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 id="2147483684" r:id="rId4"/>
    <p:sldMasterId id="2147483700" r:id="rId5"/>
    <p:sldMasterId id="2147483719" r:id="rId6"/>
  </p:sldMasterIdLst>
  <p:notesMasterIdLst>
    <p:notesMasterId r:id="rId37"/>
  </p:notesMasterIdLst>
  <p:handoutMasterIdLst>
    <p:handoutMasterId r:id="rId38"/>
  </p:handoutMasterIdLst>
  <p:sldIdLst>
    <p:sldId id="584" r:id="rId7"/>
    <p:sldId id="556" r:id="rId8"/>
    <p:sldId id="483" r:id="rId9"/>
    <p:sldId id="553" r:id="rId10"/>
    <p:sldId id="554" r:id="rId11"/>
    <p:sldId id="508" r:id="rId12"/>
    <p:sldId id="527" r:id="rId13"/>
    <p:sldId id="528" r:id="rId14"/>
    <p:sldId id="529" r:id="rId15"/>
    <p:sldId id="530" r:id="rId16"/>
    <p:sldId id="531" r:id="rId17"/>
    <p:sldId id="585" r:id="rId18"/>
    <p:sldId id="550" r:id="rId19"/>
    <p:sldId id="539" r:id="rId20"/>
    <p:sldId id="535" r:id="rId21"/>
    <p:sldId id="540" r:id="rId22"/>
    <p:sldId id="551" r:id="rId23"/>
    <p:sldId id="282" r:id="rId24"/>
    <p:sldId id="437" r:id="rId25"/>
    <p:sldId id="532" r:id="rId26"/>
    <p:sldId id="533" r:id="rId27"/>
    <p:sldId id="552" r:id="rId28"/>
    <p:sldId id="537" r:id="rId29"/>
    <p:sldId id="542" r:id="rId30"/>
    <p:sldId id="548" r:id="rId31"/>
    <p:sldId id="543" r:id="rId32"/>
    <p:sldId id="511" r:id="rId33"/>
    <p:sldId id="545" r:id="rId34"/>
    <p:sldId id="546" r:id="rId35"/>
    <p:sldId id="492" r:id="rId36"/>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0" clrIdx="0"/>
  <p:cmAuthor id="0" name="Mia Vida Villanueva" initials="MVV" lastIdx="0" clrIdx="0"/>
  <p:cmAuthor id="7" name="1206988966@qq.com" initials="1" lastIdx="0" clrIdx="2"/>
  <p:cmAuthor id="8" name="姜伟光" initials="姜" lastIdx="0" clrIdx="0"/>
  <p:cmAuthor id="3" name="lenovo" initials="l" lastIdx="0" clrIdx="2"/>
  <p:cmAuthor id="4" name="Administrator" initials="A" lastIdx="0" clrIdx="3"/>
  <p:cmAuthor id="5" name="宋洁然" initials="宋" lastIdx="0" clrIdx="1"/>
  <p:cmAuthor id="6" name="ming qiu" initials="m" lastIdx="0" clrIdx="1"/>
  <p:cmAuthor id="9" name="LHY" initials="L" lastIdx="0" clrIdx="8"/>
  <p:cmAuthor id="11" name="dell" initials="d" lastIdx="0" clrIdx="2"/>
  <p:cmAuthor id="12" name="One" initials="O"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1962"/>
        <p:guide pos="3957"/>
      </p:guideLst>
    </p:cSldViewPr>
  </p:slideViewPr>
  <p:notesTextViewPr>
    <p:cViewPr>
      <p:scale>
        <a:sx n="3" d="2"/>
        <a:sy n="3" d="2"/>
      </p:scale>
      <p:origin x="0" y="0"/>
    </p:cViewPr>
  </p:notesTextViewPr>
  <p:notesViewPr>
    <p:cSldViewPr>
      <p:cViewPr>
        <p:scale>
          <a:sx n="1" d="100"/>
          <a:sy n="1" d="100"/>
        </p:scale>
        <p:origin x="0" y="0"/>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notesMaster" Target="notesMasters/notesMaster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6C320EB-5352-40AA-A0A9-C13066E1373C}" type="doc">
      <dgm:prSet loTypeId="list" loCatId="list" qsTypeId="urn:microsoft.com/office/officeart/2005/8/quickstyle/simple1" qsCatId="simple" csTypeId="urn:microsoft.com/office/officeart/2005/8/colors/accent1_2" csCatId="accent1" phldr="0"/>
      <dgm:spPr/>
      <dgm:t>
        <a:bodyPr/>
        <a:p>
          <a:endParaRPr lang="zh-CN" altLang="en-US"/>
        </a:p>
      </dgm:t>
    </dgm:pt>
    <dgm:pt modelId="{7D2B9517-0CC0-4E91-935C-71FD08F0B524}">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when</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45FB1D6F-BB5A-4047-96AA-FD41B1A3C1FF}" cxnId="{F13763BC-7693-482A-BFB9-3534D5CF843B}" type="parTrans">
      <dgm:prSet/>
      <dgm:spPr/>
    </dgm:pt>
    <dgm:pt modelId="{4E6EDF1B-61BB-4B21-87AB-F3F010A6B30D}" cxnId="{F13763BC-7693-482A-BFB9-3534D5CF843B}" type="sibTrans">
      <dgm:prSet/>
      <dgm:spPr/>
    </dgm:pt>
    <dgm:pt modelId="{A59D02A4-DB3C-4719-BCC1-2F4DA574A57E}">
      <dgm:prSet phldr="0" custT="0"/>
      <dgm:spPr/>
      <dgm:t>
        <a:bodyPr vert="horz" wrap="square"/>
        <a:p>
          <a:pPr algn="ctr"/>
          <a:r>
            <a:rPr/>
            <a:t/>
          </a:r>
          <a:endParaRPr/>
        </a:p>
      </dgm:t>
    </dgm:pt>
    <dgm:pt modelId="{88E71B2E-3FA6-4516-8AB1-5696FD7B930F}" cxnId="{1DBEA81C-D6C6-40CA-A11D-0A51EE9AD9CC}" type="parTrans">
      <dgm:prSet/>
      <dgm:spPr/>
    </dgm:pt>
    <dgm:pt modelId="{37BEEB60-B891-4218-BC49-1BE35FCC5649}" cxnId="{1DBEA81C-D6C6-40CA-A11D-0A51EE9AD9CC}" type="sibTrans">
      <dgm:prSet/>
      <dgm:spPr/>
    </dgm:pt>
    <dgm:pt modelId="{B77E540E-A9A9-4BFB-8A3B-816592F7E313}">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where</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6C192D3C-B4C9-4B59-9389-7A6E5AE1F14D}" cxnId="{3CE76AF7-AC76-4CC6-BF5C-591718D03247}" type="parTrans">
      <dgm:prSet/>
      <dgm:spPr/>
    </dgm:pt>
    <dgm:pt modelId="{3B3AE1A0-BA98-45D1-9ED1-1208B3803F47}" cxnId="{3CE76AF7-AC76-4CC6-BF5C-591718D03247}" type="sibTrans">
      <dgm:prSet/>
      <dgm:spPr/>
    </dgm:pt>
    <dgm:pt modelId="{3EDB9FD8-3B96-444D-939A-D63078B4BD26}">
      <dgm:prSet phldr="0" custT="0"/>
      <dgm:spPr/>
      <dgm:t>
        <a:bodyPr vert="horz" wrap="square"/>
        <a:p>
          <a:pPr algn="ctr"/>
          <a:r>
            <a:rPr/>
            <a:t/>
          </a:r>
          <a:endParaRPr/>
        </a:p>
      </dgm:t>
    </dgm:pt>
    <dgm:pt modelId="{1A86EA6A-9CAF-4F34-9401-88E303E8292E}" cxnId="{F796B87E-8078-4C89-8C2C-1B6762C079E9}" type="parTrans">
      <dgm:prSet/>
      <dgm:spPr/>
    </dgm:pt>
    <dgm:pt modelId="{FFB6EA67-8847-4D77-A3C3-5163D633B324}" cxnId="{F796B87E-8078-4C89-8C2C-1B6762C079E9}" type="sibTrans">
      <dgm:prSet/>
      <dgm:spPr/>
    </dgm:pt>
    <dgm:pt modelId="{773C5012-55F9-436E-B78B-2A38D8AAA0C0}">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1399106-9BE2-43F4-9430-F473CB36780F}" cxnId="{CBCB945D-D094-46ED-B9E7-5152228B43A7}" type="parTrans">
      <dgm:prSet/>
      <dgm:spPr/>
      <dgm:t>
        <a:bodyPr/>
        <a:p>
          <a:endParaRPr lang="zh-CN" altLang="en-US"/>
        </a:p>
      </dgm:t>
    </dgm:pt>
    <dgm:pt modelId="{507A6FE3-4D55-4ED6-A973-429D64C5DF28}" cxnId="{CBCB945D-D094-46ED-B9E7-5152228B43A7}" type="sibTrans">
      <dgm:prSet/>
      <dgm:spPr/>
      <dgm:t>
        <a:bodyPr/>
        <a:p>
          <a:endParaRPr lang="zh-CN" altLang="en-US"/>
        </a:p>
      </dgm:t>
    </dgm:pt>
    <dgm:pt modelId="{28EC8777-0747-480D-BF3F-F9419CC93EDD}">
      <dgm:prSet phldr="0" custT="0"/>
      <dgm:spPr/>
      <dgm:t>
        <a:bodyPr vert="horz" wrap="square"/>
        <a:p>
          <a:pPr algn="ctr"/>
          <a:r>
            <a:rPr/>
            <a:t/>
          </a:r>
          <a:endParaRPr/>
        </a:p>
      </dgm:t>
    </dgm:pt>
    <dgm:pt modelId="{DE556923-B684-48CB-80B3-3774BF35B0B0}" cxnId="{2C05E9E8-9753-445C-9FE5-955CD271A7C2}" type="parTrans">
      <dgm:prSet/>
      <dgm:spPr/>
    </dgm:pt>
    <dgm:pt modelId="{AE179AB7-3DDC-4D47-8C16-0D7925B5A4AD}" cxnId="{2C05E9E8-9753-445C-9FE5-955CD271A7C2}" type="sibTrans">
      <dgm:prSet/>
      <dgm:spPr/>
    </dgm:pt>
    <dgm:pt modelId="{CA58FE74-4619-4E47-BA6C-E0CD35AF5AC2}">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BAD4DA7-135F-4F4E-9475-804E7DC205D2}" cxnId="{D4A15F70-CC4B-4E0D-B0DA-C6B16579B1BA}" type="parTrans">
      <dgm:prSet/>
      <dgm:spPr/>
      <dgm:t>
        <a:bodyPr/>
        <a:p>
          <a:endParaRPr lang="zh-CN" altLang="en-US"/>
        </a:p>
      </dgm:t>
    </dgm:pt>
    <dgm:pt modelId="{5723A07A-E737-45B0-B84E-97FB4DE86580}" cxnId="{D4A15F70-CC4B-4E0D-B0DA-C6B16579B1BA}" type="sibTrans">
      <dgm:prSet/>
      <dgm:spPr/>
      <dgm:t>
        <a:bodyPr/>
        <a:p>
          <a:endParaRPr lang="zh-CN" altLang="en-US"/>
        </a:p>
      </dgm:t>
    </dgm:pt>
    <dgm:pt modelId="{A34F73D2-CC42-4152-A6F1-0648FB14F97F}">
      <dgm:prSet phldr="0" custT="0"/>
      <dgm:spPr/>
      <dgm:t>
        <a:bodyPr vert="horz" wrap="square"/>
        <a:p>
          <a:pPr algn="ctr"/>
          <a:r>
            <a:rPr/>
            <a:t/>
          </a:r>
          <a:endParaRPr/>
        </a:p>
      </dgm:t>
    </dgm:pt>
    <dgm:pt modelId="{E9D6CE14-8C65-495F-80AD-A3DD3D89ABA1}" cxnId="{BF89AD33-AB50-49D5-8EDD-B858A5D9EFB8}" type="parTrans">
      <dgm:prSet/>
      <dgm:spPr/>
    </dgm:pt>
    <dgm:pt modelId="{4B5CB900-BA71-4717-BAA2-8258391F71ED}" cxnId="{BF89AD33-AB50-49D5-8EDD-B858A5D9EFB8}" type="sibTrans">
      <dgm:prSet/>
      <dgm:spPr/>
    </dgm:pt>
    <dgm:pt modelId="{D3284563-CEAB-43B3-81C4-5F6C081CBB78}">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A2E240DA-ABFA-4A24-BE34-ABE926603D67}" cxnId="{778555F8-19DC-41EC-8184-AE7A9EC80BE2}" type="parTrans">
      <dgm:prSet/>
      <dgm:spPr/>
      <dgm:t>
        <a:bodyPr/>
        <a:p>
          <a:endParaRPr lang="zh-CN" altLang="en-US"/>
        </a:p>
      </dgm:t>
    </dgm:pt>
    <dgm:pt modelId="{2E43EE94-FE21-4F90-81B3-CED5B1ECC8C9}" cxnId="{778555F8-19DC-41EC-8184-AE7A9EC80BE2}" type="sibTrans">
      <dgm:prSet/>
      <dgm:spPr/>
      <dgm:t>
        <a:bodyPr/>
        <a:p>
          <a:endParaRPr lang="zh-CN" altLang="en-US"/>
        </a:p>
      </dgm:t>
    </dgm:pt>
    <dgm:pt modelId="{EDEEE7AB-685F-4021-BA47-1D82335F64C9}">
      <dgm:prSet phldr="0" custT="0"/>
      <dgm:spPr/>
      <dgm:t>
        <a:bodyPr vert="horz" wrap="square"/>
        <a:p>
          <a:pPr algn="ctr"/>
          <a:r>
            <a:rPr/>
            <a:t/>
          </a:r>
          <a:endParaRPr/>
        </a:p>
      </dgm:t>
    </dgm:pt>
    <dgm:pt modelId="{340CFB9A-AE56-4547-BC9B-E6290EB61352}" cxnId="{FC8E6FB3-7F9B-475A-82A7-1CE87F4F54E4}" type="parTrans">
      <dgm:prSet/>
      <dgm:spPr/>
    </dgm:pt>
    <dgm:pt modelId="{097071CD-75B3-416B-8BA5-D9E0C8313970}" cxnId="{FC8E6FB3-7F9B-475A-82A7-1CE87F4F54E4}" type="sibTrans">
      <dgm:prSet/>
      <dgm:spPr/>
    </dgm:pt>
    <dgm:pt modelId="{E5EECCA3-F875-4B71-92CC-9CCDFB7DBFEF}" type="pres">
      <dgm:prSet presAssocID="{26C320EB-5352-40AA-A0A9-C13066E1373C}" presName="linear" presStyleCnt="0">
        <dgm:presLayoutVars>
          <dgm:dir/>
          <dgm:animLvl val="lvl"/>
          <dgm:resizeHandles val="exact"/>
        </dgm:presLayoutVars>
      </dgm:prSet>
      <dgm:spPr/>
    </dgm:pt>
    <dgm:pt modelId="{5C9CF6AE-CFA2-4BBF-BB81-6CA2B8C9F7F2}" type="pres">
      <dgm:prSet presAssocID="{7D2B9517-0CC0-4E91-935C-71FD08F0B524}" presName="parentLin" presStyleCnt="0"/>
      <dgm:spPr/>
    </dgm:pt>
    <dgm:pt modelId="{85AE7048-71C4-48A6-9EA2-C764ABAB88A3}" type="pres">
      <dgm:prSet presAssocID="{7D2B9517-0CC0-4E91-935C-71FD08F0B524}" presName="parentLeftMargin" presStyleCnt="0"/>
      <dgm:spPr/>
    </dgm:pt>
    <dgm:pt modelId="{BD7F17D5-9B19-4D23-8CA4-F2234E8C012E}" type="pres">
      <dgm:prSet presAssocID="{7D2B9517-0CC0-4E91-935C-71FD08F0B524}" presName="parentText" presStyleLbl="node1" presStyleIdx="0" presStyleCnt="5">
        <dgm:presLayoutVars>
          <dgm:chMax val="0"/>
          <dgm:bulletEnabled val="1"/>
        </dgm:presLayoutVars>
      </dgm:prSet>
      <dgm:spPr/>
    </dgm:pt>
    <dgm:pt modelId="{CA5C9B46-A369-4C8C-8A93-258606E56699}" type="pres">
      <dgm:prSet presAssocID="{7D2B9517-0CC0-4E91-935C-71FD08F0B524}" presName="negativeSpace" presStyleCnt="0"/>
      <dgm:spPr/>
    </dgm:pt>
    <dgm:pt modelId="{6A890C83-B350-4643-B712-4EFFC2D0B697}" type="pres">
      <dgm:prSet presAssocID="{7D2B9517-0CC0-4E91-935C-71FD08F0B524}" presName="childText" presStyleLbl="conFgAcc1" presStyleIdx="0" presStyleCnt="5">
        <dgm:presLayoutVars>
          <dgm:bulletEnabled val="1"/>
        </dgm:presLayoutVars>
      </dgm:prSet>
      <dgm:spPr/>
    </dgm:pt>
    <dgm:pt modelId="{73ED0957-C3C6-4D8F-A0ED-6D5C476025BB}" type="pres">
      <dgm:prSet presAssocID="{4E6EDF1B-61BB-4B21-87AB-F3F010A6B30D}" presName="spaceBetweenRectangles" presStyleCnt="0"/>
      <dgm:spPr/>
    </dgm:pt>
    <dgm:pt modelId="{DEEF424C-591E-4ABA-835A-61E757D7377E}" type="pres">
      <dgm:prSet presAssocID="{B77E540E-A9A9-4BFB-8A3B-816592F7E313}" presName="parentLin" presStyleCnt="0"/>
      <dgm:spPr/>
    </dgm:pt>
    <dgm:pt modelId="{59960B58-EB15-40ED-8804-220713F13C02}" type="pres">
      <dgm:prSet presAssocID="{B77E540E-A9A9-4BFB-8A3B-816592F7E313}" presName="parentLeftMargin" presStyleCnt="0"/>
      <dgm:spPr/>
    </dgm:pt>
    <dgm:pt modelId="{B2DB7D2E-CD15-4A6F-BA10-98388FF70AEC}" type="pres">
      <dgm:prSet presAssocID="{B77E540E-A9A9-4BFB-8A3B-816592F7E313}" presName="parentText" presStyleLbl="node1" presStyleIdx="1" presStyleCnt="5">
        <dgm:presLayoutVars>
          <dgm:chMax val="0"/>
          <dgm:bulletEnabled val="1"/>
        </dgm:presLayoutVars>
      </dgm:prSet>
      <dgm:spPr/>
    </dgm:pt>
    <dgm:pt modelId="{42F12ED7-C9DC-4276-8372-C1C83962BEB3}" type="pres">
      <dgm:prSet presAssocID="{B77E540E-A9A9-4BFB-8A3B-816592F7E313}" presName="negativeSpace" presStyleCnt="0"/>
      <dgm:spPr/>
    </dgm:pt>
    <dgm:pt modelId="{D2E4814C-4817-4455-A588-D80411B8D12D}" type="pres">
      <dgm:prSet presAssocID="{B77E540E-A9A9-4BFB-8A3B-816592F7E313}" presName="childText" presStyleLbl="conFgAcc1" presStyleIdx="1" presStyleCnt="5">
        <dgm:presLayoutVars>
          <dgm:bulletEnabled val="1"/>
        </dgm:presLayoutVars>
      </dgm:prSet>
      <dgm:spPr/>
    </dgm:pt>
    <dgm:pt modelId="{5BD4E046-2EF2-4F0A-ACA6-1A3BA302A34E}" type="pres">
      <dgm:prSet presAssocID="{3B3AE1A0-BA98-45D1-9ED1-1208B3803F47}" presName="spaceBetweenRectangles" presStyleCnt="0"/>
      <dgm:spPr/>
    </dgm:pt>
    <dgm:pt modelId="{667CAF5C-37C0-43B7-8B7E-02CCA3754DB9}" type="pres">
      <dgm:prSet presAssocID="{773C5012-55F9-436E-B78B-2A38D8AAA0C0}" presName="parentLin" presStyleCnt="0"/>
      <dgm:spPr/>
    </dgm:pt>
    <dgm:pt modelId="{58B158CB-C1D2-4676-88E6-6B3937A00A96}" type="pres">
      <dgm:prSet presAssocID="{773C5012-55F9-436E-B78B-2A38D8AAA0C0}" presName="parentLeftMargin" presStyleCnt="0"/>
      <dgm:spPr/>
    </dgm:pt>
    <dgm:pt modelId="{D0971512-D8E1-4E4B-89F4-FF2EB164C196}" type="pres">
      <dgm:prSet presAssocID="{773C5012-55F9-436E-B78B-2A38D8AAA0C0}" presName="parentText" presStyleLbl="node1" presStyleIdx="2" presStyleCnt="5">
        <dgm:presLayoutVars>
          <dgm:chMax val="0"/>
          <dgm:bulletEnabled val="1"/>
        </dgm:presLayoutVars>
      </dgm:prSet>
      <dgm:spPr/>
    </dgm:pt>
    <dgm:pt modelId="{05E10EBB-C85A-471E-9935-B48B9C39A12E}" type="pres">
      <dgm:prSet presAssocID="{773C5012-55F9-436E-B78B-2A38D8AAA0C0}" presName="negativeSpace" presStyleCnt="0"/>
      <dgm:spPr/>
    </dgm:pt>
    <dgm:pt modelId="{1F055725-8984-42CB-98CB-8E7728DD5EAB}" type="pres">
      <dgm:prSet presAssocID="{773C5012-55F9-436E-B78B-2A38D8AAA0C0}" presName="childText" presStyleLbl="conFgAcc1" presStyleIdx="2" presStyleCnt="5">
        <dgm:presLayoutVars>
          <dgm:bulletEnabled val="1"/>
        </dgm:presLayoutVars>
      </dgm:prSet>
      <dgm:spPr/>
    </dgm:pt>
    <dgm:pt modelId="{5785404B-F53E-4CF2-A702-90A46E89CED8}" type="pres">
      <dgm:prSet presAssocID="{507A6FE3-4D55-4ED6-A973-429D64C5DF28}" presName="spaceBetweenRectangles" presStyleCnt="0"/>
      <dgm:spPr/>
    </dgm:pt>
    <dgm:pt modelId="{EF963990-07B7-4DBC-8CFE-C86D15B61BB6}" type="pres">
      <dgm:prSet presAssocID="{CA58FE74-4619-4E47-BA6C-E0CD35AF5AC2}" presName="parentLin" presStyleCnt="0"/>
      <dgm:spPr/>
    </dgm:pt>
    <dgm:pt modelId="{AEA4B341-6C57-43B8-BC42-9813D43D1335}" type="pres">
      <dgm:prSet presAssocID="{CA58FE74-4619-4E47-BA6C-E0CD35AF5AC2}" presName="parentLeftMargin" presStyleCnt="0"/>
      <dgm:spPr/>
    </dgm:pt>
    <dgm:pt modelId="{DD07B078-3354-4F1B-9438-E4F95C4B43A6}" type="pres">
      <dgm:prSet presAssocID="{CA58FE74-4619-4E47-BA6C-E0CD35AF5AC2}" presName="parentText" presStyleLbl="node1" presStyleIdx="3" presStyleCnt="5">
        <dgm:presLayoutVars>
          <dgm:chMax val="0"/>
          <dgm:bulletEnabled val="1"/>
        </dgm:presLayoutVars>
      </dgm:prSet>
      <dgm:spPr/>
    </dgm:pt>
    <dgm:pt modelId="{98F9047E-C8BE-4990-B6F7-84F4581E1FEA}" type="pres">
      <dgm:prSet presAssocID="{CA58FE74-4619-4E47-BA6C-E0CD35AF5AC2}" presName="negativeSpace" presStyleCnt="0"/>
      <dgm:spPr/>
    </dgm:pt>
    <dgm:pt modelId="{FB20FF5F-D131-4A8A-AEBC-01A2B84D6655}" type="pres">
      <dgm:prSet presAssocID="{CA58FE74-4619-4E47-BA6C-E0CD35AF5AC2}" presName="childText" presStyleLbl="conFgAcc1" presStyleIdx="3" presStyleCnt="5">
        <dgm:presLayoutVars>
          <dgm:bulletEnabled val="1"/>
        </dgm:presLayoutVars>
      </dgm:prSet>
      <dgm:spPr/>
    </dgm:pt>
    <dgm:pt modelId="{AC1FEB9E-7ED9-4E44-9D47-B63AE5862158}" type="pres">
      <dgm:prSet presAssocID="{5723A07A-E737-45B0-B84E-97FB4DE86580}" presName="spaceBetweenRectangles" presStyleCnt="0"/>
      <dgm:spPr/>
    </dgm:pt>
    <dgm:pt modelId="{04A221FB-3A34-4804-9E1E-FAA254BEF819}" type="pres">
      <dgm:prSet presAssocID="{D3284563-CEAB-43B3-81C4-5F6C081CBB78}" presName="parentLin" presStyleCnt="0"/>
      <dgm:spPr/>
    </dgm:pt>
    <dgm:pt modelId="{09CBCBA7-E2EE-4654-BCFB-AB2C2D77E66B}" type="pres">
      <dgm:prSet presAssocID="{D3284563-CEAB-43B3-81C4-5F6C081CBB78}" presName="parentLeftMargin" presStyleCnt="0"/>
      <dgm:spPr/>
    </dgm:pt>
    <dgm:pt modelId="{F8B30F84-9FC1-4455-B8FC-CA5DC2189586}" type="pres">
      <dgm:prSet presAssocID="{D3284563-CEAB-43B3-81C4-5F6C081CBB78}" presName="parentText" presStyleLbl="node1" presStyleIdx="4" presStyleCnt="5">
        <dgm:presLayoutVars>
          <dgm:chMax val="0"/>
          <dgm:bulletEnabled val="1"/>
        </dgm:presLayoutVars>
      </dgm:prSet>
      <dgm:spPr/>
    </dgm:pt>
    <dgm:pt modelId="{75AF99AA-34AA-4169-A0AA-91E0CC0C2D15}" type="pres">
      <dgm:prSet presAssocID="{D3284563-CEAB-43B3-81C4-5F6C081CBB78}" presName="negativeSpace" presStyleCnt="0"/>
      <dgm:spPr/>
    </dgm:pt>
    <dgm:pt modelId="{F855875C-E8B4-4273-8C6C-6A8EC3091B3C}" type="pres">
      <dgm:prSet presAssocID="{D3284563-CEAB-43B3-81C4-5F6C081CBB78}" presName="childText" presStyleLbl="conFgAcc1" presStyleIdx="4" presStyleCnt="5">
        <dgm:presLayoutVars>
          <dgm:bulletEnabled val="1"/>
        </dgm:presLayoutVars>
      </dgm:prSet>
      <dgm:spPr/>
    </dgm:pt>
  </dgm:ptLst>
  <dgm:cxnLst>
    <dgm:cxn modelId="{F13763BC-7693-482A-BFB9-3534D5CF843B}" srcId="{26C320EB-5352-40AA-A0A9-C13066E1373C}" destId="{7D2B9517-0CC0-4E91-935C-71FD08F0B524}" srcOrd="0" destOrd="0" parTransId="{45FB1D6F-BB5A-4047-96AA-FD41B1A3C1FF}" sibTransId="{4E6EDF1B-61BB-4B21-87AB-F3F010A6B30D}"/>
    <dgm:cxn modelId="{1DBEA81C-D6C6-40CA-A11D-0A51EE9AD9CC}" srcId="{7D2B9517-0CC0-4E91-935C-71FD08F0B524}" destId="{A59D02A4-DB3C-4719-BCC1-2F4DA574A57E}" srcOrd="0" destOrd="0" parTransId="{88E71B2E-3FA6-4516-8AB1-5696FD7B930F}" sibTransId="{37BEEB60-B891-4218-BC49-1BE35FCC5649}"/>
    <dgm:cxn modelId="{3CE76AF7-AC76-4CC6-BF5C-591718D03247}" srcId="{26C320EB-5352-40AA-A0A9-C13066E1373C}" destId="{B77E540E-A9A9-4BFB-8A3B-816592F7E313}" srcOrd="1" destOrd="0" parTransId="{6C192D3C-B4C9-4B59-9389-7A6E5AE1F14D}" sibTransId="{3B3AE1A0-BA98-45D1-9ED1-1208B3803F47}"/>
    <dgm:cxn modelId="{F796B87E-8078-4C89-8C2C-1B6762C079E9}" srcId="{B77E540E-A9A9-4BFB-8A3B-816592F7E313}" destId="{3EDB9FD8-3B96-444D-939A-D63078B4BD26}" srcOrd="0" destOrd="1" parTransId="{1A86EA6A-9CAF-4F34-9401-88E303E8292E}" sibTransId="{FFB6EA67-8847-4D77-A3C3-5163D633B324}"/>
    <dgm:cxn modelId="{CBCB945D-D094-46ED-B9E7-5152228B43A7}" srcId="{26C320EB-5352-40AA-A0A9-C13066E1373C}" destId="{773C5012-55F9-436E-B78B-2A38D8AAA0C0}" srcOrd="2" destOrd="0" parTransId="{E1399106-9BE2-43F4-9430-F473CB36780F}" sibTransId="{507A6FE3-4D55-4ED6-A973-429D64C5DF28}"/>
    <dgm:cxn modelId="{2C05E9E8-9753-445C-9FE5-955CD271A7C2}" srcId="{773C5012-55F9-436E-B78B-2A38D8AAA0C0}" destId="{28EC8777-0747-480D-BF3F-F9419CC93EDD}" srcOrd="0" destOrd="2" parTransId="{DE556923-B684-48CB-80B3-3774BF35B0B0}" sibTransId="{AE179AB7-3DDC-4D47-8C16-0D7925B5A4AD}"/>
    <dgm:cxn modelId="{D4A15F70-CC4B-4E0D-B0DA-C6B16579B1BA}" srcId="{26C320EB-5352-40AA-A0A9-C13066E1373C}" destId="{CA58FE74-4619-4E47-BA6C-E0CD35AF5AC2}" srcOrd="3" destOrd="0" parTransId="{EBAD4DA7-135F-4F4E-9475-804E7DC205D2}" sibTransId="{5723A07A-E737-45B0-B84E-97FB4DE86580}"/>
    <dgm:cxn modelId="{BF89AD33-AB50-49D5-8EDD-B858A5D9EFB8}" srcId="{CA58FE74-4619-4E47-BA6C-E0CD35AF5AC2}" destId="{A34F73D2-CC42-4152-A6F1-0648FB14F97F}" srcOrd="0" destOrd="3" parTransId="{E9D6CE14-8C65-495F-80AD-A3DD3D89ABA1}" sibTransId="{4B5CB900-BA71-4717-BAA2-8258391F71ED}"/>
    <dgm:cxn modelId="{778555F8-19DC-41EC-8184-AE7A9EC80BE2}" srcId="{26C320EB-5352-40AA-A0A9-C13066E1373C}" destId="{D3284563-CEAB-43B3-81C4-5F6C081CBB78}" srcOrd="4" destOrd="0" parTransId="{A2E240DA-ABFA-4A24-BE34-ABE926603D67}" sibTransId="{2E43EE94-FE21-4F90-81B3-CED5B1ECC8C9}"/>
    <dgm:cxn modelId="{FC8E6FB3-7F9B-475A-82A7-1CE87F4F54E4}" srcId="{D3284563-CEAB-43B3-81C4-5F6C081CBB78}" destId="{EDEEE7AB-685F-4021-BA47-1D82335F64C9}" srcOrd="0" destOrd="4" parTransId="{340CFB9A-AE56-4547-BC9B-E6290EB61352}" sibTransId="{097071CD-75B3-416B-8BA5-D9E0C8313970}"/>
    <dgm:cxn modelId="{7B55933F-E332-4B77-A6C8-8DA9EDD7EB4B}" type="presOf" srcId="{26C320EB-5352-40AA-A0A9-C13066E1373C}" destId="{E5EECCA3-F875-4B71-92CC-9CCDFB7DBFEF}" srcOrd="0" destOrd="0" presId="urn:microsoft.com/office/officeart/2005/8/layout/list1"/>
    <dgm:cxn modelId="{DA10C29C-B72A-49D9-A080-7194BC2DD0E8}" type="presParOf" srcId="{E5EECCA3-F875-4B71-92CC-9CCDFB7DBFEF}" destId="{5C9CF6AE-CFA2-4BBF-BB81-6CA2B8C9F7F2}" srcOrd="0" destOrd="0" presId="urn:microsoft.com/office/officeart/2005/8/layout/list1"/>
    <dgm:cxn modelId="{94E13755-9AD5-4E49-952F-8079A8574038}" type="presParOf" srcId="{5C9CF6AE-CFA2-4BBF-BB81-6CA2B8C9F7F2}" destId="{85AE7048-71C4-48A6-9EA2-C764ABAB88A3}" srcOrd="0" destOrd="0" presId="urn:microsoft.com/office/officeart/2005/8/layout/list1"/>
    <dgm:cxn modelId="{503FFB55-7F41-475F-9F76-0D7411C1D8F0}" type="presOf" srcId="{7D2B9517-0CC0-4E91-935C-71FD08F0B524}" destId="{85AE7048-71C4-48A6-9EA2-C764ABAB88A3}" srcOrd="0" destOrd="0" presId="urn:microsoft.com/office/officeart/2005/8/layout/list1"/>
    <dgm:cxn modelId="{D62103DD-E19C-43BA-B743-5DA259BE5039}" type="presParOf" srcId="{5C9CF6AE-CFA2-4BBF-BB81-6CA2B8C9F7F2}" destId="{BD7F17D5-9B19-4D23-8CA4-F2234E8C012E}" srcOrd="1" destOrd="0" presId="urn:microsoft.com/office/officeart/2005/8/layout/list1"/>
    <dgm:cxn modelId="{3949ACCF-0F71-40BA-84DF-B4F8C02A774A}" type="presOf" srcId="{7D2B9517-0CC0-4E91-935C-71FD08F0B524}" destId="{BD7F17D5-9B19-4D23-8CA4-F2234E8C012E}" srcOrd="0" destOrd="0" presId="urn:microsoft.com/office/officeart/2005/8/layout/list1"/>
    <dgm:cxn modelId="{9A3B5274-72FE-4A5B-B150-F846B69B0B03}" type="presParOf" srcId="{E5EECCA3-F875-4B71-92CC-9CCDFB7DBFEF}" destId="{CA5C9B46-A369-4C8C-8A93-258606E56699}" srcOrd="1" destOrd="0" presId="urn:microsoft.com/office/officeart/2005/8/layout/list1"/>
    <dgm:cxn modelId="{3011E263-E772-4F07-999F-00E46F4193D8}" type="presParOf" srcId="{E5EECCA3-F875-4B71-92CC-9CCDFB7DBFEF}" destId="{6A890C83-B350-4643-B712-4EFFC2D0B697}" srcOrd="2" destOrd="0" presId="urn:microsoft.com/office/officeart/2005/8/layout/list1"/>
    <dgm:cxn modelId="{F228669B-3D1B-43A0-BED1-49E4FA98A064}" type="presOf" srcId="{A59D02A4-DB3C-4719-BCC1-2F4DA574A57E}" destId="{6A890C83-B350-4643-B712-4EFFC2D0B697}" srcOrd="0" destOrd="0" presId="urn:microsoft.com/office/officeart/2005/8/layout/list1"/>
    <dgm:cxn modelId="{3DB6DE3A-EA9B-4A93-A614-D8282612A340}" type="presParOf" srcId="{E5EECCA3-F875-4B71-92CC-9CCDFB7DBFEF}" destId="{73ED0957-C3C6-4D8F-A0ED-6D5C476025BB}" srcOrd="3" destOrd="0" presId="urn:microsoft.com/office/officeart/2005/8/layout/list1"/>
    <dgm:cxn modelId="{E2A93B99-6EEB-419A-A2B9-FD4965AA37BF}" type="presParOf" srcId="{E5EECCA3-F875-4B71-92CC-9CCDFB7DBFEF}" destId="{DEEF424C-591E-4ABA-835A-61E757D7377E}" srcOrd="4" destOrd="0" presId="urn:microsoft.com/office/officeart/2005/8/layout/list1"/>
    <dgm:cxn modelId="{439F2C3D-3666-45D3-AA8B-726F48A6376A}" type="presParOf" srcId="{DEEF424C-591E-4ABA-835A-61E757D7377E}" destId="{59960B58-EB15-40ED-8804-220713F13C02}" srcOrd="0" destOrd="4" presId="urn:microsoft.com/office/officeart/2005/8/layout/list1"/>
    <dgm:cxn modelId="{3F3D4163-283D-4611-B7D2-A13147E32A8D}" type="presOf" srcId="{B77E540E-A9A9-4BFB-8A3B-816592F7E313}" destId="{59960B58-EB15-40ED-8804-220713F13C02}" srcOrd="0" destOrd="0" presId="urn:microsoft.com/office/officeart/2005/8/layout/list1"/>
    <dgm:cxn modelId="{9EC7D0DD-2530-48F2-BDB5-AF761494E4A9}" type="presParOf" srcId="{DEEF424C-591E-4ABA-835A-61E757D7377E}" destId="{B2DB7D2E-CD15-4A6F-BA10-98388FF70AEC}" srcOrd="1" destOrd="4" presId="urn:microsoft.com/office/officeart/2005/8/layout/list1"/>
    <dgm:cxn modelId="{A192D3F5-498D-412E-9003-7D031C251E42}" type="presOf" srcId="{B77E540E-A9A9-4BFB-8A3B-816592F7E313}" destId="{B2DB7D2E-CD15-4A6F-BA10-98388FF70AEC}" srcOrd="0" destOrd="0" presId="urn:microsoft.com/office/officeart/2005/8/layout/list1"/>
    <dgm:cxn modelId="{4BEF1E86-D228-4338-BB2B-76B18A17A716}" type="presParOf" srcId="{E5EECCA3-F875-4B71-92CC-9CCDFB7DBFEF}" destId="{42F12ED7-C9DC-4276-8372-C1C83962BEB3}" srcOrd="5" destOrd="0" presId="urn:microsoft.com/office/officeart/2005/8/layout/list1"/>
    <dgm:cxn modelId="{C175FB33-E96F-4B47-97C1-37D4B1BAEA40}" type="presParOf" srcId="{E5EECCA3-F875-4B71-92CC-9CCDFB7DBFEF}" destId="{D2E4814C-4817-4455-A588-D80411B8D12D}" srcOrd="6" destOrd="0" presId="urn:microsoft.com/office/officeart/2005/8/layout/list1"/>
    <dgm:cxn modelId="{C2AD9BA6-578F-4376-8F2F-061FA5F65D0D}" type="presOf" srcId="{3EDB9FD8-3B96-444D-939A-D63078B4BD26}" destId="{D2E4814C-4817-4455-A588-D80411B8D12D}" srcOrd="0" destOrd="0" presId="urn:microsoft.com/office/officeart/2005/8/layout/list1"/>
    <dgm:cxn modelId="{E6528E19-D87E-4F40-BF82-20E90CAFAEFD}" type="presParOf" srcId="{E5EECCA3-F875-4B71-92CC-9CCDFB7DBFEF}" destId="{5BD4E046-2EF2-4F0A-ACA6-1A3BA302A34E}" srcOrd="7" destOrd="0" presId="urn:microsoft.com/office/officeart/2005/8/layout/list1"/>
    <dgm:cxn modelId="{39701228-4E0E-4C98-AEFA-405CF394409A}" type="presParOf" srcId="{E5EECCA3-F875-4B71-92CC-9CCDFB7DBFEF}" destId="{667CAF5C-37C0-43B7-8B7E-02CCA3754DB9}" srcOrd="8" destOrd="0" presId="urn:microsoft.com/office/officeart/2005/8/layout/list1"/>
    <dgm:cxn modelId="{0EF922C5-5238-407E-8720-023F9C712F46}" type="presParOf" srcId="{667CAF5C-37C0-43B7-8B7E-02CCA3754DB9}" destId="{58B158CB-C1D2-4676-88E6-6B3937A00A96}" srcOrd="0" destOrd="8" presId="urn:microsoft.com/office/officeart/2005/8/layout/list1"/>
    <dgm:cxn modelId="{2D1D2683-167A-43C8-BBC5-C55810ECADB2}" type="presOf" srcId="{773C5012-55F9-436E-B78B-2A38D8AAA0C0}" destId="{58B158CB-C1D2-4676-88E6-6B3937A00A96}" srcOrd="0" destOrd="0" presId="urn:microsoft.com/office/officeart/2005/8/layout/list1"/>
    <dgm:cxn modelId="{D61D0195-E1C3-40B9-B1EC-FD2744D9805D}" type="presParOf" srcId="{667CAF5C-37C0-43B7-8B7E-02CCA3754DB9}" destId="{D0971512-D8E1-4E4B-89F4-FF2EB164C196}" srcOrd="1" destOrd="8" presId="urn:microsoft.com/office/officeart/2005/8/layout/list1"/>
    <dgm:cxn modelId="{4DDDEF26-8E25-4674-9DA1-4C575BBF614D}" type="presOf" srcId="{773C5012-55F9-436E-B78B-2A38D8AAA0C0}" destId="{D0971512-D8E1-4E4B-89F4-FF2EB164C196}" srcOrd="0" destOrd="0" presId="urn:microsoft.com/office/officeart/2005/8/layout/list1"/>
    <dgm:cxn modelId="{441F6638-E41F-442B-9BD6-6694CB9806AE}" type="presParOf" srcId="{E5EECCA3-F875-4B71-92CC-9CCDFB7DBFEF}" destId="{05E10EBB-C85A-471E-9935-B48B9C39A12E}" srcOrd="9" destOrd="0" presId="urn:microsoft.com/office/officeart/2005/8/layout/list1"/>
    <dgm:cxn modelId="{0AED64BB-0733-46CE-8610-5B000F71F672}" type="presParOf" srcId="{E5EECCA3-F875-4B71-92CC-9CCDFB7DBFEF}" destId="{1F055725-8984-42CB-98CB-8E7728DD5EAB}" srcOrd="10" destOrd="0" presId="urn:microsoft.com/office/officeart/2005/8/layout/list1"/>
    <dgm:cxn modelId="{DDFF6526-5995-46B5-9F99-B8B92E6F1547}" type="presOf" srcId="{28EC8777-0747-480D-BF3F-F9419CC93EDD}" destId="{1F055725-8984-42CB-98CB-8E7728DD5EAB}" srcOrd="0" destOrd="0" presId="urn:microsoft.com/office/officeart/2005/8/layout/list1"/>
    <dgm:cxn modelId="{4242A09E-27EB-4C10-B922-2583CAD49456}" type="presParOf" srcId="{E5EECCA3-F875-4B71-92CC-9CCDFB7DBFEF}" destId="{5785404B-F53E-4CF2-A702-90A46E89CED8}" srcOrd="11" destOrd="0" presId="urn:microsoft.com/office/officeart/2005/8/layout/list1"/>
    <dgm:cxn modelId="{A6BA0AC3-AD91-4D6C-B535-1CDD2AA18CDF}" type="presParOf" srcId="{E5EECCA3-F875-4B71-92CC-9CCDFB7DBFEF}" destId="{EF963990-07B7-4DBC-8CFE-C86D15B61BB6}" srcOrd="12" destOrd="0" presId="urn:microsoft.com/office/officeart/2005/8/layout/list1"/>
    <dgm:cxn modelId="{5CBEFB68-8191-45FA-923C-EC5677E685F3}" type="presParOf" srcId="{EF963990-07B7-4DBC-8CFE-C86D15B61BB6}" destId="{AEA4B341-6C57-43B8-BC42-9813D43D1335}" srcOrd="0" destOrd="12" presId="urn:microsoft.com/office/officeart/2005/8/layout/list1"/>
    <dgm:cxn modelId="{B2A3DE88-169F-47CE-AAB1-AE7ACA0849CD}" type="presOf" srcId="{CA58FE74-4619-4E47-BA6C-E0CD35AF5AC2}" destId="{AEA4B341-6C57-43B8-BC42-9813D43D1335}" srcOrd="0" destOrd="0" presId="urn:microsoft.com/office/officeart/2005/8/layout/list1"/>
    <dgm:cxn modelId="{B49CCE91-2E72-48AE-9DA4-E6368DD1E5B1}" type="presParOf" srcId="{EF963990-07B7-4DBC-8CFE-C86D15B61BB6}" destId="{DD07B078-3354-4F1B-9438-E4F95C4B43A6}" srcOrd="1" destOrd="12" presId="urn:microsoft.com/office/officeart/2005/8/layout/list1"/>
    <dgm:cxn modelId="{872BBADF-84DA-4648-AAF3-D021E2DCDAE4}" type="presOf" srcId="{CA58FE74-4619-4E47-BA6C-E0CD35AF5AC2}" destId="{DD07B078-3354-4F1B-9438-E4F95C4B43A6}" srcOrd="0" destOrd="0" presId="urn:microsoft.com/office/officeart/2005/8/layout/list1"/>
    <dgm:cxn modelId="{E4018426-4E46-4AD2-82AD-B0C6AC9E3F69}" type="presParOf" srcId="{E5EECCA3-F875-4B71-92CC-9CCDFB7DBFEF}" destId="{98F9047E-C8BE-4990-B6F7-84F4581E1FEA}" srcOrd="13" destOrd="0" presId="urn:microsoft.com/office/officeart/2005/8/layout/list1"/>
    <dgm:cxn modelId="{5484CA50-E2E1-4977-A789-E3E3096F3ED9}" type="presParOf" srcId="{E5EECCA3-F875-4B71-92CC-9CCDFB7DBFEF}" destId="{FB20FF5F-D131-4A8A-AEBC-01A2B84D6655}" srcOrd="14" destOrd="0" presId="urn:microsoft.com/office/officeart/2005/8/layout/list1"/>
    <dgm:cxn modelId="{3FA55EAD-E289-4ABA-8839-D6F4F07BABAE}" type="presOf" srcId="{A34F73D2-CC42-4152-A6F1-0648FB14F97F}" destId="{FB20FF5F-D131-4A8A-AEBC-01A2B84D6655}" srcOrd="0" destOrd="0" presId="urn:microsoft.com/office/officeart/2005/8/layout/list1"/>
    <dgm:cxn modelId="{D12E4965-1BD2-4A11-A76B-64F614F9B284}" type="presParOf" srcId="{E5EECCA3-F875-4B71-92CC-9CCDFB7DBFEF}" destId="{AC1FEB9E-7ED9-4E44-9D47-B63AE5862158}" srcOrd="15" destOrd="0" presId="urn:microsoft.com/office/officeart/2005/8/layout/list1"/>
    <dgm:cxn modelId="{4BA1F83B-A838-4E18-A15F-54FF059784C4}" type="presParOf" srcId="{E5EECCA3-F875-4B71-92CC-9CCDFB7DBFEF}" destId="{04A221FB-3A34-4804-9E1E-FAA254BEF819}" srcOrd="16" destOrd="0" presId="urn:microsoft.com/office/officeart/2005/8/layout/list1"/>
    <dgm:cxn modelId="{B0FAF630-C17E-41A3-9279-479F90560144}" type="presParOf" srcId="{04A221FB-3A34-4804-9E1E-FAA254BEF819}" destId="{09CBCBA7-E2EE-4654-BCFB-AB2C2D77E66B}" srcOrd="0" destOrd="16" presId="urn:microsoft.com/office/officeart/2005/8/layout/list1"/>
    <dgm:cxn modelId="{BC2FE267-961D-4566-8992-0623F8E549E0}" type="presOf" srcId="{D3284563-CEAB-43B3-81C4-5F6C081CBB78}" destId="{09CBCBA7-E2EE-4654-BCFB-AB2C2D77E66B}" srcOrd="0" destOrd="0" presId="urn:microsoft.com/office/officeart/2005/8/layout/list1"/>
    <dgm:cxn modelId="{35EC0DED-905A-475C-8BF6-DBEA4EA20847}" type="presParOf" srcId="{04A221FB-3A34-4804-9E1E-FAA254BEF819}" destId="{F8B30F84-9FC1-4455-B8FC-CA5DC2189586}" srcOrd="1" destOrd="16" presId="urn:microsoft.com/office/officeart/2005/8/layout/list1"/>
    <dgm:cxn modelId="{E7F2172A-E4A3-4DD3-95E4-26847F14A334}" type="presOf" srcId="{D3284563-CEAB-43B3-81C4-5F6C081CBB78}" destId="{F8B30F84-9FC1-4455-B8FC-CA5DC2189586}" srcOrd="0" destOrd="0" presId="urn:microsoft.com/office/officeart/2005/8/layout/list1"/>
    <dgm:cxn modelId="{40077CE7-28A2-4BFD-992E-1A50780A0146}" type="presParOf" srcId="{E5EECCA3-F875-4B71-92CC-9CCDFB7DBFEF}" destId="{75AF99AA-34AA-4169-A0AA-91E0CC0C2D15}" srcOrd="17" destOrd="0" presId="urn:microsoft.com/office/officeart/2005/8/layout/list1"/>
    <dgm:cxn modelId="{81B793D5-7897-4984-9E97-3B8929957C84}" type="presParOf" srcId="{E5EECCA3-F875-4B71-92CC-9CCDFB7DBFEF}" destId="{F855875C-E8B4-4273-8C6C-6A8EC3091B3C}" srcOrd="18" destOrd="0" presId="urn:microsoft.com/office/officeart/2005/8/layout/list1"/>
    <dgm:cxn modelId="{98BFA117-F132-498C-9C32-FBFE142BB699}" type="presOf" srcId="{EDEEE7AB-685F-4021-BA47-1D82335F64C9}" destId="{F855875C-E8B4-4273-8C6C-6A8EC3091B3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C320EB-5352-40AA-A0A9-C13066E1373C}" type="doc">
      <dgm:prSet loTypeId="list" loCatId="list" qsTypeId="urn:microsoft.com/office/officeart/2005/8/quickstyle/simple1" qsCatId="simple" csTypeId="urn:microsoft.com/office/officeart/2005/8/colors/accent1_2" csCatId="accent1" phldr="0"/>
      <dgm:spPr/>
      <dgm:t>
        <a:bodyPr/>
        <a:p>
          <a:endParaRPr lang="zh-CN" altLang="en-US"/>
        </a:p>
      </dgm:t>
    </dgm:pt>
    <dgm:pt modelId="{7D2B9517-0CC0-4E91-935C-71FD08F0B524}">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when</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45FB1D6F-BB5A-4047-96AA-FD41B1A3C1FF}" cxnId="{F13763BC-7693-482A-BFB9-3534D5CF843B}" type="parTrans">
      <dgm:prSet/>
      <dgm:spPr/>
    </dgm:pt>
    <dgm:pt modelId="{4E6EDF1B-61BB-4B21-87AB-F3F010A6B30D}" cxnId="{F13763BC-7693-482A-BFB9-3534D5CF843B}" type="sibTrans">
      <dgm:prSet/>
      <dgm:spPr/>
    </dgm:pt>
    <dgm:pt modelId="{A59D02A4-DB3C-4719-BCC1-2F4DA574A57E}">
      <dgm:prSet phldr="0" custT="0"/>
      <dgm:spPr/>
      <dgm:t>
        <a:bodyPr vert="horz" wrap="square"/>
        <a:p>
          <a:pPr algn="ctr"/>
          <a:r>
            <a:rPr/>
            <a:t/>
          </a:r>
          <a:endParaRPr/>
        </a:p>
      </dgm:t>
    </dgm:pt>
    <dgm:pt modelId="{88E71B2E-3FA6-4516-8AB1-5696FD7B930F}" cxnId="{1DBEA81C-D6C6-40CA-A11D-0A51EE9AD9CC}" type="parTrans">
      <dgm:prSet/>
      <dgm:spPr/>
    </dgm:pt>
    <dgm:pt modelId="{37BEEB60-B891-4218-BC49-1BE35FCC5649}" cxnId="{1DBEA81C-D6C6-40CA-A11D-0A51EE9AD9CC}" type="sibTrans">
      <dgm:prSet/>
      <dgm:spPr/>
    </dgm:pt>
    <dgm:pt modelId="{B77E540E-A9A9-4BFB-8A3B-816592F7E313}">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where</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6C192D3C-B4C9-4B59-9389-7A6E5AE1F14D}" cxnId="{3CE76AF7-AC76-4CC6-BF5C-591718D03247}" type="parTrans">
      <dgm:prSet/>
      <dgm:spPr/>
    </dgm:pt>
    <dgm:pt modelId="{3B3AE1A0-BA98-45D1-9ED1-1208B3803F47}" cxnId="{3CE76AF7-AC76-4CC6-BF5C-591718D03247}" type="sibTrans">
      <dgm:prSet/>
      <dgm:spPr/>
    </dgm:pt>
    <dgm:pt modelId="{3EDB9FD8-3B96-444D-939A-D63078B4BD26}">
      <dgm:prSet phldr="0" custT="0"/>
      <dgm:spPr/>
      <dgm:t>
        <a:bodyPr vert="horz" wrap="square"/>
        <a:p>
          <a:pPr algn="ctr"/>
          <a:r>
            <a:rPr/>
            <a:t/>
          </a:r>
          <a:endParaRPr/>
        </a:p>
      </dgm:t>
    </dgm:pt>
    <dgm:pt modelId="{1A86EA6A-9CAF-4F34-9401-88E303E8292E}" cxnId="{F796B87E-8078-4C89-8C2C-1B6762C079E9}" type="parTrans">
      <dgm:prSet/>
      <dgm:spPr/>
    </dgm:pt>
    <dgm:pt modelId="{FFB6EA67-8847-4D77-A3C3-5163D633B324}" cxnId="{F796B87E-8078-4C89-8C2C-1B6762C079E9}" type="sibTrans">
      <dgm:prSet/>
      <dgm:spPr/>
    </dgm:pt>
    <dgm:pt modelId="{773C5012-55F9-436E-B78B-2A38D8AAA0C0}">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1399106-9BE2-43F4-9430-F473CB36780F}" cxnId="{CBCB945D-D094-46ED-B9E7-5152228B43A7}" type="parTrans">
      <dgm:prSet/>
      <dgm:spPr/>
      <dgm:t>
        <a:bodyPr/>
        <a:p>
          <a:endParaRPr lang="zh-CN" altLang="en-US"/>
        </a:p>
      </dgm:t>
    </dgm:pt>
    <dgm:pt modelId="{507A6FE3-4D55-4ED6-A973-429D64C5DF28}" cxnId="{CBCB945D-D094-46ED-B9E7-5152228B43A7}" type="sibTrans">
      <dgm:prSet/>
      <dgm:spPr/>
      <dgm:t>
        <a:bodyPr/>
        <a:p>
          <a:endParaRPr lang="zh-CN" altLang="en-US"/>
        </a:p>
      </dgm:t>
    </dgm:pt>
    <dgm:pt modelId="{28EC8777-0747-480D-BF3F-F9419CC93EDD}">
      <dgm:prSet phldr="0" custT="0"/>
      <dgm:spPr/>
      <dgm:t>
        <a:bodyPr vert="horz" wrap="square"/>
        <a:p>
          <a:pPr algn="ctr"/>
          <a:r>
            <a:rPr/>
            <a:t/>
          </a:r>
          <a:endParaRPr/>
        </a:p>
      </dgm:t>
    </dgm:pt>
    <dgm:pt modelId="{DE556923-B684-48CB-80B3-3774BF35B0B0}" cxnId="{2C05E9E8-9753-445C-9FE5-955CD271A7C2}" type="parTrans">
      <dgm:prSet/>
      <dgm:spPr/>
    </dgm:pt>
    <dgm:pt modelId="{AE179AB7-3DDC-4D47-8C16-0D7925B5A4AD}" cxnId="{2C05E9E8-9753-445C-9FE5-955CD271A7C2}" type="sibTrans">
      <dgm:prSet/>
      <dgm:spPr/>
    </dgm:pt>
    <dgm:pt modelId="{CA58FE74-4619-4E47-BA6C-E0CD35AF5AC2}">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BAD4DA7-135F-4F4E-9475-804E7DC205D2}" cxnId="{D4A15F70-CC4B-4E0D-B0DA-C6B16579B1BA}" type="parTrans">
      <dgm:prSet/>
      <dgm:spPr/>
      <dgm:t>
        <a:bodyPr/>
        <a:p>
          <a:endParaRPr lang="zh-CN" altLang="en-US"/>
        </a:p>
      </dgm:t>
    </dgm:pt>
    <dgm:pt modelId="{5723A07A-E737-45B0-B84E-97FB4DE86580}" cxnId="{D4A15F70-CC4B-4E0D-B0DA-C6B16579B1BA}" type="sibTrans">
      <dgm:prSet/>
      <dgm:spPr/>
      <dgm:t>
        <a:bodyPr/>
        <a:p>
          <a:endParaRPr lang="zh-CN" altLang="en-US"/>
        </a:p>
      </dgm:t>
    </dgm:pt>
    <dgm:pt modelId="{A34F73D2-CC42-4152-A6F1-0648FB14F97F}">
      <dgm:prSet phldr="0" custT="0"/>
      <dgm:spPr/>
      <dgm:t>
        <a:bodyPr vert="horz" wrap="square"/>
        <a:p>
          <a:pPr algn="ctr"/>
          <a:r>
            <a:rPr/>
            <a:t/>
          </a:r>
          <a:endParaRPr/>
        </a:p>
      </dgm:t>
    </dgm:pt>
    <dgm:pt modelId="{E9D6CE14-8C65-495F-80AD-A3DD3D89ABA1}" cxnId="{BF89AD33-AB50-49D5-8EDD-B858A5D9EFB8}" type="parTrans">
      <dgm:prSet/>
      <dgm:spPr/>
    </dgm:pt>
    <dgm:pt modelId="{4B5CB900-BA71-4717-BAA2-8258391F71ED}" cxnId="{BF89AD33-AB50-49D5-8EDD-B858A5D9EFB8}" type="sibTrans">
      <dgm:prSet/>
      <dgm:spPr/>
    </dgm:pt>
    <dgm:pt modelId="{D3284563-CEAB-43B3-81C4-5F6C081CBB78}">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A2E240DA-ABFA-4A24-BE34-ABE926603D67}" cxnId="{778555F8-19DC-41EC-8184-AE7A9EC80BE2}" type="parTrans">
      <dgm:prSet/>
      <dgm:spPr/>
      <dgm:t>
        <a:bodyPr/>
        <a:p>
          <a:endParaRPr lang="zh-CN" altLang="en-US"/>
        </a:p>
      </dgm:t>
    </dgm:pt>
    <dgm:pt modelId="{2E43EE94-FE21-4F90-81B3-CED5B1ECC8C9}" cxnId="{778555F8-19DC-41EC-8184-AE7A9EC80BE2}" type="sibTrans">
      <dgm:prSet/>
      <dgm:spPr/>
      <dgm:t>
        <a:bodyPr/>
        <a:p>
          <a:endParaRPr lang="zh-CN" altLang="en-US"/>
        </a:p>
      </dgm:t>
    </dgm:pt>
    <dgm:pt modelId="{EDEEE7AB-685F-4021-BA47-1D82335F64C9}">
      <dgm:prSet phldr="0" custT="0"/>
      <dgm:spPr/>
      <dgm:t>
        <a:bodyPr vert="horz" wrap="square"/>
        <a:p>
          <a:pPr algn="ctr"/>
          <a:r>
            <a:rPr/>
            <a:t/>
          </a:r>
          <a:endParaRPr/>
        </a:p>
      </dgm:t>
    </dgm:pt>
    <dgm:pt modelId="{340CFB9A-AE56-4547-BC9B-E6290EB61352}" cxnId="{FC8E6FB3-7F9B-475A-82A7-1CE87F4F54E4}" type="parTrans">
      <dgm:prSet/>
      <dgm:spPr/>
    </dgm:pt>
    <dgm:pt modelId="{097071CD-75B3-416B-8BA5-D9E0C8313970}" cxnId="{FC8E6FB3-7F9B-475A-82A7-1CE87F4F54E4}" type="sibTrans">
      <dgm:prSet/>
      <dgm:spPr/>
    </dgm:pt>
    <dgm:pt modelId="{E5EECCA3-F875-4B71-92CC-9CCDFB7DBFEF}" type="pres">
      <dgm:prSet presAssocID="{26C320EB-5352-40AA-A0A9-C13066E1373C}" presName="linear" presStyleCnt="0">
        <dgm:presLayoutVars>
          <dgm:dir/>
          <dgm:animLvl val="lvl"/>
          <dgm:resizeHandles val="exact"/>
        </dgm:presLayoutVars>
      </dgm:prSet>
      <dgm:spPr/>
    </dgm:pt>
    <dgm:pt modelId="{5C9CF6AE-CFA2-4BBF-BB81-6CA2B8C9F7F2}" type="pres">
      <dgm:prSet presAssocID="{7D2B9517-0CC0-4E91-935C-71FD08F0B524}" presName="parentLin" presStyleCnt="0"/>
      <dgm:spPr/>
    </dgm:pt>
    <dgm:pt modelId="{85AE7048-71C4-48A6-9EA2-C764ABAB88A3}" type="pres">
      <dgm:prSet presAssocID="{7D2B9517-0CC0-4E91-935C-71FD08F0B524}" presName="parentLeftMargin" presStyleCnt="0"/>
      <dgm:spPr/>
    </dgm:pt>
    <dgm:pt modelId="{BD7F17D5-9B19-4D23-8CA4-F2234E8C012E}" type="pres">
      <dgm:prSet presAssocID="{7D2B9517-0CC0-4E91-935C-71FD08F0B524}" presName="parentText" presStyleLbl="node1" presStyleIdx="0" presStyleCnt="5">
        <dgm:presLayoutVars>
          <dgm:chMax val="0"/>
          <dgm:bulletEnabled val="1"/>
        </dgm:presLayoutVars>
      </dgm:prSet>
      <dgm:spPr/>
    </dgm:pt>
    <dgm:pt modelId="{CA5C9B46-A369-4C8C-8A93-258606E56699}" type="pres">
      <dgm:prSet presAssocID="{7D2B9517-0CC0-4E91-935C-71FD08F0B524}" presName="negativeSpace" presStyleCnt="0"/>
      <dgm:spPr/>
    </dgm:pt>
    <dgm:pt modelId="{6A890C83-B350-4643-B712-4EFFC2D0B697}" type="pres">
      <dgm:prSet presAssocID="{7D2B9517-0CC0-4E91-935C-71FD08F0B524}" presName="childText" presStyleLbl="conFgAcc1" presStyleIdx="0" presStyleCnt="5">
        <dgm:presLayoutVars>
          <dgm:bulletEnabled val="1"/>
        </dgm:presLayoutVars>
      </dgm:prSet>
      <dgm:spPr/>
    </dgm:pt>
    <dgm:pt modelId="{73ED0957-C3C6-4D8F-A0ED-6D5C476025BB}" type="pres">
      <dgm:prSet presAssocID="{4E6EDF1B-61BB-4B21-87AB-F3F010A6B30D}" presName="spaceBetweenRectangles" presStyleCnt="0"/>
      <dgm:spPr/>
    </dgm:pt>
    <dgm:pt modelId="{DEEF424C-591E-4ABA-835A-61E757D7377E}" type="pres">
      <dgm:prSet presAssocID="{B77E540E-A9A9-4BFB-8A3B-816592F7E313}" presName="parentLin" presStyleCnt="0"/>
      <dgm:spPr/>
    </dgm:pt>
    <dgm:pt modelId="{59960B58-EB15-40ED-8804-220713F13C02}" type="pres">
      <dgm:prSet presAssocID="{B77E540E-A9A9-4BFB-8A3B-816592F7E313}" presName="parentLeftMargin" presStyleCnt="0"/>
      <dgm:spPr/>
    </dgm:pt>
    <dgm:pt modelId="{B2DB7D2E-CD15-4A6F-BA10-98388FF70AEC}" type="pres">
      <dgm:prSet presAssocID="{B77E540E-A9A9-4BFB-8A3B-816592F7E313}" presName="parentText" presStyleLbl="node1" presStyleIdx="1" presStyleCnt="5">
        <dgm:presLayoutVars>
          <dgm:chMax val="0"/>
          <dgm:bulletEnabled val="1"/>
        </dgm:presLayoutVars>
      </dgm:prSet>
      <dgm:spPr/>
    </dgm:pt>
    <dgm:pt modelId="{42F12ED7-C9DC-4276-8372-C1C83962BEB3}" type="pres">
      <dgm:prSet presAssocID="{B77E540E-A9A9-4BFB-8A3B-816592F7E313}" presName="negativeSpace" presStyleCnt="0"/>
      <dgm:spPr/>
    </dgm:pt>
    <dgm:pt modelId="{D2E4814C-4817-4455-A588-D80411B8D12D}" type="pres">
      <dgm:prSet presAssocID="{B77E540E-A9A9-4BFB-8A3B-816592F7E313}" presName="childText" presStyleLbl="conFgAcc1" presStyleIdx="1" presStyleCnt="5">
        <dgm:presLayoutVars>
          <dgm:bulletEnabled val="1"/>
        </dgm:presLayoutVars>
      </dgm:prSet>
      <dgm:spPr/>
    </dgm:pt>
    <dgm:pt modelId="{5BD4E046-2EF2-4F0A-ACA6-1A3BA302A34E}" type="pres">
      <dgm:prSet presAssocID="{3B3AE1A0-BA98-45D1-9ED1-1208B3803F47}" presName="spaceBetweenRectangles" presStyleCnt="0"/>
      <dgm:spPr/>
    </dgm:pt>
    <dgm:pt modelId="{667CAF5C-37C0-43B7-8B7E-02CCA3754DB9}" type="pres">
      <dgm:prSet presAssocID="{773C5012-55F9-436E-B78B-2A38D8AAA0C0}" presName="parentLin" presStyleCnt="0"/>
      <dgm:spPr/>
    </dgm:pt>
    <dgm:pt modelId="{58B158CB-C1D2-4676-88E6-6B3937A00A96}" type="pres">
      <dgm:prSet presAssocID="{773C5012-55F9-436E-B78B-2A38D8AAA0C0}" presName="parentLeftMargin" presStyleCnt="0"/>
      <dgm:spPr/>
    </dgm:pt>
    <dgm:pt modelId="{D0971512-D8E1-4E4B-89F4-FF2EB164C196}" type="pres">
      <dgm:prSet presAssocID="{773C5012-55F9-436E-B78B-2A38D8AAA0C0}" presName="parentText" presStyleLbl="node1" presStyleIdx="2" presStyleCnt="5">
        <dgm:presLayoutVars>
          <dgm:chMax val="0"/>
          <dgm:bulletEnabled val="1"/>
        </dgm:presLayoutVars>
      </dgm:prSet>
      <dgm:spPr/>
    </dgm:pt>
    <dgm:pt modelId="{05E10EBB-C85A-471E-9935-B48B9C39A12E}" type="pres">
      <dgm:prSet presAssocID="{773C5012-55F9-436E-B78B-2A38D8AAA0C0}" presName="negativeSpace" presStyleCnt="0"/>
      <dgm:spPr/>
    </dgm:pt>
    <dgm:pt modelId="{1F055725-8984-42CB-98CB-8E7728DD5EAB}" type="pres">
      <dgm:prSet presAssocID="{773C5012-55F9-436E-B78B-2A38D8AAA0C0}" presName="childText" presStyleLbl="conFgAcc1" presStyleIdx="2" presStyleCnt="5">
        <dgm:presLayoutVars>
          <dgm:bulletEnabled val="1"/>
        </dgm:presLayoutVars>
      </dgm:prSet>
      <dgm:spPr/>
    </dgm:pt>
    <dgm:pt modelId="{5785404B-F53E-4CF2-A702-90A46E89CED8}" type="pres">
      <dgm:prSet presAssocID="{507A6FE3-4D55-4ED6-A973-429D64C5DF28}" presName="spaceBetweenRectangles" presStyleCnt="0"/>
      <dgm:spPr/>
    </dgm:pt>
    <dgm:pt modelId="{EF963990-07B7-4DBC-8CFE-C86D15B61BB6}" type="pres">
      <dgm:prSet presAssocID="{CA58FE74-4619-4E47-BA6C-E0CD35AF5AC2}" presName="parentLin" presStyleCnt="0"/>
      <dgm:spPr/>
    </dgm:pt>
    <dgm:pt modelId="{AEA4B341-6C57-43B8-BC42-9813D43D1335}" type="pres">
      <dgm:prSet presAssocID="{CA58FE74-4619-4E47-BA6C-E0CD35AF5AC2}" presName="parentLeftMargin" presStyleCnt="0"/>
      <dgm:spPr/>
    </dgm:pt>
    <dgm:pt modelId="{DD07B078-3354-4F1B-9438-E4F95C4B43A6}" type="pres">
      <dgm:prSet presAssocID="{CA58FE74-4619-4E47-BA6C-E0CD35AF5AC2}" presName="parentText" presStyleLbl="node1" presStyleIdx="3" presStyleCnt="5">
        <dgm:presLayoutVars>
          <dgm:chMax val="0"/>
          <dgm:bulletEnabled val="1"/>
        </dgm:presLayoutVars>
      </dgm:prSet>
      <dgm:spPr/>
    </dgm:pt>
    <dgm:pt modelId="{98F9047E-C8BE-4990-B6F7-84F4581E1FEA}" type="pres">
      <dgm:prSet presAssocID="{CA58FE74-4619-4E47-BA6C-E0CD35AF5AC2}" presName="negativeSpace" presStyleCnt="0"/>
      <dgm:spPr/>
    </dgm:pt>
    <dgm:pt modelId="{FB20FF5F-D131-4A8A-AEBC-01A2B84D6655}" type="pres">
      <dgm:prSet presAssocID="{CA58FE74-4619-4E47-BA6C-E0CD35AF5AC2}" presName="childText" presStyleLbl="conFgAcc1" presStyleIdx="3" presStyleCnt="5">
        <dgm:presLayoutVars>
          <dgm:bulletEnabled val="1"/>
        </dgm:presLayoutVars>
      </dgm:prSet>
      <dgm:spPr/>
    </dgm:pt>
    <dgm:pt modelId="{AC1FEB9E-7ED9-4E44-9D47-B63AE5862158}" type="pres">
      <dgm:prSet presAssocID="{5723A07A-E737-45B0-B84E-97FB4DE86580}" presName="spaceBetweenRectangles" presStyleCnt="0"/>
      <dgm:spPr/>
    </dgm:pt>
    <dgm:pt modelId="{04A221FB-3A34-4804-9E1E-FAA254BEF819}" type="pres">
      <dgm:prSet presAssocID="{D3284563-CEAB-43B3-81C4-5F6C081CBB78}" presName="parentLin" presStyleCnt="0"/>
      <dgm:spPr/>
    </dgm:pt>
    <dgm:pt modelId="{09CBCBA7-E2EE-4654-BCFB-AB2C2D77E66B}" type="pres">
      <dgm:prSet presAssocID="{D3284563-CEAB-43B3-81C4-5F6C081CBB78}" presName="parentLeftMargin" presStyleCnt="0"/>
      <dgm:spPr/>
    </dgm:pt>
    <dgm:pt modelId="{F8B30F84-9FC1-4455-B8FC-CA5DC2189586}" type="pres">
      <dgm:prSet presAssocID="{D3284563-CEAB-43B3-81C4-5F6C081CBB78}" presName="parentText" presStyleLbl="node1" presStyleIdx="4" presStyleCnt="5">
        <dgm:presLayoutVars>
          <dgm:chMax val="0"/>
          <dgm:bulletEnabled val="1"/>
        </dgm:presLayoutVars>
      </dgm:prSet>
      <dgm:spPr/>
    </dgm:pt>
    <dgm:pt modelId="{75AF99AA-34AA-4169-A0AA-91E0CC0C2D15}" type="pres">
      <dgm:prSet presAssocID="{D3284563-CEAB-43B3-81C4-5F6C081CBB78}" presName="negativeSpace" presStyleCnt="0"/>
      <dgm:spPr/>
    </dgm:pt>
    <dgm:pt modelId="{F855875C-E8B4-4273-8C6C-6A8EC3091B3C}" type="pres">
      <dgm:prSet presAssocID="{D3284563-CEAB-43B3-81C4-5F6C081CBB78}" presName="childText" presStyleLbl="conFgAcc1" presStyleIdx="4" presStyleCnt="5">
        <dgm:presLayoutVars>
          <dgm:bulletEnabled val="1"/>
        </dgm:presLayoutVars>
      </dgm:prSet>
      <dgm:spPr/>
    </dgm:pt>
  </dgm:ptLst>
  <dgm:cxnLst>
    <dgm:cxn modelId="{F13763BC-7693-482A-BFB9-3534D5CF843B}" srcId="{26C320EB-5352-40AA-A0A9-C13066E1373C}" destId="{7D2B9517-0CC0-4E91-935C-71FD08F0B524}" srcOrd="0" destOrd="0" parTransId="{45FB1D6F-BB5A-4047-96AA-FD41B1A3C1FF}" sibTransId="{4E6EDF1B-61BB-4B21-87AB-F3F010A6B30D}"/>
    <dgm:cxn modelId="{1DBEA81C-D6C6-40CA-A11D-0A51EE9AD9CC}" srcId="{7D2B9517-0CC0-4E91-935C-71FD08F0B524}" destId="{A59D02A4-DB3C-4719-BCC1-2F4DA574A57E}" srcOrd="0" destOrd="0" parTransId="{88E71B2E-3FA6-4516-8AB1-5696FD7B930F}" sibTransId="{37BEEB60-B891-4218-BC49-1BE35FCC5649}"/>
    <dgm:cxn modelId="{3CE76AF7-AC76-4CC6-BF5C-591718D03247}" srcId="{26C320EB-5352-40AA-A0A9-C13066E1373C}" destId="{B77E540E-A9A9-4BFB-8A3B-816592F7E313}" srcOrd="1" destOrd="0" parTransId="{6C192D3C-B4C9-4B59-9389-7A6E5AE1F14D}" sibTransId="{3B3AE1A0-BA98-45D1-9ED1-1208B3803F47}"/>
    <dgm:cxn modelId="{F796B87E-8078-4C89-8C2C-1B6762C079E9}" srcId="{B77E540E-A9A9-4BFB-8A3B-816592F7E313}" destId="{3EDB9FD8-3B96-444D-939A-D63078B4BD26}" srcOrd="0" destOrd="1" parTransId="{1A86EA6A-9CAF-4F34-9401-88E303E8292E}" sibTransId="{FFB6EA67-8847-4D77-A3C3-5163D633B324}"/>
    <dgm:cxn modelId="{CBCB945D-D094-46ED-B9E7-5152228B43A7}" srcId="{26C320EB-5352-40AA-A0A9-C13066E1373C}" destId="{773C5012-55F9-436E-B78B-2A38D8AAA0C0}" srcOrd="2" destOrd="0" parTransId="{E1399106-9BE2-43F4-9430-F473CB36780F}" sibTransId="{507A6FE3-4D55-4ED6-A973-429D64C5DF28}"/>
    <dgm:cxn modelId="{2C05E9E8-9753-445C-9FE5-955CD271A7C2}" srcId="{773C5012-55F9-436E-B78B-2A38D8AAA0C0}" destId="{28EC8777-0747-480D-BF3F-F9419CC93EDD}" srcOrd="0" destOrd="2" parTransId="{DE556923-B684-48CB-80B3-3774BF35B0B0}" sibTransId="{AE179AB7-3DDC-4D47-8C16-0D7925B5A4AD}"/>
    <dgm:cxn modelId="{D4A15F70-CC4B-4E0D-B0DA-C6B16579B1BA}" srcId="{26C320EB-5352-40AA-A0A9-C13066E1373C}" destId="{CA58FE74-4619-4E47-BA6C-E0CD35AF5AC2}" srcOrd="3" destOrd="0" parTransId="{EBAD4DA7-135F-4F4E-9475-804E7DC205D2}" sibTransId="{5723A07A-E737-45B0-B84E-97FB4DE86580}"/>
    <dgm:cxn modelId="{BF89AD33-AB50-49D5-8EDD-B858A5D9EFB8}" srcId="{CA58FE74-4619-4E47-BA6C-E0CD35AF5AC2}" destId="{A34F73D2-CC42-4152-A6F1-0648FB14F97F}" srcOrd="0" destOrd="3" parTransId="{E9D6CE14-8C65-495F-80AD-A3DD3D89ABA1}" sibTransId="{4B5CB900-BA71-4717-BAA2-8258391F71ED}"/>
    <dgm:cxn modelId="{778555F8-19DC-41EC-8184-AE7A9EC80BE2}" srcId="{26C320EB-5352-40AA-A0A9-C13066E1373C}" destId="{D3284563-CEAB-43B3-81C4-5F6C081CBB78}" srcOrd="4" destOrd="0" parTransId="{A2E240DA-ABFA-4A24-BE34-ABE926603D67}" sibTransId="{2E43EE94-FE21-4F90-81B3-CED5B1ECC8C9}"/>
    <dgm:cxn modelId="{FC8E6FB3-7F9B-475A-82A7-1CE87F4F54E4}" srcId="{D3284563-CEAB-43B3-81C4-5F6C081CBB78}" destId="{EDEEE7AB-685F-4021-BA47-1D82335F64C9}" srcOrd="0" destOrd="4" parTransId="{340CFB9A-AE56-4547-BC9B-E6290EB61352}" sibTransId="{097071CD-75B3-416B-8BA5-D9E0C8313970}"/>
    <dgm:cxn modelId="{7B55933F-E332-4B77-A6C8-8DA9EDD7EB4B}" type="presOf" srcId="{26C320EB-5352-40AA-A0A9-C13066E1373C}" destId="{E5EECCA3-F875-4B71-92CC-9CCDFB7DBFEF}" srcOrd="0" destOrd="0" presId="urn:microsoft.com/office/officeart/2005/8/layout/list1"/>
    <dgm:cxn modelId="{DA10C29C-B72A-49D9-A080-7194BC2DD0E8}" type="presParOf" srcId="{E5EECCA3-F875-4B71-92CC-9CCDFB7DBFEF}" destId="{5C9CF6AE-CFA2-4BBF-BB81-6CA2B8C9F7F2}" srcOrd="0" destOrd="0" presId="urn:microsoft.com/office/officeart/2005/8/layout/list1"/>
    <dgm:cxn modelId="{94E13755-9AD5-4E49-952F-8079A8574038}" type="presParOf" srcId="{5C9CF6AE-CFA2-4BBF-BB81-6CA2B8C9F7F2}" destId="{85AE7048-71C4-48A6-9EA2-C764ABAB88A3}" srcOrd="0" destOrd="0" presId="urn:microsoft.com/office/officeart/2005/8/layout/list1"/>
    <dgm:cxn modelId="{503FFB55-7F41-475F-9F76-0D7411C1D8F0}" type="presOf" srcId="{7D2B9517-0CC0-4E91-935C-71FD08F0B524}" destId="{85AE7048-71C4-48A6-9EA2-C764ABAB88A3}" srcOrd="0" destOrd="0" presId="urn:microsoft.com/office/officeart/2005/8/layout/list1"/>
    <dgm:cxn modelId="{D62103DD-E19C-43BA-B743-5DA259BE5039}" type="presParOf" srcId="{5C9CF6AE-CFA2-4BBF-BB81-6CA2B8C9F7F2}" destId="{BD7F17D5-9B19-4D23-8CA4-F2234E8C012E}" srcOrd="1" destOrd="0" presId="urn:microsoft.com/office/officeart/2005/8/layout/list1"/>
    <dgm:cxn modelId="{3949ACCF-0F71-40BA-84DF-B4F8C02A774A}" type="presOf" srcId="{7D2B9517-0CC0-4E91-935C-71FD08F0B524}" destId="{BD7F17D5-9B19-4D23-8CA4-F2234E8C012E}" srcOrd="0" destOrd="0" presId="urn:microsoft.com/office/officeart/2005/8/layout/list1"/>
    <dgm:cxn modelId="{9A3B5274-72FE-4A5B-B150-F846B69B0B03}" type="presParOf" srcId="{E5EECCA3-F875-4B71-92CC-9CCDFB7DBFEF}" destId="{CA5C9B46-A369-4C8C-8A93-258606E56699}" srcOrd="1" destOrd="0" presId="urn:microsoft.com/office/officeart/2005/8/layout/list1"/>
    <dgm:cxn modelId="{3011E263-E772-4F07-999F-00E46F4193D8}" type="presParOf" srcId="{E5EECCA3-F875-4B71-92CC-9CCDFB7DBFEF}" destId="{6A890C83-B350-4643-B712-4EFFC2D0B697}" srcOrd="2" destOrd="0" presId="urn:microsoft.com/office/officeart/2005/8/layout/list1"/>
    <dgm:cxn modelId="{F228669B-3D1B-43A0-BED1-49E4FA98A064}" type="presOf" srcId="{A59D02A4-DB3C-4719-BCC1-2F4DA574A57E}" destId="{6A890C83-B350-4643-B712-4EFFC2D0B697}" srcOrd="0" destOrd="0" presId="urn:microsoft.com/office/officeart/2005/8/layout/list1"/>
    <dgm:cxn modelId="{3DB6DE3A-EA9B-4A93-A614-D8282612A340}" type="presParOf" srcId="{E5EECCA3-F875-4B71-92CC-9CCDFB7DBFEF}" destId="{73ED0957-C3C6-4D8F-A0ED-6D5C476025BB}" srcOrd="3" destOrd="0" presId="urn:microsoft.com/office/officeart/2005/8/layout/list1"/>
    <dgm:cxn modelId="{E2A93B99-6EEB-419A-A2B9-FD4965AA37BF}" type="presParOf" srcId="{E5EECCA3-F875-4B71-92CC-9CCDFB7DBFEF}" destId="{DEEF424C-591E-4ABA-835A-61E757D7377E}" srcOrd="4" destOrd="0" presId="urn:microsoft.com/office/officeart/2005/8/layout/list1"/>
    <dgm:cxn modelId="{439F2C3D-3666-45D3-AA8B-726F48A6376A}" type="presParOf" srcId="{DEEF424C-591E-4ABA-835A-61E757D7377E}" destId="{59960B58-EB15-40ED-8804-220713F13C02}" srcOrd="0" destOrd="4" presId="urn:microsoft.com/office/officeart/2005/8/layout/list1"/>
    <dgm:cxn modelId="{3F3D4163-283D-4611-B7D2-A13147E32A8D}" type="presOf" srcId="{B77E540E-A9A9-4BFB-8A3B-816592F7E313}" destId="{59960B58-EB15-40ED-8804-220713F13C02}" srcOrd="0" destOrd="0" presId="urn:microsoft.com/office/officeart/2005/8/layout/list1"/>
    <dgm:cxn modelId="{9EC7D0DD-2530-48F2-BDB5-AF761494E4A9}" type="presParOf" srcId="{DEEF424C-591E-4ABA-835A-61E757D7377E}" destId="{B2DB7D2E-CD15-4A6F-BA10-98388FF70AEC}" srcOrd="1" destOrd="4" presId="urn:microsoft.com/office/officeart/2005/8/layout/list1"/>
    <dgm:cxn modelId="{A192D3F5-498D-412E-9003-7D031C251E42}" type="presOf" srcId="{B77E540E-A9A9-4BFB-8A3B-816592F7E313}" destId="{B2DB7D2E-CD15-4A6F-BA10-98388FF70AEC}" srcOrd="0" destOrd="0" presId="urn:microsoft.com/office/officeart/2005/8/layout/list1"/>
    <dgm:cxn modelId="{4BEF1E86-D228-4338-BB2B-76B18A17A716}" type="presParOf" srcId="{E5EECCA3-F875-4B71-92CC-9CCDFB7DBFEF}" destId="{42F12ED7-C9DC-4276-8372-C1C83962BEB3}" srcOrd="5" destOrd="0" presId="urn:microsoft.com/office/officeart/2005/8/layout/list1"/>
    <dgm:cxn modelId="{C175FB33-E96F-4B47-97C1-37D4B1BAEA40}" type="presParOf" srcId="{E5EECCA3-F875-4B71-92CC-9CCDFB7DBFEF}" destId="{D2E4814C-4817-4455-A588-D80411B8D12D}" srcOrd="6" destOrd="0" presId="urn:microsoft.com/office/officeart/2005/8/layout/list1"/>
    <dgm:cxn modelId="{C2AD9BA6-578F-4376-8F2F-061FA5F65D0D}" type="presOf" srcId="{3EDB9FD8-3B96-444D-939A-D63078B4BD26}" destId="{D2E4814C-4817-4455-A588-D80411B8D12D}" srcOrd="0" destOrd="0" presId="urn:microsoft.com/office/officeart/2005/8/layout/list1"/>
    <dgm:cxn modelId="{E6528E19-D87E-4F40-BF82-20E90CAFAEFD}" type="presParOf" srcId="{E5EECCA3-F875-4B71-92CC-9CCDFB7DBFEF}" destId="{5BD4E046-2EF2-4F0A-ACA6-1A3BA302A34E}" srcOrd="7" destOrd="0" presId="urn:microsoft.com/office/officeart/2005/8/layout/list1"/>
    <dgm:cxn modelId="{39701228-4E0E-4C98-AEFA-405CF394409A}" type="presParOf" srcId="{E5EECCA3-F875-4B71-92CC-9CCDFB7DBFEF}" destId="{667CAF5C-37C0-43B7-8B7E-02CCA3754DB9}" srcOrd="8" destOrd="0" presId="urn:microsoft.com/office/officeart/2005/8/layout/list1"/>
    <dgm:cxn modelId="{0EF922C5-5238-407E-8720-023F9C712F46}" type="presParOf" srcId="{667CAF5C-37C0-43B7-8B7E-02CCA3754DB9}" destId="{58B158CB-C1D2-4676-88E6-6B3937A00A96}" srcOrd="0" destOrd="8" presId="urn:microsoft.com/office/officeart/2005/8/layout/list1"/>
    <dgm:cxn modelId="{2D1D2683-167A-43C8-BBC5-C55810ECADB2}" type="presOf" srcId="{773C5012-55F9-436E-B78B-2A38D8AAA0C0}" destId="{58B158CB-C1D2-4676-88E6-6B3937A00A96}" srcOrd="0" destOrd="0" presId="urn:microsoft.com/office/officeart/2005/8/layout/list1"/>
    <dgm:cxn modelId="{D61D0195-E1C3-40B9-B1EC-FD2744D9805D}" type="presParOf" srcId="{667CAF5C-37C0-43B7-8B7E-02CCA3754DB9}" destId="{D0971512-D8E1-4E4B-89F4-FF2EB164C196}" srcOrd="1" destOrd="8" presId="urn:microsoft.com/office/officeart/2005/8/layout/list1"/>
    <dgm:cxn modelId="{4DDDEF26-8E25-4674-9DA1-4C575BBF614D}" type="presOf" srcId="{773C5012-55F9-436E-B78B-2A38D8AAA0C0}" destId="{D0971512-D8E1-4E4B-89F4-FF2EB164C196}" srcOrd="0" destOrd="0" presId="urn:microsoft.com/office/officeart/2005/8/layout/list1"/>
    <dgm:cxn modelId="{441F6638-E41F-442B-9BD6-6694CB9806AE}" type="presParOf" srcId="{E5EECCA3-F875-4B71-92CC-9CCDFB7DBFEF}" destId="{05E10EBB-C85A-471E-9935-B48B9C39A12E}" srcOrd="9" destOrd="0" presId="urn:microsoft.com/office/officeart/2005/8/layout/list1"/>
    <dgm:cxn modelId="{0AED64BB-0733-46CE-8610-5B000F71F672}" type="presParOf" srcId="{E5EECCA3-F875-4B71-92CC-9CCDFB7DBFEF}" destId="{1F055725-8984-42CB-98CB-8E7728DD5EAB}" srcOrd="10" destOrd="0" presId="urn:microsoft.com/office/officeart/2005/8/layout/list1"/>
    <dgm:cxn modelId="{DDFF6526-5995-46B5-9F99-B8B92E6F1547}" type="presOf" srcId="{28EC8777-0747-480D-BF3F-F9419CC93EDD}" destId="{1F055725-8984-42CB-98CB-8E7728DD5EAB}" srcOrd="0" destOrd="0" presId="urn:microsoft.com/office/officeart/2005/8/layout/list1"/>
    <dgm:cxn modelId="{4242A09E-27EB-4C10-B922-2583CAD49456}" type="presParOf" srcId="{E5EECCA3-F875-4B71-92CC-9CCDFB7DBFEF}" destId="{5785404B-F53E-4CF2-A702-90A46E89CED8}" srcOrd="11" destOrd="0" presId="urn:microsoft.com/office/officeart/2005/8/layout/list1"/>
    <dgm:cxn modelId="{A6BA0AC3-AD91-4D6C-B535-1CDD2AA18CDF}" type="presParOf" srcId="{E5EECCA3-F875-4B71-92CC-9CCDFB7DBFEF}" destId="{EF963990-07B7-4DBC-8CFE-C86D15B61BB6}" srcOrd="12" destOrd="0" presId="urn:microsoft.com/office/officeart/2005/8/layout/list1"/>
    <dgm:cxn modelId="{5CBEFB68-8191-45FA-923C-EC5677E685F3}" type="presParOf" srcId="{EF963990-07B7-4DBC-8CFE-C86D15B61BB6}" destId="{AEA4B341-6C57-43B8-BC42-9813D43D1335}" srcOrd="0" destOrd="12" presId="urn:microsoft.com/office/officeart/2005/8/layout/list1"/>
    <dgm:cxn modelId="{B2A3DE88-169F-47CE-AAB1-AE7ACA0849CD}" type="presOf" srcId="{CA58FE74-4619-4E47-BA6C-E0CD35AF5AC2}" destId="{AEA4B341-6C57-43B8-BC42-9813D43D1335}" srcOrd="0" destOrd="0" presId="urn:microsoft.com/office/officeart/2005/8/layout/list1"/>
    <dgm:cxn modelId="{B49CCE91-2E72-48AE-9DA4-E6368DD1E5B1}" type="presParOf" srcId="{EF963990-07B7-4DBC-8CFE-C86D15B61BB6}" destId="{DD07B078-3354-4F1B-9438-E4F95C4B43A6}" srcOrd="1" destOrd="12" presId="urn:microsoft.com/office/officeart/2005/8/layout/list1"/>
    <dgm:cxn modelId="{872BBADF-84DA-4648-AAF3-D021E2DCDAE4}" type="presOf" srcId="{CA58FE74-4619-4E47-BA6C-E0CD35AF5AC2}" destId="{DD07B078-3354-4F1B-9438-E4F95C4B43A6}" srcOrd="0" destOrd="0" presId="urn:microsoft.com/office/officeart/2005/8/layout/list1"/>
    <dgm:cxn modelId="{E4018426-4E46-4AD2-82AD-B0C6AC9E3F69}" type="presParOf" srcId="{E5EECCA3-F875-4B71-92CC-9CCDFB7DBFEF}" destId="{98F9047E-C8BE-4990-B6F7-84F4581E1FEA}" srcOrd="13" destOrd="0" presId="urn:microsoft.com/office/officeart/2005/8/layout/list1"/>
    <dgm:cxn modelId="{5484CA50-E2E1-4977-A789-E3E3096F3ED9}" type="presParOf" srcId="{E5EECCA3-F875-4B71-92CC-9CCDFB7DBFEF}" destId="{FB20FF5F-D131-4A8A-AEBC-01A2B84D6655}" srcOrd="14" destOrd="0" presId="urn:microsoft.com/office/officeart/2005/8/layout/list1"/>
    <dgm:cxn modelId="{3FA55EAD-E289-4ABA-8839-D6F4F07BABAE}" type="presOf" srcId="{A34F73D2-CC42-4152-A6F1-0648FB14F97F}" destId="{FB20FF5F-D131-4A8A-AEBC-01A2B84D6655}" srcOrd="0" destOrd="0" presId="urn:microsoft.com/office/officeart/2005/8/layout/list1"/>
    <dgm:cxn modelId="{D12E4965-1BD2-4A11-A76B-64F614F9B284}" type="presParOf" srcId="{E5EECCA3-F875-4B71-92CC-9CCDFB7DBFEF}" destId="{AC1FEB9E-7ED9-4E44-9D47-B63AE5862158}" srcOrd="15" destOrd="0" presId="urn:microsoft.com/office/officeart/2005/8/layout/list1"/>
    <dgm:cxn modelId="{4BA1F83B-A838-4E18-A15F-54FF059784C4}" type="presParOf" srcId="{E5EECCA3-F875-4B71-92CC-9CCDFB7DBFEF}" destId="{04A221FB-3A34-4804-9E1E-FAA254BEF819}" srcOrd="16" destOrd="0" presId="urn:microsoft.com/office/officeart/2005/8/layout/list1"/>
    <dgm:cxn modelId="{B0FAF630-C17E-41A3-9279-479F90560144}" type="presParOf" srcId="{04A221FB-3A34-4804-9E1E-FAA254BEF819}" destId="{09CBCBA7-E2EE-4654-BCFB-AB2C2D77E66B}" srcOrd="0" destOrd="16" presId="urn:microsoft.com/office/officeart/2005/8/layout/list1"/>
    <dgm:cxn modelId="{BC2FE267-961D-4566-8992-0623F8E549E0}" type="presOf" srcId="{D3284563-CEAB-43B3-81C4-5F6C081CBB78}" destId="{09CBCBA7-E2EE-4654-BCFB-AB2C2D77E66B}" srcOrd="0" destOrd="0" presId="urn:microsoft.com/office/officeart/2005/8/layout/list1"/>
    <dgm:cxn modelId="{35EC0DED-905A-475C-8BF6-DBEA4EA20847}" type="presParOf" srcId="{04A221FB-3A34-4804-9E1E-FAA254BEF819}" destId="{F8B30F84-9FC1-4455-B8FC-CA5DC2189586}" srcOrd="1" destOrd="16" presId="urn:microsoft.com/office/officeart/2005/8/layout/list1"/>
    <dgm:cxn modelId="{E7F2172A-E4A3-4DD3-95E4-26847F14A334}" type="presOf" srcId="{D3284563-CEAB-43B3-81C4-5F6C081CBB78}" destId="{F8B30F84-9FC1-4455-B8FC-CA5DC2189586}" srcOrd="0" destOrd="0" presId="urn:microsoft.com/office/officeart/2005/8/layout/list1"/>
    <dgm:cxn modelId="{40077CE7-28A2-4BFD-992E-1A50780A0146}" type="presParOf" srcId="{E5EECCA3-F875-4B71-92CC-9CCDFB7DBFEF}" destId="{75AF99AA-34AA-4169-A0AA-91E0CC0C2D15}" srcOrd="17" destOrd="0" presId="urn:microsoft.com/office/officeart/2005/8/layout/list1"/>
    <dgm:cxn modelId="{81B793D5-7897-4984-9E97-3B8929957C84}" type="presParOf" srcId="{E5EECCA3-F875-4B71-92CC-9CCDFB7DBFEF}" destId="{F855875C-E8B4-4273-8C6C-6A8EC3091B3C}" srcOrd="18" destOrd="0" presId="urn:microsoft.com/office/officeart/2005/8/layout/list1"/>
    <dgm:cxn modelId="{98BFA117-F132-498C-9C32-FBFE142BB699}" type="presOf" srcId="{EDEEE7AB-685F-4021-BA47-1D82335F64C9}" destId="{F855875C-E8B4-4273-8C6C-6A8EC3091B3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C320EB-5352-40AA-A0A9-C13066E1373C}" type="doc">
      <dgm:prSet loTypeId="list" loCatId="list" qsTypeId="urn:microsoft.com/office/officeart/2005/8/quickstyle/simple1" qsCatId="simple" csTypeId="urn:microsoft.com/office/officeart/2005/8/colors/accent1_2" csCatId="accent1" phldr="0"/>
      <dgm:spPr/>
      <dgm:t>
        <a:bodyPr/>
        <a:p>
          <a:endParaRPr lang="zh-CN" altLang="en-US"/>
        </a:p>
      </dgm:t>
    </dgm:pt>
    <dgm:pt modelId="{7D2B9517-0CC0-4E91-935C-71FD08F0B524}">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when</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45FB1D6F-BB5A-4047-96AA-FD41B1A3C1FF}" cxnId="{F13763BC-7693-482A-BFB9-3534D5CF843B}" type="parTrans">
      <dgm:prSet/>
      <dgm:spPr/>
    </dgm:pt>
    <dgm:pt modelId="{4E6EDF1B-61BB-4B21-87AB-F3F010A6B30D}" cxnId="{F13763BC-7693-482A-BFB9-3534D5CF843B}" type="sibTrans">
      <dgm:prSet/>
      <dgm:spPr/>
    </dgm:pt>
    <dgm:pt modelId="{A59D02A4-DB3C-4719-BCC1-2F4DA574A57E}">
      <dgm:prSet phldr="0" custT="0"/>
      <dgm:spPr/>
      <dgm:t>
        <a:bodyPr vert="horz" wrap="square"/>
        <a:p>
          <a:pPr algn="ctr"/>
          <a:r>
            <a:rPr/>
            <a:t/>
          </a:r>
          <a:endParaRPr/>
        </a:p>
      </dgm:t>
    </dgm:pt>
    <dgm:pt modelId="{88E71B2E-3FA6-4516-8AB1-5696FD7B930F}" cxnId="{1DBEA81C-D6C6-40CA-A11D-0A51EE9AD9CC}" type="parTrans">
      <dgm:prSet/>
      <dgm:spPr/>
    </dgm:pt>
    <dgm:pt modelId="{37BEEB60-B891-4218-BC49-1BE35FCC5649}" cxnId="{1DBEA81C-D6C6-40CA-A11D-0A51EE9AD9CC}" type="sibTrans">
      <dgm:prSet/>
      <dgm:spPr/>
    </dgm:pt>
    <dgm:pt modelId="{B77E540E-A9A9-4BFB-8A3B-816592F7E313}">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where</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6C192D3C-B4C9-4B59-9389-7A6E5AE1F14D}" cxnId="{3CE76AF7-AC76-4CC6-BF5C-591718D03247}" type="parTrans">
      <dgm:prSet/>
      <dgm:spPr/>
    </dgm:pt>
    <dgm:pt modelId="{3B3AE1A0-BA98-45D1-9ED1-1208B3803F47}" cxnId="{3CE76AF7-AC76-4CC6-BF5C-591718D03247}" type="sibTrans">
      <dgm:prSet/>
      <dgm:spPr/>
    </dgm:pt>
    <dgm:pt modelId="{3EDB9FD8-3B96-444D-939A-D63078B4BD26}">
      <dgm:prSet phldr="0" custT="0"/>
      <dgm:spPr/>
      <dgm:t>
        <a:bodyPr vert="horz" wrap="square"/>
        <a:p>
          <a:pPr algn="ctr"/>
          <a:r>
            <a:rPr/>
            <a:t/>
          </a:r>
          <a:endParaRPr/>
        </a:p>
      </dgm:t>
    </dgm:pt>
    <dgm:pt modelId="{1A86EA6A-9CAF-4F34-9401-88E303E8292E}" cxnId="{F796B87E-8078-4C89-8C2C-1B6762C079E9}" type="parTrans">
      <dgm:prSet/>
      <dgm:spPr/>
    </dgm:pt>
    <dgm:pt modelId="{FFB6EA67-8847-4D77-A3C3-5163D633B324}" cxnId="{F796B87E-8078-4C89-8C2C-1B6762C079E9}" type="sibTrans">
      <dgm:prSet/>
      <dgm:spPr/>
    </dgm:pt>
    <dgm:pt modelId="{773C5012-55F9-436E-B78B-2A38D8AAA0C0}">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1399106-9BE2-43F4-9430-F473CB36780F}" cxnId="{CBCB945D-D094-46ED-B9E7-5152228B43A7}" type="parTrans">
      <dgm:prSet/>
      <dgm:spPr/>
      <dgm:t>
        <a:bodyPr/>
        <a:p>
          <a:endParaRPr lang="zh-CN" altLang="en-US"/>
        </a:p>
      </dgm:t>
    </dgm:pt>
    <dgm:pt modelId="{507A6FE3-4D55-4ED6-A973-429D64C5DF28}" cxnId="{CBCB945D-D094-46ED-B9E7-5152228B43A7}" type="sibTrans">
      <dgm:prSet/>
      <dgm:spPr/>
      <dgm:t>
        <a:bodyPr/>
        <a:p>
          <a:endParaRPr lang="zh-CN" altLang="en-US"/>
        </a:p>
      </dgm:t>
    </dgm:pt>
    <dgm:pt modelId="{28EC8777-0747-480D-BF3F-F9419CC93EDD}">
      <dgm:prSet phldr="0" custT="0"/>
      <dgm:spPr/>
      <dgm:t>
        <a:bodyPr vert="horz" wrap="square"/>
        <a:p>
          <a:pPr algn="ctr"/>
          <a:r>
            <a:rPr/>
            <a:t/>
          </a:r>
          <a:endParaRPr/>
        </a:p>
      </dgm:t>
    </dgm:pt>
    <dgm:pt modelId="{DE556923-B684-48CB-80B3-3774BF35B0B0}" cxnId="{2C05E9E8-9753-445C-9FE5-955CD271A7C2}" type="parTrans">
      <dgm:prSet/>
      <dgm:spPr/>
    </dgm:pt>
    <dgm:pt modelId="{AE179AB7-3DDC-4D47-8C16-0D7925B5A4AD}" cxnId="{2C05E9E8-9753-445C-9FE5-955CD271A7C2}" type="sibTrans">
      <dgm:prSet/>
      <dgm:spPr/>
    </dgm:pt>
    <dgm:pt modelId="{CA58FE74-4619-4E47-BA6C-E0CD35AF5AC2}">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BAD4DA7-135F-4F4E-9475-804E7DC205D2}" cxnId="{D4A15F70-CC4B-4E0D-B0DA-C6B16579B1BA}" type="parTrans">
      <dgm:prSet/>
      <dgm:spPr/>
      <dgm:t>
        <a:bodyPr/>
        <a:p>
          <a:endParaRPr lang="zh-CN" altLang="en-US"/>
        </a:p>
      </dgm:t>
    </dgm:pt>
    <dgm:pt modelId="{5723A07A-E737-45B0-B84E-97FB4DE86580}" cxnId="{D4A15F70-CC4B-4E0D-B0DA-C6B16579B1BA}" type="sibTrans">
      <dgm:prSet/>
      <dgm:spPr/>
      <dgm:t>
        <a:bodyPr/>
        <a:p>
          <a:endParaRPr lang="zh-CN" altLang="en-US"/>
        </a:p>
      </dgm:t>
    </dgm:pt>
    <dgm:pt modelId="{A34F73D2-CC42-4152-A6F1-0648FB14F97F}">
      <dgm:prSet phldr="0" custT="0"/>
      <dgm:spPr/>
      <dgm:t>
        <a:bodyPr vert="horz" wrap="square"/>
        <a:p>
          <a:pPr algn="ctr"/>
          <a:r>
            <a:rPr/>
            <a:t/>
          </a:r>
          <a:endParaRPr/>
        </a:p>
      </dgm:t>
    </dgm:pt>
    <dgm:pt modelId="{E9D6CE14-8C65-495F-80AD-A3DD3D89ABA1}" cxnId="{BF89AD33-AB50-49D5-8EDD-B858A5D9EFB8}" type="parTrans">
      <dgm:prSet/>
      <dgm:spPr/>
    </dgm:pt>
    <dgm:pt modelId="{4B5CB900-BA71-4717-BAA2-8258391F71ED}" cxnId="{BF89AD33-AB50-49D5-8EDD-B858A5D9EFB8}" type="sibTrans">
      <dgm:prSet/>
      <dgm:spPr/>
    </dgm:pt>
    <dgm:pt modelId="{D3284563-CEAB-43B3-81C4-5F6C081CBB78}">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A2E240DA-ABFA-4A24-BE34-ABE926603D67}" cxnId="{778555F8-19DC-41EC-8184-AE7A9EC80BE2}" type="parTrans">
      <dgm:prSet/>
      <dgm:spPr/>
      <dgm:t>
        <a:bodyPr/>
        <a:p>
          <a:endParaRPr lang="zh-CN" altLang="en-US"/>
        </a:p>
      </dgm:t>
    </dgm:pt>
    <dgm:pt modelId="{2E43EE94-FE21-4F90-81B3-CED5B1ECC8C9}" cxnId="{778555F8-19DC-41EC-8184-AE7A9EC80BE2}" type="sibTrans">
      <dgm:prSet/>
      <dgm:spPr/>
      <dgm:t>
        <a:bodyPr/>
        <a:p>
          <a:endParaRPr lang="zh-CN" altLang="en-US"/>
        </a:p>
      </dgm:t>
    </dgm:pt>
    <dgm:pt modelId="{EDEEE7AB-685F-4021-BA47-1D82335F64C9}">
      <dgm:prSet phldr="0" custT="0"/>
      <dgm:spPr/>
      <dgm:t>
        <a:bodyPr vert="horz" wrap="square"/>
        <a:p>
          <a:pPr algn="ctr"/>
          <a:r>
            <a:rPr/>
            <a:t/>
          </a:r>
          <a:endParaRPr/>
        </a:p>
      </dgm:t>
    </dgm:pt>
    <dgm:pt modelId="{340CFB9A-AE56-4547-BC9B-E6290EB61352}" cxnId="{FC8E6FB3-7F9B-475A-82A7-1CE87F4F54E4}" type="parTrans">
      <dgm:prSet/>
      <dgm:spPr/>
    </dgm:pt>
    <dgm:pt modelId="{097071CD-75B3-416B-8BA5-D9E0C8313970}" cxnId="{FC8E6FB3-7F9B-475A-82A7-1CE87F4F54E4}" type="sibTrans">
      <dgm:prSet/>
      <dgm:spPr/>
    </dgm:pt>
    <dgm:pt modelId="{E5EECCA3-F875-4B71-92CC-9CCDFB7DBFEF}" type="pres">
      <dgm:prSet presAssocID="{26C320EB-5352-40AA-A0A9-C13066E1373C}" presName="linear" presStyleCnt="0">
        <dgm:presLayoutVars>
          <dgm:dir/>
          <dgm:animLvl val="lvl"/>
          <dgm:resizeHandles val="exact"/>
        </dgm:presLayoutVars>
      </dgm:prSet>
      <dgm:spPr/>
    </dgm:pt>
    <dgm:pt modelId="{5C9CF6AE-CFA2-4BBF-BB81-6CA2B8C9F7F2}" type="pres">
      <dgm:prSet presAssocID="{7D2B9517-0CC0-4E91-935C-71FD08F0B524}" presName="parentLin" presStyleCnt="0"/>
      <dgm:spPr/>
    </dgm:pt>
    <dgm:pt modelId="{85AE7048-71C4-48A6-9EA2-C764ABAB88A3}" type="pres">
      <dgm:prSet presAssocID="{7D2B9517-0CC0-4E91-935C-71FD08F0B524}" presName="parentLeftMargin" presStyleCnt="0"/>
      <dgm:spPr/>
    </dgm:pt>
    <dgm:pt modelId="{BD7F17D5-9B19-4D23-8CA4-F2234E8C012E}" type="pres">
      <dgm:prSet presAssocID="{7D2B9517-0CC0-4E91-935C-71FD08F0B524}" presName="parentText" presStyleLbl="node1" presStyleIdx="0" presStyleCnt="5">
        <dgm:presLayoutVars>
          <dgm:chMax val="0"/>
          <dgm:bulletEnabled val="1"/>
        </dgm:presLayoutVars>
      </dgm:prSet>
      <dgm:spPr/>
    </dgm:pt>
    <dgm:pt modelId="{CA5C9B46-A369-4C8C-8A93-258606E56699}" type="pres">
      <dgm:prSet presAssocID="{7D2B9517-0CC0-4E91-935C-71FD08F0B524}" presName="negativeSpace" presStyleCnt="0"/>
      <dgm:spPr/>
    </dgm:pt>
    <dgm:pt modelId="{6A890C83-B350-4643-B712-4EFFC2D0B697}" type="pres">
      <dgm:prSet presAssocID="{7D2B9517-0CC0-4E91-935C-71FD08F0B524}" presName="childText" presStyleLbl="conFgAcc1" presStyleIdx="0" presStyleCnt="5">
        <dgm:presLayoutVars>
          <dgm:bulletEnabled val="1"/>
        </dgm:presLayoutVars>
      </dgm:prSet>
      <dgm:spPr/>
    </dgm:pt>
    <dgm:pt modelId="{73ED0957-C3C6-4D8F-A0ED-6D5C476025BB}" type="pres">
      <dgm:prSet presAssocID="{4E6EDF1B-61BB-4B21-87AB-F3F010A6B30D}" presName="spaceBetweenRectangles" presStyleCnt="0"/>
      <dgm:spPr/>
    </dgm:pt>
    <dgm:pt modelId="{DEEF424C-591E-4ABA-835A-61E757D7377E}" type="pres">
      <dgm:prSet presAssocID="{B77E540E-A9A9-4BFB-8A3B-816592F7E313}" presName="parentLin" presStyleCnt="0"/>
      <dgm:spPr/>
    </dgm:pt>
    <dgm:pt modelId="{59960B58-EB15-40ED-8804-220713F13C02}" type="pres">
      <dgm:prSet presAssocID="{B77E540E-A9A9-4BFB-8A3B-816592F7E313}" presName="parentLeftMargin" presStyleCnt="0"/>
      <dgm:spPr/>
    </dgm:pt>
    <dgm:pt modelId="{B2DB7D2E-CD15-4A6F-BA10-98388FF70AEC}" type="pres">
      <dgm:prSet presAssocID="{B77E540E-A9A9-4BFB-8A3B-816592F7E313}" presName="parentText" presStyleLbl="node1" presStyleIdx="1" presStyleCnt="5">
        <dgm:presLayoutVars>
          <dgm:chMax val="0"/>
          <dgm:bulletEnabled val="1"/>
        </dgm:presLayoutVars>
      </dgm:prSet>
      <dgm:spPr/>
    </dgm:pt>
    <dgm:pt modelId="{42F12ED7-C9DC-4276-8372-C1C83962BEB3}" type="pres">
      <dgm:prSet presAssocID="{B77E540E-A9A9-4BFB-8A3B-816592F7E313}" presName="negativeSpace" presStyleCnt="0"/>
      <dgm:spPr/>
    </dgm:pt>
    <dgm:pt modelId="{D2E4814C-4817-4455-A588-D80411B8D12D}" type="pres">
      <dgm:prSet presAssocID="{B77E540E-A9A9-4BFB-8A3B-816592F7E313}" presName="childText" presStyleLbl="conFgAcc1" presStyleIdx="1" presStyleCnt="5">
        <dgm:presLayoutVars>
          <dgm:bulletEnabled val="1"/>
        </dgm:presLayoutVars>
      </dgm:prSet>
      <dgm:spPr/>
    </dgm:pt>
    <dgm:pt modelId="{5BD4E046-2EF2-4F0A-ACA6-1A3BA302A34E}" type="pres">
      <dgm:prSet presAssocID="{3B3AE1A0-BA98-45D1-9ED1-1208B3803F47}" presName="spaceBetweenRectangles" presStyleCnt="0"/>
      <dgm:spPr/>
    </dgm:pt>
    <dgm:pt modelId="{667CAF5C-37C0-43B7-8B7E-02CCA3754DB9}" type="pres">
      <dgm:prSet presAssocID="{773C5012-55F9-436E-B78B-2A38D8AAA0C0}" presName="parentLin" presStyleCnt="0"/>
      <dgm:spPr/>
    </dgm:pt>
    <dgm:pt modelId="{58B158CB-C1D2-4676-88E6-6B3937A00A96}" type="pres">
      <dgm:prSet presAssocID="{773C5012-55F9-436E-B78B-2A38D8AAA0C0}" presName="parentLeftMargin" presStyleCnt="0"/>
      <dgm:spPr/>
    </dgm:pt>
    <dgm:pt modelId="{D0971512-D8E1-4E4B-89F4-FF2EB164C196}" type="pres">
      <dgm:prSet presAssocID="{773C5012-55F9-436E-B78B-2A38D8AAA0C0}" presName="parentText" presStyleLbl="node1" presStyleIdx="2" presStyleCnt="5">
        <dgm:presLayoutVars>
          <dgm:chMax val="0"/>
          <dgm:bulletEnabled val="1"/>
        </dgm:presLayoutVars>
      </dgm:prSet>
      <dgm:spPr/>
    </dgm:pt>
    <dgm:pt modelId="{05E10EBB-C85A-471E-9935-B48B9C39A12E}" type="pres">
      <dgm:prSet presAssocID="{773C5012-55F9-436E-B78B-2A38D8AAA0C0}" presName="negativeSpace" presStyleCnt="0"/>
      <dgm:spPr/>
    </dgm:pt>
    <dgm:pt modelId="{1F055725-8984-42CB-98CB-8E7728DD5EAB}" type="pres">
      <dgm:prSet presAssocID="{773C5012-55F9-436E-B78B-2A38D8AAA0C0}" presName="childText" presStyleLbl="conFgAcc1" presStyleIdx="2" presStyleCnt="5">
        <dgm:presLayoutVars>
          <dgm:bulletEnabled val="1"/>
        </dgm:presLayoutVars>
      </dgm:prSet>
      <dgm:spPr/>
    </dgm:pt>
    <dgm:pt modelId="{5785404B-F53E-4CF2-A702-90A46E89CED8}" type="pres">
      <dgm:prSet presAssocID="{507A6FE3-4D55-4ED6-A973-429D64C5DF28}" presName="spaceBetweenRectangles" presStyleCnt="0"/>
      <dgm:spPr/>
    </dgm:pt>
    <dgm:pt modelId="{EF963990-07B7-4DBC-8CFE-C86D15B61BB6}" type="pres">
      <dgm:prSet presAssocID="{CA58FE74-4619-4E47-BA6C-E0CD35AF5AC2}" presName="parentLin" presStyleCnt="0"/>
      <dgm:spPr/>
    </dgm:pt>
    <dgm:pt modelId="{AEA4B341-6C57-43B8-BC42-9813D43D1335}" type="pres">
      <dgm:prSet presAssocID="{CA58FE74-4619-4E47-BA6C-E0CD35AF5AC2}" presName="parentLeftMargin" presStyleCnt="0"/>
      <dgm:spPr/>
    </dgm:pt>
    <dgm:pt modelId="{DD07B078-3354-4F1B-9438-E4F95C4B43A6}" type="pres">
      <dgm:prSet presAssocID="{CA58FE74-4619-4E47-BA6C-E0CD35AF5AC2}" presName="parentText" presStyleLbl="node1" presStyleIdx="3" presStyleCnt="5">
        <dgm:presLayoutVars>
          <dgm:chMax val="0"/>
          <dgm:bulletEnabled val="1"/>
        </dgm:presLayoutVars>
      </dgm:prSet>
      <dgm:spPr/>
    </dgm:pt>
    <dgm:pt modelId="{98F9047E-C8BE-4990-B6F7-84F4581E1FEA}" type="pres">
      <dgm:prSet presAssocID="{CA58FE74-4619-4E47-BA6C-E0CD35AF5AC2}" presName="negativeSpace" presStyleCnt="0"/>
      <dgm:spPr/>
    </dgm:pt>
    <dgm:pt modelId="{FB20FF5F-D131-4A8A-AEBC-01A2B84D6655}" type="pres">
      <dgm:prSet presAssocID="{CA58FE74-4619-4E47-BA6C-E0CD35AF5AC2}" presName="childText" presStyleLbl="conFgAcc1" presStyleIdx="3" presStyleCnt="5">
        <dgm:presLayoutVars>
          <dgm:bulletEnabled val="1"/>
        </dgm:presLayoutVars>
      </dgm:prSet>
      <dgm:spPr/>
    </dgm:pt>
    <dgm:pt modelId="{AC1FEB9E-7ED9-4E44-9D47-B63AE5862158}" type="pres">
      <dgm:prSet presAssocID="{5723A07A-E737-45B0-B84E-97FB4DE86580}" presName="spaceBetweenRectangles" presStyleCnt="0"/>
      <dgm:spPr/>
    </dgm:pt>
    <dgm:pt modelId="{04A221FB-3A34-4804-9E1E-FAA254BEF819}" type="pres">
      <dgm:prSet presAssocID="{D3284563-CEAB-43B3-81C4-5F6C081CBB78}" presName="parentLin" presStyleCnt="0"/>
      <dgm:spPr/>
    </dgm:pt>
    <dgm:pt modelId="{09CBCBA7-E2EE-4654-BCFB-AB2C2D77E66B}" type="pres">
      <dgm:prSet presAssocID="{D3284563-CEAB-43B3-81C4-5F6C081CBB78}" presName="parentLeftMargin" presStyleCnt="0"/>
      <dgm:spPr/>
    </dgm:pt>
    <dgm:pt modelId="{F8B30F84-9FC1-4455-B8FC-CA5DC2189586}" type="pres">
      <dgm:prSet presAssocID="{D3284563-CEAB-43B3-81C4-5F6C081CBB78}" presName="parentText" presStyleLbl="node1" presStyleIdx="4" presStyleCnt="5">
        <dgm:presLayoutVars>
          <dgm:chMax val="0"/>
          <dgm:bulletEnabled val="1"/>
        </dgm:presLayoutVars>
      </dgm:prSet>
      <dgm:spPr/>
    </dgm:pt>
    <dgm:pt modelId="{75AF99AA-34AA-4169-A0AA-91E0CC0C2D15}" type="pres">
      <dgm:prSet presAssocID="{D3284563-CEAB-43B3-81C4-5F6C081CBB78}" presName="negativeSpace" presStyleCnt="0"/>
      <dgm:spPr/>
    </dgm:pt>
    <dgm:pt modelId="{F855875C-E8B4-4273-8C6C-6A8EC3091B3C}" type="pres">
      <dgm:prSet presAssocID="{D3284563-CEAB-43B3-81C4-5F6C081CBB78}" presName="childText" presStyleLbl="conFgAcc1" presStyleIdx="4" presStyleCnt="5">
        <dgm:presLayoutVars>
          <dgm:bulletEnabled val="1"/>
        </dgm:presLayoutVars>
      </dgm:prSet>
      <dgm:spPr/>
    </dgm:pt>
  </dgm:ptLst>
  <dgm:cxnLst>
    <dgm:cxn modelId="{F13763BC-7693-482A-BFB9-3534D5CF843B}" srcId="{26C320EB-5352-40AA-A0A9-C13066E1373C}" destId="{7D2B9517-0CC0-4E91-935C-71FD08F0B524}" srcOrd="0" destOrd="0" parTransId="{45FB1D6F-BB5A-4047-96AA-FD41B1A3C1FF}" sibTransId="{4E6EDF1B-61BB-4B21-87AB-F3F010A6B30D}"/>
    <dgm:cxn modelId="{1DBEA81C-D6C6-40CA-A11D-0A51EE9AD9CC}" srcId="{7D2B9517-0CC0-4E91-935C-71FD08F0B524}" destId="{A59D02A4-DB3C-4719-BCC1-2F4DA574A57E}" srcOrd="0" destOrd="0" parTransId="{88E71B2E-3FA6-4516-8AB1-5696FD7B930F}" sibTransId="{37BEEB60-B891-4218-BC49-1BE35FCC5649}"/>
    <dgm:cxn modelId="{3CE76AF7-AC76-4CC6-BF5C-591718D03247}" srcId="{26C320EB-5352-40AA-A0A9-C13066E1373C}" destId="{B77E540E-A9A9-4BFB-8A3B-816592F7E313}" srcOrd="1" destOrd="0" parTransId="{6C192D3C-B4C9-4B59-9389-7A6E5AE1F14D}" sibTransId="{3B3AE1A0-BA98-45D1-9ED1-1208B3803F47}"/>
    <dgm:cxn modelId="{F796B87E-8078-4C89-8C2C-1B6762C079E9}" srcId="{B77E540E-A9A9-4BFB-8A3B-816592F7E313}" destId="{3EDB9FD8-3B96-444D-939A-D63078B4BD26}" srcOrd="0" destOrd="1" parTransId="{1A86EA6A-9CAF-4F34-9401-88E303E8292E}" sibTransId="{FFB6EA67-8847-4D77-A3C3-5163D633B324}"/>
    <dgm:cxn modelId="{CBCB945D-D094-46ED-B9E7-5152228B43A7}" srcId="{26C320EB-5352-40AA-A0A9-C13066E1373C}" destId="{773C5012-55F9-436E-B78B-2A38D8AAA0C0}" srcOrd="2" destOrd="0" parTransId="{E1399106-9BE2-43F4-9430-F473CB36780F}" sibTransId="{507A6FE3-4D55-4ED6-A973-429D64C5DF28}"/>
    <dgm:cxn modelId="{2C05E9E8-9753-445C-9FE5-955CD271A7C2}" srcId="{773C5012-55F9-436E-B78B-2A38D8AAA0C0}" destId="{28EC8777-0747-480D-BF3F-F9419CC93EDD}" srcOrd="0" destOrd="2" parTransId="{DE556923-B684-48CB-80B3-3774BF35B0B0}" sibTransId="{AE179AB7-3DDC-4D47-8C16-0D7925B5A4AD}"/>
    <dgm:cxn modelId="{D4A15F70-CC4B-4E0D-B0DA-C6B16579B1BA}" srcId="{26C320EB-5352-40AA-A0A9-C13066E1373C}" destId="{CA58FE74-4619-4E47-BA6C-E0CD35AF5AC2}" srcOrd="3" destOrd="0" parTransId="{EBAD4DA7-135F-4F4E-9475-804E7DC205D2}" sibTransId="{5723A07A-E737-45B0-B84E-97FB4DE86580}"/>
    <dgm:cxn modelId="{BF89AD33-AB50-49D5-8EDD-B858A5D9EFB8}" srcId="{CA58FE74-4619-4E47-BA6C-E0CD35AF5AC2}" destId="{A34F73D2-CC42-4152-A6F1-0648FB14F97F}" srcOrd="0" destOrd="3" parTransId="{E9D6CE14-8C65-495F-80AD-A3DD3D89ABA1}" sibTransId="{4B5CB900-BA71-4717-BAA2-8258391F71ED}"/>
    <dgm:cxn modelId="{778555F8-19DC-41EC-8184-AE7A9EC80BE2}" srcId="{26C320EB-5352-40AA-A0A9-C13066E1373C}" destId="{D3284563-CEAB-43B3-81C4-5F6C081CBB78}" srcOrd="4" destOrd="0" parTransId="{A2E240DA-ABFA-4A24-BE34-ABE926603D67}" sibTransId="{2E43EE94-FE21-4F90-81B3-CED5B1ECC8C9}"/>
    <dgm:cxn modelId="{FC8E6FB3-7F9B-475A-82A7-1CE87F4F54E4}" srcId="{D3284563-CEAB-43B3-81C4-5F6C081CBB78}" destId="{EDEEE7AB-685F-4021-BA47-1D82335F64C9}" srcOrd="0" destOrd="4" parTransId="{340CFB9A-AE56-4547-BC9B-E6290EB61352}" sibTransId="{097071CD-75B3-416B-8BA5-D9E0C8313970}"/>
    <dgm:cxn modelId="{7B55933F-E332-4B77-A6C8-8DA9EDD7EB4B}" type="presOf" srcId="{26C320EB-5352-40AA-A0A9-C13066E1373C}" destId="{E5EECCA3-F875-4B71-92CC-9CCDFB7DBFEF}" srcOrd="0" destOrd="0" presId="urn:microsoft.com/office/officeart/2005/8/layout/list1"/>
    <dgm:cxn modelId="{DA10C29C-B72A-49D9-A080-7194BC2DD0E8}" type="presParOf" srcId="{E5EECCA3-F875-4B71-92CC-9CCDFB7DBFEF}" destId="{5C9CF6AE-CFA2-4BBF-BB81-6CA2B8C9F7F2}" srcOrd="0" destOrd="0" presId="urn:microsoft.com/office/officeart/2005/8/layout/list1"/>
    <dgm:cxn modelId="{94E13755-9AD5-4E49-952F-8079A8574038}" type="presParOf" srcId="{5C9CF6AE-CFA2-4BBF-BB81-6CA2B8C9F7F2}" destId="{85AE7048-71C4-48A6-9EA2-C764ABAB88A3}" srcOrd="0" destOrd="0" presId="urn:microsoft.com/office/officeart/2005/8/layout/list1"/>
    <dgm:cxn modelId="{503FFB55-7F41-475F-9F76-0D7411C1D8F0}" type="presOf" srcId="{7D2B9517-0CC0-4E91-935C-71FD08F0B524}" destId="{85AE7048-71C4-48A6-9EA2-C764ABAB88A3}" srcOrd="0" destOrd="0" presId="urn:microsoft.com/office/officeart/2005/8/layout/list1"/>
    <dgm:cxn modelId="{D62103DD-E19C-43BA-B743-5DA259BE5039}" type="presParOf" srcId="{5C9CF6AE-CFA2-4BBF-BB81-6CA2B8C9F7F2}" destId="{BD7F17D5-9B19-4D23-8CA4-F2234E8C012E}" srcOrd="1" destOrd="0" presId="urn:microsoft.com/office/officeart/2005/8/layout/list1"/>
    <dgm:cxn modelId="{3949ACCF-0F71-40BA-84DF-B4F8C02A774A}" type="presOf" srcId="{7D2B9517-0CC0-4E91-935C-71FD08F0B524}" destId="{BD7F17D5-9B19-4D23-8CA4-F2234E8C012E}" srcOrd="0" destOrd="0" presId="urn:microsoft.com/office/officeart/2005/8/layout/list1"/>
    <dgm:cxn modelId="{9A3B5274-72FE-4A5B-B150-F846B69B0B03}" type="presParOf" srcId="{E5EECCA3-F875-4B71-92CC-9CCDFB7DBFEF}" destId="{CA5C9B46-A369-4C8C-8A93-258606E56699}" srcOrd="1" destOrd="0" presId="urn:microsoft.com/office/officeart/2005/8/layout/list1"/>
    <dgm:cxn modelId="{3011E263-E772-4F07-999F-00E46F4193D8}" type="presParOf" srcId="{E5EECCA3-F875-4B71-92CC-9CCDFB7DBFEF}" destId="{6A890C83-B350-4643-B712-4EFFC2D0B697}" srcOrd="2" destOrd="0" presId="urn:microsoft.com/office/officeart/2005/8/layout/list1"/>
    <dgm:cxn modelId="{F228669B-3D1B-43A0-BED1-49E4FA98A064}" type="presOf" srcId="{A59D02A4-DB3C-4719-BCC1-2F4DA574A57E}" destId="{6A890C83-B350-4643-B712-4EFFC2D0B697}" srcOrd="0" destOrd="0" presId="urn:microsoft.com/office/officeart/2005/8/layout/list1"/>
    <dgm:cxn modelId="{3DB6DE3A-EA9B-4A93-A614-D8282612A340}" type="presParOf" srcId="{E5EECCA3-F875-4B71-92CC-9CCDFB7DBFEF}" destId="{73ED0957-C3C6-4D8F-A0ED-6D5C476025BB}" srcOrd="3" destOrd="0" presId="urn:microsoft.com/office/officeart/2005/8/layout/list1"/>
    <dgm:cxn modelId="{E2A93B99-6EEB-419A-A2B9-FD4965AA37BF}" type="presParOf" srcId="{E5EECCA3-F875-4B71-92CC-9CCDFB7DBFEF}" destId="{DEEF424C-591E-4ABA-835A-61E757D7377E}" srcOrd="4" destOrd="0" presId="urn:microsoft.com/office/officeart/2005/8/layout/list1"/>
    <dgm:cxn modelId="{439F2C3D-3666-45D3-AA8B-726F48A6376A}" type="presParOf" srcId="{DEEF424C-591E-4ABA-835A-61E757D7377E}" destId="{59960B58-EB15-40ED-8804-220713F13C02}" srcOrd="0" destOrd="4" presId="urn:microsoft.com/office/officeart/2005/8/layout/list1"/>
    <dgm:cxn modelId="{3F3D4163-283D-4611-B7D2-A13147E32A8D}" type="presOf" srcId="{B77E540E-A9A9-4BFB-8A3B-816592F7E313}" destId="{59960B58-EB15-40ED-8804-220713F13C02}" srcOrd="0" destOrd="0" presId="urn:microsoft.com/office/officeart/2005/8/layout/list1"/>
    <dgm:cxn modelId="{9EC7D0DD-2530-48F2-BDB5-AF761494E4A9}" type="presParOf" srcId="{DEEF424C-591E-4ABA-835A-61E757D7377E}" destId="{B2DB7D2E-CD15-4A6F-BA10-98388FF70AEC}" srcOrd="1" destOrd="4" presId="urn:microsoft.com/office/officeart/2005/8/layout/list1"/>
    <dgm:cxn modelId="{A192D3F5-498D-412E-9003-7D031C251E42}" type="presOf" srcId="{B77E540E-A9A9-4BFB-8A3B-816592F7E313}" destId="{B2DB7D2E-CD15-4A6F-BA10-98388FF70AEC}" srcOrd="0" destOrd="0" presId="urn:microsoft.com/office/officeart/2005/8/layout/list1"/>
    <dgm:cxn modelId="{4BEF1E86-D228-4338-BB2B-76B18A17A716}" type="presParOf" srcId="{E5EECCA3-F875-4B71-92CC-9CCDFB7DBFEF}" destId="{42F12ED7-C9DC-4276-8372-C1C83962BEB3}" srcOrd="5" destOrd="0" presId="urn:microsoft.com/office/officeart/2005/8/layout/list1"/>
    <dgm:cxn modelId="{C175FB33-E96F-4B47-97C1-37D4B1BAEA40}" type="presParOf" srcId="{E5EECCA3-F875-4B71-92CC-9CCDFB7DBFEF}" destId="{D2E4814C-4817-4455-A588-D80411B8D12D}" srcOrd="6" destOrd="0" presId="urn:microsoft.com/office/officeart/2005/8/layout/list1"/>
    <dgm:cxn modelId="{C2AD9BA6-578F-4376-8F2F-061FA5F65D0D}" type="presOf" srcId="{3EDB9FD8-3B96-444D-939A-D63078B4BD26}" destId="{D2E4814C-4817-4455-A588-D80411B8D12D}" srcOrd="0" destOrd="0" presId="urn:microsoft.com/office/officeart/2005/8/layout/list1"/>
    <dgm:cxn modelId="{E6528E19-D87E-4F40-BF82-20E90CAFAEFD}" type="presParOf" srcId="{E5EECCA3-F875-4B71-92CC-9CCDFB7DBFEF}" destId="{5BD4E046-2EF2-4F0A-ACA6-1A3BA302A34E}" srcOrd="7" destOrd="0" presId="urn:microsoft.com/office/officeart/2005/8/layout/list1"/>
    <dgm:cxn modelId="{39701228-4E0E-4C98-AEFA-405CF394409A}" type="presParOf" srcId="{E5EECCA3-F875-4B71-92CC-9CCDFB7DBFEF}" destId="{667CAF5C-37C0-43B7-8B7E-02CCA3754DB9}" srcOrd="8" destOrd="0" presId="urn:microsoft.com/office/officeart/2005/8/layout/list1"/>
    <dgm:cxn modelId="{0EF922C5-5238-407E-8720-023F9C712F46}" type="presParOf" srcId="{667CAF5C-37C0-43B7-8B7E-02CCA3754DB9}" destId="{58B158CB-C1D2-4676-88E6-6B3937A00A96}" srcOrd="0" destOrd="8" presId="urn:microsoft.com/office/officeart/2005/8/layout/list1"/>
    <dgm:cxn modelId="{2D1D2683-167A-43C8-BBC5-C55810ECADB2}" type="presOf" srcId="{773C5012-55F9-436E-B78B-2A38D8AAA0C0}" destId="{58B158CB-C1D2-4676-88E6-6B3937A00A96}" srcOrd="0" destOrd="0" presId="urn:microsoft.com/office/officeart/2005/8/layout/list1"/>
    <dgm:cxn modelId="{D61D0195-E1C3-40B9-B1EC-FD2744D9805D}" type="presParOf" srcId="{667CAF5C-37C0-43B7-8B7E-02CCA3754DB9}" destId="{D0971512-D8E1-4E4B-89F4-FF2EB164C196}" srcOrd="1" destOrd="8" presId="urn:microsoft.com/office/officeart/2005/8/layout/list1"/>
    <dgm:cxn modelId="{4DDDEF26-8E25-4674-9DA1-4C575BBF614D}" type="presOf" srcId="{773C5012-55F9-436E-B78B-2A38D8AAA0C0}" destId="{D0971512-D8E1-4E4B-89F4-FF2EB164C196}" srcOrd="0" destOrd="0" presId="urn:microsoft.com/office/officeart/2005/8/layout/list1"/>
    <dgm:cxn modelId="{441F6638-E41F-442B-9BD6-6694CB9806AE}" type="presParOf" srcId="{E5EECCA3-F875-4B71-92CC-9CCDFB7DBFEF}" destId="{05E10EBB-C85A-471E-9935-B48B9C39A12E}" srcOrd="9" destOrd="0" presId="urn:microsoft.com/office/officeart/2005/8/layout/list1"/>
    <dgm:cxn modelId="{0AED64BB-0733-46CE-8610-5B000F71F672}" type="presParOf" srcId="{E5EECCA3-F875-4B71-92CC-9CCDFB7DBFEF}" destId="{1F055725-8984-42CB-98CB-8E7728DD5EAB}" srcOrd="10" destOrd="0" presId="urn:microsoft.com/office/officeart/2005/8/layout/list1"/>
    <dgm:cxn modelId="{DDFF6526-5995-46B5-9F99-B8B92E6F1547}" type="presOf" srcId="{28EC8777-0747-480D-BF3F-F9419CC93EDD}" destId="{1F055725-8984-42CB-98CB-8E7728DD5EAB}" srcOrd="0" destOrd="0" presId="urn:microsoft.com/office/officeart/2005/8/layout/list1"/>
    <dgm:cxn modelId="{4242A09E-27EB-4C10-B922-2583CAD49456}" type="presParOf" srcId="{E5EECCA3-F875-4B71-92CC-9CCDFB7DBFEF}" destId="{5785404B-F53E-4CF2-A702-90A46E89CED8}" srcOrd="11" destOrd="0" presId="urn:microsoft.com/office/officeart/2005/8/layout/list1"/>
    <dgm:cxn modelId="{A6BA0AC3-AD91-4D6C-B535-1CDD2AA18CDF}" type="presParOf" srcId="{E5EECCA3-F875-4B71-92CC-9CCDFB7DBFEF}" destId="{EF963990-07B7-4DBC-8CFE-C86D15B61BB6}" srcOrd="12" destOrd="0" presId="urn:microsoft.com/office/officeart/2005/8/layout/list1"/>
    <dgm:cxn modelId="{5CBEFB68-8191-45FA-923C-EC5677E685F3}" type="presParOf" srcId="{EF963990-07B7-4DBC-8CFE-C86D15B61BB6}" destId="{AEA4B341-6C57-43B8-BC42-9813D43D1335}" srcOrd="0" destOrd="12" presId="urn:microsoft.com/office/officeart/2005/8/layout/list1"/>
    <dgm:cxn modelId="{B2A3DE88-169F-47CE-AAB1-AE7ACA0849CD}" type="presOf" srcId="{CA58FE74-4619-4E47-BA6C-E0CD35AF5AC2}" destId="{AEA4B341-6C57-43B8-BC42-9813D43D1335}" srcOrd="0" destOrd="0" presId="urn:microsoft.com/office/officeart/2005/8/layout/list1"/>
    <dgm:cxn modelId="{B49CCE91-2E72-48AE-9DA4-E6368DD1E5B1}" type="presParOf" srcId="{EF963990-07B7-4DBC-8CFE-C86D15B61BB6}" destId="{DD07B078-3354-4F1B-9438-E4F95C4B43A6}" srcOrd="1" destOrd="12" presId="urn:microsoft.com/office/officeart/2005/8/layout/list1"/>
    <dgm:cxn modelId="{872BBADF-84DA-4648-AAF3-D021E2DCDAE4}" type="presOf" srcId="{CA58FE74-4619-4E47-BA6C-E0CD35AF5AC2}" destId="{DD07B078-3354-4F1B-9438-E4F95C4B43A6}" srcOrd="0" destOrd="0" presId="urn:microsoft.com/office/officeart/2005/8/layout/list1"/>
    <dgm:cxn modelId="{E4018426-4E46-4AD2-82AD-B0C6AC9E3F69}" type="presParOf" srcId="{E5EECCA3-F875-4B71-92CC-9CCDFB7DBFEF}" destId="{98F9047E-C8BE-4990-B6F7-84F4581E1FEA}" srcOrd="13" destOrd="0" presId="urn:microsoft.com/office/officeart/2005/8/layout/list1"/>
    <dgm:cxn modelId="{5484CA50-E2E1-4977-A789-E3E3096F3ED9}" type="presParOf" srcId="{E5EECCA3-F875-4B71-92CC-9CCDFB7DBFEF}" destId="{FB20FF5F-D131-4A8A-AEBC-01A2B84D6655}" srcOrd="14" destOrd="0" presId="urn:microsoft.com/office/officeart/2005/8/layout/list1"/>
    <dgm:cxn modelId="{3FA55EAD-E289-4ABA-8839-D6F4F07BABAE}" type="presOf" srcId="{A34F73D2-CC42-4152-A6F1-0648FB14F97F}" destId="{FB20FF5F-D131-4A8A-AEBC-01A2B84D6655}" srcOrd="0" destOrd="0" presId="urn:microsoft.com/office/officeart/2005/8/layout/list1"/>
    <dgm:cxn modelId="{D12E4965-1BD2-4A11-A76B-64F614F9B284}" type="presParOf" srcId="{E5EECCA3-F875-4B71-92CC-9CCDFB7DBFEF}" destId="{AC1FEB9E-7ED9-4E44-9D47-B63AE5862158}" srcOrd="15" destOrd="0" presId="urn:microsoft.com/office/officeart/2005/8/layout/list1"/>
    <dgm:cxn modelId="{4BA1F83B-A838-4E18-A15F-54FF059784C4}" type="presParOf" srcId="{E5EECCA3-F875-4B71-92CC-9CCDFB7DBFEF}" destId="{04A221FB-3A34-4804-9E1E-FAA254BEF819}" srcOrd="16" destOrd="0" presId="urn:microsoft.com/office/officeart/2005/8/layout/list1"/>
    <dgm:cxn modelId="{B0FAF630-C17E-41A3-9279-479F90560144}" type="presParOf" srcId="{04A221FB-3A34-4804-9E1E-FAA254BEF819}" destId="{09CBCBA7-E2EE-4654-BCFB-AB2C2D77E66B}" srcOrd="0" destOrd="16" presId="urn:microsoft.com/office/officeart/2005/8/layout/list1"/>
    <dgm:cxn modelId="{BC2FE267-961D-4566-8992-0623F8E549E0}" type="presOf" srcId="{D3284563-CEAB-43B3-81C4-5F6C081CBB78}" destId="{09CBCBA7-E2EE-4654-BCFB-AB2C2D77E66B}" srcOrd="0" destOrd="0" presId="urn:microsoft.com/office/officeart/2005/8/layout/list1"/>
    <dgm:cxn modelId="{35EC0DED-905A-475C-8BF6-DBEA4EA20847}" type="presParOf" srcId="{04A221FB-3A34-4804-9E1E-FAA254BEF819}" destId="{F8B30F84-9FC1-4455-B8FC-CA5DC2189586}" srcOrd="1" destOrd="16" presId="urn:microsoft.com/office/officeart/2005/8/layout/list1"/>
    <dgm:cxn modelId="{E7F2172A-E4A3-4DD3-95E4-26847F14A334}" type="presOf" srcId="{D3284563-CEAB-43B3-81C4-5F6C081CBB78}" destId="{F8B30F84-9FC1-4455-B8FC-CA5DC2189586}" srcOrd="0" destOrd="0" presId="urn:microsoft.com/office/officeart/2005/8/layout/list1"/>
    <dgm:cxn modelId="{40077CE7-28A2-4BFD-992E-1A50780A0146}" type="presParOf" srcId="{E5EECCA3-F875-4B71-92CC-9CCDFB7DBFEF}" destId="{75AF99AA-34AA-4169-A0AA-91E0CC0C2D15}" srcOrd="17" destOrd="0" presId="urn:microsoft.com/office/officeart/2005/8/layout/list1"/>
    <dgm:cxn modelId="{81B793D5-7897-4984-9E97-3B8929957C84}" type="presParOf" srcId="{E5EECCA3-F875-4B71-92CC-9CCDFB7DBFEF}" destId="{F855875C-E8B4-4273-8C6C-6A8EC3091B3C}" srcOrd="18" destOrd="0" presId="urn:microsoft.com/office/officeart/2005/8/layout/list1"/>
    <dgm:cxn modelId="{98BFA117-F132-498C-9C32-FBFE142BB699}" type="presOf" srcId="{EDEEE7AB-685F-4021-BA47-1D82335F64C9}" destId="{F855875C-E8B4-4273-8C6C-6A8EC3091B3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C320EB-5352-40AA-A0A9-C13066E1373C}" type="doc">
      <dgm:prSet loTypeId="list" loCatId="list" qsTypeId="urn:microsoft.com/office/officeart/2005/8/quickstyle/simple1" qsCatId="simple" csTypeId="urn:microsoft.com/office/officeart/2005/8/colors/accent1_2" csCatId="accent1" phldr="0"/>
      <dgm:spPr/>
      <dgm:t>
        <a:bodyPr/>
        <a:p>
          <a:endParaRPr lang="zh-CN" altLang="en-US"/>
        </a:p>
      </dgm:t>
    </dgm:pt>
    <dgm:pt modelId="{7D2B9517-0CC0-4E91-935C-71FD08F0B524}">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when</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45FB1D6F-BB5A-4047-96AA-FD41B1A3C1FF}" cxnId="{F13763BC-7693-482A-BFB9-3534D5CF843B}" type="parTrans">
      <dgm:prSet/>
      <dgm:spPr/>
    </dgm:pt>
    <dgm:pt modelId="{4E6EDF1B-61BB-4B21-87AB-F3F010A6B30D}" cxnId="{F13763BC-7693-482A-BFB9-3534D5CF843B}" type="sibTrans">
      <dgm:prSet/>
      <dgm:spPr/>
    </dgm:pt>
    <dgm:pt modelId="{A59D02A4-DB3C-4719-BCC1-2F4DA574A57E}">
      <dgm:prSet phldr="0" custT="0"/>
      <dgm:spPr/>
      <dgm:t>
        <a:bodyPr vert="horz" wrap="square"/>
        <a:p>
          <a:pPr algn="ctr"/>
          <a:r>
            <a:rPr/>
            <a:t/>
          </a:r>
          <a:endParaRPr/>
        </a:p>
      </dgm:t>
    </dgm:pt>
    <dgm:pt modelId="{88E71B2E-3FA6-4516-8AB1-5696FD7B930F}" cxnId="{1DBEA81C-D6C6-40CA-A11D-0A51EE9AD9CC}" type="parTrans">
      <dgm:prSet/>
      <dgm:spPr/>
    </dgm:pt>
    <dgm:pt modelId="{37BEEB60-B891-4218-BC49-1BE35FCC5649}" cxnId="{1DBEA81C-D6C6-40CA-A11D-0A51EE9AD9CC}" type="sibTrans">
      <dgm:prSet/>
      <dgm:spPr/>
    </dgm:pt>
    <dgm:pt modelId="{B77E540E-A9A9-4BFB-8A3B-816592F7E313}">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where</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6C192D3C-B4C9-4B59-9389-7A6E5AE1F14D}" cxnId="{3CE76AF7-AC76-4CC6-BF5C-591718D03247}" type="parTrans">
      <dgm:prSet/>
      <dgm:spPr/>
    </dgm:pt>
    <dgm:pt modelId="{3B3AE1A0-BA98-45D1-9ED1-1208B3803F47}" cxnId="{3CE76AF7-AC76-4CC6-BF5C-591718D03247}" type="sibTrans">
      <dgm:prSet/>
      <dgm:spPr/>
    </dgm:pt>
    <dgm:pt modelId="{3EDB9FD8-3B96-444D-939A-D63078B4BD26}">
      <dgm:prSet phldr="0" custT="0"/>
      <dgm:spPr/>
      <dgm:t>
        <a:bodyPr vert="horz" wrap="square"/>
        <a:p>
          <a:pPr algn="ctr"/>
          <a:r>
            <a:rPr/>
            <a:t/>
          </a:r>
          <a:endParaRPr/>
        </a:p>
      </dgm:t>
    </dgm:pt>
    <dgm:pt modelId="{1A86EA6A-9CAF-4F34-9401-88E303E8292E}" cxnId="{F796B87E-8078-4C89-8C2C-1B6762C079E9}" type="parTrans">
      <dgm:prSet/>
      <dgm:spPr/>
    </dgm:pt>
    <dgm:pt modelId="{FFB6EA67-8847-4D77-A3C3-5163D633B324}" cxnId="{F796B87E-8078-4C89-8C2C-1B6762C079E9}" type="sibTrans">
      <dgm:prSet/>
      <dgm:spPr/>
    </dgm:pt>
    <dgm:pt modelId="{773C5012-55F9-436E-B78B-2A38D8AAA0C0}">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1399106-9BE2-43F4-9430-F473CB36780F}" cxnId="{CBCB945D-D094-46ED-B9E7-5152228B43A7}" type="parTrans">
      <dgm:prSet/>
      <dgm:spPr/>
      <dgm:t>
        <a:bodyPr/>
        <a:p>
          <a:endParaRPr lang="zh-CN" altLang="en-US"/>
        </a:p>
      </dgm:t>
    </dgm:pt>
    <dgm:pt modelId="{507A6FE3-4D55-4ED6-A973-429D64C5DF28}" cxnId="{CBCB945D-D094-46ED-B9E7-5152228B43A7}" type="sibTrans">
      <dgm:prSet/>
      <dgm:spPr/>
      <dgm:t>
        <a:bodyPr/>
        <a:p>
          <a:endParaRPr lang="zh-CN" altLang="en-US"/>
        </a:p>
      </dgm:t>
    </dgm:pt>
    <dgm:pt modelId="{28EC8777-0747-480D-BF3F-F9419CC93EDD}">
      <dgm:prSet phldr="0" custT="0"/>
      <dgm:spPr/>
      <dgm:t>
        <a:bodyPr vert="horz" wrap="square"/>
        <a:p>
          <a:pPr algn="ctr"/>
          <a:r>
            <a:rPr/>
            <a:t/>
          </a:r>
          <a:endParaRPr/>
        </a:p>
      </dgm:t>
    </dgm:pt>
    <dgm:pt modelId="{DE556923-B684-48CB-80B3-3774BF35B0B0}" cxnId="{2C05E9E8-9753-445C-9FE5-955CD271A7C2}" type="parTrans">
      <dgm:prSet/>
      <dgm:spPr/>
    </dgm:pt>
    <dgm:pt modelId="{AE179AB7-3DDC-4D47-8C16-0D7925B5A4AD}" cxnId="{2C05E9E8-9753-445C-9FE5-955CD271A7C2}" type="sibTrans">
      <dgm:prSet/>
      <dgm:spPr/>
    </dgm:pt>
    <dgm:pt modelId="{CA58FE74-4619-4E47-BA6C-E0CD35AF5AC2}">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BAD4DA7-135F-4F4E-9475-804E7DC205D2}" cxnId="{D4A15F70-CC4B-4E0D-B0DA-C6B16579B1BA}" type="parTrans">
      <dgm:prSet/>
      <dgm:spPr/>
      <dgm:t>
        <a:bodyPr/>
        <a:p>
          <a:endParaRPr lang="zh-CN" altLang="en-US"/>
        </a:p>
      </dgm:t>
    </dgm:pt>
    <dgm:pt modelId="{5723A07A-E737-45B0-B84E-97FB4DE86580}" cxnId="{D4A15F70-CC4B-4E0D-B0DA-C6B16579B1BA}" type="sibTrans">
      <dgm:prSet/>
      <dgm:spPr/>
      <dgm:t>
        <a:bodyPr/>
        <a:p>
          <a:endParaRPr lang="zh-CN" altLang="en-US"/>
        </a:p>
      </dgm:t>
    </dgm:pt>
    <dgm:pt modelId="{A34F73D2-CC42-4152-A6F1-0648FB14F97F}">
      <dgm:prSet phldr="0" custT="0"/>
      <dgm:spPr/>
      <dgm:t>
        <a:bodyPr vert="horz" wrap="square"/>
        <a:p>
          <a:pPr algn="ctr"/>
          <a:r>
            <a:rPr/>
            <a:t/>
          </a:r>
          <a:endParaRPr/>
        </a:p>
      </dgm:t>
    </dgm:pt>
    <dgm:pt modelId="{E9D6CE14-8C65-495F-80AD-A3DD3D89ABA1}" cxnId="{BF89AD33-AB50-49D5-8EDD-B858A5D9EFB8}" type="parTrans">
      <dgm:prSet/>
      <dgm:spPr/>
    </dgm:pt>
    <dgm:pt modelId="{4B5CB900-BA71-4717-BAA2-8258391F71ED}" cxnId="{BF89AD33-AB50-49D5-8EDD-B858A5D9EFB8}" type="sibTrans">
      <dgm:prSet/>
      <dgm:spPr/>
    </dgm:pt>
    <dgm:pt modelId="{D3284563-CEAB-43B3-81C4-5F6C081CBB78}">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A2E240DA-ABFA-4A24-BE34-ABE926603D67}" cxnId="{778555F8-19DC-41EC-8184-AE7A9EC80BE2}" type="parTrans">
      <dgm:prSet/>
      <dgm:spPr/>
      <dgm:t>
        <a:bodyPr/>
        <a:p>
          <a:endParaRPr lang="zh-CN" altLang="en-US"/>
        </a:p>
      </dgm:t>
    </dgm:pt>
    <dgm:pt modelId="{2E43EE94-FE21-4F90-81B3-CED5B1ECC8C9}" cxnId="{778555F8-19DC-41EC-8184-AE7A9EC80BE2}" type="sibTrans">
      <dgm:prSet/>
      <dgm:spPr/>
      <dgm:t>
        <a:bodyPr/>
        <a:p>
          <a:endParaRPr lang="zh-CN" altLang="en-US"/>
        </a:p>
      </dgm:t>
    </dgm:pt>
    <dgm:pt modelId="{EDEEE7AB-685F-4021-BA47-1D82335F64C9}">
      <dgm:prSet phldr="0" custT="0"/>
      <dgm:spPr/>
      <dgm:t>
        <a:bodyPr vert="horz" wrap="square"/>
        <a:p>
          <a:pPr algn="ctr"/>
          <a:r>
            <a:rPr/>
            <a:t/>
          </a:r>
          <a:endParaRPr/>
        </a:p>
      </dgm:t>
    </dgm:pt>
    <dgm:pt modelId="{340CFB9A-AE56-4547-BC9B-E6290EB61352}" cxnId="{FC8E6FB3-7F9B-475A-82A7-1CE87F4F54E4}" type="parTrans">
      <dgm:prSet/>
      <dgm:spPr/>
    </dgm:pt>
    <dgm:pt modelId="{097071CD-75B3-416B-8BA5-D9E0C8313970}" cxnId="{FC8E6FB3-7F9B-475A-82A7-1CE87F4F54E4}" type="sibTrans">
      <dgm:prSet/>
      <dgm:spPr/>
    </dgm:pt>
    <dgm:pt modelId="{E5EECCA3-F875-4B71-92CC-9CCDFB7DBFEF}" type="pres">
      <dgm:prSet presAssocID="{26C320EB-5352-40AA-A0A9-C13066E1373C}" presName="linear" presStyleCnt="0">
        <dgm:presLayoutVars>
          <dgm:dir/>
          <dgm:animLvl val="lvl"/>
          <dgm:resizeHandles val="exact"/>
        </dgm:presLayoutVars>
      </dgm:prSet>
      <dgm:spPr/>
    </dgm:pt>
    <dgm:pt modelId="{5C9CF6AE-CFA2-4BBF-BB81-6CA2B8C9F7F2}" type="pres">
      <dgm:prSet presAssocID="{7D2B9517-0CC0-4E91-935C-71FD08F0B524}" presName="parentLin" presStyleCnt="0"/>
      <dgm:spPr/>
    </dgm:pt>
    <dgm:pt modelId="{85AE7048-71C4-48A6-9EA2-C764ABAB88A3}" type="pres">
      <dgm:prSet presAssocID="{7D2B9517-0CC0-4E91-935C-71FD08F0B524}" presName="parentLeftMargin" presStyleCnt="0"/>
      <dgm:spPr/>
    </dgm:pt>
    <dgm:pt modelId="{BD7F17D5-9B19-4D23-8CA4-F2234E8C012E}" type="pres">
      <dgm:prSet presAssocID="{7D2B9517-0CC0-4E91-935C-71FD08F0B524}" presName="parentText" presStyleLbl="node1" presStyleIdx="0" presStyleCnt="5">
        <dgm:presLayoutVars>
          <dgm:chMax val="0"/>
          <dgm:bulletEnabled val="1"/>
        </dgm:presLayoutVars>
      </dgm:prSet>
      <dgm:spPr/>
    </dgm:pt>
    <dgm:pt modelId="{CA5C9B46-A369-4C8C-8A93-258606E56699}" type="pres">
      <dgm:prSet presAssocID="{7D2B9517-0CC0-4E91-935C-71FD08F0B524}" presName="negativeSpace" presStyleCnt="0"/>
      <dgm:spPr/>
    </dgm:pt>
    <dgm:pt modelId="{6A890C83-B350-4643-B712-4EFFC2D0B697}" type="pres">
      <dgm:prSet presAssocID="{7D2B9517-0CC0-4E91-935C-71FD08F0B524}" presName="childText" presStyleLbl="conFgAcc1" presStyleIdx="0" presStyleCnt="5">
        <dgm:presLayoutVars>
          <dgm:bulletEnabled val="1"/>
        </dgm:presLayoutVars>
      </dgm:prSet>
      <dgm:spPr/>
    </dgm:pt>
    <dgm:pt modelId="{73ED0957-C3C6-4D8F-A0ED-6D5C476025BB}" type="pres">
      <dgm:prSet presAssocID="{4E6EDF1B-61BB-4B21-87AB-F3F010A6B30D}" presName="spaceBetweenRectangles" presStyleCnt="0"/>
      <dgm:spPr/>
    </dgm:pt>
    <dgm:pt modelId="{DEEF424C-591E-4ABA-835A-61E757D7377E}" type="pres">
      <dgm:prSet presAssocID="{B77E540E-A9A9-4BFB-8A3B-816592F7E313}" presName="parentLin" presStyleCnt="0"/>
      <dgm:spPr/>
    </dgm:pt>
    <dgm:pt modelId="{59960B58-EB15-40ED-8804-220713F13C02}" type="pres">
      <dgm:prSet presAssocID="{B77E540E-A9A9-4BFB-8A3B-816592F7E313}" presName="parentLeftMargin" presStyleCnt="0"/>
      <dgm:spPr/>
    </dgm:pt>
    <dgm:pt modelId="{B2DB7D2E-CD15-4A6F-BA10-98388FF70AEC}" type="pres">
      <dgm:prSet presAssocID="{B77E540E-A9A9-4BFB-8A3B-816592F7E313}" presName="parentText" presStyleLbl="node1" presStyleIdx="1" presStyleCnt="5">
        <dgm:presLayoutVars>
          <dgm:chMax val="0"/>
          <dgm:bulletEnabled val="1"/>
        </dgm:presLayoutVars>
      </dgm:prSet>
      <dgm:spPr/>
    </dgm:pt>
    <dgm:pt modelId="{42F12ED7-C9DC-4276-8372-C1C83962BEB3}" type="pres">
      <dgm:prSet presAssocID="{B77E540E-A9A9-4BFB-8A3B-816592F7E313}" presName="negativeSpace" presStyleCnt="0"/>
      <dgm:spPr/>
    </dgm:pt>
    <dgm:pt modelId="{D2E4814C-4817-4455-A588-D80411B8D12D}" type="pres">
      <dgm:prSet presAssocID="{B77E540E-A9A9-4BFB-8A3B-816592F7E313}" presName="childText" presStyleLbl="conFgAcc1" presStyleIdx="1" presStyleCnt="5">
        <dgm:presLayoutVars>
          <dgm:bulletEnabled val="1"/>
        </dgm:presLayoutVars>
      </dgm:prSet>
      <dgm:spPr/>
    </dgm:pt>
    <dgm:pt modelId="{5BD4E046-2EF2-4F0A-ACA6-1A3BA302A34E}" type="pres">
      <dgm:prSet presAssocID="{3B3AE1A0-BA98-45D1-9ED1-1208B3803F47}" presName="spaceBetweenRectangles" presStyleCnt="0"/>
      <dgm:spPr/>
    </dgm:pt>
    <dgm:pt modelId="{667CAF5C-37C0-43B7-8B7E-02CCA3754DB9}" type="pres">
      <dgm:prSet presAssocID="{773C5012-55F9-436E-B78B-2A38D8AAA0C0}" presName="parentLin" presStyleCnt="0"/>
      <dgm:spPr/>
    </dgm:pt>
    <dgm:pt modelId="{58B158CB-C1D2-4676-88E6-6B3937A00A96}" type="pres">
      <dgm:prSet presAssocID="{773C5012-55F9-436E-B78B-2A38D8AAA0C0}" presName="parentLeftMargin" presStyleCnt="0"/>
      <dgm:spPr/>
    </dgm:pt>
    <dgm:pt modelId="{D0971512-D8E1-4E4B-89F4-FF2EB164C196}" type="pres">
      <dgm:prSet presAssocID="{773C5012-55F9-436E-B78B-2A38D8AAA0C0}" presName="parentText" presStyleLbl="node1" presStyleIdx="2" presStyleCnt="5">
        <dgm:presLayoutVars>
          <dgm:chMax val="0"/>
          <dgm:bulletEnabled val="1"/>
        </dgm:presLayoutVars>
      </dgm:prSet>
      <dgm:spPr/>
    </dgm:pt>
    <dgm:pt modelId="{05E10EBB-C85A-471E-9935-B48B9C39A12E}" type="pres">
      <dgm:prSet presAssocID="{773C5012-55F9-436E-B78B-2A38D8AAA0C0}" presName="negativeSpace" presStyleCnt="0"/>
      <dgm:spPr/>
    </dgm:pt>
    <dgm:pt modelId="{1F055725-8984-42CB-98CB-8E7728DD5EAB}" type="pres">
      <dgm:prSet presAssocID="{773C5012-55F9-436E-B78B-2A38D8AAA0C0}" presName="childText" presStyleLbl="conFgAcc1" presStyleIdx="2" presStyleCnt="5">
        <dgm:presLayoutVars>
          <dgm:bulletEnabled val="1"/>
        </dgm:presLayoutVars>
      </dgm:prSet>
      <dgm:spPr/>
    </dgm:pt>
    <dgm:pt modelId="{5785404B-F53E-4CF2-A702-90A46E89CED8}" type="pres">
      <dgm:prSet presAssocID="{507A6FE3-4D55-4ED6-A973-429D64C5DF28}" presName="spaceBetweenRectangles" presStyleCnt="0"/>
      <dgm:spPr/>
    </dgm:pt>
    <dgm:pt modelId="{EF963990-07B7-4DBC-8CFE-C86D15B61BB6}" type="pres">
      <dgm:prSet presAssocID="{CA58FE74-4619-4E47-BA6C-E0CD35AF5AC2}" presName="parentLin" presStyleCnt="0"/>
      <dgm:spPr/>
    </dgm:pt>
    <dgm:pt modelId="{AEA4B341-6C57-43B8-BC42-9813D43D1335}" type="pres">
      <dgm:prSet presAssocID="{CA58FE74-4619-4E47-BA6C-E0CD35AF5AC2}" presName="parentLeftMargin" presStyleCnt="0"/>
      <dgm:spPr/>
    </dgm:pt>
    <dgm:pt modelId="{DD07B078-3354-4F1B-9438-E4F95C4B43A6}" type="pres">
      <dgm:prSet presAssocID="{CA58FE74-4619-4E47-BA6C-E0CD35AF5AC2}" presName="parentText" presStyleLbl="node1" presStyleIdx="3" presStyleCnt="5">
        <dgm:presLayoutVars>
          <dgm:chMax val="0"/>
          <dgm:bulletEnabled val="1"/>
        </dgm:presLayoutVars>
      </dgm:prSet>
      <dgm:spPr/>
    </dgm:pt>
    <dgm:pt modelId="{98F9047E-C8BE-4990-B6F7-84F4581E1FEA}" type="pres">
      <dgm:prSet presAssocID="{CA58FE74-4619-4E47-BA6C-E0CD35AF5AC2}" presName="negativeSpace" presStyleCnt="0"/>
      <dgm:spPr/>
    </dgm:pt>
    <dgm:pt modelId="{FB20FF5F-D131-4A8A-AEBC-01A2B84D6655}" type="pres">
      <dgm:prSet presAssocID="{CA58FE74-4619-4E47-BA6C-E0CD35AF5AC2}" presName="childText" presStyleLbl="conFgAcc1" presStyleIdx="3" presStyleCnt="5">
        <dgm:presLayoutVars>
          <dgm:bulletEnabled val="1"/>
        </dgm:presLayoutVars>
      </dgm:prSet>
      <dgm:spPr/>
    </dgm:pt>
    <dgm:pt modelId="{AC1FEB9E-7ED9-4E44-9D47-B63AE5862158}" type="pres">
      <dgm:prSet presAssocID="{5723A07A-E737-45B0-B84E-97FB4DE86580}" presName="spaceBetweenRectangles" presStyleCnt="0"/>
      <dgm:spPr/>
    </dgm:pt>
    <dgm:pt modelId="{04A221FB-3A34-4804-9E1E-FAA254BEF819}" type="pres">
      <dgm:prSet presAssocID="{D3284563-CEAB-43B3-81C4-5F6C081CBB78}" presName="parentLin" presStyleCnt="0"/>
      <dgm:spPr/>
    </dgm:pt>
    <dgm:pt modelId="{09CBCBA7-E2EE-4654-BCFB-AB2C2D77E66B}" type="pres">
      <dgm:prSet presAssocID="{D3284563-CEAB-43B3-81C4-5F6C081CBB78}" presName="parentLeftMargin" presStyleCnt="0"/>
      <dgm:spPr/>
    </dgm:pt>
    <dgm:pt modelId="{F8B30F84-9FC1-4455-B8FC-CA5DC2189586}" type="pres">
      <dgm:prSet presAssocID="{D3284563-CEAB-43B3-81C4-5F6C081CBB78}" presName="parentText" presStyleLbl="node1" presStyleIdx="4" presStyleCnt="5">
        <dgm:presLayoutVars>
          <dgm:chMax val="0"/>
          <dgm:bulletEnabled val="1"/>
        </dgm:presLayoutVars>
      </dgm:prSet>
      <dgm:spPr/>
    </dgm:pt>
    <dgm:pt modelId="{75AF99AA-34AA-4169-A0AA-91E0CC0C2D15}" type="pres">
      <dgm:prSet presAssocID="{D3284563-CEAB-43B3-81C4-5F6C081CBB78}" presName="negativeSpace" presStyleCnt="0"/>
      <dgm:spPr/>
    </dgm:pt>
    <dgm:pt modelId="{F855875C-E8B4-4273-8C6C-6A8EC3091B3C}" type="pres">
      <dgm:prSet presAssocID="{D3284563-CEAB-43B3-81C4-5F6C081CBB78}" presName="childText" presStyleLbl="conFgAcc1" presStyleIdx="4" presStyleCnt="5">
        <dgm:presLayoutVars>
          <dgm:bulletEnabled val="1"/>
        </dgm:presLayoutVars>
      </dgm:prSet>
      <dgm:spPr/>
    </dgm:pt>
  </dgm:ptLst>
  <dgm:cxnLst>
    <dgm:cxn modelId="{F13763BC-7693-482A-BFB9-3534D5CF843B}" srcId="{26C320EB-5352-40AA-A0A9-C13066E1373C}" destId="{7D2B9517-0CC0-4E91-935C-71FD08F0B524}" srcOrd="0" destOrd="0" parTransId="{45FB1D6F-BB5A-4047-96AA-FD41B1A3C1FF}" sibTransId="{4E6EDF1B-61BB-4B21-87AB-F3F010A6B30D}"/>
    <dgm:cxn modelId="{1DBEA81C-D6C6-40CA-A11D-0A51EE9AD9CC}" srcId="{7D2B9517-0CC0-4E91-935C-71FD08F0B524}" destId="{A59D02A4-DB3C-4719-BCC1-2F4DA574A57E}" srcOrd="0" destOrd="0" parTransId="{88E71B2E-3FA6-4516-8AB1-5696FD7B930F}" sibTransId="{37BEEB60-B891-4218-BC49-1BE35FCC5649}"/>
    <dgm:cxn modelId="{3CE76AF7-AC76-4CC6-BF5C-591718D03247}" srcId="{26C320EB-5352-40AA-A0A9-C13066E1373C}" destId="{B77E540E-A9A9-4BFB-8A3B-816592F7E313}" srcOrd="1" destOrd="0" parTransId="{6C192D3C-B4C9-4B59-9389-7A6E5AE1F14D}" sibTransId="{3B3AE1A0-BA98-45D1-9ED1-1208B3803F47}"/>
    <dgm:cxn modelId="{F796B87E-8078-4C89-8C2C-1B6762C079E9}" srcId="{B77E540E-A9A9-4BFB-8A3B-816592F7E313}" destId="{3EDB9FD8-3B96-444D-939A-D63078B4BD26}" srcOrd="0" destOrd="1" parTransId="{1A86EA6A-9CAF-4F34-9401-88E303E8292E}" sibTransId="{FFB6EA67-8847-4D77-A3C3-5163D633B324}"/>
    <dgm:cxn modelId="{CBCB945D-D094-46ED-B9E7-5152228B43A7}" srcId="{26C320EB-5352-40AA-A0A9-C13066E1373C}" destId="{773C5012-55F9-436E-B78B-2A38D8AAA0C0}" srcOrd="2" destOrd="0" parTransId="{E1399106-9BE2-43F4-9430-F473CB36780F}" sibTransId="{507A6FE3-4D55-4ED6-A973-429D64C5DF28}"/>
    <dgm:cxn modelId="{2C05E9E8-9753-445C-9FE5-955CD271A7C2}" srcId="{773C5012-55F9-436E-B78B-2A38D8AAA0C0}" destId="{28EC8777-0747-480D-BF3F-F9419CC93EDD}" srcOrd="0" destOrd="2" parTransId="{DE556923-B684-48CB-80B3-3774BF35B0B0}" sibTransId="{AE179AB7-3DDC-4D47-8C16-0D7925B5A4AD}"/>
    <dgm:cxn modelId="{D4A15F70-CC4B-4E0D-B0DA-C6B16579B1BA}" srcId="{26C320EB-5352-40AA-A0A9-C13066E1373C}" destId="{CA58FE74-4619-4E47-BA6C-E0CD35AF5AC2}" srcOrd="3" destOrd="0" parTransId="{EBAD4DA7-135F-4F4E-9475-804E7DC205D2}" sibTransId="{5723A07A-E737-45B0-B84E-97FB4DE86580}"/>
    <dgm:cxn modelId="{BF89AD33-AB50-49D5-8EDD-B858A5D9EFB8}" srcId="{CA58FE74-4619-4E47-BA6C-E0CD35AF5AC2}" destId="{A34F73D2-CC42-4152-A6F1-0648FB14F97F}" srcOrd="0" destOrd="3" parTransId="{E9D6CE14-8C65-495F-80AD-A3DD3D89ABA1}" sibTransId="{4B5CB900-BA71-4717-BAA2-8258391F71ED}"/>
    <dgm:cxn modelId="{778555F8-19DC-41EC-8184-AE7A9EC80BE2}" srcId="{26C320EB-5352-40AA-A0A9-C13066E1373C}" destId="{D3284563-CEAB-43B3-81C4-5F6C081CBB78}" srcOrd="4" destOrd="0" parTransId="{A2E240DA-ABFA-4A24-BE34-ABE926603D67}" sibTransId="{2E43EE94-FE21-4F90-81B3-CED5B1ECC8C9}"/>
    <dgm:cxn modelId="{FC8E6FB3-7F9B-475A-82A7-1CE87F4F54E4}" srcId="{D3284563-CEAB-43B3-81C4-5F6C081CBB78}" destId="{EDEEE7AB-685F-4021-BA47-1D82335F64C9}" srcOrd="0" destOrd="4" parTransId="{340CFB9A-AE56-4547-BC9B-E6290EB61352}" sibTransId="{097071CD-75B3-416B-8BA5-D9E0C8313970}"/>
    <dgm:cxn modelId="{7B55933F-E332-4B77-A6C8-8DA9EDD7EB4B}" type="presOf" srcId="{26C320EB-5352-40AA-A0A9-C13066E1373C}" destId="{E5EECCA3-F875-4B71-92CC-9CCDFB7DBFEF}" srcOrd="0" destOrd="0" presId="urn:microsoft.com/office/officeart/2005/8/layout/list1"/>
    <dgm:cxn modelId="{DA10C29C-B72A-49D9-A080-7194BC2DD0E8}" type="presParOf" srcId="{E5EECCA3-F875-4B71-92CC-9CCDFB7DBFEF}" destId="{5C9CF6AE-CFA2-4BBF-BB81-6CA2B8C9F7F2}" srcOrd="0" destOrd="0" presId="urn:microsoft.com/office/officeart/2005/8/layout/list1"/>
    <dgm:cxn modelId="{94E13755-9AD5-4E49-952F-8079A8574038}" type="presParOf" srcId="{5C9CF6AE-CFA2-4BBF-BB81-6CA2B8C9F7F2}" destId="{85AE7048-71C4-48A6-9EA2-C764ABAB88A3}" srcOrd="0" destOrd="0" presId="urn:microsoft.com/office/officeart/2005/8/layout/list1"/>
    <dgm:cxn modelId="{503FFB55-7F41-475F-9F76-0D7411C1D8F0}" type="presOf" srcId="{7D2B9517-0CC0-4E91-935C-71FD08F0B524}" destId="{85AE7048-71C4-48A6-9EA2-C764ABAB88A3}" srcOrd="0" destOrd="0" presId="urn:microsoft.com/office/officeart/2005/8/layout/list1"/>
    <dgm:cxn modelId="{D62103DD-E19C-43BA-B743-5DA259BE5039}" type="presParOf" srcId="{5C9CF6AE-CFA2-4BBF-BB81-6CA2B8C9F7F2}" destId="{BD7F17D5-9B19-4D23-8CA4-F2234E8C012E}" srcOrd="1" destOrd="0" presId="urn:microsoft.com/office/officeart/2005/8/layout/list1"/>
    <dgm:cxn modelId="{3949ACCF-0F71-40BA-84DF-B4F8C02A774A}" type="presOf" srcId="{7D2B9517-0CC0-4E91-935C-71FD08F0B524}" destId="{BD7F17D5-9B19-4D23-8CA4-F2234E8C012E}" srcOrd="0" destOrd="0" presId="urn:microsoft.com/office/officeart/2005/8/layout/list1"/>
    <dgm:cxn modelId="{9A3B5274-72FE-4A5B-B150-F846B69B0B03}" type="presParOf" srcId="{E5EECCA3-F875-4B71-92CC-9CCDFB7DBFEF}" destId="{CA5C9B46-A369-4C8C-8A93-258606E56699}" srcOrd="1" destOrd="0" presId="urn:microsoft.com/office/officeart/2005/8/layout/list1"/>
    <dgm:cxn modelId="{3011E263-E772-4F07-999F-00E46F4193D8}" type="presParOf" srcId="{E5EECCA3-F875-4B71-92CC-9CCDFB7DBFEF}" destId="{6A890C83-B350-4643-B712-4EFFC2D0B697}" srcOrd="2" destOrd="0" presId="urn:microsoft.com/office/officeart/2005/8/layout/list1"/>
    <dgm:cxn modelId="{F228669B-3D1B-43A0-BED1-49E4FA98A064}" type="presOf" srcId="{A59D02A4-DB3C-4719-BCC1-2F4DA574A57E}" destId="{6A890C83-B350-4643-B712-4EFFC2D0B697}" srcOrd="0" destOrd="0" presId="urn:microsoft.com/office/officeart/2005/8/layout/list1"/>
    <dgm:cxn modelId="{3DB6DE3A-EA9B-4A93-A614-D8282612A340}" type="presParOf" srcId="{E5EECCA3-F875-4B71-92CC-9CCDFB7DBFEF}" destId="{73ED0957-C3C6-4D8F-A0ED-6D5C476025BB}" srcOrd="3" destOrd="0" presId="urn:microsoft.com/office/officeart/2005/8/layout/list1"/>
    <dgm:cxn modelId="{E2A93B99-6EEB-419A-A2B9-FD4965AA37BF}" type="presParOf" srcId="{E5EECCA3-F875-4B71-92CC-9CCDFB7DBFEF}" destId="{DEEF424C-591E-4ABA-835A-61E757D7377E}" srcOrd="4" destOrd="0" presId="urn:microsoft.com/office/officeart/2005/8/layout/list1"/>
    <dgm:cxn modelId="{439F2C3D-3666-45D3-AA8B-726F48A6376A}" type="presParOf" srcId="{DEEF424C-591E-4ABA-835A-61E757D7377E}" destId="{59960B58-EB15-40ED-8804-220713F13C02}" srcOrd="0" destOrd="4" presId="urn:microsoft.com/office/officeart/2005/8/layout/list1"/>
    <dgm:cxn modelId="{3F3D4163-283D-4611-B7D2-A13147E32A8D}" type="presOf" srcId="{B77E540E-A9A9-4BFB-8A3B-816592F7E313}" destId="{59960B58-EB15-40ED-8804-220713F13C02}" srcOrd="0" destOrd="0" presId="urn:microsoft.com/office/officeart/2005/8/layout/list1"/>
    <dgm:cxn modelId="{9EC7D0DD-2530-48F2-BDB5-AF761494E4A9}" type="presParOf" srcId="{DEEF424C-591E-4ABA-835A-61E757D7377E}" destId="{B2DB7D2E-CD15-4A6F-BA10-98388FF70AEC}" srcOrd="1" destOrd="4" presId="urn:microsoft.com/office/officeart/2005/8/layout/list1"/>
    <dgm:cxn modelId="{A192D3F5-498D-412E-9003-7D031C251E42}" type="presOf" srcId="{B77E540E-A9A9-4BFB-8A3B-816592F7E313}" destId="{B2DB7D2E-CD15-4A6F-BA10-98388FF70AEC}" srcOrd="0" destOrd="0" presId="urn:microsoft.com/office/officeart/2005/8/layout/list1"/>
    <dgm:cxn modelId="{4BEF1E86-D228-4338-BB2B-76B18A17A716}" type="presParOf" srcId="{E5EECCA3-F875-4B71-92CC-9CCDFB7DBFEF}" destId="{42F12ED7-C9DC-4276-8372-C1C83962BEB3}" srcOrd="5" destOrd="0" presId="urn:microsoft.com/office/officeart/2005/8/layout/list1"/>
    <dgm:cxn modelId="{C175FB33-E96F-4B47-97C1-37D4B1BAEA40}" type="presParOf" srcId="{E5EECCA3-F875-4B71-92CC-9CCDFB7DBFEF}" destId="{D2E4814C-4817-4455-A588-D80411B8D12D}" srcOrd="6" destOrd="0" presId="urn:microsoft.com/office/officeart/2005/8/layout/list1"/>
    <dgm:cxn modelId="{C2AD9BA6-578F-4376-8F2F-061FA5F65D0D}" type="presOf" srcId="{3EDB9FD8-3B96-444D-939A-D63078B4BD26}" destId="{D2E4814C-4817-4455-A588-D80411B8D12D}" srcOrd="0" destOrd="0" presId="urn:microsoft.com/office/officeart/2005/8/layout/list1"/>
    <dgm:cxn modelId="{E6528E19-D87E-4F40-BF82-20E90CAFAEFD}" type="presParOf" srcId="{E5EECCA3-F875-4B71-92CC-9CCDFB7DBFEF}" destId="{5BD4E046-2EF2-4F0A-ACA6-1A3BA302A34E}" srcOrd="7" destOrd="0" presId="urn:microsoft.com/office/officeart/2005/8/layout/list1"/>
    <dgm:cxn modelId="{39701228-4E0E-4C98-AEFA-405CF394409A}" type="presParOf" srcId="{E5EECCA3-F875-4B71-92CC-9CCDFB7DBFEF}" destId="{667CAF5C-37C0-43B7-8B7E-02CCA3754DB9}" srcOrd="8" destOrd="0" presId="urn:microsoft.com/office/officeart/2005/8/layout/list1"/>
    <dgm:cxn modelId="{0EF922C5-5238-407E-8720-023F9C712F46}" type="presParOf" srcId="{667CAF5C-37C0-43B7-8B7E-02CCA3754DB9}" destId="{58B158CB-C1D2-4676-88E6-6B3937A00A96}" srcOrd="0" destOrd="8" presId="urn:microsoft.com/office/officeart/2005/8/layout/list1"/>
    <dgm:cxn modelId="{2D1D2683-167A-43C8-BBC5-C55810ECADB2}" type="presOf" srcId="{773C5012-55F9-436E-B78B-2A38D8AAA0C0}" destId="{58B158CB-C1D2-4676-88E6-6B3937A00A96}" srcOrd="0" destOrd="0" presId="urn:microsoft.com/office/officeart/2005/8/layout/list1"/>
    <dgm:cxn modelId="{D61D0195-E1C3-40B9-B1EC-FD2744D9805D}" type="presParOf" srcId="{667CAF5C-37C0-43B7-8B7E-02CCA3754DB9}" destId="{D0971512-D8E1-4E4B-89F4-FF2EB164C196}" srcOrd="1" destOrd="8" presId="urn:microsoft.com/office/officeart/2005/8/layout/list1"/>
    <dgm:cxn modelId="{4DDDEF26-8E25-4674-9DA1-4C575BBF614D}" type="presOf" srcId="{773C5012-55F9-436E-B78B-2A38D8AAA0C0}" destId="{D0971512-D8E1-4E4B-89F4-FF2EB164C196}" srcOrd="0" destOrd="0" presId="urn:microsoft.com/office/officeart/2005/8/layout/list1"/>
    <dgm:cxn modelId="{441F6638-E41F-442B-9BD6-6694CB9806AE}" type="presParOf" srcId="{E5EECCA3-F875-4B71-92CC-9CCDFB7DBFEF}" destId="{05E10EBB-C85A-471E-9935-B48B9C39A12E}" srcOrd="9" destOrd="0" presId="urn:microsoft.com/office/officeart/2005/8/layout/list1"/>
    <dgm:cxn modelId="{0AED64BB-0733-46CE-8610-5B000F71F672}" type="presParOf" srcId="{E5EECCA3-F875-4B71-92CC-9CCDFB7DBFEF}" destId="{1F055725-8984-42CB-98CB-8E7728DD5EAB}" srcOrd="10" destOrd="0" presId="urn:microsoft.com/office/officeart/2005/8/layout/list1"/>
    <dgm:cxn modelId="{DDFF6526-5995-46B5-9F99-B8B92E6F1547}" type="presOf" srcId="{28EC8777-0747-480D-BF3F-F9419CC93EDD}" destId="{1F055725-8984-42CB-98CB-8E7728DD5EAB}" srcOrd="0" destOrd="0" presId="urn:microsoft.com/office/officeart/2005/8/layout/list1"/>
    <dgm:cxn modelId="{4242A09E-27EB-4C10-B922-2583CAD49456}" type="presParOf" srcId="{E5EECCA3-F875-4B71-92CC-9CCDFB7DBFEF}" destId="{5785404B-F53E-4CF2-A702-90A46E89CED8}" srcOrd="11" destOrd="0" presId="urn:microsoft.com/office/officeart/2005/8/layout/list1"/>
    <dgm:cxn modelId="{A6BA0AC3-AD91-4D6C-B535-1CDD2AA18CDF}" type="presParOf" srcId="{E5EECCA3-F875-4B71-92CC-9CCDFB7DBFEF}" destId="{EF963990-07B7-4DBC-8CFE-C86D15B61BB6}" srcOrd="12" destOrd="0" presId="urn:microsoft.com/office/officeart/2005/8/layout/list1"/>
    <dgm:cxn modelId="{5CBEFB68-8191-45FA-923C-EC5677E685F3}" type="presParOf" srcId="{EF963990-07B7-4DBC-8CFE-C86D15B61BB6}" destId="{AEA4B341-6C57-43B8-BC42-9813D43D1335}" srcOrd="0" destOrd="12" presId="urn:microsoft.com/office/officeart/2005/8/layout/list1"/>
    <dgm:cxn modelId="{B2A3DE88-169F-47CE-AAB1-AE7ACA0849CD}" type="presOf" srcId="{CA58FE74-4619-4E47-BA6C-E0CD35AF5AC2}" destId="{AEA4B341-6C57-43B8-BC42-9813D43D1335}" srcOrd="0" destOrd="0" presId="urn:microsoft.com/office/officeart/2005/8/layout/list1"/>
    <dgm:cxn modelId="{B49CCE91-2E72-48AE-9DA4-E6368DD1E5B1}" type="presParOf" srcId="{EF963990-07B7-4DBC-8CFE-C86D15B61BB6}" destId="{DD07B078-3354-4F1B-9438-E4F95C4B43A6}" srcOrd="1" destOrd="12" presId="urn:microsoft.com/office/officeart/2005/8/layout/list1"/>
    <dgm:cxn modelId="{872BBADF-84DA-4648-AAF3-D021E2DCDAE4}" type="presOf" srcId="{CA58FE74-4619-4E47-BA6C-E0CD35AF5AC2}" destId="{DD07B078-3354-4F1B-9438-E4F95C4B43A6}" srcOrd="0" destOrd="0" presId="urn:microsoft.com/office/officeart/2005/8/layout/list1"/>
    <dgm:cxn modelId="{E4018426-4E46-4AD2-82AD-B0C6AC9E3F69}" type="presParOf" srcId="{E5EECCA3-F875-4B71-92CC-9CCDFB7DBFEF}" destId="{98F9047E-C8BE-4990-B6F7-84F4581E1FEA}" srcOrd="13" destOrd="0" presId="urn:microsoft.com/office/officeart/2005/8/layout/list1"/>
    <dgm:cxn modelId="{5484CA50-E2E1-4977-A789-E3E3096F3ED9}" type="presParOf" srcId="{E5EECCA3-F875-4B71-92CC-9CCDFB7DBFEF}" destId="{FB20FF5F-D131-4A8A-AEBC-01A2B84D6655}" srcOrd="14" destOrd="0" presId="urn:microsoft.com/office/officeart/2005/8/layout/list1"/>
    <dgm:cxn modelId="{3FA55EAD-E289-4ABA-8839-D6F4F07BABAE}" type="presOf" srcId="{A34F73D2-CC42-4152-A6F1-0648FB14F97F}" destId="{FB20FF5F-D131-4A8A-AEBC-01A2B84D6655}" srcOrd="0" destOrd="0" presId="urn:microsoft.com/office/officeart/2005/8/layout/list1"/>
    <dgm:cxn modelId="{D12E4965-1BD2-4A11-A76B-64F614F9B284}" type="presParOf" srcId="{E5EECCA3-F875-4B71-92CC-9CCDFB7DBFEF}" destId="{AC1FEB9E-7ED9-4E44-9D47-B63AE5862158}" srcOrd="15" destOrd="0" presId="urn:microsoft.com/office/officeart/2005/8/layout/list1"/>
    <dgm:cxn modelId="{4BA1F83B-A838-4E18-A15F-54FF059784C4}" type="presParOf" srcId="{E5EECCA3-F875-4B71-92CC-9CCDFB7DBFEF}" destId="{04A221FB-3A34-4804-9E1E-FAA254BEF819}" srcOrd="16" destOrd="0" presId="urn:microsoft.com/office/officeart/2005/8/layout/list1"/>
    <dgm:cxn modelId="{B0FAF630-C17E-41A3-9279-479F90560144}" type="presParOf" srcId="{04A221FB-3A34-4804-9E1E-FAA254BEF819}" destId="{09CBCBA7-E2EE-4654-BCFB-AB2C2D77E66B}" srcOrd="0" destOrd="16" presId="urn:microsoft.com/office/officeart/2005/8/layout/list1"/>
    <dgm:cxn modelId="{BC2FE267-961D-4566-8992-0623F8E549E0}" type="presOf" srcId="{D3284563-CEAB-43B3-81C4-5F6C081CBB78}" destId="{09CBCBA7-E2EE-4654-BCFB-AB2C2D77E66B}" srcOrd="0" destOrd="0" presId="urn:microsoft.com/office/officeart/2005/8/layout/list1"/>
    <dgm:cxn modelId="{35EC0DED-905A-475C-8BF6-DBEA4EA20847}" type="presParOf" srcId="{04A221FB-3A34-4804-9E1E-FAA254BEF819}" destId="{F8B30F84-9FC1-4455-B8FC-CA5DC2189586}" srcOrd="1" destOrd="16" presId="urn:microsoft.com/office/officeart/2005/8/layout/list1"/>
    <dgm:cxn modelId="{E7F2172A-E4A3-4DD3-95E4-26847F14A334}" type="presOf" srcId="{D3284563-CEAB-43B3-81C4-5F6C081CBB78}" destId="{F8B30F84-9FC1-4455-B8FC-CA5DC2189586}" srcOrd="0" destOrd="0" presId="urn:microsoft.com/office/officeart/2005/8/layout/list1"/>
    <dgm:cxn modelId="{40077CE7-28A2-4BFD-992E-1A50780A0146}" type="presParOf" srcId="{E5EECCA3-F875-4B71-92CC-9CCDFB7DBFEF}" destId="{75AF99AA-34AA-4169-A0AA-91E0CC0C2D15}" srcOrd="17" destOrd="0" presId="urn:microsoft.com/office/officeart/2005/8/layout/list1"/>
    <dgm:cxn modelId="{81B793D5-7897-4984-9E97-3B8929957C84}" type="presParOf" srcId="{E5EECCA3-F875-4B71-92CC-9CCDFB7DBFEF}" destId="{F855875C-E8B4-4273-8C6C-6A8EC3091B3C}" srcOrd="18" destOrd="0" presId="urn:microsoft.com/office/officeart/2005/8/layout/list1"/>
    <dgm:cxn modelId="{98BFA117-F132-498C-9C32-FBFE142BB699}" type="presOf" srcId="{EDEEE7AB-685F-4021-BA47-1D82335F64C9}" destId="{F855875C-E8B4-4273-8C6C-6A8EC3091B3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C320EB-5352-40AA-A0A9-C13066E1373C}" type="doc">
      <dgm:prSet loTypeId="list" loCatId="list" qsTypeId="urn:microsoft.com/office/officeart/2005/8/quickstyle/simple1" qsCatId="simple" csTypeId="urn:microsoft.com/office/officeart/2005/8/colors/accent1_2" csCatId="accent1" phldr="0"/>
      <dgm:spPr/>
      <dgm:t>
        <a:bodyPr/>
        <a:p>
          <a:endParaRPr lang="zh-CN" altLang="en-US"/>
        </a:p>
      </dgm:t>
    </dgm:pt>
    <dgm:pt modelId="{7D2B9517-0CC0-4E91-935C-71FD08F0B524}">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when</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45FB1D6F-BB5A-4047-96AA-FD41B1A3C1FF}" cxnId="{F13763BC-7693-482A-BFB9-3534D5CF843B}" type="parTrans">
      <dgm:prSet/>
      <dgm:spPr/>
    </dgm:pt>
    <dgm:pt modelId="{4E6EDF1B-61BB-4B21-87AB-F3F010A6B30D}" cxnId="{F13763BC-7693-482A-BFB9-3534D5CF843B}" type="sibTrans">
      <dgm:prSet/>
      <dgm:spPr/>
    </dgm:pt>
    <dgm:pt modelId="{A59D02A4-DB3C-4719-BCC1-2F4DA574A57E}">
      <dgm:prSet phldr="0" custT="0"/>
      <dgm:spPr/>
      <dgm:t>
        <a:bodyPr vert="horz" wrap="square"/>
        <a:p>
          <a:pPr algn="ctr"/>
          <a:r>
            <a:rPr/>
            <a:t/>
          </a:r>
          <a:endParaRPr/>
        </a:p>
      </dgm:t>
    </dgm:pt>
    <dgm:pt modelId="{88E71B2E-3FA6-4516-8AB1-5696FD7B930F}" cxnId="{1DBEA81C-D6C6-40CA-A11D-0A51EE9AD9CC}" type="parTrans">
      <dgm:prSet/>
      <dgm:spPr/>
    </dgm:pt>
    <dgm:pt modelId="{37BEEB60-B891-4218-BC49-1BE35FCC5649}" cxnId="{1DBEA81C-D6C6-40CA-A11D-0A51EE9AD9CC}" type="sibTrans">
      <dgm:prSet/>
      <dgm:spPr/>
    </dgm:pt>
    <dgm:pt modelId="{B77E540E-A9A9-4BFB-8A3B-816592F7E313}">
      <dgm:prSet phldr="0" custT="1"/>
      <dgm:spPr/>
      <dgm:t>
        <a:bodyPr vert="horz" wrap="square"/>
        <a:p>
          <a:pPr algn="ctr">
            <a:lnSpc>
              <a:spcPct val="100000"/>
            </a:lnSpc>
            <a:spcBef>
              <a:spcPct val="0"/>
            </a:spcBef>
            <a:spcAft>
              <a:spcPct val="35000"/>
            </a:spcAft>
          </a:pPr>
          <a:r>
            <a:rPr lang="en-US" sz="3200" b="1">
              <a:latin typeface="Arial Bold" panose="020B0604020202090204" charset="0"/>
              <a:cs typeface="Arial Bold" panose="020B0604020202090204" charset="0"/>
            </a:rPr>
            <a:t>where</a:t>
          </a:r>
          <a:r>
            <a:rPr lang="en-US" sz="3200" b="1">
              <a:latin typeface="Arial Bold" panose="020B0604020202090204" charset="0"/>
              <a:cs typeface="Arial Bold" panose="020B0604020202090204" charset="0"/>
            </a:rPr>
            <a:t/>
          </a:r>
          <a:endParaRPr lang="en-US" sz="3200" b="1">
            <a:latin typeface="Arial Bold" panose="020B0604020202090204" charset="0"/>
            <a:cs typeface="Arial Bold" panose="020B0604020202090204" charset="0"/>
          </a:endParaRPr>
        </a:p>
      </dgm:t>
    </dgm:pt>
    <dgm:pt modelId="{6C192D3C-B4C9-4B59-9389-7A6E5AE1F14D}" cxnId="{3CE76AF7-AC76-4CC6-BF5C-591718D03247}" type="parTrans">
      <dgm:prSet/>
      <dgm:spPr/>
    </dgm:pt>
    <dgm:pt modelId="{3B3AE1A0-BA98-45D1-9ED1-1208B3803F47}" cxnId="{3CE76AF7-AC76-4CC6-BF5C-591718D03247}" type="sibTrans">
      <dgm:prSet/>
      <dgm:spPr/>
    </dgm:pt>
    <dgm:pt modelId="{3EDB9FD8-3B96-444D-939A-D63078B4BD26}">
      <dgm:prSet phldr="0" custT="0"/>
      <dgm:spPr/>
      <dgm:t>
        <a:bodyPr vert="horz" wrap="square"/>
        <a:p>
          <a:pPr algn="ctr"/>
          <a:r>
            <a:rPr/>
            <a:t/>
          </a:r>
          <a:endParaRPr/>
        </a:p>
      </dgm:t>
    </dgm:pt>
    <dgm:pt modelId="{1A86EA6A-9CAF-4F34-9401-88E303E8292E}" cxnId="{F796B87E-8078-4C89-8C2C-1B6762C079E9}" type="parTrans">
      <dgm:prSet/>
      <dgm:spPr/>
    </dgm:pt>
    <dgm:pt modelId="{FFB6EA67-8847-4D77-A3C3-5163D633B324}" cxnId="{F796B87E-8078-4C89-8C2C-1B6762C079E9}" type="sibTrans">
      <dgm:prSet/>
      <dgm:spPr/>
    </dgm:pt>
    <dgm:pt modelId="{773C5012-55F9-436E-B78B-2A38D8AAA0C0}">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1399106-9BE2-43F4-9430-F473CB36780F}" cxnId="{CBCB945D-D094-46ED-B9E7-5152228B43A7}" type="parTrans">
      <dgm:prSet/>
      <dgm:spPr/>
      <dgm:t>
        <a:bodyPr/>
        <a:p>
          <a:endParaRPr lang="zh-CN" altLang="en-US"/>
        </a:p>
      </dgm:t>
    </dgm:pt>
    <dgm:pt modelId="{507A6FE3-4D55-4ED6-A973-429D64C5DF28}" cxnId="{CBCB945D-D094-46ED-B9E7-5152228B43A7}" type="sibTrans">
      <dgm:prSet/>
      <dgm:spPr/>
      <dgm:t>
        <a:bodyPr/>
        <a:p>
          <a:endParaRPr lang="zh-CN" altLang="en-US"/>
        </a:p>
      </dgm:t>
    </dgm:pt>
    <dgm:pt modelId="{28EC8777-0747-480D-BF3F-F9419CC93EDD}">
      <dgm:prSet phldr="0" custT="0"/>
      <dgm:spPr/>
      <dgm:t>
        <a:bodyPr vert="horz" wrap="square"/>
        <a:p>
          <a:pPr algn="ctr"/>
          <a:r>
            <a:rPr/>
            <a:t/>
          </a:r>
          <a:endParaRPr/>
        </a:p>
      </dgm:t>
    </dgm:pt>
    <dgm:pt modelId="{DE556923-B684-48CB-80B3-3774BF35B0B0}" cxnId="{2C05E9E8-9753-445C-9FE5-955CD271A7C2}" type="parTrans">
      <dgm:prSet/>
      <dgm:spPr/>
    </dgm:pt>
    <dgm:pt modelId="{AE179AB7-3DDC-4D47-8C16-0D7925B5A4AD}" cxnId="{2C05E9E8-9753-445C-9FE5-955CD271A7C2}" type="sibTrans">
      <dgm:prSet/>
      <dgm:spPr/>
    </dgm:pt>
    <dgm:pt modelId="{CA58FE74-4619-4E47-BA6C-E0CD35AF5AC2}">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EBAD4DA7-135F-4F4E-9475-804E7DC205D2}" cxnId="{D4A15F70-CC4B-4E0D-B0DA-C6B16579B1BA}" type="parTrans">
      <dgm:prSet/>
      <dgm:spPr/>
      <dgm:t>
        <a:bodyPr/>
        <a:p>
          <a:endParaRPr lang="zh-CN" altLang="en-US"/>
        </a:p>
      </dgm:t>
    </dgm:pt>
    <dgm:pt modelId="{5723A07A-E737-45B0-B84E-97FB4DE86580}" cxnId="{D4A15F70-CC4B-4E0D-B0DA-C6B16579B1BA}" type="sibTrans">
      <dgm:prSet/>
      <dgm:spPr/>
      <dgm:t>
        <a:bodyPr/>
        <a:p>
          <a:endParaRPr lang="zh-CN" altLang="en-US"/>
        </a:p>
      </dgm:t>
    </dgm:pt>
    <dgm:pt modelId="{A34F73D2-CC42-4152-A6F1-0648FB14F97F}">
      <dgm:prSet phldr="0" custT="0"/>
      <dgm:spPr/>
      <dgm:t>
        <a:bodyPr vert="horz" wrap="square"/>
        <a:p>
          <a:pPr algn="ctr"/>
          <a:r>
            <a:rPr/>
            <a:t/>
          </a:r>
          <a:endParaRPr/>
        </a:p>
      </dgm:t>
    </dgm:pt>
    <dgm:pt modelId="{E9D6CE14-8C65-495F-80AD-A3DD3D89ABA1}" cxnId="{BF89AD33-AB50-49D5-8EDD-B858A5D9EFB8}" type="parTrans">
      <dgm:prSet/>
      <dgm:spPr/>
    </dgm:pt>
    <dgm:pt modelId="{4B5CB900-BA71-4717-BAA2-8258391F71ED}" cxnId="{BF89AD33-AB50-49D5-8EDD-B858A5D9EFB8}" type="sibTrans">
      <dgm:prSet/>
      <dgm:spPr/>
    </dgm:pt>
    <dgm:pt modelId="{D3284563-CEAB-43B3-81C4-5F6C081CBB78}">
      <dgm:prSet phldrT="[文本]" phldr="0" custT="1"/>
      <dgm:spPr/>
      <dgm:t>
        <a:bodyPr vert="horz" wrap="square"/>
        <a:p>
          <a:pPr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r>
            <a:rPr lang="en-US" altLang="zh-CN" sz="3200" b="1">
              <a:latin typeface="Arial Bold" panose="020B0604020202090204" charset="0"/>
              <a:cs typeface="Arial Bold" panose="020B0604020202090204" charset="0"/>
            </a:rPr>
            <a:t/>
          </a:r>
          <a:endParaRPr lang="en-US" altLang="zh-CN" sz="3200" b="1">
            <a:latin typeface="Arial Bold" panose="020B0604020202090204" charset="0"/>
            <a:cs typeface="Arial Bold" panose="020B0604020202090204" charset="0"/>
          </a:endParaRPr>
        </a:p>
      </dgm:t>
    </dgm:pt>
    <dgm:pt modelId="{A2E240DA-ABFA-4A24-BE34-ABE926603D67}" cxnId="{778555F8-19DC-41EC-8184-AE7A9EC80BE2}" type="parTrans">
      <dgm:prSet/>
      <dgm:spPr/>
      <dgm:t>
        <a:bodyPr/>
        <a:p>
          <a:endParaRPr lang="zh-CN" altLang="en-US"/>
        </a:p>
      </dgm:t>
    </dgm:pt>
    <dgm:pt modelId="{2E43EE94-FE21-4F90-81B3-CED5B1ECC8C9}" cxnId="{778555F8-19DC-41EC-8184-AE7A9EC80BE2}" type="sibTrans">
      <dgm:prSet/>
      <dgm:spPr/>
      <dgm:t>
        <a:bodyPr/>
        <a:p>
          <a:endParaRPr lang="zh-CN" altLang="en-US"/>
        </a:p>
      </dgm:t>
    </dgm:pt>
    <dgm:pt modelId="{EDEEE7AB-685F-4021-BA47-1D82335F64C9}">
      <dgm:prSet phldr="0" custT="0"/>
      <dgm:spPr/>
      <dgm:t>
        <a:bodyPr vert="horz" wrap="square"/>
        <a:p>
          <a:pPr algn="ctr"/>
          <a:r>
            <a:rPr/>
            <a:t/>
          </a:r>
          <a:endParaRPr/>
        </a:p>
      </dgm:t>
    </dgm:pt>
    <dgm:pt modelId="{340CFB9A-AE56-4547-BC9B-E6290EB61352}" cxnId="{FC8E6FB3-7F9B-475A-82A7-1CE87F4F54E4}" type="parTrans">
      <dgm:prSet/>
      <dgm:spPr/>
    </dgm:pt>
    <dgm:pt modelId="{097071CD-75B3-416B-8BA5-D9E0C8313970}" cxnId="{FC8E6FB3-7F9B-475A-82A7-1CE87F4F54E4}" type="sibTrans">
      <dgm:prSet/>
      <dgm:spPr/>
    </dgm:pt>
    <dgm:pt modelId="{E5EECCA3-F875-4B71-92CC-9CCDFB7DBFEF}" type="pres">
      <dgm:prSet presAssocID="{26C320EB-5352-40AA-A0A9-C13066E1373C}" presName="linear" presStyleCnt="0">
        <dgm:presLayoutVars>
          <dgm:dir/>
          <dgm:animLvl val="lvl"/>
          <dgm:resizeHandles val="exact"/>
        </dgm:presLayoutVars>
      </dgm:prSet>
      <dgm:spPr/>
    </dgm:pt>
    <dgm:pt modelId="{5C9CF6AE-CFA2-4BBF-BB81-6CA2B8C9F7F2}" type="pres">
      <dgm:prSet presAssocID="{7D2B9517-0CC0-4E91-935C-71FD08F0B524}" presName="parentLin" presStyleCnt="0"/>
      <dgm:spPr/>
    </dgm:pt>
    <dgm:pt modelId="{85AE7048-71C4-48A6-9EA2-C764ABAB88A3}" type="pres">
      <dgm:prSet presAssocID="{7D2B9517-0CC0-4E91-935C-71FD08F0B524}" presName="parentLeftMargin" presStyleCnt="0"/>
      <dgm:spPr/>
    </dgm:pt>
    <dgm:pt modelId="{BD7F17D5-9B19-4D23-8CA4-F2234E8C012E}" type="pres">
      <dgm:prSet presAssocID="{7D2B9517-0CC0-4E91-935C-71FD08F0B524}" presName="parentText" presStyleLbl="node1" presStyleIdx="0" presStyleCnt="5">
        <dgm:presLayoutVars>
          <dgm:chMax val="0"/>
          <dgm:bulletEnabled val="1"/>
        </dgm:presLayoutVars>
      </dgm:prSet>
      <dgm:spPr/>
    </dgm:pt>
    <dgm:pt modelId="{CA5C9B46-A369-4C8C-8A93-258606E56699}" type="pres">
      <dgm:prSet presAssocID="{7D2B9517-0CC0-4E91-935C-71FD08F0B524}" presName="negativeSpace" presStyleCnt="0"/>
      <dgm:spPr/>
    </dgm:pt>
    <dgm:pt modelId="{6A890C83-B350-4643-B712-4EFFC2D0B697}" type="pres">
      <dgm:prSet presAssocID="{7D2B9517-0CC0-4E91-935C-71FD08F0B524}" presName="childText" presStyleLbl="conFgAcc1" presStyleIdx="0" presStyleCnt="5">
        <dgm:presLayoutVars>
          <dgm:bulletEnabled val="1"/>
        </dgm:presLayoutVars>
      </dgm:prSet>
      <dgm:spPr/>
    </dgm:pt>
    <dgm:pt modelId="{73ED0957-C3C6-4D8F-A0ED-6D5C476025BB}" type="pres">
      <dgm:prSet presAssocID="{4E6EDF1B-61BB-4B21-87AB-F3F010A6B30D}" presName="spaceBetweenRectangles" presStyleCnt="0"/>
      <dgm:spPr/>
    </dgm:pt>
    <dgm:pt modelId="{DEEF424C-591E-4ABA-835A-61E757D7377E}" type="pres">
      <dgm:prSet presAssocID="{B77E540E-A9A9-4BFB-8A3B-816592F7E313}" presName="parentLin" presStyleCnt="0"/>
      <dgm:spPr/>
    </dgm:pt>
    <dgm:pt modelId="{59960B58-EB15-40ED-8804-220713F13C02}" type="pres">
      <dgm:prSet presAssocID="{B77E540E-A9A9-4BFB-8A3B-816592F7E313}" presName="parentLeftMargin" presStyleCnt="0"/>
      <dgm:spPr/>
    </dgm:pt>
    <dgm:pt modelId="{B2DB7D2E-CD15-4A6F-BA10-98388FF70AEC}" type="pres">
      <dgm:prSet presAssocID="{B77E540E-A9A9-4BFB-8A3B-816592F7E313}" presName="parentText" presStyleLbl="node1" presStyleIdx="1" presStyleCnt="5">
        <dgm:presLayoutVars>
          <dgm:chMax val="0"/>
          <dgm:bulletEnabled val="1"/>
        </dgm:presLayoutVars>
      </dgm:prSet>
      <dgm:spPr/>
    </dgm:pt>
    <dgm:pt modelId="{42F12ED7-C9DC-4276-8372-C1C83962BEB3}" type="pres">
      <dgm:prSet presAssocID="{B77E540E-A9A9-4BFB-8A3B-816592F7E313}" presName="negativeSpace" presStyleCnt="0"/>
      <dgm:spPr/>
    </dgm:pt>
    <dgm:pt modelId="{D2E4814C-4817-4455-A588-D80411B8D12D}" type="pres">
      <dgm:prSet presAssocID="{B77E540E-A9A9-4BFB-8A3B-816592F7E313}" presName="childText" presStyleLbl="conFgAcc1" presStyleIdx="1" presStyleCnt="5">
        <dgm:presLayoutVars>
          <dgm:bulletEnabled val="1"/>
        </dgm:presLayoutVars>
      </dgm:prSet>
      <dgm:spPr/>
    </dgm:pt>
    <dgm:pt modelId="{5BD4E046-2EF2-4F0A-ACA6-1A3BA302A34E}" type="pres">
      <dgm:prSet presAssocID="{3B3AE1A0-BA98-45D1-9ED1-1208B3803F47}" presName="spaceBetweenRectangles" presStyleCnt="0"/>
      <dgm:spPr/>
    </dgm:pt>
    <dgm:pt modelId="{667CAF5C-37C0-43B7-8B7E-02CCA3754DB9}" type="pres">
      <dgm:prSet presAssocID="{773C5012-55F9-436E-B78B-2A38D8AAA0C0}" presName="parentLin" presStyleCnt="0"/>
      <dgm:spPr/>
    </dgm:pt>
    <dgm:pt modelId="{58B158CB-C1D2-4676-88E6-6B3937A00A96}" type="pres">
      <dgm:prSet presAssocID="{773C5012-55F9-436E-B78B-2A38D8AAA0C0}" presName="parentLeftMargin" presStyleCnt="0"/>
      <dgm:spPr/>
    </dgm:pt>
    <dgm:pt modelId="{D0971512-D8E1-4E4B-89F4-FF2EB164C196}" type="pres">
      <dgm:prSet presAssocID="{773C5012-55F9-436E-B78B-2A38D8AAA0C0}" presName="parentText" presStyleLbl="node1" presStyleIdx="2" presStyleCnt="5">
        <dgm:presLayoutVars>
          <dgm:chMax val="0"/>
          <dgm:bulletEnabled val="1"/>
        </dgm:presLayoutVars>
      </dgm:prSet>
      <dgm:spPr/>
    </dgm:pt>
    <dgm:pt modelId="{05E10EBB-C85A-471E-9935-B48B9C39A12E}" type="pres">
      <dgm:prSet presAssocID="{773C5012-55F9-436E-B78B-2A38D8AAA0C0}" presName="negativeSpace" presStyleCnt="0"/>
      <dgm:spPr/>
    </dgm:pt>
    <dgm:pt modelId="{1F055725-8984-42CB-98CB-8E7728DD5EAB}" type="pres">
      <dgm:prSet presAssocID="{773C5012-55F9-436E-B78B-2A38D8AAA0C0}" presName="childText" presStyleLbl="conFgAcc1" presStyleIdx="2" presStyleCnt="5">
        <dgm:presLayoutVars>
          <dgm:bulletEnabled val="1"/>
        </dgm:presLayoutVars>
      </dgm:prSet>
      <dgm:spPr/>
    </dgm:pt>
    <dgm:pt modelId="{5785404B-F53E-4CF2-A702-90A46E89CED8}" type="pres">
      <dgm:prSet presAssocID="{507A6FE3-4D55-4ED6-A973-429D64C5DF28}" presName="spaceBetweenRectangles" presStyleCnt="0"/>
      <dgm:spPr/>
    </dgm:pt>
    <dgm:pt modelId="{EF963990-07B7-4DBC-8CFE-C86D15B61BB6}" type="pres">
      <dgm:prSet presAssocID="{CA58FE74-4619-4E47-BA6C-E0CD35AF5AC2}" presName="parentLin" presStyleCnt="0"/>
      <dgm:spPr/>
    </dgm:pt>
    <dgm:pt modelId="{AEA4B341-6C57-43B8-BC42-9813D43D1335}" type="pres">
      <dgm:prSet presAssocID="{CA58FE74-4619-4E47-BA6C-E0CD35AF5AC2}" presName="parentLeftMargin" presStyleCnt="0"/>
      <dgm:spPr/>
    </dgm:pt>
    <dgm:pt modelId="{DD07B078-3354-4F1B-9438-E4F95C4B43A6}" type="pres">
      <dgm:prSet presAssocID="{CA58FE74-4619-4E47-BA6C-E0CD35AF5AC2}" presName="parentText" presStyleLbl="node1" presStyleIdx="3" presStyleCnt="5">
        <dgm:presLayoutVars>
          <dgm:chMax val="0"/>
          <dgm:bulletEnabled val="1"/>
        </dgm:presLayoutVars>
      </dgm:prSet>
      <dgm:spPr/>
    </dgm:pt>
    <dgm:pt modelId="{98F9047E-C8BE-4990-B6F7-84F4581E1FEA}" type="pres">
      <dgm:prSet presAssocID="{CA58FE74-4619-4E47-BA6C-E0CD35AF5AC2}" presName="negativeSpace" presStyleCnt="0"/>
      <dgm:spPr/>
    </dgm:pt>
    <dgm:pt modelId="{FB20FF5F-D131-4A8A-AEBC-01A2B84D6655}" type="pres">
      <dgm:prSet presAssocID="{CA58FE74-4619-4E47-BA6C-E0CD35AF5AC2}" presName="childText" presStyleLbl="conFgAcc1" presStyleIdx="3" presStyleCnt="5">
        <dgm:presLayoutVars>
          <dgm:bulletEnabled val="1"/>
        </dgm:presLayoutVars>
      </dgm:prSet>
      <dgm:spPr/>
    </dgm:pt>
    <dgm:pt modelId="{AC1FEB9E-7ED9-4E44-9D47-B63AE5862158}" type="pres">
      <dgm:prSet presAssocID="{5723A07A-E737-45B0-B84E-97FB4DE86580}" presName="spaceBetweenRectangles" presStyleCnt="0"/>
      <dgm:spPr/>
    </dgm:pt>
    <dgm:pt modelId="{04A221FB-3A34-4804-9E1E-FAA254BEF819}" type="pres">
      <dgm:prSet presAssocID="{D3284563-CEAB-43B3-81C4-5F6C081CBB78}" presName="parentLin" presStyleCnt="0"/>
      <dgm:spPr/>
    </dgm:pt>
    <dgm:pt modelId="{09CBCBA7-E2EE-4654-BCFB-AB2C2D77E66B}" type="pres">
      <dgm:prSet presAssocID="{D3284563-CEAB-43B3-81C4-5F6C081CBB78}" presName="parentLeftMargin" presStyleCnt="0"/>
      <dgm:spPr/>
    </dgm:pt>
    <dgm:pt modelId="{F8B30F84-9FC1-4455-B8FC-CA5DC2189586}" type="pres">
      <dgm:prSet presAssocID="{D3284563-CEAB-43B3-81C4-5F6C081CBB78}" presName="parentText" presStyleLbl="node1" presStyleIdx="4" presStyleCnt="5">
        <dgm:presLayoutVars>
          <dgm:chMax val="0"/>
          <dgm:bulletEnabled val="1"/>
        </dgm:presLayoutVars>
      </dgm:prSet>
      <dgm:spPr/>
    </dgm:pt>
    <dgm:pt modelId="{75AF99AA-34AA-4169-A0AA-91E0CC0C2D15}" type="pres">
      <dgm:prSet presAssocID="{D3284563-CEAB-43B3-81C4-5F6C081CBB78}" presName="negativeSpace" presStyleCnt="0"/>
      <dgm:spPr/>
    </dgm:pt>
    <dgm:pt modelId="{F855875C-E8B4-4273-8C6C-6A8EC3091B3C}" type="pres">
      <dgm:prSet presAssocID="{D3284563-CEAB-43B3-81C4-5F6C081CBB78}" presName="childText" presStyleLbl="conFgAcc1" presStyleIdx="4" presStyleCnt="5">
        <dgm:presLayoutVars>
          <dgm:bulletEnabled val="1"/>
        </dgm:presLayoutVars>
      </dgm:prSet>
      <dgm:spPr/>
    </dgm:pt>
  </dgm:ptLst>
  <dgm:cxnLst>
    <dgm:cxn modelId="{F13763BC-7693-482A-BFB9-3534D5CF843B}" srcId="{26C320EB-5352-40AA-A0A9-C13066E1373C}" destId="{7D2B9517-0CC0-4E91-935C-71FD08F0B524}" srcOrd="0" destOrd="0" parTransId="{45FB1D6F-BB5A-4047-96AA-FD41B1A3C1FF}" sibTransId="{4E6EDF1B-61BB-4B21-87AB-F3F010A6B30D}"/>
    <dgm:cxn modelId="{1DBEA81C-D6C6-40CA-A11D-0A51EE9AD9CC}" srcId="{7D2B9517-0CC0-4E91-935C-71FD08F0B524}" destId="{A59D02A4-DB3C-4719-BCC1-2F4DA574A57E}" srcOrd="0" destOrd="0" parTransId="{88E71B2E-3FA6-4516-8AB1-5696FD7B930F}" sibTransId="{37BEEB60-B891-4218-BC49-1BE35FCC5649}"/>
    <dgm:cxn modelId="{3CE76AF7-AC76-4CC6-BF5C-591718D03247}" srcId="{26C320EB-5352-40AA-A0A9-C13066E1373C}" destId="{B77E540E-A9A9-4BFB-8A3B-816592F7E313}" srcOrd="1" destOrd="0" parTransId="{6C192D3C-B4C9-4B59-9389-7A6E5AE1F14D}" sibTransId="{3B3AE1A0-BA98-45D1-9ED1-1208B3803F47}"/>
    <dgm:cxn modelId="{F796B87E-8078-4C89-8C2C-1B6762C079E9}" srcId="{B77E540E-A9A9-4BFB-8A3B-816592F7E313}" destId="{3EDB9FD8-3B96-444D-939A-D63078B4BD26}" srcOrd="0" destOrd="1" parTransId="{1A86EA6A-9CAF-4F34-9401-88E303E8292E}" sibTransId="{FFB6EA67-8847-4D77-A3C3-5163D633B324}"/>
    <dgm:cxn modelId="{CBCB945D-D094-46ED-B9E7-5152228B43A7}" srcId="{26C320EB-5352-40AA-A0A9-C13066E1373C}" destId="{773C5012-55F9-436E-B78B-2A38D8AAA0C0}" srcOrd="2" destOrd="0" parTransId="{E1399106-9BE2-43F4-9430-F473CB36780F}" sibTransId="{507A6FE3-4D55-4ED6-A973-429D64C5DF28}"/>
    <dgm:cxn modelId="{2C05E9E8-9753-445C-9FE5-955CD271A7C2}" srcId="{773C5012-55F9-436E-B78B-2A38D8AAA0C0}" destId="{28EC8777-0747-480D-BF3F-F9419CC93EDD}" srcOrd="0" destOrd="2" parTransId="{DE556923-B684-48CB-80B3-3774BF35B0B0}" sibTransId="{AE179AB7-3DDC-4D47-8C16-0D7925B5A4AD}"/>
    <dgm:cxn modelId="{D4A15F70-CC4B-4E0D-B0DA-C6B16579B1BA}" srcId="{26C320EB-5352-40AA-A0A9-C13066E1373C}" destId="{CA58FE74-4619-4E47-BA6C-E0CD35AF5AC2}" srcOrd="3" destOrd="0" parTransId="{EBAD4DA7-135F-4F4E-9475-804E7DC205D2}" sibTransId="{5723A07A-E737-45B0-B84E-97FB4DE86580}"/>
    <dgm:cxn modelId="{BF89AD33-AB50-49D5-8EDD-B858A5D9EFB8}" srcId="{CA58FE74-4619-4E47-BA6C-E0CD35AF5AC2}" destId="{A34F73D2-CC42-4152-A6F1-0648FB14F97F}" srcOrd="0" destOrd="3" parTransId="{E9D6CE14-8C65-495F-80AD-A3DD3D89ABA1}" sibTransId="{4B5CB900-BA71-4717-BAA2-8258391F71ED}"/>
    <dgm:cxn modelId="{778555F8-19DC-41EC-8184-AE7A9EC80BE2}" srcId="{26C320EB-5352-40AA-A0A9-C13066E1373C}" destId="{D3284563-CEAB-43B3-81C4-5F6C081CBB78}" srcOrd="4" destOrd="0" parTransId="{A2E240DA-ABFA-4A24-BE34-ABE926603D67}" sibTransId="{2E43EE94-FE21-4F90-81B3-CED5B1ECC8C9}"/>
    <dgm:cxn modelId="{FC8E6FB3-7F9B-475A-82A7-1CE87F4F54E4}" srcId="{D3284563-CEAB-43B3-81C4-5F6C081CBB78}" destId="{EDEEE7AB-685F-4021-BA47-1D82335F64C9}" srcOrd="0" destOrd="4" parTransId="{340CFB9A-AE56-4547-BC9B-E6290EB61352}" sibTransId="{097071CD-75B3-416B-8BA5-D9E0C8313970}"/>
    <dgm:cxn modelId="{7B55933F-E332-4B77-A6C8-8DA9EDD7EB4B}" type="presOf" srcId="{26C320EB-5352-40AA-A0A9-C13066E1373C}" destId="{E5EECCA3-F875-4B71-92CC-9CCDFB7DBFEF}" srcOrd="0" destOrd="0" presId="urn:microsoft.com/office/officeart/2005/8/layout/list1"/>
    <dgm:cxn modelId="{DA10C29C-B72A-49D9-A080-7194BC2DD0E8}" type="presParOf" srcId="{E5EECCA3-F875-4B71-92CC-9CCDFB7DBFEF}" destId="{5C9CF6AE-CFA2-4BBF-BB81-6CA2B8C9F7F2}" srcOrd="0" destOrd="0" presId="urn:microsoft.com/office/officeart/2005/8/layout/list1"/>
    <dgm:cxn modelId="{94E13755-9AD5-4E49-952F-8079A8574038}" type="presParOf" srcId="{5C9CF6AE-CFA2-4BBF-BB81-6CA2B8C9F7F2}" destId="{85AE7048-71C4-48A6-9EA2-C764ABAB88A3}" srcOrd="0" destOrd="0" presId="urn:microsoft.com/office/officeart/2005/8/layout/list1"/>
    <dgm:cxn modelId="{503FFB55-7F41-475F-9F76-0D7411C1D8F0}" type="presOf" srcId="{7D2B9517-0CC0-4E91-935C-71FD08F0B524}" destId="{85AE7048-71C4-48A6-9EA2-C764ABAB88A3}" srcOrd="0" destOrd="0" presId="urn:microsoft.com/office/officeart/2005/8/layout/list1"/>
    <dgm:cxn modelId="{D62103DD-E19C-43BA-B743-5DA259BE5039}" type="presParOf" srcId="{5C9CF6AE-CFA2-4BBF-BB81-6CA2B8C9F7F2}" destId="{BD7F17D5-9B19-4D23-8CA4-F2234E8C012E}" srcOrd="1" destOrd="0" presId="urn:microsoft.com/office/officeart/2005/8/layout/list1"/>
    <dgm:cxn modelId="{3949ACCF-0F71-40BA-84DF-B4F8C02A774A}" type="presOf" srcId="{7D2B9517-0CC0-4E91-935C-71FD08F0B524}" destId="{BD7F17D5-9B19-4D23-8CA4-F2234E8C012E}" srcOrd="0" destOrd="0" presId="urn:microsoft.com/office/officeart/2005/8/layout/list1"/>
    <dgm:cxn modelId="{9A3B5274-72FE-4A5B-B150-F846B69B0B03}" type="presParOf" srcId="{E5EECCA3-F875-4B71-92CC-9CCDFB7DBFEF}" destId="{CA5C9B46-A369-4C8C-8A93-258606E56699}" srcOrd="1" destOrd="0" presId="urn:microsoft.com/office/officeart/2005/8/layout/list1"/>
    <dgm:cxn modelId="{3011E263-E772-4F07-999F-00E46F4193D8}" type="presParOf" srcId="{E5EECCA3-F875-4B71-92CC-9CCDFB7DBFEF}" destId="{6A890C83-B350-4643-B712-4EFFC2D0B697}" srcOrd="2" destOrd="0" presId="urn:microsoft.com/office/officeart/2005/8/layout/list1"/>
    <dgm:cxn modelId="{F228669B-3D1B-43A0-BED1-49E4FA98A064}" type="presOf" srcId="{A59D02A4-DB3C-4719-BCC1-2F4DA574A57E}" destId="{6A890C83-B350-4643-B712-4EFFC2D0B697}" srcOrd="0" destOrd="0" presId="urn:microsoft.com/office/officeart/2005/8/layout/list1"/>
    <dgm:cxn modelId="{3DB6DE3A-EA9B-4A93-A614-D8282612A340}" type="presParOf" srcId="{E5EECCA3-F875-4B71-92CC-9CCDFB7DBFEF}" destId="{73ED0957-C3C6-4D8F-A0ED-6D5C476025BB}" srcOrd="3" destOrd="0" presId="urn:microsoft.com/office/officeart/2005/8/layout/list1"/>
    <dgm:cxn modelId="{E2A93B99-6EEB-419A-A2B9-FD4965AA37BF}" type="presParOf" srcId="{E5EECCA3-F875-4B71-92CC-9CCDFB7DBFEF}" destId="{DEEF424C-591E-4ABA-835A-61E757D7377E}" srcOrd="4" destOrd="0" presId="urn:microsoft.com/office/officeart/2005/8/layout/list1"/>
    <dgm:cxn modelId="{439F2C3D-3666-45D3-AA8B-726F48A6376A}" type="presParOf" srcId="{DEEF424C-591E-4ABA-835A-61E757D7377E}" destId="{59960B58-EB15-40ED-8804-220713F13C02}" srcOrd="0" destOrd="4" presId="urn:microsoft.com/office/officeart/2005/8/layout/list1"/>
    <dgm:cxn modelId="{3F3D4163-283D-4611-B7D2-A13147E32A8D}" type="presOf" srcId="{B77E540E-A9A9-4BFB-8A3B-816592F7E313}" destId="{59960B58-EB15-40ED-8804-220713F13C02}" srcOrd="0" destOrd="0" presId="urn:microsoft.com/office/officeart/2005/8/layout/list1"/>
    <dgm:cxn modelId="{9EC7D0DD-2530-48F2-BDB5-AF761494E4A9}" type="presParOf" srcId="{DEEF424C-591E-4ABA-835A-61E757D7377E}" destId="{B2DB7D2E-CD15-4A6F-BA10-98388FF70AEC}" srcOrd="1" destOrd="4" presId="urn:microsoft.com/office/officeart/2005/8/layout/list1"/>
    <dgm:cxn modelId="{A192D3F5-498D-412E-9003-7D031C251E42}" type="presOf" srcId="{B77E540E-A9A9-4BFB-8A3B-816592F7E313}" destId="{B2DB7D2E-CD15-4A6F-BA10-98388FF70AEC}" srcOrd="0" destOrd="0" presId="urn:microsoft.com/office/officeart/2005/8/layout/list1"/>
    <dgm:cxn modelId="{4BEF1E86-D228-4338-BB2B-76B18A17A716}" type="presParOf" srcId="{E5EECCA3-F875-4B71-92CC-9CCDFB7DBFEF}" destId="{42F12ED7-C9DC-4276-8372-C1C83962BEB3}" srcOrd="5" destOrd="0" presId="urn:microsoft.com/office/officeart/2005/8/layout/list1"/>
    <dgm:cxn modelId="{C175FB33-E96F-4B47-97C1-37D4B1BAEA40}" type="presParOf" srcId="{E5EECCA3-F875-4B71-92CC-9CCDFB7DBFEF}" destId="{D2E4814C-4817-4455-A588-D80411B8D12D}" srcOrd="6" destOrd="0" presId="urn:microsoft.com/office/officeart/2005/8/layout/list1"/>
    <dgm:cxn modelId="{C2AD9BA6-578F-4376-8F2F-061FA5F65D0D}" type="presOf" srcId="{3EDB9FD8-3B96-444D-939A-D63078B4BD26}" destId="{D2E4814C-4817-4455-A588-D80411B8D12D}" srcOrd="0" destOrd="0" presId="urn:microsoft.com/office/officeart/2005/8/layout/list1"/>
    <dgm:cxn modelId="{E6528E19-D87E-4F40-BF82-20E90CAFAEFD}" type="presParOf" srcId="{E5EECCA3-F875-4B71-92CC-9CCDFB7DBFEF}" destId="{5BD4E046-2EF2-4F0A-ACA6-1A3BA302A34E}" srcOrd="7" destOrd="0" presId="urn:microsoft.com/office/officeart/2005/8/layout/list1"/>
    <dgm:cxn modelId="{39701228-4E0E-4C98-AEFA-405CF394409A}" type="presParOf" srcId="{E5EECCA3-F875-4B71-92CC-9CCDFB7DBFEF}" destId="{667CAF5C-37C0-43B7-8B7E-02CCA3754DB9}" srcOrd="8" destOrd="0" presId="urn:microsoft.com/office/officeart/2005/8/layout/list1"/>
    <dgm:cxn modelId="{0EF922C5-5238-407E-8720-023F9C712F46}" type="presParOf" srcId="{667CAF5C-37C0-43B7-8B7E-02CCA3754DB9}" destId="{58B158CB-C1D2-4676-88E6-6B3937A00A96}" srcOrd="0" destOrd="8" presId="urn:microsoft.com/office/officeart/2005/8/layout/list1"/>
    <dgm:cxn modelId="{2D1D2683-167A-43C8-BBC5-C55810ECADB2}" type="presOf" srcId="{773C5012-55F9-436E-B78B-2A38D8AAA0C0}" destId="{58B158CB-C1D2-4676-88E6-6B3937A00A96}" srcOrd="0" destOrd="0" presId="urn:microsoft.com/office/officeart/2005/8/layout/list1"/>
    <dgm:cxn modelId="{D61D0195-E1C3-40B9-B1EC-FD2744D9805D}" type="presParOf" srcId="{667CAF5C-37C0-43B7-8B7E-02CCA3754DB9}" destId="{D0971512-D8E1-4E4B-89F4-FF2EB164C196}" srcOrd="1" destOrd="8" presId="urn:microsoft.com/office/officeart/2005/8/layout/list1"/>
    <dgm:cxn modelId="{4DDDEF26-8E25-4674-9DA1-4C575BBF614D}" type="presOf" srcId="{773C5012-55F9-436E-B78B-2A38D8AAA0C0}" destId="{D0971512-D8E1-4E4B-89F4-FF2EB164C196}" srcOrd="0" destOrd="0" presId="urn:microsoft.com/office/officeart/2005/8/layout/list1"/>
    <dgm:cxn modelId="{441F6638-E41F-442B-9BD6-6694CB9806AE}" type="presParOf" srcId="{E5EECCA3-F875-4B71-92CC-9CCDFB7DBFEF}" destId="{05E10EBB-C85A-471E-9935-B48B9C39A12E}" srcOrd="9" destOrd="0" presId="urn:microsoft.com/office/officeart/2005/8/layout/list1"/>
    <dgm:cxn modelId="{0AED64BB-0733-46CE-8610-5B000F71F672}" type="presParOf" srcId="{E5EECCA3-F875-4B71-92CC-9CCDFB7DBFEF}" destId="{1F055725-8984-42CB-98CB-8E7728DD5EAB}" srcOrd="10" destOrd="0" presId="urn:microsoft.com/office/officeart/2005/8/layout/list1"/>
    <dgm:cxn modelId="{DDFF6526-5995-46B5-9F99-B8B92E6F1547}" type="presOf" srcId="{28EC8777-0747-480D-BF3F-F9419CC93EDD}" destId="{1F055725-8984-42CB-98CB-8E7728DD5EAB}" srcOrd="0" destOrd="0" presId="urn:microsoft.com/office/officeart/2005/8/layout/list1"/>
    <dgm:cxn modelId="{4242A09E-27EB-4C10-B922-2583CAD49456}" type="presParOf" srcId="{E5EECCA3-F875-4B71-92CC-9CCDFB7DBFEF}" destId="{5785404B-F53E-4CF2-A702-90A46E89CED8}" srcOrd="11" destOrd="0" presId="urn:microsoft.com/office/officeart/2005/8/layout/list1"/>
    <dgm:cxn modelId="{A6BA0AC3-AD91-4D6C-B535-1CDD2AA18CDF}" type="presParOf" srcId="{E5EECCA3-F875-4B71-92CC-9CCDFB7DBFEF}" destId="{EF963990-07B7-4DBC-8CFE-C86D15B61BB6}" srcOrd="12" destOrd="0" presId="urn:microsoft.com/office/officeart/2005/8/layout/list1"/>
    <dgm:cxn modelId="{5CBEFB68-8191-45FA-923C-EC5677E685F3}" type="presParOf" srcId="{EF963990-07B7-4DBC-8CFE-C86D15B61BB6}" destId="{AEA4B341-6C57-43B8-BC42-9813D43D1335}" srcOrd="0" destOrd="12" presId="urn:microsoft.com/office/officeart/2005/8/layout/list1"/>
    <dgm:cxn modelId="{B2A3DE88-169F-47CE-AAB1-AE7ACA0849CD}" type="presOf" srcId="{CA58FE74-4619-4E47-BA6C-E0CD35AF5AC2}" destId="{AEA4B341-6C57-43B8-BC42-9813D43D1335}" srcOrd="0" destOrd="0" presId="urn:microsoft.com/office/officeart/2005/8/layout/list1"/>
    <dgm:cxn modelId="{B49CCE91-2E72-48AE-9DA4-E6368DD1E5B1}" type="presParOf" srcId="{EF963990-07B7-4DBC-8CFE-C86D15B61BB6}" destId="{DD07B078-3354-4F1B-9438-E4F95C4B43A6}" srcOrd="1" destOrd="12" presId="urn:microsoft.com/office/officeart/2005/8/layout/list1"/>
    <dgm:cxn modelId="{872BBADF-84DA-4648-AAF3-D021E2DCDAE4}" type="presOf" srcId="{CA58FE74-4619-4E47-BA6C-E0CD35AF5AC2}" destId="{DD07B078-3354-4F1B-9438-E4F95C4B43A6}" srcOrd="0" destOrd="0" presId="urn:microsoft.com/office/officeart/2005/8/layout/list1"/>
    <dgm:cxn modelId="{E4018426-4E46-4AD2-82AD-B0C6AC9E3F69}" type="presParOf" srcId="{E5EECCA3-F875-4B71-92CC-9CCDFB7DBFEF}" destId="{98F9047E-C8BE-4990-B6F7-84F4581E1FEA}" srcOrd="13" destOrd="0" presId="urn:microsoft.com/office/officeart/2005/8/layout/list1"/>
    <dgm:cxn modelId="{5484CA50-E2E1-4977-A789-E3E3096F3ED9}" type="presParOf" srcId="{E5EECCA3-F875-4B71-92CC-9CCDFB7DBFEF}" destId="{FB20FF5F-D131-4A8A-AEBC-01A2B84D6655}" srcOrd="14" destOrd="0" presId="urn:microsoft.com/office/officeart/2005/8/layout/list1"/>
    <dgm:cxn modelId="{3FA55EAD-E289-4ABA-8839-D6F4F07BABAE}" type="presOf" srcId="{A34F73D2-CC42-4152-A6F1-0648FB14F97F}" destId="{FB20FF5F-D131-4A8A-AEBC-01A2B84D6655}" srcOrd="0" destOrd="0" presId="urn:microsoft.com/office/officeart/2005/8/layout/list1"/>
    <dgm:cxn modelId="{D12E4965-1BD2-4A11-A76B-64F614F9B284}" type="presParOf" srcId="{E5EECCA3-F875-4B71-92CC-9CCDFB7DBFEF}" destId="{AC1FEB9E-7ED9-4E44-9D47-B63AE5862158}" srcOrd="15" destOrd="0" presId="urn:microsoft.com/office/officeart/2005/8/layout/list1"/>
    <dgm:cxn modelId="{4BA1F83B-A838-4E18-A15F-54FF059784C4}" type="presParOf" srcId="{E5EECCA3-F875-4B71-92CC-9CCDFB7DBFEF}" destId="{04A221FB-3A34-4804-9E1E-FAA254BEF819}" srcOrd="16" destOrd="0" presId="urn:microsoft.com/office/officeart/2005/8/layout/list1"/>
    <dgm:cxn modelId="{B0FAF630-C17E-41A3-9279-479F90560144}" type="presParOf" srcId="{04A221FB-3A34-4804-9E1E-FAA254BEF819}" destId="{09CBCBA7-E2EE-4654-BCFB-AB2C2D77E66B}" srcOrd="0" destOrd="16" presId="urn:microsoft.com/office/officeart/2005/8/layout/list1"/>
    <dgm:cxn modelId="{BC2FE267-961D-4566-8992-0623F8E549E0}" type="presOf" srcId="{D3284563-CEAB-43B3-81C4-5F6C081CBB78}" destId="{09CBCBA7-E2EE-4654-BCFB-AB2C2D77E66B}" srcOrd="0" destOrd="0" presId="urn:microsoft.com/office/officeart/2005/8/layout/list1"/>
    <dgm:cxn modelId="{35EC0DED-905A-475C-8BF6-DBEA4EA20847}" type="presParOf" srcId="{04A221FB-3A34-4804-9E1E-FAA254BEF819}" destId="{F8B30F84-9FC1-4455-B8FC-CA5DC2189586}" srcOrd="1" destOrd="16" presId="urn:microsoft.com/office/officeart/2005/8/layout/list1"/>
    <dgm:cxn modelId="{E7F2172A-E4A3-4DD3-95E4-26847F14A334}" type="presOf" srcId="{D3284563-CEAB-43B3-81C4-5F6C081CBB78}" destId="{F8B30F84-9FC1-4455-B8FC-CA5DC2189586}" srcOrd="0" destOrd="0" presId="urn:microsoft.com/office/officeart/2005/8/layout/list1"/>
    <dgm:cxn modelId="{40077CE7-28A2-4BFD-992E-1A50780A0146}" type="presParOf" srcId="{E5EECCA3-F875-4B71-92CC-9CCDFB7DBFEF}" destId="{75AF99AA-34AA-4169-A0AA-91E0CC0C2D15}" srcOrd="17" destOrd="0" presId="urn:microsoft.com/office/officeart/2005/8/layout/list1"/>
    <dgm:cxn modelId="{81B793D5-7897-4984-9E97-3B8929957C84}" type="presParOf" srcId="{E5EECCA3-F875-4B71-92CC-9CCDFB7DBFEF}" destId="{F855875C-E8B4-4273-8C6C-6A8EC3091B3C}" srcOrd="18" destOrd="0" presId="urn:microsoft.com/office/officeart/2005/8/layout/list1"/>
    <dgm:cxn modelId="{98BFA117-F132-498C-9C32-FBFE142BB699}" type="presOf" srcId="{EDEEE7AB-685F-4021-BA47-1D82335F64C9}" destId="{F855875C-E8B4-4273-8C6C-6A8EC3091B3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966970" cy="4810760"/>
        <a:chOff x="0" y="0"/>
        <a:chExt cx="4966970" cy="4810760"/>
      </a:xfrm>
    </dsp:grpSpPr>
    <dsp:sp modelId="{6A890C83-B350-4643-B712-4EFFC2D0B697}">
      <dsp:nvSpPr>
        <dsp:cNvPr id="5" name="矩形 4"/>
        <dsp:cNvSpPr/>
      </dsp:nvSpPr>
      <dsp:spPr bwMode="white">
        <a:xfrm>
          <a:off x="0" y="39064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90640"/>
        <a:ext cx="4966970" cy="529200"/>
      </dsp:txXfrm>
    </dsp:sp>
    <dsp:sp modelId="{BD7F17D5-9B19-4D23-8CA4-F2234E8C012E}">
      <dsp:nvSpPr>
        <dsp:cNvPr id="4" name="圆角矩形 3"/>
        <dsp:cNvSpPr/>
      </dsp:nvSpPr>
      <dsp:spPr bwMode="white">
        <a:xfrm>
          <a:off x="248349" y="8068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when</a:t>
          </a:r>
          <a:endParaRPr lang="en-US" sz="3200" b="1">
            <a:latin typeface="Arial Bold" panose="020B0604020202090204" charset="0"/>
            <a:cs typeface="Arial Bold" panose="020B0604020202090204" charset="0"/>
          </a:endParaRPr>
        </a:p>
      </dsp:txBody>
      <dsp:txXfrm>
        <a:off x="248349" y="80680"/>
        <a:ext cx="3476879" cy="619920"/>
      </dsp:txXfrm>
    </dsp:sp>
    <dsp:sp modelId="{D2E4814C-4817-4455-A588-D80411B8D12D}">
      <dsp:nvSpPr>
        <dsp:cNvPr id="8" name="矩形 7"/>
        <dsp:cNvSpPr/>
      </dsp:nvSpPr>
      <dsp:spPr bwMode="white">
        <a:xfrm>
          <a:off x="0" y="134320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1343200"/>
        <a:ext cx="4966970" cy="529200"/>
      </dsp:txXfrm>
    </dsp:sp>
    <dsp:sp modelId="{B2DB7D2E-CD15-4A6F-BA10-98388FF70AEC}">
      <dsp:nvSpPr>
        <dsp:cNvPr id="7" name="圆角矩形 6"/>
        <dsp:cNvSpPr/>
      </dsp:nvSpPr>
      <dsp:spPr bwMode="white">
        <a:xfrm>
          <a:off x="248349" y="103324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where</a:t>
          </a:r>
          <a:endParaRPr lang="en-US" sz="3200" b="1">
            <a:latin typeface="Arial Bold" panose="020B0604020202090204" charset="0"/>
            <a:cs typeface="Arial Bold" panose="020B0604020202090204" charset="0"/>
          </a:endParaRPr>
        </a:p>
      </dsp:txBody>
      <dsp:txXfrm>
        <a:off x="248349" y="1033240"/>
        <a:ext cx="3476879" cy="619920"/>
      </dsp:txXfrm>
    </dsp:sp>
    <dsp:sp modelId="{1F055725-8984-42CB-98CB-8E7728DD5EAB}">
      <dsp:nvSpPr>
        <dsp:cNvPr id="11" name="矩形 10"/>
        <dsp:cNvSpPr/>
      </dsp:nvSpPr>
      <dsp:spPr bwMode="white">
        <a:xfrm>
          <a:off x="0" y="229576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2295760"/>
        <a:ext cx="4966970" cy="529200"/>
      </dsp:txXfrm>
    </dsp:sp>
    <dsp:sp modelId="{D0971512-D8E1-4E4B-89F4-FF2EB164C196}">
      <dsp:nvSpPr>
        <dsp:cNvPr id="10" name="圆角矩形 9"/>
        <dsp:cNvSpPr/>
      </dsp:nvSpPr>
      <dsp:spPr bwMode="white">
        <a:xfrm>
          <a:off x="248349" y="198580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endParaRPr lang="en-US" altLang="zh-CN" sz="3200" b="1">
            <a:latin typeface="Arial Bold" panose="020B0604020202090204" charset="0"/>
            <a:cs typeface="Arial Bold" panose="020B0604020202090204" charset="0"/>
          </a:endParaRPr>
        </a:p>
      </dsp:txBody>
      <dsp:txXfrm>
        <a:off x="248349" y="1985800"/>
        <a:ext cx="3476879" cy="619920"/>
      </dsp:txXfrm>
    </dsp:sp>
    <dsp:sp modelId="{FB20FF5F-D131-4A8A-AEBC-01A2B84D6655}">
      <dsp:nvSpPr>
        <dsp:cNvPr id="14" name="矩形 13"/>
        <dsp:cNvSpPr/>
      </dsp:nvSpPr>
      <dsp:spPr bwMode="white">
        <a:xfrm>
          <a:off x="0" y="324832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248320"/>
        <a:ext cx="4966970" cy="529200"/>
      </dsp:txXfrm>
    </dsp:sp>
    <dsp:sp modelId="{DD07B078-3354-4F1B-9438-E4F95C4B43A6}">
      <dsp:nvSpPr>
        <dsp:cNvPr id="13" name="圆角矩形 12"/>
        <dsp:cNvSpPr/>
      </dsp:nvSpPr>
      <dsp:spPr bwMode="white">
        <a:xfrm>
          <a:off x="248349" y="293836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endParaRPr lang="en-US" altLang="zh-CN" sz="3200" b="1">
            <a:latin typeface="Arial Bold" panose="020B0604020202090204" charset="0"/>
            <a:cs typeface="Arial Bold" panose="020B0604020202090204" charset="0"/>
          </a:endParaRPr>
        </a:p>
      </dsp:txBody>
      <dsp:txXfrm>
        <a:off x="248349" y="2938360"/>
        <a:ext cx="3476879" cy="619920"/>
      </dsp:txXfrm>
    </dsp:sp>
    <dsp:sp modelId="{F855875C-E8B4-4273-8C6C-6A8EC3091B3C}">
      <dsp:nvSpPr>
        <dsp:cNvPr id="17" name="矩形 16"/>
        <dsp:cNvSpPr/>
      </dsp:nvSpPr>
      <dsp:spPr bwMode="white">
        <a:xfrm>
          <a:off x="0" y="420088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4200880"/>
        <a:ext cx="4966970" cy="529200"/>
      </dsp:txXfrm>
    </dsp:sp>
    <dsp:sp modelId="{F8B30F84-9FC1-4455-B8FC-CA5DC2189586}">
      <dsp:nvSpPr>
        <dsp:cNvPr id="16" name="圆角矩形 15"/>
        <dsp:cNvSpPr/>
      </dsp:nvSpPr>
      <dsp:spPr bwMode="white">
        <a:xfrm>
          <a:off x="248349" y="389092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endParaRPr lang="en-US" altLang="zh-CN" sz="3200" b="1">
            <a:latin typeface="Arial Bold" panose="020B0604020202090204" charset="0"/>
            <a:cs typeface="Arial Bold" panose="020B0604020202090204" charset="0"/>
          </a:endParaRPr>
        </a:p>
      </dsp:txBody>
      <dsp:txXfrm>
        <a:off x="248349" y="3890920"/>
        <a:ext cx="3476879" cy="619920"/>
      </dsp:txXfrm>
    </dsp:sp>
    <dsp:sp modelId="{85AE7048-71C4-48A6-9EA2-C764ABAB88A3}">
      <dsp:nvSpPr>
        <dsp:cNvPr id="3" name="矩形 2" hidden="1"/>
        <dsp:cNvSpPr/>
      </dsp:nvSpPr>
      <dsp:spPr>
        <a:xfrm>
          <a:off x="0" y="80680"/>
          <a:ext cx="248349" cy="619920"/>
        </a:xfrm>
        <a:prstGeom prst="rect">
          <a:avLst/>
        </a:prstGeom>
      </dsp:spPr>
      <dsp:txXfrm>
        <a:off x="0" y="80680"/>
        <a:ext cx="248349" cy="619920"/>
      </dsp:txXfrm>
    </dsp:sp>
    <dsp:sp modelId="{59960B58-EB15-40ED-8804-220713F13C02}">
      <dsp:nvSpPr>
        <dsp:cNvPr id="6" name="矩形 5" hidden="1"/>
        <dsp:cNvSpPr/>
      </dsp:nvSpPr>
      <dsp:spPr>
        <a:xfrm>
          <a:off x="0" y="1033240"/>
          <a:ext cx="248349" cy="619920"/>
        </a:xfrm>
        <a:prstGeom prst="rect">
          <a:avLst/>
        </a:prstGeom>
      </dsp:spPr>
      <dsp:txXfrm>
        <a:off x="0" y="1033240"/>
        <a:ext cx="248349" cy="619920"/>
      </dsp:txXfrm>
    </dsp:sp>
    <dsp:sp modelId="{58B158CB-C1D2-4676-88E6-6B3937A00A96}">
      <dsp:nvSpPr>
        <dsp:cNvPr id="9" name="矩形 8" hidden="1"/>
        <dsp:cNvSpPr/>
      </dsp:nvSpPr>
      <dsp:spPr>
        <a:xfrm>
          <a:off x="0" y="1985800"/>
          <a:ext cx="248349" cy="619920"/>
        </a:xfrm>
        <a:prstGeom prst="rect">
          <a:avLst/>
        </a:prstGeom>
      </dsp:spPr>
      <dsp:txXfrm>
        <a:off x="0" y="1985800"/>
        <a:ext cx="248349" cy="619920"/>
      </dsp:txXfrm>
    </dsp:sp>
    <dsp:sp modelId="{AEA4B341-6C57-43B8-BC42-9813D43D1335}">
      <dsp:nvSpPr>
        <dsp:cNvPr id="12" name="矩形 11" hidden="1"/>
        <dsp:cNvSpPr/>
      </dsp:nvSpPr>
      <dsp:spPr>
        <a:xfrm>
          <a:off x="0" y="2938360"/>
          <a:ext cx="248349" cy="619920"/>
        </a:xfrm>
        <a:prstGeom prst="rect">
          <a:avLst/>
        </a:prstGeom>
      </dsp:spPr>
      <dsp:txXfrm>
        <a:off x="0" y="2938360"/>
        <a:ext cx="248349" cy="619920"/>
      </dsp:txXfrm>
    </dsp:sp>
    <dsp:sp modelId="{09CBCBA7-E2EE-4654-BCFB-AB2C2D77E66B}">
      <dsp:nvSpPr>
        <dsp:cNvPr id="15" name="矩形 14" hidden="1"/>
        <dsp:cNvSpPr/>
      </dsp:nvSpPr>
      <dsp:spPr>
        <a:xfrm>
          <a:off x="0" y="3890920"/>
          <a:ext cx="248349" cy="619920"/>
        </a:xfrm>
        <a:prstGeom prst="rect">
          <a:avLst/>
        </a:prstGeom>
      </dsp:spPr>
      <dsp:txXfrm>
        <a:off x="0" y="3890920"/>
        <a:ext cx="248349" cy="619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966970" cy="4810760"/>
        <a:chOff x="0" y="0"/>
        <a:chExt cx="4966970" cy="4810760"/>
      </a:xfrm>
    </dsp:grpSpPr>
    <dsp:sp modelId="{6A890C83-B350-4643-B712-4EFFC2D0B697}">
      <dsp:nvSpPr>
        <dsp:cNvPr id="5" name="矩形 4"/>
        <dsp:cNvSpPr/>
      </dsp:nvSpPr>
      <dsp:spPr bwMode="white">
        <a:xfrm>
          <a:off x="0" y="39064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90640"/>
        <a:ext cx="4966970" cy="529200"/>
      </dsp:txXfrm>
    </dsp:sp>
    <dsp:sp modelId="{BD7F17D5-9B19-4D23-8CA4-F2234E8C012E}">
      <dsp:nvSpPr>
        <dsp:cNvPr id="4" name="圆角矩形 3"/>
        <dsp:cNvSpPr/>
      </dsp:nvSpPr>
      <dsp:spPr bwMode="white">
        <a:xfrm>
          <a:off x="248349" y="8068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when</a:t>
          </a:r>
          <a:endParaRPr lang="en-US" sz="3200" b="1">
            <a:latin typeface="Arial Bold" panose="020B0604020202090204" charset="0"/>
            <a:cs typeface="Arial Bold" panose="020B0604020202090204" charset="0"/>
          </a:endParaRPr>
        </a:p>
      </dsp:txBody>
      <dsp:txXfrm>
        <a:off x="248349" y="80680"/>
        <a:ext cx="3476879" cy="619920"/>
      </dsp:txXfrm>
    </dsp:sp>
    <dsp:sp modelId="{D2E4814C-4817-4455-A588-D80411B8D12D}">
      <dsp:nvSpPr>
        <dsp:cNvPr id="8" name="矩形 7"/>
        <dsp:cNvSpPr/>
      </dsp:nvSpPr>
      <dsp:spPr bwMode="white">
        <a:xfrm>
          <a:off x="0" y="134320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1343200"/>
        <a:ext cx="4966970" cy="529200"/>
      </dsp:txXfrm>
    </dsp:sp>
    <dsp:sp modelId="{B2DB7D2E-CD15-4A6F-BA10-98388FF70AEC}">
      <dsp:nvSpPr>
        <dsp:cNvPr id="7" name="圆角矩形 6"/>
        <dsp:cNvSpPr/>
      </dsp:nvSpPr>
      <dsp:spPr bwMode="white">
        <a:xfrm>
          <a:off x="248349" y="103324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where</a:t>
          </a:r>
          <a:endParaRPr lang="en-US" sz="3200" b="1">
            <a:latin typeface="Arial Bold" panose="020B0604020202090204" charset="0"/>
            <a:cs typeface="Arial Bold" panose="020B0604020202090204" charset="0"/>
          </a:endParaRPr>
        </a:p>
      </dsp:txBody>
      <dsp:txXfrm>
        <a:off x="248349" y="1033240"/>
        <a:ext cx="3476879" cy="619920"/>
      </dsp:txXfrm>
    </dsp:sp>
    <dsp:sp modelId="{1F055725-8984-42CB-98CB-8E7728DD5EAB}">
      <dsp:nvSpPr>
        <dsp:cNvPr id="11" name="矩形 10"/>
        <dsp:cNvSpPr/>
      </dsp:nvSpPr>
      <dsp:spPr bwMode="white">
        <a:xfrm>
          <a:off x="0" y="229576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2295760"/>
        <a:ext cx="4966970" cy="529200"/>
      </dsp:txXfrm>
    </dsp:sp>
    <dsp:sp modelId="{D0971512-D8E1-4E4B-89F4-FF2EB164C196}">
      <dsp:nvSpPr>
        <dsp:cNvPr id="10" name="圆角矩形 9"/>
        <dsp:cNvSpPr/>
      </dsp:nvSpPr>
      <dsp:spPr bwMode="white">
        <a:xfrm>
          <a:off x="248349" y="198580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endParaRPr lang="en-US" altLang="zh-CN" sz="3200" b="1">
            <a:latin typeface="Arial Bold" panose="020B0604020202090204" charset="0"/>
            <a:cs typeface="Arial Bold" panose="020B0604020202090204" charset="0"/>
          </a:endParaRPr>
        </a:p>
      </dsp:txBody>
      <dsp:txXfrm>
        <a:off x="248349" y="1985800"/>
        <a:ext cx="3476879" cy="619920"/>
      </dsp:txXfrm>
    </dsp:sp>
    <dsp:sp modelId="{FB20FF5F-D131-4A8A-AEBC-01A2B84D6655}">
      <dsp:nvSpPr>
        <dsp:cNvPr id="14" name="矩形 13"/>
        <dsp:cNvSpPr/>
      </dsp:nvSpPr>
      <dsp:spPr bwMode="white">
        <a:xfrm>
          <a:off x="0" y="324832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248320"/>
        <a:ext cx="4966970" cy="529200"/>
      </dsp:txXfrm>
    </dsp:sp>
    <dsp:sp modelId="{DD07B078-3354-4F1B-9438-E4F95C4B43A6}">
      <dsp:nvSpPr>
        <dsp:cNvPr id="13" name="圆角矩形 12"/>
        <dsp:cNvSpPr/>
      </dsp:nvSpPr>
      <dsp:spPr bwMode="white">
        <a:xfrm>
          <a:off x="248349" y="293836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endParaRPr lang="en-US" altLang="zh-CN" sz="3200" b="1">
            <a:latin typeface="Arial Bold" panose="020B0604020202090204" charset="0"/>
            <a:cs typeface="Arial Bold" panose="020B0604020202090204" charset="0"/>
          </a:endParaRPr>
        </a:p>
      </dsp:txBody>
      <dsp:txXfrm>
        <a:off x="248349" y="2938360"/>
        <a:ext cx="3476879" cy="619920"/>
      </dsp:txXfrm>
    </dsp:sp>
    <dsp:sp modelId="{F855875C-E8B4-4273-8C6C-6A8EC3091B3C}">
      <dsp:nvSpPr>
        <dsp:cNvPr id="17" name="矩形 16"/>
        <dsp:cNvSpPr/>
      </dsp:nvSpPr>
      <dsp:spPr bwMode="white">
        <a:xfrm>
          <a:off x="0" y="420088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4200880"/>
        <a:ext cx="4966970" cy="529200"/>
      </dsp:txXfrm>
    </dsp:sp>
    <dsp:sp modelId="{F8B30F84-9FC1-4455-B8FC-CA5DC2189586}">
      <dsp:nvSpPr>
        <dsp:cNvPr id="16" name="圆角矩形 15"/>
        <dsp:cNvSpPr/>
      </dsp:nvSpPr>
      <dsp:spPr bwMode="white">
        <a:xfrm>
          <a:off x="248349" y="389092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endParaRPr lang="en-US" altLang="zh-CN" sz="3200" b="1">
            <a:latin typeface="Arial Bold" panose="020B0604020202090204" charset="0"/>
            <a:cs typeface="Arial Bold" panose="020B0604020202090204" charset="0"/>
          </a:endParaRPr>
        </a:p>
      </dsp:txBody>
      <dsp:txXfrm>
        <a:off x="248349" y="3890920"/>
        <a:ext cx="3476879" cy="619920"/>
      </dsp:txXfrm>
    </dsp:sp>
    <dsp:sp modelId="{85AE7048-71C4-48A6-9EA2-C764ABAB88A3}">
      <dsp:nvSpPr>
        <dsp:cNvPr id="3" name="矩形 2" hidden="1"/>
        <dsp:cNvSpPr/>
      </dsp:nvSpPr>
      <dsp:spPr>
        <a:xfrm>
          <a:off x="0" y="80680"/>
          <a:ext cx="248349" cy="619920"/>
        </a:xfrm>
        <a:prstGeom prst="rect">
          <a:avLst/>
        </a:prstGeom>
      </dsp:spPr>
      <dsp:txXfrm>
        <a:off x="0" y="80680"/>
        <a:ext cx="248349" cy="619920"/>
      </dsp:txXfrm>
    </dsp:sp>
    <dsp:sp modelId="{59960B58-EB15-40ED-8804-220713F13C02}">
      <dsp:nvSpPr>
        <dsp:cNvPr id="6" name="矩形 5" hidden="1"/>
        <dsp:cNvSpPr/>
      </dsp:nvSpPr>
      <dsp:spPr>
        <a:xfrm>
          <a:off x="0" y="1033240"/>
          <a:ext cx="248349" cy="619920"/>
        </a:xfrm>
        <a:prstGeom prst="rect">
          <a:avLst/>
        </a:prstGeom>
      </dsp:spPr>
      <dsp:txXfrm>
        <a:off x="0" y="1033240"/>
        <a:ext cx="248349" cy="619920"/>
      </dsp:txXfrm>
    </dsp:sp>
    <dsp:sp modelId="{58B158CB-C1D2-4676-88E6-6B3937A00A96}">
      <dsp:nvSpPr>
        <dsp:cNvPr id="9" name="矩形 8" hidden="1"/>
        <dsp:cNvSpPr/>
      </dsp:nvSpPr>
      <dsp:spPr>
        <a:xfrm>
          <a:off x="0" y="1985800"/>
          <a:ext cx="248349" cy="619920"/>
        </a:xfrm>
        <a:prstGeom prst="rect">
          <a:avLst/>
        </a:prstGeom>
      </dsp:spPr>
      <dsp:txXfrm>
        <a:off x="0" y="1985800"/>
        <a:ext cx="248349" cy="619920"/>
      </dsp:txXfrm>
    </dsp:sp>
    <dsp:sp modelId="{AEA4B341-6C57-43B8-BC42-9813D43D1335}">
      <dsp:nvSpPr>
        <dsp:cNvPr id="12" name="矩形 11" hidden="1"/>
        <dsp:cNvSpPr/>
      </dsp:nvSpPr>
      <dsp:spPr>
        <a:xfrm>
          <a:off x="0" y="2938360"/>
          <a:ext cx="248349" cy="619920"/>
        </a:xfrm>
        <a:prstGeom prst="rect">
          <a:avLst/>
        </a:prstGeom>
      </dsp:spPr>
      <dsp:txXfrm>
        <a:off x="0" y="2938360"/>
        <a:ext cx="248349" cy="619920"/>
      </dsp:txXfrm>
    </dsp:sp>
    <dsp:sp modelId="{09CBCBA7-E2EE-4654-BCFB-AB2C2D77E66B}">
      <dsp:nvSpPr>
        <dsp:cNvPr id="15" name="矩形 14" hidden="1"/>
        <dsp:cNvSpPr/>
      </dsp:nvSpPr>
      <dsp:spPr>
        <a:xfrm>
          <a:off x="0" y="3890920"/>
          <a:ext cx="248349" cy="619920"/>
        </a:xfrm>
        <a:prstGeom prst="rect">
          <a:avLst/>
        </a:prstGeom>
      </dsp:spPr>
      <dsp:txXfrm>
        <a:off x="0" y="3890920"/>
        <a:ext cx="248349" cy="61992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966970" cy="4810760"/>
        <a:chOff x="0" y="0"/>
        <a:chExt cx="4966970" cy="4810760"/>
      </a:xfrm>
    </dsp:grpSpPr>
    <dsp:sp modelId="{6A890C83-B350-4643-B712-4EFFC2D0B697}">
      <dsp:nvSpPr>
        <dsp:cNvPr id="5" name="矩形 4"/>
        <dsp:cNvSpPr/>
      </dsp:nvSpPr>
      <dsp:spPr bwMode="white">
        <a:xfrm>
          <a:off x="0" y="39064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90640"/>
        <a:ext cx="4966970" cy="529200"/>
      </dsp:txXfrm>
    </dsp:sp>
    <dsp:sp modelId="{BD7F17D5-9B19-4D23-8CA4-F2234E8C012E}">
      <dsp:nvSpPr>
        <dsp:cNvPr id="4" name="圆角矩形 3"/>
        <dsp:cNvSpPr/>
      </dsp:nvSpPr>
      <dsp:spPr bwMode="white">
        <a:xfrm>
          <a:off x="248349" y="8068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when</a:t>
          </a:r>
          <a:endParaRPr lang="en-US" sz="3200" b="1">
            <a:latin typeface="Arial Bold" panose="020B0604020202090204" charset="0"/>
            <a:cs typeface="Arial Bold" panose="020B0604020202090204" charset="0"/>
          </a:endParaRPr>
        </a:p>
      </dsp:txBody>
      <dsp:txXfrm>
        <a:off x="248349" y="80680"/>
        <a:ext cx="3476879" cy="619920"/>
      </dsp:txXfrm>
    </dsp:sp>
    <dsp:sp modelId="{D2E4814C-4817-4455-A588-D80411B8D12D}">
      <dsp:nvSpPr>
        <dsp:cNvPr id="8" name="矩形 7"/>
        <dsp:cNvSpPr/>
      </dsp:nvSpPr>
      <dsp:spPr bwMode="white">
        <a:xfrm>
          <a:off x="0" y="134320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1343200"/>
        <a:ext cx="4966970" cy="529200"/>
      </dsp:txXfrm>
    </dsp:sp>
    <dsp:sp modelId="{B2DB7D2E-CD15-4A6F-BA10-98388FF70AEC}">
      <dsp:nvSpPr>
        <dsp:cNvPr id="7" name="圆角矩形 6"/>
        <dsp:cNvSpPr/>
      </dsp:nvSpPr>
      <dsp:spPr bwMode="white">
        <a:xfrm>
          <a:off x="248349" y="103324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where</a:t>
          </a:r>
          <a:endParaRPr lang="en-US" sz="3200" b="1">
            <a:latin typeface="Arial Bold" panose="020B0604020202090204" charset="0"/>
            <a:cs typeface="Arial Bold" panose="020B0604020202090204" charset="0"/>
          </a:endParaRPr>
        </a:p>
      </dsp:txBody>
      <dsp:txXfrm>
        <a:off x="248349" y="1033240"/>
        <a:ext cx="3476879" cy="619920"/>
      </dsp:txXfrm>
    </dsp:sp>
    <dsp:sp modelId="{1F055725-8984-42CB-98CB-8E7728DD5EAB}">
      <dsp:nvSpPr>
        <dsp:cNvPr id="11" name="矩形 10"/>
        <dsp:cNvSpPr/>
      </dsp:nvSpPr>
      <dsp:spPr bwMode="white">
        <a:xfrm>
          <a:off x="0" y="229576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2295760"/>
        <a:ext cx="4966970" cy="529200"/>
      </dsp:txXfrm>
    </dsp:sp>
    <dsp:sp modelId="{D0971512-D8E1-4E4B-89F4-FF2EB164C196}">
      <dsp:nvSpPr>
        <dsp:cNvPr id="10" name="圆角矩形 9"/>
        <dsp:cNvSpPr/>
      </dsp:nvSpPr>
      <dsp:spPr bwMode="white">
        <a:xfrm>
          <a:off x="248349" y="198580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endParaRPr lang="en-US" altLang="zh-CN" sz="3200" b="1">
            <a:latin typeface="Arial Bold" panose="020B0604020202090204" charset="0"/>
            <a:cs typeface="Arial Bold" panose="020B0604020202090204" charset="0"/>
          </a:endParaRPr>
        </a:p>
      </dsp:txBody>
      <dsp:txXfrm>
        <a:off x="248349" y="1985800"/>
        <a:ext cx="3476879" cy="619920"/>
      </dsp:txXfrm>
    </dsp:sp>
    <dsp:sp modelId="{FB20FF5F-D131-4A8A-AEBC-01A2B84D6655}">
      <dsp:nvSpPr>
        <dsp:cNvPr id="14" name="矩形 13"/>
        <dsp:cNvSpPr/>
      </dsp:nvSpPr>
      <dsp:spPr bwMode="white">
        <a:xfrm>
          <a:off x="0" y="324832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248320"/>
        <a:ext cx="4966970" cy="529200"/>
      </dsp:txXfrm>
    </dsp:sp>
    <dsp:sp modelId="{DD07B078-3354-4F1B-9438-E4F95C4B43A6}">
      <dsp:nvSpPr>
        <dsp:cNvPr id="13" name="圆角矩形 12"/>
        <dsp:cNvSpPr/>
      </dsp:nvSpPr>
      <dsp:spPr bwMode="white">
        <a:xfrm>
          <a:off x="248349" y="293836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endParaRPr lang="en-US" altLang="zh-CN" sz="3200" b="1">
            <a:latin typeface="Arial Bold" panose="020B0604020202090204" charset="0"/>
            <a:cs typeface="Arial Bold" panose="020B0604020202090204" charset="0"/>
          </a:endParaRPr>
        </a:p>
      </dsp:txBody>
      <dsp:txXfrm>
        <a:off x="248349" y="2938360"/>
        <a:ext cx="3476879" cy="619920"/>
      </dsp:txXfrm>
    </dsp:sp>
    <dsp:sp modelId="{F855875C-E8B4-4273-8C6C-6A8EC3091B3C}">
      <dsp:nvSpPr>
        <dsp:cNvPr id="17" name="矩形 16"/>
        <dsp:cNvSpPr/>
      </dsp:nvSpPr>
      <dsp:spPr bwMode="white">
        <a:xfrm>
          <a:off x="0" y="420088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4200880"/>
        <a:ext cx="4966970" cy="529200"/>
      </dsp:txXfrm>
    </dsp:sp>
    <dsp:sp modelId="{F8B30F84-9FC1-4455-B8FC-CA5DC2189586}">
      <dsp:nvSpPr>
        <dsp:cNvPr id="16" name="圆角矩形 15"/>
        <dsp:cNvSpPr/>
      </dsp:nvSpPr>
      <dsp:spPr bwMode="white">
        <a:xfrm>
          <a:off x="248349" y="389092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endParaRPr lang="en-US" altLang="zh-CN" sz="3200" b="1">
            <a:latin typeface="Arial Bold" panose="020B0604020202090204" charset="0"/>
            <a:cs typeface="Arial Bold" panose="020B0604020202090204" charset="0"/>
          </a:endParaRPr>
        </a:p>
      </dsp:txBody>
      <dsp:txXfrm>
        <a:off x="248349" y="3890920"/>
        <a:ext cx="3476879" cy="619920"/>
      </dsp:txXfrm>
    </dsp:sp>
    <dsp:sp modelId="{85AE7048-71C4-48A6-9EA2-C764ABAB88A3}">
      <dsp:nvSpPr>
        <dsp:cNvPr id="3" name="矩形 2" hidden="1"/>
        <dsp:cNvSpPr/>
      </dsp:nvSpPr>
      <dsp:spPr>
        <a:xfrm>
          <a:off x="0" y="80680"/>
          <a:ext cx="248349" cy="619920"/>
        </a:xfrm>
        <a:prstGeom prst="rect">
          <a:avLst/>
        </a:prstGeom>
      </dsp:spPr>
      <dsp:txXfrm>
        <a:off x="0" y="80680"/>
        <a:ext cx="248349" cy="619920"/>
      </dsp:txXfrm>
    </dsp:sp>
    <dsp:sp modelId="{59960B58-EB15-40ED-8804-220713F13C02}">
      <dsp:nvSpPr>
        <dsp:cNvPr id="6" name="矩形 5" hidden="1"/>
        <dsp:cNvSpPr/>
      </dsp:nvSpPr>
      <dsp:spPr>
        <a:xfrm>
          <a:off x="0" y="1033240"/>
          <a:ext cx="248349" cy="619920"/>
        </a:xfrm>
        <a:prstGeom prst="rect">
          <a:avLst/>
        </a:prstGeom>
      </dsp:spPr>
      <dsp:txXfrm>
        <a:off x="0" y="1033240"/>
        <a:ext cx="248349" cy="619920"/>
      </dsp:txXfrm>
    </dsp:sp>
    <dsp:sp modelId="{58B158CB-C1D2-4676-88E6-6B3937A00A96}">
      <dsp:nvSpPr>
        <dsp:cNvPr id="9" name="矩形 8" hidden="1"/>
        <dsp:cNvSpPr/>
      </dsp:nvSpPr>
      <dsp:spPr>
        <a:xfrm>
          <a:off x="0" y="1985800"/>
          <a:ext cx="248349" cy="619920"/>
        </a:xfrm>
        <a:prstGeom prst="rect">
          <a:avLst/>
        </a:prstGeom>
      </dsp:spPr>
      <dsp:txXfrm>
        <a:off x="0" y="1985800"/>
        <a:ext cx="248349" cy="619920"/>
      </dsp:txXfrm>
    </dsp:sp>
    <dsp:sp modelId="{AEA4B341-6C57-43B8-BC42-9813D43D1335}">
      <dsp:nvSpPr>
        <dsp:cNvPr id="12" name="矩形 11" hidden="1"/>
        <dsp:cNvSpPr/>
      </dsp:nvSpPr>
      <dsp:spPr>
        <a:xfrm>
          <a:off x="0" y="2938360"/>
          <a:ext cx="248349" cy="619920"/>
        </a:xfrm>
        <a:prstGeom prst="rect">
          <a:avLst/>
        </a:prstGeom>
      </dsp:spPr>
      <dsp:txXfrm>
        <a:off x="0" y="2938360"/>
        <a:ext cx="248349" cy="619920"/>
      </dsp:txXfrm>
    </dsp:sp>
    <dsp:sp modelId="{09CBCBA7-E2EE-4654-BCFB-AB2C2D77E66B}">
      <dsp:nvSpPr>
        <dsp:cNvPr id="15" name="矩形 14" hidden="1"/>
        <dsp:cNvSpPr/>
      </dsp:nvSpPr>
      <dsp:spPr>
        <a:xfrm>
          <a:off x="0" y="3890920"/>
          <a:ext cx="248349" cy="619920"/>
        </a:xfrm>
        <a:prstGeom prst="rect">
          <a:avLst/>
        </a:prstGeom>
      </dsp:spPr>
      <dsp:txXfrm>
        <a:off x="0" y="3890920"/>
        <a:ext cx="248349" cy="619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966970" cy="4810760"/>
        <a:chOff x="0" y="0"/>
        <a:chExt cx="4966970" cy="4810760"/>
      </a:xfrm>
    </dsp:grpSpPr>
    <dsp:sp modelId="{6A890C83-B350-4643-B712-4EFFC2D0B697}">
      <dsp:nvSpPr>
        <dsp:cNvPr id="5" name="矩形 4"/>
        <dsp:cNvSpPr/>
      </dsp:nvSpPr>
      <dsp:spPr bwMode="white">
        <a:xfrm>
          <a:off x="0" y="39064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90640"/>
        <a:ext cx="4966970" cy="529200"/>
      </dsp:txXfrm>
    </dsp:sp>
    <dsp:sp modelId="{BD7F17D5-9B19-4D23-8CA4-F2234E8C012E}">
      <dsp:nvSpPr>
        <dsp:cNvPr id="4" name="圆角矩形 3"/>
        <dsp:cNvSpPr/>
      </dsp:nvSpPr>
      <dsp:spPr bwMode="white">
        <a:xfrm>
          <a:off x="248349" y="8068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when</a:t>
          </a:r>
          <a:endParaRPr lang="en-US" sz="3200" b="1">
            <a:latin typeface="Arial Bold" panose="020B0604020202090204" charset="0"/>
            <a:cs typeface="Arial Bold" panose="020B0604020202090204" charset="0"/>
          </a:endParaRPr>
        </a:p>
      </dsp:txBody>
      <dsp:txXfrm>
        <a:off x="248349" y="80680"/>
        <a:ext cx="3476879" cy="619920"/>
      </dsp:txXfrm>
    </dsp:sp>
    <dsp:sp modelId="{D2E4814C-4817-4455-A588-D80411B8D12D}">
      <dsp:nvSpPr>
        <dsp:cNvPr id="8" name="矩形 7"/>
        <dsp:cNvSpPr/>
      </dsp:nvSpPr>
      <dsp:spPr bwMode="white">
        <a:xfrm>
          <a:off x="0" y="134320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1343200"/>
        <a:ext cx="4966970" cy="529200"/>
      </dsp:txXfrm>
    </dsp:sp>
    <dsp:sp modelId="{B2DB7D2E-CD15-4A6F-BA10-98388FF70AEC}">
      <dsp:nvSpPr>
        <dsp:cNvPr id="7" name="圆角矩形 6"/>
        <dsp:cNvSpPr/>
      </dsp:nvSpPr>
      <dsp:spPr bwMode="white">
        <a:xfrm>
          <a:off x="248349" y="103324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where</a:t>
          </a:r>
          <a:endParaRPr lang="en-US" sz="3200" b="1">
            <a:latin typeface="Arial Bold" panose="020B0604020202090204" charset="0"/>
            <a:cs typeface="Arial Bold" panose="020B0604020202090204" charset="0"/>
          </a:endParaRPr>
        </a:p>
      </dsp:txBody>
      <dsp:txXfrm>
        <a:off x="248349" y="1033240"/>
        <a:ext cx="3476879" cy="619920"/>
      </dsp:txXfrm>
    </dsp:sp>
    <dsp:sp modelId="{1F055725-8984-42CB-98CB-8E7728DD5EAB}">
      <dsp:nvSpPr>
        <dsp:cNvPr id="11" name="矩形 10"/>
        <dsp:cNvSpPr/>
      </dsp:nvSpPr>
      <dsp:spPr bwMode="white">
        <a:xfrm>
          <a:off x="0" y="229576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2295760"/>
        <a:ext cx="4966970" cy="529200"/>
      </dsp:txXfrm>
    </dsp:sp>
    <dsp:sp modelId="{D0971512-D8E1-4E4B-89F4-FF2EB164C196}">
      <dsp:nvSpPr>
        <dsp:cNvPr id="10" name="圆角矩形 9"/>
        <dsp:cNvSpPr/>
      </dsp:nvSpPr>
      <dsp:spPr bwMode="white">
        <a:xfrm>
          <a:off x="248349" y="198580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endParaRPr lang="en-US" altLang="zh-CN" sz="3200" b="1">
            <a:latin typeface="Arial Bold" panose="020B0604020202090204" charset="0"/>
            <a:cs typeface="Arial Bold" panose="020B0604020202090204" charset="0"/>
          </a:endParaRPr>
        </a:p>
      </dsp:txBody>
      <dsp:txXfrm>
        <a:off x="248349" y="1985800"/>
        <a:ext cx="3476879" cy="619920"/>
      </dsp:txXfrm>
    </dsp:sp>
    <dsp:sp modelId="{FB20FF5F-D131-4A8A-AEBC-01A2B84D6655}">
      <dsp:nvSpPr>
        <dsp:cNvPr id="14" name="矩形 13"/>
        <dsp:cNvSpPr/>
      </dsp:nvSpPr>
      <dsp:spPr bwMode="white">
        <a:xfrm>
          <a:off x="0" y="324832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248320"/>
        <a:ext cx="4966970" cy="529200"/>
      </dsp:txXfrm>
    </dsp:sp>
    <dsp:sp modelId="{DD07B078-3354-4F1B-9438-E4F95C4B43A6}">
      <dsp:nvSpPr>
        <dsp:cNvPr id="13" name="圆角矩形 12"/>
        <dsp:cNvSpPr/>
      </dsp:nvSpPr>
      <dsp:spPr bwMode="white">
        <a:xfrm>
          <a:off x="248349" y="293836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endParaRPr lang="en-US" altLang="zh-CN" sz="3200" b="1">
            <a:latin typeface="Arial Bold" panose="020B0604020202090204" charset="0"/>
            <a:cs typeface="Arial Bold" panose="020B0604020202090204" charset="0"/>
          </a:endParaRPr>
        </a:p>
      </dsp:txBody>
      <dsp:txXfrm>
        <a:off x="248349" y="2938360"/>
        <a:ext cx="3476879" cy="619920"/>
      </dsp:txXfrm>
    </dsp:sp>
    <dsp:sp modelId="{F855875C-E8B4-4273-8C6C-6A8EC3091B3C}">
      <dsp:nvSpPr>
        <dsp:cNvPr id="17" name="矩形 16"/>
        <dsp:cNvSpPr/>
      </dsp:nvSpPr>
      <dsp:spPr bwMode="white">
        <a:xfrm>
          <a:off x="0" y="420088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4200880"/>
        <a:ext cx="4966970" cy="529200"/>
      </dsp:txXfrm>
    </dsp:sp>
    <dsp:sp modelId="{F8B30F84-9FC1-4455-B8FC-CA5DC2189586}">
      <dsp:nvSpPr>
        <dsp:cNvPr id="16" name="圆角矩形 15"/>
        <dsp:cNvSpPr/>
      </dsp:nvSpPr>
      <dsp:spPr bwMode="white">
        <a:xfrm>
          <a:off x="248349" y="389092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endParaRPr lang="en-US" altLang="zh-CN" sz="3200" b="1">
            <a:latin typeface="Arial Bold" panose="020B0604020202090204" charset="0"/>
            <a:cs typeface="Arial Bold" panose="020B0604020202090204" charset="0"/>
          </a:endParaRPr>
        </a:p>
      </dsp:txBody>
      <dsp:txXfrm>
        <a:off x="248349" y="3890920"/>
        <a:ext cx="3476879" cy="619920"/>
      </dsp:txXfrm>
    </dsp:sp>
    <dsp:sp modelId="{85AE7048-71C4-48A6-9EA2-C764ABAB88A3}">
      <dsp:nvSpPr>
        <dsp:cNvPr id="3" name="矩形 2" hidden="1"/>
        <dsp:cNvSpPr/>
      </dsp:nvSpPr>
      <dsp:spPr>
        <a:xfrm>
          <a:off x="0" y="80680"/>
          <a:ext cx="248349" cy="619920"/>
        </a:xfrm>
        <a:prstGeom prst="rect">
          <a:avLst/>
        </a:prstGeom>
      </dsp:spPr>
      <dsp:txXfrm>
        <a:off x="0" y="80680"/>
        <a:ext cx="248349" cy="619920"/>
      </dsp:txXfrm>
    </dsp:sp>
    <dsp:sp modelId="{59960B58-EB15-40ED-8804-220713F13C02}">
      <dsp:nvSpPr>
        <dsp:cNvPr id="6" name="矩形 5" hidden="1"/>
        <dsp:cNvSpPr/>
      </dsp:nvSpPr>
      <dsp:spPr>
        <a:xfrm>
          <a:off x="0" y="1033240"/>
          <a:ext cx="248349" cy="619920"/>
        </a:xfrm>
        <a:prstGeom prst="rect">
          <a:avLst/>
        </a:prstGeom>
      </dsp:spPr>
      <dsp:txXfrm>
        <a:off x="0" y="1033240"/>
        <a:ext cx="248349" cy="619920"/>
      </dsp:txXfrm>
    </dsp:sp>
    <dsp:sp modelId="{58B158CB-C1D2-4676-88E6-6B3937A00A96}">
      <dsp:nvSpPr>
        <dsp:cNvPr id="9" name="矩形 8" hidden="1"/>
        <dsp:cNvSpPr/>
      </dsp:nvSpPr>
      <dsp:spPr>
        <a:xfrm>
          <a:off x="0" y="1985800"/>
          <a:ext cx="248349" cy="619920"/>
        </a:xfrm>
        <a:prstGeom prst="rect">
          <a:avLst/>
        </a:prstGeom>
      </dsp:spPr>
      <dsp:txXfrm>
        <a:off x="0" y="1985800"/>
        <a:ext cx="248349" cy="619920"/>
      </dsp:txXfrm>
    </dsp:sp>
    <dsp:sp modelId="{AEA4B341-6C57-43B8-BC42-9813D43D1335}">
      <dsp:nvSpPr>
        <dsp:cNvPr id="12" name="矩形 11" hidden="1"/>
        <dsp:cNvSpPr/>
      </dsp:nvSpPr>
      <dsp:spPr>
        <a:xfrm>
          <a:off x="0" y="2938360"/>
          <a:ext cx="248349" cy="619920"/>
        </a:xfrm>
        <a:prstGeom prst="rect">
          <a:avLst/>
        </a:prstGeom>
      </dsp:spPr>
      <dsp:txXfrm>
        <a:off x="0" y="2938360"/>
        <a:ext cx="248349" cy="619920"/>
      </dsp:txXfrm>
    </dsp:sp>
    <dsp:sp modelId="{09CBCBA7-E2EE-4654-BCFB-AB2C2D77E66B}">
      <dsp:nvSpPr>
        <dsp:cNvPr id="15" name="矩形 14" hidden="1"/>
        <dsp:cNvSpPr/>
      </dsp:nvSpPr>
      <dsp:spPr>
        <a:xfrm>
          <a:off x="0" y="3890920"/>
          <a:ext cx="248349" cy="619920"/>
        </a:xfrm>
        <a:prstGeom prst="rect">
          <a:avLst/>
        </a:prstGeom>
      </dsp:spPr>
      <dsp:txXfrm>
        <a:off x="0" y="3890920"/>
        <a:ext cx="248349" cy="619920"/>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966970" cy="4810760"/>
        <a:chOff x="0" y="0"/>
        <a:chExt cx="4966970" cy="4810760"/>
      </a:xfrm>
    </dsp:grpSpPr>
    <dsp:sp modelId="{6A890C83-B350-4643-B712-4EFFC2D0B697}">
      <dsp:nvSpPr>
        <dsp:cNvPr id="5" name="矩形 4"/>
        <dsp:cNvSpPr/>
      </dsp:nvSpPr>
      <dsp:spPr bwMode="white">
        <a:xfrm>
          <a:off x="0" y="39064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90640"/>
        <a:ext cx="4966970" cy="529200"/>
      </dsp:txXfrm>
    </dsp:sp>
    <dsp:sp modelId="{BD7F17D5-9B19-4D23-8CA4-F2234E8C012E}">
      <dsp:nvSpPr>
        <dsp:cNvPr id="4" name="圆角矩形 3"/>
        <dsp:cNvSpPr/>
      </dsp:nvSpPr>
      <dsp:spPr bwMode="white">
        <a:xfrm>
          <a:off x="248349" y="8068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when</a:t>
          </a:r>
          <a:endParaRPr lang="en-US" sz="3200" b="1">
            <a:latin typeface="Arial Bold" panose="020B0604020202090204" charset="0"/>
            <a:cs typeface="Arial Bold" panose="020B0604020202090204" charset="0"/>
          </a:endParaRPr>
        </a:p>
      </dsp:txBody>
      <dsp:txXfrm>
        <a:off x="248349" y="80680"/>
        <a:ext cx="3476879" cy="619920"/>
      </dsp:txXfrm>
    </dsp:sp>
    <dsp:sp modelId="{D2E4814C-4817-4455-A588-D80411B8D12D}">
      <dsp:nvSpPr>
        <dsp:cNvPr id="8" name="矩形 7"/>
        <dsp:cNvSpPr/>
      </dsp:nvSpPr>
      <dsp:spPr bwMode="white">
        <a:xfrm>
          <a:off x="0" y="134320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1343200"/>
        <a:ext cx="4966970" cy="529200"/>
      </dsp:txXfrm>
    </dsp:sp>
    <dsp:sp modelId="{B2DB7D2E-CD15-4A6F-BA10-98388FF70AEC}">
      <dsp:nvSpPr>
        <dsp:cNvPr id="7" name="圆角矩形 6"/>
        <dsp:cNvSpPr/>
      </dsp:nvSpPr>
      <dsp:spPr bwMode="white">
        <a:xfrm>
          <a:off x="248349" y="103324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sz="3200" b="1">
              <a:latin typeface="Arial Bold" panose="020B0604020202090204" charset="0"/>
              <a:cs typeface="Arial Bold" panose="020B0604020202090204" charset="0"/>
            </a:rPr>
            <a:t>where</a:t>
          </a:r>
          <a:endParaRPr lang="en-US" sz="3200" b="1">
            <a:latin typeface="Arial Bold" panose="020B0604020202090204" charset="0"/>
            <a:cs typeface="Arial Bold" panose="020B0604020202090204" charset="0"/>
          </a:endParaRPr>
        </a:p>
      </dsp:txBody>
      <dsp:txXfrm>
        <a:off x="248349" y="1033240"/>
        <a:ext cx="3476879" cy="619920"/>
      </dsp:txXfrm>
    </dsp:sp>
    <dsp:sp modelId="{1F055725-8984-42CB-98CB-8E7728DD5EAB}">
      <dsp:nvSpPr>
        <dsp:cNvPr id="11" name="矩形 10"/>
        <dsp:cNvSpPr/>
      </dsp:nvSpPr>
      <dsp:spPr bwMode="white">
        <a:xfrm>
          <a:off x="0" y="229576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2295760"/>
        <a:ext cx="4966970" cy="529200"/>
      </dsp:txXfrm>
    </dsp:sp>
    <dsp:sp modelId="{D0971512-D8E1-4E4B-89F4-FF2EB164C196}">
      <dsp:nvSpPr>
        <dsp:cNvPr id="10" name="圆角矩形 9"/>
        <dsp:cNvSpPr/>
      </dsp:nvSpPr>
      <dsp:spPr bwMode="white">
        <a:xfrm>
          <a:off x="248349" y="198580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who</a:t>
          </a:r>
          <a:endParaRPr lang="en-US" altLang="zh-CN" sz="3200" b="1">
            <a:latin typeface="Arial Bold" panose="020B0604020202090204" charset="0"/>
            <a:cs typeface="Arial Bold" panose="020B0604020202090204" charset="0"/>
          </a:endParaRPr>
        </a:p>
      </dsp:txBody>
      <dsp:txXfrm>
        <a:off x="248349" y="1985800"/>
        <a:ext cx="3476879" cy="619920"/>
      </dsp:txXfrm>
    </dsp:sp>
    <dsp:sp modelId="{FB20FF5F-D131-4A8A-AEBC-01A2B84D6655}">
      <dsp:nvSpPr>
        <dsp:cNvPr id="14" name="矩形 13"/>
        <dsp:cNvSpPr/>
      </dsp:nvSpPr>
      <dsp:spPr bwMode="white">
        <a:xfrm>
          <a:off x="0" y="324832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3248320"/>
        <a:ext cx="4966970" cy="529200"/>
      </dsp:txXfrm>
    </dsp:sp>
    <dsp:sp modelId="{DD07B078-3354-4F1B-9438-E4F95C4B43A6}">
      <dsp:nvSpPr>
        <dsp:cNvPr id="13" name="圆角矩形 12"/>
        <dsp:cNvSpPr/>
      </dsp:nvSpPr>
      <dsp:spPr bwMode="white">
        <a:xfrm>
          <a:off x="248349" y="293836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what</a:t>
          </a:r>
          <a:endParaRPr lang="en-US" altLang="zh-CN" sz="3200" b="1">
            <a:latin typeface="Arial Bold" panose="020B0604020202090204" charset="0"/>
            <a:cs typeface="Arial Bold" panose="020B0604020202090204" charset="0"/>
          </a:endParaRPr>
        </a:p>
      </dsp:txBody>
      <dsp:txXfrm>
        <a:off x="248349" y="2938360"/>
        <a:ext cx="3476879" cy="619920"/>
      </dsp:txXfrm>
    </dsp:sp>
    <dsp:sp modelId="{F855875C-E8B4-4273-8C6C-6A8EC3091B3C}">
      <dsp:nvSpPr>
        <dsp:cNvPr id="17" name="矩形 16"/>
        <dsp:cNvSpPr/>
      </dsp:nvSpPr>
      <dsp:spPr bwMode="white">
        <a:xfrm>
          <a:off x="0" y="4200880"/>
          <a:ext cx="4966970" cy="529200"/>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385492" tIns="437388" rIns="385492" bIns="149352" anchor="t"/>
        <a:lstStyle>
          <a:lvl1pPr algn="l">
            <a:defRPr sz="21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1" algn="ctr">
            <a:lnSpc>
              <a:spcPct val="100000"/>
            </a:lnSpc>
            <a:spcBef>
              <a:spcPct val="0"/>
            </a:spcBef>
            <a:spcAft>
              <a:spcPct val="15000"/>
            </a:spcAft>
            <a:buChar char="•"/>
          </a:pPr>
          <a:endParaRPr>
            <a:solidFill>
              <a:schemeClr val="dk1"/>
            </a:solidFill>
          </a:endParaRPr>
        </a:p>
      </dsp:txBody>
      <dsp:txXfrm>
        <a:off x="0" y="4200880"/>
        <a:ext cx="4966970" cy="529200"/>
      </dsp:txXfrm>
    </dsp:sp>
    <dsp:sp modelId="{F8B30F84-9FC1-4455-B8FC-CA5DC2189586}">
      <dsp:nvSpPr>
        <dsp:cNvPr id="16" name="圆角矩形 15"/>
        <dsp:cNvSpPr/>
      </dsp:nvSpPr>
      <dsp:spPr bwMode="white">
        <a:xfrm>
          <a:off x="248349" y="3890920"/>
          <a:ext cx="3476879" cy="6199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31417" tIns="0" rIns="131417" bIns="0" anchor="ctr"/>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gn="ctr">
            <a:lnSpc>
              <a:spcPct val="100000"/>
            </a:lnSpc>
            <a:spcBef>
              <a:spcPct val="0"/>
            </a:spcBef>
            <a:spcAft>
              <a:spcPct val="35000"/>
            </a:spcAft>
          </a:pPr>
          <a:r>
            <a:rPr lang="en-US" altLang="zh-CN" sz="3200" b="1">
              <a:latin typeface="Arial Bold" panose="020B0604020202090204" charset="0"/>
              <a:cs typeface="Arial Bold" panose="020B0604020202090204" charset="0"/>
            </a:rPr>
            <a:t>why</a:t>
          </a:r>
          <a:endParaRPr lang="en-US" altLang="zh-CN" sz="3200" b="1">
            <a:latin typeface="Arial Bold" panose="020B0604020202090204" charset="0"/>
            <a:cs typeface="Arial Bold" panose="020B0604020202090204" charset="0"/>
          </a:endParaRPr>
        </a:p>
      </dsp:txBody>
      <dsp:txXfrm>
        <a:off x="248349" y="3890920"/>
        <a:ext cx="3476879" cy="619920"/>
      </dsp:txXfrm>
    </dsp:sp>
    <dsp:sp modelId="{85AE7048-71C4-48A6-9EA2-C764ABAB88A3}">
      <dsp:nvSpPr>
        <dsp:cNvPr id="3" name="矩形 2" hidden="1"/>
        <dsp:cNvSpPr/>
      </dsp:nvSpPr>
      <dsp:spPr>
        <a:xfrm>
          <a:off x="0" y="80680"/>
          <a:ext cx="248349" cy="619920"/>
        </a:xfrm>
        <a:prstGeom prst="rect">
          <a:avLst/>
        </a:prstGeom>
      </dsp:spPr>
      <dsp:txXfrm>
        <a:off x="0" y="80680"/>
        <a:ext cx="248349" cy="619920"/>
      </dsp:txXfrm>
    </dsp:sp>
    <dsp:sp modelId="{59960B58-EB15-40ED-8804-220713F13C02}">
      <dsp:nvSpPr>
        <dsp:cNvPr id="6" name="矩形 5" hidden="1"/>
        <dsp:cNvSpPr/>
      </dsp:nvSpPr>
      <dsp:spPr>
        <a:xfrm>
          <a:off x="0" y="1033240"/>
          <a:ext cx="248349" cy="619920"/>
        </a:xfrm>
        <a:prstGeom prst="rect">
          <a:avLst/>
        </a:prstGeom>
      </dsp:spPr>
      <dsp:txXfrm>
        <a:off x="0" y="1033240"/>
        <a:ext cx="248349" cy="619920"/>
      </dsp:txXfrm>
    </dsp:sp>
    <dsp:sp modelId="{58B158CB-C1D2-4676-88E6-6B3937A00A96}">
      <dsp:nvSpPr>
        <dsp:cNvPr id="9" name="矩形 8" hidden="1"/>
        <dsp:cNvSpPr/>
      </dsp:nvSpPr>
      <dsp:spPr>
        <a:xfrm>
          <a:off x="0" y="1985800"/>
          <a:ext cx="248349" cy="619920"/>
        </a:xfrm>
        <a:prstGeom prst="rect">
          <a:avLst/>
        </a:prstGeom>
      </dsp:spPr>
      <dsp:txXfrm>
        <a:off x="0" y="1985800"/>
        <a:ext cx="248349" cy="619920"/>
      </dsp:txXfrm>
    </dsp:sp>
    <dsp:sp modelId="{AEA4B341-6C57-43B8-BC42-9813D43D1335}">
      <dsp:nvSpPr>
        <dsp:cNvPr id="12" name="矩形 11" hidden="1"/>
        <dsp:cNvSpPr/>
      </dsp:nvSpPr>
      <dsp:spPr>
        <a:xfrm>
          <a:off x="0" y="2938360"/>
          <a:ext cx="248349" cy="619920"/>
        </a:xfrm>
        <a:prstGeom prst="rect">
          <a:avLst/>
        </a:prstGeom>
      </dsp:spPr>
      <dsp:txXfrm>
        <a:off x="0" y="2938360"/>
        <a:ext cx="248349" cy="619920"/>
      </dsp:txXfrm>
    </dsp:sp>
    <dsp:sp modelId="{09CBCBA7-E2EE-4654-BCFB-AB2C2D77E66B}">
      <dsp:nvSpPr>
        <dsp:cNvPr id="15" name="矩形 14" hidden="1"/>
        <dsp:cNvSpPr/>
      </dsp:nvSpPr>
      <dsp:spPr>
        <a:xfrm>
          <a:off x="0" y="3890920"/>
          <a:ext cx="248349" cy="619920"/>
        </a:xfrm>
        <a:prstGeom prst="rect">
          <a:avLst/>
        </a:prstGeom>
      </dsp:spPr>
      <dsp:txXfrm>
        <a:off x="0" y="3890920"/>
        <a:ext cx="248349" cy="6199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6" Type="http://schemas.openxmlformats.org/officeDocument/2006/relationships/tags" Target="../tags/tag64.xml"/><Relationship Id="rId65" Type="http://schemas.openxmlformats.org/officeDocument/2006/relationships/tags" Target="../tags/tag63.xml"/><Relationship Id="rId64" Type="http://schemas.openxmlformats.org/officeDocument/2006/relationships/tags" Target="../tags/tag62.xml"/><Relationship Id="rId63" Type="http://schemas.openxmlformats.org/officeDocument/2006/relationships/tags" Target="../tags/tag61.xml"/><Relationship Id="rId62" Type="http://schemas.openxmlformats.org/officeDocument/2006/relationships/tags" Target="../tags/tag60.xml"/><Relationship Id="rId61" Type="http://schemas.openxmlformats.org/officeDocument/2006/relationships/tags" Target="../tags/tag59.xml"/><Relationship Id="rId60" Type="http://schemas.openxmlformats.org/officeDocument/2006/relationships/tags" Target="../tags/tag58.xml"/><Relationship Id="rId6" Type="http://schemas.openxmlformats.org/officeDocument/2006/relationships/tags" Target="../tags/tag4.xml"/><Relationship Id="rId59" Type="http://schemas.openxmlformats.org/officeDocument/2006/relationships/tags" Target="../tags/tag57.xml"/><Relationship Id="rId58" Type="http://schemas.openxmlformats.org/officeDocument/2006/relationships/tags" Target="../tags/tag56.xml"/><Relationship Id="rId57" Type="http://schemas.openxmlformats.org/officeDocument/2006/relationships/tags" Target="../tags/tag55.xml"/><Relationship Id="rId56" Type="http://schemas.openxmlformats.org/officeDocument/2006/relationships/tags" Target="../tags/tag54.xml"/><Relationship Id="rId55" Type="http://schemas.openxmlformats.org/officeDocument/2006/relationships/tags" Target="../tags/tag53.xml"/><Relationship Id="rId54" Type="http://schemas.openxmlformats.org/officeDocument/2006/relationships/tags" Target="../tags/tag52.xml"/><Relationship Id="rId53" Type="http://schemas.openxmlformats.org/officeDocument/2006/relationships/tags" Target="../tags/tag51.xml"/><Relationship Id="rId52" Type="http://schemas.openxmlformats.org/officeDocument/2006/relationships/tags" Target="../tags/tag50.xml"/><Relationship Id="rId51" Type="http://schemas.openxmlformats.org/officeDocument/2006/relationships/tags" Target="../tags/tag49.xml"/><Relationship Id="rId50" Type="http://schemas.openxmlformats.org/officeDocument/2006/relationships/tags" Target="../tags/tag48.xml"/><Relationship Id="rId5" Type="http://schemas.openxmlformats.org/officeDocument/2006/relationships/tags" Target="../tags/tag3.xml"/><Relationship Id="rId49" Type="http://schemas.openxmlformats.org/officeDocument/2006/relationships/tags" Target="../tags/tag47.xml"/><Relationship Id="rId48" Type="http://schemas.openxmlformats.org/officeDocument/2006/relationships/tags" Target="../tags/tag46.xml"/><Relationship Id="rId47" Type="http://schemas.openxmlformats.org/officeDocument/2006/relationships/tags" Target="../tags/tag45.xml"/><Relationship Id="rId46" Type="http://schemas.openxmlformats.org/officeDocument/2006/relationships/tags" Target="../tags/tag44.xml"/><Relationship Id="rId45" Type="http://schemas.openxmlformats.org/officeDocument/2006/relationships/tags" Target="../tags/tag43.xml"/><Relationship Id="rId44" Type="http://schemas.openxmlformats.org/officeDocument/2006/relationships/tags" Target="../tags/tag42.xml"/><Relationship Id="rId43" Type="http://schemas.openxmlformats.org/officeDocument/2006/relationships/tags" Target="../tags/tag41.xml"/><Relationship Id="rId42" Type="http://schemas.openxmlformats.org/officeDocument/2006/relationships/tags" Target="../tags/tag40.xml"/><Relationship Id="rId41" Type="http://schemas.openxmlformats.org/officeDocument/2006/relationships/tags" Target="../tags/tag39.xml"/><Relationship Id="rId40" Type="http://schemas.openxmlformats.org/officeDocument/2006/relationships/tags" Target="../tags/tag38.xml"/><Relationship Id="rId4" Type="http://schemas.openxmlformats.org/officeDocument/2006/relationships/tags" Target="../tags/tag2.xml"/><Relationship Id="rId39" Type="http://schemas.openxmlformats.org/officeDocument/2006/relationships/tags" Target="../tags/tag37.xml"/><Relationship Id="rId38" Type="http://schemas.openxmlformats.org/officeDocument/2006/relationships/tags" Target="../tags/tag36.xml"/><Relationship Id="rId37" Type="http://schemas.openxmlformats.org/officeDocument/2006/relationships/tags" Target="../tags/tag35.xml"/><Relationship Id="rId36" Type="http://schemas.openxmlformats.org/officeDocument/2006/relationships/tags" Target="../tags/tag34.xml"/><Relationship Id="rId35" Type="http://schemas.openxmlformats.org/officeDocument/2006/relationships/tags" Target="../tags/tag33.xml"/><Relationship Id="rId34" Type="http://schemas.openxmlformats.org/officeDocument/2006/relationships/tags" Target="../tags/tag32.xml"/><Relationship Id="rId33" Type="http://schemas.openxmlformats.org/officeDocument/2006/relationships/tags" Target="../tags/tag31.xml"/><Relationship Id="rId32" Type="http://schemas.openxmlformats.org/officeDocument/2006/relationships/tags" Target="../tags/tag30.xml"/><Relationship Id="rId31" Type="http://schemas.openxmlformats.org/officeDocument/2006/relationships/tags" Target="../tags/tag29.xml"/><Relationship Id="rId30" Type="http://schemas.openxmlformats.org/officeDocument/2006/relationships/tags" Target="../tags/tag28.xml"/><Relationship Id="rId3" Type="http://schemas.openxmlformats.org/officeDocument/2006/relationships/image" Target="../media/image1.png"/><Relationship Id="rId29" Type="http://schemas.openxmlformats.org/officeDocument/2006/relationships/tags" Target="../tags/tag27.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1.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9" Type="http://schemas.openxmlformats.org/officeDocument/2006/relationships/tags" Target="../tags/tag201.xml"/><Relationship Id="rId38" Type="http://schemas.openxmlformats.org/officeDocument/2006/relationships/tags" Target="../tags/tag200.xml"/><Relationship Id="rId37" Type="http://schemas.openxmlformats.org/officeDocument/2006/relationships/tags" Target="../tags/tag199.xml"/><Relationship Id="rId36" Type="http://schemas.openxmlformats.org/officeDocument/2006/relationships/tags" Target="../tags/tag198.xml"/><Relationship Id="rId35" Type="http://schemas.openxmlformats.org/officeDocument/2006/relationships/tags" Target="../tags/tag197.xml"/><Relationship Id="rId34" Type="http://schemas.openxmlformats.org/officeDocument/2006/relationships/tags" Target="../tags/tag196.xml"/><Relationship Id="rId33" Type="http://schemas.openxmlformats.org/officeDocument/2006/relationships/tags" Target="../tags/tag195.xml"/><Relationship Id="rId32" Type="http://schemas.openxmlformats.org/officeDocument/2006/relationships/tags" Target="../tags/tag194.xml"/><Relationship Id="rId31" Type="http://schemas.openxmlformats.org/officeDocument/2006/relationships/tags" Target="../tags/tag193.xml"/><Relationship Id="rId30" Type="http://schemas.openxmlformats.org/officeDocument/2006/relationships/tags" Target="../tags/tag192.xml"/><Relationship Id="rId3" Type="http://schemas.openxmlformats.org/officeDocument/2006/relationships/image" Target="../media/image2.png"/><Relationship Id="rId29" Type="http://schemas.openxmlformats.org/officeDocument/2006/relationships/tags" Target="../tags/tag191.xml"/><Relationship Id="rId28" Type="http://schemas.openxmlformats.org/officeDocument/2006/relationships/tags" Target="../tags/tag190.xml"/><Relationship Id="rId27" Type="http://schemas.openxmlformats.org/officeDocument/2006/relationships/tags" Target="../tags/tag189.xml"/><Relationship Id="rId26" Type="http://schemas.openxmlformats.org/officeDocument/2006/relationships/tags" Target="../tags/tag188.xml"/><Relationship Id="rId25" Type="http://schemas.openxmlformats.org/officeDocument/2006/relationships/tags" Target="../tags/tag187.xml"/><Relationship Id="rId24" Type="http://schemas.openxmlformats.org/officeDocument/2006/relationships/tags" Target="../tags/tag186.xml"/><Relationship Id="rId23" Type="http://schemas.openxmlformats.org/officeDocument/2006/relationships/tags" Target="../tags/tag185.xml"/><Relationship Id="rId22" Type="http://schemas.openxmlformats.org/officeDocument/2006/relationships/tags" Target="../tags/tag184.xml"/><Relationship Id="rId21" Type="http://schemas.openxmlformats.org/officeDocument/2006/relationships/tags" Target="../tags/tag183.xml"/><Relationship Id="rId20" Type="http://schemas.openxmlformats.org/officeDocument/2006/relationships/tags" Target="../tags/tag182.xml"/><Relationship Id="rId2" Type="http://schemas.openxmlformats.org/officeDocument/2006/relationships/tags" Target="../tags/tag165.xml"/><Relationship Id="rId19" Type="http://schemas.openxmlformats.org/officeDocument/2006/relationships/tags" Target="../tags/tag181.xml"/><Relationship Id="rId18" Type="http://schemas.openxmlformats.org/officeDocument/2006/relationships/tags" Target="../tags/tag180.xml"/><Relationship Id="rId17" Type="http://schemas.openxmlformats.org/officeDocument/2006/relationships/tags" Target="../tags/tag179.xml"/><Relationship Id="rId16" Type="http://schemas.openxmlformats.org/officeDocument/2006/relationships/tags" Target="../tags/tag178.xml"/><Relationship Id="rId15" Type="http://schemas.openxmlformats.org/officeDocument/2006/relationships/tags" Target="../tags/tag177.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6" Type="http://schemas.openxmlformats.org/officeDocument/2006/relationships/tags" Target="../tags/tag278.xml"/><Relationship Id="rId65" Type="http://schemas.openxmlformats.org/officeDocument/2006/relationships/tags" Target="../tags/tag277.xml"/><Relationship Id="rId64" Type="http://schemas.openxmlformats.org/officeDocument/2006/relationships/tags" Target="../tags/tag276.xml"/><Relationship Id="rId63" Type="http://schemas.openxmlformats.org/officeDocument/2006/relationships/tags" Target="../tags/tag275.xml"/><Relationship Id="rId62" Type="http://schemas.openxmlformats.org/officeDocument/2006/relationships/tags" Target="../tags/tag274.xml"/><Relationship Id="rId61" Type="http://schemas.openxmlformats.org/officeDocument/2006/relationships/tags" Target="../tags/tag273.xml"/><Relationship Id="rId60" Type="http://schemas.openxmlformats.org/officeDocument/2006/relationships/tags" Target="../tags/tag272.xml"/><Relationship Id="rId6" Type="http://schemas.openxmlformats.org/officeDocument/2006/relationships/tags" Target="../tags/tag218.xml"/><Relationship Id="rId59" Type="http://schemas.openxmlformats.org/officeDocument/2006/relationships/tags" Target="../tags/tag271.xml"/><Relationship Id="rId58" Type="http://schemas.openxmlformats.org/officeDocument/2006/relationships/tags" Target="../tags/tag270.xml"/><Relationship Id="rId57" Type="http://schemas.openxmlformats.org/officeDocument/2006/relationships/tags" Target="../tags/tag269.xml"/><Relationship Id="rId56" Type="http://schemas.openxmlformats.org/officeDocument/2006/relationships/tags" Target="../tags/tag268.xml"/><Relationship Id="rId55" Type="http://schemas.openxmlformats.org/officeDocument/2006/relationships/tags" Target="../tags/tag267.xml"/><Relationship Id="rId54" Type="http://schemas.openxmlformats.org/officeDocument/2006/relationships/tags" Target="../tags/tag266.xml"/><Relationship Id="rId53" Type="http://schemas.openxmlformats.org/officeDocument/2006/relationships/tags" Target="../tags/tag265.xml"/><Relationship Id="rId52" Type="http://schemas.openxmlformats.org/officeDocument/2006/relationships/tags" Target="../tags/tag264.xml"/><Relationship Id="rId51" Type="http://schemas.openxmlformats.org/officeDocument/2006/relationships/tags" Target="../tags/tag263.xml"/><Relationship Id="rId50" Type="http://schemas.openxmlformats.org/officeDocument/2006/relationships/tags" Target="../tags/tag262.xml"/><Relationship Id="rId5" Type="http://schemas.openxmlformats.org/officeDocument/2006/relationships/tags" Target="../tags/tag217.xml"/><Relationship Id="rId49" Type="http://schemas.openxmlformats.org/officeDocument/2006/relationships/tags" Target="../tags/tag261.xml"/><Relationship Id="rId48" Type="http://schemas.openxmlformats.org/officeDocument/2006/relationships/tags" Target="../tags/tag260.xml"/><Relationship Id="rId47" Type="http://schemas.openxmlformats.org/officeDocument/2006/relationships/tags" Target="../tags/tag259.xml"/><Relationship Id="rId46" Type="http://schemas.openxmlformats.org/officeDocument/2006/relationships/tags" Target="../tags/tag258.xml"/><Relationship Id="rId45" Type="http://schemas.openxmlformats.org/officeDocument/2006/relationships/tags" Target="../tags/tag257.xml"/><Relationship Id="rId44" Type="http://schemas.openxmlformats.org/officeDocument/2006/relationships/tags" Target="../tags/tag256.xml"/><Relationship Id="rId43" Type="http://schemas.openxmlformats.org/officeDocument/2006/relationships/tags" Target="../tags/tag255.xml"/><Relationship Id="rId42" Type="http://schemas.openxmlformats.org/officeDocument/2006/relationships/tags" Target="../tags/tag254.xml"/><Relationship Id="rId41" Type="http://schemas.openxmlformats.org/officeDocument/2006/relationships/tags" Target="../tags/tag253.xml"/><Relationship Id="rId40" Type="http://schemas.openxmlformats.org/officeDocument/2006/relationships/tags" Target="../tags/tag252.xml"/><Relationship Id="rId4" Type="http://schemas.openxmlformats.org/officeDocument/2006/relationships/tags" Target="../tags/tag216.xml"/><Relationship Id="rId39" Type="http://schemas.openxmlformats.org/officeDocument/2006/relationships/tags" Target="../tags/tag251.xml"/><Relationship Id="rId38" Type="http://schemas.openxmlformats.org/officeDocument/2006/relationships/tags" Target="../tags/tag250.xml"/><Relationship Id="rId37" Type="http://schemas.openxmlformats.org/officeDocument/2006/relationships/tags" Target="../tags/tag249.xml"/><Relationship Id="rId36" Type="http://schemas.openxmlformats.org/officeDocument/2006/relationships/tags" Target="../tags/tag248.xml"/><Relationship Id="rId35" Type="http://schemas.openxmlformats.org/officeDocument/2006/relationships/tags" Target="../tags/tag247.xml"/><Relationship Id="rId34" Type="http://schemas.openxmlformats.org/officeDocument/2006/relationships/tags" Target="../tags/tag246.xml"/><Relationship Id="rId33" Type="http://schemas.openxmlformats.org/officeDocument/2006/relationships/tags" Target="../tags/tag245.xml"/><Relationship Id="rId32" Type="http://schemas.openxmlformats.org/officeDocument/2006/relationships/tags" Target="../tags/tag244.xml"/><Relationship Id="rId31" Type="http://schemas.openxmlformats.org/officeDocument/2006/relationships/tags" Target="../tags/tag243.xml"/><Relationship Id="rId30" Type="http://schemas.openxmlformats.org/officeDocument/2006/relationships/tags" Target="../tags/tag242.xml"/><Relationship Id="rId3" Type="http://schemas.openxmlformats.org/officeDocument/2006/relationships/image" Target="../media/image5.png"/><Relationship Id="rId29" Type="http://schemas.openxmlformats.org/officeDocument/2006/relationships/tags" Target="../tags/tag241.xml"/><Relationship Id="rId28" Type="http://schemas.openxmlformats.org/officeDocument/2006/relationships/tags" Target="../tags/tag240.xml"/><Relationship Id="rId27" Type="http://schemas.openxmlformats.org/officeDocument/2006/relationships/tags" Target="../tags/tag239.xml"/><Relationship Id="rId26" Type="http://schemas.openxmlformats.org/officeDocument/2006/relationships/tags" Target="../tags/tag238.xml"/><Relationship Id="rId25" Type="http://schemas.openxmlformats.org/officeDocument/2006/relationships/tags" Target="../tags/tag237.xml"/><Relationship Id="rId24" Type="http://schemas.openxmlformats.org/officeDocument/2006/relationships/tags" Target="../tags/tag236.xml"/><Relationship Id="rId23" Type="http://schemas.openxmlformats.org/officeDocument/2006/relationships/tags" Target="../tags/tag235.xml"/><Relationship Id="rId22" Type="http://schemas.openxmlformats.org/officeDocument/2006/relationships/tags" Target="../tags/tag234.xml"/><Relationship Id="rId21" Type="http://schemas.openxmlformats.org/officeDocument/2006/relationships/tags" Target="../tags/tag233.xml"/><Relationship Id="rId20" Type="http://schemas.openxmlformats.org/officeDocument/2006/relationships/tags" Target="../tags/tag232.xml"/><Relationship Id="rId2" Type="http://schemas.openxmlformats.org/officeDocument/2006/relationships/tags" Target="../tags/tag215.xml"/><Relationship Id="rId19" Type="http://schemas.openxmlformats.org/officeDocument/2006/relationships/tags" Target="../tags/tag231.xml"/><Relationship Id="rId18" Type="http://schemas.openxmlformats.org/officeDocument/2006/relationships/tags" Target="../tags/tag230.xml"/><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tags" Target="../tags/tag227.xml"/><Relationship Id="rId14" Type="http://schemas.openxmlformats.org/officeDocument/2006/relationships/tags" Target="../tags/tag226.xml"/><Relationship Id="rId13" Type="http://schemas.openxmlformats.org/officeDocument/2006/relationships/tags" Target="../tags/tag225.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tags" Target="../tags/tag286.xml"/><Relationship Id="rId33" Type="http://schemas.openxmlformats.org/officeDocument/2006/relationships/tags" Target="../tags/tag315.xml"/><Relationship Id="rId32" Type="http://schemas.openxmlformats.org/officeDocument/2006/relationships/tags" Target="../tags/tag314.xml"/><Relationship Id="rId31" Type="http://schemas.openxmlformats.org/officeDocument/2006/relationships/tags" Target="../tags/tag313.xml"/><Relationship Id="rId30" Type="http://schemas.openxmlformats.org/officeDocument/2006/relationships/tags" Target="../tags/tag312.xml"/><Relationship Id="rId3" Type="http://schemas.openxmlformats.org/officeDocument/2006/relationships/tags" Target="../tags/tag285.xml"/><Relationship Id="rId29" Type="http://schemas.openxmlformats.org/officeDocument/2006/relationships/tags" Target="../tags/tag311.xml"/><Relationship Id="rId28" Type="http://schemas.openxmlformats.org/officeDocument/2006/relationships/tags" Target="../tags/tag310.xml"/><Relationship Id="rId27" Type="http://schemas.openxmlformats.org/officeDocument/2006/relationships/tags" Target="../tags/tag309.xml"/><Relationship Id="rId26" Type="http://schemas.openxmlformats.org/officeDocument/2006/relationships/tags" Target="../tags/tag308.xml"/><Relationship Id="rId25" Type="http://schemas.openxmlformats.org/officeDocument/2006/relationships/tags" Target="../tags/tag307.xml"/><Relationship Id="rId24" Type="http://schemas.openxmlformats.org/officeDocument/2006/relationships/tags" Target="../tags/tag306.xml"/><Relationship Id="rId23" Type="http://schemas.openxmlformats.org/officeDocument/2006/relationships/tags" Target="../tags/tag305.xml"/><Relationship Id="rId22" Type="http://schemas.openxmlformats.org/officeDocument/2006/relationships/tags" Target="../tags/tag304.xml"/><Relationship Id="rId21" Type="http://schemas.openxmlformats.org/officeDocument/2006/relationships/tags" Target="../tags/tag303.xml"/><Relationship Id="rId20" Type="http://schemas.openxmlformats.org/officeDocument/2006/relationships/tags" Target="../tags/tag302.xml"/><Relationship Id="rId2" Type="http://schemas.openxmlformats.org/officeDocument/2006/relationships/tags" Target="../tags/tag284.xml"/><Relationship Id="rId19" Type="http://schemas.openxmlformats.org/officeDocument/2006/relationships/tags" Target="../tags/tag301.xml"/><Relationship Id="rId18" Type="http://schemas.openxmlformats.org/officeDocument/2006/relationships/tags" Target="../tags/tag300.xml"/><Relationship Id="rId17" Type="http://schemas.openxmlformats.org/officeDocument/2006/relationships/tags" Target="../tags/tag299.xml"/><Relationship Id="rId16" Type="http://schemas.openxmlformats.org/officeDocument/2006/relationships/tags" Target="../tags/tag298.xml"/><Relationship Id="rId15" Type="http://schemas.openxmlformats.org/officeDocument/2006/relationships/tags" Target="../tags/tag297.xml"/><Relationship Id="rId14" Type="http://schemas.openxmlformats.org/officeDocument/2006/relationships/tags" Target="../tags/tag296.xml"/><Relationship Id="rId13" Type="http://schemas.openxmlformats.org/officeDocument/2006/relationships/tags" Target="../tags/tag295.xml"/><Relationship Id="rId12" Type="http://schemas.openxmlformats.org/officeDocument/2006/relationships/tags" Target="../tags/tag294.xml"/><Relationship Id="rId11" Type="http://schemas.openxmlformats.org/officeDocument/2006/relationships/tags" Target="../tags/tag293.xml"/><Relationship Id="rId10" Type="http://schemas.openxmlformats.org/officeDocument/2006/relationships/tags" Target="../tags/tag2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tags" Target="../tags/tag322.xml"/><Relationship Id="rId7" Type="http://schemas.openxmlformats.org/officeDocument/2006/relationships/tags" Target="../tags/tag321.xml"/><Relationship Id="rId6" Type="http://schemas.openxmlformats.org/officeDocument/2006/relationships/tags" Target="../tags/tag320.xml"/><Relationship Id="rId5" Type="http://schemas.openxmlformats.org/officeDocument/2006/relationships/tags" Target="../tags/tag319.xml"/><Relationship Id="rId4" Type="http://schemas.openxmlformats.org/officeDocument/2006/relationships/tags" Target="../tags/tag318.xml"/><Relationship Id="rId34" Type="http://schemas.openxmlformats.org/officeDocument/2006/relationships/tags" Target="../tags/tag348.xml"/><Relationship Id="rId33" Type="http://schemas.openxmlformats.org/officeDocument/2006/relationships/tags" Target="../tags/tag347.xml"/><Relationship Id="rId32" Type="http://schemas.openxmlformats.org/officeDocument/2006/relationships/tags" Target="../tags/tag346.xml"/><Relationship Id="rId31" Type="http://schemas.openxmlformats.org/officeDocument/2006/relationships/tags" Target="../tags/tag345.xml"/><Relationship Id="rId30" Type="http://schemas.openxmlformats.org/officeDocument/2006/relationships/tags" Target="../tags/tag344.xml"/><Relationship Id="rId3" Type="http://schemas.openxmlformats.org/officeDocument/2006/relationships/tags" Target="../tags/tag317.xml"/><Relationship Id="rId29" Type="http://schemas.openxmlformats.org/officeDocument/2006/relationships/tags" Target="../tags/tag343.xml"/><Relationship Id="rId28" Type="http://schemas.openxmlformats.org/officeDocument/2006/relationships/tags" Target="../tags/tag342.xml"/><Relationship Id="rId27" Type="http://schemas.openxmlformats.org/officeDocument/2006/relationships/tags" Target="../tags/tag341.xml"/><Relationship Id="rId26" Type="http://schemas.openxmlformats.org/officeDocument/2006/relationships/tags" Target="../tags/tag340.xml"/><Relationship Id="rId25" Type="http://schemas.openxmlformats.org/officeDocument/2006/relationships/tags" Target="../tags/tag339.xml"/><Relationship Id="rId24" Type="http://schemas.openxmlformats.org/officeDocument/2006/relationships/tags" Target="../tags/tag338.xml"/><Relationship Id="rId23" Type="http://schemas.openxmlformats.org/officeDocument/2006/relationships/tags" Target="../tags/tag337.xml"/><Relationship Id="rId22" Type="http://schemas.openxmlformats.org/officeDocument/2006/relationships/tags" Target="../tags/tag336.xml"/><Relationship Id="rId21" Type="http://schemas.openxmlformats.org/officeDocument/2006/relationships/tags" Target="../tags/tag335.xml"/><Relationship Id="rId20" Type="http://schemas.openxmlformats.org/officeDocument/2006/relationships/tags" Target="../tags/tag334.xml"/><Relationship Id="rId2" Type="http://schemas.openxmlformats.org/officeDocument/2006/relationships/tags" Target="../tags/tag316.xml"/><Relationship Id="rId19" Type="http://schemas.openxmlformats.org/officeDocument/2006/relationships/tags" Target="../tags/tag333.xml"/><Relationship Id="rId18" Type="http://schemas.openxmlformats.org/officeDocument/2006/relationships/tags" Target="../tags/tag332.xml"/><Relationship Id="rId17" Type="http://schemas.openxmlformats.org/officeDocument/2006/relationships/tags" Target="../tags/tag331.xml"/><Relationship Id="rId16" Type="http://schemas.openxmlformats.org/officeDocument/2006/relationships/tags" Target="../tags/tag330.xml"/><Relationship Id="rId15" Type="http://schemas.openxmlformats.org/officeDocument/2006/relationships/tags" Target="../tags/tag329.xml"/><Relationship Id="rId14" Type="http://schemas.openxmlformats.org/officeDocument/2006/relationships/tags" Target="../tags/tag328.xml"/><Relationship Id="rId13" Type="http://schemas.openxmlformats.org/officeDocument/2006/relationships/tags" Target="../tags/tag327.xml"/><Relationship Id="rId12" Type="http://schemas.openxmlformats.org/officeDocument/2006/relationships/tags" Target="../tags/tag326.xml"/><Relationship Id="rId11" Type="http://schemas.openxmlformats.org/officeDocument/2006/relationships/tags" Target="../tags/tag325.xml"/><Relationship Id="rId10" Type="http://schemas.openxmlformats.org/officeDocument/2006/relationships/tags" Target="../tags/tag32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tags" Target="../tags/tag361.xml"/><Relationship Id="rId7" Type="http://schemas.openxmlformats.org/officeDocument/2006/relationships/tags" Target="../tags/tag360.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369.xml"/><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373.xml"/><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3" Type="http://schemas.openxmlformats.org/officeDocument/2006/relationships/tags" Target="../tags/tag101.xml"/><Relationship Id="rId32" Type="http://schemas.openxmlformats.org/officeDocument/2006/relationships/tags" Target="../tags/tag100.xml"/><Relationship Id="rId31" Type="http://schemas.openxmlformats.org/officeDocument/2006/relationships/tags" Target="../tags/tag99.xml"/><Relationship Id="rId30" Type="http://schemas.openxmlformats.org/officeDocument/2006/relationships/tags" Target="../tags/tag98.xml"/><Relationship Id="rId3" Type="http://schemas.openxmlformats.org/officeDocument/2006/relationships/tags" Target="../tags/tag71.xml"/><Relationship Id="rId29" Type="http://schemas.openxmlformats.org/officeDocument/2006/relationships/tags" Target="../tags/tag97.xml"/><Relationship Id="rId28" Type="http://schemas.openxmlformats.org/officeDocument/2006/relationships/tags" Target="../tags/tag96.xml"/><Relationship Id="rId27" Type="http://schemas.openxmlformats.org/officeDocument/2006/relationships/tags" Target="../tags/tag95.xml"/><Relationship Id="rId26" Type="http://schemas.openxmlformats.org/officeDocument/2006/relationships/tags" Target="../tags/tag94.xml"/><Relationship Id="rId25" Type="http://schemas.openxmlformats.org/officeDocument/2006/relationships/tags" Target="../tags/tag93.xml"/><Relationship Id="rId24" Type="http://schemas.openxmlformats.org/officeDocument/2006/relationships/tags" Target="../tags/tag92.xml"/><Relationship Id="rId23" Type="http://schemas.openxmlformats.org/officeDocument/2006/relationships/tags" Target="../tags/tag91.xml"/><Relationship Id="rId22" Type="http://schemas.openxmlformats.org/officeDocument/2006/relationships/tags" Target="../tags/tag90.xml"/><Relationship Id="rId21" Type="http://schemas.openxmlformats.org/officeDocument/2006/relationships/tags" Target="../tags/tag89.xml"/><Relationship Id="rId20" Type="http://schemas.openxmlformats.org/officeDocument/2006/relationships/tags" Target="../tags/tag88.xml"/><Relationship Id="rId2" Type="http://schemas.openxmlformats.org/officeDocument/2006/relationships/tags" Target="../tags/tag70.xml"/><Relationship Id="rId19" Type="http://schemas.openxmlformats.org/officeDocument/2006/relationships/tags" Target="../tags/tag87.xml"/><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tags" Target="../tags/tag380.xml"/><Relationship Id="rId39" Type="http://schemas.openxmlformats.org/officeDocument/2006/relationships/tags" Target="../tags/tag415.xml"/><Relationship Id="rId38" Type="http://schemas.openxmlformats.org/officeDocument/2006/relationships/tags" Target="../tags/tag414.xml"/><Relationship Id="rId37" Type="http://schemas.openxmlformats.org/officeDocument/2006/relationships/tags" Target="../tags/tag413.xml"/><Relationship Id="rId36" Type="http://schemas.openxmlformats.org/officeDocument/2006/relationships/tags" Target="../tags/tag412.xml"/><Relationship Id="rId35" Type="http://schemas.openxmlformats.org/officeDocument/2006/relationships/tags" Target="../tags/tag411.xml"/><Relationship Id="rId34" Type="http://schemas.openxmlformats.org/officeDocument/2006/relationships/tags" Target="../tags/tag410.xml"/><Relationship Id="rId33" Type="http://schemas.openxmlformats.org/officeDocument/2006/relationships/tags" Target="../tags/tag409.xml"/><Relationship Id="rId32" Type="http://schemas.openxmlformats.org/officeDocument/2006/relationships/tags" Target="../tags/tag408.xml"/><Relationship Id="rId31" Type="http://schemas.openxmlformats.org/officeDocument/2006/relationships/tags" Target="../tags/tag407.xml"/><Relationship Id="rId30" Type="http://schemas.openxmlformats.org/officeDocument/2006/relationships/tags" Target="../tags/tag406.xml"/><Relationship Id="rId3" Type="http://schemas.openxmlformats.org/officeDocument/2006/relationships/image" Target="../media/image6.png"/><Relationship Id="rId29" Type="http://schemas.openxmlformats.org/officeDocument/2006/relationships/tags" Target="../tags/tag405.xml"/><Relationship Id="rId28" Type="http://schemas.openxmlformats.org/officeDocument/2006/relationships/tags" Target="../tags/tag404.xml"/><Relationship Id="rId27" Type="http://schemas.openxmlformats.org/officeDocument/2006/relationships/tags" Target="../tags/tag403.xml"/><Relationship Id="rId26" Type="http://schemas.openxmlformats.org/officeDocument/2006/relationships/tags" Target="../tags/tag402.xml"/><Relationship Id="rId25" Type="http://schemas.openxmlformats.org/officeDocument/2006/relationships/tags" Target="../tags/tag401.xml"/><Relationship Id="rId24" Type="http://schemas.openxmlformats.org/officeDocument/2006/relationships/tags" Target="../tags/tag400.xml"/><Relationship Id="rId23" Type="http://schemas.openxmlformats.org/officeDocument/2006/relationships/tags" Target="../tags/tag399.xml"/><Relationship Id="rId22" Type="http://schemas.openxmlformats.org/officeDocument/2006/relationships/tags" Target="../tags/tag398.xml"/><Relationship Id="rId21" Type="http://schemas.openxmlformats.org/officeDocument/2006/relationships/tags" Target="../tags/tag397.xml"/><Relationship Id="rId20" Type="http://schemas.openxmlformats.org/officeDocument/2006/relationships/tags" Target="../tags/tag396.xml"/><Relationship Id="rId2" Type="http://schemas.openxmlformats.org/officeDocument/2006/relationships/tags" Target="../tags/tag379.xml"/><Relationship Id="rId19" Type="http://schemas.openxmlformats.org/officeDocument/2006/relationships/tags" Target="../tags/tag395.xml"/><Relationship Id="rId18" Type="http://schemas.openxmlformats.org/officeDocument/2006/relationships/tags" Target="../tags/tag394.xml"/><Relationship Id="rId17" Type="http://schemas.openxmlformats.org/officeDocument/2006/relationships/tags" Target="../tags/tag393.xml"/><Relationship Id="rId16" Type="http://schemas.openxmlformats.org/officeDocument/2006/relationships/tags" Target="../tags/tag392.xml"/><Relationship Id="rId15" Type="http://schemas.openxmlformats.org/officeDocument/2006/relationships/tags" Target="../tags/tag391.xml"/><Relationship Id="rId14" Type="http://schemas.openxmlformats.org/officeDocument/2006/relationships/tags" Target="../tags/tag390.xml"/><Relationship Id="rId13" Type="http://schemas.openxmlformats.org/officeDocument/2006/relationships/tags" Target="../tags/tag389.xml"/><Relationship Id="rId12" Type="http://schemas.openxmlformats.org/officeDocument/2006/relationships/tags" Target="../tags/tag388.xml"/><Relationship Id="rId11" Type="http://schemas.openxmlformats.org/officeDocument/2006/relationships/tags" Target="../tags/tag387.xml"/><Relationship Id="rId10" Type="http://schemas.openxmlformats.org/officeDocument/2006/relationships/tags" Target="../tags/tag386.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433.xml"/><Relationship Id="rId8" Type="http://schemas.openxmlformats.org/officeDocument/2006/relationships/tags" Target="../tags/tag432.xml"/><Relationship Id="rId7" Type="http://schemas.openxmlformats.org/officeDocument/2006/relationships/tags" Target="../tags/tag431.xml"/><Relationship Id="rId66" Type="http://schemas.openxmlformats.org/officeDocument/2006/relationships/tags" Target="../tags/tag490.xml"/><Relationship Id="rId65" Type="http://schemas.openxmlformats.org/officeDocument/2006/relationships/tags" Target="../tags/tag489.xml"/><Relationship Id="rId64" Type="http://schemas.openxmlformats.org/officeDocument/2006/relationships/tags" Target="../tags/tag488.xml"/><Relationship Id="rId63" Type="http://schemas.openxmlformats.org/officeDocument/2006/relationships/tags" Target="../tags/tag487.xml"/><Relationship Id="rId62" Type="http://schemas.openxmlformats.org/officeDocument/2006/relationships/tags" Target="../tags/tag486.xml"/><Relationship Id="rId61" Type="http://schemas.openxmlformats.org/officeDocument/2006/relationships/tags" Target="../tags/tag485.xml"/><Relationship Id="rId60" Type="http://schemas.openxmlformats.org/officeDocument/2006/relationships/tags" Target="../tags/tag484.xml"/><Relationship Id="rId6" Type="http://schemas.openxmlformats.org/officeDocument/2006/relationships/tags" Target="../tags/tag430.xml"/><Relationship Id="rId59" Type="http://schemas.openxmlformats.org/officeDocument/2006/relationships/tags" Target="../tags/tag483.xml"/><Relationship Id="rId58" Type="http://schemas.openxmlformats.org/officeDocument/2006/relationships/tags" Target="../tags/tag482.xml"/><Relationship Id="rId57" Type="http://schemas.openxmlformats.org/officeDocument/2006/relationships/tags" Target="../tags/tag481.xml"/><Relationship Id="rId56" Type="http://schemas.openxmlformats.org/officeDocument/2006/relationships/tags" Target="../tags/tag480.xml"/><Relationship Id="rId55" Type="http://schemas.openxmlformats.org/officeDocument/2006/relationships/tags" Target="../tags/tag479.xml"/><Relationship Id="rId54" Type="http://schemas.openxmlformats.org/officeDocument/2006/relationships/tags" Target="../tags/tag478.xml"/><Relationship Id="rId53" Type="http://schemas.openxmlformats.org/officeDocument/2006/relationships/tags" Target="../tags/tag477.xml"/><Relationship Id="rId52" Type="http://schemas.openxmlformats.org/officeDocument/2006/relationships/tags" Target="../tags/tag476.xml"/><Relationship Id="rId51" Type="http://schemas.openxmlformats.org/officeDocument/2006/relationships/tags" Target="../tags/tag475.xml"/><Relationship Id="rId50" Type="http://schemas.openxmlformats.org/officeDocument/2006/relationships/tags" Target="../tags/tag474.xml"/><Relationship Id="rId5" Type="http://schemas.openxmlformats.org/officeDocument/2006/relationships/tags" Target="../tags/tag429.xml"/><Relationship Id="rId49" Type="http://schemas.openxmlformats.org/officeDocument/2006/relationships/tags" Target="../tags/tag473.xml"/><Relationship Id="rId48" Type="http://schemas.openxmlformats.org/officeDocument/2006/relationships/tags" Target="../tags/tag472.xml"/><Relationship Id="rId47" Type="http://schemas.openxmlformats.org/officeDocument/2006/relationships/tags" Target="../tags/tag471.xml"/><Relationship Id="rId46" Type="http://schemas.openxmlformats.org/officeDocument/2006/relationships/tags" Target="../tags/tag470.xml"/><Relationship Id="rId45" Type="http://schemas.openxmlformats.org/officeDocument/2006/relationships/tags" Target="../tags/tag469.xml"/><Relationship Id="rId44" Type="http://schemas.openxmlformats.org/officeDocument/2006/relationships/tags" Target="../tags/tag468.xml"/><Relationship Id="rId43" Type="http://schemas.openxmlformats.org/officeDocument/2006/relationships/tags" Target="../tags/tag467.xml"/><Relationship Id="rId42" Type="http://schemas.openxmlformats.org/officeDocument/2006/relationships/tags" Target="../tags/tag466.xml"/><Relationship Id="rId41" Type="http://schemas.openxmlformats.org/officeDocument/2006/relationships/tags" Target="../tags/tag465.xml"/><Relationship Id="rId40" Type="http://schemas.openxmlformats.org/officeDocument/2006/relationships/tags" Target="../tags/tag464.xml"/><Relationship Id="rId4" Type="http://schemas.openxmlformats.org/officeDocument/2006/relationships/tags" Target="../tags/tag428.xml"/><Relationship Id="rId39" Type="http://schemas.openxmlformats.org/officeDocument/2006/relationships/tags" Target="../tags/tag463.xml"/><Relationship Id="rId38" Type="http://schemas.openxmlformats.org/officeDocument/2006/relationships/tags" Target="../tags/tag462.xml"/><Relationship Id="rId37" Type="http://schemas.openxmlformats.org/officeDocument/2006/relationships/tags" Target="../tags/tag461.xml"/><Relationship Id="rId36" Type="http://schemas.openxmlformats.org/officeDocument/2006/relationships/tags" Target="../tags/tag460.xml"/><Relationship Id="rId35" Type="http://schemas.openxmlformats.org/officeDocument/2006/relationships/tags" Target="../tags/tag459.xml"/><Relationship Id="rId34" Type="http://schemas.openxmlformats.org/officeDocument/2006/relationships/tags" Target="../tags/tag458.xml"/><Relationship Id="rId33" Type="http://schemas.openxmlformats.org/officeDocument/2006/relationships/tags" Target="../tags/tag457.xml"/><Relationship Id="rId32" Type="http://schemas.openxmlformats.org/officeDocument/2006/relationships/tags" Target="../tags/tag456.xml"/><Relationship Id="rId31" Type="http://schemas.openxmlformats.org/officeDocument/2006/relationships/tags" Target="../tags/tag455.xml"/><Relationship Id="rId30" Type="http://schemas.openxmlformats.org/officeDocument/2006/relationships/tags" Target="../tags/tag454.xml"/><Relationship Id="rId3" Type="http://schemas.openxmlformats.org/officeDocument/2006/relationships/image" Target="../media/image5.png"/><Relationship Id="rId29" Type="http://schemas.openxmlformats.org/officeDocument/2006/relationships/tags" Target="../tags/tag453.xml"/><Relationship Id="rId28" Type="http://schemas.openxmlformats.org/officeDocument/2006/relationships/tags" Target="../tags/tag452.xml"/><Relationship Id="rId27" Type="http://schemas.openxmlformats.org/officeDocument/2006/relationships/tags" Target="../tags/tag451.xml"/><Relationship Id="rId26" Type="http://schemas.openxmlformats.org/officeDocument/2006/relationships/tags" Target="../tags/tag450.xml"/><Relationship Id="rId25" Type="http://schemas.openxmlformats.org/officeDocument/2006/relationships/tags" Target="../tags/tag449.xml"/><Relationship Id="rId24" Type="http://schemas.openxmlformats.org/officeDocument/2006/relationships/tags" Target="../tags/tag448.xml"/><Relationship Id="rId23" Type="http://schemas.openxmlformats.org/officeDocument/2006/relationships/tags" Target="../tags/tag447.xml"/><Relationship Id="rId22" Type="http://schemas.openxmlformats.org/officeDocument/2006/relationships/tags" Target="../tags/tag446.xml"/><Relationship Id="rId21" Type="http://schemas.openxmlformats.org/officeDocument/2006/relationships/tags" Target="../tags/tag445.xml"/><Relationship Id="rId20" Type="http://schemas.openxmlformats.org/officeDocument/2006/relationships/tags" Target="../tags/tag444.xml"/><Relationship Id="rId2" Type="http://schemas.openxmlformats.org/officeDocument/2006/relationships/tags" Target="../tags/tag427.xml"/><Relationship Id="rId19" Type="http://schemas.openxmlformats.org/officeDocument/2006/relationships/tags" Target="../tags/tag443.xml"/><Relationship Id="rId18" Type="http://schemas.openxmlformats.org/officeDocument/2006/relationships/tags" Target="../tags/tag442.xml"/><Relationship Id="rId17" Type="http://schemas.openxmlformats.org/officeDocument/2006/relationships/tags" Target="../tags/tag441.xml"/><Relationship Id="rId16" Type="http://schemas.openxmlformats.org/officeDocument/2006/relationships/tags" Target="../tags/tag440.xml"/><Relationship Id="rId15" Type="http://schemas.openxmlformats.org/officeDocument/2006/relationships/tags" Target="../tags/tag439.xml"/><Relationship Id="rId14" Type="http://schemas.openxmlformats.org/officeDocument/2006/relationships/tags" Target="../tags/tag438.xml"/><Relationship Id="rId13" Type="http://schemas.openxmlformats.org/officeDocument/2006/relationships/tags" Target="../tags/tag437.xml"/><Relationship Id="rId12" Type="http://schemas.openxmlformats.org/officeDocument/2006/relationships/tags" Target="../tags/tag436.xml"/><Relationship Id="rId11" Type="http://schemas.openxmlformats.org/officeDocument/2006/relationships/tags" Target="../tags/tag435.xml"/><Relationship Id="rId10" Type="http://schemas.openxmlformats.org/officeDocument/2006/relationships/tags" Target="../tags/tag434.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tags" Target="../tags/tag491.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503.xml"/><Relationship Id="rId8" Type="http://schemas.openxmlformats.org/officeDocument/2006/relationships/tags" Target="../tags/tag502.xml"/><Relationship Id="rId7" Type="http://schemas.openxmlformats.org/officeDocument/2006/relationships/tags" Target="../tags/tag501.xml"/><Relationship Id="rId6" Type="http://schemas.openxmlformats.org/officeDocument/2006/relationships/tags" Target="../tags/tag500.xml"/><Relationship Id="rId5" Type="http://schemas.openxmlformats.org/officeDocument/2006/relationships/tags" Target="../tags/tag499.xml"/><Relationship Id="rId4" Type="http://schemas.openxmlformats.org/officeDocument/2006/relationships/tags" Target="../tags/tag498.xml"/><Relationship Id="rId33" Type="http://schemas.openxmlformats.org/officeDocument/2006/relationships/tags" Target="../tags/tag527.xml"/><Relationship Id="rId32" Type="http://schemas.openxmlformats.org/officeDocument/2006/relationships/tags" Target="../tags/tag526.xml"/><Relationship Id="rId31" Type="http://schemas.openxmlformats.org/officeDocument/2006/relationships/tags" Target="../tags/tag525.xml"/><Relationship Id="rId30" Type="http://schemas.openxmlformats.org/officeDocument/2006/relationships/tags" Target="../tags/tag524.xml"/><Relationship Id="rId3" Type="http://schemas.openxmlformats.org/officeDocument/2006/relationships/tags" Target="../tags/tag497.xml"/><Relationship Id="rId29" Type="http://schemas.openxmlformats.org/officeDocument/2006/relationships/tags" Target="../tags/tag523.xml"/><Relationship Id="rId28" Type="http://schemas.openxmlformats.org/officeDocument/2006/relationships/tags" Target="../tags/tag522.xml"/><Relationship Id="rId27" Type="http://schemas.openxmlformats.org/officeDocument/2006/relationships/tags" Target="../tags/tag521.xml"/><Relationship Id="rId26" Type="http://schemas.openxmlformats.org/officeDocument/2006/relationships/tags" Target="../tags/tag520.xml"/><Relationship Id="rId25" Type="http://schemas.openxmlformats.org/officeDocument/2006/relationships/tags" Target="../tags/tag519.xml"/><Relationship Id="rId24" Type="http://schemas.openxmlformats.org/officeDocument/2006/relationships/tags" Target="../tags/tag518.xml"/><Relationship Id="rId23" Type="http://schemas.openxmlformats.org/officeDocument/2006/relationships/tags" Target="../tags/tag517.xml"/><Relationship Id="rId22" Type="http://schemas.openxmlformats.org/officeDocument/2006/relationships/tags" Target="../tags/tag516.xml"/><Relationship Id="rId21" Type="http://schemas.openxmlformats.org/officeDocument/2006/relationships/tags" Target="../tags/tag515.xml"/><Relationship Id="rId20" Type="http://schemas.openxmlformats.org/officeDocument/2006/relationships/tags" Target="../tags/tag514.xml"/><Relationship Id="rId2" Type="http://schemas.openxmlformats.org/officeDocument/2006/relationships/tags" Target="../tags/tag496.xml"/><Relationship Id="rId19" Type="http://schemas.openxmlformats.org/officeDocument/2006/relationships/tags" Target="../tags/tag513.xml"/><Relationship Id="rId18" Type="http://schemas.openxmlformats.org/officeDocument/2006/relationships/tags" Target="../tags/tag512.xml"/><Relationship Id="rId17" Type="http://schemas.openxmlformats.org/officeDocument/2006/relationships/tags" Target="../tags/tag511.xml"/><Relationship Id="rId16" Type="http://schemas.openxmlformats.org/officeDocument/2006/relationships/tags" Target="../tags/tag510.xml"/><Relationship Id="rId15" Type="http://schemas.openxmlformats.org/officeDocument/2006/relationships/tags" Target="../tags/tag509.xml"/><Relationship Id="rId14" Type="http://schemas.openxmlformats.org/officeDocument/2006/relationships/tags" Target="../tags/tag508.xml"/><Relationship Id="rId13" Type="http://schemas.openxmlformats.org/officeDocument/2006/relationships/tags" Target="../tags/tag507.xml"/><Relationship Id="rId12" Type="http://schemas.openxmlformats.org/officeDocument/2006/relationships/tags" Target="../tags/tag506.xml"/><Relationship Id="rId11" Type="http://schemas.openxmlformats.org/officeDocument/2006/relationships/tags" Target="../tags/tag505.xml"/><Relationship Id="rId10" Type="http://schemas.openxmlformats.org/officeDocument/2006/relationships/tags" Target="../tags/tag504.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535.xml"/><Relationship Id="rId8" Type="http://schemas.openxmlformats.org/officeDocument/2006/relationships/tags" Target="../tags/tag534.xml"/><Relationship Id="rId7" Type="http://schemas.openxmlformats.org/officeDocument/2006/relationships/tags" Target="../tags/tag533.xml"/><Relationship Id="rId6" Type="http://schemas.openxmlformats.org/officeDocument/2006/relationships/tags" Target="../tags/tag532.xml"/><Relationship Id="rId5" Type="http://schemas.openxmlformats.org/officeDocument/2006/relationships/tags" Target="../tags/tag531.xml"/><Relationship Id="rId4" Type="http://schemas.openxmlformats.org/officeDocument/2006/relationships/tags" Target="../tags/tag530.xml"/><Relationship Id="rId34" Type="http://schemas.openxmlformats.org/officeDocument/2006/relationships/tags" Target="../tags/tag560.xml"/><Relationship Id="rId33" Type="http://schemas.openxmlformats.org/officeDocument/2006/relationships/tags" Target="../tags/tag559.xml"/><Relationship Id="rId32" Type="http://schemas.openxmlformats.org/officeDocument/2006/relationships/tags" Target="../tags/tag558.xml"/><Relationship Id="rId31" Type="http://schemas.openxmlformats.org/officeDocument/2006/relationships/tags" Target="../tags/tag557.xml"/><Relationship Id="rId30" Type="http://schemas.openxmlformats.org/officeDocument/2006/relationships/tags" Target="../tags/tag556.xml"/><Relationship Id="rId3" Type="http://schemas.openxmlformats.org/officeDocument/2006/relationships/tags" Target="../tags/tag529.xml"/><Relationship Id="rId29" Type="http://schemas.openxmlformats.org/officeDocument/2006/relationships/tags" Target="../tags/tag555.xml"/><Relationship Id="rId28" Type="http://schemas.openxmlformats.org/officeDocument/2006/relationships/tags" Target="../tags/tag554.xml"/><Relationship Id="rId27" Type="http://schemas.openxmlformats.org/officeDocument/2006/relationships/tags" Target="../tags/tag553.xml"/><Relationship Id="rId26" Type="http://schemas.openxmlformats.org/officeDocument/2006/relationships/tags" Target="../tags/tag552.xml"/><Relationship Id="rId25" Type="http://schemas.openxmlformats.org/officeDocument/2006/relationships/tags" Target="../tags/tag551.xml"/><Relationship Id="rId24" Type="http://schemas.openxmlformats.org/officeDocument/2006/relationships/tags" Target="../tags/tag550.xml"/><Relationship Id="rId23" Type="http://schemas.openxmlformats.org/officeDocument/2006/relationships/tags" Target="../tags/tag549.xml"/><Relationship Id="rId22" Type="http://schemas.openxmlformats.org/officeDocument/2006/relationships/tags" Target="../tags/tag548.xml"/><Relationship Id="rId21" Type="http://schemas.openxmlformats.org/officeDocument/2006/relationships/tags" Target="../tags/tag547.xml"/><Relationship Id="rId20" Type="http://schemas.openxmlformats.org/officeDocument/2006/relationships/tags" Target="../tags/tag546.xml"/><Relationship Id="rId2" Type="http://schemas.openxmlformats.org/officeDocument/2006/relationships/tags" Target="../tags/tag528.xml"/><Relationship Id="rId19" Type="http://schemas.openxmlformats.org/officeDocument/2006/relationships/tags" Target="../tags/tag545.xml"/><Relationship Id="rId18" Type="http://schemas.openxmlformats.org/officeDocument/2006/relationships/tags" Target="../tags/tag544.xml"/><Relationship Id="rId17" Type="http://schemas.openxmlformats.org/officeDocument/2006/relationships/tags" Target="../tags/tag543.xml"/><Relationship Id="rId16" Type="http://schemas.openxmlformats.org/officeDocument/2006/relationships/tags" Target="../tags/tag542.xml"/><Relationship Id="rId15" Type="http://schemas.openxmlformats.org/officeDocument/2006/relationships/tags" Target="../tags/tag541.xml"/><Relationship Id="rId14" Type="http://schemas.openxmlformats.org/officeDocument/2006/relationships/tags" Target="../tags/tag540.xml"/><Relationship Id="rId13" Type="http://schemas.openxmlformats.org/officeDocument/2006/relationships/tags" Target="../tags/tag539.xml"/><Relationship Id="rId12" Type="http://schemas.openxmlformats.org/officeDocument/2006/relationships/tags" Target="../tags/tag538.xml"/><Relationship Id="rId11" Type="http://schemas.openxmlformats.org/officeDocument/2006/relationships/tags" Target="../tags/tag537.xml"/><Relationship Id="rId10" Type="http://schemas.openxmlformats.org/officeDocument/2006/relationships/tags" Target="../tags/tag536.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7" Type="http://schemas.openxmlformats.org/officeDocument/2006/relationships/tags" Target="../tags/tag566.xml"/><Relationship Id="rId6" Type="http://schemas.openxmlformats.org/officeDocument/2006/relationships/tags" Target="../tags/tag565.xml"/><Relationship Id="rId5" Type="http://schemas.openxmlformats.org/officeDocument/2006/relationships/tags" Target="../tags/tag564.xml"/><Relationship Id="rId4" Type="http://schemas.openxmlformats.org/officeDocument/2006/relationships/tags" Target="../tags/tag563.xml"/><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4" Type="http://schemas.openxmlformats.org/officeDocument/2006/relationships/tags" Target="../tags/tag134.xml"/><Relationship Id="rId33" Type="http://schemas.openxmlformats.org/officeDocument/2006/relationships/tags" Target="../tags/tag133.xml"/><Relationship Id="rId32" Type="http://schemas.openxmlformats.org/officeDocument/2006/relationships/tags" Target="../tags/tag132.xml"/><Relationship Id="rId31" Type="http://schemas.openxmlformats.org/officeDocument/2006/relationships/tags" Target="../tags/tag131.xml"/><Relationship Id="rId30" Type="http://schemas.openxmlformats.org/officeDocument/2006/relationships/tags" Target="../tags/tag130.xml"/><Relationship Id="rId3" Type="http://schemas.openxmlformats.org/officeDocument/2006/relationships/tags" Target="../tags/tag103.xml"/><Relationship Id="rId29" Type="http://schemas.openxmlformats.org/officeDocument/2006/relationships/tags" Target="../tags/tag129.xml"/><Relationship Id="rId28" Type="http://schemas.openxmlformats.org/officeDocument/2006/relationships/tags" Target="../tags/tag128.xml"/><Relationship Id="rId27" Type="http://schemas.openxmlformats.org/officeDocument/2006/relationships/tags" Target="../tags/tag127.xml"/><Relationship Id="rId26" Type="http://schemas.openxmlformats.org/officeDocument/2006/relationships/tags" Target="../tags/tag126.xml"/><Relationship Id="rId25" Type="http://schemas.openxmlformats.org/officeDocument/2006/relationships/tags" Target="../tags/tag125.xml"/><Relationship Id="rId24" Type="http://schemas.openxmlformats.org/officeDocument/2006/relationships/tags" Target="../tags/tag124.xml"/><Relationship Id="rId23" Type="http://schemas.openxmlformats.org/officeDocument/2006/relationships/tags" Target="../tags/tag123.xml"/><Relationship Id="rId22" Type="http://schemas.openxmlformats.org/officeDocument/2006/relationships/tags" Target="../tags/tag122.xml"/><Relationship Id="rId21" Type="http://schemas.openxmlformats.org/officeDocument/2006/relationships/tags" Target="../tags/tag121.xml"/><Relationship Id="rId20" Type="http://schemas.openxmlformats.org/officeDocument/2006/relationships/tags" Target="../tags/tag120.xml"/><Relationship Id="rId2" Type="http://schemas.openxmlformats.org/officeDocument/2006/relationships/tags" Target="../tags/tag102.xml"/><Relationship Id="rId19" Type="http://schemas.openxmlformats.org/officeDocument/2006/relationships/tags" Target="../tags/tag119.xml"/><Relationship Id="rId18" Type="http://schemas.openxmlformats.org/officeDocument/2006/relationships/tags" Target="../tags/tag118.xml"/><Relationship Id="rId17" Type="http://schemas.openxmlformats.org/officeDocument/2006/relationships/tags" Target="../tags/tag11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574.xml"/><Relationship Id="rId8" Type="http://schemas.openxmlformats.org/officeDocument/2006/relationships/tags" Target="../tags/tag573.xml"/><Relationship Id="rId7" Type="http://schemas.openxmlformats.org/officeDocument/2006/relationships/tags" Target="../tags/tag572.xml"/><Relationship Id="rId6" Type="http://schemas.openxmlformats.org/officeDocument/2006/relationships/tags" Target="../tags/tag571.xml"/><Relationship Id="rId5" Type="http://schemas.openxmlformats.org/officeDocument/2006/relationships/tags" Target="../tags/tag570.xml"/><Relationship Id="rId4" Type="http://schemas.openxmlformats.org/officeDocument/2006/relationships/tags" Target="../tags/tag569.xml"/><Relationship Id="rId3" Type="http://schemas.openxmlformats.org/officeDocument/2006/relationships/tags" Target="../tags/tag568.xml"/><Relationship Id="rId2" Type="http://schemas.openxmlformats.org/officeDocument/2006/relationships/tags" Target="../tags/tag567.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5" Type="http://schemas.openxmlformats.org/officeDocument/2006/relationships/tags" Target="../tags/tag578.xml"/><Relationship Id="rId4" Type="http://schemas.openxmlformats.org/officeDocument/2006/relationships/tags" Target="../tags/tag577.xml"/><Relationship Id="rId3" Type="http://schemas.openxmlformats.org/officeDocument/2006/relationships/tags" Target="../tags/tag576.xml"/><Relationship Id="rId2" Type="http://schemas.openxmlformats.org/officeDocument/2006/relationships/tags" Target="../tags/tag575.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4" Type="http://schemas.openxmlformats.org/officeDocument/2006/relationships/tags" Target="../tags/tag581.xml"/><Relationship Id="rId3" Type="http://schemas.openxmlformats.org/officeDocument/2006/relationships/tags" Target="../tags/tag580.xml"/><Relationship Id="rId2" Type="http://schemas.openxmlformats.org/officeDocument/2006/relationships/tags" Target="../tags/tag579.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5" Type="http://schemas.openxmlformats.org/officeDocument/2006/relationships/tags" Target="../tags/tag585.xml"/><Relationship Id="rId4" Type="http://schemas.openxmlformats.org/officeDocument/2006/relationships/tags" Target="../tags/tag584.xml"/><Relationship Id="rId3" Type="http://schemas.openxmlformats.org/officeDocument/2006/relationships/tags" Target="../tags/tag583.xml"/><Relationship Id="rId2" Type="http://schemas.openxmlformats.org/officeDocument/2006/relationships/tags" Target="../tags/tag582.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6" Type="http://schemas.openxmlformats.org/officeDocument/2006/relationships/tags" Target="../tags/tag590.xml"/><Relationship Id="rId5" Type="http://schemas.openxmlformats.org/officeDocument/2006/relationships/tags" Target="../tags/tag589.xml"/><Relationship Id="rId4" Type="http://schemas.openxmlformats.org/officeDocument/2006/relationships/tags" Target="../tags/tag588.xml"/><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597.xml"/><Relationship Id="rId8" Type="http://schemas.openxmlformats.org/officeDocument/2006/relationships/tags" Target="../tags/tag596.xml"/><Relationship Id="rId7" Type="http://schemas.openxmlformats.org/officeDocument/2006/relationships/tags" Target="../tags/tag595.xml"/><Relationship Id="rId6" Type="http://schemas.openxmlformats.org/officeDocument/2006/relationships/tags" Target="../tags/tag594.xml"/><Relationship Id="rId5" Type="http://schemas.openxmlformats.org/officeDocument/2006/relationships/tags" Target="../tags/tag593.xml"/><Relationship Id="rId4" Type="http://schemas.openxmlformats.org/officeDocument/2006/relationships/tags" Target="../tags/tag592.xml"/><Relationship Id="rId39" Type="http://schemas.openxmlformats.org/officeDocument/2006/relationships/tags" Target="../tags/tag627.xml"/><Relationship Id="rId38" Type="http://schemas.openxmlformats.org/officeDocument/2006/relationships/tags" Target="../tags/tag626.xml"/><Relationship Id="rId37" Type="http://schemas.openxmlformats.org/officeDocument/2006/relationships/tags" Target="../tags/tag625.xml"/><Relationship Id="rId36" Type="http://schemas.openxmlformats.org/officeDocument/2006/relationships/tags" Target="../tags/tag624.xml"/><Relationship Id="rId35" Type="http://schemas.openxmlformats.org/officeDocument/2006/relationships/tags" Target="../tags/tag623.xml"/><Relationship Id="rId34" Type="http://schemas.openxmlformats.org/officeDocument/2006/relationships/tags" Target="../tags/tag622.xml"/><Relationship Id="rId33" Type="http://schemas.openxmlformats.org/officeDocument/2006/relationships/tags" Target="../tags/tag621.xml"/><Relationship Id="rId32" Type="http://schemas.openxmlformats.org/officeDocument/2006/relationships/tags" Target="../tags/tag620.xml"/><Relationship Id="rId31" Type="http://schemas.openxmlformats.org/officeDocument/2006/relationships/tags" Target="../tags/tag619.xml"/><Relationship Id="rId30" Type="http://schemas.openxmlformats.org/officeDocument/2006/relationships/tags" Target="../tags/tag618.xml"/><Relationship Id="rId3" Type="http://schemas.openxmlformats.org/officeDocument/2006/relationships/image" Target="../media/image6.png"/><Relationship Id="rId29" Type="http://schemas.openxmlformats.org/officeDocument/2006/relationships/tags" Target="../tags/tag617.xml"/><Relationship Id="rId28" Type="http://schemas.openxmlformats.org/officeDocument/2006/relationships/tags" Target="../tags/tag616.xml"/><Relationship Id="rId27" Type="http://schemas.openxmlformats.org/officeDocument/2006/relationships/tags" Target="../tags/tag615.xml"/><Relationship Id="rId26" Type="http://schemas.openxmlformats.org/officeDocument/2006/relationships/tags" Target="../tags/tag614.xml"/><Relationship Id="rId25" Type="http://schemas.openxmlformats.org/officeDocument/2006/relationships/tags" Target="../tags/tag613.xml"/><Relationship Id="rId24" Type="http://schemas.openxmlformats.org/officeDocument/2006/relationships/tags" Target="../tags/tag612.xml"/><Relationship Id="rId23" Type="http://schemas.openxmlformats.org/officeDocument/2006/relationships/tags" Target="../tags/tag611.xml"/><Relationship Id="rId22" Type="http://schemas.openxmlformats.org/officeDocument/2006/relationships/tags" Target="../tags/tag610.xml"/><Relationship Id="rId21" Type="http://schemas.openxmlformats.org/officeDocument/2006/relationships/tags" Target="../tags/tag609.xml"/><Relationship Id="rId20" Type="http://schemas.openxmlformats.org/officeDocument/2006/relationships/tags" Target="../tags/tag608.xml"/><Relationship Id="rId2" Type="http://schemas.openxmlformats.org/officeDocument/2006/relationships/tags" Target="../tags/tag591.xml"/><Relationship Id="rId19" Type="http://schemas.openxmlformats.org/officeDocument/2006/relationships/tags" Target="../tags/tag607.xml"/><Relationship Id="rId18" Type="http://schemas.openxmlformats.org/officeDocument/2006/relationships/tags" Target="../tags/tag606.xml"/><Relationship Id="rId17" Type="http://schemas.openxmlformats.org/officeDocument/2006/relationships/tags" Target="../tags/tag605.xml"/><Relationship Id="rId16" Type="http://schemas.openxmlformats.org/officeDocument/2006/relationships/tags" Target="../tags/tag604.xml"/><Relationship Id="rId15" Type="http://schemas.openxmlformats.org/officeDocument/2006/relationships/tags" Target="../tags/tag603.xml"/><Relationship Id="rId14" Type="http://schemas.openxmlformats.org/officeDocument/2006/relationships/tags" Target="../tags/tag602.xml"/><Relationship Id="rId13" Type="http://schemas.openxmlformats.org/officeDocument/2006/relationships/tags" Target="../tags/tag601.xml"/><Relationship Id="rId12" Type="http://schemas.openxmlformats.org/officeDocument/2006/relationships/tags" Target="../tags/tag600.xml"/><Relationship Id="rId11" Type="http://schemas.openxmlformats.org/officeDocument/2006/relationships/tags" Target="../tags/tag599.xml"/><Relationship Id="rId10" Type="http://schemas.openxmlformats.org/officeDocument/2006/relationships/tags" Target="../tags/tag598.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645.xml"/><Relationship Id="rId8" Type="http://schemas.openxmlformats.org/officeDocument/2006/relationships/tags" Target="../tags/tag644.xml"/><Relationship Id="rId7" Type="http://schemas.openxmlformats.org/officeDocument/2006/relationships/tags" Target="../tags/tag643.xml"/><Relationship Id="rId66" Type="http://schemas.openxmlformats.org/officeDocument/2006/relationships/tags" Target="../tags/tag702.xml"/><Relationship Id="rId65" Type="http://schemas.openxmlformats.org/officeDocument/2006/relationships/tags" Target="../tags/tag701.xml"/><Relationship Id="rId64" Type="http://schemas.openxmlformats.org/officeDocument/2006/relationships/tags" Target="../tags/tag700.xml"/><Relationship Id="rId63" Type="http://schemas.openxmlformats.org/officeDocument/2006/relationships/tags" Target="../tags/tag699.xml"/><Relationship Id="rId62" Type="http://schemas.openxmlformats.org/officeDocument/2006/relationships/tags" Target="../tags/tag698.xml"/><Relationship Id="rId61" Type="http://schemas.openxmlformats.org/officeDocument/2006/relationships/tags" Target="../tags/tag697.xml"/><Relationship Id="rId60" Type="http://schemas.openxmlformats.org/officeDocument/2006/relationships/tags" Target="../tags/tag696.xml"/><Relationship Id="rId6" Type="http://schemas.openxmlformats.org/officeDocument/2006/relationships/tags" Target="../tags/tag642.xml"/><Relationship Id="rId59" Type="http://schemas.openxmlformats.org/officeDocument/2006/relationships/tags" Target="../tags/tag695.xml"/><Relationship Id="rId58" Type="http://schemas.openxmlformats.org/officeDocument/2006/relationships/tags" Target="../tags/tag694.xml"/><Relationship Id="rId57" Type="http://schemas.openxmlformats.org/officeDocument/2006/relationships/tags" Target="../tags/tag693.xml"/><Relationship Id="rId56" Type="http://schemas.openxmlformats.org/officeDocument/2006/relationships/tags" Target="../tags/tag692.xml"/><Relationship Id="rId55" Type="http://schemas.openxmlformats.org/officeDocument/2006/relationships/tags" Target="../tags/tag691.xml"/><Relationship Id="rId54" Type="http://schemas.openxmlformats.org/officeDocument/2006/relationships/tags" Target="../tags/tag690.xml"/><Relationship Id="rId53" Type="http://schemas.openxmlformats.org/officeDocument/2006/relationships/tags" Target="../tags/tag689.xml"/><Relationship Id="rId52" Type="http://schemas.openxmlformats.org/officeDocument/2006/relationships/tags" Target="../tags/tag688.xml"/><Relationship Id="rId51" Type="http://schemas.openxmlformats.org/officeDocument/2006/relationships/tags" Target="../tags/tag687.xml"/><Relationship Id="rId50" Type="http://schemas.openxmlformats.org/officeDocument/2006/relationships/tags" Target="../tags/tag686.xml"/><Relationship Id="rId5" Type="http://schemas.openxmlformats.org/officeDocument/2006/relationships/tags" Target="../tags/tag641.xml"/><Relationship Id="rId49" Type="http://schemas.openxmlformats.org/officeDocument/2006/relationships/tags" Target="../tags/tag685.xml"/><Relationship Id="rId48" Type="http://schemas.openxmlformats.org/officeDocument/2006/relationships/tags" Target="../tags/tag684.xml"/><Relationship Id="rId47" Type="http://schemas.openxmlformats.org/officeDocument/2006/relationships/tags" Target="../tags/tag683.xml"/><Relationship Id="rId46" Type="http://schemas.openxmlformats.org/officeDocument/2006/relationships/tags" Target="../tags/tag682.xml"/><Relationship Id="rId45" Type="http://schemas.openxmlformats.org/officeDocument/2006/relationships/tags" Target="../tags/tag681.xml"/><Relationship Id="rId44" Type="http://schemas.openxmlformats.org/officeDocument/2006/relationships/tags" Target="../tags/tag680.xml"/><Relationship Id="rId43" Type="http://schemas.openxmlformats.org/officeDocument/2006/relationships/tags" Target="../tags/tag679.xml"/><Relationship Id="rId42" Type="http://schemas.openxmlformats.org/officeDocument/2006/relationships/tags" Target="../tags/tag678.xml"/><Relationship Id="rId41" Type="http://schemas.openxmlformats.org/officeDocument/2006/relationships/tags" Target="../tags/tag677.xml"/><Relationship Id="rId40" Type="http://schemas.openxmlformats.org/officeDocument/2006/relationships/tags" Target="../tags/tag676.xml"/><Relationship Id="rId4" Type="http://schemas.openxmlformats.org/officeDocument/2006/relationships/tags" Target="../tags/tag640.xml"/><Relationship Id="rId39" Type="http://schemas.openxmlformats.org/officeDocument/2006/relationships/tags" Target="../tags/tag675.xml"/><Relationship Id="rId38" Type="http://schemas.openxmlformats.org/officeDocument/2006/relationships/tags" Target="../tags/tag674.xml"/><Relationship Id="rId37" Type="http://schemas.openxmlformats.org/officeDocument/2006/relationships/tags" Target="../tags/tag673.xml"/><Relationship Id="rId36" Type="http://schemas.openxmlformats.org/officeDocument/2006/relationships/tags" Target="../tags/tag672.xml"/><Relationship Id="rId35" Type="http://schemas.openxmlformats.org/officeDocument/2006/relationships/tags" Target="../tags/tag671.xml"/><Relationship Id="rId34" Type="http://schemas.openxmlformats.org/officeDocument/2006/relationships/tags" Target="../tags/tag670.xml"/><Relationship Id="rId33" Type="http://schemas.openxmlformats.org/officeDocument/2006/relationships/tags" Target="../tags/tag669.xml"/><Relationship Id="rId32" Type="http://schemas.openxmlformats.org/officeDocument/2006/relationships/tags" Target="../tags/tag668.xml"/><Relationship Id="rId31" Type="http://schemas.openxmlformats.org/officeDocument/2006/relationships/tags" Target="../tags/tag667.xml"/><Relationship Id="rId30" Type="http://schemas.openxmlformats.org/officeDocument/2006/relationships/tags" Target="../tags/tag666.xml"/><Relationship Id="rId3" Type="http://schemas.openxmlformats.org/officeDocument/2006/relationships/image" Target="../media/image5.png"/><Relationship Id="rId29" Type="http://schemas.openxmlformats.org/officeDocument/2006/relationships/tags" Target="../tags/tag665.xml"/><Relationship Id="rId28" Type="http://schemas.openxmlformats.org/officeDocument/2006/relationships/tags" Target="../tags/tag664.xml"/><Relationship Id="rId27" Type="http://schemas.openxmlformats.org/officeDocument/2006/relationships/tags" Target="../tags/tag663.xml"/><Relationship Id="rId26" Type="http://schemas.openxmlformats.org/officeDocument/2006/relationships/tags" Target="../tags/tag662.xml"/><Relationship Id="rId25" Type="http://schemas.openxmlformats.org/officeDocument/2006/relationships/tags" Target="../tags/tag661.xml"/><Relationship Id="rId24" Type="http://schemas.openxmlformats.org/officeDocument/2006/relationships/tags" Target="../tags/tag660.xml"/><Relationship Id="rId23" Type="http://schemas.openxmlformats.org/officeDocument/2006/relationships/tags" Target="../tags/tag659.xml"/><Relationship Id="rId22" Type="http://schemas.openxmlformats.org/officeDocument/2006/relationships/tags" Target="../tags/tag658.xml"/><Relationship Id="rId21" Type="http://schemas.openxmlformats.org/officeDocument/2006/relationships/tags" Target="../tags/tag657.xml"/><Relationship Id="rId20" Type="http://schemas.openxmlformats.org/officeDocument/2006/relationships/tags" Target="../tags/tag656.xml"/><Relationship Id="rId2" Type="http://schemas.openxmlformats.org/officeDocument/2006/relationships/tags" Target="../tags/tag639.xml"/><Relationship Id="rId19" Type="http://schemas.openxmlformats.org/officeDocument/2006/relationships/tags" Target="../tags/tag655.xml"/><Relationship Id="rId18" Type="http://schemas.openxmlformats.org/officeDocument/2006/relationships/tags" Target="../tags/tag654.xml"/><Relationship Id="rId17" Type="http://schemas.openxmlformats.org/officeDocument/2006/relationships/tags" Target="../tags/tag653.xml"/><Relationship Id="rId16" Type="http://schemas.openxmlformats.org/officeDocument/2006/relationships/tags" Target="../tags/tag652.xml"/><Relationship Id="rId15" Type="http://schemas.openxmlformats.org/officeDocument/2006/relationships/tags" Target="../tags/tag651.xml"/><Relationship Id="rId14" Type="http://schemas.openxmlformats.org/officeDocument/2006/relationships/tags" Target="../tags/tag650.xml"/><Relationship Id="rId13" Type="http://schemas.openxmlformats.org/officeDocument/2006/relationships/tags" Target="../tags/tag649.xml"/><Relationship Id="rId12" Type="http://schemas.openxmlformats.org/officeDocument/2006/relationships/tags" Target="../tags/tag648.xml"/><Relationship Id="rId11" Type="http://schemas.openxmlformats.org/officeDocument/2006/relationships/tags" Target="../tags/tag647.xml"/><Relationship Id="rId10" Type="http://schemas.openxmlformats.org/officeDocument/2006/relationships/tags" Target="../tags/tag646.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6" Type="http://schemas.openxmlformats.org/officeDocument/2006/relationships/tags" Target="../tags/tag707.xml"/><Relationship Id="rId5" Type="http://schemas.openxmlformats.org/officeDocument/2006/relationships/tags" Target="../tags/tag706.xml"/><Relationship Id="rId4" Type="http://schemas.openxmlformats.org/officeDocument/2006/relationships/tags" Target="../tags/tag705.xml"/><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715.xml"/><Relationship Id="rId8" Type="http://schemas.openxmlformats.org/officeDocument/2006/relationships/tags" Target="../tags/tag714.xml"/><Relationship Id="rId7" Type="http://schemas.openxmlformats.org/officeDocument/2006/relationships/tags" Target="../tags/tag713.xml"/><Relationship Id="rId6" Type="http://schemas.openxmlformats.org/officeDocument/2006/relationships/tags" Target="../tags/tag712.xml"/><Relationship Id="rId5" Type="http://schemas.openxmlformats.org/officeDocument/2006/relationships/tags" Target="../tags/tag711.xml"/><Relationship Id="rId4" Type="http://schemas.openxmlformats.org/officeDocument/2006/relationships/tags" Target="../tags/tag710.xml"/><Relationship Id="rId33" Type="http://schemas.openxmlformats.org/officeDocument/2006/relationships/tags" Target="../tags/tag739.xml"/><Relationship Id="rId32" Type="http://schemas.openxmlformats.org/officeDocument/2006/relationships/tags" Target="../tags/tag738.xml"/><Relationship Id="rId31" Type="http://schemas.openxmlformats.org/officeDocument/2006/relationships/tags" Target="../tags/tag737.xml"/><Relationship Id="rId30" Type="http://schemas.openxmlformats.org/officeDocument/2006/relationships/tags" Target="../tags/tag736.xml"/><Relationship Id="rId3" Type="http://schemas.openxmlformats.org/officeDocument/2006/relationships/tags" Target="../tags/tag709.xml"/><Relationship Id="rId29" Type="http://schemas.openxmlformats.org/officeDocument/2006/relationships/tags" Target="../tags/tag735.xml"/><Relationship Id="rId28" Type="http://schemas.openxmlformats.org/officeDocument/2006/relationships/tags" Target="../tags/tag734.xml"/><Relationship Id="rId27" Type="http://schemas.openxmlformats.org/officeDocument/2006/relationships/tags" Target="../tags/tag733.xml"/><Relationship Id="rId26" Type="http://schemas.openxmlformats.org/officeDocument/2006/relationships/tags" Target="../tags/tag732.xml"/><Relationship Id="rId25" Type="http://schemas.openxmlformats.org/officeDocument/2006/relationships/tags" Target="../tags/tag731.xml"/><Relationship Id="rId24" Type="http://schemas.openxmlformats.org/officeDocument/2006/relationships/tags" Target="../tags/tag730.xml"/><Relationship Id="rId23" Type="http://schemas.openxmlformats.org/officeDocument/2006/relationships/tags" Target="../tags/tag729.xml"/><Relationship Id="rId22" Type="http://schemas.openxmlformats.org/officeDocument/2006/relationships/tags" Target="../tags/tag728.xml"/><Relationship Id="rId21" Type="http://schemas.openxmlformats.org/officeDocument/2006/relationships/tags" Target="../tags/tag727.xml"/><Relationship Id="rId20" Type="http://schemas.openxmlformats.org/officeDocument/2006/relationships/tags" Target="../tags/tag726.xml"/><Relationship Id="rId2" Type="http://schemas.openxmlformats.org/officeDocument/2006/relationships/tags" Target="../tags/tag708.xml"/><Relationship Id="rId19" Type="http://schemas.openxmlformats.org/officeDocument/2006/relationships/tags" Target="../tags/tag725.xml"/><Relationship Id="rId18" Type="http://schemas.openxmlformats.org/officeDocument/2006/relationships/tags" Target="../tags/tag724.xml"/><Relationship Id="rId17" Type="http://schemas.openxmlformats.org/officeDocument/2006/relationships/tags" Target="../tags/tag723.xml"/><Relationship Id="rId16" Type="http://schemas.openxmlformats.org/officeDocument/2006/relationships/tags" Target="../tags/tag722.xml"/><Relationship Id="rId15" Type="http://schemas.openxmlformats.org/officeDocument/2006/relationships/tags" Target="../tags/tag721.xml"/><Relationship Id="rId14" Type="http://schemas.openxmlformats.org/officeDocument/2006/relationships/tags" Target="../tags/tag720.xml"/><Relationship Id="rId13" Type="http://schemas.openxmlformats.org/officeDocument/2006/relationships/tags" Target="../tags/tag719.xml"/><Relationship Id="rId12" Type="http://schemas.openxmlformats.org/officeDocument/2006/relationships/tags" Target="../tags/tag718.xml"/><Relationship Id="rId11" Type="http://schemas.openxmlformats.org/officeDocument/2006/relationships/tags" Target="../tags/tag717.xml"/><Relationship Id="rId10" Type="http://schemas.openxmlformats.org/officeDocument/2006/relationships/tags" Target="../tags/tag716.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747.xml"/><Relationship Id="rId8" Type="http://schemas.openxmlformats.org/officeDocument/2006/relationships/tags" Target="../tags/tag746.xml"/><Relationship Id="rId7" Type="http://schemas.openxmlformats.org/officeDocument/2006/relationships/tags" Target="../tags/tag745.xml"/><Relationship Id="rId6" Type="http://schemas.openxmlformats.org/officeDocument/2006/relationships/tags" Target="../tags/tag744.xml"/><Relationship Id="rId5" Type="http://schemas.openxmlformats.org/officeDocument/2006/relationships/tags" Target="../tags/tag743.xml"/><Relationship Id="rId4" Type="http://schemas.openxmlformats.org/officeDocument/2006/relationships/tags" Target="../tags/tag742.xml"/><Relationship Id="rId34" Type="http://schemas.openxmlformats.org/officeDocument/2006/relationships/tags" Target="../tags/tag772.xml"/><Relationship Id="rId33" Type="http://schemas.openxmlformats.org/officeDocument/2006/relationships/tags" Target="../tags/tag771.xml"/><Relationship Id="rId32" Type="http://schemas.openxmlformats.org/officeDocument/2006/relationships/tags" Target="../tags/tag770.xml"/><Relationship Id="rId31" Type="http://schemas.openxmlformats.org/officeDocument/2006/relationships/tags" Target="../tags/tag769.xml"/><Relationship Id="rId30" Type="http://schemas.openxmlformats.org/officeDocument/2006/relationships/tags" Target="../tags/tag768.xml"/><Relationship Id="rId3" Type="http://schemas.openxmlformats.org/officeDocument/2006/relationships/tags" Target="../tags/tag741.xml"/><Relationship Id="rId29" Type="http://schemas.openxmlformats.org/officeDocument/2006/relationships/tags" Target="../tags/tag767.xml"/><Relationship Id="rId28" Type="http://schemas.openxmlformats.org/officeDocument/2006/relationships/tags" Target="../tags/tag766.xml"/><Relationship Id="rId27" Type="http://schemas.openxmlformats.org/officeDocument/2006/relationships/tags" Target="../tags/tag765.xml"/><Relationship Id="rId26" Type="http://schemas.openxmlformats.org/officeDocument/2006/relationships/tags" Target="../tags/tag764.xml"/><Relationship Id="rId25" Type="http://schemas.openxmlformats.org/officeDocument/2006/relationships/tags" Target="../tags/tag763.xml"/><Relationship Id="rId24" Type="http://schemas.openxmlformats.org/officeDocument/2006/relationships/tags" Target="../tags/tag762.xml"/><Relationship Id="rId23" Type="http://schemas.openxmlformats.org/officeDocument/2006/relationships/tags" Target="../tags/tag761.xml"/><Relationship Id="rId22" Type="http://schemas.openxmlformats.org/officeDocument/2006/relationships/tags" Target="../tags/tag760.xml"/><Relationship Id="rId21" Type="http://schemas.openxmlformats.org/officeDocument/2006/relationships/tags" Target="../tags/tag759.xml"/><Relationship Id="rId20" Type="http://schemas.openxmlformats.org/officeDocument/2006/relationships/tags" Target="../tags/tag758.xml"/><Relationship Id="rId2" Type="http://schemas.openxmlformats.org/officeDocument/2006/relationships/tags" Target="../tags/tag740.xml"/><Relationship Id="rId19" Type="http://schemas.openxmlformats.org/officeDocument/2006/relationships/tags" Target="../tags/tag757.xml"/><Relationship Id="rId18" Type="http://schemas.openxmlformats.org/officeDocument/2006/relationships/tags" Target="../tags/tag756.xml"/><Relationship Id="rId17" Type="http://schemas.openxmlformats.org/officeDocument/2006/relationships/tags" Target="../tags/tag755.xml"/><Relationship Id="rId16" Type="http://schemas.openxmlformats.org/officeDocument/2006/relationships/tags" Target="../tags/tag754.xml"/><Relationship Id="rId15" Type="http://schemas.openxmlformats.org/officeDocument/2006/relationships/tags" Target="../tags/tag753.xml"/><Relationship Id="rId14" Type="http://schemas.openxmlformats.org/officeDocument/2006/relationships/tags" Target="../tags/tag752.xml"/><Relationship Id="rId13" Type="http://schemas.openxmlformats.org/officeDocument/2006/relationships/tags" Target="../tags/tag751.xml"/><Relationship Id="rId12" Type="http://schemas.openxmlformats.org/officeDocument/2006/relationships/tags" Target="../tags/tag750.xml"/><Relationship Id="rId11" Type="http://schemas.openxmlformats.org/officeDocument/2006/relationships/tags" Target="../tags/tag749.xml"/><Relationship Id="rId10" Type="http://schemas.openxmlformats.org/officeDocument/2006/relationships/tags" Target="../tags/tag748.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7" Type="http://schemas.openxmlformats.org/officeDocument/2006/relationships/tags" Target="../tags/tag778.xml"/><Relationship Id="rId6" Type="http://schemas.openxmlformats.org/officeDocument/2006/relationships/tags" Target="../tags/tag777.xml"/><Relationship Id="rId5" Type="http://schemas.openxmlformats.org/officeDocument/2006/relationships/tags" Target="../tags/tag776.xml"/><Relationship Id="rId4" Type="http://schemas.openxmlformats.org/officeDocument/2006/relationships/tags" Target="../tags/tag775.xml"/><Relationship Id="rId3" Type="http://schemas.openxmlformats.org/officeDocument/2006/relationships/tags" Target="../tags/tag774.xml"/><Relationship Id="rId2" Type="http://schemas.openxmlformats.org/officeDocument/2006/relationships/tags" Target="../tags/tag773.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786.xml"/><Relationship Id="rId8" Type="http://schemas.openxmlformats.org/officeDocument/2006/relationships/tags" Target="../tags/tag785.xml"/><Relationship Id="rId7" Type="http://schemas.openxmlformats.org/officeDocument/2006/relationships/tags" Target="../tags/tag784.xml"/><Relationship Id="rId6" Type="http://schemas.openxmlformats.org/officeDocument/2006/relationships/tags" Target="../tags/tag783.xml"/><Relationship Id="rId5" Type="http://schemas.openxmlformats.org/officeDocument/2006/relationships/tags" Target="../tags/tag782.xml"/><Relationship Id="rId4" Type="http://schemas.openxmlformats.org/officeDocument/2006/relationships/tags" Target="../tags/tag781.xml"/><Relationship Id="rId3" Type="http://schemas.openxmlformats.org/officeDocument/2006/relationships/tags" Target="../tags/tag780.xml"/><Relationship Id="rId2" Type="http://schemas.openxmlformats.org/officeDocument/2006/relationships/tags" Target="../tags/tag779.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5" Type="http://schemas.openxmlformats.org/officeDocument/2006/relationships/tags" Target="../tags/tag790.xml"/><Relationship Id="rId4" Type="http://schemas.openxmlformats.org/officeDocument/2006/relationships/tags" Target="../tags/tag789.xml"/><Relationship Id="rId3" Type="http://schemas.openxmlformats.org/officeDocument/2006/relationships/tags" Target="../tags/tag788.xml"/><Relationship Id="rId2" Type="http://schemas.openxmlformats.org/officeDocument/2006/relationships/tags" Target="../tags/tag787.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4" Type="http://schemas.openxmlformats.org/officeDocument/2006/relationships/tags" Target="../tags/tag793.xml"/><Relationship Id="rId3" Type="http://schemas.openxmlformats.org/officeDocument/2006/relationships/tags" Target="../tags/tag792.xml"/><Relationship Id="rId2" Type="http://schemas.openxmlformats.org/officeDocument/2006/relationships/tags" Target="../tags/tag791.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5" Type="http://schemas.openxmlformats.org/officeDocument/2006/relationships/tags" Target="../tags/tag797.xml"/><Relationship Id="rId4" Type="http://schemas.openxmlformats.org/officeDocument/2006/relationships/tags" Target="../tags/tag796.xml"/><Relationship Id="rId3" Type="http://schemas.openxmlformats.org/officeDocument/2006/relationships/tags" Target="../tags/tag795.xml"/><Relationship Id="rId2" Type="http://schemas.openxmlformats.org/officeDocument/2006/relationships/tags" Target="../tags/tag794.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6" Type="http://schemas.openxmlformats.org/officeDocument/2006/relationships/tags" Target="../tags/tag802.xml"/><Relationship Id="rId5" Type="http://schemas.openxmlformats.org/officeDocument/2006/relationships/tags" Target="../tags/tag801.xml"/><Relationship Id="rId4" Type="http://schemas.openxmlformats.org/officeDocument/2006/relationships/tags" Target="../tags/tag800.xml"/><Relationship Id="rId3" Type="http://schemas.openxmlformats.org/officeDocument/2006/relationships/tags" Target="../tags/tag799.xml"/><Relationship Id="rId2" Type="http://schemas.openxmlformats.org/officeDocument/2006/relationships/tags" Target="../tags/tag798.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809.xml"/><Relationship Id="rId8" Type="http://schemas.openxmlformats.org/officeDocument/2006/relationships/tags" Target="../tags/tag808.xml"/><Relationship Id="rId7" Type="http://schemas.openxmlformats.org/officeDocument/2006/relationships/tags" Target="../tags/tag807.xml"/><Relationship Id="rId6" Type="http://schemas.openxmlformats.org/officeDocument/2006/relationships/tags" Target="../tags/tag806.xml"/><Relationship Id="rId5" Type="http://schemas.openxmlformats.org/officeDocument/2006/relationships/tags" Target="../tags/tag805.xml"/><Relationship Id="rId4" Type="http://schemas.openxmlformats.org/officeDocument/2006/relationships/tags" Target="../tags/tag804.xml"/><Relationship Id="rId39" Type="http://schemas.openxmlformats.org/officeDocument/2006/relationships/tags" Target="../tags/tag839.xml"/><Relationship Id="rId38" Type="http://schemas.openxmlformats.org/officeDocument/2006/relationships/tags" Target="../tags/tag838.xml"/><Relationship Id="rId37" Type="http://schemas.openxmlformats.org/officeDocument/2006/relationships/tags" Target="../tags/tag837.xml"/><Relationship Id="rId36" Type="http://schemas.openxmlformats.org/officeDocument/2006/relationships/tags" Target="../tags/tag836.xml"/><Relationship Id="rId35" Type="http://schemas.openxmlformats.org/officeDocument/2006/relationships/tags" Target="../tags/tag835.xml"/><Relationship Id="rId34" Type="http://schemas.openxmlformats.org/officeDocument/2006/relationships/tags" Target="../tags/tag834.xml"/><Relationship Id="rId33" Type="http://schemas.openxmlformats.org/officeDocument/2006/relationships/tags" Target="../tags/tag833.xml"/><Relationship Id="rId32" Type="http://schemas.openxmlformats.org/officeDocument/2006/relationships/tags" Target="../tags/tag832.xml"/><Relationship Id="rId31" Type="http://schemas.openxmlformats.org/officeDocument/2006/relationships/tags" Target="../tags/tag831.xml"/><Relationship Id="rId30" Type="http://schemas.openxmlformats.org/officeDocument/2006/relationships/tags" Target="../tags/tag830.xml"/><Relationship Id="rId3" Type="http://schemas.openxmlformats.org/officeDocument/2006/relationships/image" Target="../media/image6.png"/><Relationship Id="rId29" Type="http://schemas.openxmlformats.org/officeDocument/2006/relationships/tags" Target="../tags/tag829.xml"/><Relationship Id="rId28" Type="http://schemas.openxmlformats.org/officeDocument/2006/relationships/tags" Target="../tags/tag828.xml"/><Relationship Id="rId27" Type="http://schemas.openxmlformats.org/officeDocument/2006/relationships/tags" Target="../tags/tag827.xml"/><Relationship Id="rId26" Type="http://schemas.openxmlformats.org/officeDocument/2006/relationships/tags" Target="../tags/tag826.xml"/><Relationship Id="rId25" Type="http://schemas.openxmlformats.org/officeDocument/2006/relationships/tags" Target="../tags/tag825.xml"/><Relationship Id="rId24" Type="http://schemas.openxmlformats.org/officeDocument/2006/relationships/tags" Target="../tags/tag824.xml"/><Relationship Id="rId23" Type="http://schemas.openxmlformats.org/officeDocument/2006/relationships/tags" Target="../tags/tag823.xml"/><Relationship Id="rId22" Type="http://schemas.openxmlformats.org/officeDocument/2006/relationships/tags" Target="../tags/tag822.xml"/><Relationship Id="rId21" Type="http://schemas.openxmlformats.org/officeDocument/2006/relationships/tags" Target="../tags/tag821.xml"/><Relationship Id="rId20" Type="http://schemas.openxmlformats.org/officeDocument/2006/relationships/tags" Target="../tags/tag820.xml"/><Relationship Id="rId2" Type="http://schemas.openxmlformats.org/officeDocument/2006/relationships/tags" Target="../tags/tag803.xml"/><Relationship Id="rId19" Type="http://schemas.openxmlformats.org/officeDocument/2006/relationships/tags" Target="../tags/tag819.xml"/><Relationship Id="rId18" Type="http://schemas.openxmlformats.org/officeDocument/2006/relationships/tags" Target="../tags/tag818.xml"/><Relationship Id="rId17" Type="http://schemas.openxmlformats.org/officeDocument/2006/relationships/tags" Target="../tags/tag817.xml"/><Relationship Id="rId16" Type="http://schemas.openxmlformats.org/officeDocument/2006/relationships/tags" Target="../tags/tag816.xml"/><Relationship Id="rId15" Type="http://schemas.openxmlformats.org/officeDocument/2006/relationships/tags" Target="../tags/tag815.xml"/><Relationship Id="rId14" Type="http://schemas.openxmlformats.org/officeDocument/2006/relationships/tags" Target="../tags/tag814.xml"/><Relationship Id="rId13" Type="http://schemas.openxmlformats.org/officeDocument/2006/relationships/tags" Target="../tags/tag813.xml"/><Relationship Id="rId12" Type="http://schemas.openxmlformats.org/officeDocument/2006/relationships/tags" Target="../tags/tag812.xml"/><Relationship Id="rId11" Type="http://schemas.openxmlformats.org/officeDocument/2006/relationships/tags" Target="../tags/tag811.xml"/><Relationship Id="rId10" Type="http://schemas.openxmlformats.org/officeDocument/2006/relationships/tags" Target="../tags/tag810.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9" Type="http://schemas.openxmlformats.org/officeDocument/2006/relationships/tags" Target="../tags/tag857.xml"/><Relationship Id="rId8" Type="http://schemas.openxmlformats.org/officeDocument/2006/relationships/tags" Target="../tags/tag856.xml"/><Relationship Id="rId7" Type="http://schemas.openxmlformats.org/officeDocument/2006/relationships/tags" Target="../tags/tag855.xml"/><Relationship Id="rId66" Type="http://schemas.openxmlformats.org/officeDocument/2006/relationships/tags" Target="../tags/tag914.xml"/><Relationship Id="rId65" Type="http://schemas.openxmlformats.org/officeDocument/2006/relationships/tags" Target="../tags/tag913.xml"/><Relationship Id="rId64" Type="http://schemas.openxmlformats.org/officeDocument/2006/relationships/tags" Target="../tags/tag912.xml"/><Relationship Id="rId63" Type="http://schemas.openxmlformats.org/officeDocument/2006/relationships/tags" Target="../tags/tag911.xml"/><Relationship Id="rId62" Type="http://schemas.openxmlformats.org/officeDocument/2006/relationships/tags" Target="../tags/tag910.xml"/><Relationship Id="rId61" Type="http://schemas.openxmlformats.org/officeDocument/2006/relationships/tags" Target="../tags/tag909.xml"/><Relationship Id="rId60" Type="http://schemas.openxmlformats.org/officeDocument/2006/relationships/tags" Target="../tags/tag908.xml"/><Relationship Id="rId6" Type="http://schemas.openxmlformats.org/officeDocument/2006/relationships/tags" Target="../tags/tag854.xml"/><Relationship Id="rId59" Type="http://schemas.openxmlformats.org/officeDocument/2006/relationships/tags" Target="../tags/tag907.xml"/><Relationship Id="rId58" Type="http://schemas.openxmlformats.org/officeDocument/2006/relationships/tags" Target="../tags/tag906.xml"/><Relationship Id="rId57" Type="http://schemas.openxmlformats.org/officeDocument/2006/relationships/tags" Target="../tags/tag905.xml"/><Relationship Id="rId56" Type="http://schemas.openxmlformats.org/officeDocument/2006/relationships/tags" Target="../tags/tag904.xml"/><Relationship Id="rId55" Type="http://schemas.openxmlformats.org/officeDocument/2006/relationships/tags" Target="../tags/tag903.xml"/><Relationship Id="rId54" Type="http://schemas.openxmlformats.org/officeDocument/2006/relationships/tags" Target="../tags/tag902.xml"/><Relationship Id="rId53" Type="http://schemas.openxmlformats.org/officeDocument/2006/relationships/tags" Target="../tags/tag901.xml"/><Relationship Id="rId52" Type="http://schemas.openxmlformats.org/officeDocument/2006/relationships/tags" Target="../tags/tag900.xml"/><Relationship Id="rId51" Type="http://schemas.openxmlformats.org/officeDocument/2006/relationships/tags" Target="../tags/tag899.xml"/><Relationship Id="rId50" Type="http://schemas.openxmlformats.org/officeDocument/2006/relationships/tags" Target="../tags/tag898.xml"/><Relationship Id="rId5" Type="http://schemas.openxmlformats.org/officeDocument/2006/relationships/tags" Target="../tags/tag853.xml"/><Relationship Id="rId49" Type="http://schemas.openxmlformats.org/officeDocument/2006/relationships/tags" Target="../tags/tag897.xml"/><Relationship Id="rId48" Type="http://schemas.openxmlformats.org/officeDocument/2006/relationships/tags" Target="../tags/tag896.xml"/><Relationship Id="rId47" Type="http://schemas.openxmlformats.org/officeDocument/2006/relationships/tags" Target="../tags/tag895.xml"/><Relationship Id="rId46" Type="http://schemas.openxmlformats.org/officeDocument/2006/relationships/tags" Target="../tags/tag894.xml"/><Relationship Id="rId45" Type="http://schemas.openxmlformats.org/officeDocument/2006/relationships/tags" Target="../tags/tag893.xml"/><Relationship Id="rId44" Type="http://schemas.openxmlformats.org/officeDocument/2006/relationships/tags" Target="../tags/tag892.xml"/><Relationship Id="rId43" Type="http://schemas.openxmlformats.org/officeDocument/2006/relationships/tags" Target="../tags/tag891.xml"/><Relationship Id="rId42" Type="http://schemas.openxmlformats.org/officeDocument/2006/relationships/tags" Target="../tags/tag890.xml"/><Relationship Id="rId41" Type="http://schemas.openxmlformats.org/officeDocument/2006/relationships/tags" Target="../tags/tag889.xml"/><Relationship Id="rId40" Type="http://schemas.openxmlformats.org/officeDocument/2006/relationships/tags" Target="../tags/tag888.xml"/><Relationship Id="rId4" Type="http://schemas.openxmlformats.org/officeDocument/2006/relationships/tags" Target="../tags/tag852.xml"/><Relationship Id="rId39" Type="http://schemas.openxmlformats.org/officeDocument/2006/relationships/tags" Target="../tags/tag887.xml"/><Relationship Id="rId38" Type="http://schemas.openxmlformats.org/officeDocument/2006/relationships/tags" Target="../tags/tag886.xml"/><Relationship Id="rId37" Type="http://schemas.openxmlformats.org/officeDocument/2006/relationships/tags" Target="../tags/tag885.xml"/><Relationship Id="rId36" Type="http://schemas.openxmlformats.org/officeDocument/2006/relationships/tags" Target="../tags/tag884.xml"/><Relationship Id="rId35" Type="http://schemas.openxmlformats.org/officeDocument/2006/relationships/tags" Target="../tags/tag883.xml"/><Relationship Id="rId34" Type="http://schemas.openxmlformats.org/officeDocument/2006/relationships/tags" Target="../tags/tag882.xml"/><Relationship Id="rId33" Type="http://schemas.openxmlformats.org/officeDocument/2006/relationships/tags" Target="../tags/tag881.xml"/><Relationship Id="rId32" Type="http://schemas.openxmlformats.org/officeDocument/2006/relationships/tags" Target="../tags/tag880.xml"/><Relationship Id="rId31" Type="http://schemas.openxmlformats.org/officeDocument/2006/relationships/tags" Target="../tags/tag879.xml"/><Relationship Id="rId30" Type="http://schemas.openxmlformats.org/officeDocument/2006/relationships/tags" Target="../tags/tag878.xml"/><Relationship Id="rId3" Type="http://schemas.openxmlformats.org/officeDocument/2006/relationships/image" Target="../media/image5.png"/><Relationship Id="rId29" Type="http://schemas.openxmlformats.org/officeDocument/2006/relationships/tags" Target="../tags/tag877.xml"/><Relationship Id="rId28" Type="http://schemas.openxmlformats.org/officeDocument/2006/relationships/tags" Target="../tags/tag876.xml"/><Relationship Id="rId27" Type="http://schemas.openxmlformats.org/officeDocument/2006/relationships/tags" Target="../tags/tag875.xml"/><Relationship Id="rId26" Type="http://schemas.openxmlformats.org/officeDocument/2006/relationships/tags" Target="../tags/tag874.xml"/><Relationship Id="rId25" Type="http://schemas.openxmlformats.org/officeDocument/2006/relationships/tags" Target="../tags/tag873.xml"/><Relationship Id="rId24" Type="http://schemas.openxmlformats.org/officeDocument/2006/relationships/tags" Target="../tags/tag872.xml"/><Relationship Id="rId23" Type="http://schemas.openxmlformats.org/officeDocument/2006/relationships/tags" Target="../tags/tag871.xml"/><Relationship Id="rId22" Type="http://schemas.openxmlformats.org/officeDocument/2006/relationships/tags" Target="../tags/tag870.xml"/><Relationship Id="rId21" Type="http://schemas.openxmlformats.org/officeDocument/2006/relationships/tags" Target="../tags/tag869.xml"/><Relationship Id="rId20" Type="http://schemas.openxmlformats.org/officeDocument/2006/relationships/tags" Target="../tags/tag868.xml"/><Relationship Id="rId2" Type="http://schemas.openxmlformats.org/officeDocument/2006/relationships/tags" Target="../tags/tag851.xml"/><Relationship Id="rId19" Type="http://schemas.openxmlformats.org/officeDocument/2006/relationships/tags" Target="../tags/tag867.xml"/><Relationship Id="rId18" Type="http://schemas.openxmlformats.org/officeDocument/2006/relationships/tags" Target="../tags/tag866.xml"/><Relationship Id="rId17" Type="http://schemas.openxmlformats.org/officeDocument/2006/relationships/tags" Target="../tags/tag865.xml"/><Relationship Id="rId16" Type="http://schemas.openxmlformats.org/officeDocument/2006/relationships/tags" Target="../tags/tag864.xml"/><Relationship Id="rId15" Type="http://schemas.openxmlformats.org/officeDocument/2006/relationships/tags" Target="../tags/tag863.xml"/><Relationship Id="rId14" Type="http://schemas.openxmlformats.org/officeDocument/2006/relationships/tags" Target="../tags/tag862.xml"/><Relationship Id="rId13" Type="http://schemas.openxmlformats.org/officeDocument/2006/relationships/tags" Target="../tags/tag861.xml"/><Relationship Id="rId12" Type="http://schemas.openxmlformats.org/officeDocument/2006/relationships/tags" Target="../tags/tag860.xml"/><Relationship Id="rId11" Type="http://schemas.openxmlformats.org/officeDocument/2006/relationships/tags" Target="../tags/tag859.xml"/><Relationship Id="rId10" Type="http://schemas.openxmlformats.org/officeDocument/2006/relationships/tags" Target="../tags/tag858.xm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6" Type="http://schemas.openxmlformats.org/officeDocument/2006/relationships/tags" Target="../tags/tag919.xml"/><Relationship Id="rId5" Type="http://schemas.openxmlformats.org/officeDocument/2006/relationships/tags" Target="../tags/tag918.xml"/><Relationship Id="rId4" Type="http://schemas.openxmlformats.org/officeDocument/2006/relationships/tags" Target="../tags/tag917.xml"/><Relationship Id="rId3" Type="http://schemas.openxmlformats.org/officeDocument/2006/relationships/tags" Target="../tags/tag916.xml"/><Relationship Id="rId2" Type="http://schemas.openxmlformats.org/officeDocument/2006/relationships/tags" Target="../tags/tag915.xm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9" Type="http://schemas.openxmlformats.org/officeDocument/2006/relationships/tags" Target="../tags/tag927.xml"/><Relationship Id="rId8" Type="http://schemas.openxmlformats.org/officeDocument/2006/relationships/tags" Target="../tags/tag926.xml"/><Relationship Id="rId7" Type="http://schemas.openxmlformats.org/officeDocument/2006/relationships/tags" Target="../tags/tag925.xml"/><Relationship Id="rId6" Type="http://schemas.openxmlformats.org/officeDocument/2006/relationships/tags" Target="../tags/tag924.xml"/><Relationship Id="rId5" Type="http://schemas.openxmlformats.org/officeDocument/2006/relationships/tags" Target="../tags/tag923.xml"/><Relationship Id="rId4" Type="http://schemas.openxmlformats.org/officeDocument/2006/relationships/tags" Target="../tags/tag922.xml"/><Relationship Id="rId33" Type="http://schemas.openxmlformats.org/officeDocument/2006/relationships/tags" Target="../tags/tag951.xml"/><Relationship Id="rId32" Type="http://schemas.openxmlformats.org/officeDocument/2006/relationships/tags" Target="../tags/tag950.xml"/><Relationship Id="rId31" Type="http://schemas.openxmlformats.org/officeDocument/2006/relationships/tags" Target="../tags/tag949.xml"/><Relationship Id="rId30" Type="http://schemas.openxmlformats.org/officeDocument/2006/relationships/tags" Target="../tags/tag948.xml"/><Relationship Id="rId3" Type="http://schemas.openxmlformats.org/officeDocument/2006/relationships/tags" Target="../tags/tag921.xml"/><Relationship Id="rId29" Type="http://schemas.openxmlformats.org/officeDocument/2006/relationships/tags" Target="../tags/tag947.xml"/><Relationship Id="rId28" Type="http://schemas.openxmlformats.org/officeDocument/2006/relationships/tags" Target="../tags/tag946.xml"/><Relationship Id="rId27" Type="http://schemas.openxmlformats.org/officeDocument/2006/relationships/tags" Target="../tags/tag945.xml"/><Relationship Id="rId26" Type="http://schemas.openxmlformats.org/officeDocument/2006/relationships/tags" Target="../tags/tag944.xml"/><Relationship Id="rId25" Type="http://schemas.openxmlformats.org/officeDocument/2006/relationships/tags" Target="../tags/tag943.xml"/><Relationship Id="rId24" Type="http://schemas.openxmlformats.org/officeDocument/2006/relationships/tags" Target="../tags/tag942.xml"/><Relationship Id="rId23" Type="http://schemas.openxmlformats.org/officeDocument/2006/relationships/tags" Target="../tags/tag941.xml"/><Relationship Id="rId22" Type="http://schemas.openxmlformats.org/officeDocument/2006/relationships/tags" Target="../tags/tag940.xml"/><Relationship Id="rId21" Type="http://schemas.openxmlformats.org/officeDocument/2006/relationships/tags" Target="../tags/tag939.xml"/><Relationship Id="rId20" Type="http://schemas.openxmlformats.org/officeDocument/2006/relationships/tags" Target="../tags/tag938.xml"/><Relationship Id="rId2" Type="http://schemas.openxmlformats.org/officeDocument/2006/relationships/tags" Target="../tags/tag920.xml"/><Relationship Id="rId19" Type="http://schemas.openxmlformats.org/officeDocument/2006/relationships/tags" Target="../tags/tag937.xml"/><Relationship Id="rId18" Type="http://schemas.openxmlformats.org/officeDocument/2006/relationships/tags" Target="../tags/tag936.xml"/><Relationship Id="rId17" Type="http://schemas.openxmlformats.org/officeDocument/2006/relationships/tags" Target="../tags/tag935.xml"/><Relationship Id="rId16" Type="http://schemas.openxmlformats.org/officeDocument/2006/relationships/tags" Target="../tags/tag934.xml"/><Relationship Id="rId15" Type="http://schemas.openxmlformats.org/officeDocument/2006/relationships/tags" Target="../tags/tag933.xml"/><Relationship Id="rId14" Type="http://schemas.openxmlformats.org/officeDocument/2006/relationships/tags" Target="../tags/tag932.xml"/><Relationship Id="rId13" Type="http://schemas.openxmlformats.org/officeDocument/2006/relationships/tags" Target="../tags/tag931.xml"/><Relationship Id="rId12" Type="http://schemas.openxmlformats.org/officeDocument/2006/relationships/tags" Target="../tags/tag930.xml"/><Relationship Id="rId11" Type="http://schemas.openxmlformats.org/officeDocument/2006/relationships/tags" Target="../tags/tag929.xml"/><Relationship Id="rId10" Type="http://schemas.openxmlformats.org/officeDocument/2006/relationships/tags" Target="../tags/tag928.xml"/><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959.xml"/><Relationship Id="rId8" Type="http://schemas.openxmlformats.org/officeDocument/2006/relationships/tags" Target="../tags/tag958.xml"/><Relationship Id="rId7" Type="http://schemas.openxmlformats.org/officeDocument/2006/relationships/tags" Target="../tags/tag957.xml"/><Relationship Id="rId6" Type="http://schemas.openxmlformats.org/officeDocument/2006/relationships/tags" Target="../tags/tag956.xml"/><Relationship Id="rId5" Type="http://schemas.openxmlformats.org/officeDocument/2006/relationships/tags" Target="../tags/tag955.xml"/><Relationship Id="rId4" Type="http://schemas.openxmlformats.org/officeDocument/2006/relationships/tags" Target="../tags/tag954.xml"/><Relationship Id="rId34" Type="http://schemas.openxmlformats.org/officeDocument/2006/relationships/tags" Target="../tags/tag984.xml"/><Relationship Id="rId33" Type="http://schemas.openxmlformats.org/officeDocument/2006/relationships/tags" Target="../tags/tag983.xml"/><Relationship Id="rId32" Type="http://schemas.openxmlformats.org/officeDocument/2006/relationships/tags" Target="../tags/tag982.xml"/><Relationship Id="rId31" Type="http://schemas.openxmlformats.org/officeDocument/2006/relationships/tags" Target="../tags/tag981.xml"/><Relationship Id="rId30" Type="http://schemas.openxmlformats.org/officeDocument/2006/relationships/tags" Target="../tags/tag980.xml"/><Relationship Id="rId3" Type="http://schemas.openxmlformats.org/officeDocument/2006/relationships/tags" Target="../tags/tag953.xml"/><Relationship Id="rId29" Type="http://schemas.openxmlformats.org/officeDocument/2006/relationships/tags" Target="../tags/tag979.xml"/><Relationship Id="rId28" Type="http://schemas.openxmlformats.org/officeDocument/2006/relationships/tags" Target="../tags/tag978.xml"/><Relationship Id="rId27" Type="http://schemas.openxmlformats.org/officeDocument/2006/relationships/tags" Target="../tags/tag977.xml"/><Relationship Id="rId26" Type="http://schemas.openxmlformats.org/officeDocument/2006/relationships/tags" Target="../tags/tag976.xml"/><Relationship Id="rId25" Type="http://schemas.openxmlformats.org/officeDocument/2006/relationships/tags" Target="../tags/tag975.xml"/><Relationship Id="rId24" Type="http://schemas.openxmlformats.org/officeDocument/2006/relationships/tags" Target="../tags/tag974.xml"/><Relationship Id="rId23" Type="http://schemas.openxmlformats.org/officeDocument/2006/relationships/tags" Target="../tags/tag973.xml"/><Relationship Id="rId22" Type="http://schemas.openxmlformats.org/officeDocument/2006/relationships/tags" Target="../tags/tag972.xml"/><Relationship Id="rId21" Type="http://schemas.openxmlformats.org/officeDocument/2006/relationships/tags" Target="../tags/tag971.xml"/><Relationship Id="rId20" Type="http://schemas.openxmlformats.org/officeDocument/2006/relationships/tags" Target="../tags/tag970.xml"/><Relationship Id="rId2" Type="http://schemas.openxmlformats.org/officeDocument/2006/relationships/tags" Target="../tags/tag952.xml"/><Relationship Id="rId19" Type="http://schemas.openxmlformats.org/officeDocument/2006/relationships/tags" Target="../tags/tag969.xml"/><Relationship Id="rId18" Type="http://schemas.openxmlformats.org/officeDocument/2006/relationships/tags" Target="../tags/tag968.xml"/><Relationship Id="rId17" Type="http://schemas.openxmlformats.org/officeDocument/2006/relationships/tags" Target="../tags/tag967.xml"/><Relationship Id="rId16" Type="http://schemas.openxmlformats.org/officeDocument/2006/relationships/tags" Target="../tags/tag966.xml"/><Relationship Id="rId15" Type="http://schemas.openxmlformats.org/officeDocument/2006/relationships/tags" Target="../tags/tag965.xml"/><Relationship Id="rId14" Type="http://schemas.openxmlformats.org/officeDocument/2006/relationships/tags" Target="../tags/tag964.xml"/><Relationship Id="rId13" Type="http://schemas.openxmlformats.org/officeDocument/2006/relationships/tags" Target="../tags/tag963.xml"/><Relationship Id="rId12" Type="http://schemas.openxmlformats.org/officeDocument/2006/relationships/tags" Target="../tags/tag962.xml"/><Relationship Id="rId11" Type="http://schemas.openxmlformats.org/officeDocument/2006/relationships/tags" Target="../tags/tag961.xml"/><Relationship Id="rId10" Type="http://schemas.openxmlformats.org/officeDocument/2006/relationships/tags" Target="../tags/tag960.xml"/><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7" Type="http://schemas.openxmlformats.org/officeDocument/2006/relationships/tags" Target="../tags/tag990.xml"/><Relationship Id="rId6" Type="http://schemas.openxmlformats.org/officeDocument/2006/relationships/tags" Target="../tags/tag989.xml"/><Relationship Id="rId5" Type="http://schemas.openxmlformats.org/officeDocument/2006/relationships/tags" Target="../tags/tag988.xml"/><Relationship Id="rId4" Type="http://schemas.openxmlformats.org/officeDocument/2006/relationships/tags" Target="../tags/tag987.xml"/><Relationship Id="rId3" Type="http://schemas.openxmlformats.org/officeDocument/2006/relationships/tags" Target="../tags/tag986.xml"/><Relationship Id="rId2" Type="http://schemas.openxmlformats.org/officeDocument/2006/relationships/tags" Target="../tags/tag985.xml"/><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9" Type="http://schemas.openxmlformats.org/officeDocument/2006/relationships/tags" Target="../tags/tag998.xml"/><Relationship Id="rId8" Type="http://schemas.openxmlformats.org/officeDocument/2006/relationships/tags" Target="../tags/tag997.xml"/><Relationship Id="rId7" Type="http://schemas.openxmlformats.org/officeDocument/2006/relationships/tags" Target="../tags/tag996.xml"/><Relationship Id="rId6" Type="http://schemas.openxmlformats.org/officeDocument/2006/relationships/tags" Target="../tags/tag995.xml"/><Relationship Id="rId5" Type="http://schemas.openxmlformats.org/officeDocument/2006/relationships/tags" Target="../tags/tag994.xml"/><Relationship Id="rId4" Type="http://schemas.openxmlformats.org/officeDocument/2006/relationships/tags" Target="../tags/tag993.xml"/><Relationship Id="rId3" Type="http://schemas.openxmlformats.org/officeDocument/2006/relationships/tags" Target="../tags/tag992.xml"/><Relationship Id="rId2" Type="http://schemas.openxmlformats.org/officeDocument/2006/relationships/tags" Target="../tags/tag991.xml"/><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5" Type="http://schemas.openxmlformats.org/officeDocument/2006/relationships/tags" Target="../tags/tag1002.xml"/><Relationship Id="rId4" Type="http://schemas.openxmlformats.org/officeDocument/2006/relationships/tags" Target="../tags/tag1001.xml"/><Relationship Id="rId3" Type="http://schemas.openxmlformats.org/officeDocument/2006/relationships/tags" Target="../tags/tag1000.xml"/><Relationship Id="rId2" Type="http://schemas.openxmlformats.org/officeDocument/2006/relationships/tags" Target="../tags/tag999.xml"/><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4" Type="http://schemas.openxmlformats.org/officeDocument/2006/relationships/tags" Target="../tags/tag1005.xml"/><Relationship Id="rId3" Type="http://schemas.openxmlformats.org/officeDocument/2006/relationships/tags" Target="../tags/tag1004.xml"/><Relationship Id="rId2" Type="http://schemas.openxmlformats.org/officeDocument/2006/relationships/tags" Target="../tags/tag1003.xml"/><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5" Type="http://schemas.openxmlformats.org/officeDocument/2006/relationships/tags" Target="../tags/tag1009.xml"/><Relationship Id="rId4" Type="http://schemas.openxmlformats.org/officeDocument/2006/relationships/tags" Target="../tags/tag1008.xml"/><Relationship Id="rId3" Type="http://schemas.openxmlformats.org/officeDocument/2006/relationships/tags" Target="../tags/tag1007.xml"/><Relationship Id="rId2" Type="http://schemas.openxmlformats.org/officeDocument/2006/relationships/tags" Target="../tags/tag1006.xml"/><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6" Type="http://schemas.openxmlformats.org/officeDocument/2006/relationships/tags" Target="../tags/tag1014.xml"/><Relationship Id="rId5" Type="http://schemas.openxmlformats.org/officeDocument/2006/relationships/tags" Target="../tags/tag1013.xml"/><Relationship Id="rId4" Type="http://schemas.openxmlformats.org/officeDocument/2006/relationships/tags" Target="../tags/tag1012.xml"/><Relationship Id="rId3" Type="http://schemas.openxmlformats.org/officeDocument/2006/relationships/tags" Target="../tags/tag1011.xml"/><Relationship Id="rId2" Type="http://schemas.openxmlformats.org/officeDocument/2006/relationships/tags" Target="../tags/tag1010.xml"/><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9" Type="http://schemas.openxmlformats.org/officeDocument/2006/relationships/tags" Target="../tags/tag1021.xml"/><Relationship Id="rId8" Type="http://schemas.openxmlformats.org/officeDocument/2006/relationships/tags" Target="../tags/tag1020.xml"/><Relationship Id="rId7" Type="http://schemas.openxmlformats.org/officeDocument/2006/relationships/tags" Target="../tags/tag1019.xml"/><Relationship Id="rId6" Type="http://schemas.openxmlformats.org/officeDocument/2006/relationships/tags" Target="../tags/tag1018.xml"/><Relationship Id="rId5" Type="http://schemas.openxmlformats.org/officeDocument/2006/relationships/tags" Target="../tags/tag1017.xml"/><Relationship Id="rId4" Type="http://schemas.openxmlformats.org/officeDocument/2006/relationships/tags" Target="../tags/tag1016.xml"/><Relationship Id="rId39" Type="http://schemas.openxmlformats.org/officeDocument/2006/relationships/tags" Target="../tags/tag1051.xml"/><Relationship Id="rId38" Type="http://schemas.openxmlformats.org/officeDocument/2006/relationships/tags" Target="../tags/tag1050.xml"/><Relationship Id="rId37" Type="http://schemas.openxmlformats.org/officeDocument/2006/relationships/tags" Target="../tags/tag1049.xml"/><Relationship Id="rId36" Type="http://schemas.openxmlformats.org/officeDocument/2006/relationships/tags" Target="../tags/tag1048.xml"/><Relationship Id="rId35" Type="http://schemas.openxmlformats.org/officeDocument/2006/relationships/tags" Target="../tags/tag1047.xml"/><Relationship Id="rId34" Type="http://schemas.openxmlformats.org/officeDocument/2006/relationships/tags" Target="../tags/tag1046.xml"/><Relationship Id="rId33" Type="http://schemas.openxmlformats.org/officeDocument/2006/relationships/tags" Target="../tags/tag1045.xml"/><Relationship Id="rId32" Type="http://schemas.openxmlformats.org/officeDocument/2006/relationships/tags" Target="../tags/tag1044.xml"/><Relationship Id="rId31" Type="http://schemas.openxmlformats.org/officeDocument/2006/relationships/tags" Target="../tags/tag1043.xml"/><Relationship Id="rId30" Type="http://schemas.openxmlformats.org/officeDocument/2006/relationships/tags" Target="../tags/tag1042.xml"/><Relationship Id="rId3" Type="http://schemas.openxmlformats.org/officeDocument/2006/relationships/image" Target="../media/image6.png"/><Relationship Id="rId29" Type="http://schemas.openxmlformats.org/officeDocument/2006/relationships/tags" Target="../tags/tag1041.xml"/><Relationship Id="rId28" Type="http://schemas.openxmlformats.org/officeDocument/2006/relationships/tags" Target="../tags/tag1040.xml"/><Relationship Id="rId27" Type="http://schemas.openxmlformats.org/officeDocument/2006/relationships/tags" Target="../tags/tag1039.xml"/><Relationship Id="rId26" Type="http://schemas.openxmlformats.org/officeDocument/2006/relationships/tags" Target="../tags/tag1038.xml"/><Relationship Id="rId25" Type="http://schemas.openxmlformats.org/officeDocument/2006/relationships/tags" Target="../tags/tag1037.xml"/><Relationship Id="rId24" Type="http://schemas.openxmlformats.org/officeDocument/2006/relationships/tags" Target="../tags/tag1036.xml"/><Relationship Id="rId23" Type="http://schemas.openxmlformats.org/officeDocument/2006/relationships/tags" Target="../tags/tag1035.xml"/><Relationship Id="rId22" Type="http://schemas.openxmlformats.org/officeDocument/2006/relationships/tags" Target="../tags/tag1034.xml"/><Relationship Id="rId21" Type="http://schemas.openxmlformats.org/officeDocument/2006/relationships/tags" Target="../tags/tag1033.xml"/><Relationship Id="rId20" Type="http://schemas.openxmlformats.org/officeDocument/2006/relationships/tags" Target="../tags/tag1032.xml"/><Relationship Id="rId2" Type="http://schemas.openxmlformats.org/officeDocument/2006/relationships/tags" Target="../tags/tag1015.xml"/><Relationship Id="rId19" Type="http://schemas.openxmlformats.org/officeDocument/2006/relationships/tags" Target="../tags/tag1031.xml"/><Relationship Id="rId18" Type="http://schemas.openxmlformats.org/officeDocument/2006/relationships/tags" Target="../tags/tag1030.xml"/><Relationship Id="rId17" Type="http://schemas.openxmlformats.org/officeDocument/2006/relationships/tags" Target="../tags/tag1029.xml"/><Relationship Id="rId16" Type="http://schemas.openxmlformats.org/officeDocument/2006/relationships/tags" Target="../tags/tag1028.xml"/><Relationship Id="rId15" Type="http://schemas.openxmlformats.org/officeDocument/2006/relationships/tags" Target="../tags/tag1027.xml"/><Relationship Id="rId14" Type="http://schemas.openxmlformats.org/officeDocument/2006/relationships/tags" Target="../tags/tag1026.xml"/><Relationship Id="rId13" Type="http://schemas.openxmlformats.org/officeDocument/2006/relationships/tags" Target="../tags/tag1025.xml"/><Relationship Id="rId12" Type="http://schemas.openxmlformats.org/officeDocument/2006/relationships/tags" Target="../tags/tag1024.xml"/><Relationship Id="rId11" Type="http://schemas.openxmlformats.org/officeDocument/2006/relationships/tags" Target="../tags/tag1023.xml"/><Relationship Id="rId10" Type="http://schemas.openxmlformats.org/officeDocument/2006/relationships/tags" Target="../tags/tag1022.xm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924197" y="4948805"/>
            <a:ext cx="1886803" cy="191173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sp>
        <p:nvSpPr>
          <p:cNvPr id="13" name="任意多边形: 形状 12"/>
          <p:cNvSpPr/>
          <p:nvPr userDrawn="1">
            <p:custDataLst>
              <p:tags r:id="rId7"/>
            </p:custDataLst>
          </p:nvPr>
        </p:nvSpPr>
        <p:spPr>
          <a:xfrm>
            <a:off x="866592" y="4689266"/>
            <a:ext cx="1515694" cy="757847"/>
          </a:xfrm>
          <a:custGeom>
            <a:avLst/>
            <a:gdLst>
              <a:gd name="connsiteX0" fmla="*/ 938749 w 1877497"/>
              <a:gd name="connsiteY0" fmla="*/ 938749 h 938748"/>
              <a:gd name="connsiteX1" fmla="*/ 1877498 w 1877497"/>
              <a:gd name="connsiteY1" fmla="*/ 0 h 938748"/>
              <a:gd name="connsiteX2" fmla="*/ 0 w 1877497"/>
              <a:gd name="connsiteY2" fmla="*/ 0 h 938748"/>
              <a:gd name="connsiteX3" fmla="*/ 938749 w 1877497"/>
              <a:gd name="connsiteY3" fmla="*/ 938749 h 938748"/>
            </a:gdLst>
            <a:ahLst/>
            <a:cxnLst>
              <a:cxn ang="0">
                <a:pos x="connsiteX0" y="connsiteY0"/>
              </a:cxn>
              <a:cxn ang="0">
                <a:pos x="connsiteX1" y="connsiteY1"/>
              </a:cxn>
              <a:cxn ang="0">
                <a:pos x="connsiteX2" y="connsiteY2"/>
              </a:cxn>
              <a:cxn ang="0">
                <a:pos x="connsiteX3" y="connsiteY3"/>
              </a:cxn>
            </a:cxnLst>
            <a:rect l="l" t="t" r="r" b="b"/>
            <a:pathLst>
              <a:path w="1877497" h="938748">
                <a:moveTo>
                  <a:pt x="938749" y="938749"/>
                </a:moveTo>
                <a:cubicBezTo>
                  <a:pt x="1457114" y="938749"/>
                  <a:pt x="1877498" y="518366"/>
                  <a:pt x="1877498" y="0"/>
                </a:cubicBezTo>
                <a:lnTo>
                  <a:pt x="0" y="0"/>
                </a:lnTo>
                <a:cubicBezTo>
                  <a:pt x="0" y="518366"/>
                  <a:pt x="420383" y="938749"/>
                  <a:pt x="938749" y="938749"/>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8"/>
            </p:custDataLst>
          </p:nvPr>
        </p:nvSpPr>
        <p:spPr>
          <a:xfrm>
            <a:off x="76200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90043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03822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7665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31508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45351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76200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90043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03822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7665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31508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45351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76200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90043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03822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7665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31508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45351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76200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90043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03822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7665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31508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145351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cxnSp>
        <p:nvCxnSpPr>
          <p:cNvPr id="43" name="直接连接符 42"/>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任意多边形: 形状 43"/>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sp>
        <p:nvSpPr>
          <p:cNvPr id="45" name="任意多边形: 形状 12"/>
          <p:cNvSpPr/>
          <p:nvPr userDrawn="1">
            <p:custDataLst>
              <p:tags r:id="rId34"/>
            </p:custDataLst>
          </p:nvPr>
        </p:nvSpPr>
        <p:spPr>
          <a:xfrm flipH="1">
            <a:off x="11188065" y="1419860"/>
            <a:ext cx="1003935" cy="200850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6"/>
          </a:solidFill>
          <a:ln w="2934" cap="flat">
            <a:noFill/>
            <a:prstDash val="solid"/>
            <a:miter/>
          </a:ln>
        </p:spPr>
        <p:txBody>
          <a:bodyPr rtlCol="0" anchor="ctr"/>
          <a:lstStyle/>
          <a:p>
            <a:endParaRPr lang="zh-CN" altLang="en-US"/>
          </a:p>
        </p:txBody>
      </p:sp>
      <p:sp>
        <p:nvSpPr>
          <p:cNvPr id="47" name="任意多边形: 形状 81"/>
          <p:cNvSpPr/>
          <p:nvPr userDrawn="1">
            <p:custDataLst>
              <p:tags r:id="rId35"/>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8" name="任意多边形: 形状 82"/>
          <p:cNvSpPr/>
          <p:nvPr userDrawn="1">
            <p:custDataLst>
              <p:tags r:id="rId36"/>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9" name="任意多边形: 形状 83"/>
          <p:cNvSpPr/>
          <p:nvPr userDrawn="1">
            <p:custDataLst>
              <p:tags r:id="rId37"/>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0" name="任意多边形: 形状 84"/>
          <p:cNvSpPr/>
          <p:nvPr userDrawn="1">
            <p:custDataLst>
              <p:tags r:id="rId38"/>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1" name="任意多边形: 形状 85"/>
          <p:cNvSpPr/>
          <p:nvPr userDrawn="1">
            <p:custDataLst>
              <p:tags r:id="rId39"/>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2" name="任意多边形: 形状 86"/>
          <p:cNvSpPr/>
          <p:nvPr userDrawn="1">
            <p:custDataLst>
              <p:tags r:id="rId40"/>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3" name="任意多边形: 形状 87"/>
          <p:cNvSpPr/>
          <p:nvPr userDrawn="1">
            <p:custDataLst>
              <p:tags r:id="rId41"/>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4" name="任意多边形: 形状 88"/>
          <p:cNvSpPr/>
          <p:nvPr userDrawn="1">
            <p:custDataLst>
              <p:tags r:id="rId42"/>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5" name="任意多边形: 形状 89"/>
          <p:cNvSpPr/>
          <p:nvPr userDrawn="1">
            <p:custDataLst>
              <p:tags r:id="rId43"/>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6" name="任意多边形: 形状 90"/>
          <p:cNvSpPr/>
          <p:nvPr userDrawn="1">
            <p:custDataLst>
              <p:tags r:id="rId44"/>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7" name="任意多边形: 形状 91"/>
          <p:cNvSpPr/>
          <p:nvPr userDrawn="1">
            <p:custDataLst>
              <p:tags r:id="rId45"/>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8" name="任意多边形: 形状 92"/>
          <p:cNvSpPr/>
          <p:nvPr userDrawn="1">
            <p:custDataLst>
              <p:tags r:id="rId46"/>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9" name="任意多边形: 形状 93"/>
          <p:cNvSpPr/>
          <p:nvPr userDrawn="1">
            <p:custDataLst>
              <p:tags r:id="rId47"/>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0" name="任意多边形: 形状 94"/>
          <p:cNvSpPr/>
          <p:nvPr userDrawn="1">
            <p:custDataLst>
              <p:tags r:id="rId48"/>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1" name="任意多边形: 形状 95"/>
          <p:cNvSpPr/>
          <p:nvPr userDrawn="1">
            <p:custDataLst>
              <p:tags r:id="rId49"/>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2" name="任意多边形: 形状 96"/>
          <p:cNvSpPr/>
          <p:nvPr userDrawn="1">
            <p:custDataLst>
              <p:tags r:id="rId50"/>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3" name="任意多边形: 形状 97"/>
          <p:cNvSpPr/>
          <p:nvPr userDrawn="1">
            <p:custDataLst>
              <p:tags r:id="rId51"/>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4" name="任意多边形: 形状 98"/>
          <p:cNvSpPr/>
          <p:nvPr userDrawn="1">
            <p:custDataLst>
              <p:tags r:id="rId52"/>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5" name="任意多边形: 形状 99"/>
          <p:cNvSpPr/>
          <p:nvPr userDrawn="1">
            <p:custDataLst>
              <p:tags r:id="rId53"/>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6" name="任意多边形: 形状 100"/>
          <p:cNvSpPr/>
          <p:nvPr userDrawn="1">
            <p:custDataLst>
              <p:tags r:id="rId54"/>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7" name="任意多边形: 形状 101"/>
          <p:cNvSpPr/>
          <p:nvPr userDrawn="1">
            <p:custDataLst>
              <p:tags r:id="rId55"/>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8" name="任意多边形: 形状 102"/>
          <p:cNvSpPr/>
          <p:nvPr userDrawn="1">
            <p:custDataLst>
              <p:tags r:id="rId56"/>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9" name="任意多边形: 形状 103"/>
          <p:cNvSpPr/>
          <p:nvPr userDrawn="1">
            <p:custDataLst>
              <p:tags r:id="rId57"/>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70" name="任意多边形: 形状 104"/>
          <p:cNvSpPr/>
          <p:nvPr userDrawn="1">
            <p:custDataLst>
              <p:tags r:id="rId58"/>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2" name="标题 1"/>
          <p:cNvSpPr>
            <a:spLocks noGrp="1"/>
          </p:cNvSpPr>
          <p:nvPr>
            <p:ph type="ctrTitle" hasCustomPrompt="1"/>
            <p:custDataLst>
              <p:tags r:id="rId59"/>
            </p:custDataLst>
          </p:nvPr>
        </p:nvSpPr>
        <p:spPr>
          <a:xfrm>
            <a:off x="838200" y="1656000"/>
            <a:ext cx="10515600" cy="1800000"/>
          </a:xfrm>
        </p:spPr>
        <p:txBody>
          <a:bodyPr anchor="b">
            <a:normAutofit/>
          </a:bodyPr>
          <a:lstStyle>
            <a:lvl1pPr algn="ctr">
              <a:lnSpc>
                <a:spcPct val="100000"/>
              </a:lnSpc>
              <a:defRPr sz="6600"/>
            </a:lvl1pPr>
          </a:lstStyle>
          <a:p>
            <a:r>
              <a:rPr lang="zh-CN" altLang="en-US"/>
              <a:t>单击添加文档标题</a:t>
            </a:r>
            <a:endParaRPr lang="zh-CN" altLang="en-US"/>
          </a:p>
        </p:txBody>
      </p:sp>
      <p:sp>
        <p:nvSpPr>
          <p:cNvPr id="3" name="副标题 2"/>
          <p:cNvSpPr>
            <a:spLocks noGrp="1"/>
          </p:cNvSpPr>
          <p:nvPr>
            <p:ph type="subTitle" idx="1"/>
            <p:custDataLst>
              <p:tags r:id="rId60"/>
            </p:custDataLst>
          </p:nvPr>
        </p:nvSpPr>
        <p:spPr>
          <a:xfrm>
            <a:off x="838200" y="3705186"/>
            <a:ext cx="10515600" cy="866814"/>
          </a:xfrm>
        </p:spPr>
        <p:txBody>
          <a:bodyPr>
            <a:normAutofit/>
          </a:bodyPr>
          <a:lstStyle>
            <a:lvl1pPr marL="0" indent="0" algn="ctr">
              <a:lnSpc>
                <a:spcPct val="100000"/>
              </a:lnSpc>
              <a:buNone/>
              <a:defRPr sz="1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61"/>
            </p:custDataLst>
          </p:nvPr>
        </p:nvSpPr>
        <p:spPr/>
        <p:txBody>
          <a:bodyPr>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62"/>
            </p:custDataLst>
          </p:nvPr>
        </p:nvSpPr>
        <p:spPr/>
        <p:txBody>
          <a:bodyPr>
            <a:normAutofit/>
          </a:bodyPr>
          <a:lstStyle/>
          <a:p>
            <a:endParaRPr lang="zh-CN" altLang="en-US"/>
          </a:p>
        </p:txBody>
      </p:sp>
      <p:sp>
        <p:nvSpPr>
          <p:cNvPr id="6" name="灯片编号占位符 5"/>
          <p:cNvSpPr>
            <a:spLocks noGrp="1"/>
          </p:cNvSpPr>
          <p:nvPr>
            <p:ph type="sldNum" sz="quarter" idx="12"/>
            <p:custDataLst>
              <p:tags r:id="rId63"/>
            </p:custDataLst>
          </p:nvPr>
        </p:nvSpPr>
        <p:spPr>
          <a:xfrm>
            <a:off x="8610600" y="6356350"/>
            <a:ext cx="2743200" cy="365125"/>
          </a:xfrm>
        </p:spPr>
        <p:txBody>
          <a:bodyPr>
            <a:normAutofit/>
          </a:bodyPr>
          <a:lstStyle/>
          <a:p>
            <a:fld id="{BE5F26B5-172A-4DC2-B0B7-181CFC56B87C}" type="slidenum">
              <a:rPr lang="zh-CN" altLang="en-US" smtClean="0"/>
            </a:fld>
            <a:endParaRPr lang="zh-CN" altLang="en-US"/>
          </a:p>
        </p:txBody>
      </p:sp>
      <p:sp>
        <p:nvSpPr>
          <p:cNvPr id="24" name="文本占位符 23"/>
          <p:cNvSpPr>
            <a:spLocks noGrp="1"/>
          </p:cNvSpPr>
          <p:nvPr>
            <p:ph type="body" sz="quarter" idx="17" hasCustomPrompt="1"/>
            <p:custDataLst>
              <p:tags r:id="rId64"/>
            </p:custDataLst>
          </p:nvPr>
        </p:nvSpPr>
        <p:spPr>
          <a:xfrm>
            <a:off x="4781641" y="4586170"/>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
        <p:nvSpPr>
          <p:cNvPr id="74" name="文本占位符 9"/>
          <p:cNvSpPr>
            <a:spLocks noGrp="1"/>
          </p:cNvSpPr>
          <p:nvPr>
            <p:ph type="body" sz="quarter" idx="18" hasCustomPrompt="1"/>
            <p:custDataLst>
              <p:tags r:id="rId65"/>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75" name="文本占位符 13"/>
          <p:cNvSpPr>
            <a:spLocks noGrp="1"/>
          </p:cNvSpPr>
          <p:nvPr>
            <p:ph type="body" sz="quarter" idx="14" hasCustomPrompt="1"/>
            <p:custDataLst>
              <p:tags r:id="rId66"/>
            </p:custDataLst>
          </p:nvPr>
        </p:nvSpPr>
        <p:spPr>
          <a:xfrm>
            <a:off x="8825231" y="326198"/>
            <a:ext cx="2880000" cy="504000"/>
          </a:xfrm>
        </p:spPr>
        <p:txBody>
          <a:bodyPr anchor="ctr">
            <a:normAutofit/>
          </a:bodyPr>
          <a:lstStyle>
            <a:lvl1pPr marL="0" indent="0" algn="r">
              <a:lnSpc>
                <a:spcPct val="100000"/>
              </a:lnSpc>
              <a:buNone/>
              <a:defRPr sz="1200" b="1">
                <a:solidFill>
                  <a:schemeClr val="accent6"/>
                </a:solidFill>
              </a:defRPr>
            </a:lvl1pPr>
          </a:lstStyle>
          <a:p>
            <a:pPr lvl="0"/>
            <a:r>
              <a:rPr lang="zh-CN" altLang="en-US"/>
              <a:t>日期时间占位符</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95960" y="1301750"/>
            <a:ext cx="10799088" cy="405553"/>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单击此处编辑母版副标题样式</a:t>
            </a:r>
            <a:endParaRPr lang="zh-CN" altLang="en-US"/>
          </a:p>
        </p:txBody>
      </p:sp>
      <p:sp>
        <p:nvSpPr>
          <p:cNvPr id="7" name="日期占位符 6"/>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p:txBody>
          <a:bodyPr/>
          <a:lstStyle/>
          <a:p>
            <a:endParaRPr lang="zh-CN" altLang="en-US"/>
          </a:p>
        </p:txBody>
      </p:sp>
      <p:sp>
        <p:nvSpPr>
          <p:cNvPr id="9" name="灯片编号占位符 8"/>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845675" y="5245735"/>
            <a:ext cx="1585595" cy="160718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6"/>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flipH="1">
            <a:off x="11099800" y="1419860"/>
            <a:ext cx="1092200" cy="218376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1"/>
          </a:solidFill>
          <a:ln w="2934" cap="flat">
            <a:noFill/>
            <a:prstDash val="solid"/>
            <a:miter/>
          </a:ln>
        </p:spPr>
        <p:txBody>
          <a:bodyPr rtlCol="0" anchor="ctr"/>
          <a:lstStyle/>
          <a:p>
            <a:endParaRPr lang="zh-CN" altLang="en-US"/>
          </a:p>
        </p:txBody>
      </p:sp>
      <p:sp>
        <p:nvSpPr>
          <p:cNvPr id="15" name="任意多边形: 形状 14"/>
          <p:cNvSpPr/>
          <p:nvPr userDrawn="1">
            <p:custDataLst>
              <p:tags r:id="rId7"/>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6" name="任意多边形: 形状 15"/>
          <p:cNvSpPr/>
          <p:nvPr userDrawn="1">
            <p:custDataLst>
              <p:tags r:id="rId8"/>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cxnSp>
        <p:nvCxnSpPr>
          <p:cNvPr id="44" name="直接连接符 43"/>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任意多边形: 形状 44"/>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1"/>
          </a:solidFill>
          <a:ln w="2934" cap="flat">
            <a:noFill/>
            <a:prstDash val="solid"/>
            <a:miter/>
          </a:ln>
        </p:spPr>
        <p:txBody>
          <a:bodyPr rtlCol="0" anchor="ctr"/>
          <a:lstStyle/>
          <a:p>
            <a:endParaRPr lang="zh-CN" altLang="en-US"/>
          </a:p>
        </p:txBody>
      </p:sp>
      <p:sp>
        <p:nvSpPr>
          <p:cNvPr id="2" name="标题 1"/>
          <p:cNvSpPr>
            <a:spLocks noGrp="1"/>
          </p:cNvSpPr>
          <p:nvPr>
            <p:ph type="ctrTitle"/>
            <p:custDataLst>
              <p:tags r:id="rId34"/>
            </p:custDataLst>
          </p:nvPr>
        </p:nvSpPr>
        <p:spPr>
          <a:xfrm>
            <a:off x="2225242" y="1100447"/>
            <a:ext cx="7756958" cy="2763596"/>
          </a:xfrm>
        </p:spPr>
        <p:txBody>
          <a:bodyPr anchor="b">
            <a:normAutofit/>
          </a:bodyPr>
          <a:lstStyle>
            <a:lvl1pPr algn="ctr">
              <a:lnSpc>
                <a:spcPct val="100000"/>
              </a:lnSpc>
              <a:defRPr sz="66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5"/>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6"/>
            </p:custDataLst>
          </p:nvPr>
        </p:nvSpPr>
        <p:spPr/>
        <p:txBody>
          <a:bodyPr/>
          <a:lstStyle/>
          <a:p>
            <a:endParaRPr lang="zh-CN" altLang="en-US"/>
          </a:p>
        </p:txBody>
      </p:sp>
      <p:sp>
        <p:nvSpPr>
          <p:cNvPr id="6" name="灯片编号占位符 5"/>
          <p:cNvSpPr>
            <a:spLocks noGrp="1"/>
          </p:cNvSpPr>
          <p:nvPr>
            <p:ph type="sldNum" sz="quarter" idx="12"/>
            <p:custDataLst>
              <p:tags r:id="rId37"/>
            </p:custDataLst>
          </p:nvPr>
        </p:nvSpPr>
        <p:spPr>
          <a:xfrm>
            <a:off x="8610600" y="6356350"/>
            <a:ext cx="2743200" cy="365125"/>
          </a:xfrm>
        </p:spPr>
        <p:txBody>
          <a:bodyPr/>
          <a:lstStyle/>
          <a:p>
            <a:fld id="{BE5F26B5-172A-4DC2-B0B7-181CFC56B87C}" type="slidenum">
              <a:rPr lang="zh-CN" altLang="en-US" smtClean="0"/>
            </a:fld>
            <a:endParaRPr lang="zh-CN" altLang="en-US"/>
          </a:p>
        </p:txBody>
      </p:sp>
      <p:sp>
        <p:nvSpPr>
          <p:cNvPr id="46" name="文本占位符 9"/>
          <p:cNvSpPr>
            <a:spLocks noGrp="1"/>
          </p:cNvSpPr>
          <p:nvPr>
            <p:ph type="body" sz="quarter" idx="18" hasCustomPrompt="1"/>
            <p:custDataLst>
              <p:tags r:id="rId38"/>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47" name="文本占位符 23"/>
          <p:cNvSpPr>
            <a:spLocks noGrp="1"/>
          </p:cNvSpPr>
          <p:nvPr>
            <p:ph type="body" sz="quarter" idx="19" hasCustomPrompt="1"/>
            <p:custDataLst>
              <p:tags r:id="rId39"/>
            </p:custDataLst>
          </p:nvPr>
        </p:nvSpPr>
        <p:spPr>
          <a:xfrm>
            <a:off x="4781641" y="4205797"/>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一段文本_1项">
    <p:spTree>
      <p:nvGrpSpPr>
        <p:cNvPr id="1" name=""/>
        <p:cNvGrpSpPr/>
        <p:nvPr/>
      </p:nvGrpSpPr>
      <p:grpSpPr>
        <a:xfrm>
          <a:off x="0" y="0"/>
          <a:ext cx="0" cy="0"/>
          <a:chOff x="0" y="0"/>
          <a:chExt cx="0" cy="0"/>
        </a:xfrm>
      </p:grpSpPr>
      <p:sp>
        <p:nvSpPr>
          <p:cNvPr id="6" name="标题 5"/>
          <p:cNvSpPr>
            <a:spLocks noGrp="1"/>
          </p:cNvSpPr>
          <p:nvPr>
            <p:ph type="ctrTitle" idx="16385" hasCustomPrompt="1"/>
            <p:custDataLst>
              <p:tags r:id="rId2"/>
            </p:custDataLst>
          </p:nvPr>
        </p:nvSpPr>
        <p:spPr>
          <a:xfrm>
            <a:off x="1219200" y="2590800"/>
            <a:ext cx="9753600" cy="609600"/>
          </a:xfrm>
          <a:noFill/>
        </p:spPr>
        <p:txBody>
          <a:bodyPr lIns="0" tIns="0" rIns="0" bIns="0" anchor="t">
            <a:normAutofit/>
          </a:bodyPr>
          <a:lstStyle>
            <a:lvl1pPr marL="0" indent="0" algn="ctr">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7" name="文本占位符 6"/>
          <p:cNvSpPr>
            <a:spLocks noGrp="1"/>
          </p:cNvSpPr>
          <p:nvPr>
            <p:ph type="body" idx="16386" hasCustomPrompt="1"/>
            <p:custDataLst>
              <p:tags r:id="rId3"/>
            </p:custDataLst>
          </p:nvPr>
        </p:nvSpPr>
        <p:spPr>
          <a:xfrm>
            <a:off x="1219200" y="3352800"/>
            <a:ext cx="9753600" cy="9144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924197" y="4948805"/>
            <a:ext cx="1886803" cy="191173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sp>
        <p:nvSpPr>
          <p:cNvPr id="13" name="任意多边形: 形状 12"/>
          <p:cNvSpPr/>
          <p:nvPr userDrawn="1">
            <p:custDataLst>
              <p:tags r:id="rId7"/>
            </p:custDataLst>
          </p:nvPr>
        </p:nvSpPr>
        <p:spPr>
          <a:xfrm>
            <a:off x="866592" y="4689266"/>
            <a:ext cx="1515694" cy="757847"/>
          </a:xfrm>
          <a:custGeom>
            <a:avLst/>
            <a:gdLst>
              <a:gd name="connsiteX0" fmla="*/ 938749 w 1877497"/>
              <a:gd name="connsiteY0" fmla="*/ 938749 h 938748"/>
              <a:gd name="connsiteX1" fmla="*/ 1877498 w 1877497"/>
              <a:gd name="connsiteY1" fmla="*/ 0 h 938748"/>
              <a:gd name="connsiteX2" fmla="*/ 0 w 1877497"/>
              <a:gd name="connsiteY2" fmla="*/ 0 h 938748"/>
              <a:gd name="connsiteX3" fmla="*/ 938749 w 1877497"/>
              <a:gd name="connsiteY3" fmla="*/ 938749 h 938748"/>
            </a:gdLst>
            <a:ahLst/>
            <a:cxnLst>
              <a:cxn ang="0">
                <a:pos x="connsiteX0" y="connsiteY0"/>
              </a:cxn>
              <a:cxn ang="0">
                <a:pos x="connsiteX1" y="connsiteY1"/>
              </a:cxn>
              <a:cxn ang="0">
                <a:pos x="connsiteX2" y="connsiteY2"/>
              </a:cxn>
              <a:cxn ang="0">
                <a:pos x="connsiteX3" y="connsiteY3"/>
              </a:cxn>
            </a:cxnLst>
            <a:rect l="l" t="t" r="r" b="b"/>
            <a:pathLst>
              <a:path w="1877497" h="938748">
                <a:moveTo>
                  <a:pt x="938749" y="938749"/>
                </a:moveTo>
                <a:cubicBezTo>
                  <a:pt x="1457114" y="938749"/>
                  <a:pt x="1877498" y="518366"/>
                  <a:pt x="1877498" y="0"/>
                </a:cubicBezTo>
                <a:lnTo>
                  <a:pt x="0" y="0"/>
                </a:lnTo>
                <a:cubicBezTo>
                  <a:pt x="0" y="518366"/>
                  <a:pt x="420383" y="938749"/>
                  <a:pt x="938749" y="938749"/>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8"/>
            </p:custDataLst>
          </p:nvPr>
        </p:nvSpPr>
        <p:spPr>
          <a:xfrm>
            <a:off x="76200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90043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03822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7665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31508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45351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76200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90043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03822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7665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31508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45351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76200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90043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03822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7665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31508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45351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76200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90043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03822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7665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31508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145351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cxnSp>
        <p:nvCxnSpPr>
          <p:cNvPr id="43" name="直接连接符 42"/>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任意多边形: 形状 43"/>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sp>
        <p:nvSpPr>
          <p:cNvPr id="45" name="任意多边形: 形状 12"/>
          <p:cNvSpPr/>
          <p:nvPr userDrawn="1">
            <p:custDataLst>
              <p:tags r:id="rId34"/>
            </p:custDataLst>
          </p:nvPr>
        </p:nvSpPr>
        <p:spPr>
          <a:xfrm flipH="1">
            <a:off x="11188065" y="1419860"/>
            <a:ext cx="1003935" cy="200850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6"/>
          </a:solidFill>
          <a:ln w="2934" cap="flat">
            <a:noFill/>
            <a:prstDash val="solid"/>
            <a:miter/>
          </a:ln>
        </p:spPr>
        <p:txBody>
          <a:bodyPr rtlCol="0" anchor="ctr"/>
          <a:lstStyle/>
          <a:p>
            <a:endParaRPr lang="zh-CN" altLang="en-US"/>
          </a:p>
        </p:txBody>
      </p:sp>
      <p:sp>
        <p:nvSpPr>
          <p:cNvPr id="47" name="任意多边形: 形状 81"/>
          <p:cNvSpPr/>
          <p:nvPr userDrawn="1">
            <p:custDataLst>
              <p:tags r:id="rId35"/>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8" name="任意多边形: 形状 82"/>
          <p:cNvSpPr/>
          <p:nvPr userDrawn="1">
            <p:custDataLst>
              <p:tags r:id="rId36"/>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9" name="任意多边形: 形状 83"/>
          <p:cNvSpPr/>
          <p:nvPr userDrawn="1">
            <p:custDataLst>
              <p:tags r:id="rId37"/>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0" name="任意多边形: 形状 84"/>
          <p:cNvSpPr/>
          <p:nvPr userDrawn="1">
            <p:custDataLst>
              <p:tags r:id="rId38"/>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1" name="任意多边形: 形状 85"/>
          <p:cNvSpPr/>
          <p:nvPr userDrawn="1">
            <p:custDataLst>
              <p:tags r:id="rId39"/>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2" name="任意多边形: 形状 86"/>
          <p:cNvSpPr/>
          <p:nvPr userDrawn="1">
            <p:custDataLst>
              <p:tags r:id="rId40"/>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3" name="任意多边形: 形状 87"/>
          <p:cNvSpPr/>
          <p:nvPr userDrawn="1">
            <p:custDataLst>
              <p:tags r:id="rId41"/>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4" name="任意多边形: 形状 88"/>
          <p:cNvSpPr/>
          <p:nvPr userDrawn="1">
            <p:custDataLst>
              <p:tags r:id="rId42"/>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5" name="任意多边形: 形状 89"/>
          <p:cNvSpPr/>
          <p:nvPr userDrawn="1">
            <p:custDataLst>
              <p:tags r:id="rId43"/>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6" name="任意多边形: 形状 90"/>
          <p:cNvSpPr/>
          <p:nvPr userDrawn="1">
            <p:custDataLst>
              <p:tags r:id="rId44"/>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7" name="任意多边形: 形状 91"/>
          <p:cNvSpPr/>
          <p:nvPr userDrawn="1">
            <p:custDataLst>
              <p:tags r:id="rId45"/>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8" name="任意多边形: 形状 92"/>
          <p:cNvSpPr/>
          <p:nvPr userDrawn="1">
            <p:custDataLst>
              <p:tags r:id="rId46"/>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9" name="任意多边形: 形状 93"/>
          <p:cNvSpPr/>
          <p:nvPr userDrawn="1">
            <p:custDataLst>
              <p:tags r:id="rId47"/>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0" name="任意多边形: 形状 94"/>
          <p:cNvSpPr/>
          <p:nvPr userDrawn="1">
            <p:custDataLst>
              <p:tags r:id="rId48"/>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1" name="任意多边形: 形状 95"/>
          <p:cNvSpPr/>
          <p:nvPr userDrawn="1">
            <p:custDataLst>
              <p:tags r:id="rId49"/>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2" name="任意多边形: 形状 96"/>
          <p:cNvSpPr/>
          <p:nvPr userDrawn="1">
            <p:custDataLst>
              <p:tags r:id="rId50"/>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3" name="任意多边形: 形状 97"/>
          <p:cNvSpPr/>
          <p:nvPr userDrawn="1">
            <p:custDataLst>
              <p:tags r:id="rId51"/>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4" name="任意多边形: 形状 98"/>
          <p:cNvSpPr/>
          <p:nvPr userDrawn="1">
            <p:custDataLst>
              <p:tags r:id="rId52"/>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5" name="任意多边形: 形状 99"/>
          <p:cNvSpPr/>
          <p:nvPr userDrawn="1">
            <p:custDataLst>
              <p:tags r:id="rId53"/>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6" name="任意多边形: 形状 100"/>
          <p:cNvSpPr/>
          <p:nvPr userDrawn="1">
            <p:custDataLst>
              <p:tags r:id="rId54"/>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7" name="任意多边形: 形状 101"/>
          <p:cNvSpPr/>
          <p:nvPr userDrawn="1">
            <p:custDataLst>
              <p:tags r:id="rId55"/>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8" name="任意多边形: 形状 102"/>
          <p:cNvSpPr/>
          <p:nvPr userDrawn="1">
            <p:custDataLst>
              <p:tags r:id="rId56"/>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9" name="任意多边形: 形状 103"/>
          <p:cNvSpPr/>
          <p:nvPr userDrawn="1">
            <p:custDataLst>
              <p:tags r:id="rId57"/>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70" name="任意多边形: 形状 104"/>
          <p:cNvSpPr/>
          <p:nvPr userDrawn="1">
            <p:custDataLst>
              <p:tags r:id="rId58"/>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2" name="标题 1"/>
          <p:cNvSpPr>
            <a:spLocks noGrp="1"/>
          </p:cNvSpPr>
          <p:nvPr>
            <p:ph type="ctrTitle" hasCustomPrompt="1"/>
            <p:custDataLst>
              <p:tags r:id="rId59"/>
            </p:custDataLst>
          </p:nvPr>
        </p:nvSpPr>
        <p:spPr>
          <a:xfrm>
            <a:off x="838200" y="1656000"/>
            <a:ext cx="10515600" cy="1800000"/>
          </a:xfrm>
        </p:spPr>
        <p:txBody>
          <a:bodyPr anchor="b">
            <a:normAutofit/>
          </a:bodyPr>
          <a:lstStyle>
            <a:lvl1pPr algn="ctr">
              <a:lnSpc>
                <a:spcPct val="100000"/>
              </a:lnSpc>
              <a:defRPr sz="6600"/>
            </a:lvl1pPr>
          </a:lstStyle>
          <a:p>
            <a:r>
              <a:rPr lang="zh-CN" altLang="en-US"/>
              <a:t>单击添加文档标题</a:t>
            </a:r>
            <a:endParaRPr lang="zh-CN" altLang="en-US"/>
          </a:p>
        </p:txBody>
      </p:sp>
      <p:sp>
        <p:nvSpPr>
          <p:cNvPr id="3" name="副标题 2"/>
          <p:cNvSpPr>
            <a:spLocks noGrp="1"/>
          </p:cNvSpPr>
          <p:nvPr>
            <p:ph type="subTitle" idx="1"/>
            <p:custDataLst>
              <p:tags r:id="rId60"/>
            </p:custDataLst>
          </p:nvPr>
        </p:nvSpPr>
        <p:spPr>
          <a:xfrm>
            <a:off x="838200" y="3705186"/>
            <a:ext cx="10515600" cy="866814"/>
          </a:xfrm>
        </p:spPr>
        <p:txBody>
          <a:bodyPr>
            <a:normAutofit/>
          </a:bodyPr>
          <a:lstStyle>
            <a:lvl1pPr marL="0" indent="0" algn="ctr">
              <a:lnSpc>
                <a:spcPct val="100000"/>
              </a:lnSpc>
              <a:buNone/>
              <a:defRPr sz="1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61"/>
            </p:custDataLst>
          </p:nvPr>
        </p:nvSpPr>
        <p:spPr/>
        <p:txBody>
          <a:bodyPr>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62"/>
            </p:custDataLst>
          </p:nvPr>
        </p:nvSpPr>
        <p:spPr/>
        <p:txBody>
          <a:bodyPr>
            <a:normAutofit/>
          </a:bodyPr>
          <a:lstStyle/>
          <a:p>
            <a:endParaRPr lang="zh-CN" altLang="en-US"/>
          </a:p>
        </p:txBody>
      </p:sp>
      <p:sp>
        <p:nvSpPr>
          <p:cNvPr id="6" name="灯片编号占位符 5"/>
          <p:cNvSpPr>
            <a:spLocks noGrp="1"/>
          </p:cNvSpPr>
          <p:nvPr>
            <p:ph type="sldNum" sz="quarter" idx="12"/>
            <p:custDataLst>
              <p:tags r:id="rId63"/>
            </p:custDataLst>
          </p:nvPr>
        </p:nvSpPr>
        <p:spPr>
          <a:xfrm>
            <a:off x="8610600" y="6356350"/>
            <a:ext cx="2743200" cy="365125"/>
          </a:xfrm>
        </p:spPr>
        <p:txBody>
          <a:bodyPr>
            <a:normAutofit/>
          </a:bodyPr>
          <a:lstStyle/>
          <a:p>
            <a:fld id="{BE5F26B5-172A-4DC2-B0B7-181CFC56B87C}" type="slidenum">
              <a:rPr lang="zh-CN" altLang="en-US" smtClean="0"/>
            </a:fld>
            <a:endParaRPr lang="zh-CN" altLang="en-US"/>
          </a:p>
        </p:txBody>
      </p:sp>
      <p:sp>
        <p:nvSpPr>
          <p:cNvPr id="24" name="文本占位符 23"/>
          <p:cNvSpPr>
            <a:spLocks noGrp="1"/>
          </p:cNvSpPr>
          <p:nvPr>
            <p:ph type="body" sz="quarter" idx="17" hasCustomPrompt="1"/>
            <p:custDataLst>
              <p:tags r:id="rId64"/>
            </p:custDataLst>
          </p:nvPr>
        </p:nvSpPr>
        <p:spPr>
          <a:xfrm>
            <a:off x="4781641" y="4586170"/>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
        <p:nvSpPr>
          <p:cNvPr id="74" name="文本占位符 9"/>
          <p:cNvSpPr>
            <a:spLocks noGrp="1"/>
          </p:cNvSpPr>
          <p:nvPr>
            <p:ph type="body" sz="quarter" idx="18" hasCustomPrompt="1"/>
            <p:custDataLst>
              <p:tags r:id="rId65"/>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75" name="文本占位符 13"/>
          <p:cNvSpPr>
            <a:spLocks noGrp="1"/>
          </p:cNvSpPr>
          <p:nvPr>
            <p:ph type="body" sz="quarter" idx="14" hasCustomPrompt="1"/>
            <p:custDataLst>
              <p:tags r:id="rId66"/>
            </p:custDataLst>
          </p:nvPr>
        </p:nvSpPr>
        <p:spPr>
          <a:xfrm>
            <a:off x="8825231" y="326198"/>
            <a:ext cx="2880000" cy="504000"/>
          </a:xfrm>
        </p:spPr>
        <p:txBody>
          <a:bodyPr anchor="ctr">
            <a:normAutofit/>
          </a:bodyPr>
          <a:lstStyle>
            <a:lvl1pPr marL="0" indent="0" algn="r">
              <a:lnSpc>
                <a:spcPct val="100000"/>
              </a:lnSpc>
              <a:buNone/>
              <a:defRPr sz="1200" b="1">
                <a:solidFill>
                  <a:schemeClr val="accent6"/>
                </a:solidFill>
              </a:defRPr>
            </a:lvl1pPr>
          </a:lstStyle>
          <a:p>
            <a:pPr lvl="0"/>
            <a:r>
              <a:rPr lang="zh-CN" altLang="en-US"/>
              <a:t>日期时间占位符</a:t>
            </a:r>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目录">
    <p:bg>
      <p:bgPr>
        <a:solidFill>
          <a:schemeClr val="bg2"/>
        </a:solidFill>
        <a:effectLst/>
      </p:bgPr>
    </p:bg>
    <p:spTree>
      <p:nvGrpSpPr>
        <p:cNvPr id="1" name=""/>
        <p:cNvGrpSpPr/>
        <p:nvPr/>
      </p:nvGrpSpPr>
      <p:grpSpPr>
        <a:xfrm>
          <a:off x="0" y="0"/>
          <a:ext cx="0" cy="0"/>
          <a:chOff x="0" y="0"/>
          <a:chExt cx="0" cy="0"/>
        </a:xfrm>
      </p:grpSpPr>
      <p:sp>
        <p:nvSpPr>
          <p:cNvPr id="85" name="任意多边形: 形状 84"/>
          <p:cNvSpPr/>
          <p:nvPr userDrawn="1">
            <p:custDataLst>
              <p:tags r:id="rId2"/>
            </p:custDataLst>
          </p:nvPr>
        </p:nvSpPr>
        <p:spPr>
          <a:xfrm>
            <a:off x="0" y="815926"/>
            <a:ext cx="3010487" cy="5732586"/>
          </a:xfrm>
          <a:custGeom>
            <a:avLst/>
            <a:gdLst>
              <a:gd name="connsiteX0" fmla="*/ 144194 w 3010487"/>
              <a:gd name="connsiteY0" fmla="*/ 0 h 5732586"/>
              <a:gd name="connsiteX1" fmla="*/ 3010487 w 3010487"/>
              <a:gd name="connsiteY1" fmla="*/ 2866293 h 5732586"/>
              <a:gd name="connsiteX2" fmla="*/ 144194 w 3010487"/>
              <a:gd name="connsiteY2" fmla="*/ 5732586 h 5732586"/>
              <a:gd name="connsiteX3" fmla="*/ 0 w 3010487"/>
              <a:gd name="connsiteY3" fmla="*/ 5728940 h 5732586"/>
              <a:gd name="connsiteX4" fmla="*/ 0 w 3010487"/>
              <a:gd name="connsiteY4" fmla="*/ 3646 h 57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487" h="5732586">
                <a:moveTo>
                  <a:pt x="144194" y="0"/>
                </a:moveTo>
                <a:cubicBezTo>
                  <a:pt x="1727204" y="0"/>
                  <a:pt x="3010487" y="1283283"/>
                  <a:pt x="3010487" y="2866293"/>
                </a:cubicBezTo>
                <a:cubicBezTo>
                  <a:pt x="3010487" y="4449303"/>
                  <a:pt x="1727204" y="5732586"/>
                  <a:pt x="144194" y="5732586"/>
                </a:cubicBezTo>
                <a:lnTo>
                  <a:pt x="0" y="5728940"/>
                </a:lnTo>
                <a:lnTo>
                  <a:pt x="0" y="3646"/>
                </a:ln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09" name="任意多边形: 形状 108"/>
          <p:cNvSpPr/>
          <p:nvPr userDrawn="1">
            <p:custDataLst>
              <p:tags r:id="rId3"/>
            </p:custDataLst>
          </p:nvPr>
        </p:nvSpPr>
        <p:spPr>
          <a:xfrm>
            <a:off x="101981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0" name="任意多边形: 形状 109"/>
          <p:cNvSpPr/>
          <p:nvPr userDrawn="1">
            <p:custDataLst>
              <p:tags r:id="rId4"/>
            </p:custDataLst>
          </p:nvPr>
        </p:nvSpPr>
        <p:spPr>
          <a:xfrm>
            <a:off x="1236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1" name="任意多边形: 形状 110"/>
          <p:cNvSpPr/>
          <p:nvPr userDrawn="1">
            <p:custDataLst>
              <p:tags r:id="rId5"/>
            </p:custDataLst>
          </p:nvPr>
        </p:nvSpPr>
        <p:spPr>
          <a:xfrm>
            <a:off x="145478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2" name="任意多边形: 形状 111"/>
          <p:cNvSpPr/>
          <p:nvPr userDrawn="1">
            <p:custDataLst>
              <p:tags r:id="rId6"/>
            </p:custDataLst>
          </p:nvPr>
        </p:nvSpPr>
        <p:spPr>
          <a:xfrm>
            <a:off x="167259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3" name="任意多边形: 形状 112"/>
          <p:cNvSpPr/>
          <p:nvPr userDrawn="1">
            <p:custDataLst>
              <p:tags r:id="rId7"/>
            </p:custDataLst>
          </p:nvPr>
        </p:nvSpPr>
        <p:spPr>
          <a:xfrm>
            <a:off x="188976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4" name="任意多边形: 形状 113"/>
          <p:cNvSpPr/>
          <p:nvPr userDrawn="1">
            <p:custDataLst>
              <p:tags r:id="rId8"/>
            </p:custDataLst>
          </p:nvPr>
        </p:nvSpPr>
        <p:spPr>
          <a:xfrm>
            <a:off x="210756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3" name="任意多边形: 形状 102"/>
          <p:cNvSpPr/>
          <p:nvPr userDrawn="1">
            <p:custDataLst>
              <p:tags r:id="rId9"/>
            </p:custDataLst>
          </p:nvPr>
        </p:nvSpPr>
        <p:spPr>
          <a:xfrm>
            <a:off x="101981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4" name="任意多边形: 形状 103"/>
          <p:cNvSpPr/>
          <p:nvPr userDrawn="1">
            <p:custDataLst>
              <p:tags r:id="rId10"/>
            </p:custDataLst>
          </p:nvPr>
        </p:nvSpPr>
        <p:spPr>
          <a:xfrm>
            <a:off x="1236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5" name="任意多边形: 形状 104"/>
          <p:cNvSpPr/>
          <p:nvPr userDrawn="1">
            <p:custDataLst>
              <p:tags r:id="rId11"/>
            </p:custDataLst>
          </p:nvPr>
        </p:nvSpPr>
        <p:spPr>
          <a:xfrm>
            <a:off x="145478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6" name="任意多边形: 形状 105"/>
          <p:cNvSpPr/>
          <p:nvPr userDrawn="1">
            <p:custDataLst>
              <p:tags r:id="rId12"/>
            </p:custDataLst>
          </p:nvPr>
        </p:nvSpPr>
        <p:spPr>
          <a:xfrm>
            <a:off x="167259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7" name="任意多边形: 形状 106"/>
          <p:cNvSpPr/>
          <p:nvPr userDrawn="1">
            <p:custDataLst>
              <p:tags r:id="rId13"/>
            </p:custDataLst>
          </p:nvPr>
        </p:nvSpPr>
        <p:spPr>
          <a:xfrm>
            <a:off x="188976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8" name="任意多边形: 形状 107"/>
          <p:cNvSpPr/>
          <p:nvPr userDrawn="1">
            <p:custDataLst>
              <p:tags r:id="rId14"/>
            </p:custDataLst>
          </p:nvPr>
        </p:nvSpPr>
        <p:spPr>
          <a:xfrm>
            <a:off x="210756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7" name="任意多边形: 形状 96"/>
          <p:cNvSpPr/>
          <p:nvPr userDrawn="1">
            <p:custDataLst>
              <p:tags r:id="rId15"/>
            </p:custDataLst>
          </p:nvPr>
        </p:nvSpPr>
        <p:spPr>
          <a:xfrm>
            <a:off x="101981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8" name="任意多边形: 形状 97"/>
          <p:cNvSpPr/>
          <p:nvPr userDrawn="1">
            <p:custDataLst>
              <p:tags r:id="rId16"/>
            </p:custDataLst>
          </p:nvPr>
        </p:nvSpPr>
        <p:spPr>
          <a:xfrm>
            <a:off x="1236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9" name="任意多边形: 形状 98"/>
          <p:cNvSpPr/>
          <p:nvPr userDrawn="1">
            <p:custDataLst>
              <p:tags r:id="rId17"/>
            </p:custDataLst>
          </p:nvPr>
        </p:nvSpPr>
        <p:spPr>
          <a:xfrm>
            <a:off x="145478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0" name="任意多边形: 形状 99"/>
          <p:cNvSpPr/>
          <p:nvPr userDrawn="1">
            <p:custDataLst>
              <p:tags r:id="rId18"/>
            </p:custDataLst>
          </p:nvPr>
        </p:nvSpPr>
        <p:spPr>
          <a:xfrm>
            <a:off x="167259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1" name="任意多边形: 形状 100"/>
          <p:cNvSpPr/>
          <p:nvPr userDrawn="1">
            <p:custDataLst>
              <p:tags r:id="rId19"/>
            </p:custDataLst>
          </p:nvPr>
        </p:nvSpPr>
        <p:spPr>
          <a:xfrm>
            <a:off x="188976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2" name="任意多边形: 形状 101"/>
          <p:cNvSpPr/>
          <p:nvPr userDrawn="1">
            <p:custDataLst>
              <p:tags r:id="rId20"/>
            </p:custDataLst>
          </p:nvPr>
        </p:nvSpPr>
        <p:spPr>
          <a:xfrm>
            <a:off x="210756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1" name="任意多边形: 形状 90"/>
          <p:cNvSpPr/>
          <p:nvPr userDrawn="1">
            <p:custDataLst>
              <p:tags r:id="rId21"/>
            </p:custDataLst>
          </p:nvPr>
        </p:nvSpPr>
        <p:spPr>
          <a:xfrm>
            <a:off x="101981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2" name="任意多边形: 形状 91"/>
          <p:cNvSpPr/>
          <p:nvPr userDrawn="1">
            <p:custDataLst>
              <p:tags r:id="rId22"/>
            </p:custDataLst>
          </p:nvPr>
        </p:nvSpPr>
        <p:spPr>
          <a:xfrm>
            <a:off x="1236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3" name="任意多边形: 形状 92"/>
          <p:cNvSpPr/>
          <p:nvPr userDrawn="1">
            <p:custDataLst>
              <p:tags r:id="rId23"/>
            </p:custDataLst>
          </p:nvPr>
        </p:nvSpPr>
        <p:spPr>
          <a:xfrm>
            <a:off x="145478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4" name="任意多边形: 形状 93"/>
          <p:cNvSpPr/>
          <p:nvPr userDrawn="1">
            <p:custDataLst>
              <p:tags r:id="rId24"/>
            </p:custDataLst>
          </p:nvPr>
        </p:nvSpPr>
        <p:spPr>
          <a:xfrm>
            <a:off x="167259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5" name="任意多边形: 形状 94"/>
          <p:cNvSpPr/>
          <p:nvPr userDrawn="1">
            <p:custDataLst>
              <p:tags r:id="rId25"/>
            </p:custDataLst>
          </p:nvPr>
        </p:nvSpPr>
        <p:spPr>
          <a:xfrm>
            <a:off x="188976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6" name="任意多边形: 形状 95"/>
          <p:cNvSpPr/>
          <p:nvPr userDrawn="1">
            <p:custDataLst>
              <p:tags r:id="rId26"/>
            </p:custDataLst>
          </p:nvPr>
        </p:nvSpPr>
        <p:spPr>
          <a:xfrm>
            <a:off x="210756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6" name="任意多边形: 形状 115"/>
          <p:cNvSpPr/>
          <p:nvPr>
            <p:custDataLst>
              <p:tags r:id="rId27"/>
            </p:custDataLst>
          </p:nvPr>
        </p:nvSpPr>
        <p:spPr>
          <a:xfrm>
            <a:off x="10883032" y="5494407"/>
            <a:ext cx="1308968" cy="1363593"/>
          </a:xfrm>
          <a:custGeom>
            <a:avLst/>
            <a:gdLst>
              <a:gd name="connsiteX0" fmla="*/ 672905 w 1308968"/>
              <a:gd name="connsiteY0" fmla="*/ 0 h 1363593"/>
              <a:gd name="connsiteX1" fmla="*/ 1292915 w 1308968"/>
              <a:gd name="connsiteY1" fmla="*/ 416454 h 1363593"/>
              <a:gd name="connsiteX2" fmla="*/ 1308968 w 1308968"/>
              <a:gd name="connsiteY2" fmla="*/ 468831 h 1363593"/>
              <a:gd name="connsiteX3" fmla="*/ 1308968 w 1308968"/>
              <a:gd name="connsiteY3" fmla="*/ 1363593 h 1363593"/>
              <a:gd name="connsiteX4" fmla="*/ 0 w 1308968"/>
              <a:gd name="connsiteY4" fmla="*/ 1363593 h 1363593"/>
              <a:gd name="connsiteX5" fmla="*/ 0 w 1308968"/>
              <a:gd name="connsiteY5" fmla="*/ 681797 h 1363593"/>
              <a:gd name="connsiteX6" fmla="*/ 672905 w 1308968"/>
              <a:gd name="connsiteY6" fmla="*/ 0 h 136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8968" h="1363593">
                <a:moveTo>
                  <a:pt x="672905" y="0"/>
                </a:moveTo>
                <a:cubicBezTo>
                  <a:pt x="951555" y="0"/>
                  <a:pt x="1190739" y="171761"/>
                  <a:pt x="1292915" y="416454"/>
                </a:cubicBezTo>
                <a:lnTo>
                  <a:pt x="1308968" y="468831"/>
                </a:lnTo>
                <a:lnTo>
                  <a:pt x="1308968" y="1363593"/>
                </a:lnTo>
                <a:lnTo>
                  <a:pt x="0" y="1363593"/>
                </a:lnTo>
                <a:lnTo>
                  <a:pt x="0" y="681797"/>
                </a:lnTo>
                <a:cubicBezTo>
                  <a:pt x="0" y="305353"/>
                  <a:pt x="301371" y="0"/>
                  <a:pt x="672905" y="0"/>
                </a:cubicBezTo>
                <a:close/>
              </a:path>
            </a:pathLst>
          </a:custGeom>
          <a:solidFill>
            <a:schemeClr val="accent1">
              <a:lumMod val="60000"/>
              <a:lumOff val="40000"/>
            </a:schemeClr>
          </a:solidFill>
          <a:ln w="2934" cap="flat">
            <a:noFill/>
            <a:prstDash val="solid"/>
            <a:miter/>
          </a:ln>
        </p:spPr>
        <p:txBody>
          <a:bodyPr wrap="square" rtlCol="0" anchor="ctr">
            <a:noAutofit/>
          </a:bodyPr>
          <a:lstStyle/>
          <a:p>
            <a:endParaRPr lang="zh-CN" altLang="en-US"/>
          </a:p>
        </p:txBody>
      </p:sp>
      <p:sp>
        <p:nvSpPr>
          <p:cNvPr id="117" name="任意多边形: 形状 116"/>
          <p:cNvSpPr/>
          <p:nvPr>
            <p:custDataLst>
              <p:tags r:id="rId28"/>
            </p:custDataLst>
          </p:nvPr>
        </p:nvSpPr>
        <p:spPr>
          <a:xfrm>
            <a:off x="10503205" y="642698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cxnSp>
        <p:nvCxnSpPr>
          <p:cNvPr id="124" name="直接连接符 123"/>
          <p:cNvCxnSpPr/>
          <p:nvPr>
            <p:custDataLst>
              <p:tags r:id="rId29"/>
            </p:custDataLst>
          </p:nvPr>
        </p:nvCxnSpPr>
        <p:spPr>
          <a:xfrm>
            <a:off x="4670473" y="5491317"/>
            <a:ext cx="61897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30"/>
            </p:custDataLst>
          </p:nvPr>
        </p:nvSpPr>
        <p:spPr>
          <a:xfrm>
            <a:off x="73040" y="2266101"/>
            <a:ext cx="2034412" cy="2688797"/>
          </a:xfrm>
        </p:spPr>
        <p:txBody>
          <a:bodyPr anchor="ctr">
            <a:noAutofit/>
          </a:bodyPr>
          <a:lstStyle>
            <a:lvl1pPr algn="r">
              <a:defRPr sz="7200">
                <a:solidFill>
                  <a:schemeClr val="bg1"/>
                </a:solidFill>
              </a:defRPr>
            </a:lvl1pPr>
          </a:lstStyle>
          <a:p>
            <a:r>
              <a:rPr lang="zh-CN" altLang="en-US"/>
              <a:t>标</a:t>
            </a:r>
            <a:br>
              <a:rPr lang="en-US" altLang="zh-CN"/>
            </a:br>
            <a:r>
              <a:rPr lang="zh-CN" altLang="en-US"/>
              <a:t>题</a:t>
            </a:r>
            <a:endParaRPr lang="zh-CN" altLang="en-US"/>
          </a:p>
        </p:txBody>
      </p:sp>
      <p:sp>
        <p:nvSpPr>
          <p:cNvPr id="7" name="日期占位符 6"/>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32"/>
            </p:custDataLst>
          </p:nvPr>
        </p:nvSpPr>
        <p:spPr/>
        <p:txBody>
          <a:bodyPr/>
          <a:lstStyle/>
          <a:p>
            <a:endParaRPr lang="zh-CN" altLang="en-US"/>
          </a:p>
        </p:txBody>
      </p:sp>
      <p:sp>
        <p:nvSpPr>
          <p:cNvPr id="9" name="灯片编号占位符 8"/>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9" name="任意多边形: 形状 8"/>
          <p:cNvSpPr/>
          <p:nvPr userDrawn="1">
            <p:custDataLst>
              <p:tags r:id="rId2"/>
            </p:custDataLst>
          </p:nvPr>
        </p:nvSpPr>
        <p:spPr>
          <a:xfrm>
            <a:off x="9348036" y="816492"/>
            <a:ext cx="2843964" cy="5731457"/>
          </a:xfrm>
          <a:custGeom>
            <a:avLst/>
            <a:gdLst>
              <a:gd name="connsiteX0" fmla="*/ 2843964 w 2843964"/>
              <a:gd name="connsiteY0" fmla="*/ 0 h 5731457"/>
              <a:gd name="connsiteX1" fmla="*/ 2843964 w 2843964"/>
              <a:gd name="connsiteY1" fmla="*/ 5731457 h 5731457"/>
              <a:gd name="connsiteX2" fmla="*/ 2718794 w 2843964"/>
              <a:gd name="connsiteY2" fmla="*/ 5728292 h 5731457"/>
              <a:gd name="connsiteX3" fmla="*/ 0 w 2843964"/>
              <a:gd name="connsiteY3" fmla="*/ 2865728 h 5731457"/>
              <a:gd name="connsiteX4" fmla="*/ 2718794 w 2843964"/>
              <a:gd name="connsiteY4" fmla="*/ 3165 h 573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964" h="5731457">
                <a:moveTo>
                  <a:pt x="2843964" y="0"/>
                </a:moveTo>
                <a:lnTo>
                  <a:pt x="2843964" y="5731457"/>
                </a:lnTo>
                <a:lnTo>
                  <a:pt x="2718794" y="5728292"/>
                </a:lnTo>
                <a:cubicBezTo>
                  <a:pt x="1204331" y="5651523"/>
                  <a:pt x="0" y="4399269"/>
                  <a:pt x="0" y="2865728"/>
                </a:cubicBezTo>
                <a:cubicBezTo>
                  <a:pt x="0" y="1332187"/>
                  <a:pt x="1204331" y="79933"/>
                  <a:pt x="2718794" y="3165"/>
                </a:cubicBez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33" name="任意多边形: 形状 32"/>
          <p:cNvSpPr/>
          <p:nvPr userDrawn="1">
            <p:custDataLst>
              <p:tags r:id="rId3"/>
            </p:custDataLst>
          </p:nvPr>
        </p:nvSpPr>
        <p:spPr>
          <a:xfrm>
            <a:off x="1005522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4" name="任意多边形: 形状 33"/>
          <p:cNvSpPr/>
          <p:nvPr userDrawn="1">
            <p:custDataLst>
              <p:tags r:id="rId4"/>
            </p:custDataLst>
          </p:nvPr>
        </p:nvSpPr>
        <p:spPr>
          <a:xfrm>
            <a:off x="1027303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5" name="任意多边形: 形状 34"/>
          <p:cNvSpPr/>
          <p:nvPr userDrawn="1">
            <p:custDataLst>
              <p:tags r:id="rId5"/>
            </p:custDataLst>
          </p:nvPr>
        </p:nvSpPr>
        <p:spPr>
          <a:xfrm>
            <a:off x="1049020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6" name="任意多边形: 形状 35"/>
          <p:cNvSpPr/>
          <p:nvPr userDrawn="1">
            <p:custDataLst>
              <p:tags r:id="rId6"/>
            </p:custDataLst>
          </p:nvPr>
        </p:nvSpPr>
        <p:spPr>
          <a:xfrm>
            <a:off x="1070800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7" name="任意多边形: 形状 36"/>
          <p:cNvSpPr/>
          <p:nvPr userDrawn="1">
            <p:custDataLst>
              <p:tags r:id="rId7"/>
            </p:custDataLst>
          </p:nvPr>
        </p:nvSpPr>
        <p:spPr>
          <a:xfrm>
            <a:off x="1092517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8" name="任意多边形: 形状 37"/>
          <p:cNvSpPr/>
          <p:nvPr userDrawn="1">
            <p:custDataLst>
              <p:tags r:id="rId8"/>
            </p:custDataLst>
          </p:nvPr>
        </p:nvSpPr>
        <p:spPr>
          <a:xfrm>
            <a:off x="11142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7" name="任意多边形: 形状 26"/>
          <p:cNvSpPr/>
          <p:nvPr userDrawn="1">
            <p:custDataLst>
              <p:tags r:id="rId9"/>
            </p:custDataLst>
          </p:nvPr>
        </p:nvSpPr>
        <p:spPr>
          <a:xfrm>
            <a:off x="1005522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8" name="任意多边形: 形状 27"/>
          <p:cNvSpPr/>
          <p:nvPr userDrawn="1">
            <p:custDataLst>
              <p:tags r:id="rId10"/>
            </p:custDataLst>
          </p:nvPr>
        </p:nvSpPr>
        <p:spPr>
          <a:xfrm>
            <a:off x="1027303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9" name="任意多边形: 形状 28"/>
          <p:cNvSpPr/>
          <p:nvPr userDrawn="1">
            <p:custDataLst>
              <p:tags r:id="rId11"/>
            </p:custDataLst>
          </p:nvPr>
        </p:nvSpPr>
        <p:spPr>
          <a:xfrm>
            <a:off x="1049020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0" name="任意多边形: 形状 29"/>
          <p:cNvSpPr/>
          <p:nvPr userDrawn="1">
            <p:custDataLst>
              <p:tags r:id="rId12"/>
            </p:custDataLst>
          </p:nvPr>
        </p:nvSpPr>
        <p:spPr>
          <a:xfrm>
            <a:off x="1070800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1" name="任意多边形: 形状 30"/>
          <p:cNvSpPr/>
          <p:nvPr userDrawn="1">
            <p:custDataLst>
              <p:tags r:id="rId13"/>
            </p:custDataLst>
          </p:nvPr>
        </p:nvSpPr>
        <p:spPr>
          <a:xfrm>
            <a:off x="1092517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2" name="任意多边形: 形状 31"/>
          <p:cNvSpPr/>
          <p:nvPr userDrawn="1">
            <p:custDataLst>
              <p:tags r:id="rId14"/>
            </p:custDataLst>
          </p:nvPr>
        </p:nvSpPr>
        <p:spPr>
          <a:xfrm>
            <a:off x="11142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1" name="任意多边形: 形状 20"/>
          <p:cNvSpPr/>
          <p:nvPr userDrawn="1">
            <p:custDataLst>
              <p:tags r:id="rId15"/>
            </p:custDataLst>
          </p:nvPr>
        </p:nvSpPr>
        <p:spPr>
          <a:xfrm>
            <a:off x="1005522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2" name="任意多边形: 形状 21"/>
          <p:cNvSpPr/>
          <p:nvPr userDrawn="1">
            <p:custDataLst>
              <p:tags r:id="rId16"/>
            </p:custDataLst>
          </p:nvPr>
        </p:nvSpPr>
        <p:spPr>
          <a:xfrm>
            <a:off x="1027303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3" name="任意多边形: 形状 22"/>
          <p:cNvSpPr/>
          <p:nvPr userDrawn="1">
            <p:custDataLst>
              <p:tags r:id="rId17"/>
            </p:custDataLst>
          </p:nvPr>
        </p:nvSpPr>
        <p:spPr>
          <a:xfrm>
            <a:off x="1049020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4" name="任意多边形: 形状 23"/>
          <p:cNvSpPr/>
          <p:nvPr userDrawn="1">
            <p:custDataLst>
              <p:tags r:id="rId18"/>
            </p:custDataLst>
          </p:nvPr>
        </p:nvSpPr>
        <p:spPr>
          <a:xfrm>
            <a:off x="1070800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5" name="任意多边形: 形状 24"/>
          <p:cNvSpPr/>
          <p:nvPr userDrawn="1">
            <p:custDataLst>
              <p:tags r:id="rId19"/>
            </p:custDataLst>
          </p:nvPr>
        </p:nvSpPr>
        <p:spPr>
          <a:xfrm>
            <a:off x="1092517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6" name="任意多边形: 形状 25"/>
          <p:cNvSpPr/>
          <p:nvPr userDrawn="1">
            <p:custDataLst>
              <p:tags r:id="rId20"/>
            </p:custDataLst>
          </p:nvPr>
        </p:nvSpPr>
        <p:spPr>
          <a:xfrm>
            <a:off x="11142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5" name="任意多边形: 形状 14"/>
          <p:cNvSpPr/>
          <p:nvPr userDrawn="1">
            <p:custDataLst>
              <p:tags r:id="rId21"/>
            </p:custDataLst>
          </p:nvPr>
        </p:nvSpPr>
        <p:spPr>
          <a:xfrm>
            <a:off x="1005522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22"/>
            </p:custDataLst>
          </p:nvPr>
        </p:nvSpPr>
        <p:spPr>
          <a:xfrm>
            <a:off x="1027303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7" name="任意多边形: 形状 16"/>
          <p:cNvSpPr/>
          <p:nvPr userDrawn="1">
            <p:custDataLst>
              <p:tags r:id="rId23"/>
            </p:custDataLst>
          </p:nvPr>
        </p:nvSpPr>
        <p:spPr>
          <a:xfrm>
            <a:off x="1049020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8" name="任意多边形: 形状 17"/>
          <p:cNvSpPr/>
          <p:nvPr userDrawn="1">
            <p:custDataLst>
              <p:tags r:id="rId24"/>
            </p:custDataLst>
          </p:nvPr>
        </p:nvSpPr>
        <p:spPr>
          <a:xfrm>
            <a:off x="1070800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9" name="任意多边形: 形状 18"/>
          <p:cNvSpPr/>
          <p:nvPr userDrawn="1">
            <p:custDataLst>
              <p:tags r:id="rId25"/>
            </p:custDataLst>
          </p:nvPr>
        </p:nvSpPr>
        <p:spPr>
          <a:xfrm>
            <a:off x="1092517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0" name="任意多边形: 形状 19"/>
          <p:cNvSpPr/>
          <p:nvPr userDrawn="1">
            <p:custDataLst>
              <p:tags r:id="rId26"/>
            </p:custDataLst>
          </p:nvPr>
        </p:nvSpPr>
        <p:spPr>
          <a:xfrm>
            <a:off x="11142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9" name="任意多边形 1"/>
          <p:cNvSpPr/>
          <p:nvPr userDrawn="1">
            <p:custDataLst>
              <p:tags r:id="rId27"/>
            </p:custDataLst>
          </p:nvPr>
        </p:nvSpPr>
        <p:spPr>
          <a:xfrm>
            <a:off x="206375" y="5969564"/>
            <a:ext cx="1343382" cy="889071"/>
          </a:xfrm>
          <a:custGeom>
            <a:avLst/>
            <a:gdLst/>
            <a:ahLst/>
            <a:cxnLst>
              <a:cxn ang="3">
                <a:pos x="hc" y="t"/>
              </a:cxn>
              <a:cxn ang="cd2">
                <a:pos x="l" y="vc"/>
              </a:cxn>
              <a:cxn ang="cd4">
                <a:pos x="hc" y="b"/>
              </a:cxn>
              <a:cxn ang="0">
                <a:pos x="r" y="vc"/>
              </a:cxn>
            </a:cxnLst>
            <a:rect l="l" t="t" r="r" b="b"/>
            <a:pathLst>
              <a:path w="2116" h="1400">
                <a:moveTo>
                  <a:pt x="1058" y="0"/>
                </a:moveTo>
                <a:cubicBezTo>
                  <a:pt x="1570" y="0"/>
                  <a:pt x="1997" y="368"/>
                  <a:pt x="2096" y="857"/>
                </a:cubicBezTo>
                <a:lnTo>
                  <a:pt x="2116" y="1053"/>
                </a:lnTo>
                <a:lnTo>
                  <a:pt x="1762" y="1053"/>
                </a:lnTo>
                <a:lnTo>
                  <a:pt x="1762" y="1400"/>
                </a:lnTo>
                <a:lnTo>
                  <a:pt x="0" y="1400"/>
                </a:lnTo>
                <a:lnTo>
                  <a:pt x="0" y="1053"/>
                </a:lnTo>
                <a:lnTo>
                  <a:pt x="0" y="1053"/>
                </a:lnTo>
                <a:lnTo>
                  <a:pt x="20" y="857"/>
                </a:lnTo>
                <a:cubicBezTo>
                  <a:pt x="119" y="368"/>
                  <a:pt x="546" y="0"/>
                  <a:pt x="1058" y="0"/>
                </a:cubicBezTo>
                <a:close/>
              </a:path>
            </a:pathLst>
          </a:cu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0" name="直接连接符 39"/>
          <p:cNvCxnSpPr/>
          <p:nvPr userDrawn="1">
            <p:custDataLst>
              <p:tags r:id="rId28"/>
            </p:custDataLst>
          </p:nvPr>
        </p:nvCxnSpPr>
        <p:spPr>
          <a:xfrm>
            <a:off x="1549757" y="6527800"/>
            <a:ext cx="857214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任意多边形: 形状 40"/>
          <p:cNvSpPr/>
          <p:nvPr userDrawn="1">
            <p:custDataLst>
              <p:tags r:id="rId29"/>
            </p:custDataLst>
          </p:nvPr>
        </p:nvSpPr>
        <p:spPr>
          <a:xfrm>
            <a:off x="1075734" y="642656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2" name="标题 1"/>
          <p:cNvSpPr>
            <a:spLocks noGrp="1"/>
          </p:cNvSpPr>
          <p:nvPr>
            <p:ph type="title"/>
            <p:custDataLst>
              <p:tags r:id="rId30"/>
            </p:custDataLst>
          </p:nvPr>
        </p:nvSpPr>
        <p:spPr>
          <a:xfrm>
            <a:off x="1581138" y="700668"/>
            <a:ext cx="6603643" cy="4992039"/>
          </a:xfrm>
        </p:spPr>
        <p:txBody>
          <a:bodyPr anchor="ctr">
            <a:normAutofit/>
          </a:bodyPr>
          <a:lstStyle>
            <a:lvl1pPr algn="l">
              <a:defRPr sz="60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2"/>
            </p:custDataLst>
          </p:nvPr>
        </p:nvSpPr>
        <p:spPr/>
        <p:txBody>
          <a:bodyPr/>
          <a:lstStyle/>
          <a:p>
            <a:endParaRPr lang="zh-CN" altLang="en-US"/>
          </a:p>
        </p:txBody>
      </p:sp>
      <p:sp>
        <p:nvSpPr>
          <p:cNvPr id="6" name="灯片编号占位符 5"/>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
        <p:nvSpPr>
          <p:cNvPr id="8" name="文本占位符 7"/>
          <p:cNvSpPr>
            <a:spLocks noGrp="1"/>
          </p:cNvSpPr>
          <p:nvPr>
            <p:ph type="body" sz="quarter" idx="13" hasCustomPrompt="1"/>
            <p:custDataLst>
              <p:tags r:id="rId34"/>
            </p:custDataLst>
          </p:nvPr>
        </p:nvSpPr>
        <p:spPr>
          <a:xfrm>
            <a:off x="10270349" y="2560320"/>
            <a:ext cx="1632479" cy="1869606"/>
          </a:xfrm>
        </p:spPr>
        <p:txBody>
          <a:bodyPr anchor="ctr">
            <a:noAutofit/>
          </a:bodyPr>
          <a:lstStyle>
            <a:lvl1pPr marL="0" indent="0" algn="ctr">
              <a:buNone/>
              <a:defRPr sz="7200" b="1">
                <a:solidFill>
                  <a:schemeClr val="bg1"/>
                </a:solidFill>
              </a:defRPr>
            </a:lvl1pPr>
          </a:lstStyle>
          <a:p>
            <a:pPr lvl="0"/>
            <a:r>
              <a:rPr lang="zh-CN" altLang="en-US"/>
              <a:t>节编号</a:t>
            </a:r>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9596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9596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9596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592522B-0F24-4480-B9DD-A9474A6880D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95960" y="1301750"/>
            <a:ext cx="10799088" cy="405553"/>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单击此处编辑母版副标题样式</a:t>
            </a:r>
            <a:endParaRPr lang="zh-CN" altLang="en-US"/>
          </a:p>
        </p:txBody>
      </p:sp>
      <p:sp>
        <p:nvSpPr>
          <p:cNvPr id="7" name="日期占位符 6"/>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p:txBody>
          <a:bodyPr/>
          <a:lstStyle/>
          <a:p>
            <a:endParaRPr lang="zh-CN" altLang="en-US"/>
          </a:p>
        </p:txBody>
      </p:sp>
      <p:sp>
        <p:nvSpPr>
          <p:cNvPr id="9" name="灯片编号占位符 8"/>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bg>
      <p:bgPr>
        <a:solidFill>
          <a:schemeClr val="bg2"/>
        </a:solidFill>
        <a:effectLst/>
      </p:bgPr>
    </p:bg>
    <p:spTree>
      <p:nvGrpSpPr>
        <p:cNvPr id="1" name=""/>
        <p:cNvGrpSpPr/>
        <p:nvPr/>
      </p:nvGrpSpPr>
      <p:grpSpPr>
        <a:xfrm>
          <a:off x="0" y="0"/>
          <a:ext cx="0" cy="0"/>
          <a:chOff x="0" y="0"/>
          <a:chExt cx="0" cy="0"/>
        </a:xfrm>
      </p:grpSpPr>
      <p:sp>
        <p:nvSpPr>
          <p:cNvPr id="85" name="任意多边形: 形状 84"/>
          <p:cNvSpPr/>
          <p:nvPr userDrawn="1">
            <p:custDataLst>
              <p:tags r:id="rId2"/>
            </p:custDataLst>
          </p:nvPr>
        </p:nvSpPr>
        <p:spPr>
          <a:xfrm>
            <a:off x="0" y="815926"/>
            <a:ext cx="3010487" cy="5732586"/>
          </a:xfrm>
          <a:custGeom>
            <a:avLst/>
            <a:gdLst>
              <a:gd name="connsiteX0" fmla="*/ 144194 w 3010487"/>
              <a:gd name="connsiteY0" fmla="*/ 0 h 5732586"/>
              <a:gd name="connsiteX1" fmla="*/ 3010487 w 3010487"/>
              <a:gd name="connsiteY1" fmla="*/ 2866293 h 5732586"/>
              <a:gd name="connsiteX2" fmla="*/ 144194 w 3010487"/>
              <a:gd name="connsiteY2" fmla="*/ 5732586 h 5732586"/>
              <a:gd name="connsiteX3" fmla="*/ 0 w 3010487"/>
              <a:gd name="connsiteY3" fmla="*/ 5728940 h 5732586"/>
              <a:gd name="connsiteX4" fmla="*/ 0 w 3010487"/>
              <a:gd name="connsiteY4" fmla="*/ 3646 h 57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487" h="5732586">
                <a:moveTo>
                  <a:pt x="144194" y="0"/>
                </a:moveTo>
                <a:cubicBezTo>
                  <a:pt x="1727204" y="0"/>
                  <a:pt x="3010487" y="1283283"/>
                  <a:pt x="3010487" y="2866293"/>
                </a:cubicBezTo>
                <a:cubicBezTo>
                  <a:pt x="3010487" y="4449303"/>
                  <a:pt x="1727204" y="5732586"/>
                  <a:pt x="144194" y="5732586"/>
                </a:cubicBezTo>
                <a:lnTo>
                  <a:pt x="0" y="5728940"/>
                </a:lnTo>
                <a:lnTo>
                  <a:pt x="0" y="3646"/>
                </a:ln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09" name="任意多边形: 形状 108"/>
          <p:cNvSpPr/>
          <p:nvPr userDrawn="1">
            <p:custDataLst>
              <p:tags r:id="rId3"/>
            </p:custDataLst>
          </p:nvPr>
        </p:nvSpPr>
        <p:spPr>
          <a:xfrm>
            <a:off x="101981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0" name="任意多边形: 形状 109"/>
          <p:cNvSpPr/>
          <p:nvPr userDrawn="1">
            <p:custDataLst>
              <p:tags r:id="rId4"/>
            </p:custDataLst>
          </p:nvPr>
        </p:nvSpPr>
        <p:spPr>
          <a:xfrm>
            <a:off x="1236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1" name="任意多边形: 形状 110"/>
          <p:cNvSpPr/>
          <p:nvPr userDrawn="1">
            <p:custDataLst>
              <p:tags r:id="rId5"/>
            </p:custDataLst>
          </p:nvPr>
        </p:nvSpPr>
        <p:spPr>
          <a:xfrm>
            <a:off x="145478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2" name="任意多边形: 形状 111"/>
          <p:cNvSpPr/>
          <p:nvPr userDrawn="1">
            <p:custDataLst>
              <p:tags r:id="rId6"/>
            </p:custDataLst>
          </p:nvPr>
        </p:nvSpPr>
        <p:spPr>
          <a:xfrm>
            <a:off x="167259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3" name="任意多边形: 形状 112"/>
          <p:cNvSpPr/>
          <p:nvPr userDrawn="1">
            <p:custDataLst>
              <p:tags r:id="rId7"/>
            </p:custDataLst>
          </p:nvPr>
        </p:nvSpPr>
        <p:spPr>
          <a:xfrm>
            <a:off x="188976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4" name="任意多边形: 形状 113"/>
          <p:cNvSpPr/>
          <p:nvPr userDrawn="1">
            <p:custDataLst>
              <p:tags r:id="rId8"/>
            </p:custDataLst>
          </p:nvPr>
        </p:nvSpPr>
        <p:spPr>
          <a:xfrm>
            <a:off x="210756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3" name="任意多边形: 形状 102"/>
          <p:cNvSpPr/>
          <p:nvPr userDrawn="1">
            <p:custDataLst>
              <p:tags r:id="rId9"/>
            </p:custDataLst>
          </p:nvPr>
        </p:nvSpPr>
        <p:spPr>
          <a:xfrm>
            <a:off x="101981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4" name="任意多边形: 形状 103"/>
          <p:cNvSpPr/>
          <p:nvPr userDrawn="1">
            <p:custDataLst>
              <p:tags r:id="rId10"/>
            </p:custDataLst>
          </p:nvPr>
        </p:nvSpPr>
        <p:spPr>
          <a:xfrm>
            <a:off x="1236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5" name="任意多边形: 形状 104"/>
          <p:cNvSpPr/>
          <p:nvPr userDrawn="1">
            <p:custDataLst>
              <p:tags r:id="rId11"/>
            </p:custDataLst>
          </p:nvPr>
        </p:nvSpPr>
        <p:spPr>
          <a:xfrm>
            <a:off x="145478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6" name="任意多边形: 形状 105"/>
          <p:cNvSpPr/>
          <p:nvPr userDrawn="1">
            <p:custDataLst>
              <p:tags r:id="rId12"/>
            </p:custDataLst>
          </p:nvPr>
        </p:nvSpPr>
        <p:spPr>
          <a:xfrm>
            <a:off x="167259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7" name="任意多边形: 形状 106"/>
          <p:cNvSpPr/>
          <p:nvPr userDrawn="1">
            <p:custDataLst>
              <p:tags r:id="rId13"/>
            </p:custDataLst>
          </p:nvPr>
        </p:nvSpPr>
        <p:spPr>
          <a:xfrm>
            <a:off x="188976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8" name="任意多边形: 形状 107"/>
          <p:cNvSpPr/>
          <p:nvPr userDrawn="1">
            <p:custDataLst>
              <p:tags r:id="rId14"/>
            </p:custDataLst>
          </p:nvPr>
        </p:nvSpPr>
        <p:spPr>
          <a:xfrm>
            <a:off x="210756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7" name="任意多边形: 形状 96"/>
          <p:cNvSpPr/>
          <p:nvPr userDrawn="1">
            <p:custDataLst>
              <p:tags r:id="rId15"/>
            </p:custDataLst>
          </p:nvPr>
        </p:nvSpPr>
        <p:spPr>
          <a:xfrm>
            <a:off x="101981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8" name="任意多边形: 形状 97"/>
          <p:cNvSpPr/>
          <p:nvPr userDrawn="1">
            <p:custDataLst>
              <p:tags r:id="rId16"/>
            </p:custDataLst>
          </p:nvPr>
        </p:nvSpPr>
        <p:spPr>
          <a:xfrm>
            <a:off x="1236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9" name="任意多边形: 形状 98"/>
          <p:cNvSpPr/>
          <p:nvPr userDrawn="1">
            <p:custDataLst>
              <p:tags r:id="rId17"/>
            </p:custDataLst>
          </p:nvPr>
        </p:nvSpPr>
        <p:spPr>
          <a:xfrm>
            <a:off x="145478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0" name="任意多边形: 形状 99"/>
          <p:cNvSpPr/>
          <p:nvPr userDrawn="1">
            <p:custDataLst>
              <p:tags r:id="rId18"/>
            </p:custDataLst>
          </p:nvPr>
        </p:nvSpPr>
        <p:spPr>
          <a:xfrm>
            <a:off x="167259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1" name="任意多边形: 形状 100"/>
          <p:cNvSpPr/>
          <p:nvPr userDrawn="1">
            <p:custDataLst>
              <p:tags r:id="rId19"/>
            </p:custDataLst>
          </p:nvPr>
        </p:nvSpPr>
        <p:spPr>
          <a:xfrm>
            <a:off x="188976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2" name="任意多边形: 形状 101"/>
          <p:cNvSpPr/>
          <p:nvPr userDrawn="1">
            <p:custDataLst>
              <p:tags r:id="rId20"/>
            </p:custDataLst>
          </p:nvPr>
        </p:nvSpPr>
        <p:spPr>
          <a:xfrm>
            <a:off x="210756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1" name="任意多边形: 形状 90"/>
          <p:cNvSpPr/>
          <p:nvPr userDrawn="1">
            <p:custDataLst>
              <p:tags r:id="rId21"/>
            </p:custDataLst>
          </p:nvPr>
        </p:nvSpPr>
        <p:spPr>
          <a:xfrm>
            <a:off x="101981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2" name="任意多边形: 形状 91"/>
          <p:cNvSpPr/>
          <p:nvPr userDrawn="1">
            <p:custDataLst>
              <p:tags r:id="rId22"/>
            </p:custDataLst>
          </p:nvPr>
        </p:nvSpPr>
        <p:spPr>
          <a:xfrm>
            <a:off x="1236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3" name="任意多边形: 形状 92"/>
          <p:cNvSpPr/>
          <p:nvPr userDrawn="1">
            <p:custDataLst>
              <p:tags r:id="rId23"/>
            </p:custDataLst>
          </p:nvPr>
        </p:nvSpPr>
        <p:spPr>
          <a:xfrm>
            <a:off x="145478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4" name="任意多边形: 形状 93"/>
          <p:cNvSpPr/>
          <p:nvPr userDrawn="1">
            <p:custDataLst>
              <p:tags r:id="rId24"/>
            </p:custDataLst>
          </p:nvPr>
        </p:nvSpPr>
        <p:spPr>
          <a:xfrm>
            <a:off x="167259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5" name="任意多边形: 形状 94"/>
          <p:cNvSpPr/>
          <p:nvPr userDrawn="1">
            <p:custDataLst>
              <p:tags r:id="rId25"/>
            </p:custDataLst>
          </p:nvPr>
        </p:nvSpPr>
        <p:spPr>
          <a:xfrm>
            <a:off x="188976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6" name="任意多边形: 形状 95"/>
          <p:cNvSpPr/>
          <p:nvPr userDrawn="1">
            <p:custDataLst>
              <p:tags r:id="rId26"/>
            </p:custDataLst>
          </p:nvPr>
        </p:nvSpPr>
        <p:spPr>
          <a:xfrm>
            <a:off x="210756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6" name="任意多边形: 形状 115"/>
          <p:cNvSpPr/>
          <p:nvPr>
            <p:custDataLst>
              <p:tags r:id="rId27"/>
            </p:custDataLst>
          </p:nvPr>
        </p:nvSpPr>
        <p:spPr>
          <a:xfrm>
            <a:off x="10883032" y="5494407"/>
            <a:ext cx="1308968" cy="1363593"/>
          </a:xfrm>
          <a:custGeom>
            <a:avLst/>
            <a:gdLst>
              <a:gd name="connsiteX0" fmla="*/ 672905 w 1308968"/>
              <a:gd name="connsiteY0" fmla="*/ 0 h 1363593"/>
              <a:gd name="connsiteX1" fmla="*/ 1292915 w 1308968"/>
              <a:gd name="connsiteY1" fmla="*/ 416454 h 1363593"/>
              <a:gd name="connsiteX2" fmla="*/ 1308968 w 1308968"/>
              <a:gd name="connsiteY2" fmla="*/ 468831 h 1363593"/>
              <a:gd name="connsiteX3" fmla="*/ 1308968 w 1308968"/>
              <a:gd name="connsiteY3" fmla="*/ 1363593 h 1363593"/>
              <a:gd name="connsiteX4" fmla="*/ 0 w 1308968"/>
              <a:gd name="connsiteY4" fmla="*/ 1363593 h 1363593"/>
              <a:gd name="connsiteX5" fmla="*/ 0 w 1308968"/>
              <a:gd name="connsiteY5" fmla="*/ 681797 h 1363593"/>
              <a:gd name="connsiteX6" fmla="*/ 672905 w 1308968"/>
              <a:gd name="connsiteY6" fmla="*/ 0 h 136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8968" h="1363593">
                <a:moveTo>
                  <a:pt x="672905" y="0"/>
                </a:moveTo>
                <a:cubicBezTo>
                  <a:pt x="951555" y="0"/>
                  <a:pt x="1190739" y="171761"/>
                  <a:pt x="1292915" y="416454"/>
                </a:cubicBezTo>
                <a:lnTo>
                  <a:pt x="1308968" y="468831"/>
                </a:lnTo>
                <a:lnTo>
                  <a:pt x="1308968" y="1363593"/>
                </a:lnTo>
                <a:lnTo>
                  <a:pt x="0" y="1363593"/>
                </a:lnTo>
                <a:lnTo>
                  <a:pt x="0" y="681797"/>
                </a:lnTo>
                <a:cubicBezTo>
                  <a:pt x="0" y="305353"/>
                  <a:pt x="301371" y="0"/>
                  <a:pt x="672905" y="0"/>
                </a:cubicBezTo>
                <a:close/>
              </a:path>
            </a:pathLst>
          </a:custGeom>
          <a:solidFill>
            <a:schemeClr val="accent1">
              <a:lumMod val="60000"/>
              <a:lumOff val="40000"/>
            </a:schemeClr>
          </a:solidFill>
          <a:ln w="2934" cap="flat">
            <a:noFill/>
            <a:prstDash val="solid"/>
            <a:miter/>
          </a:ln>
        </p:spPr>
        <p:txBody>
          <a:bodyPr wrap="square" rtlCol="0" anchor="ctr">
            <a:noAutofit/>
          </a:bodyPr>
          <a:lstStyle/>
          <a:p>
            <a:endParaRPr lang="zh-CN" altLang="en-US"/>
          </a:p>
        </p:txBody>
      </p:sp>
      <p:sp>
        <p:nvSpPr>
          <p:cNvPr id="117" name="任意多边形: 形状 116"/>
          <p:cNvSpPr/>
          <p:nvPr>
            <p:custDataLst>
              <p:tags r:id="rId28"/>
            </p:custDataLst>
          </p:nvPr>
        </p:nvSpPr>
        <p:spPr>
          <a:xfrm>
            <a:off x="10503205" y="642698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cxnSp>
        <p:nvCxnSpPr>
          <p:cNvPr id="124" name="直接连接符 123"/>
          <p:cNvCxnSpPr/>
          <p:nvPr>
            <p:custDataLst>
              <p:tags r:id="rId29"/>
            </p:custDataLst>
          </p:nvPr>
        </p:nvCxnSpPr>
        <p:spPr>
          <a:xfrm>
            <a:off x="4670473" y="5491317"/>
            <a:ext cx="61897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30"/>
            </p:custDataLst>
          </p:nvPr>
        </p:nvSpPr>
        <p:spPr>
          <a:xfrm>
            <a:off x="73040" y="2266101"/>
            <a:ext cx="2034412" cy="2688797"/>
          </a:xfrm>
        </p:spPr>
        <p:txBody>
          <a:bodyPr anchor="ctr">
            <a:noAutofit/>
          </a:bodyPr>
          <a:lstStyle>
            <a:lvl1pPr algn="r">
              <a:defRPr sz="7200">
                <a:solidFill>
                  <a:schemeClr val="bg1"/>
                </a:solidFill>
              </a:defRPr>
            </a:lvl1pPr>
          </a:lstStyle>
          <a:p>
            <a:r>
              <a:rPr lang="zh-CN" altLang="en-US"/>
              <a:t>标</a:t>
            </a:r>
            <a:br>
              <a:rPr lang="en-US" altLang="zh-CN"/>
            </a:br>
            <a:r>
              <a:rPr lang="zh-CN" altLang="en-US"/>
              <a:t>题</a:t>
            </a:r>
            <a:endParaRPr lang="zh-CN" altLang="en-US"/>
          </a:p>
        </p:txBody>
      </p:sp>
      <p:sp>
        <p:nvSpPr>
          <p:cNvPr id="7" name="日期占位符 6"/>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32"/>
            </p:custDataLst>
          </p:nvPr>
        </p:nvSpPr>
        <p:spPr/>
        <p:txBody>
          <a:bodyPr/>
          <a:lstStyle/>
          <a:p>
            <a:endParaRPr lang="zh-CN" altLang="en-US"/>
          </a:p>
        </p:txBody>
      </p:sp>
      <p:sp>
        <p:nvSpPr>
          <p:cNvPr id="9" name="灯片编号占位符 8"/>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845675" y="5245735"/>
            <a:ext cx="1585595" cy="160718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6"/>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flipH="1">
            <a:off x="11099800" y="1419860"/>
            <a:ext cx="1092200" cy="218376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1"/>
          </a:solidFill>
          <a:ln w="2934" cap="flat">
            <a:noFill/>
            <a:prstDash val="solid"/>
            <a:miter/>
          </a:ln>
        </p:spPr>
        <p:txBody>
          <a:bodyPr rtlCol="0" anchor="ctr"/>
          <a:lstStyle/>
          <a:p>
            <a:endParaRPr lang="zh-CN" altLang="en-US"/>
          </a:p>
        </p:txBody>
      </p:sp>
      <p:sp>
        <p:nvSpPr>
          <p:cNvPr id="15" name="任意多边形: 形状 14"/>
          <p:cNvSpPr/>
          <p:nvPr userDrawn="1">
            <p:custDataLst>
              <p:tags r:id="rId7"/>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6" name="任意多边形: 形状 15"/>
          <p:cNvSpPr/>
          <p:nvPr userDrawn="1">
            <p:custDataLst>
              <p:tags r:id="rId8"/>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cxnSp>
        <p:nvCxnSpPr>
          <p:cNvPr id="44" name="直接连接符 43"/>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任意多边形: 形状 44"/>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1"/>
          </a:solidFill>
          <a:ln w="2934" cap="flat">
            <a:noFill/>
            <a:prstDash val="solid"/>
            <a:miter/>
          </a:ln>
        </p:spPr>
        <p:txBody>
          <a:bodyPr rtlCol="0" anchor="ctr"/>
          <a:lstStyle/>
          <a:p>
            <a:endParaRPr lang="zh-CN" altLang="en-US"/>
          </a:p>
        </p:txBody>
      </p:sp>
      <p:sp>
        <p:nvSpPr>
          <p:cNvPr id="2" name="标题 1"/>
          <p:cNvSpPr>
            <a:spLocks noGrp="1"/>
          </p:cNvSpPr>
          <p:nvPr>
            <p:ph type="ctrTitle"/>
            <p:custDataLst>
              <p:tags r:id="rId34"/>
            </p:custDataLst>
          </p:nvPr>
        </p:nvSpPr>
        <p:spPr>
          <a:xfrm>
            <a:off x="2225242" y="1100447"/>
            <a:ext cx="7756958" cy="2763596"/>
          </a:xfrm>
        </p:spPr>
        <p:txBody>
          <a:bodyPr anchor="b">
            <a:normAutofit/>
          </a:bodyPr>
          <a:lstStyle>
            <a:lvl1pPr algn="ctr">
              <a:lnSpc>
                <a:spcPct val="100000"/>
              </a:lnSpc>
              <a:defRPr sz="66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5"/>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6"/>
            </p:custDataLst>
          </p:nvPr>
        </p:nvSpPr>
        <p:spPr/>
        <p:txBody>
          <a:bodyPr/>
          <a:lstStyle/>
          <a:p>
            <a:endParaRPr lang="zh-CN" altLang="en-US"/>
          </a:p>
        </p:txBody>
      </p:sp>
      <p:sp>
        <p:nvSpPr>
          <p:cNvPr id="6" name="灯片编号占位符 5"/>
          <p:cNvSpPr>
            <a:spLocks noGrp="1"/>
          </p:cNvSpPr>
          <p:nvPr>
            <p:ph type="sldNum" sz="quarter" idx="12"/>
            <p:custDataLst>
              <p:tags r:id="rId37"/>
            </p:custDataLst>
          </p:nvPr>
        </p:nvSpPr>
        <p:spPr>
          <a:xfrm>
            <a:off x="8610600" y="6356350"/>
            <a:ext cx="2743200" cy="365125"/>
          </a:xfrm>
        </p:spPr>
        <p:txBody>
          <a:bodyPr/>
          <a:lstStyle/>
          <a:p>
            <a:fld id="{BE5F26B5-172A-4DC2-B0B7-181CFC56B87C}" type="slidenum">
              <a:rPr lang="zh-CN" altLang="en-US" smtClean="0"/>
            </a:fld>
            <a:endParaRPr lang="zh-CN" altLang="en-US"/>
          </a:p>
        </p:txBody>
      </p:sp>
      <p:sp>
        <p:nvSpPr>
          <p:cNvPr id="46" name="文本占位符 9"/>
          <p:cNvSpPr>
            <a:spLocks noGrp="1"/>
          </p:cNvSpPr>
          <p:nvPr>
            <p:ph type="body" sz="quarter" idx="18" hasCustomPrompt="1"/>
            <p:custDataLst>
              <p:tags r:id="rId38"/>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47" name="文本占位符 23"/>
          <p:cNvSpPr>
            <a:spLocks noGrp="1"/>
          </p:cNvSpPr>
          <p:nvPr>
            <p:ph type="body" sz="quarter" idx="19" hasCustomPrompt="1"/>
            <p:custDataLst>
              <p:tags r:id="rId39"/>
            </p:custDataLst>
          </p:nvPr>
        </p:nvSpPr>
        <p:spPr>
          <a:xfrm>
            <a:off x="4781641" y="4205797"/>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924197" y="4948805"/>
            <a:ext cx="1886803" cy="191173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sp>
        <p:nvSpPr>
          <p:cNvPr id="13" name="任意多边形: 形状 12"/>
          <p:cNvSpPr/>
          <p:nvPr userDrawn="1">
            <p:custDataLst>
              <p:tags r:id="rId7"/>
            </p:custDataLst>
          </p:nvPr>
        </p:nvSpPr>
        <p:spPr>
          <a:xfrm>
            <a:off x="866592" y="4689266"/>
            <a:ext cx="1515694" cy="757847"/>
          </a:xfrm>
          <a:custGeom>
            <a:avLst/>
            <a:gdLst>
              <a:gd name="connsiteX0" fmla="*/ 938749 w 1877497"/>
              <a:gd name="connsiteY0" fmla="*/ 938749 h 938748"/>
              <a:gd name="connsiteX1" fmla="*/ 1877498 w 1877497"/>
              <a:gd name="connsiteY1" fmla="*/ 0 h 938748"/>
              <a:gd name="connsiteX2" fmla="*/ 0 w 1877497"/>
              <a:gd name="connsiteY2" fmla="*/ 0 h 938748"/>
              <a:gd name="connsiteX3" fmla="*/ 938749 w 1877497"/>
              <a:gd name="connsiteY3" fmla="*/ 938749 h 938748"/>
            </a:gdLst>
            <a:ahLst/>
            <a:cxnLst>
              <a:cxn ang="0">
                <a:pos x="connsiteX0" y="connsiteY0"/>
              </a:cxn>
              <a:cxn ang="0">
                <a:pos x="connsiteX1" y="connsiteY1"/>
              </a:cxn>
              <a:cxn ang="0">
                <a:pos x="connsiteX2" y="connsiteY2"/>
              </a:cxn>
              <a:cxn ang="0">
                <a:pos x="connsiteX3" y="connsiteY3"/>
              </a:cxn>
            </a:cxnLst>
            <a:rect l="l" t="t" r="r" b="b"/>
            <a:pathLst>
              <a:path w="1877497" h="938748">
                <a:moveTo>
                  <a:pt x="938749" y="938749"/>
                </a:moveTo>
                <a:cubicBezTo>
                  <a:pt x="1457114" y="938749"/>
                  <a:pt x="1877498" y="518366"/>
                  <a:pt x="1877498" y="0"/>
                </a:cubicBezTo>
                <a:lnTo>
                  <a:pt x="0" y="0"/>
                </a:lnTo>
                <a:cubicBezTo>
                  <a:pt x="0" y="518366"/>
                  <a:pt x="420383" y="938749"/>
                  <a:pt x="938749" y="938749"/>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8"/>
            </p:custDataLst>
          </p:nvPr>
        </p:nvSpPr>
        <p:spPr>
          <a:xfrm>
            <a:off x="76200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90043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03822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7665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31508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45351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76200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90043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03822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7665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31508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45351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76200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90043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03822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7665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31508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45351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76200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90043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03822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7665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31508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145351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cxnSp>
        <p:nvCxnSpPr>
          <p:cNvPr id="43" name="直接连接符 42"/>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任意多边形: 形状 43"/>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sp>
        <p:nvSpPr>
          <p:cNvPr id="45" name="任意多边形: 形状 12"/>
          <p:cNvSpPr/>
          <p:nvPr userDrawn="1">
            <p:custDataLst>
              <p:tags r:id="rId34"/>
            </p:custDataLst>
          </p:nvPr>
        </p:nvSpPr>
        <p:spPr>
          <a:xfrm flipH="1">
            <a:off x="11188065" y="1419860"/>
            <a:ext cx="1003935" cy="200850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6"/>
          </a:solidFill>
          <a:ln w="2934" cap="flat">
            <a:noFill/>
            <a:prstDash val="solid"/>
            <a:miter/>
          </a:ln>
        </p:spPr>
        <p:txBody>
          <a:bodyPr rtlCol="0" anchor="ctr"/>
          <a:lstStyle/>
          <a:p>
            <a:endParaRPr lang="zh-CN" altLang="en-US"/>
          </a:p>
        </p:txBody>
      </p:sp>
      <p:sp>
        <p:nvSpPr>
          <p:cNvPr id="47" name="任意多边形: 形状 81"/>
          <p:cNvSpPr/>
          <p:nvPr userDrawn="1">
            <p:custDataLst>
              <p:tags r:id="rId35"/>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8" name="任意多边形: 形状 82"/>
          <p:cNvSpPr/>
          <p:nvPr userDrawn="1">
            <p:custDataLst>
              <p:tags r:id="rId36"/>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9" name="任意多边形: 形状 83"/>
          <p:cNvSpPr/>
          <p:nvPr userDrawn="1">
            <p:custDataLst>
              <p:tags r:id="rId37"/>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0" name="任意多边形: 形状 84"/>
          <p:cNvSpPr/>
          <p:nvPr userDrawn="1">
            <p:custDataLst>
              <p:tags r:id="rId38"/>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1" name="任意多边形: 形状 85"/>
          <p:cNvSpPr/>
          <p:nvPr userDrawn="1">
            <p:custDataLst>
              <p:tags r:id="rId39"/>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2" name="任意多边形: 形状 86"/>
          <p:cNvSpPr/>
          <p:nvPr userDrawn="1">
            <p:custDataLst>
              <p:tags r:id="rId40"/>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3" name="任意多边形: 形状 87"/>
          <p:cNvSpPr/>
          <p:nvPr userDrawn="1">
            <p:custDataLst>
              <p:tags r:id="rId41"/>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4" name="任意多边形: 形状 88"/>
          <p:cNvSpPr/>
          <p:nvPr userDrawn="1">
            <p:custDataLst>
              <p:tags r:id="rId42"/>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5" name="任意多边形: 形状 89"/>
          <p:cNvSpPr/>
          <p:nvPr userDrawn="1">
            <p:custDataLst>
              <p:tags r:id="rId43"/>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6" name="任意多边形: 形状 90"/>
          <p:cNvSpPr/>
          <p:nvPr userDrawn="1">
            <p:custDataLst>
              <p:tags r:id="rId44"/>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7" name="任意多边形: 形状 91"/>
          <p:cNvSpPr/>
          <p:nvPr userDrawn="1">
            <p:custDataLst>
              <p:tags r:id="rId45"/>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8" name="任意多边形: 形状 92"/>
          <p:cNvSpPr/>
          <p:nvPr userDrawn="1">
            <p:custDataLst>
              <p:tags r:id="rId46"/>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9" name="任意多边形: 形状 93"/>
          <p:cNvSpPr/>
          <p:nvPr userDrawn="1">
            <p:custDataLst>
              <p:tags r:id="rId47"/>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0" name="任意多边形: 形状 94"/>
          <p:cNvSpPr/>
          <p:nvPr userDrawn="1">
            <p:custDataLst>
              <p:tags r:id="rId48"/>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1" name="任意多边形: 形状 95"/>
          <p:cNvSpPr/>
          <p:nvPr userDrawn="1">
            <p:custDataLst>
              <p:tags r:id="rId49"/>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2" name="任意多边形: 形状 96"/>
          <p:cNvSpPr/>
          <p:nvPr userDrawn="1">
            <p:custDataLst>
              <p:tags r:id="rId50"/>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3" name="任意多边形: 形状 97"/>
          <p:cNvSpPr/>
          <p:nvPr userDrawn="1">
            <p:custDataLst>
              <p:tags r:id="rId51"/>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4" name="任意多边形: 形状 98"/>
          <p:cNvSpPr/>
          <p:nvPr userDrawn="1">
            <p:custDataLst>
              <p:tags r:id="rId52"/>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5" name="任意多边形: 形状 99"/>
          <p:cNvSpPr/>
          <p:nvPr userDrawn="1">
            <p:custDataLst>
              <p:tags r:id="rId53"/>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6" name="任意多边形: 形状 100"/>
          <p:cNvSpPr/>
          <p:nvPr userDrawn="1">
            <p:custDataLst>
              <p:tags r:id="rId54"/>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7" name="任意多边形: 形状 101"/>
          <p:cNvSpPr/>
          <p:nvPr userDrawn="1">
            <p:custDataLst>
              <p:tags r:id="rId55"/>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8" name="任意多边形: 形状 102"/>
          <p:cNvSpPr/>
          <p:nvPr userDrawn="1">
            <p:custDataLst>
              <p:tags r:id="rId56"/>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9" name="任意多边形: 形状 103"/>
          <p:cNvSpPr/>
          <p:nvPr userDrawn="1">
            <p:custDataLst>
              <p:tags r:id="rId57"/>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70" name="任意多边形: 形状 104"/>
          <p:cNvSpPr/>
          <p:nvPr userDrawn="1">
            <p:custDataLst>
              <p:tags r:id="rId58"/>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2" name="标题 1"/>
          <p:cNvSpPr>
            <a:spLocks noGrp="1"/>
          </p:cNvSpPr>
          <p:nvPr>
            <p:ph type="ctrTitle" hasCustomPrompt="1"/>
            <p:custDataLst>
              <p:tags r:id="rId59"/>
            </p:custDataLst>
          </p:nvPr>
        </p:nvSpPr>
        <p:spPr>
          <a:xfrm>
            <a:off x="838200" y="1656000"/>
            <a:ext cx="10515600" cy="1800000"/>
          </a:xfrm>
        </p:spPr>
        <p:txBody>
          <a:bodyPr anchor="b">
            <a:normAutofit/>
          </a:bodyPr>
          <a:lstStyle>
            <a:lvl1pPr algn="ctr">
              <a:lnSpc>
                <a:spcPct val="100000"/>
              </a:lnSpc>
              <a:defRPr sz="6600"/>
            </a:lvl1pPr>
          </a:lstStyle>
          <a:p>
            <a:r>
              <a:rPr lang="zh-CN" altLang="en-US"/>
              <a:t>单击添加文档标题</a:t>
            </a:r>
            <a:endParaRPr lang="zh-CN" altLang="en-US"/>
          </a:p>
        </p:txBody>
      </p:sp>
      <p:sp>
        <p:nvSpPr>
          <p:cNvPr id="3" name="副标题 2"/>
          <p:cNvSpPr>
            <a:spLocks noGrp="1"/>
          </p:cNvSpPr>
          <p:nvPr>
            <p:ph type="subTitle" idx="1"/>
            <p:custDataLst>
              <p:tags r:id="rId60"/>
            </p:custDataLst>
          </p:nvPr>
        </p:nvSpPr>
        <p:spPr>
          <a:xfrm>
            <a:off x="838200" y="3705186"/>
            <a:ext cx="10515600" cy="866814"/>
          </a:xfrm>
        </p:spPr>
        <p:txBody>
          <a:bodyPr>
            <a:normAutofit/>
          </a:bodyPr>
          <a:lstStyle>
            <a:lvl1pPr marL="0" indent="0" algn="ctr">
              <a:lnSpc>
                <a:spcPct val="100000"/>
              </a:lnSpc>
              <a:buNone/>
              <a:defRPr sz="1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61"/>
            </p:custDataLst>
          </p:nvPr>
        </p:nvSpPr>
        <p:spPr/>
        <p:txBody>
          <a:bodyPr>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62"/>
            </p:custDataLst>
          </p:nvPr>
        </p:nvSpPr>
        <p:spPr/>
        <p:txBody>
          <a:bodyPr>
            <a:normAutofit/>
          </a:bodyPr>
          <a:lstStyle/>
          <a:p>
            <a:endParaRPr lang="zh-CN" altLang="en-US"/>
          </a:p>
        </p:txBody>
      </p:sp>
      <p:sp>
        <p:nvSpPr>
          <p:cNvPr id="6" name="灯片编号占位符 5"/>
          <p:cNvSpPr>
            <a:spLocks noGrp="1"/>
          </p:cNvSpPr>
          <p:nvPr>
            <p:ph type="sldNum" sz="quarter" idx="12"/>
            <p:custDataLst>
              <p:tags r:id="rId63"/>
            </p:custDataLst>
          </p:nvPr>
        </p:nvSpPr>
        <p:spPr>
          <a:xfrm>
            <a:off x="8610600" y="6356350"/>
            <a:ext cx="2743200" cy="365125"/>
          </a:xfrm>
        </p:spPr>
        <p:txBody>
          <a:bodyPr>
            <a:normAutofit/>
          </a:bodyPr>
          <a:lstStyle/>
          <a:p>
            <a:fld id="{BE5F26B5-172A-4DC2-B0B7-181CFC56B87C}" type="slidenum">
              <a:rPr lang="zh-CN" altLang="en-US" smtClean="0"/>
            </a:fld>
            <a:endParaRPr lang="zh-CN" altLang="en-US"/>
          </a:p>
        </p:txBody>
      </p:sp>
      <p:sp>
        <p:nvSpPr>
          <p:cNvPr id="24" name="文本占位符 23"/>
          <p:cNvSpPr>
            <a:spLocks noGrp="1"/>
          </p:cNvSpPr>
          <p:nvPr>
            <p:ph type="body" sz="quarter" idx="17" hasCustomPrompt="1"/>
            <p:custDataLst>
              <p:tags r:id="rId64"/>
            </p:custDataLst>
          </p:nvPr>
        </p:nvSpPr>
        <p:spPr>
          <a:xfrm>
            <a:off x="4781641" y="4586170"/>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
        <p:nvSpPr>
          <p:cNvPr id="74" name="文本占位符 9"/>
          <p:cNvSpPr>
            <a:spLocks noGrp="1"/>
          </p:cNvSpPr>
          <p:nvPr>
            <p:ph type="body" sz="quarter" idx="18" hasCustomPrompt="1"/>
            <p:custDataLst>
              <p:tags r:id="rId65"/>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75" name="文本占位符 13"/>
          <p:cNvSpPr>
            <a:spLocks noGrp="1"/>
          </p:cNvSpPr>
          <p:nvPr>
            <p:ph type="body" sz="quarter" idx="14" hasCustomPrompt="1"/>
            <p:custDataLst>
              <p:tags r:id="rId66"/>
            </p:custDataLst>
          </p:nvPr>
        </p:nvSpPr>
        <p:spPr>
          <a:xfrm>
            <a:off x="8825231" y="326198"/>
            <a:ext cx="2880000" cy="504000"/>
          </a:xfrm>
        </p:spPr>
        <p:txBody>
          <a:bodyPr anchor="ctr">
            <a:normAutofit/>
          </a:bodyPr>
          <a:lstStyle>
            <a:lvl1pPr marL="0" indent="0" algn="r">
              <a:lnSpc>
                <a:spcPct val="100000"/>
              </a:lnSpc>
              <a:buNone/>
              <a:defRPr sz="1200" b="1">
                <a:solidFill>
                  <a:schemeClr val="accent6"/>
                </a:solidFill>
              </a:defRPr>
            </a:lvl1pPr>
          </a:lstStyle>
          <a:p>
            <a:pPr lvl="0"/>
            <a:r>
              <a:rPr lang="zh-CN" altLang="en-US"/>
              <a:t>日期时间占位符</a:t>
            </a: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目录">
    <p:bg>
      <p:bgPr>
        <a:solidFill>
          <a:schemeClr val="bg2"/>
        </a:solidFill>
        <a:effectLst/>
      </p:bgPr>
    </p:bg>
    <p:spTree>
      <p:nvGrpSpPr>
        <p:cNvPr id="1" name=""/>
        <p:cNvGrpSpPr/>
        <p:nvPr/>
      </p:nvGrpSpPr>
      <p:grpSpPr>
        <a:xfrm>
          <a:off x="0" y="0"/>
          <a:ext cx="0" cy="0"/>
          <a:chOff x="0" y="0"/>
          <a:chExt cx="0" cy="0"/>
        </a:xfrm>
      </p:grpSpPr>
      <p:sp>
        <p:nvSpPr>
          <p:cNvPr id="85" name="任意多边形: 形状 84"/>
          <p:cNvSpPr/>
          <p:nvPr userDrawn="1">
            <p:custDataLst>
              <p:tags r:id="rId2"/>
            </p:custDataLst>
          </p:nvPr>
        </p:nvSpPr>
        <p:spPr>
          <a:xfrm>
            <a:off x="0" y="815926"/>
            <a:ext cx="3010487" cy="5732586"/>
          </a:xfrm>
          <a:custGeom>
            <a:avLst/>
            <a:gdLst>
              <a:gd name="connsiteX0" fmla="*/ 144194 w 3010487"/>
              <a:gd name="connsiteY0" fmla="*/ 0 h 5732586"/>
              <a:gd name="connsiteX1" fmla="*/ 3010487 w 3010487"/>
              <a:gd name="connsiteY1" fmla="*/ 2866293 h 5732586"/>
              <a:gd name="connsiteX2" fmla="*/ 144194 w 3010487"/>
              <a:gd name="connsiteY2" fmla="*/ 5732586 h 5732586"/>
              <a:gd name="connsiteX3" fmla="*/ 0 w 3010487"/>
              <a:gd name="connsiteY3" fmla="*/ 5728940 h 5732586"/>
              <a:gd name="connsiteX4" fmla="*/ 0 w 3010487"/>
              <a:gd name="connsiteY4" fmla="*/ 3646 h 57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487" h="5732586">
                <a:moveTo>
                  <a:pt x="144194" y="0"/>
                </a:moveTo>
                <a:cubicBezTo>
                  <a:pt x="1727204" y="0"/>
                  <a:pt x="3010487" y="1283283"/>
                  <a:pt x="3010487" y="2866293"/>
                </a:cubicBezTo>
                <a:cubicBezTo>
                  <a:pt x="3010487" y="4449303"/>
                  <a:pt x="1727204" y="5732586"/>
                  <a:pt x="144194" y="5732586"/>
                </a:cubicBezTo>
                <a:lnTo>
                  <a:pt x="0" y="5728940"/>
                </a:lnTo>
                <a:lnTo>
                  <a:pt x="0" y="3646"/>
                </a:ln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09" name="任意多边形: 形状 108"/>
          <p:cNvSpPr/>
          <p:nvPr userDrawn="1">
            <p:custDataLst>
              <p:tags r:id="rId3"/>
            </p:custDataLst>
          </p:nvPr>
        </p:nvSpPr>
        <p:spPr>
          <a:xfrm>
            <a:off x="101981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0" name="任意多边形: 形状 109"/>
          <p:cNvSpPr/>
          <p:nvPr userDrawn="1">
            <p:custDataLst>
              <p:tags r:id="rId4"/>
            </p:custDataLst>
          </p:nvPr>
        </p:nvSpPr>
        <p:spPr>
          <a:xfrm>
            <a:off x="1236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1" name="任意多边形: 形状 110"/>
          <p:cNvSpPr/>
          <p:nvPr userDrawn="1">
            <p:custDataLst>
              <p:tags r:id="rId5"/>
            </p:custDataLst>
          </p:nvPr>
        </p:nvSpPr>
        <p:spPr>
          <a:xfrm>
            <a:off x="145478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2" name="任意多边形: 形状 111"/>
          <p:cNvSpPr/>
          <p:nvPr userDrawn="1">
            <p:custDataLst>
              <p:tags r:id="rId6"/>
            </p:custDataLst>
          </p:nvPr>
        </p:nvSpPr>
        <p:spPr>
          <a:xfrm>
            <a:off x="167259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3" name="任意多边形: 形状 112"/>
          <p:cNvSpPr/>
          <p:nvPr userDrawn="1">
            <p:custDataLst>
              <p:tags r:id="rId7"/>
            </p:custDataLst>
          </p:nvPr>
        </p:nvSpPr>
        <p:spPr>
          <a:xfrm>
            <a:off x="188976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4" name="任意多边形: 形状 113"/>
          <p:cNvSpPr/>
          <p:nvPr userDrawn="1">
            <p:custDataLst>
              <p:tags r:id="rId8"/>
            </p:custDataLst>
          </p:nvPr>
        </p:nvSpPr>
        <p:spPr>
          <a:xfrm>
            <a:off x="210756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3" name="任意多边形: 形状 102"/>
          <p:cNvSpPr/>
          <p:nvPr userDrawn="1">
            <p:custDataLst>
              <p:tags r:id="rId9"/>
            </p:custDataLst>
          </p:nvPr>
        </p:nvSpPr>
        <p:spPr>
          <a:xfrm>
            <a:off x="101981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4" name="任意多边形: 形状 103"/>
          <p:cNvSpPr/>
          <p:nvPr userDrawn="1">
            <p:custDataLst>
              <p:tags r:id="rId10"/>
            </p:custDataLst>
          </p:nvPr>
        </p:nvSpPr>
        <p:spPr>
          <a:xfrm>
            <a:off x="1236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5" name="任意多边形: 形状 104"/>
          <p:cNvSpPr/>
          <p:nvPr userDrawn="1">
            <p:custDataLst>
              <p:tags r:id="rId11"/>
            </p:custDataLst>
          </p:nvPr>
        </p:nvSpPr>
        <p:spPr>
          <a:xfrm>
            <a:off x="145478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6" name="任意多边形: 形状 105"/>
          <p:cNvSpPr/>
          <p:nvPr userDrawn="1">
            <p:custDataLst>
              <p:tags r:id="rId12"/>
            </p:custDataLst>
          </p:nvPr>
        </p:nvSpPr>
        <p:spPr>
          <a:xfrm>
            <a:off x="167259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7" name="任意多边形: 形状 106"/>
          <p:cNvSpPr/>
          <p:nvPr userDrawn="1">
            <p:custDataLst>
              <p:tags r:id="rId13"/>
            </p:custDataLst>
          </p:nvPr>
        </p:nvSpPr>
        <p:spPr>
          <a:xfrm>
            <a:off x="188976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8" name="任意多边形: 形状 107"/>
          <p:cNvSpPr/>
          <p:nvPr userDrawn="1">
            <p:custDataLst>
              <p:tags r:id="rId14"/>
            </p:custDataLst>
          </p:nvPr>
        </p:nvSpPr>
        <p:spPr>
          <a:xfrm>
            <a:off x="210756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7" name="任意多边形: 形状 96"/>
          <p:cNvSpPr/>
          <p:nvPr userDrawn="1">
            <p:custDataLst>
              <p:tags r:id="rId15"/>
            </p:custDataLst>
          </p:nvPr>
        </p:nvSpPr>
        <p:spPr>
          <a:xfrm>
            <a:off x="101981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8" name="任意多边形: 形状 97"/>
          <p:cNvSpPr/>
          <p:nvPr userDrawn="1">
            <p:custDataLst>
              <p:tags r:id="rId16"/>
            </p:custDataLst>
          </p:nvPr>
        </p:nvSpPr>
        <p:spPr>
          <a:xfrm>
            <a:off x="1236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9" name="任意多边形: 形状 98"/>
          <p:cNvSpPr/>
          <p:nvPr userDrawn="1">
            <p:custDataLst>
              <p:tags r:id="rId17"/>
            </p:custDataLst>
          </p:nvPr>
        </p:nvSpPr>
        <p:spPr>
          <a:xfrm>
            <a:off x="145478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0" name="任意多边形: 形状 99"/>
          <p:cNvSpPr/>
          <p:nvPr userDrawn="1">
            <p:custDataLst>
              <p:tags r:id="rId18"/>
            </p:custDataLst>
          </p:nvPr>
        </p:nvSpPr>
        <p:spPr>
          <a:xfrm>
            <a:off x="167259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1" name="任意多边形: 形状 100"/>
          <p:cNvSpPr/>
          <p:nvPr userDrawn="1">
            <p:custDataLst>
              <p:tags r:id="rId19"/>
            </p:custDataLst>
          </p:nvPr>
        </p:nvSpPr>
        <p:spPr>
          <a:xfrm>
            <a:off x="188976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2" name="任意多边形: 形状 101"/>
          <p:cNvSpPr/>
          <p:nvPr userDrawn="1">
            <p:custDataLst>
              <p:tags r:id="rId20"/>
            </p:custDataLst>
          </p:nvPr>
        </p:nvSpPr>
        <p:spPr>
          <a:xfrm>
            <a:off x="210756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1" name="任意多边形: 形状 90"/>
          <p:cNvSpPr/>
          <p:nvPr userDrawn="1">
            <p:custDataLst>
              <p:tags r:id="rId21"/>
            </p:custDataLst>
          </p:nvPr>
        </p:nvSpPr>
        <p:spPr>
          <a:xfrm>
            <a:off x="101981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2" name="任意多边形: 形状 91"/>
          <p:cNvSpPr/>
          <p:nvPr userDrawn="1">
            <p:custDataLst>
              <p:tags r:id="rId22"/>
            </p:custDataLst>
          </p:nvPr>
        </p:nvSpPr>
        <p:spPr>
          <a:xfrm>
            <a:off x="1236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3" name="任意多边形: 形状 92"/>
          <p:cNvSpPr/>
          <p:nvPr userDrawn="1">
            <p:custDataLst>
              <p:tags r:id="rId23"/>
            </p:custDataLst>
          </p:nvPr>
        </p:nvSpPr>
        <p:spPr>
          <a:xfrm>
            <a:off x="145478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4" name="任意多边形: 形状 93"/>
          <p:cNvSpPr/>
          <p:nvPr userDrawn="1">
            <p:custDataLst>
              <p:tags r:id="rId24"/>
            </p:custDataLst>
          </p:nvPr>
        </p:nvSpPr>
        <p:spPr>
          <a:xfrm>
            <a:off x="167259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5" name="任意多边形: 形状 94"/>
          <p:cNvSpPr/>
          <p:nvPr userDrawn="1">
            <p:custDataLst>
              <p:tags r:id="rId25"/>
            </p:custDataLst>
          </p:nvPr>
        </p:nvSpPr>
        <p:spPr>
          <a:xfrm>
            <a:off x="188976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6" name="任意多边形: 形状 95"/>
          <p:cNvSpPr/>
          <p:nvPr userDrawn="1">
            <p:custDataLst>
              <p:tags r:id="rId26"/>
            </p:custDataLst>
          </p:nvPr>
        </p:nvSpPr>
        <p:spPr>
          <a:xfrm>
            <a:off x="210756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6" name="任意多边形: 形状 115"/>
          <p:cNvSpPr/>
          <p:nvPr>
            <p:custDataLst>
              <p:tags r:id="rId27"/>
            </p:custDataLst>
          </p:nvPr>
        </p:nvSpPr>
        <p:spPr>
          <a:xfrm>
            <a:off x="10883032" y="5494407"/>
            <a:ext cx="1308968" cy="1363593"/>
          </a:xfrm>
          <a:custGeom>
            <a:avLst/>
            <a:gdLst>
              <a:gd name="connsiteX0" fmla="*/ 672905 w 1308968"/>
              <a:gd name="connsiteY0" fmla="*/ 0 h 1363593"/>
              <a:gd name="connsiteX1" fmla="*/ 1292915 w 1308968"/>
              <a:gd name="connsiteY1" fmla="*/ 416454 h 1363593"/>
              <a:gd name="connsiteX2" fmla="*/ 1308968 w 1308968"/>
              <a:gd name="connsiteY2" fmla="*/ 468831 h 1363593"/>
              <a:gd name="connsiteX3" fmla="*/ 1308968 w 1308968"/>
              <a:gd name="connsiteY3" fmla="*/ 1363593 h 1363593"/>
              <a:gd name="connsiteX4" fmla="*/ 0 w 1308968"/>
              <a:gd name="connsiteY4" fmla="*/ 1363593 h 1363593"/>
              <a:gd name="connsiteX5" fmla="*/ 0 w 1308968"/>
              <a:gd name="connsiteY5" fmla="*/ 681797 h 1363593"/>
              <a:gd name="connsiteX6" fmla="*/ 672905 w 1308968"/>
              <a:gd name="connsiteY6" fmla="*/ 0 h 136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8968" h="1363593">
                <a:moveTo>
                  <a:pt x="672905" y="0"/>
                </a:moveTo>
                <a:cubicBezTo>
                  <a:pt x="951555" y="0"/>
                  <a:pt x="1190739" y="171761"/>
                  <a:pt x="1292915" y="416454"/>
                </a:cubicBezTo>
                <a:lnTo>
                  <a:pt x="1308968" y="468831"/>
                </a:lnTo>
                <a:lnTo>
                  <a:pt x="1308968" y="1363593"/>
                </a:lnTo>
                <a:lnTo>
                  <a:pt x="0" y="1363593"/>
                </a:lnTo>
                <a:lnTo>
                  <a:pt x="0" y="681797"/>
                </a:lnTo>
                <a:cubicBezTo>
                  <a:pt x="0" y="305353"/>
                  <a:pt x="301371" y="0"/>
                  <a:pt x="672905" y="0"/>
                </a:cubicBezTo>
                <a:close/>
              </a:path>
            </a:pathLst>
          </a:custGeom>
          <a:solidFill>
            <a:schemeClr val="accent1">
              <a:lumMod val="60000"/>
              <a:lumOff val="40000"/>
            </a:schemeClr>
          </a:solidFill>
          <a:ln w="2934" cap="flat">
            <a:noFill/>
            <a:prstDash val="solid"/>
            <a:miter/>
          </a:ln>
        </p:spPr>
        <p:txBody>
          <a:bodyPr wrap="square" rtlCol="0" anchor="ctr">
            <a:noAutofit/>
          </a:bodyPr>
          <a:lstStyle/>
          <a:p>
            <a:endParaRPr lang="zh-CN" altLang="en-US"/>
          </a:p>
        </p:txBody>
      </p:sp>
      <p:sp>
        <p:nvSpPr>
          <p:cNvPr id="117" name="任意多边形: 形状 116"/>
          <p:cNvSpPr/>
          <p:nvPr>
            <p:custDataLst>
              <p:tags r:id="rId28"/>
            </p:custDataLst>
          </p:nvPr>
        </p:nvSpPr>
        <p:spPr>
          <a:xfrm>
            <a:off x="10503205" y="642698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cxnSp>
        <p:nvCxnSpPr>
          <p:cNvPr id="124" name="直接连接符 123"/>
          <p:cNvCxnSpPr/>
          <p:nvPr>
            <p:custDataLst>
              <p:tags r:id="rId29"/>
            </p:custDataLst>
          </p:nvPr>
        </p:nvCxnSpPr>
        <p:spPr>
          <a:xfrm>
            <a:off x="4670473" y="5491317"/>
            <a:ext cx="61897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30"/>
            </p:custDataLst>
          </p:nvPr>
        </p:nvSpPr>
        <p:spPr>
          <a:xfrm>
            <a:off x="73040" y="2266101"/>
            <a:ext cx="2034412" cy="2688797"/>
          </a:xfrm>
        </p:spPr>
        <p:txBody>
          <a:bodyPr anchor="ctr">
            <a:noAutofit/>
          </a:bodyPr>
          <a:lstStyle>
            <a:lvl1pPr algn="r">
              <a:defRPr sz="7200">
                <a:solidFill>
                  <a:schemeClr val="bg1"/>
                </a:solidFill>
              </a:defRPr>
            </a:lvl1pPr>
          </a:lstStyle>
          <a:p>
            <a:r>
              <a:rPr lang="zh-CN" altLang="en-US"/>
              <a:t>标</a:t>
            </a:r>
            <a:br>
              <a:rPr lang="en-US" altLang="zh-CN"/>
            </a:br>
            <a:r>
              <a:rPr lang="zh-CN" altLang="en-US"/>
              <a:t>题</a:t>
            </a:r>
            <a:endParaRPr lang="zh-CN" altLang="en-US"/>
          </a:p>
        </p:txBody>
      </p:sp>
      <p:sp>
        <p:nvSpPr>
          <p:cNvPr id="7" name="日期占位符 6"/>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32"/>
            </p:custDataLst>
          </p:nvPr>
        </p:nvSpPr>
        <p:spPr/>
        <p:txBody>
          <a:bodyPr/>
          <a:lstStyle/>
          <a:p>
            <a:endParaRPr lang="zh-CN" altLang="en-US"/>
          </a:p>
        </p:txBody>
      </p:sp>
      <p:sp>
        <p:nvSpPr>
          <p:cNvPr id="9" name="灯片编号占位符 8"/>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9" name="任意多边形: 形状 8"/>
          <p:cNvSpPr/>
          <p:nvPr userDrawn="1">
            <p:custDataLst>
              <p:tags r:id="rId2"/>
            </p:custDataLst>
          </p:nvPr>
        </p:nvSpPr>
        <p:spPr>
          <a:xfrm>
            <a:off x="9348036" y="816492"/>
            <a:ext cx="2843964" cy="5731457"/>
          </a:xfrm>
          <a:custGeom>
            <a:avLst/>
            <a:gdLst>
              <a:gd name="connsiteX0" fmla="*/ 2843964 w 2843964"/>
              <a:gd name="connsiteY0" fmla="*/ 0 h 5731457"/>
              <a:gd name="connsiteX1" fmla="*/ 2843964 w 2843964"/>
              <a:gd name="connsiteY1" fmla="*/ 5731457 h 5731457"/>
              <a:gd name="connsiteX2" fmla="*/ 2718794 w 2843964"/>
              <a:gd name="connsiteY2" fmla="*/ 5728292 h 5731457"/>
              <a:gd name="connsiteX3" fmla="*/ 0 w 2843964"/>
              <a:gd name="connsiteY3" fmla="*/ 2865728 h 5731457"/>
              <a:gd name="connsiteX4" fmla="*/ 2718794 w 2843964"/>
              <a:gd name="connsiteY4" fmla="*/ 3165 h 573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964" h="5731457">
                <a:moveTo>
                  <a:pt x="2843964" y="0"/>
                </a:moveTo>
                <a:lnTo>
                  <a:pt x="2843964" y="5731457"/>
                </a:lnTo>
                <a:lnTo>
                  <a:pt x="2718794" y="5728292"/>
                </a:lnTo>
                <a:cubicBezTo>
                  <a:pt x="1204331" y="5651523"/>
                  <a:pt x="0" y="4399269"/>
                  <a:pt x="0" y="2865728"/>
                </a:cubicBezTo>
                <a:cubicBezTo>
                  <a:pt x="0" y="1332187"/>
                  <a:pt x="1204331" y="79933"/>
                  <a:pt x="2718794" y="3165"/>
                </a:cubicBez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33" name="任意多边形: 形状 32"/>
          <p:cNvSpPr/>
          <p:nvPr userDrawn="1">
            <p:custDataLst>
              <p:tags r:id="rId3"/>
            </p:custDataLst>
          </p:nvPr>
        </p:nvSpPr>
        <p:spPr>
          <a:xfrm>
            <a:off x="1005522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4" name="任意多边形: 形状 33"/>
          <p:cNvSpPr/>
          <p:nvPr userDrawn="1">
            <p:custDataLst>
              <p:tags r:id="rId4"/>
            </p:custDataLst>
          </p:nvPr>
        </p:nvSpPr>
        <p:spPr>
          <a:xfrm>
            <a:off x="1027303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5" name="任意多边形: 形状 34"/>
          <p:cNvSpPr/>
          <p:nvPr userDrawn="1">
            <p:custDataLst>
              <p:tags r:id="rId5"/>
            </p:custDataLst>
          </p:nvPr>
        </p:nvSpPr>
        <p:spPr>
          <a:xfrm>
            <a:off x="1049020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6" name="任意多边形: 形状 35"/>
          <p:cNvSpPr/>
          <p:nvPr userDrawn="1">
            <p:custDataLst>
              <p:tags r:id="rId6"/>
            </p:custDataLst>
          </p:nvPr>
        </p:nvSpPr>
        <p:spPr>
          <a:xfrm>
            <a:off x="1070800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7" name="任意多边形: 形状 36"/>
          <p:cNvSpPr/>
          <p:nvPr userDrawn="1">
            <p:custDataLst>
              <p:tags r:id="rId7"/>
            </p:custDataLst>
          </p:nvPr>
        </p:nvSpPr>
        <p:spPr>
          <a:xfrm>
            <a:off x="1092517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8" name="任意多边形: 形状 37"/>
          <p:cNvSpPr/>
          <p:nvPr userDrawn="1">
            <p:custDataLst>
              <p:tags r:id="rId8"/>
            </p:custDataLst>
          </p:nvPr>
        </p:nvSpPr>
        <p:spPr>
          <a:xfrm>
            <a:off x="11142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7" name="任意多边形: 形状 26"/>
          <p:cNvSpPr/>
          <p:nvPr userDrawn="1">
            <p:custDataLst>
              <p:tags r:id="rId9"/>
            </p:custDataLst>
          </p:nvPr>
        </p:nvSpPr>
        <p:spPr>
          <a:xfrm>
            <a:off x="1005522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8" name="任意多边形: 形状 27"/>
          <p:cNvSpPr/>
          <p:nvPr userDrawn="1">
            <p:custDataLst>
              <p:tags r:id="rId10"/>
            </p:custDataLst>
          </p:nvPr>
        </p:nvSpPr>
        <p:spPr>
          <a:xfrm>
            <a:off x="1027303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9" name="任意多边形: 形状 28"/>
          <p:cNvSpPr/>
          <p:nvPr userDrawn="1">
            <p:custDataLst>
              <p:tags r:id="rId11"/>
            </p:custDataLst>
          </p:nvPr>
        </p:nvSpPr>
        <p:spPr>
          <a:xfrm>
            <a:off x="1049020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0" name="任意多边形: 形状 29"/>
          <p:cNvSpPr/>
          <p:nvPr userDrawn="1">
            <p:custDataLst>
              <p:tags r:id="rId12"/>
            </p:custDataLst>
          </p:nvPr>
        </p:nvSpPr>
        <p:spPr>
          <a:xfrm>
            <a:off x="1070800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1" name="任意多边形: 形状 30"/>
          <p:cNvSpPr/>
          <p:nvPr userDrawn="1">
            <p:custDataLst>
              <p:tags r:id="rId13"/>
            </p:custDataLst>
          </p:nvPr>
        </p:nvSpPr>
        <p:spPr>
          <a:xfrm>
            <a:off x="1092517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2" name="任意多边形: 形状 31"/>
          <p:cNvSpPr/>
          <p:nvPr userDrawn="1">
            <p:custDataLst>
              <p:tags r:id="rId14"/>
            </p:custDataLst>
          </p:nvPr>
        </p:nvSpPr>
        <p:spPr>
          <a:xfrm>
            <a:off x="11142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1" name="任意多边形: 形状 20"/>
          <p:cNvSpPr/>
          <p:nvPr userDrawn="1">
            <p:custDataLst>
              <p:tags r:id="rId15"/>
            </p:custDataLst>
          </p:nvPr>
        </p:nvSpPr>
        <p:spPr>
          <a:xfrm>
            <a:off x="1005522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2" name="任意多边形: 形状 21"/>
          <p:cNvSpPr/>
          <p:nvPr userDrawn="1">
            <p:custDataLst>
              <p:tags r:id="rId16"/>
            </p:custDataLst>
          </p:nvPr>
        </p:nvSpPr>
        <p:spPr>
          <a:xfrm>
            <a:off x="1027303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3" name="任意多边形: 形状 22"/>
          <p:cNvSpPr/>
          <p:nvPr userDrawn="1">
            <p:custDataLst>
              <p:tags r:id="rId17"/>
            </p:custDataLst>
          </p:nvPr>
        </p:nvSpPr>
        <p:spPr>
          <a:xfrm>
            <a:off x="1049020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4" name="任意多边形: 形状 23"/>
          <p:cNvSpPr/>
          <p:nvPr userDrawn="1">
            <p:custDataLst>
              <p:tags r:id="rId18"/>
            </p:custDataLst>
          </p:nvPr>
        </p:nvSpPr>
        <p:spPr>
          <a:xfrm>
            <a:off x="1070800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5" name="任意多边形: 形状 24"/>
          <p:cNvSpPr/>
          <p:nvPr userDrawn="1">
            <p:custDataLst>
              <p:tags r:id="rId19"/>
            </p:custDataLst>
          </p:nvPr>
        </p:nvSpPr>
        <p:spPr>
          <a:xfrm>
            <a:off x="1092517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6" name="任意多边形: 形状 25"/>
          <p:cNvSpPr/>
          <p:nvPr userDrawn="1">
            <p:custDataLst>
              <p:tags r:id="rId20"/>
            </p:custDataLst>
          </p:nvPr>
        </p:nvSpPr>
        <p:spPr>
          <a:xfrm>
            <a:off x="11142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5" name="任意多边形: 形状 14"/>
          <p:cNvSpPr/>
          <p:nvPr userDrawn="1">
            <p:custDataLst>
              <p:tags r:id="rId21"/>
            </p:custDataLst>
          </p:nvPr>
        </p:nvSpPr>
        <p:spPr>
          <a:xfrm>
            <a:off x="1005522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22"/>
            </p:custDataLst>
          </p:nvPr>
        </p:nvSpPr>
        <p:spPr>
          <a:xfrm>
            <a:off x="1027303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7" name="任意多边形: 形状 16"/>
          <p:cNvSpPr/>
          <p:nvPr userDrawn="1">
            <p:custDataLst>
              <p:tags r:id="rId23"/>
            </p:custDataLst>
          </p:nvPr>
        </p:nvSpPr>
        <p:spPr>
          <a:xfrm>
            <a:off x="1049020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8" name="任意多边形: 形状 17"/>
          <p:cNvSpPr/>
          <p:nvPr userDrawn="1">
            <p:custDataLst>
              <p:tags r:id="rId24"/>
            </p:custDataLst>
          </p:nvPr>
        </p:nvSpPr>
        <p:spPr>
          <a:xfrm>
            <a:off x="1070800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9" name="任意多边形: 形状 18"/>
          <p:cNvSpPr/>
          <p:nvPr userDrawn="1">
            <p:custDataLst>
              <p:tags r:id="rId25"/>
            </p:custDataLst>
          </p:nvPr>
        </p:nvSpPr>
        <p:spPr>
          <a:xfrm>
            <a:off x="1092517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0" name="任意多边形: 形状 19"/>
          <p:cNvSpPr/>
          <p:nvPr userDrawn="1">
            <p:custDataLst>
              <p:tags r:id="rId26"/>
            </p:custDataLst>
          </p:nvPr>
        </p:nvSpPr>
        <p:spPr>
          <a:xfrm>
            <a:off x="11142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9" name="任意多边形 1"/>
          <p:cNvSpPr/>
          <p:nvPr userDrawn="1">
            <p:custDataLst>
              <p:tags r:id="rId27"/>
            </p:custDataLst>
          </p:nvPr>
        </p:nvSpPr>
        <p:spPr>
          <a:xfrm>
            <a:off x="206375" y="5969564"/>
            <a:ext cx="1343382" cy="889071"/>
          </a:xfrm>
          <a:custGeom>
            <a:avLst/>
            <a:gdLst/>
            <a:ahLst/>
            <a:cxnLst>
              <a:cxn ang="3">
                <a:pos x="hc" y="t"/>
              </a:cxn>
              <a:cxn ang="cd2">
                <a:pos x="l" y="vc"/>
              </a:cxn>
              <a:cxn ang="cd4">
                <a:pos x="hc" y="b"/>
              </a:cxn>
              <a:cxn ang="0">
                <a:pos x="r" y="vc"/>
              </a:cxn>
            </a:cxnLst>
            <a:rect l="l" t="t" r="r" b="b"/>
            <a:pathLst>
              <a:path w="2116" h="1400">
                <a:moveTo>
                  <a:pt x="1058" y="0"/>
                </a:moveTo>
                <a:cubicBezTo>
                  <a:pt x="1570" y="0"/>
                  <a:pt x="1997" y="368"/>
                  <a:pt x="2096" y="857"/>
                </a:cubicBezTo>
                <a:lnTo>
                  <a:pt x="2116" y="1053"/>
                </a:lnTo>
                <a:lnTo>
                  <a:pt x="1762" y="1053"/>
                </a:lnTo>
                <a:lnTo>
                  <a:pt x="1762" y="1400"/>
                </a:lnTo>
                <a:lnTo>
                  <a:pt x="0" y="1400"/>
                </a:lnTo>
                <a:lnTo>
                  <a:pt x="0" y="1053"/>
                </a:lnTo>
                <a:lnTo>
                  <a:pt x="0" y="1053"/>
                </a:lnTo>
                <a:lnTo>
                  <a:pt x="20" y="857"/>
                </a:lnTo>
                <a:cubicBezTo>
                  <a:pt x="119" y="368"/>
                  <a:pt x="546" y="0"/>
                  <a:pt x="1058" y="0"/>
                </a:cubicBezTo>
                <a:close/>
              </a:path>
            </a:pathLst>
          </a:cu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0" name="直接连接符 39"/>
          <p:cNvCxnSpPr/>
          <p:nvPr userDrawn="1">
            <p:custDataLst>
              <p:tags r:id="rId28"/>
            </p:custDataLst>
          </p:nvPr>
        </p:nvCxnSpPr>
        <p:spPr>
          <a:xfrm>
            <a:off x="1549757" y="6527800"/>
            <a:ext cx="857214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任意多边形: 形状 40"/>
          <p:cNvSpPr/>
          <p:nvPr userDrawn="1">
            <p:custDataLst>
              <p:tags r:id="rId29"/>
            </p:custDataLst>
          </p:nvPr>
        </p:nvSpPr>
        <p:spPr>
          <a:xfrm>
            <a:off x="1075734" y="642656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2" name="标题 1"/>
          <p:cNvSpPr>
            <a:spLocks noGrp="1"/>
          </p:cNvSpPr>
          <p:nvPr>
            <p:ph type="title"/>
            <p:custDataLst>
              <p:tags r:id="rId30"/>
            </p:custDataLst>
          </p:nvPr>
        </p:nvSpPr>
        <p:spPr>
          <a:xfrm>
            <a:off x="1581138" y="700668"/>
            <a:ext cx="6603643" cy="4992039"/>
          </a:xfrm>
        </p:spPr>
        <p:txBody>
          <a:bodyPr anchor="ctr">
            <a:normAutofit/>
          </a:bodyPr>
          <a:lstStyle>
            <a:lvl1pPr algn="l">
              <a:defRPr sz="60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2"/>
            </p:custDataLst>
          </p:nvPr>
        </p:nvSpPr>
        <p:spPr/>
        <p:txBody>
          <a:bodyPr/>
          <a:lstStyle/>
          <a:p>
            <a:endParaRPr lang="zh-CN" altLang="en-US"/>
          </a:p>
        </p:txBody>
      </p:sp>
      <p:sp>
        <p:nvSpPr>
          <p:cNvPr id="6" name="灯片编号占位符 5"/>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
        <p:nvSpPr>
          <p:cNvPr id="8" name="文本占位符 7"/>
          <p:cNvSpPr>
            <a:spLocks noGrp="1"/>
          </p:cNvSpPr>
          <p:nvPr>
            <p:ph type="body" sz="quarter" idx="13" hasCustomPrompt="1"/>
            <p:custDataLst>
              <p:tags r:id="rId34"/>
            </p:custDataLst>
          </p:nvPr>
        </p:nvSpPr>
        <p:spPr>
          <a:xfrm>
            <a:off x="10270349" y="2560320"/>
            <a:ext cx="1632479" cy="1869606"/>
          </a:xfrm>
        </p:spPr>
        <p:txBody>
          <a:bodyPr anchor="ctr">
            <a:noAutofit/>
          </a:bodyPr>
          <a:lstStyle>
            <a:lvl1pPr marL="0" indent="0" algn="ctr">
              <a:buNone/>
              <a:defRPr sz="7200" b="1">
                <a:solidFill>
                  <a:schemeClr val="bg1"/>
                </a:solidFill>
              </a:defRPr>
            </a:lvl1pPr>
          </a:lstStyle>
          <a:p>
            <a:pPr lvl="0"/>
            <a:r>
              <a:rPr lang="zh-CN" altLang="en-US"/>
              <a:t>节编号</a:t>
            </a:r>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9596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9" name="任意多边形: 形状 8"/>
          <p:cNvSpPr/>
          <p:nvPr userDrawn="1">
            <p:custDataLst>
              <p:tags r:id="rId2"/>
            </p:custDataLst>
          </p:nvPr>
        </p:nvSpPr>
        <p:spPr>
          <a:xfrm>
            <a:off x="9348036" y="816492"/>
            <a:ext cx="2843964" cy="5731457"/>
          </a:xfrm>
          <a:custGeom>
            <a:avLst/>
            <a:gdLst>
              <a:gd name="connsiteX0" fmla="*/ 2843964 w 2843964"/>
              <a:gd name="connsiteY0" fmla="*/ 0 h 5731457"/>
              <a:gd name="connsiteX1" fmla="*/ 2843964 w 2843964"/>
              <a:gd name="connsiteY1" fmla="*/ 5731457 h 5731457"/>
              <a:gd name="connsiteX2" fmla="*/ 2718794 w 2843964"/>
              <a:gd name="connsiteY2" fmla="*/ 5728292 h 5731457"/>
              <a:gd name="connsiteX3" fmla="*/ 0 w 2843964"/>
              <a:gd name="connsiteY3" fmla="*/ 2865728 h 5731457"/>
              <a:gd name="connsiteX4" fmla="*/ 2718794 w 2843964"/>
              <a:gd name="connsiteY4" fmla="*/ 3165 h 573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964" h="5731457">
                <a:moveTo>
                  <a:pt x="2843964" y="0"/>
                </a:moveTo>
                <a:lnTo>
                  <a:pt x="2843964" y="5731457"/>
                </a:lnTo>
                <a:lnTo>
                  <a:pt x="2718794" y="5728292"/>
                </a:lnTo>
                <a:cubicBezTo>
                  <a:pt x="1204331" y="5651523"/>
                  <a:pt x="0" y="4399269"/>
                  <a:pt x="0" y="2865728"/>
                </a:cubicBezTo>
                <a:cubicBezTo>
                  <a:pt x="0" y="1332187"/>
                  <a:pt x="1204331" y="79933"/>
                  <a:pt x="2718794" y="3165"/>
                </a:cubicBez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33" name="任意多边形: 形状 32"/>
          <p:cNvSpPr/>
          <p:nvPr userDrawn="1">
            <p:custDataLst>
              <p:tags r:id="rId3"/>
            </p:custDataLst>
          </p:nvPr>
        </p:nvSpPr>
        <p:spPr>
          <a:xfrm>
            <a:off x="1005522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4" name="任意多边形: 形状 33"/>
          <p:cNvSpPr/>
          <p:nvPr userDrawn="1">
            <p:custDataLst>
              <p:tags r:id="rId4"/>
            </p:custDataLst>
          </p:nvPr>
        </p:nvSpPr>
        <p:spPr>
          <a:xfrm>
            <a:off x="1027303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5" name="任意多边形: 形状 34"/>
          <p:cNvSpPr/>
          <p:nvPr userDrawn="1">
            <p:custDataLst>
              <p:tags r:id="rId5"/>
            </p:custDataLst>
          </p:nvPr>
        </p:nvSpPr>
        <p:spPr>
          <a:xfrm>
            <a:off x="1049020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6" name="任意多边形: 形状 35"/>
          <p:cNvSpPr/>
          <p:nvPr userDrawn="1">
            <p:custDataLst>
              <p:tags r:id="rId6"/>
            </p:custDataLst>
          </p:nvPr>
        </p:nvSpPr>
        <p:spPr>
          <a:xfrm>
            <a:off x="1070800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7" name="任意多边形: 形状 36"/>
          <p:cNvSpPr/>
          <p:nvPr userDrawn="1">
            <p:custDataLst>
              <p:tags r:id="rId7"/>
            </p:custDataLst>
          </p:nvPr>
        </p:nvSpPr>
        <p:spPr>
          <a:xfrm>
            <a:off x="1092517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8" name="任意多边形: 形状 37"/>
          <p:cNvSpPr/>
          <p:nvPr userDrawn="1">
            <p:custDataLst>
              <p:tags r:id="rId8"/>
            </p:custDataLst>
          </p:nvPr>
        </p:nvSpPr>
        <p:spPr>
          <a:xfrm>
            <a:off x="11142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7" name="任意多边形: 形状 26"/>
          <p:cNvSpPr/>
          <p:nvPr userDrawn="1">
            <p:custDataLst>
              <p:tags r:id="rId9"/>
            </p:custDataLst>
          </p:nvPr>
        </p:nvSpPr>
        <p:spPr>
          <a:xfrm>
            <a:off x="1005522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8" name="任意多边形: 形状 27"/>
          <p:cNvSpPr/>
          <p:nvPr userDrawn="1">
            <p:custDataLst>
              <p:tags r:id="rId10"/>
            </p:custDataLst>
          </p:nvPr>
        </p:nvSpPr>
        <p:spPr>
          <a:xfrm>
            <a:off x="1027303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9" name="任意多边形: 形状 28"/>
          <p:cNvSpPr/>
          <p:nvPr userDrawn="1">
            <p:custDataLst>
              <p:tags r:id="rId11"/>
            </p:custDataLst>
          </p:nvPr>
        </p:nvSpPr>
        <p:spPr>
          <a:xfrm>
            <a:off x="1049020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0" name="任意多边形: 形状 29"/>
          <p:cNvSpPr/>
          <p:nvPr userDrawn="1">
            <p:custDataLst>
              <p:tags r:id="rId12"/>
            </p:custDataLst>
          </p:nvPr>
        </p:nvSpPr>
        <p:spPr>
          <a:xfrm>
            <a:off x="1070800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1" name="任意多边形: 形状 30"/>
          <p:cNvSpPr/>
          <p:nvPr userDrawn="1">
            <p:custDataLst>
              <p:tags r:id="rId13"/>
            </p:custDataLst>
          </p:nvPr>
        </p:nvSpPr>
        <p:spPr>
          <a:xfrm>
            <a:off x="1092517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2" name="任意多边形: 形状 31"/>
          <p:cNvSpPr/>
          <p:nvPr userDrawn="1">
            <p:custDataLst>
              <p:tags r:id="rId14"/>
            </p:custDataLst>
          </p:nvPr>
        </p:nvSpPr>
        <p:spPr>
          <a:xfrm>
            <a:off x="11142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1" name="任意多边形: 形状 20"/>
          <p:cNvSpPr/>
          <p:nvPr userDrawn="1">
            <p:custDataLst>
              <p:tags r:id="rId15"/>
            </p:custDataLst>
          </p:nvPr>
        </p:nvSpPr>
        <p:spPr>
          <a:xfrm>
            <a:off x="1005522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2" name="任意多边形: 形状 21"/>
          <p:cNvSpPr/>
          <p:nvPr userDrawn="1">
            <p:custDataLst>
              <p:tags r:id="rId16"/>
            </p:custDataLst>
          </p:nvPr>
        </p:nvSpPr>
        <p:spPr>
          <a:xfrm>
            <a:off x="1027303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3" name="任意多边形: 形状 22"/>
          <p:cNvSpPr/>
          <p:nvPr userDrawn="1">
            <p:custDataLst>
              <p:tags r:id="rId17"/>
            </p:custDataLst>
          </p:nvPr>
        </p:nvSpPr>
        <p:spPr>
          <a:xfrm>
            <a:off x="1049020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4" name="任意多边形: 形状 23"/>
          <p:cNvSpPr/>
          <p:nvPr userDrawn="1">
            <p:custDataLst>
              <p:tags r:id="rId18"/>
            </p:custDataLst>
          </p:nvPr>
        </p:nvSpPr>
        <p:spPr>
          <a:xfrm>
            <a:off x="1070800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5" name="任意多边形: 形状 24"/>
          <p:cNvSpPr/>
          <p:nvPr userDrawn="1">
            <p:custDataLst>
              <p:tags r:id="rId19"/>
            </p:custDataLst>
          </p:nvPr>
        </p:nvSpPr>
        <p:spPr>
          <a:xfrm>
            <a:off x="1092517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6" name="任意多边形: 形状 25"/>
          <p:cNvSpPr/>
          <p:nvPr userDrawn="1">
            <p:custDataLst>
              <p:tags r:id="rId20"/>
            </p:custDataLst>
          </p:nvPr>
        </p:nvSpPr>
        <p:spPr>
          <a:xfrm>
            <a:off x="11142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5" name="任意多边形: 形状 14"/>
          <p:cNvSpPr/>
          <p:nvPr userDrawn="1">
            <p:custDataLst>
              <p:tags r:id="rId21"/>
            </p:custDataLst>
          </p:nvPr>
        </p:nvSpPr>
        <p:spPr>
          <a:xfrm>
            <a:off x="1005522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22"/>
            </p:custDataLst>
          </p:nvPr>
        </p:nvSpPr>
        <p:spPr>
          <a:xfrm>
            <a:off x="1027303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7" name="任意多边形: 形状 16"/>
          <p:cNvSpPr/>
          <p:nvPr userDrawn="1">
            <p:custDataLst>
              <p:tags r:id="rId23"/>
            </p:custDataLst>
          </p:nvPr>
        </p:nvSpPr>
        <p:spPr>
          <a:xfrm>
            <a:off x="1049020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8" name="任意多边形: 形状 17"/>
          <p:cNvSpPr/>
          <p:nvPr userDrawn="1">
            <p:custDataLst>
              <p:tags r:id="rId24"/>
            </p:custDataLst>
          </p:nvPr>
        </p:nvSpPr>
        <p:spPr>
          <a:xfrm>
            <a:off x="1070800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9" name="任意多边形: 形状 18"/>
          <p:cNvSpPr/>
          <p:nvPr userDrawn="1">
            <p:custDataLst>
              <p:tags r:id="rId25"/>
            </p:custDataLst>
          </p:nvPr>
        </p:nvSpPr>
        <p:spPr>
          <a:xfrm>
            <a:off x="1092517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0" name="任意多边形: 形状 19"/>
          <p:cNvSpPr/>
          <p:nvPr userDrawn="1">
            <p:custDataLst>
              <p:tags r:id="rId26"/>
            </p:custDataLst>
          </p:nvPr>
        </p:nvSpPr>
        <p:spPr>
          <a:xfrm>
            <a:off x="11142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9" name="任意多边形 1"/>
          <p:cNvSpPr/>
          <p:nvPr userDrawn="1">
            <p:custDataLst>
              <p:tags r:id="rId27"/>
            </p:custDataLst>
          </p:nvPr>
        </p:nvSpPr>
        <p:spPr>
          <a:xfrm>
            <a:off x="206375" y="5969564"/>
            <a:ext cx="1343382" cy="889071"/>
          </a:xfrm>
          <a:custGeom>
            <a:avLst/>
            <a:gdLst/>
            <a:ahLst/>
            <a:cxnLst>
              <a:cxn ang="3">
                <a:pos x="hc" y="t"/>
              </a:cxn>
              <a:cxn ang="cd2">
                <a:pos x="l" y="vc"/>
              </a:cxn>
              <a:cxn ang="cd4">
                <a:pos x="hc" y="b"/>
              </a:cxn>
              <a:cxn ang="0">
                <a:pos x="r" y="vc"/>
              </a:cxn>
            </a:cxnLst>
            <a:rect l="l" t="t" r="r" b="b"/>
            <a:pathLst>
              <a:path w="2116" h="1400">
                <a:moveTo>
                  <a:pt x="1058" y="0"/>
                </a:moveTo>
                <a:cubicBezTo>
                  <a:pt x="1570" y="0"/>
                  <a:pt x="1997" y="368"/>
                  <a:pt x="2096" y="857"/>
                </a:cubicBezTo>
                <a:lnTo>
                  <a:pt x="2116" y="1053"/>
                </a:lnTo>
                <a:lnTo>
                  <a:pt x="1762" y="1053"/>
                </a:lnTo>
                <a:lnTo>
                  <a:pt x="1762" y="1400"/>
                </a:lnTo>
                <a:lnTo>
                  <a:pt x="0" y="1400"/>
                </a:lnTo>
                <a:lnTo>
                  <a:pt x="0" y="1053"/>
                </a:lnTo>
                <a:lnTo>
                  <a:pt x="0" y="1053"/>
                </a:lnTo>
                <a:lnTo>
                  <a:pt x="20" y="857"/>
                </a:lnTo>
                <a:cubicBezTo>
                  <a:pt x="119" y="368"/>
                  <a:pt x="546" y="0"/>
                  <a:pt x="1058" y="0"/>
                </a:cubicBezTo>
                <a:close/>
              </a:path>
            </a:pathLst>
          </a:cu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0" name="直接连接符 39"/>
          <p:cNvCxnSpPr/>
          <p:nvPr userDrawn="1">
            <p:custDataLst>
              <p:tags r:id="rId28"/>
            </p:custDataLst>
          </p:nvPr>
        </p:nvCxnSpPr>
        <p:spPr>
          <a:xfrm>
            <a:off x="1549757" y="6527800"/>
            <a:ext cx="857214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任意多边形: 形状 40"/>
          <p:cNvSpPr/>
          <p:nvPr userDrawn="1">
            <p:custDataLst>
              <p:tags r:id="rId29"/>
            </p:custDataLst>
          </p:nvPr>
        </p:nvSpPr>
        <p:spPr>
          <a:xfrm>
            <a:off x="1075734" y="642656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2" name="标题 1"/>
          <p:cNvSpPr>
            <a:spLocks noGrp="1"/>
          </p:cNvSpPr>
          <p:nvPr>
            <p:ph type="title"/>
            <p:custDataLst>
              <p:tags r:id="rId30"/>
            </p:custDataLst>
          </p:nvPr>
        </p:nvSpPr>
        <p:spPr>
          <a:xfrm>
            <a:off x="1581138" y="700668"/>
            <a:ext cx="6603643" cy="4992039"/>
          </a:xfrm>
        </p:spPr>
        <p:txBody>
          <a:bodyPr anchor="ctr">
            <a:normAutofit/>
          </a:bodyPr>
          <a:lstStyle>
            <a:lvl1pPr algn="l">
              <a:defRPr sz="60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2"/>
            </p:custDataLst>
          </p:nvPr>
        </p:nvSpPr>
        <p:spPr/>
        <p:txBody>
          <a:bodyPr/>
          <a:lstStyle/>
          <a:p>
            <a:endParaRPr lang="zh-CN" altLang="en-US"/>
          </a:p>
        </p:txBody>
      </p:sp>
      <p:sp>
        <p:nvSpPr>
          <p:cNvPr id="6" name="灯片编号占位符 5"/>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
        <p:nvSpPr>
          <p:cNvPr id="8" name="文本占位符 7"/>
          <p:cNvSpPr>
            <a:spLocks noGrp="1"/>
          </p:cNvSpPr>
          <p:nvPr>
            <p:ph type="body" sz="quarter" idx="13" hasCustomPrompt="1"/>
            <p:custDataLst>
              <p:tags r:id="rId34"/>
            </p:custDataLst>
          </p:nvPr>
        </p:nvSpPr>
        <p:spPr>
          <a:xfrm>
            <a:off x="10270349" y="2560320"/>
            <a:ext cx="1632479" cy="1869606"/>
          </a:xfrm>
        </p:spPr>
        <p:txBody>
          <a:bodyPr anchor="ctr">
            <a:noAutofit/>
          </a:bodyPr>
          <a:lstStyle>
            <a:lvl1pPr marL="0" indent="0" algn="ctr">
              <a:buNone/>
              <a:defRPr sz="7200" b="1">
                <a:solidFill>
                  <a:schemeClr val="bg1"/>
                </a:solidFill>
              </a:defRPr>
            </a:lvl1pPr>
          </a:lstStyle>
          <a:p>
            <a:pPr lvl="0"/>
            <a:r>
              <a:rPr lang="zh-CN" altLang="en-US"/>
              <a:t>节编号</a:t>
            </a:r>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9596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9596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592522B-0F24-4480-B9DD-A9474A6880D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95960" y="1301750"/>
            <a:ext cx="10799088" cy="405553"/>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单击此处编辑母版副标题样式</a:t>
            </a:r>
            <a:endParaRPr lang="zh-CN" altLang="en-US"/>
          </a:p>
        </p:txBody>
      </p:sp>
      <p:sp>
        <p:nvSpPr>
          <p:cNvPr id="7" name="日期占位符 6"/>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p:txBody>
          <a:bodyPr/>
          <a:lstStyle/>
          <a:p>
            <a:endParaRPr lang="zh-CN" altLang="en-US"/>
          </a:p>
        </p:txBody>
      </p:sp>
      <p:sp>
        <p:nvSpPr>
          <p:cNvPr id="9" name="灯片编号占位符 8"/>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845675" y="5245735"/>
            <a:ext cx="1585595" cy="160718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6"/>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flipH="1">
            <a:off x="11099800" y="1419860"/>
            <a:ext cx="1092200" cy="218376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1"/>
          </a:solidFill>
          <a:ln w="2934" cap="flat">
            <a:noFill/>
            <a:prstDash val="solid"/>
            <a:miter/>
          </a:ln>
        </p:spPr>
        <p:txBody>
          <a:bodyPr rtlCol="0" anchor="ctr"/>
          <a:lstStyle/>
          <a:p>
            <a:endParaRPr lang="zh-CN" altLang="en-US"/>
          </a:p>
        </p:txBody>
      </p:sp>
      <p:sp>
        <p:nvSpPr>
          <p:cNvPr id="15" name="任意多边形: 形状 14"/>
          <p:cNvSpPr/>
          <p:nvPr userDrawn="1">
            <p:custDataLst>
              <p:tags r:id="rId7"/>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6" name="任意多边形: 形状 15"/>
          <p:cNvSpPr/>
          <p:nvPr userDrawn="1">
            <p:custDataLst>
              <p:tags r:id="rId8"/>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cxnSp>
        <p:nvCxnSpPr>
          <p:cNvPr id="44" name="直接连接符 43"/>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任意多边形: 形状 44"/>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1"/>
          </a:solidFill>
          <a:ln w="2934" cap="flat">
            <a:noFill/>
            <a:prstDash val="solid"/>
            <a:miter/>
          </a:ln>
        </p:spPr>
        <p:txBody>
          <a:bodyPr rtlCol="0" anchor="ctr"/>
          <a:lstStyle/>
          <a:p>
            <a:endParaRPr lang="zh-CN" altLang="en-US"/>
          </a:p>
        </p:txBody>
      </p:sp>
      <p:sp>
        <p:nvSpPr>
          <p:cNvPr id="2" name="标题 1"/>
          <p:cNvSpPr>
            <a:spLocks noGrp="1"/>
          </p:cNvSpPr>
          <p:nvPr>
            <p:ph type="ctrTitle"/>
            <p:custDataLst>
              <p:tags r:id="rId34"/>
            </p:custDataLst>
          </p:nvPr>
        </p:nvSpPr>
        <p:spPr>
          <a:xfrm>
            <a:off x="2225242" y="1100447"/>
            <a:ext cx="7756958" cy="2763596"/>
          </a:xfrm>
        </p:spPr>
        <p:txBody>
          <a:bodyPr anchor="b">
            <a:normAutofit/>
          </a:bodyPr>
          <a:lstStyle>
            <a:lvl1pPr algn="ctr">
              <a:lnSpc>
                <a:spcPct val="100000"/>
              </a:lnSpc>
              <a:defRPr sz="66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5"/>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6"/>
            </p:custDataLst>
          </p:nvPr>
        </p:nvSpPr>
        <p:spPr/>
        <p:txBody>
          <a:bodyPr/>
          <a:lstStyle/>
          <a:p>
            <a:endParaRPr lang="zh-CN" altLang="en-US"/>
          </a:p>
        </p:txBody>
      </p:sp>
      <p:sp>
        <p:nvSpPr>
          <p:cNvPr id="6" name="灯片编号占位符 5"/>
          <p:cNvSpPr>
            <a:spLocks noGrp="1"/>
          </p:cNvSpPr>
          <p:nvPr>
            <p:ph type="sldNum" sz="quarter" idx="12"/>
            <p:custDataLst>
              <p:tags r:id="rId37"/>
            </p:custDataLst>
          </p:nvPr>
        </p:nvSpPr>
        <p:spPr>
          <a:xfrm>
            <a:off x="8610600" y="6356350"/>
            <a:ext cx="2743200" cy="365125"/>
          </a:xfrm>
        </p:spPr>
        <p:txBody>
          <a:bodyPr/>
          <a:lstStyle/>
          <a:p>
            <a:fld id="{BE5F26B5-172A-4DC2-B0B7-181CFC56B87C}" type="slidenum">
              <a:rPr lang="zh-CN" altLang="en-US" smtClean="0"/>
            </a:fld>
            <a:endParaRPr lang="zh-CN" altLang="en-US"/>
          </a:p>
        </p:txBody>
      </p:sp>
      <p:sp>
        <p:nvSpPr>
          <p:cNvPr id="46" name="文本占位符 9"/>
          <p:cNvSpPr>
            <a:spLocks noGrp="1"/>
          </p:cNvSpPr>
          <p:nvPr>
            <p:ph type="body" sz="quarter" idx="18" hasCustomPrompt="1"/>
            <p:custDataLst>
              <p:tags r:id="rId38"/>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47" name="文本占位符 23"/>
          <p:cNvSpPr>
            <a:spLocks noGrp="1"/>
          </p:cNvSpPr>
          <p:nvPr>
            <p:ph type="body" sz="quarter" idx="19" hasCustomPrompt="1"/>
            <p:custDataLst>
              <p:tags r:id="rId39"/>
            </p:custDataLst>
          </p:nvPr>
        </p:nvSpPr>
        <p:spPr>
          <a:xfrm>
            <a:off x="4781641" y="4205797"/>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9596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924197" y="4948805"/>
            <a:ext cx="1886803" cy="191173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sp>
        <p:nvSpPr>
          <p:cNvPr id="13" name="任意多边形: 形状 12"/>
          <p:cNvSpPr/>
          <p:nvPr userDrawn="1">
            <p:custDataLst>
              <p:tags r:id="rId7"/>
            </p:custDataLst>
          </p:nvPr>
        </p:nvSpPr>
        <p:spPr>
          <a:xfrm>
            <a:off x="866592" y="4689266"/>
            <a:ext cx="1515694" cy="757847"/>
          </a:xfrm>
          <a:custGeom>
            <a:avLst/>
            <a:gdLst>
              <a:gd name="connsiteX0" fmla="*/ 938749 w 1877497"/>
              <a:gd name="connsiteY0" fmla="*/ 938749 h 938748"/>
              <a:gd name="connsiteX1" fmla="*/ 1877498 w 1877497"/>
              <a:gd name="connsiteY1" fmla="*/ 0 h 938748"/>
              <a:gd name="connsiteX2" fmla="*/ 0 w 1877497"/>
              <a:gd name="connsiteY2" fmla="*/ 0 h 938748"/>
              <a:gd name="connsiteX3" fmla="*/ 938749 w 1877497"/>
              <a:gd name="connsiteY3" fmla="*/ 938749 h 938748"/>
            </a:gdLst>
            <a:ahLst/>
            <a:cxnLst>
              <a:cxn ang="0">
                <a:pos x="connsiteX0" y="connsiteY0"/>
              </a:cxn>
              <a:cxn ang="0">
                <a:pos x="connsiteX1" y="connsiteY1"/>
              </a:cxn>
              <a:cxn ang="0">
                <a:pos x="connsiteX2" y="connsiteY2"/>
              </a:cxn>
              <a:cxn ang="0">
                <a:pos x="connsiteX3" y="connsiteY3"/>
              </a:cxn>
            </a:cxnLst>
            <a:rect l="l" t="t" r="r" b="b"/>
            <a:pathLst>
              <a:path w="1877497" h="938748">
                <a:moveTo>
                  <a:pt x="938749" y="938749"/>
                </a:moveTo>
                <a:cubicBezTo>
                  <a:pt x="1457114" y="938749"/>
                  <a:pt x="1877498" y="518366"/>
                  <a:pt x="1877498" y="0"/>
                </a:cubicBezTo>
                <a:lnTo>
                  <a:pt x="0" y="0"/>
                </a:lnTo>
                <a:cubicBezTo>
                  <a:pt x="0" y="518366"/>
                  <a:pt x="420383" y="938749"/>
                  <a:pt x="938749" y="938749"/>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8"/>
            </p:custDataLst>
          </p:nvPr>
        </p:nvSpPr>
        <p:spPr>
          <a:xfrm>
            <a:off x="76200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90043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03822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7665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31508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45351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76200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90043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03822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7665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31508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45351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76200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90043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03822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7665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31508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45351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76200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90043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03822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7665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31508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145351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cxnSp>
        <p:nvCxnSpPr>
          <p:cNvPr id="43" name="直接连接符 42"/>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任意多边形: 形状 43"/>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sp>
        <p:nvSpPr>
          <p:cNvPr id="45" name="任意多边形: 形状 12"/>
          <p:cNvSpPr/>
          <p:nvPr userDrawn="1">
            <p:custDataLst>
              <p:tags r:id="rId34"/>
            </p:custDataLst>
          </p:nvPr>
        </p:nvSpPr>
        <p:spPr>
          <a:xfrm flipH="1">
            <a:off x="11188065" y="1419860"/>
            <a:ext cx="1003935" cy="200850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6"/>
          </a:solidFill>
          <a:ln w="2934" cap="flat">
            <a:noFill/>
            <a:prstDash val="solid"/>
            <a:miter/>
          </a:ln>
        </p:spPr>
        <p:txBody>
          <a:bodyPr rtlCol="0" anchor="ctr"/>
          <a:lstStyle/>
          <a:p>
            <a:endParaRPr lang="zh-CN" altLang="en-US"/>
          </a:p>
        </p:txBody>
      </p:sp>
      <p:sp>
        <p:nvSpPr>
          <p:cNvPr id="47" name="任意多边形: 形状 81"/>
          <p:cNvSpPr/>
          <p:nvPr userDrawn="1">
            <p:custDataLst>
              <p:tags r:id="rId35"/>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8" name="任意多边形: 形状 82"/>
          <p:cNvSpPr/>
          <p:nvPr userDrawn="1">
            <p:custDataLst>
              <p:tags r:id="rId36"/>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9" name="任意多边形: 形状 83"/>
          <p:cNvSpPr/>
          <p:nvPr userDrawn="1">
            <p:custDataLst>
              <p:tags r:id="rId37"/>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0" name="任意多边形: 形状 84"/>
          <p:cNvSpPr/>
          <p:nvPr userDrawn="1">
            <p:custDataLst>
              <p:tags r:id="rId38"/>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1" name="任意多边形: 形状 85"/>
          <p:cNvSpPr/>
          <p:nvPr userDrawn="1">
            <p:custDataLst>
              <p:tags r:id="rId39"/>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2" name="任意多边形: 形状 86"/>
          <p:cNvSpPr/>
          <p:nvPr userDrawn="1">
            <p:custDataLst>
              <p:tags r:id="rId40"/>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3" name="任意多边形: 形状 87"/>
          <p:cNvSpPr/>
          <p:nvPr userDrawn="1">
            <p:custDataLst>
              <p:tags r:id="rId41"/>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4" name="任意多边形: 形状 88"/>
          <p:cNvSpPr/>
          <p:nvPr userDrawn="1">
            <p:custDataLst>
              <p:tags r:id="rId42"/>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5" name="任意多边形: 形状 89"/>
          <p:cNvSpPr/>
          <p:nvPr userDrawn="1">
            <p:custDataLst>
              <p:tags r:id="rId43"/>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6" name="任意多边形: 形状 90"/>
          <p:cNvSpPr/>
          <p:nvPr userDrawn="1">
            <p:custDataLst>
              <p:tags r:id="rId44"/>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7" name="任意多边形: 形状 91"/>
          <p:cNvSpPr/>
          <p:nvPr userDrawn="1">
            <p:custDataLst>
              <p:tags r:id="rId45"/>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8" name="任意多边形: 形状 92"/>
          <p:cNvSpPr/>
          <p:nvPr userDrawn="1">
            <p:custDataLst>
              <p:tags r:id="rId46"/>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9" name="任意多边形: 形状 93"/>
          <p:cNvSpPr/>
          <p:nvPr userDrawn="1">
            <p:custDataLst>
              <p:tags r:id="rId47"/>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0" name="任意多边形: 形状 94"/>
          <p:cNvSpPr/>
          <p:nvPr userDrawn="1">
            <p:custDataLst>
              <p:tags r:id="rId48"/>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1" name="任意多边形: 形状 95"/>
          <p:cNvSpPr/>
          <p:nvPr userDrawn="1">
            <p:custDataLst>
              <p:tags r:id="rId49"/>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2" name="任意多边形: 形状 96"/>
          <p:cNvSpPr/>
          <p:nvPr userDrawn="1">
            <p:custDataLst>
              <p:tags r:id="rId50"/>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3" name="任意多边形: 形状 97"/>
          <p:cNvSpPr/>
          <p:nvPr userDrawn="1">
            <p:custDataLst>
              <p:tags r:id="rId51"/>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4" name="任意多边形: 形状 98"/>
          <p:cNvSpPr/>
          <p:nvPr userDrawn="1">
            <p:custDataLst>
              <p:tags r:id="rId52"/>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5" name="任意多边形: 形状 99"/>
          <p:cNvSpPr/>
          <p:nvPr userDrawn="1">
            <p:custDataLst>
              <p:tags r:id="rId53"/>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6" name="任意多边形: 形状 100"/>
          <p:cNvSpPr/>
          <p:nvPr userDrawn="1">
            <p:custDataLst>
              <p:tags r:id="rId54"/>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7" name="任意多边形: 形状 101"/>
          <p:cNvSpPr/>
          <p:nvPr userDrawn="1">
            <p:custDataLst>
              <p:tags r:id="rId55"/>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8" name="任意多边形: 形状 102"/>
          <p:cNvSpPr/>
          <p:nvPr userDrawn="1">
            <p:custDataLst>
              <p:tags r:id="rId56"/>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9" name="任意多边形: 形状 103"/>
          <p:cNvSpPr/>
          <p:nvPr userDrawn="1">
            <p:custDataLst>
              <p:tags r:id="rId57"/>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70" name="任意多边形: 形状 104"/>
          <p:cNvSpPr/>
          <p:nvPr userDrawn="1">
            <p:custDataLst>
              <p:tags r:id="rId58"/>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2" name="标题 1"/>
          <p:cNvSpPr>
            <a:spLocks noGrp="1"/>
          </p:cNvSpPr>
          <p:nvPr>
            <p:ph type="ctrTitle" hasCustomPrompt="1"/>
            <p:custDataLst>
              <p:tags r:id="rId59"/>
            </p:custDataLst>
          </p:nvPr>
        </p:nvSpPr>
        <p:spPr>
          <a:xfrm>
            <a:off x="838200" y="1656000"/>
            <a:ext cx="10515600" cy="1800000"/>
          </a:xfrm>
        </p:spPr>
        <p:txBody>
          <a:bodyPr anchor="b">
            <a:normAutofit/>
          </a:bodyPr>
          <a:lstStyle>
            <a:lvl1pPr algn="ctr">
              <a:lnSpc>
                <a:spcPct val="100000"/>
              </a:lnSpc>
              <a:defRPr sz="6600"/>
            </a:lvl1pPr>
          </a:lstStyle>
          <a:p>
            <a:r>
              <a:rPr lang="zh-CN" altLang="en-US"/>
              <a:t>单击添加文档标题</a:t>
            </a:r>
            <a:endParaRPr lang="zh-CN" altLang="en-US"/>
          </a:p>
        </p:txBody>
      </p:sp>
      <p:sp>
        <p:nvSpPr>
          <p:cNvPr id="3" name="副标题 2"/>
          <p:cNvSpPr>
            <a:spLocks noGrp="1"/>
          </p:cNvSpPr>
          <p:nvPr>
            <p:ph type="subTitle" idx="1"/>
            <p:custDataLst>
              <p:tags r:id="rId60"/>
            </p:custDataLst>
          </p:nvPr>
        </p:nvSpPr>
        <p:spPr>
          <a:xfrm>
            <a:off x="838200" y="3705186"/>
            <a:ext cx="10515600" cy="866814"/>
          </a:xfrm>
        </p:spPr>
        <p:txBody>
          <a:bodyPr>
            <a:normAutofit/>
          </a:bodyPr>
          <a:lstStyle>
            <a:lvl1pPr marL="0" indent="0" algn="ctr">
              <a:lnSpc>
                <a:spcPct val="100000"/>
              </a:lnSpc>
              <a:buNone/>
              <a:defRPr sz="1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61"/>
            </p:custDataLst>
          </p:nvPr>
        </p:nvSpPr>
        <p:spPr/>
        <p:txBody>
          <a:bodyPr>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62"/>
            </p:custDataLst>
          </p:nvPr>
        </p:nvSpPr>
        <p:spPr/>
        <p:txBody>
          <a:bodyPr>
            <a:normAutofit/>
          </a:bodyPr>
          <a:lstStyle/>
          <a:p>
            <a:endParaRPr lang="zh-CN" altLang="en-US"/>
          </a:p>
        </p:txBody>
      </p:sp>
      <p:sp>
        <p:nvSpPr>
          <p:cNvPr id="6" name="灯片编号占位符 5"/>
          <p:cNvSpPr>
            <a:spLocks noGrp="1"/>
          </p:cNvSpPr>
          <p:nvPr>
            <p:ph type="sldNum" sz="quarter" idx="12"/>
            <p:custDataLst>
              <p:tags r:id="rId63"/>
            </p:custDataLst>
          </p:nvPr>
        </p:nvSpPr>
        <p:spPr>
          <a:xfrm>
            <a:off x="8610600" y="6356350"/>
            <a:ext cx="2743200" cy="365125"/>
          </a:xfrm>
        </p:spPr>
        <p:txBody>
          <a:bodyPr>
            <a:normAutofit/>
          </a:bodyPr>
          <a:lstStyle/>
          <a:p>
            <a:fld id="{BE5F26B5-172A-4DC2-B0B7-181CFC56B87C}" type="slidenum">
              <a:rPr lang="zh-CN" altLang="en-US" smtClean="0"/>
            </a:fld>
            <a:endParaRPr lang="zh-CN" altLang="en-US"/>
          </a:p>
        </p:txBody>
      </p:sp>
      <p:sp>
        <p:nvSpPr>
          <p:cNvPr id="24" name="文本占位符 23"/>
          <p:cNvSpPr>
            <a:spLocks noGrp="1"/>
          </p:cNvSpPr>
          <p:nvPr>
            <p:ph type="body" sz="quarter" idx="17" hasCustomPrompt="1"/>
            <p:custDataLst>
              <p:tags r:id="rId64"/>
            </p:custDataLst>
          </p:nvPr>
        </p:nvSpPr>
        <p:spPr>
          <a:xfrm>
            <a:off x="4781641" y="4586170"/>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
        <p:nvSpPr>
          <p:cNvPr id="74" name="文本占位符 9"/>
          <p:cNvSpPr>
            <a:spLocks noGrp="1"/>
          </p:cNvSpPr>
          <p:nvPr>
            <p:ph type="body" sz="quarter" idx="18" hasCustomPrompt="1"/>
            <p:custDataLst>
              <p:tags r:id="rId65"/>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75" name="文本占位符 13"/>
          <p:cNvSpPr>
            <a:spLocks noGrp="1"/>
          </p:cNvSpPr>
          <p:nvPr>
            <p:ph type="body" sz="quarter" idx="14" hasCustomPrompt="1"/>
            <p:custDataLst>
              <p:tags r:id="rId66"/>
            </p:custDataLst>
          </p:nvPr>
        </p:nvSpPr>
        <p:spPr>
          <a:xfrm>
            <a:off x="8825231" y="326198"/>
            <a:ext cx="2880000" cy="504000"/>
          </a:xfrm>
        </p:spPr>
        <p:txBody>
          <a:bodyPr anchor="ctr">
            <a:normAutofit/>
          </a:bodyPr>
          <a:lstStyle>
            <a:lvl1pPr marL="0" indent="0" algn="r">
              <a:lnSpc>
                <a:spcPct val="100000"/>
              </a:lnSpc>
              <a:buNone/>
              <a:defRPr sz="1200" b="1">
                <a:solidFill>
                  <a:schemeClr val="accent6"/>
                </a:solidFill>
              </a:defRPr>
            </a:lvl1pPr>
          </a:lstStyle>
          <a:p>
            <a:pPr lvl="0"/>
            <a:r>
              <a:rPr lang="zh-CN" altLang="en-US"/>
              <a:t>日期时间占位符</a:t>
            </a:r>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showMasterSp="0" userDrawn="1">
  <p:cSld name="目录">
    <p:bg>
      <p:bgPr>
        <a:solidFill>
          <a:schemeClr val="bg2"/>
        </a:solidFill>
        <a:effectLst/>
      </p:bgPr>
    </p:bg>
    <p:spTree>
      <p:nvGrpSpPr>
        <p:cNvPr id="1" name=""/>
        <p:cNvGrpSpPr/>
        <p:nvPr/>
      </p:nvGrpSpPr>
      <p:grpSpPr>
        <a:xfrm>
          <a:off x="0" y="0"/>
          <a:ext cx="0" cy="0"/>
          <a:chOff x="0" y="0"/>
          <a:chExt cx="0" cy="0"/>
        </a:xfrm>
      </p:grpSpPr>
      <p:sp>
        <p:nvSpPr>
          <p:cNvPr id="85" name="任意多边形: 形状 84"/>
          <p:cNvSpPr/>
          <p:nvPr userDrawn="1">
            <p:custDataLst>
              <p:tags r:id="rId2"/>
            </p:custDataLst>
          </p:nvPr>
        </p:nvSpPr>
        <p:spPr>
          <a:xfrm>
            <a:off x="0" y="815926"/>
            <a:ext cx="3010487" cy="5732586"/>
          </a:xfrm>
          <a:custGeom>
            <a:avLst/>
            <a:gdLst>
              <a:gd name="connsiteX0" fmla="*/ 144194 w 3010487"/>
              <a:gd name="connsiteY0" fmla="*/ 0 h 5732586"/>
              <a:gd name="connsiteX1" fmla="*/ 3010487 w 3010487"/>
              <a:gd name="connsiteY1" fmla="*/ 2866293 h 5732586"/>
              <a:gd name="connsiteX2" fmla="*/ 144194 w 3010487"/>
              <a:gd name="connsiteY2" fmla="*/ 5732586 h 5732586"/>
              <a:gd name="connsiteX3" fmla="*/ 0 w 3010487"/>
              <a:gd name="connsiteY3" fmla="*/ 5728940 h 5732586"/>
              <a:gd name="connsiteX4" fmla="*/ 0 w 3010487"/>
              <a:gd name="connsiteY4" fmla="*/ 3646 h 57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487" h="5732586">
                <a:moveTo>
                  <a:pt x="144194" y="0"/>
                </a:moveTo>
                <a:cubicBezTo>
                  <a:pt x="1727204" y="0"/>
                  <a:pt x="3010487" y="1283283"/>
                  <a:pt x="3010487" y="2866293"/>
                </a:cubicBezTo>
                <a:cubicBezTo>
                  <a:pt x="3010487" y="4449303"/>
                  <a:pt x="1727204" y="5732586"/>
                  <a:pt x="144194" y="5732586"/>
                </a:cubicBezTo>
                <a:lnTo>
                  <a:pt x="0" y="5728940"/>
                </a:lnTo>
                <a:lnTo>
                  <a:pt x="0" y="3646"/>
                </a:ln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09" name="任意多边形: 形状 108"/>
          <p:cNvSpPr/>
          <p:nvPr userDrawn="1">
            <p:custDataLst>
              <p:tags r:id="rId3"/>
            </p:custDataLst>
          </p:nvPr>
        </p:nvSpPr>
        <p:spPr>
          <a:xfrm>
            <a:off x="101981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0" name="任意多边形: 形状 109"/>
          <p:cNvSpPr/>
          <p:nvPr userDrawn="1">
            <p:custDataLst>
              <p:tags r:id="rId4"/>
            </p:custDataLst>
          </p:nvPr>
        </p:nvSpPr>
        <p:spPr>
          <a:xfrm>
            <a:off x="1236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1" name="任意多边形: 形状 110"/>
          <p:cNvSpPr/>
          <p:nvPr userDrawn="1">
            <p:custDataLst>
              <p:tags r:id="rId5"/>
            </p:custDataLst>
          </p:nvPr>
        </p:nvSpPr>
        <p:spPr>
          <a:xfrm>
            <a:off x="145478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2" name="任意多边形: 形状 111"/>
          <p:cNvSpPr/>
          <p:nvPr userDrawn="1">
            <p:custDataLst>
              <p:tags r:id="rId6"/>
            </p:custDataLst>
          </p:nvPr>
        </p:nvSpPr>
        <p:spPr>
          <a:xfrm>
            <a:off x="167259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3" name="任意多边形: 形状 112"/>
          <p:cNvSpPr/>
          <p:nvPr userDrawn="1">
            <p:custDataLst>
              <p:tags r:id="rId7"/>
            </p:custDataLst>
          </p:nvPr>
        </p:nvSpPr>
        <p:spPr>
          <a:xfrm>
            <a:off x="188976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4" name="任意多边形: 形状 113"/>
          <p:cNvSpPr/>
          <p:nvPr userDrawn="1">
            <p:custDataLst>
              <p:tags r:id="rId8"/>
            </p:custDataLst>
          </p:nvPr>
        </p:nvSpPr>
        <p:spPr>
          <a:xfrm>
            <a:off x="210756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3" name="任意多边形: 形状 102"/>
          <p:cNvSpPr/>
          <p:nvPr userDrawn="1">
            <p:custDataLst>
              <p:tags r:id="rId9"/>
            </p:custDataLst>
          </p:nvPr>
        </p:nvSpPr>
        <p:spPr>
          <a:xfrm>
            <a:off x="101981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4" name="任意多边形: 形状 103"/>
          <p:cNvSpPr/>
          <p:nvPr userDrawn="1">
            <p:custDataLst>
              <p:tags r:id="rId10"/>
            </p:custDataLst>
          </p:nvPr>
        </p:nvSpPr>
        <p:spPr>
          <a:xfrm>
            <a:off x="1236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5" name="任意多边形: 形状 104"/>
          <p:cNvSpPr/>
          <p:nvPr userDrawn="1">
            <p:custDataLst>
              <p:tags r:id="rId11"/>
            </p:custDataLst>
          </p:nvPr>
        </p:nvSpPr>
        <p:spPr>
          <a:xfrm>
            <a:off x="145478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6" name="任意多边形: 形状 105"/>
          <p:cNvSpPr/>
          <p:nvPr userDrawn="1">
            <p:custDataLst>
              <p:tags r:id="rId12"/>
            </p:custDataLst>
          </p:nvPr>
        </p:nvSpPr>
        <p:spPr>
          <a:xfrm>
            <a:off x="167259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7" name="任意多边形: 形状 106"/>
          <p:cNvSpPr/>
          <p:nvPr userDrawn="1">
            <p:custDataLst>
              <p:tags r:id="rId13"/>
            </p:custDataLst>
          </p:nvPr>
        </p:nvSpPr>
        <p:spPr>
          <a:xfrm>
            <a:off x="188976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8" name="任意多边形: 形状 107"/>
          <p:cNvSpPr/>
          <p:nvPr userDrawn="1">
            <p:custDataLst>
              <p:tags r:id="rId14"/>
            </p:custDataLst>
          </p:nvPr>
        </p:nvSpPr>
        <p:spPr>
          <a:xfrm>
            <a:off x="210756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7" name="任意多边形: 形状 96"/>
          <p:cNvSpPr/>
          <p:nvPr userDrawn="1">
            <p:custDataLst>
              <p:tags r:id="rId15"/>
            </p:custDataLst>
          </p:nvPr>
        </p:nvSpPr>
        <p:spPr>
          <a:xfrm>
            <a:off x="101981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8" name="任意多边形: 形状 97"/>
          <p:cNvSpPr/>
          <p:nvPr userDrawn="1">
            <p:custDataLst>
              <p:tags r:id="rId16"/>
            </p:custDataLst>
          </p:nvPr>
        </p:nvSpPr>
        <p:spPr>
          <a:xfrm>
            <a:off x="1236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9" name="任意多边形: 形状 98"/>
          <p:cNvSpPr/>
          <p:nvPr userDrawn="1">
            <p:custDataLst>
              <p:tags r:id="rId17"/>
            </p:custDataLst>
          </p:nvPr>
        </p:nvSpPr>
        <p:spPr>
          <a:xfrm>
            <a:off x="145478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0" name="任意多边形: 形状 99"/>
          <p:cNvSpPr/>
          <p:nvPr userDrawn="1">
            <p:custDataLst>
              <p:tags r:id="rId18"/>
            </p:custDataLst>
          </p:nvPr>
        </p:nvSpPr>
        <p:spPr>
          <a:xfrm>
            <a:off x="167259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1" name="任意多边形: 形状 100"/>
          <p:cNvSpPr/>
          <p:nvPr userDrawn="1">
            <p:custDataLst>
              <p:tags r:id="rId19"/>
            </p:custDataLst>
          </p:nvPr>
        </p:nvSpPr>
        <p:spPr>
          <a:xfrm>
            <a:off x="188976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2" name="任意多边形: 形状 101"/>
          <p:cNvSpPr/>
          <p:nvPr userDrawn="1">
            <p:custDataLst>
              <p:tags r:id="rId20"/>
            </p:custDataLst>
          </p:nvPr>
        </p:nvSpPr>
        <p:spPr>
          <a:xfrm>
            <a:off x="210756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1" name="任意多边形: 形状 90"/>
          <p:cNvSpPr/>
          <p:nvPr userDrawn="1">
            <p:custDataLst>
              <p:tags r:id="rId21"/>
            </p:custDataLst>
          </p:nvPr>
        </p:nvSpPr>
        <p:spPr>
          <a:xfrm>
            <a:off x="101981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2" name="任意多边形: 形状 91"/>
          <p:cNvSpPr/>
          <p:nvPr userDrawn="1">
            <p:custDataLst>
              <p:tags r:id="rId22"/>
            </p:custDataLst>
          </p:nvPr>
        </p:nvSpPr>
        <p:spPr>
          <a:xfrm>
            <a:off x="1236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3" name="任意多边形: 形状 92"/>
          <p:cNvSpPr/>
          <p:nvPr userDrawn="1">
            <p:custDataLst>
              <p:tags r:id="rId23"/>
            </p:custDataLst>
          </p:nvPr>
        </p:nvSpPr>
        <p:spPr>
          <a:xfrm>
            <a:off x="145478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4" name="任意多边形: 形状 93"/>
          <p:cNvSpPr/>
          <p:nvPr userDrawn="1">
            <p:custDataLst>
              <p:tags r:id="rId24"/>
            </p:custDataLst>
          </p:nvPr>
        </p:nvSpPr>
        <p:spPr>
          <a:xfrm>
            <a:off x="167259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5" name="任意多边形: 形状 94"/>
          <p:cNvSpPr/>
          <p:nvPr userDrawn="1">
            <p:custDataLst>
              <p:tags r:id="rId25"/>
            </p:custDataLst>
          </p:nvPr>
        </p:nvSpPr>
        <p:spPr>
          <a:xfrm>
            <a:off x="188976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6" name="任意多边形: 形状 95"/>
          <p:cNvSpPr/>
          <p:nvPr userDrawn="1">
            <p:custDataLst>
              <p:tags r:id="rId26"/>
            </p:custDataLst>
          </p:nvPr>
        </p:nvSpPr>
        <p:spPr>
          <a:xfrm>
            <a:off x="210756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6" name="任意多边形: 形状 115"/>
          <p:cNvSpPr/>
          <p:nvPr>
            <p:custDataLst>
              <p:tags r:id="rId27"/>
            </p:custDataLst>
          </p:nvPr>
        </p:nvSpPr>
        <p:spPr>
          <a:xfrm>
            <a:off x="10883032" y="5494407"/>
            <a:ext cx="1308968" cy="1363593"/>
          </a:xfrm>
          <a:custGeom>
            <a:avLst/>
            <a:gdLst>
              <a:gd name="connsiteX0" fmla="*/ 672905 w 1308968"/>
              <a:gd name="connsiteY0" fmla="*/ 0 h 1363593"/>
              <a:gd name="connsiteX1" fmla="*/ 1292915 w 1308968"/>
              <a:gd name="connsiteY1" fmla="*/ 416454 h 1363593"/>
              <a:gd name="connsiteX2" fmla="*/ 1308968 w 1308968"/>
              <a:gd name="connsiteY2" fmla="*/ 468831 h 1363593"/>
              <a:gd name="connsiteX3" fmla="*/ 1308968 w 1308968"/>
              <a:gd name="connsiteY3" fmla="*/ 1363593 h 1363593"/>
              <a:gd name="connsiteX4" fmla="*/ 0 w 1308968"/>
              <a:gd name="connsiteY4" fmla="*/ 1363593 h 1363593"/>
              <a:gd name="connsiteX5" fmla="*/ 0 w 1308968"/>
              <a:gd name="connsiteY5" fmla="*/ 681797 h 1363593"/>
              <a:gd name="connsiteX6" fmla="*/ 672905 w 1308968"/>
              <a:gd name="connsiteY6" fmla="*/ 0 h 136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8968" h="1363593">
                <a:moveTo>
                  <a:pt x="672905" y="0"/>
                </a:moveTo>
                <a:cubicBezTo>
                  <a:pt x="951555" y="0"/>
                  <a:pt x="1190739" y="171761"/>
                  <a:pt x="1292915" y="416454"/>
                </a:cubicBezTo>
                <a:lnTo>
                  <a:pt x="1308968" y="468831"/>
                </a:lnTo>
                <a:lnTo>
                  <a:pt x="1308968" y="1363593"/>
                </a:lnTo>
                <a:lnTo>
                  <a:pt x="0" y="1363593"/>
                </a:lnTo>
                <a:lnTo>
                  <a:pt x="0" y="681797"/>
                </a:lnTo>
                <a:cubicBezTo>
                  <a:pt x="0" y="305353"/>
                  <a:pt x="301371" y="0"/>
                  <a:pt x="672905" y="0"/>
                </a:cubicBezTo>
                <a:close/>
              </a:path>
            </a:pathLst>
          </a:custGeom>
          <a:solidFill>
            <a:schemeClr val="accent1">
              <a:lumMod val="60000"/>
              <a:lumOff val="40000"/>
            </a:schemeClr>
          </a:solidFill>
          <a:ln w="2934" cap="flat">
            <a:noFill/>
            <a:prstDash val="solid"/>
            <a:miter/>
          </a:ln>
        </p:spPr>
        <p:txBody>
          <a:bodyPr wrap="square" rtlCol="0" anchor="ctr">
            <a:noAutofit/>
          </a:bodyPr>
          <a:lstStyle/>
          <a:p>
            <a:endParaRPr lang="zh-CN" altLang="en-US"/>
          </a:p>
        </p:txBody>
      </p:sp>
      <p:sp>
        <p:nvSpPr>
          <p:cNvPr id="117" name="任意多边形: 形状 116"/>
          <p:cNvSpPr/>
          <p:nvPr>
            <p:custDataLst>
              <p:tags r:id="rId28"/>
            </p:custDataLst>
          </p:nvPr>
        </p:nvSpPr>
        <p:spPr>
          <a:xfrm>
            <a:off x="10503205" y="642698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cxnSp>
        <p:nvCxnSpPr>
          <p:cNvPr id="124" name="直接连接符 123"/>
          <p:cNvCxnSpPr/>
          <p:nvPr>
            <p:custDataLst>
              <p:tags r:id="rId29"/>
            </p:custDataLst>
          </p:nvPr>
        </p:nvCxnSpPr>
        <p:spPr>
          <a:xfrm>
            <a:off x="4670473" y="5491317"/>
            <a:ext cx="61897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30"/>
            </p:custDataLst>
          </p:nvPr>
        </p:nvSpPr>
        <p:spPr>
          <a:xfrm>
            <a:off x="73040" y="2266101"/>
            <a:ext cx="2034412" cy="2688797"/>
          </a:xfrm>
        </p:spPr>
        <p:txBody>
          <a:bodyPr anchor="ctr">
            <a:noAutofit/>
          </a:bodyPr>
          <a:lstStyle>
            <a:lvl1pPr algn="r">
              <a:defRPr sz="7200">
                <a:solidFill>
                  <a:schemeClr val="bg1"/>
                </a:solidFill>
              </a:defRPr>
            </a:lvl1pPr>
          </a:lstStyle>
          <a:p>
            <a:r>
              <a:rPr lang="zh-CN" altLang="en-US"/>
              <a:t>标</a:t>
            </a:r>
            <a:br>
              <a:rPr lang="en-US" altLang="zh-CN"/>
            </a:br>
            <a:r>
              <a:rPr lang="zh-CN" altLang="en-US"/>
              <a:t>题</a:t>
            </a:r>
            <a:endParaRPr lang="zh-CN" altLang="en-US"/>
          </a:p>
        </p:txBody>
      </p:sp>
      <p:sp>
        <p:nvSpPr>
          <p:cNvPr id="7" name="日期占位符 6"/>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32"/>
            </p:custDataLst>
          </p:nvPr>
        </p:nvSpPr>
        <p:spPr/>
        <p:txBody>
          <a:bodyPr/>
          <a:lstStyle/>
          <a:p>
            <a:endParaRPr lang="zh-CN" altLang="en-US"/>
          </a:p>
        </p:txBody>
      </p:sp>
      <p:sp>
        <p:nvSpPr>
          <p:cNvPr id="9" name="灯片编号占位符 8"/>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9" name="任意多边形: 形状 8"/>
          <p:cNvSpPr/>
          <p:nvPr userDrawn="1">
            <p:custDataLst>
              <p:tags r:id="rId2"/>
            </p:custDataLst>
          </p:nvPr>
        </p:nvSpPr>
        <p:spPr>
          <a:xfrm>
            <a:off x="9348036" y="816492"/>
            <a:ext cx="2843964" cy="5731457"/>
          </a:xfrm>
          <a:custGeom>
            <a:avLst/>
            <a:gdLst>
              <a:gd name="connsiteX0" fmla="*/ 2843964 w 2843964"/>
              <a:gd name="connsiteY0" fmla="*/ 0 h 5731457"/>
              <a:gd name="connsiteX1" fmla="*/ 2843964 w 2843964"/>
              <a:gd name="connsiteY1" fmla="*/ 5731457 h 5731457"/>
              <a:gd name="connsiteX2" fmla="*/ 2718794 w 2843964"/>
              <a:gd name="connsiteY2" fmla="*/ 5728292 h 5731457"/>
              <a:gd name="connsiteX3" fmla="*/ 0 w 2843964"/>
              <a:gd name="connsiteY3" fmla="*/ 2865728 h 5731457"/>
              <a:gd name="connsiteX4" fmla="*/ 2718794 w 2843964"/>
              <a:gd name="connsiteY4" fmla="*/ 3165 h 573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964" h="5731457">
                <a:moveTo>
                  <a:pt x="2843964" y="0"/>
                </a:moveTo>
                <a:lnTo>
                  <a:pt x="2843964" y="5731457"/>
                </a:lnTo>
                <a:lnTo>
                  <a:pt x="2718794" y="5728292"/>
                </a:lnTo>
                <a:cubicBezTo>
                  <a:pt x="1204331" y="5651523"/>
                  <a:pt x="0" y="4399269"/>
                  <a:pt x="0" y="2865728"/>
                </a:cubicBezTo>
                <a:cubicBezTo>
                  <a:pt x="0" y="1332187"/>
                  <a:pt x="1204331" y="79933"/>
                  <a:pt x="2718794" y="3165"/>
                </a:cubicBez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33" name="任意多边形: 形状 32"/>
          <p:cNvSpPr/>
          <p:nvPr userDrawn="1">
            <p:custDataLst>
              <p:tags r:id="rId3"/>
            </p:custDataLst>
          </p:nvPr>
        </p:nvSpPr>
        <p:spPr>
          <a:xfrm>
            <a:off x="1005522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4" name="任意多边形: 形状 33"/>
          <p:cNvSpPr/>
          <p:nvPr userDrawn="1">
            <p:custDataLst>
              <p:tags r:id="rId4"/>
            </p:custDataLst>
          </p:nvPr>
        </p:nvSpPr>
        <p:spPr>
          <a:xfrm>
            <a:off x="1027303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5" name="任意多边形: 形状 34"/>
          <p:cNvSpPr/>
          <p:nvPr userDrawn="1">
            <p:custDataLst>
              <p:tags r:id="rId5"/>
            </p:custDataLst>
          </p:nvPr>
        </p:nvSpPr>
        <p:spPr>
          <a:xfrm>
            <a:off x="1049020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6" name="任意多边形: 形状 35"/>
          <p:cNvSpPr/>
          <p:nvPr userDrawn="1">
            <p:custDataLst>
              <p:tags r:id="rId6"/>
            </p:custDataLst>
          </p:nvPr>
        </p:nvSpPr>
        <p:spPr>
          <a:xfrm>
            <a:off x="1070800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7" name="任意多边形: 形状 36"/>
          <p:cNvSpPr/>
          <p:nvPr userDrawn="1">
            <p:custDataLst>
              <p:tags r:id="rId7"/>
            </p:custDataLst>
          </p:nvPr>
        </p:nvSpPr>
        <p:spPr>
          <a:xfrm>
            <a:off x="1092517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8" name="任意多边形: 形状 37"/>
          <p:cNvSpPr/>
          <p:nvPr userDrawn="1">
            <p:custDataLst>
              <p:tags r:id="rId8"/>
            </p:custDataLst>
          </p:nvPr>
        </p:nvSpPr>
        <p:spPr>
          <a:xfrm>
            <a:off x="11142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7" name="任意多边形: 形状 26"/>
          <p:cNvSpPr/>
          <p:nvPr userDrawn="1">
            <p:custDataLst>
              <p:tags r:id="rId9"/>
            </p:custDataLst>
          </p:nvPr>
        </p:nvSpPr>
        <p:spPr>
          <a:xfrm>
            <a:off x="1005522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8" name="任意多边形: 形状 27"/>
          <p:cNvSpPr/>
          <p:nvPr userDrawn="1">
            <p:custDataLst>
              <p:tags r:id="rId10"/>
            </p:custDataLst>
          </p:nvPr>
        </p:nvSpPr>
        <p:spPr>
          <a:xfrm>
            <a:off x="1027303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9" name="任意多边形: 形状 28"/>
          <p:cNvSpPr/>
          <p:nvPr userDrawn="1">
            <p:custDataLst>
              <p:tags r:id="rId11"/>
            </p:custDataLst>
          </p:nvPr>
        </p:nvSpPr>
        <p:spPr>
          <a:xfrm>
            <a:off x="1049020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0" name="任意多边形: 形状 29"/>
          <p:cNvSpPr/>
          <p:nvPr userDrawn="1">
            <p:custDataLst>
              <p:tags r:id="rId12"/>
            </p:custDataLst>
          </p:nvPr>
        </p:nvSpPr>
        <p:spPr>
          <a:xfrm>
            <a:off x="1070800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1" name="任意多边形: 形状 30"/>
          <p:cNvSpPr/>
          <p:nvPr userDrawn="1">
            <p:custDataLst>
              <p:tags r:id="rId13"/>
            </p:custDataLst>
          </p:nvPr>
        </p:nvSpPr>
        <p:spPr>
          <a:xfrm>
            <a:off x="1092517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2" name="任意多边形: 形状 31"/>
          <p:cNvSpPr/>
          <p:nvPr userDrawn="1">
            <p:custDataLst>
              <p:tags r:id="rId14"/>
            </p:custDataLst>
          </p:nvPr>
        </p:nvSpPr>
        <p:spPr>
          <a:xfrm>
            <a:off x="11142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1" name="任意多边形: 形状 20"/>
          <p:cNvSpPr/>
          <p:nvPr userDrawn="1">
            <p:custDataLst>
              <p:tags r:id="rId15"/>
            </p:custDataLst>
          </p:nvPr>
        </p:nvSpPr>
        <p:spPr>
          <a:xfrm>
            <a:off x="1005522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2" name="任意多边形: 形状 21"/>
          <p:cNvSpPr/>
          <p:nvPr userDrawn="1">
            <p:custDataLst>
              <p:tags r:id="rId16"/>
            </p:custDataLst>
          </p:nvPr>
        </p:nvSpPr>
        <p:spPr>
          <a:xfrm>
            <a:off x="1027303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3" name="任意多边形: 形状 22"/>
          <p:cNvSpPr/>
          <p:nvPr userDrawn="1">
            <p:custDataLst>
              <p:tags r:id="rId17"/>
            </p:custDataLst>
          </p:nvPr>
        </p:nvSpPr>
        <p:spPr>
          <a:xfrm>
            <a:off x="1049020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4" name="任意多边形: 形状 23"/>
          <p:cNvSpPr/>
          <p:nvPr userDrawn="1">
            <p:custDataLst>
              <p:tags r:id="rId18"/>
            </p:custDataLst>
          </p:nvPr>
        </p:nvSpPr>
        <p:spPr>
          <a:xfrm>
            <a:off x="1070800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5" name="任意多边形: 形状 24"/>
          <p:cNvSpPr/>
          <p:nvPr userDrawn="1">
            <p:custDataLst>
              <p:tags r:id="rId19"/>
            </p:custDataLst>
          </p:nvPr>
        </p:nvSpPr>
        <p:spPr>
          <a:xfrm>
            <a:off x="1092517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6" name="任意多边形: 形状 25"/>
          <p:cNvSpPr/>
          <p:nvPr userDrawn="1">
            <p:custDataLst>
              <p:tags r:id="rId20"/>
            </p:custDataLst>
          </p:nvPr>
        </p:nvSpPr>
        <p:spPr>
          <a:xfrm>
            <a:off x="11142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5" name="任意多边形: 形状 14"/>
          <p:cNvSpPr/>
          <p:nvPr userDrawn="1">
            <p:custDataLst>
              <p:tags r:id="rId21"/>
            </p:custDataLst>
          </p:nvPr>
        </p:nvSpPr>
        <p:spPr>
          <a:xfrm>
            <a:off x="1005522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22"/>
            </p:custDataLst>
          </p:nvPr>
        </p:nvSpPr>
        <p:spPr>
          <a:xfrm>
            <a:off x="1027303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7" name="任意多边形: 形状 16"/>
          <p:cNvSpPr/>
          <p:nvPr userDrawn="1">
            <p:custDataLst>
              <p:tags r:id="rId23"/>
            </p:custDataLst>
          </p:nvPr>
        </p:nvSpPr>
        <p:spPr>
          <a:xfrm>
            <a:off x="1049020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8" name="任意多边形: 形状 17"/>
          <p:cNvSpPr/>
          <p:nvPr userDrawn="1">
            <p:custDataLst>
              <p:tags r:id="rId24"/>
            </p:custDataLst>
          </p:nvPr>
        </p:nvSpPr>
        <p:spPr>
          <a:xfrm>
            <a:off x="1070800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9" name="任意多边形: 形状 18"/>
          <p:cNvSpPr/>
          <p:nvPr userDrawn="1">
            <p:custDataLst>
              <p:tags r:id="rId25"/>
            </p:custDataLst>
          </p:nvPr>
        </p:nvSpPr>
        <p:spPr>
          <a:xfrm>
            <a:off x="1092517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0" name="任意多边形: 形状 19"/>
          <p:cNvSpPr/>
          <p:nvPr userDrawn="1">
            <p:custDataLst>
              <p:tags r:id="rId26"/>
            </p:custDataLst>
          </p:nvPr>
        </p:nvSpPr>
        <p:spPr>
          <a:xfrm>
            <a:off x="11142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9" name="任意多边形 1"/>
          <p:cNvSpPr/>
          <p:nvPr userDrawn="1">
            <p:custDataLst>
              <p:tags r:id="rId27"/>
            </p:custDataLst>
          </p:nvPr>
        </p:nvSpPr>
        <p:spPr>
          <a:xfrm>
            <a:off x="206375" y="5969564"/>
            <a:ext cx="1343382" cy="889071"/>
          </a:xfrm>
          <a:custGeom>
            <a:avLst/>
            <a:gdLst/>
            <a:ahLst/>
            <a:cxnLst>
              <a:cxn ang="3">
                <a:pos x="hc" y="t"/>
              </a:cxn>
              <a:cxn ang="cd2">
                <a:pos x="l" y="vc"/>
              </a:cxn>
              <a:cxn ang="cd4">
                <a:pos x="hc" y="b"/>
              </a:cxn>
              <a:cxn ang="0">
                <a:pos x="r" y="vc"/>
              </a:cxn>
            </a:cxnLst>
            <a:rect l="l" t="t" r="r" b="b"/>
            <a:pathLst>
              <a:path w="2116" h="1400">
                <a:moveTo>
                  <a:pt x="1058" y="0"/>
                </a:moveTo>
                <a:cubicBezTo>
                  <a:pt x="1570" y="0"/>
                  <a:pt x="1997" y="368"/>
                  <a:pt x="2096" y="857"/>
                </a:cubicBezTo>
                <a:lnTo>
                  <a:pt x="2116" y="1053"/>
                </a:lnTo>
                <a:lnTo>
                  <a:pt x="1762" y="1053"/>
                </a:lnTo>
                <a:lnTo>
                  <a:pt x="1762" y="1400"/>
                </a:lnTo>
                <a:lnTo>
                  <a:pt x="0" y="1400"/>
                </a:lnTo>
                <a:lnTo>
                  <a:pt x="0" y="1053"/>
                </a:lnTo>
                <a:lnTo>
                  <a:pt x="0" y="1053"/>
                </a:lnTo>
                <a:lnTo>
                  <a:pt x="20" y="857"/>
                </a:lnTo>
                <a:cubicBezTo>
                  <a:pt x="119" y="368"/>
                  <a:pt x="546" y="0"/>
                  <a:pt x="1058" y="0"/>
                </a:cubicBezTo>
                <a:close/>
              </a:path>
            </a:pathLst>
          </a:cu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0" name="直接连接符 39"/>
          <p:cNvCxnSpPr/>
          <p:nvPr userDrawn="1">
            <p:custDataLst>
              <p:tags r:id="rId28"/>
            </p:custDataLst>
          </p:nvPr>
        </p:nvCxnSpPr>
        <p:spPr>
          <a:xfrm>
            <a:off x="1549757" y="6527800"/>
            <a:ext cx="857214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任意多边形: 形状 40"/>
          <p:cNvSpPr/>
          <p:nvPr userDrawn="1">
            <p:custDataLst>
              <p:tags r:id="rId29"/>
            </p:custDataLst>
          </p:nvPr>
        </p:nvSpPr>
        <p:spPr>
          <a:xfrm>
            <a:off x="1075734" y="642656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2" name="标题 1"/>
          <p:cNvSpPr>
            <a:spLocks noGrp="1"/>
          </p:cNvSpPr>
          <p:nvPr>
            <p:ph type="title"/>
            <p:custDataLst>
              <p:tags r:id="rId30"/>
            </p:custDataLst>
          </p:nvPr>
        </p:nvSpPr>
        <p:spPr>
          <a:xfrm>
            <a:off x="1581138" y="700668"/>
            <a:ext cx="6603643" cy="4992039"/>
          </a:xfrm>
        </p:spPr>
        <p:txBody>
          <a:bodyPr anchor="ctr">
            <a:normAutofit/>
          </a:bodyPr>
          <a:lstStyle>
            <a:lvl1pPr algn="l">
              <a:defRPr sz="60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2"/>
            </p:custDataLst>
          </p:nvPr>
        </p:nvSpPr>
        <p:spPr/>
        <p:txBody>
          <a:bodyPr/>
          <a:lstStyle/>
          <a:p>
            <a:endParaRPr lang="zh-CN" altLang="en-US"/>
          </a:p>
        </p:txBody>
      </p:sp>
      <p:sp>
        <p:nvSpPr>
          <p:cNvPr id="6" name="灯片编号占位符 5"/>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
        <p:nvSpPr>
          <p:cNvPr id="8" name="文本占位符 7"/>
          <p:cNvSpPr>
            <a:spLocks noGrp="1"/>
          </p:cNvSpPr>
          <p:nvPr>
            <p:ph type="body" sz="quarter" idx="13" hasCustomPrompt="1"/>
            <p:custDataLst>
              <p:tags r:id="rId34"/>
            </p:custDataLst>
          </p:nvPr>
        </p:nvSpPr>
        <p:spPr>
          <a:xfrm>
            <a:off x="10270349" y="2560320"/>
            <a:ext cx="1632479" cy="1869606"/>
          </a:xfrm>
        </p:spPr>
        <p:txBody>
          <a:bodyPr anchor="ctr">
            <a:noAutofit/>
          </a:bodyPr>
          <a:lstStyle>
            <a:lvl1pPr marL="0" indent="0" algn="ctr">
              <a:buNone/>
              <a:defRPr sz="7200" b="1">
                <a:solidFill>
                  <a:schemeClr val="bg1"/>
                </a:solidFill>
              </a:defRPr>
            </a:lvl1pPr>
          </a:lstStyle>
          <a:p>
            <a:pPr lvl="0"/>
            <a:r>
              <a:rPr lang="zh-CN" altLang="en-US"/>
              <a:t>节编号</a:t>
            </a:r>
            <a:endParaRPr lang="zh-CN"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9596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9596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9596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592522B-0F24-4480-B9DD-A9474A6880D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95960" y="1301750"/>
            <a:ext cx="10799088" cy="405553"/>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单击此处编辑母版副标题样式</a:t>
            </a:r>
            <a:endParaRPr lang="zh-CN" altLang="en-US"/>
          </a:p>
        </p:txBody>
      </p:sp>
      <p:sp>
        <p:nvSpPr>
          <p:cNvPr id="7" name="日期占位符 6"/>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p:txBody>
          <a:bodyPr/>
          <a:lstStyle/>
          <a:p>
            <a:endParaRPr lang="zh-CN" altLang="en-US"/>
          </a:p>
        </p:txBody>
      </p:sp>
      <p:sp>
        <p:nvSpPr>
          <p:cNvPr id="9" name="灯片编号占位符 8"/>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9596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9596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845675" y="5245735"/>
            <a:ext cx="1585595" cy="160718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6"/>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flipH="1">
            <a:off x="11099800" y="1419860"/>
            <a:ext cx="1092200" cy="218376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1"/>
          </a:solidFill>
          <a:ln w="2934" cap="flat">
            <a:noFill/>
            <a:prstDash val="solid"/>
            <a:miter/>
          </a:ln>
        </p:spPr>
        <p:txBody>
          <a:bodyPr rtlCol="0" anchor="ctr"/>
          <a:lstStyle/>
          <a:p>
            <a:endParaRPr lang="zh-CN" altLang="en-US"/>
          </a:p>
        </p:txBody>
      </p:sp>
      <p:sp>
        <p:nvSpPr>
          <p:cNvPr id="15" name="任意多边形: 形状 14"/>
          <p:cNvSpPr/>
          <p:nvPr userDrawn="1">
            <p:custDataLst>
              <p:tags r:id="rId7"/>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6" name="任意多边形: 形状 15"/>
          <p:cNvSpPr/>
          <p:nvPr userDrawn="1">
            <p:custDataLst>
              <p:tags r:id="rId8"/>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cxnSp>
        <p:nvCxnSpPr>
          <p:cNvPr id="44" name="直接连接符 43"/>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任意多边形: 形状 44"/>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1"/>
          </a:solidFill>
          <a:ln w="2934" cap="flat">
            <a:noFill/>
            <a:prstDash val="solid"/>
            <a:miter/>
          </a:ln>
        </p:spPr>
        <p:txBody>
          <a:bodyPr rtlCol="0" anchor="ctr"/>
          <a:lstStyle/>
          <a:p>
            <a:endParaRPr lang="zh-CN" altLang="en-US"/>
          </a:p>
        </p:txBody>
      </p:sp>
      <p:sp>
        <p:nvSpPr>
          <p:cNvPr id="2" name="标题 1"/>
          <p:cNvSpPr>
            <a:spLocks noGrp="1"/>
          </p:cNvSpPr>
          <p:nvPr>
            <p:ph type="ctrTitle"/>
            <p:custDataLst>
              <p:tags r:id="rId34"/>
            </p:custDataLst>
          </p:nvPr>
        </p:nvSpPr>
        <p:spPr>
          <a:xfrm>
            <a:off x="2225242" y="1100447"/>
            <a:ext cx="7756958" cy="2763596"/>
          </a:xfrm>
        </p:spPr>
        <p:txBody>
          <a:bodyPr anchor="b">
            <a:normAutofit/>
          </a:bodyPr>
          <a:lstStyle>
            <a:lvl1pPr algn="ctr">
              <a:lnSpc>
                <a:spcPct val="100000"/>
              </a:lnSpc>
              <a:defRPr sz="66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5"/>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6"/>
            </p:custDataLst>
          </p:nvPr>
        </p:nvSpPr>
        <p:spPr/>
        <p:txBody>
          <a:bodyPr/>
          <a:lstStyle/>
          <a:p>
            <a:endParaRPr lang="zh-CN" altLang="en-US"/>
          </a:p>
        </p:txBody>
      </p:sp>
      <p:sp>
        <p:nvSpPr>
          <p:cNvPr id="6" name="灯片编号占位符 5"/>
          <p:cNvSpPr>
            <a:spLocks noGrp="1"/>
          </p:cNvSpPr>
          <p:nvPr>
            <p:ph type="sldNum" sz="quarter" idx="12"/>
            <p:custDataLst>
              <p:tags r:id="rId37"/>
            </p:custDataLst>
          </p:nvPr>
        </p:nvSpPr>
        <p:spPr>
          <a:xfrm>
            <a:off x="8610600" y="6356350"/>
            <a:ext cx="2743200" cy="365125"/>
          </a:xfrm>
        </p:spPr>
        <p:txBody>
          <a:bodyPr/>
          <a:lstStyle/>
          <a:p>
            <a:fld id="{BE5F26B5-172A-4DC2-B0B7-181CFC56B87C}" type="slidenum">
              <a:rPr lang="zh-CN" altLang="en-US" smtClean="0"/>
            </a:fld>
            <a:endParaRPr lang="zh-CN" altLang="en-US"/>
          </a:p>
        </p:txBody>
      </p:sp>
      <p:sp>
        <p:nvSpPr>
          <p:cNvPr id="46" name="文本占位符 9"/>
          <p:cNvSpPr>
            <a:spLocks noGrp="1"/>
          </p:cNvSpPr>
          <p:nvPr>
            <p:ph type="body" sz="quarter" idx="18" hasCustomPrompt="1"/>
            <p:custDataLst>
              <p:tags r:id="rId38"/>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47" name="文本占位符 23"/>
          <p:cNvSpPr>
            <a:spLocks noGrp="1"/>
          </p:cNvSpPr>
          <p:nvPr>
            <p:ph type="body" sz="quarter" idx="19" hasCustomPrompt="1"/>
            <p:custDataLst>
              <p:tags r:id="rId39"/>
            </p:custDataLst>
          </p:nvPr>
        </p:nvSpPr>
        <p:spPr>
          <a:xfrm>
            <a:off x="4781641" y="4205797"/>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924197" y="4948805"/>
            <a:ext cx="1886803" cy="191173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sp>
        <p:nvSpPr>
          <p:cNvPr id="13" name="任意多边形: 形状 12"/>
          <p:cNvSpPr/>
          <p:nvPr userDrawn="1">
            <p:custDataLst>
              <p:tags r:id="rId7"/>
            </p:custDataLst>
          </p:nvPr>
        </p:nvSpPr>
        <p:spPr>
          <a:xfrm>
            <a:off x="866592" y="4689266"/>
            <a:ext cx="1515694" cy="757847"/>
          </a:xfrm>
          <a:custGeom>
            <a:avLst/>
            <a:gdLst>
              <a:gd name="connsiteX0" fmla="*/ 938749 w 1877497"/>
              <a:gd name="connsiteY0" fmla="*/ 938749 h 938748"/>
              <a:gd name="connsiteX1" fmla="*/ 1877498 w 1877497"/>
              <a:gd name="connsiteY1" fmla="*/ 0 h 938748"/>
              <a:gd name="connsiteX2" fmla="*/ 0 w 1877497"/>
              <a:gd name="connsiteY2" fmla="*/ 0 h 938748"/>
              <a:gd name="connsiteX3" fmla="*/ 938749 w 1877497"/>
              <a:gd name="connsiteY3" fmla="*/ 938749 h 938748"/>
            </a:gdLst>
            <a:ahLst/>
            <a:cxnLst>
              <a:cxn ang="0">
                <a:pos x="connsiteX0" y="connsiteY0"/>
              </a:cxn>
              <a:cxn ang="0">
                <a:pos x="connsiteX1" y="connsiteY1"/>
              </a:cxn>
              <a:cxn ang="0">
                <a:pos x="connsiteX2" y="connsiteY2"/>
              </a:cxn>
              <a:cxn ang="0">
                <a:pos x="connsiteX3" y="connsiteY3"/>
              </a:cxn>
            </a:cxnLst>
            <a:rect l="l" t="t" r="r" b="b"/>
            <a:pathLst>
              <a:path w="1877497" h="938748">
                <a:moveTo>
                  <a:pt x="938749" y="938749"/>
                </a:moveTo>
                <a:cubicBezTo>
                  <a:pt x="1457114" y="938749"/>
                  <a:pt x="1877498" y="518366"/>
                  <a:pt x="1877498" y="0"/>
                </a:cubicBezTo>
                <a:lnTo>
                  <a:pt x="0" y="0"/>
                </a:lnTo>
                <a:cubicBezTo>
                  <a:pt x="0" y="518366"/>
                  <a:pt x="420383" y="938749"/>
                  <a:pt x="938749" y="938749"/>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8"/>
            </p:custDataLst>
          </p:nvPr>
        </p:nvSpPr>
        <p:spPr>
          <a:xfrm>
            <a:off x="76200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900430" y="41783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03822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7665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31508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453515" y="41783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76200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900430" y="4445000"/>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03822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7665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31508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453515" y="4445000"/>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76200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900430" y="47110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03822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7665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31508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453515" y="47110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76200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900430" y="4977765"/>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03822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7665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31508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1453515" y="4977765"/>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cxnSp>
        <p:nvCxnSpPr>
          <p:cNvPr id="43" name="直接连接符 42"/>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任意多边形: 形状 43"/>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sp>
        <p:nvSpPr>
          <p:cNvPr id="45" name="任意多边形: 形状 12"/>
          <p:cNvSpPr/>
          <p:nvPr userDrawn="1">
            <p:custDataLst>
              <p:tags r:id="rId34"/>
            </p:custDataLst>
          </p:nvPr>
        </p:nvSpPr>
        <p:spPr>
          <a:xfrm flipH="1">
            <a:off x="11188065" y="1419860"/>
            <a:ext cx="1003935" cy="200850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6"/>
          </a:solidFill>
          <a:ln w="2934" cap="flat">
            <a:noFill/>
            <a:prstDash val="solid"/>
            <a:miter/>
          </a:ln>
        </p:spPr>
        <p:txBody>
          <a:bodyPr rtlCol="0" anchor="ctr"/>
          <a:lstStyle/>
          <a:p>
            <a:endParaRPr lang="zh-CN" altLang="en-US"/>
          </a:p>
        </p:txBody>
      </p:sp>
      <p:sp>
        <p:nvSpPr>
          <p:cNvPr id="47" name="任意多边形: 形状 81"/>
          <p:cNvSpPr/>
          <p:nvPr userDrawn="1">
            <p:custDataLst>
              <p:tags r:id="rId35"/>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8" name="任意多边形: 形状 82"/>
          <p:cNvSpPr/>
          <p:nvPr userDrawn="1">
            <p:custDataLst>
              <p:tags r:id="rId36"/>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49" name="任意多边形: 形状 83"/>
          <p:cNvSpPr/>
          <p:nvPr userDrawn="1">
            <p:custDataLst>
              <p:tags r:id="rId37"/>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0" name="任意多边形: 形状 84"/>
          <p:cNvSpPr/>
          <p:nvPr userDrawn="1">
            <p:custDataLst>
              <p:tags r:id="rId38"/>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1" name="任意多边形: 形状 85"/>
          <p:cNvSpPr/>
          <p:nvPr userDrawn="1">
            <p:custDataLst>
              <p:tags r:id="rId39"/>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2" name="任意多边形: 形状 86"/>
          <p:cNvSpPr/>
          <p:nvPr userDrawn="1">
            <p:custDataLst>
              <p:tags r:id="rId40"/>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3" name="任意多边形: 形状 87"/>
          <p:cNvSpPr/>
          <p:nvPr userDrawn="1">
            <p:custDataLst>
              <p:tags r:id="rId41"/>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4" name="任意多边形: 形状 88"/>
          <p:cNvSpPr/>
          <p:nvPr userDrawn="1">
            <p:custDataLst>
              <p:tags r:id="rId42"/>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5" name="任意多边形: 形状 89"/>
          <p:cNvSpPr/>
          <p:nvPr userDrawn="1">
            <p:custDataLst>
              <p:tags r:id="rId43"/>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6" name="任意多边形: 形状 90"/>
          <p:cNvSpPr/>
          <p:nvPr userDrawn="1">
            <p:custDataLst>
              <p:tags r:id="rId44"/>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7" name="任意多边形: 形状 91"/>
          <p:cNvSpPr/>
          <p:nvPr userDrawn="1">
            <p:custDataLst>
              <p:tags r:id="rId45"/>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8" name="任意多边形: 形状 92"/>
          <p:cNvSpPr/>
          <p:nvPr userDrawn="1">
            <p:custDataLst>
              <p:tags r:id="rId46"/>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59" name="任意多边形: 形状 93"/>
          <p:cNvSpPr/>
          <p:nvPr userDrawn="1">
            <p:custDataLst>
              <p:tags r:id="rId47"/>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0" name="任意多边形: 形状 94"/>
          <p:cNvSpPr/>
          <p:nvPr userDrawn="1">
            <p:custDataLst>
              <p:tags r:id="rId48"/>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1" name="任意多边形: 形状 95"/>
          <p:cNvSpPr/>
          <p:nvPr userDrawn="1">
            <p:custDataLst>
              <p:tags r:id="rId49"/>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2" name="任意多边形: 形状 96"/>
          <p:cNvSpPr/>
          <p:nvPr userDrawn="1">
            <p:custDataLst>
              <p:tags r:id="rId50"/>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3" name="任意多边形: 形状 97"/>
          <p:cNvSpPr/>
          <p:nvPr userDrawn="1">
            <p:custDataLst>
              <p:tags r:id="rId51"/>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4" name="任意多边形: 形状 98"/>
          <p:cNvSpPr/>
          <p:nvPr userDrawn="1">
            <p:custDataLst>
              <p:tags r:id="rId52"/>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5" name="任意多边形: 形状 99"/>
          <p:cNvSpPr/>
          <p:nvPr userDrawn="1">
            <p:custDataLst>
              <p:tags r:id="rId53"/>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6" name="任意多边形: 形状 100"/>
          <p:cNvSpPr/>
          <p:nvPr userDrawn="1">
            <p:custDataLst>
              <p:tags r:id="rId54"/>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7" name="任意多边形: 形状 101"/>
          <p:cNvSpPr/>
          <p:nvPr userDrawn="1">
            <p:custDataLst>
              <p:tags r:id="rId55"/>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8" name="任意多边形: 形状 102"/>
          <p:cNvSpPr/>
          <p:nvPr userDrawn="1">
            <p:custDataLst>
              <p:tags r:id="rId56"/>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69" name="任意多边形: 形状 103"/>
          <p:cNvSpPr/>
          <p:nvPr userDrawn="1">
            <p:custDataLst>
              <p:tags r:id="rId57"/>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70" name="任意多边形: 形状 104"/>
          <p:cNvSpPr/>
          <p:nvPr userDrawn="1">
            <p:custDataLst>
              <p:tags r:id="rId58"/>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1"/>
          </a:solidFill>
          <a:ln w="2934" cap="flat">
            <a:noFill/>
            <a:prstDash val="solid"/>
            <a:miter/>
          </a:ln>
        </p:spPr>
        <p:txBody>
          <a:bodyPr rtlCol="0" anchor="ctr"/>
          <a:lstStyle/>
          <a:p>
            <a:endParaRPr lang="zh-CN" altLang="en-US">
              <a:noFill/>
            </a:endParaRPr>
          </a:p>
        </p:txBody>
      </p:sp>
      <p:sp>
        <p:nvSpPr>
          <p:cNvPr id="2" name="标题 1"/>
          <p:cNvSpPr>
            <a:spLocks noGrp="1"/>
          </p:cNvSpPr>
          <p:nvPr>
            <p:ph type="ctrTitle" hasCustomPrompt="1"/>
            <p:custDataLst>
              <p:tags r:id="rId59"/>
            </p:custDataLst>
          </p:nvPr>
        </p:nvSpPr>
        <p:spPr>
          <a:xfrm>
            <a:off x="838200" y="1656000"/>
            <a:ext cx="10515600" cy="1800000"/>
          </a:xfrm>
        </p:spPr>
        <p:txBody>
          <a:bodyPr anchor="b">
            <a:normAutofit/>
          </a:bodyPr>
          <a:lstStyle>
            <a:lvl1pPr algn="ctr">
              <a:lnSpc>
                <a:spcPct val="100000"/>
              </a:lnSpc>
              <a:defRPr sz="6600"/>
            </a:lvl1pPr>
          </a:lstStyle>
          <a:p>
            <a:r>
              <a:rPr lang="zh-CN" altLang="en-US"/>
              <a:t>单击添加文档标题</a:t>
            </a:r>
            <a:endParaRPr lang="zh-CN" altLang="en-US"/>
          </a:p>
        </p:txBody>
      </p:sp>
      <p:sp>
        <p:nvSpPr>
          <p:cNvPr id="3" name="副标题 2"/>
          <p:cNvSpPr>
            <a:spLocks noGrp="1"/>
          </p:cNvSpPr>
          <p:nvPr>
            <p:ph type="subTitle" idx="1"/>
            <p:custDataLst>
              <p:tags r:id="rId60"/>
            </p:custDataLst>
          </p:nvPr>
        </p:nvSpPr>
        <p:spPr>
          <a:xfrm>
            <a:off x="838200" y="3705186"/>
            <a:ext cx="10515600" cy="866814"/>
          </a:xfrm>
        </p:spPr>
        <p:txBody>
          <a:bodyPr>
            <a:normAutofit/>
          </a:bodyPr>
          <a:lstStyle>
            <a:lvl1pPr marL="0" indent="0" algn="ctr">
              <a:lnSpc>
                <a:spcPct val="100000"/>
              </a:lnSpc>
              <a:buNone/>
              <a:defRPr sz="1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61"/>
            </p:custDataLst>
          </p:nvPr>
        </p:nvSpPr>
        <p:spPr/>
        <p:txBody>
          <a:bodyPr>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62"/>
            </p:custDataLst>
          </p:nvPr>
        </p:nvSpPr>
        <p:spPr/>
        <p:txBody>
          <a:bodyPr>
            <a:normAutofit/>
          </a:bodyPr>
          <a:lstStyle/>
          <a:p>
            <a:endParaRPr lang="zh-CN" altLang="en-US"/>
          </a:p>
        </p:txBody>
      </p:sp>
      <p:sp>
        <p:nvSpPr>
          <p:cNvPr id="6" name="灯片编号占位符 5"/>
          <p:cNvSpPr>
            <a:spLocks noGrp="1"/>
          </p:cNvSpPr>
          <p:nvPr>
            <p:ph type="sldNum" sz="quarter" idx="12"/>
            <p:custDataLst>
              <p:tags r:id="rId63"/>
            </p:custDataLst>
          </p:nvPr>
        </p:nvSpPr>
        <p:spPr>
          <a:xfrm>
            <a:off x="8610600" y="6356350"/>
            <a:ext cx="2743200" cy="365125"/>
          </a:xfrm>
        </p:spPr>
        <p:txBody>
          <a:bodyPr>
            <a:normAutofit/>
          </a:bodyPr>
          <a:lstStyle/>
          <a:p>
            <a:fld id="{BE5F26B5-172A-4DC2-B0B7-181CFC56B87C}" type="slidenum">
              <a:rPr lang="zh-CN" altLang="en-US" smtClean="0"/>
            </a:fld>
            <a:endParaRPr lang="zh-CN" altLang="en-US"/>
          </a:p>
        </p:txBody>
      </p:sp>
      <p:sp>
        <p:nvSpPr>
          <p:cNvPr id="24" name="文本占位符 23"/>
          <p:cNvSpPr>
            <a:spLocks noGrp="1"/>
          </p:cNvSpPr>
          <p:nvPr>
            <p:ph type="body" sz="quarter" idx="17" hasCustomPrompt="1"/>
            <p:custDataLst>
              <p:tags r:id="rId64"/>
            </p:custDataLst>
          </p:nvPr>
        </p:nvSpPr>
        <p:spPr>
          <a:xfrm>
            <a:off x="4781641" y="4586170"/>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
        <p:nvSpPr>
          <p:cNvPr id="74" name="文本占位符 9"/>
          <p:cNvSpPr>
            <a:spLocks noGrp="1"/>
          </p:cNvSpPr>
          <p:nvPr>
            <p:ph type="body" sz="quarter" idx="18" hasCustomPrompt="1"/>
            <p:custDataLst>
              <p:tags r:id="rId65"/>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75" name="文本占位符 13"/>
          <p:cNvSpPr>
            <a:spLocks noGrp="1"/>
          </p:cNvSpPr>
          <p:nvPr>
            <p:ph type="body" sz="quarter" idx="14" hasCustomPrompt="1"/>
            <p:custDataLst>
              <p:tags r:id="rId66"/>
            </p:custDataLst>
          </p:nvPr>
        </p:nvSpPr>
        <p:spPr>
          <a:xfrm>
            <a:off x="8825231" y="326198"/>
            <a:ext cx="2880000" cy="504000"/>
          </a:xfrm>
        </p:spPr>
        <p:txBody>
          <a:bodyPr anchor="ctr">
            <a:normAutofit/>
          </a:bodyPr>
          <a:lstStyle>
            <a:lvl1pPr marL="0" indent="0" algn="r">
              <a:lnSpc>
                <a:spcPct val="100000"/>
              </a:lnSpc>
              <a:buNone/>
              <a:defRPr sz="1200" b="1">
                <a:solidFill>
                  <a:schemeClr val="accent6"/>
                </a:solidFill>
              </a:defRPr>
            </a:lvl1pPr>
          </a:lstStyle>
          <a:p>
            <a:pPr lvl="0"/>
            <a:r>
              <a:rPr lang="zh-CN" altLang="en-US"/>
              <a:t>日期时间占位符</a:t>
            </a:r>
            <a:endParaRPr lang="zh-CN" alt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showMasterSp="0" userDrawn="1">
  <p:cSld name="目录">
    <p:bg>
      <p:bgPr>
        <a:solidFill>
          <a:schemeClr val="bg2"/>
        </a:solidFill>
        <a:effectLst/>
      </p:bgPr>
    </p:bg>
    <p:spTree>
      <p:nvGrpSpPr>
        <p:cNvPr id="1" name=""/>
        <p:cNvGrpSpPr/>
        <p:nvPr/>
      </p:nvGrpSpPr>
      <p:grpSpPr>
        <a:xfrm>
          <a:off x="0" y="0"/>
          <a:ext cx="0" cy="0"/>
          <a:chOff x="0" y="0"/>
          <a:chExt cx="0" cy="0"/>
        </a:xfrm>
      </p:grpSpPr>
      <p:sp>
        <p:nvSpPr>
          <p:cNvPr id="85" name="任意多边形: 形状 84"/>
          <p:cNvSpPr/>
          <p:nvPr userDrawn="1">
            <p:custDataLst>
              <p:tags r:id="rId2"/>
            </p:custDataLst>
          </p:nvPr>
        </p:nvSpPr>
        <p:spPr>
          <a:xfrm>
            <a:off x="0" y="815926"/>
            <a:ext cx="3010487" cy="5732586"/>
          </a:xfrm>
          <a:custGeom>
            <a:avLst/>
            <a:gdLst>
              <a:gd name="connsiteX0" fmla="*/ 144194 w 3010487"/>
              <a:gd name="connsiteY0" fmla="*/ 0 h 5732586"/>
              <a:gd name="connsiteX1" fmla="*/ 3010487 w 3010487"/>
              <a:gd name="connsiteY1" fmla="*/ 2866293 h 5732586"/>
              <a:gd name="connsiteX2" fmla="*/ 144194 w 3010487"/>
              <a:gd name="connsiteY2" fmla="*/ 5732586 h 5732586"/>
              <a:gd name="connsiteX3" fmla="*/ 0 w 3010487"/>
              <a:gd name="connsiteY3" fmla="*/ 5728940 h 5732586"/>
              <a:gd name="connsiteX4" fmla="*/ 0 w 3010487"/>
              <a:gd name="connsiteY4" fmla="*/ 3646 h 57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487" h="5732586">
                <a:moveTo>
                  <a:pt x="144194" y="0"/>
                </a:moveTo>
                <a:cubicBezTo>
                  <a:pt x="1727204" y="0"/>
                  <a:pt x="3010487" y="1283283"/>
                  <a:pt x="3010487" y="2866293"/>
                </a:cubicBezTo>
                <a:cubicBezTo>
                  <a:pt x="3010487" y="4449303"/>
                  <a:pt x="1727204" y="5732586"/>
                  <a:pt x="144194" y="5732586"/>
                </a:cubicBezTo>
                <a:lnTo>
                  <a:pt x="0" y="5728940"/>
                </a:lnTo>
                <a:lnTo>
                  <a:pt x="0" y="3646"/>
                </a:ln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09" name="任意多边形: 形状 108"/>
          <p:cNvSpPr/>
          <p:nvPr userDrawn="1">
            <p:custDataLst>
              <p:tags r:id="rId3"/>
            </p:custDataLst>
          </p:nvPr>
        </p:nvSpPr>
        <p:spPr>
          <a:xfrm>
            <a:off x="101981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0" name="任意多边形: 形状 109"/>
          <p:cNvSpPr/>
          <p:nvPr userDrawn="1">
            <p:custDataLst>
              <p:tags r:id="rId4"/>
            </p:custDataLst>
          </p:nvPr>
        </p:nvSpPr>
        <p:spPr>
          <a:xfrm>
            <a:off x="1236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1" name="任意多边形: 形状 110"/>
          <p:cNvSpPr/>
          <p:nvPr userDrawn="1">
            <p:custDataLst>
              <p:tags r:id="rId5"/>
            </p:custDataLst>
          </p:nvPr>
        </p:nvSpPr>
        <p:spPr>
          <a:xfrm>
            <a:off x="145478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2" name="任意多边形: 形状 111"/>
          <p:cNvSpPr/>
          <p:nvPr userDrawn="1">
            <p:custDataLst>
              <p:tags r:id="rId6"/>
            </p:custDataLst>
          </p:nvPr>
        </p:nvSpPr>
        <p:spPr>
          <a:xfrm>
            <a:off x="167259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3" name="任意多边形: 形状 112"/>
          <p:cNvSpPr/>
          <p:nvPr userDrawn="1">
            <p:custDataLst>
              <p:tags r:id="rId7"/>
            </p:custDataLst>
          </p:nvPr>
        </p:nvSpPr>
        <p:spPr>
          <a:xfrm>
            <a:off x="188976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4" name="任意多边形: 形状 113"/>
          <p:cNvSpPr/>
          <p:nvPr userDrawn="1">
            <p:custDataLst>
              <p:tags r:id="rId8"/>
            </p:custDataLst>
          </p:nvPr>
        </p:nvSpPr>
        <p:spPr>
          <a:xfrm>
            <a:off x="210756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3" name="任意多边形: 形状 102"/>
          <p:cNvSpPr/>
          <p:nvPr userDrawn="1">
            <p:custDataLst>
              <p:tags r:id="rId9"/>
            </p:custDataLst>
          </p:nvPr>
        </p:nvSpPr>
        <p:spPr>
          <a:xfrm>
            <a:off x="101981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4" name="任意多边形: 形状 103"/>
          <p:cNvSpPr/>
          <p:nvPr userDrawn="1">
            <p:custDataLst>
              <p:tags r:id="rId10"/>
            </p:custDataLst>
          </p:nvPr>
        </p:nvSpPr>
        <p:spPr>
          <a:xfrm>
            <a:off x="1236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5" name="任意多边形: 形状 104"/>
          <p:cNvSpPr/>
          <p:nvPr userDrawn="1">
            <p:custDataLst>
              <p:tags r:id="rId11"/>
            </p:custDataLst>
          </p:nvPr>
        </p:nvSpPr>
        <p:spPr>
          <a:xfrm>
            <a:off x="145478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6" name="任意多边形: 形状 105"/>
          <p:cNvSpPr/>
          <p:nvPr userDrawn="1">
            <p:custDataLst>
              <p:tags r:id="rId12"/>
            </p:custDataLst>
          </p:nvPr>
        </p:nvSpPr>
        <p:spPr>
          <a:xfrm>
            <a:off x="167259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7" name="任意多边形: 形状 106"/>
          <p:cNvSpPr/>
          <p:nvPr userDrawn="1">
            <p:custDataLst>
              <p:tags r:id="rId13"/>
            </p:custDataLst>
          </p:nvPr>
        </p:nvSpPr>
        <p:spPr>
          <a:xfrm>
            <a:off x="188976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8" name="任意多边形: 形状 107"/>
          <p:cNvSpPr/>
          <p:nvPr userDrawn="1">
            <p:custDataLst>
              <p:tags r:id="rId14"/>
            </p:custDataLst>
          </p:nvPr>
        </p:nvSpPr>
        <p:spPr>
          <a:xfrm>
            <a:off x="210756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7" name="任意多边形: 形状 96"/>
          <p:cNvSpPr/>
          <p:nvPr userDrawn="1">
            <p:custDataLst>
              <p:tags r:id="rId15"/>
            </p:custDataLst>
          </p:nvPr>
        </p:nvSpPr>
        <p:spPr>
          <a:xfrm>
            <a:off x="101981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8" name="任意多边形: 形状 97"/>
          <p:cNvSpPr/>
          <p:nvPr userDrawn="1">
            <p:custDataLst>
              <p:tags r:id="rId16"/>
            </p:custDataLst>
          </p:nvPr>
        </p:nvSpPr>
        <p:spPr>
          <a:xfrm>
            <a:off x="1236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9" name="任意多边形: 形状 98"/>
          <p:cNvSpPr/>
          <p:nvPr userDrawn="1">
            <p:custDataLst>
              <p:tags r:id="rId17"/>
            </p:custDataLst>
          </p:nvPr>
        </p:nvSpPr>
        <p:spPr>
          <a:xfrm>
            <a:off x="145478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0" name="任意多边形: 形状 99"/>
          <p:cNvSpPr/>
          <p:nvPr userDrawn="1">
            <p:custDataLst>
              <p:tags r:id="rId18"/>
            </p:custDataLst>
          </p:nvPr>
        </p:nvSpPr>
        <p:spPr>
          <a:xfrm>
            <a:off x="167259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1" name="任意多边形: 形状 100"/>
          <p:cNvSpPr/>
          <p:nvPr userDrawn="1">
            <p:custDataLst>
              <p:tags r:id="rId19"/>
            </p:custDataLst>
          </p:nvPr>
        </p:nvSpPr>
        <p:spPr>
          <a:xfrm>
            <a:off x="188976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02" name="任意多边形: 形状 101"/>
          <p:cNvSpPr/>
          <p:nvPr userDrawn="1">
            <p:custDataLst>
              <p:tags r:id="rId20"/>
            </p:custDataLst>
          </p:nvPr>
        </p:nvSpPr>
        <p:spPr>
          <a:xfrm>
            <a:off x="210756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1" name="任意多边形: 形状 90"/>
          <p:cNvSpPr/>
          <p:nvPr userDrawn="1">
            <p:custDataLst>
              <p:tags r:id="rId21"/>
            </p:custDataLst>
          </p:nvPr>
        </p:nvSpPr>
        <p:spPr>
          <a:xfrm>
            <a:off x="101981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2" name="任意多边形: 形状 91"/>
          <p:cNvSpPr/>
          <p:nvPr userDrawn="1">
            <p:custDataLst>
              <p:tags r:id="rId22"/>
            </p:custDataLst>
          </p:nvPr>
        </p:nvSpPr>
        <p:spPr>
          <a:xfrm>
            <a:off x="1236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3" name="任意多边形: 形状 92"/>
          <p:cNvSpPr/>
          <p:nvPr userDrawn="1">
            <p:custDataLst>
              <p:tags r:id="rId23"/>
            </p:custDataLst>
          </p:nvPr>
        </p:nvSpPr>
        <p:spPr>
          <a:xfrm>
            <a:off x="145478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4" name="任意多边形: 形状 93"/>
          <p:cNvSpPr/>
          <p:nvPr userDrawn="1">
            <p:custDataLst>
              <p:tags r:id="rId24"/>
            </p:custDataLst>
          </p:nvPr>
        </p:nvSpPr>
        <p:spPr>
          <a:xfrm>
            <a:off x="167259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5" name="任意多边形: 形状 94"/>
          <p:cNvSpPr/>
          <p:nvPr userDrawn="1">
            <p:custDataLst>
              <p:tags r:id="rId25"/>
            </p:custDataLst>
          </p:nvPr>
        </p:nvSpPr>
        <p:spPr>
          <a:xfrm>
            <a:off x="188976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96" name="任意多边形: 形状 95"/>
          <p:cNvSpPr/>
          <p:nvPr userDrawn="1">
            <p:custDataLst>
              <p:tags r:id="rId26"/>
            </p:custDataLst>
          </p:nvPr>
        </p:nvSpPr>
        <p:spPr>
          <a:xfrm>
            <a:off x="210756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16" name="任意多边形: 形状 115"/>
          <p:cNvSpPr/>
          <p:nvPr>
            <p:custDataLst>
              <p:tags r:id="rId27"/>
            </p:custDataLst>
          </p:nvPr>
        </p:nvSpPr>
        <p:spPr>
          <a:xfrm>
            <a:off x="10883032" y="5494407"/>
            <a:ext cx="1308968" cy="1363593"/>
          </a:xfrm>
          <a:custGeom>
            <a:avLst/>
            <a:gdLst>
              <a:gd name="connsiteX0" fmla="*/ 672905 w 1308968"/>
              <a:gd name="connsiteY0" fmla="*/ 0 h 1363593"/>
              <a:gd name="connsiteX1" fmla="*/ 1292915 w 1308968"/>
              <a:gd name="connsiteY1" fmla="*/ 416454 h 1363593"/>
              <a:gd name="connsiteX2" fmla="*/ 1308968 w 1308968"/>
              <a:gd name="connsiteY2" fmla="*/ 468831 h 1363593"/>
              <a:gd name="connsiteX3" fmla="*/ 1308968 w 1308968"/>
              <a:gd name="connsiteY3" fmla="*/ 1363593 h 1363593"/>
              <a:gd name="connsiteX4" fmla="*/ 0 w 1308968"/>
              <a:gd name="connsiteY4" fmla="*/ 1363593 h 1363593"/>
              <a:gd name="connsiteX5" fmla="*/ 0 w 1308968"/>
              <a:gd name="connsiteY5" fmla="*/ 681797 h 1363593"/>
              <a:gd name="connsiteX6" fmla="*/ 672905 w 1308968"/>
              <a:gd name="connsiteY6" fmla="*/ 0 h 136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8968" h="1363593">
                <a:moveTo>
                  <a:pt x="672905" y="0"/>
                </a:moveTo>
                <a:cubicBezTo>
                  <a:pt x="951555" y="0"/>
                  <a:pt x="1190739" y="171761"/>
                  <a:pt x="1292915" y="416454"/>
                </a:cubicBezTo>
                <a:lnTo>
                  <a:pt x="1308968" y="468831"/>
                </a:lnTo>
                <a:lnTo>
                  <a:pt x="1308968" y="1363593"/>
                </a:lnTo>
                <a:lnTo>
                  <a:pt x="0" y="1363593"/>
                </a:lnTo>
                <a:lnTo>
                  <a:pt x="0" y="681797"/>
                </a:lnTo>
                <a:cubicBezTo>
                  <a:pt x="0" y="305353"/>
                  <a:pt x="301371" y="0"/>
                  <a:pt x="672905" y="0"/>
                </a:cubicBezTo>
                <a:close/>
              </a:path>
            </a:pathLst>
          </a:custGeom>
          <a:solidFill>
            <a:schemeClr val="accent1">
              <a:lumMod val="60000"/>
              <a:lumOff val="40000"/>
            </a:schemeClr>
          </a:solidFill>
          <a:ln w="2934" cap="flat">
            <a:noFill/>
            <a:prstDash val="solid"/>
            <a:miter/>
          </a:ln>
        </p:spPr>
        <p:txBody>
          <a:bodyPr wrap="square" rtlCol="0" anchor="ctr">
            <a:noAutofit/>
          </a:bodyPr>
          <a:lstStyle/>
          <a:p>
            <a:endParaRPr lang="zh-CN" altLang="en-US"/>
          </a:p>
        </p:txBody>
      </p:sp>
      <p:sp>
        <p:nvSpPr>
          <p:cNvPr id="117" name="任意多边形: 形状 116"/>
          <p:cNvSpPr/>
          <p:nvPr>
            <p:custDataLst>
              <p:tags r:id="rId28"/>
            </p:custDataLst>
          </p:nvPr>
        </p:nvSpPr>
        <p:spPr>
          <a:xfrm>
            <a:off x="10503205" y="642698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6"/>
          </a:solidFill>
          <a:ln w="2934" cap="flat">
            <a:noFill/>
            <a:prstDash val="solid"/>
            <a:miter/>
          </a:ln>
        </p:spPr>
        <p:txBody>
          <a:bodyPr rtlCol="0" anchor="ctr"/>
          <a:lstStyle/>
          <a:p>
            <a:endParaRPr lang="zh-CN" altLang="en-US"/>
          </a:p>
        </p:txBody>
      </p:sp>
      <p:cxnSp>
        <p:nvCxnSpPr>
          <p:cNvPr id="124" name="直接连接符 123"/>
          <p:cNvCxnSpPr/>
          <p:nvPr>
            <p:custDataLst>
              <p:tags r:id="rId29"/>
            </p:custDataLst>
          </p:nvPr>
        </p:nvCxnSpPr>
        <p:spPr>
          <a:xfrm>
            <a:off x="4670473" y="5491317"/>
            <a:ext cx="61897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30"/>
            </p:custDataLst>
          </p:nvPr>
        </p:nvSpPr>
        <p:spPr>
          <a:xfrm>
            <a:off x="73040" y="2266101"/>
            <a:ext cx="2034412" cy="2688797"/>
          </a:xfrm>
        </p:spPr>
        <p:txBody>
          <a:bodyPr anchor="ctr">
            <a:noAutofit/>
          </a:bodyPr>
          <a:lstStyle>
            <a:lvl1pPr algn="r">
              <a:defRPr sz="7200">
                <a:solidFill>
                  <a:schemeClr val="bg1"/>
                </a:solidFill>
              </a:defRPr>
            </a:lvl1pPr>
          </a:lstStyle>
          <a:p>
            <a:r>
              <a:rPr lang="zh-CN" altLang="en-US"/>
              <a:t>标</a:t>
            </a:r>
            <a:br>
              <a:rPr lang="en-US" altLang="zh-CN"/>
            </a:br>
            <a:r>
              <a:rPr lang="zh-CN" altLang="en-US"/>
              <a:t>题</a:t>
            </a:r>
            <a:endParaRPr lang="zh-CN" altLang="en-US"/>
          </a:p>
        </p:txBody>
      </p:sp>
      <p:sp>
        <p:nvSpPr>
          <p:cNvPr id="7" name="日期占位符 6"/>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32"/>
            </p:custDataLst>
          </p:nvPr>
        </p:nvSpPr>
        <p:spPr/>
        <p:txBody>
          <a:bodyPr/>
          <a:lstStyle/>
          <a:p>
            <a:endParaRPr lang="zh-CN" altLang="en-US"/>
          </a:p>
        </p:txBody>
      </p:sp>
      <p:sp>
        <p:nvSpPr>
          <p:cNvPr id="9" name="灯片编号占位符 8"/>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9" name="任意多边形: 形状 8"/>
          <p:cNvSpPr/>
          <p:nvPr userDrawn="1">
            <p:custDataLst>
              <p:tags r:id="rId2"/>
            </p:custDataLst>
          </p:nvPr>
        </p:nvSpPr>
        <p:spPr>
          <a:xfrm>
            <a:off x="9348036" y="816492"/>
            <a:ext cx="2843964" cy="5731457"/>
          </a:xfrm>
          <a:custGeom>
            <a:avLst/>
            <a:gdLst>
              <a:gd name="connsiteX0" fmla="*/ 2843964 w 2843964"/>
              <a:gd name="connsiteY0" fmla="*/ 0 h 5731457"/>
              <a:gd name="connsiteX1" fmla="*/ 2843964 w 2843964"/>
              <a:gd name="connsiteY1" fmla="*/ 5731457 h 5731457"/>
              <a:gd name="connsiteX2" fmla="*/ 2718794 w 2843964"/>
              <a:gd name="connsiteY2" fmla="*/ 5728292 h 5731457"/>
              <a:gd name="connsiteX3" fmla="*/ 0 w 2843964"/>
              <a:gd name="connsiteY3" fmla="*/ 2865728 h 5731457"/>
              <a:gd name="connsiteX4" fmla="*/ 2718794 w 2843964"/>
              <a:gd name="connsiteY4" fmla="*/ 3165 h 573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964" h="5731457">
                <a:moveTo>
                  <a:pt x="2843964" y="0"/>
                </a:moveTo>
                <a:lnTo>
                  <a:pt x="2843964" y="5731457"/>
                </a:lnTo>
                <a:lnTo>
                  <a:pt x="2718794" y="5728292"/>
                </a:lnTo>
                <a:cubicBezTo>
                  <a:pt x="1204331" y="5651523"/>
                  <a:pt x="0" y="4399269"/>
                  <a:pt x="0" y="2865728"/>
                </a:cubicBezTo>
                <a:cubicBezTo>
                  <a:pt x="0" y="1332187"/>
                  <a:pt x="1204331" y="79933"/>
                  <a:pt x="2718794" y="3165"/>
                </a:cubicBezTo>
                <a:close/>
              </a:path>
            </a:pathLst>
          </a:custGeom>
          <a:solidFill>
            <a:schemeClr val="accent6"/>
          </a:solidFill>
          <a:ln w="293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33" name="任意多边形: 形状 32"/>
          <p:cNvSpPr/>
          <p:nvPr userDrawn="1">
            <p:custDataLst>
              <p:tags r:id="rId3"/>
            </p:custDataLst>
          </p:nvPr>
        </p:nvSpPr>
        <p:spPr>
          <a:xfrm>
            <a:off x="1005522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4" name="任意多边形: 形状 33"/>
          <p:cNvSpPr/>
          <p:nvPr userDrawn="1">
            <p:custDataLst>
              <p:tags r:id="rId4"/>
            </p:custDataLst>
          </p:nvPr>
        </p:nvSpPr>
        <p:spPr>
          <a:xfrm>
            <a:off x="1027303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5" name="任意多边形: 形状 34"/>
          <p:cNvSpPr/>
          <p:nvPr userDrawn="1">
            <p:custDataLst>
              <p:tags r:id="rId5"/>
            </p:custDataLst>
          </p:nvPr>
        </p:nvSpPr>
        <p:spPr>
          <a:xfrm>
            <a:off x="1049020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6" name="任意多边形: 形状 35"/>
          <p:cNvSpPr/>
          <p:nvPr userDrawn="1">
            <p:custDataLst>
              <p:tags r:id="rId6"/>
            </p:custDataLst>
          </p:nvPr>
        </p:nvSpPr>
        <p:spPr>
          <a:xfrm>
            <a:off x="1070800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7" name="任意多边形: 形状 36"/>
          <p:cNvSpPr/>
          <p:nvPr userDrawn="1">
            <p:custDataLst>
              <p:tags r:id="rId7"/>
            </p:custDataLst>
          </p:nvPr>
        </p:nvSpPr>
        <p:spPr>
          <a:xfrm>
            <a:off x="10925175"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8" name="任意多边形: 形状 37"/>
          <p:cNvSpPr/>
          <p:nvPr userDrawn="1">
            <p:custDataLst>
              <p:tags r:id="rId8"/>
            </p:custDataLst>
          </p:nvPr>
        </p:nvSpPr>
        <p:spPr>
          <a:xfrm>
            <a:off x="11142980" y="522922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1"/>
                  <a:pt x="42830" y="55151"/>
                  <a:pt x="27575" y="55151"/>
                </a:cubicBezTo>
                <a:cubicBezTo>
                  <a:pt x="12027" y="55151"/>
                  <a:pt x="0" y="42537"/>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7" name="任意多边形: 形状 26"/>
          <p:cNvSpPr/>
          <p:nvPr userDrawn="1">
            <p:custDataLst>
              <p:tags r:id="rId9"/>
            </p:custDataLst>
          </p:nvPr>
        </p:nvSpPr>
        <p:spPr>
          <a:xfrm>
            <a:off x="1005522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8" name="任意多边形: 形状 27"/>
          <p:cNvSpPr/>
          <p:nvPr userDrawn="1">
            <p:custDataLst>
              <p:tags r:id="rId10"/>
            </p:custDataLst>
          </p:nvPr>
        </p:nvSpPr>
        <p:spPr>
          <a:xfrm>
            <a:off x="1027303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9" name="任意多边形: 形状 28"/>
          <p:cNvSpPr/>
          <p:nvPr userDrawn="1">
            <p:custDataLst>
              <p:tags r:id="rId11"/>
            </p:custDataLst>
          </p:nvPr>
        </p:nvSpPr>
        <p:spPr>
          <a:xfrm>
            <a:off x="1049020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0" name="任意多边形: 形状 29"/>
          <p:cNvSpPr/>
          <p:nvPr userDrawn="1">
            <p:custDataLst>
              <p:tags r:id="rId12"/>
            </p:custDataLst>
          </p:nvPr>
        </p:nvSpPr>
        <p:spPr>
          <a:xfrm>
            <a:off x="1070800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1" name="任意多边形: 形状 30"/>
          <p:cNvSpPr/>
          <p:nvPr userDrawn="1">
            <p:custDataLst>
              <p:tags r:id="rId13"/>
            </p:custDataLst>
          </p:nvPr>
        </p:nvSpPr>
        <p:spPr>
          <a:xfrm>
            <a:off x="10925175"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2" name="任意多边形: 形状 31"/>
          <p:cNvSpPr/>
          <p:nvPr userDrawn="1">
            <p:custDataLst>
              <p:tags r:id="rId14"/>
            </p:custDataLst>
          </p:nvPr>
        </p:nvSpPr>
        <p:spPr>
          <a:xfrm>
            <a:off x="11142980" y="5518785"/>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1" name="任意多边形: 形状 20"/>
          <p:cNvSpPr/>
          <p:nvPr userDrawn="1">
            <p:custDataLst>
              <p:tags r:id="rId15"/>
            </p:custDataLst>
          </p:nvPr>
        </p:nvSpPr>
        <p:spPr>
          <a:xfrm>
            <a:off x="1005522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2" name="任意多边形: 形状 21"/>
          <p:cNvSpPr/>
          <p:nvPr userDrawn="1">
            <p:custDataLst>
              <p:tags r:id="rId16"/>
            </p:custDataLst>
          </p:nvPr>
        </p:nvSpPr>
        <p:spPr>
          <a:xfrm>
            <a:off x="1027303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3" name="任意多边形: 形状 22"/>
          <p:cNvSpPr/>
          <p:nvPr userDrawn="1">
            <p:custDataLst>
              <p:tags r:id="rId17"/>
            </p:custDataLst>
          </p:nvPr>
        </p:nvSpPr>
        <p:spPr>
          <a:xfrm>
            <a:off x="1049020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4" name="任意多边形: 形状 23"/>
          <p:cNvSpPr/>
          <p:nvPr userDrawn="1">
            <p:custDataLst>
              <p:tags r:id="rId18"/>
            </p:custDataLst>
          </p:nvPr>
        </p:nvSpPr>
        <p:spPr>
          <a:xfrm>
            <a:off x="1070800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5" name="任意多边形: 形状 24"/>
          <p:cNvSpPr/>
          <p:nvPr userDrawn="1">
            <p:custDataLst>
              <p:tags r:id="rId19"/>
            </p:custDataLst>
          </p:nvPr>
        </p:nvSpPr>
        <p:spPr>
          <a:xfrm>
            <a:off x="10925175"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6" name="任意多边形: 形状 25"/>
          <p:cNvSpPr/>
          <p:nvPr userDrawn="1">
            <p:custDataLst>
              <p:tags r:id="rId20"/>
            </p:custDataLst>
          </p:nvPr>
        </p:nvSpPr>
        <p:spPr>
          <a:xfrm>
            <a:off x="11142980" y="5820410"/>
            <a:ext cx="73025" cy="73025"/>
          </a:xfrm>
          <a:custGeom>
            <a:avLst/>
            <a:gdLst>
              <a:gd name="connsiteX0" fmla="*/ 0 w 55150"/>
              <a:gd name="connsiteY0" fmla="*/ 27283 h 55151"/>
              <a:gd name="connsiteX1" fmla="*/ 27575 w 55150"/>
              <a:gd name="connsiteY1" fmla="*/ 0 h 55151"/>
              <a:gd name="connsiteX2" fmla="*/ 55151 w 55150"/>
              <a:gd name="connsiteY2" fmla="*/ 27283 h 55151"/>
              <a:gd name="connsiteX3" fmla="*/ 27575 w 55150"/>
              <a:gd name="connsiteY3" fmla="*/ 55152 h 55151"/>
              <a:gd name="connsiteX4" fmla="*/ 0 w 55150"/>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3"/>
                </a:moveTo>
                <a:cubicBezTo>
                  <a:pt x="0" y="12028"/>
                  <a:pt x="12027" y="0"/>
                  <a:pt x="27575" y="0"/>
                </a:cubicBezTo>
                <a:cubicBezTo>
                  <a:pt x="42830" y="0"/>
                  <a:pt x="55151" y="12028"/>
                  <a:pt x="55151" y="27283"/>
                </a:cubicBezTo>
                <a:cubicBezTo>
                  <a:pt x="55151" y="42831"/>
                  <a:pt x="42830" y="55152"/>
                  <a:pt x="27575" y="55152"/>
                </a:cubicBezTo>
                <a:cubicBezTo>
                  <a:pt x="12027" y="55152"/>
                  <a:pt x="0" y="42831"/>
                  <a:pt x="0" y="27283"/>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5" name="任意多边形: 形状 14"/>
          <p:cNvSpPr/>
          <p:nvPr userDrawn="1">
            <p:custDataLst>
              <p:tags r:id="rId21"/>
            </p:custDataLst>
          </p:nvPr>
        </p:nvSpPr>
        <p:spPr>
          <a:xfrm>
            <a:off x="1005522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6" name="任意多边形: 形状 15"/>
          <p:cNvSpPr/>
          <p:nvPr userDrawn="1">
            <p:custDataLst>
              <p:tags r:id="rId22"/>
            </p:custDataLst>
          </p:nvPr>
        </p:nvSpPr>
        <p:spPr>
          <a:xfrm>
            <a:off x="1027303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7" name="任意多边形: 形状 16"/>
          <p:cNvSpPr/>
          <p:nvPr userDrawn="1">
            <p:custDataLst>
              <p:tags r:id="rId23"/>
            </p:custDataLst>
          </p:nvPr>
        </p:nvSpPr>
        <p:spPr>
          <a:xfrm>
            <a:off x="1049020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8" name="任意多边形: 形状 17"/>
          <p:cNvSpPr/>
          <p:nvPr userDrawn="1">
            <p:custDataLst>
              <p:tags r:id="rId24"/>
            </p:custDataLst>
          </p:nvPr>
        </p:nvSpPr>
        <p:spPr>
          <a:xfrm>
            <a:off x="1070800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19" name="任意多边形: 形状 18"/>
          <p:cNvSpPr/>
          <p:nvPr userDrawn="1">
            <p:custDataLst>
              <p:tags r:id="rId25"/>
            </p:custDataLst>
          </p:nvPr>
        </p:nvSpPr>
        <p:spPr>
          <a:xfrm>
            <a:off x="10925175"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20" name="任意多边形: 形状 19"/>
          <p:cNvSpPr/>
          <p:nvPr userDrawn="1">
            <p:custDataLst>
              <p:tags r:id="rId26"/>
            </p:custDataLst>
          </p:nvPr>
        </p:nvSpPr>
        <p:spPr>
          <a:xfrm>
            <a:off x="11142980" y="6121400"/>
            <a:ext cx="73025" cy="73025"/>
          </a:xfrm>
          <a:custGeom>
            <a:avLst/>
            <a:gdLst>
              <a:gd name="connsiteX0" fmla="*/ 0 w 55150"/>
              <a:gd name="connsiteY0" fmla="*/ 27282 h 55151"/>
              <a:gd name="connsiteX1" fmla="*/ 27575 w 55150"/>
              <a:gd name="connsiteY1" fmla="*/ 0 h 55151"/>
              <a:gd name="connsiteX2" fmla="*/ 55151 w 55150"/>
              <a:gd name="connsiteY2" fmla="*/ 27282 h 55151"/>
              <a:gd name="connsiteX3" fmla="*/ 27575 w 55150"/>
              <a:gd name="connsiteY3" fmla="*/ 55151 h 55151"/>
              <a:gd name="connsiteX4" fmla="*/ 0 w 55150"/>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55151">
                <a:moveTo>
                  <a:pt x="0" y="27282"/>
                </a:moveTo>
                <a:cubicBezTo>
                  <a:pt x="0" y="12028"/>
                  <a:pt x="12027" y="0"/>
                  <a:pt x="27575" y="0"/>
                </a:cubicBezTo>
                <a:cubicBezTo>
                  <a:pt x="42830" y="0"/>
                  <a:pt x="55151" y="12028"/>
                  <a:pt x="55151" y="27282"/>
                </a:cubicBezTo>
                <a:cubicBezTo>
                  <a:pt x="55151" y="42830"/>
                  <a:pt x="42830" y="55151"/>
                  <a:pt x="27575" y="55151"/>
                </a:cubicBezTo>
                <a:cubicBezTo>
                  <a:pt x="12027" y="55151"/>
                  <a:pt x="0" y="42830"/>
                  <a:pt x="0" y="27282"/>
                </a:cubicBezTo>
                <a:close/>
              </a:path>
            </a:pathLst>
          </a:custGeom>
          <a:solidFill>
            <a:schemeClr val="accent1">
              <a:lumMod val="60000"/>
              <a:lumOff val="40000"/>
            </a:schemeClr>
          </a:solidFill>
          <a:ln w="2934" cap="flat">
            <a:noFill/>
            <a:prstDash val="solid"/>
            <a:miter/>
          </a:ln>
        </p:spPr>
        <p:txBody>
          <a:bodyPr rtlCol="0" anchor="ctr"/>
          <a:lstStyle/>
          <a:p>
            <a:endParaRPr lang="zh-CN" altLang="en-US"/>
          </a:p>
        </p:txBody>
      </p:sp>
      <p:sp>
        <p:nvSpPr>
          <p:cNvPr id="39" name="任意多边形 1"/>
          <p:cNvSpPr/>
          <p:nvPr userDrawn="1">
            <p:custDataLst>
              <p:tags r:id="rId27"/>
            </p:custDataLst>
          </p:nvPr>
        </p:nvSpPr>
        <p:spPr>
          <a:xfrm>
            <a:off x="206375" y="5969564"/>
            <a:ext cx="1343382" cy="889071"/>
          </a:xfrm>
          <a:custGeom>
            <a:avLst/>
            <a:gdLst/>
            <a:ahLst/>
            <a:cxnLst>
              <a:cxn ang="3">
                <a:pos x="hc" y="t"/>
              </a:cxn>
              <a:cxn ang="cd2">
                <a:pos x="l" y="vc"/>
              </a:cxn>
              <a:cxn ang="cd4">
                <a:pos x="hc" y="b"/>
              </a:cxn>
              <a:cxn ang="0">
                <a:pos x="r" y="vc"/>
              </a:cxn>
            </a:cxnLst>
            <a:rect l="l" t="t" r="r" b="b"/>
            <a:pathLst>
              <a:path w="2116" h="1400">
                <a:moveTo>
                  <a:pt x="1058" y="0"/>
                </a:moveTo>
                <a:cubicBezTo>
                  <a:pt x="1570" y="0"/>
                  <a:pt x="1997" y="368"/>
                  <a:pt x="2096" y="857"/>
                </a:cubicBezTo>
                <a:lnTo>
                  <a:pt x="2116" y="1053"/>
                </a:lnTo>
                <a:lnTo>
                  <a:pt x="1762" y="1053"/>
                </a:lnTo>
                <a:lnTo>
                  <a:pt x="1762" y="1400"/>
                </a:lnTo>
                <a:lnTo>
                  <a:pt x="0" y="1400"/>
                </a:lnTo>
                <a:lnTo>
                  <a:pt x="0" y="1053"/>
                </a:lnTo>
                <a:lnTo>
                  <a:pt x="0" y="1053"/>
                </a:lnTo>
                <a:lnTo>
                  <a:pt x="20" y="857"/>
                </a:lnTo>
                <a:cubicBezTo>
                  <a:pt x="119" y="368"/>
                  <a:pt x="546" y="0"/>
                  <a:pt x="1058" y="0"/>
                </a:cubicBezTo>
                <a:close/>
              </a:path>
            </a:pathLst>
          </a:cu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0" name="直接连接符 39"/>
          <p:cNvCxnSpPr/>
          <p:nvPr userDrawn="1">
            <p:custDataLst>
              <p:tags r:id="rId28"/>
            </p:custDataLst>
          </p:nvPr>
        </p:nvCxnSpPr>
        <p:spPr>
          <a:xfrm>
            <a:off x="1549757" y="6527800"/>
            <a:ext cx="857214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任意多边形: 形状 40"/>
          <p:cNvSpPr/>
          <p:nvPr userDrawn="1">
            <p:custDataLst>
              <p:tags r:id="rId29"/>
            </p:custDataLst>
          </p:nvPr>
        </p:nvSpPr>
        <p:spPr>
          <a:xfrm>
            <a:off x="1075734" y="6426567"/>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2" name="标题 1"/>
          <p:cNvSpPr>
            <a:spLocks noGrp="1"/>
          </p:cNvSpPr>
          <p:nvPr>
            <p:ph type="title"/>
            <p:custDataLst>
              <p:tags r:id="rId30"/>
            </p:custDataLst>
          </p:nvPr>
        </p:nvSpPr>
        <p:spPr>
          <a:xfrm>
            <a:off x="1581138" y="700668"/>
            <a:ext cx="6603643" cy="4992039"/>
          </a:xfrm>
        </p:spPr>
        <p:txBody>
          <a:bodyPr anchor="ctr">
            <a:normAutofit/>
          </a:bodyPr>
          <a:lstStyle>
            <a:lvl1pPr algn="l">
              <a:defRPr sz="60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1"/>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2"/>
            </p:custDataLst>
          </p:nvPr>
        </p:nvSpPr>
        <p:spPr/>
        <p:txBody>
          <a:bodyPr/>
          <a:lstStyle/>
          <a:p>
            <a:endParaRPr lang="zh-CN" altLang="en-US"/>
          </a:p>
        </p:txBody>
      </p:sp>
      <p:sp>
        <p:nvSpPr>
          <p:cNvPr id="6" name="灯片编号占位符 5"/>
          <p:cNvSpPr>
            <a:spLocks noGrp="1"/>
          </p:cNvSpPr>
          <p:nvPr>
            <p:ph type="sldNum" sz="quarter" idx="12"/>
            <p:custDataLst>
              <p:tags r:id="rId33"/>
            </p:custDataLst>
          </p:nvPr>
        </p:nvSpPr>
        <p:spPr/>
        <p:txBody>
          <a:bodyPr/>
          <a:lstStyle/>
          <a:p>
            <a:fld id="{BE5F26B5-172A-4DC2-B0B7-181CFC56B87C}" type="slidenum">
              <a:rPr lang="zh-CN" altLang="en-US" smtClean="0"/>
            </a:fld>
            <a:endParaRPr lang="zh-CN" altLang="en-US"/>
          </a:p>
        </p:txBody>
      </p:sp>
      <p:sp>
        <p:nvSpPr>
          <p:cNvPr id="8" name="文本占位符 7"/>
          <p:cNvSpPr>
            <a:spLocks noGrp="1"/>
          </p:cNvSpPr>
          <p:nvPr>
            <p:ph type="body" sz="quarter" idx="13" hasCustomPrompt="1"/>
            <p:custDataLst>
              <p:tags r:id="rId34"/>
            </p:custDataLst>
          </p:nvPr>
        </p:nvSpPr>
        <p:spPr>
          <a:xfrm>
            <a:off x="10270349" y="2560320"/>
            <a:ext cx="1632479" cy="1869606"/>
          </a:xfrm>
        </p:spPr>
        <p:txBody>
          <a:bodyPr anchor="ctr">
            <a:noAutofit/>
          </a:bodyPr>
          <a:lstStyle>
            <a:lvl1pPr marL="0" indent="0" algn="ctr">
              <a:buNone/>
              <a:defRPr sz="7200" b="1">
                <a:solidFill>
                  <a:schemeClr val="bg1"/>
                </a:solidFill>
              </a:defRPr>
            </a:lvl1pPr>
          </a:lstStyle>
          <a:p>
            <a:pPr lvl="0"/>
            <a:r>
              <a:rPr lang="zh-CN" altLang="en-US"/>
              <a:t>节编号</a:t>
            </a:r>
            <a:endParaRPr lang="zh-CN" alt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9596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301750"/>
            <a:ext cx="5323840" cy="48758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vert="horz" lIns="0" tIns="0" rIns="0" bIns="0" rtlCol="0" anchor="ctr">
            <a:normAutofit/>
          </a:bodyPr>
          <a:lstStyle>
            <a:lvl1pPr>
              <a:defRPr lang="zh-CN" altLang="en-US"/>
            </a:lvl1pPr>
          </a:lstStyle>
          <a:p>
            <a:pPr lvl="0"/>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9596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9596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301750"/>
            <a:ext cx="5323840" cy="4113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1875099"/>
            <a:ext cx="5323840" cy="43002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592522B-0F24-4480-B9DD-A9474A6880D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0000"/>
            <a:ext cx="10515600" cy="86400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95960" y="1301750"/>
            <a:ext cx="10799088" cy="405553"/>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单击此处编辑母版副标题样式</a:t>
            </a:r>
            <a:endParaRPr lang="zh-CN" altLang="en-US"/>
          </a:p>
        </p:txBody>
      </p:sp>
      <p:sp>
        <p:nvSpPr>
          <p:cNvPr id="7" name="日期占位符 6"/>
          <p:cNvSpPr>
            <a:spLocks noGrp="1"/>
          </p:cNvSpPr>
          <p:nvPr>
            <p:ph type="dt" sz="half" idx="10"/>
            <p:custDataLst>
              <p:tags r:id="rId4"/>
            </p:custDataLst>
          </p:nvPr>
        </p:nvSpPr>
        <p:spPr/>
        <p:txBody>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p:txBody>
          <a:bodyPr/>
          <a:lstStyle/>
          <a:p>
            <a:endParaRPr lang="zh-CN" altLang="en-US"/>
          </a:p>
        </p:txBody>
      </p:sp>
      <p:sp>
        <p:nvSpPr>
          <p:cNvPr id="9" name="灯片编号占位符 8"/>
          <p:cNvSpPr>
            <a:spLocks noGrp="1"/>
          </p:cNvSpPr>
          <p:nvPr>
            <p:ph type="sldNum" sz="quarter" idx="12"/>
            <p:custDataLst>
              <p:tags r:id="rId6"/>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VCG41N1266076819"/>
          <p:cNvPicPr>
            <a:picLocks noChangeAspect="1"/>
          </p:cNvPicPr>
          <p:nvPr userDrawn="1">
            <p:custDataLst>
              <p:tags r:id="rId2"/>
            </p:custDataLst>
          </p:nvPr>
        </p:nvPicPr>
        <p:blipFill>
          <a:blip r:embed="rId3"/>
          <a:stretch>
            <a:fillRect/>
          </a:stretch>
        </p:blipFill>
        <p:spPr>
          <a:xfrm>
            <a:off x="313764" y="0"/>
            <a:ext cx="1888015" cy="3047113"/>
          </a:xfrm>
          <a:prstGeom prst="rect">
            <a:avLst/>
          </a:prstGeom>
        </p:spPr>
      </p:pic>
      <p:cxnSp>
        <p:nvCxnSpPr>
          <p:cNvPr id="9" name="直接连接符 8"/>
          <p:cNvCxnSpPr/>
          <p:nvPr userDrawn="1">
            <p:custDataLst>
              <p:tags r:id="rId4"/>
            </p:custDataLst>
          </p:nvPr>
        </p:nvCxnSpPr>
        <p:spPr>
          <a:xfrm>
            <a:off x="558800" y="65278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p:cNvSpPr/>
          <p:nvPr userDrawn="1">
            <p:custDataLst>
              <p:tags r:id="rId5"/>
            </p:custDataLst>
          </p:nvPr>
        </p:nvSpPr>
        <p:spPr>
          <a:xfrm>
            <a:off x="9845675" y="5245735"/>
            <a:ext cx="1585595" cy="1607185"/>
          </a:xfrm>
          <a:custGeom>
            <a:avLst/>
            <a:gdLst>
              <a:gd name="connsiteX0" fmla="*/ 1924435 w 1924435"/>
              <a:gd name="connsiteY0" fmla="*/ 1924435 h 1924435"/>
              <a:gd name="connsiteX1" fmla="*/ 0 w 1924435"/>
              <a:gd name="connsiteY1" fmla="*/ 1924435 h 1924435"/>
              <a:gd name="connsiteX2" fmla="*/ 0 w 1924435"/>
              <a:gd name="connsiteY2" fmla="*/ 962218 h 1924435"/>
              <a:gd name="connsiteX3" fmla="*/ 962218 w 1924435"/>
              <a:gd name="connsiteY3" fmla="*/ 0 h 1924435"/>
              <a:gd name="connsiteX4" fmla="*/ 962218 w 1924435"/>
              <a:gd name="connsiteY4" fmla="*/ 0 h 1924435"/>
              <a:gd name="connsiteX5" fmla="*/ 1924435 w 1924435"/>
              <a:gd name="connsiteY5" fmla="*/ 962218 h 1924435"/>
              <a:gd name="connsiteX6" fmla="*/ 1924435 w 1924435"/>
              <a:gd name="connsiteY6" fmla="*/ 1924435 h 19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434" h="1924434">
                <a:moveTo>
                  <a:pt x="1924435" y="1924435"/>
                </a:moveTo>
                <a:lnTo>
                  <a:pt x="0" y="1924435"/>
                </a:lnTo>
                <a:lnTo>
                  <a:pt x="0" y="962218"/>
                </a:lnTo>
                <a:cubicBezTo>
                  <a:pt x="0" y="430944"/>
                  <a:pt x="430944" y="0"/>
                  <a:pt x="962218" y="0"/>
                </a:cubicBezTo>
                <a:lnTo>
                  <a:pt x="962218" y="0"/>
                </a:lnTo>
                <a:cubicBezTo>
                  <a:pt x="1493491" y="0"/>
                  <a:pt x="1924435" y="430944"/>
                  <a:pt x="1924435" y="962218"/>
                </a:cubicBezTo>
                <a:lnTo>
                  <a:pt x="1924435" y="1924435"/>
                </a:lnTo>
                <a:close/>
              </a:path>
            </a:pathLst>
          </a:custGeom>
          <a:solidFill>
            <a:schemeClr val="accent6"/>
          </a:solidFill>
          <a:ln w="2934"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flipH="1">
            <a:off x="11099800" y="1419860"/>
            <a:ext cx="1092200" cy="2183765"/>
          </a:xfrm>
          <a:custGeom>
            <a:avLst/>
            <a:gdLst>
              <a:gd name="connsiteX0" fmla="*/ 1130019 w 1130018"/>
              <a:gd name="connsiteY0" fmla="*/ 1130019 h 2260037"/>
              <a:gd name="connsiteX1" fmla="*/ 0 w 1130018"/>
              <a:gd name="connsiteY1" fmla="*/ 0 h 2260037"/>
              <a:gd name="connsiteX2" fmla="*/ 0 w 1130018"/>
              <a:gd name="connsiteY2" fmla="*/ 2260038 h 2260037"/>
              <a:gd name="connsiteX3" fmla="*/ 1130019 w 1130018"/>
              <a:gd name="connsiteY3" fmla="*/ 1130019 h 2260037"/>
            </a:gdLst>
            <a:ahLst/>
            <a:cxnLst>
              <a:cxn ang="0">
                <a:pos x="connsiteX0" y="connsiteY0"/>
              </a:cxn>
              <a:cxn ang="0">
                <a:pos x="connsiteX1" y="connsiteY1"/>
              </a:cxn>
              <a:cxn ang="0">
                <a:pos x="connsiteX2" y="connsiteY2"/>
              </a:cxn>
              <a:cxn ang="0">
                <a:pos x="connsiteX3" y="connsiteY3"/>
              </a:cxn>
            </a:cxnLst>
            <a:rect l="l" t="t" r="r" b="b"/>
            <a:pathLst>
              <a:path w="1130018" h="2260037">
                <a:moveTo>
                  <a:pt x="1130019" y="1130019"/>
                </a:moveTo>
                <a:cubicBezTo>
                  <a:pt x="1130019" y="506044"/>
                  <a:pt x="623974" y="0"/>
                  <a:pt x="0" y="0"/>
                </a:cubicBezTo>
                <a:lnTo>
                  <a:pt x="0" y="2260038"/>
                </a:lnTo>
                <a:cubicBezTo>
                  <a:pt x="623974" y="2260038"/>
                  <a:pt x="1130019" y="1754287"/>
                  <a:pt x="1130019" y="1130019"/>
                </a:cubicBezTo>
                <a:close/>
              </a:path>
            </a:pathLst>
          </a:custGeom>
          <a:solidFill>
            <a:schemeClr val="accent1"/>
          </a:solidFill>
          <a:ln w="2934" cap="flat">
            <a:noFill/>
            <a:prstDash val="solid"/>
            <a:miter/>
          </a:ln>
        </p:spPr>
        <p:txBody>
          <a:bodyPr rtlCol="0" anchor="ctr"/>
          <a:lstStyle/>
          <a:p>
            <a:endParaRPr lang="zh-CN" altLang="en-US"/>
          </a:p>
        </p:txBody>
      </p:sp>
      <p:sp>
        <p:nvSpPr>
          <p:cNvPr id="15" name="任意多边形: 形状 14"/>
          <p:cNvSpPr/>
          <p:nvPr userDrawn="1">
            <p:custDataLst>
              <p:tags r:id="rId7"/>
            </p:custDataLst>
          </p:nvPr>
        </p:nvSpPr>
        <p:spPr>
          <a:xfrm>
            <a:off x="1095692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6" name="任意多边形: 形状 15"/>
          <p:cNvSpPr/>
          <p:nvPr userDrawn="1">
            <p:custDataLst>
              <p:tags r:id="rId8"/>
            </p:custDataLst>
          </p:nvPr>
        </p:nvSpPr>
        <p:spPr>
          <a:xfrm>
            <a:off x="11095355" y="24860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7" name="任意多边形: 形状 16"/>
          <p:cNvSpPr/>
          <p:nvPr userDrawn="1">
            <p:custDataLst>
              <p:tags r:id="rId9"/>
            </p:custDataLst>
          </p:nvPr>
        </p:nvSpPr>
        <p:spPr>
          <a:xfrm>
            <a:off x="1123315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19" name="任意多边形: 形状 18"/>
          <p:cNvSpPr/>
          <p:nvPr userDrawn="1">
            <p:custDataLst>
              <p:tags r:id="rId10"/>
            </p:custDataLst>
          </p:nvPr>
        </p:nvSpPr>
        <p:spPr>
          <a:xfrm>
            <a:off x="1137158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1" name="任意多边形: 形状 20"/>
          <p:cNvSpPr/>
          <p:nvPr userDrawn="1">
            <p:custDataLst>
              <p:tags r:id="rId11"/>
            </p:custDataLst>
          </p:nvPr>
        </p:nvSpPr>
        <p:spPr>
          <a:xfrm>
            <a:off x="1151001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2" name="任意多边形: 形状 21"/>
          <p:cNvSpPr/>
          <p:nvPr userDrawn="1">
            <p:custDataLst>
              <p:tags r:id="rId12"/>
            </p:custDataLst>
          </p:nvPr>
        </p:nvSpPr>
        <p:spPr>
          <a:xfrm>
            <a:off x="11648440" y="24860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3" name="任意多边形: 形状 22"/>
          <p:cNvSpPr/>
          <p:nvPr userDrawn="1">
            <p:custDataLst>
              <p:tags r:id="rId13"/>
            </p:custDataLst>
          </p:nvPr>
        </p:nvSpPr>
        <p:spPr>
          <a:xfrm>
            <a:off x="1095692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5" name="任意多边形: 形状 24"/>
          <p:cNvSpPr/>
          <p:nvPr userDrawn="1">
            <p:custDataLst>
              <p:tags r:id="rId14"/>
            </p:custDataLst>
          </p:nvPr>
        </p:nvSpPr>
        <p:spPr>
          <a:xfrm>
            <a:off x="11095355" y="2752725"/>
            <a:ext cx="46355" cy="46355"/>
          </a:xfrm>
          <a:custGeom>
            <a:avLst/>
            <a:gdLst>
              <a:gd name="connsiteX0" fmla="*/ 0 w 55151"/>
              <a:gd name="connsiteY0" fmla="*/ 27282 h 55151"/>
              <a:gd name="connsiteX1" fmla="*/ 27576 w 55151"/>
              <a:gd name="connsiteY1" fmla="*/ 0 h 55151"/>
              <a:gd name="connsiteX2" fmla="*/ 55152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2" y="12028"/>
                  <a:pt x="55152" y="27282"/>
                </a:cubicBezTo>
                <a:cubicBezTo>
                  <a:pt x="55152"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6" name="任意多边形: 形状 25"/>
          <p:cNvSpPr/>
          <p:nvPr userDrawn="1">
            <p:custDataLst>
              <p:tags r:id="rId15"/>
            </p:custDataLst>
          </p:nvPr>
        </p:nvSpPr>
        <p:spPr>
          <a:xfrm>
            <a:off x="1123315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7" name="任意多边形: 形状 26"/>
          <p:cNvSpPr/>
          <p:nvPr userDrawn="1">
            <p:custDataLst>
              <p:tags r:id="rId16"/>
            </p:custDataLst>
          </p:nvPr>
        </p:nvSpPr>
        <p:spPr>
          <a:xfrm>
            <a:off x="1137158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8" name="任意多边形: 形状 27"/>
          <p:cNvSpPr/>
          <p:nvPr userDrawn="1">
            <p:custDataLst>
              <p:tags r:id="rId17"/>
            </p:custDataLst>
          </p:nvPr>
        </p:nvSpPr>
        <p:spPr>
          <a:xfrm>
            <a:off x="1151001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29" name="任意多边形: 形状 28"/>
          <p:cNvSpPr/>
          <p:nvPr userDrawn="1">
            <p:custDataLst>
              <p:tags r:id="rId18"/>
            </p:custDataLst>
          </p:nvPr>
        </p:nvSpPr>
        <p:spPr>
          <a:xfrm>
            <a:off x="11648440" y="2752725"/>
            <a:ext cx="46355" cy="46355"/>
          </a:xfrm>
          <a:custGeom>
            <a:avLst/>
            <a:gdLst>
              <a:gd name="connsiteX0" fmla="*/ 0 w 55151"/>
              <a:gd name="connsiteY0" fmla="*/ 27282 h 55151"/>
              <a:gd name="connsiteX1" fmla="*/ 27576 w 55151"/>
              <a:gd name="connsiteY1" fmla="*/ 0 h 55151"/>
              <a:gd name="connsiteX2" fmla="*/ 55151 w 55151"/>
              <a:gd name="connsiteY2" fmla="*/ 27282 h 55151"/>
              <a:gd name="connsiteX3" fmla="*/ 27576 w 55151"/>
              <a:gd name="connsiteY3" fmla="*/ 55151 h 55151"/>
              <a:gd name="connsiteX4" fmla="*/ 0 w 55151"/>
              <a:gd name="connsiteY4" fmla="*/ 27282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2"/>
                </a:moveTo>
                <a:cubicBezTo>
                  <a:pt x="0" y="12028"/>
                  <a:pt x="12028" y="0"/>
                  <a:pt x="27576" y="0"/>
                </a:cubicBezTo>
                <a:cubicBezTo>
                  <a:pt x="42830" y="0"/>
                  <a:pt x="55151" y="12028"/>
                  <a:pt x="55151" y="27282"/>
                </a:cubicBezTo>
                <a:cubicBezTo>
                  <a:pt x="55151" y="42830"/>
                  <a:pt x="42830" y="55151"/>
                  <a:pt x="27576" y="55151"/>
                </a:cubicBezTo>
                <a:cubicBezTo>
                  <a:pt x="12028" y="55151"/>
                  <a:pt x="0" y="42830"/>
                  <a:pt x="0" y="27282"/>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0" name="任意多边形: 形状 29"/>
          <p:cNvSpPr/>
          <p:nvPr userDrawn="1">
            <p:custDataLst>
              <p:tags r:id="rId19"/>
            </p:custDataLst>
          </p:nvPr>
        </p:nvSpPr>
        <p:spPr>
          <a:xfrm>
            <a:off x="1095692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1" name="任意多边形: 形状 30"/>
          <p:cNvSpPr/>
          <p:nvPr userDrawn="1">
            <p:custDataLst>
              <p:tags r:id="rId20"/>
            </p:custDataLst>
          </p:nvPr>
        </p:nvSpPr>
        <p:spPr>
          <a:xfrm>
            <a:off x="11095355" y="30187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2" name="任意多边形: 形状 31"/>
          <p:cNvSpPr/>
          <p:nvPr userDrawn="1">
            <p:custDataLst>
              <p:tags r:id="rId21"/>
            </p:custDataLst>
          </p:nvPr>
        </p:nvSpPr>
        <p:spPr>
          <a:xfrm>
            <a:off x="1123315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3" name="任意多边形: 形状 32"/>
          <p:cNvSpPr/>
          <p:nvPr userDrawn="1">
            <p:custDataLst>
              <p:tags r:id="rId22"/>
            </p:custDataLst>
          </p:nvPr>
        </p:nvSpPr>
        <p:spPr>
          <a:xfrm>
            <a:off x="1137158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4" name="任意多边形: 形状 33"/>
          <p:cNvSpPr/>
          <p:nvPr userDrawn="1">
            <p:custDataLst>
              <p:tags r:id="rId23"/>
            </p:custDataLst>
          </p:nvPr>
        </p:nvSpPr>
        <p:spPr>
          <a:xfrm>
            <a:off x="1151001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5" name="任意多边形: 形状 34"/>
          <p:cNvSpPr/>
          <p:nvPr userDrawn="1">
            <p:custDataLst>
              <p:tags r:id="rId24"/>
            </p:custDataLst>
          </p:nvPr>
        </p:nvSpPr>
        <p:spPr>
          <a:xfrm>
            <a:off x="11648440" y="30187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1"/>
                  <a:pt x="42830" y="55152"/>
                  <a:pt x="27576" y="55152"/>
                </a:cubicBezTo>
                <a:cubicBezTo>
                  <a:pt x="12028" y="55152"/>
                  <a:pt x="0" y="42831"/>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6" name="任意多边形: 形状 35"/>
          <p:cNvSpPr/>
          <p:nvPr userDrawn="1">
            <p:custDataLst>
              <p:tags r:id="rId25"/>
            </p:custDataLst>
          </p:nvPr>
        </p:nvSpPr>
        <p:spPr>
          <a:xfrm>
            <a:off x="1095692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7" name="任意多边形: 形状 36"/>
          <p:cNvSpPr/>
          <p:nvPr userDrawn="1">
            <p:custDataLst>
              <p:tags r:id="rId26"/>
            </p:custDataLst>
          </p:nvPr>
        </p:nvSpPr>
        <p:spPr>
          <a:xfrm>
            <a:off x="11095355" y="3285490"/>
            <a:ext cx="46355" cy="46355"/>
          </a:xfrm>
          <a:custGeom>
            <a:avLst/>
            <a:gdLst>
              <a:gd name="connsiteX0" fmla="*/ 0 w 55151"/>
              <a:gd name="connsiteY0" fmla="*/ 27283 h 55151"/>
              <a:gd name="connsiteX1" fmla="*/ 27576 w 55151"/>
              <a:gd name="connsiteY1" fmla="*/ 0 h 55151"/>
              <a:gd name="connsiteX2" fmla="*/ 55152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2" y="12028"/>
                  <a:pt x="55152" y="27283"/>
                </a:cubicBezTo>
                <a:cubicBezTo>
                  <a:pt x="55152"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8" name="任意多边形: 形状 37"/>
          <p:cNvSpPr/>
          <p:nvPr userDrawn="1">
            <p:custDataLst>
              <p:tags r:id="rId27"/>
            </p:custDataLst>
          </p:nvPr>
        </p:nvSpPr>
        <p:spPr>
          <a:xfrm>
            <a:off x="1123315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39" name="任意多边形: 形状 38"/>
          <p:cNvSpPr/>
          <p:nvPr userDrawn="1">
            <p:custDataLst>
              <p:tags r:id="rId28"/>
            </p:custDataLst>
          </p:nvPr>
        </p:nvSpPr>
        <p:spPr>
          <a:xfrm>
            <a:off x="1137158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0" name="任意多边形: 形状 39"/>
          <p:cNvSpPr/>
          <p:nvPr userDrawn="1">
            <p:custDataLst>
              <p:tags r:id="rId29"/>
            </p:custDataLst>
          </p:nvPr>
        </p:nvSpPr>
        <p:spPr>
          <a:xfrm>
            <a:off x="1151001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1" name="任意多边形: 形状 40"/>
          <p:cNvSpPr/>
          <p:nvPr userDrawn="1">
            <p:custDataLst>
              <p:tags r:id="rId30"/>
            </p:custDataLst>
          </p:nvPr>
        </p:nvSpPr>
        <p:spPr>
          <a:xfrm>
            <a:off x="11648440" y="3285490"/>
            <a:ext cx="46355" cy="46355"/>
          </a:xfrm>
          <a:custGeom>
            <a:avLst/>
            <a:gdLst>
              <a:gd name="connsiteX0" fmla="*/ 0 w 55151"/>
              <a:gd name="connsiteY0" fmla="*/ 27283 h 55151"/>
              <a:gd name="connsiteX1" fmla="*/ 27576 w 55151"/>
              <a:gd name="connsiteY1" fmla="*/ 0 h 55151"/>
              <a:gd name="connsiteX2" fmla="*/ 55151 w 55151"/>
              <a:gd name="connsiteY2" fmla="*/ 27283 h 55151"/>
              <a:gd name="connsiteX3" fmla="*/ 27576 w 55151"/>
              <a:gd name="connsiteY3" fmla="*/ 55152 h 55151"/>
              <a:gd name="connsiteX4" fmla="*/ 0 w 55151"/>
              <a:gd name="connsiteY4" fmla="*/ 27283 h 5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1" h="55151">
                <a:moveTo>
                  <a:pt x="0" y="27283"/>
                </a:moveTo>
                <a:cubicBezTo>
                  <a:pt x="0" y="12028"/>
                  <a:pt x="12028" y="0"/>
                  <a:pt x="27576" y="0"/>
                </a:cubicBezTo>
                <a:cubicBezTo>
                  <a:pt x="42830" y="0"/>
                  <a:pt x="55151" y="12028"/>
                  <a:pt x="55151" y="27283"/>
                </a:cubicBezTo>
                <a:cubicBezTo>
                  <a:pt x="55151" y="42830"/>
                  <a:pt x="42830" y="55152"/>
                  <a:pt x="27576" y="55152"/>
                </a:cubicBezTo>
                <a:cubicBezTo>
                  <a:pt x="12028" y="55152"/>
                  <a:pt x="0" y="42830"/>
                  <a:pt x="0" y="27283"/>
                </a:cubicBezTo>
                <a:close/>
              </a:path>
            </a:pathLst>
          </a:custGeom>
          <a:solidFill>
            <a:schemeClr val="accent6"/>
          </a:solidFill>
          <a:ln w="2934" cap="flat">
            <a:noFill/>
            <a:prstDash val="solid"/>
            <a:miter/>
          </a:ln>
        </p:spPr>
        <p:txBody>
          <a:bodyPr rtlCol="0" anchor="ctr"/>
          <a:lstStyle/>
          <a:p>
            <a:endParaRPr lang="zh-CN" altLang="en-US">
              <a:noFill/>
            </a:endParaRPr>
          </a:p>
        </p:txBody>
      </p:sp>
      <p:sp>
        <p:nvSpPr>
          <p:cNvPr id="42" name="任意多边形: 形状 41"/>
          <p:cNvSpPr/>
          <p:nvPr userDrawn="1">
            <p:custDataLst>
              <p:tags r:id="rId31"/>
            </p:custDataLst>
          </p:nvPr>
        </p:nvSpPr>
        <p:spPr>
          <a:xfrm>
            <a:off x="0" y="5696299"/>
            <a:ext cx="1161701" cy="1161701"/>
          </a:xfrm>
          <a:custGeom>
            <a:avLst/>
            <a:gdLst>
              <a:gd name="connsiteX0" fmla="*/ 1161702 w 1161701"/>
              <a:gd name="connsiteY0" fmla="*/ 1161702 h 1161701"/>
              <a:gd name="connsiteX1" fmla="*/ 0 w 1161701"/>
              <a:gd name="connsiteY1" fmla="*/ 1161702 h 1161701"/>
              <a:gd name="connsiteX2" fmla="*/ 0 w 1161701"/>
              <a:gd name="connsiteY2" fmla="*/ 0 h 1161701"/>
              <a:gd name="connsiteX3" fmla="*/ 0 w 1161701"/>
              <a:gd name="connsiteY3" fmla="*/ 0 h 1161701"/>
              <a:gd name="connsiteX4" fmla="*/ 1161702 w 1161701"/>
              <a:gd name="connsiteY4" fmla="*/ 1161702 h 1161701"/>
              <a:gd name="connsiteX5" fmla="*/ 1161702 w 1161701"/>
              <a:gd name="connsiteY5" fmla="*/ 1161702 h 11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701" h="1161701">
                <a:moveTo>
                  <a:pt x="1161702" y="1161702"/>
                </a:moveTo>
                <a:lnTo>
                  <a:pt x="0" y="1161702"/>
                </a:lnTo>
                <a:lnTo>
                  <a:pt x="0" y="0"/>
                </a:lnTo>
                <a:lnTo>
                  <a:pt x="0" y="0"/>
                </a:lnTo>
                <a:cubicBezTo>
                  <a:pt x="641576" y="0"/>
                  <a:pt x="1161702" y="520126"/>
                  <a:pt x="1161702" y="1161702"/>
                </a:cubicBezTo>
                <a:lnTo>
                  <a:pt x="1161702" y="1161702"/>
                </a:lnTo>
                <a:close/>
              </a:path>
            </a:pathLst>
          </a:custGeom>
          <a:solidFill>
            <a:schemeClr val="accent6"/>
          </a:solidFill>
          <a:ln w="2934" cap="flat">
            <a:noFill/>
            <a:prstDash val="solid"/>
            <a:miter/>
          </a:ln>
        </p:spPr>
        <p:txBody>
          <a:bodyPr rtlCol="0" anchor="ctr"/>
          <a:lstStyle/>
          <a:p>
            <a:endParaRPr lang="zh-CN" altLang="en-US"/>
          </a:p>
        </p:txBody>
      </p:sp>
      <p:cxnSp>
        <p:nvCxnSpPr>
          <p:cNvPr id="44" name="直接连接符 43"/>
          <p:cNvCxnSpPr/>
          <p:nvPr userDrawn="1">
            <p:custDataLst>
              <p:tags r:id="rId32"/>
            </p:custDataLst>
          </p:nvPr>
        </p:nvCxnSpPr>
        <p:spPr>
          <a:xfrm>
            <a:off x="2184400" y="838200"/>
            <a:ext cx="95631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任意多边形: 形状 44"/>
          <p:cNvSpPr/>
          <p:nvPr userDrawn="1">
            <p:custDataLst>
              <p:tags r:id="rId33"/>
            </p:custDataLst>
          </p:nvPr>
        </p:nvSpPr>
        <p:spPr>
          <a:xfrm>
            <a:off x="9381500" y="6334625"/>
            <a:ext cx="1046117" cy="523058"/>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1"/>
          </a:solidFill>
          <a:ln w="2934" cap="flat">
            <a:noFill/>
            <a:prstDash val="solid"/>
            <a:miter/>
          </a:ln>
        </p:spPr>
        <p:txBody>
          <a:bodyPr rtlCol="0" anchor="ctr"/>
          <a:lstStyle/>
          <a:p>
            <a:endParaRPr lang="zh-CN" altLang="en-US"/>
          </a:p>
        </p:txBody>
      </p:sp>
      <p:sp>
        <p:nvSpPr>
          <p:cNvPr id="2" name="标题 1"/>
          <p:cNvSpPr>
            <a:spLocks noGrp="1"/>
          </p:cNvSpPr>
          <p:nvPr>
            <p:ph type="ctrTitle"/>
            <p:custDataLst>
              <p:tags r:id="rId34"/>
            </p:custDataLst>
          </p:nvPr>
        </p:nvSpPr>
        <p:spPr>
          <a:xfrm>
            <a:off x="2225242" y="1100447"/>
            <a:ext cx="7756958" cy="2763596"/>
          </a:xfrm>
        </p:spPr>
        <p:txBody>
          <a:bodyPr anchor="b">
            <a:normAutofit/>
          </a:bodyPr>
          <a:lstStyle>
            <a:lvl1pPr algn="ctr">
              <a:lnSpc>
                <a:spcPct val="100000"/>
              </a:lnSpc>
              <a:defRPr sz="6600"/>
            </a:lvl1pPr>
          </a:lstStyle>
          <a:p>
            <a:r>
              <a:rPr lang="zh-CN" altLang="en-US"/>
              <a:t>单击此处编辑母版标题样式</a:t>
            </a:r>
            <a:endParaRPr lang="zh-CN" altLang="en-US"/>
          </a:p>
        </p:txBody>
      </p:sp>
      <p:sp>
        <p:nvSpPr>
          <p:cNvPr id="4" name="日期占位符 3"/>
          <p:cNvSpPr>
            <a:spLocks noGrp="1"/>
          </p:cNvSpPr>
          <p:nvPr>
            <p:ph type="dt" sz="half" idx="10"/>
            <p:custDataLst>
              <p:tags r:id="rId35"/>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6"/>
            </p:custDataLst>
          </p:nvPr>
        </p:nvSpPr>
        <p:spPr/>
        <p:txBody>
          <a:bodyPr/>
          <a:lstStyle/>
          <a:p>
            <a:endParaRPr lang="zh-CN" altLang="en-US"/>
          </a:p>
        </p:txBody>
      </p:sp>
      <p:sp>
        <p:nvSpPr>
          <p:cNvPr id="6" name="灯片编号占位符 5"/>
          <p:cNvSpPr>
            <a:spLocks noGrp="1"/>
          </p:cNvSpPr>
          <p:nvPr>
            <p:ph type="sldNum" sz="quarter" idx="12"/>
            <p:custDataLst>
              <p:tags r:id="rId37"/>
            </p:custDataLst>
          </p:nvPr>
        </p:nvSpPr>
        <p:spPr>
          <a:xfrm>
            <a:off x="8610600" y="6356350"/>
            <a:ext cx="2743200" cy="365125"/>
          </a:xfrm>
        </p:spPr>
        <p:txBody>
          <a:bodyPr/>
          <a:lstStyle/>
          <a:p>
            <a:fld id="{BE5F26B5-172A-4DC2-B0B7-181CFC56B87C}" type="slidenum">
              <a:rPr lang="zh-CN" altLang="en-US" smtClean="0"/>
            </a:fld>
            <a:endParaRPr lang="zh-CN" altLang="en-US"/>
          </a:p>
        </p:txBody>
      </p:sp>
      <p:sp>
        <p:nvSpPr>
          <p:cNvPr id="46" name="文本占位符 9"/>
          <p:cNvSpPr>
            <a:spLocks noGrp="1"/>
          </p:cNvSpPr>
          <p:nvPr>
            <p:ph type="body" sz="quarter" idx="18" hasCustomPrompt="1"/>
            <p:custDataLst>
              <p:tags r:id="rId38"/>
            </p:custDataLst>
          </p:nvPr>
        </p:nvSpPr>
        <p:spPr>
          <a:xfrm>
            <a:off x="486770" y="330199"/>
            <a:ext cx="1546568" cy="504000"/>
          </a:xfrm>
        </p:spPr>
        <p:txBody>
          <a:bodyPr anchor="ctr">
            <a:normAutofit/>
          </a:bodyPr>
          <a:lstStyle>
            <a:lvl1pPr marL="0" indent="0">
              <a:lnSpc>
                <a:spcPct val="100000"/>
              </a:lnSpc>
              <a:buNone/>
              <a:defRPr sz="1200" b="1"/>
            </a:lvl1pPr>
          </a:lstStyle>
          <a:p>
            <a:pPr lvl="0"/>
            <a:r>
              <a:rPr lang="zh-CN" altLang="en-US"/>
              <a:t>公司名占位符</a:t>
            </a:r>
            <a:endParaRPr lang="zh-CN" altLang="en-US"/>
          </a:p>
        </p:txBody>
      </p:sp>
      <p:sp>
        <p:nvSpPr>
          <p:cNvPr id="47" name="文本占位符 23"/>
          <p:cNvSpPr>
            <a:spLocks noGrp="1"/>
          </p:cNvSpPr>
          <p:nvPr>
            <p:ph type="body" sz="quarter" idx="19" hasCustomPrompt="1"/>
            <p:custDataLst>
              <p:tags r:id="rId39"/>
            </p:custDataLst>
          </p:nvPr>
        </p:nvSpPr>
        <p:spPr>
          <a:xfrm>
            <a:off x="4781641" y="4205797"/>
            <a:ext cx="2743200" cy="504000"/>
          </a:xfrm>
          <a:prstGeom prst="roundRect">
            <a:avLst>
              <a:gd name="adj" fmla="val 50000"/>
            </a:avLst>
          </a:prstGeom>
          <a:noFill/>
          <a:ln>
            <a:solidFill>
              <a:schemeClr val="accent1"/>
            </a:solidFill>
          </a:ln>
        </p:spPr>
        <p:txBody>
          <a:bodyPr anchor="ctr">
            <a:normAutofit/>
          </a:bodyPr>
          <a:lstStyle>
            <a:lvl1pPr marL="0" indent="0" algn="ctr">
              <a:lnSpc>
                <a:spcPct val="100000"/>
              </a:lnSpc>
              <a:buNone/>
              <a:defRPr sz="1400" b="1">
                <a:solidFill>
                  <a:schemeClr val="accent6"/>
                </a:solidFill>
              </a:defRPr>
            </a:lvl1pPr>
          </a:lstStyle>
          <a:p>
            <a:pPr lvl="0"/>
            <a:r>
              <a:rPr lang="zh-CN" altLang="en-US"/>
              <a:t>署名占位符</a:t>
            </a:r>
            <a:endParaRPr lang="zh-CN" alt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592522B-0F24-4480-B9DD-A9474A6880D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3"/>
            </p:custDataLst>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BE5F26B5-172A-4DC2-B0B7-181CFC56B87C}"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4" Type="http://schemas.openxmlformats.org/officeDocument/2006/relationships/theme" Target="../theme/theme1.xml"/><Relationship Id="rId33" Type="http://schemas.openxmlformats.org/officeDocument/2006/relationships/image" Target="../media/image4.jpeg"/><Relationship Id="rId32" Type="http://schemas.openxmlformats.org/officeDocument/2006/relationships/image" Target="file:///D:\qq&#25991;&#20214;\712321467\Image\C2C\Image2\%7b75232B38-A165-1FB7-499C-2E1C792CACB5%7d.png" TargetMode="External"/><Relationship Id="rId31" Type="http://schemas.openxmlformats.org/officeDocument/2006/relationships/image" Target="../media/image3.png"/><Relationship Id="rId30" Type="http://schemas.openxmlformats.org/officeDocument/2006/relationships/tags" Target="../tags/tag214.xml"/><Relationship Id="rId3" Type="http://schemas.openxmlformats.org/officeDocument/2006/relationships/slideLayout" Target="../slideLayouts/slideLayout3.xml"/><Relationship Id="rId29" Type="http://schemas.openxmlformats.org/officeDocument/2006/relationships/tags" Target="../tags/tag213.xml"/><Relationship Id="rId28" Type="http://schemas.openxmlformats.org/officeDocument/2006/relationships/tags" Target="../tags/tag212.xml"/><Relationship Id="rId27" Type="http://schemas.openxmlformats.org/officeDocument/2006/relationships/tags" Target="../tags/tag211.xml"/><Relationship Id="rId26" Type="http://schemas.openxmlformats.org/officeDocument/2006/relationships/tags" Target="../tags/tag210.xml"/><Relationship Id="rId25" Type="http://schemas.openxmlformats.org/officeDocument/2006/relationships/tags" Target="../tags/tag209.xml"/><Relationship Id="rId24" Type="http://schemas.openxmlformats.org/officeDocument/2006/relationships/tags" Target="../tags/tag208.xml"/><Relationship Id="rId23" Type="http://schemas.openxmlformats.org/officeDocument/2006/relationships/tags" Target="../tags/tag207.xml"/><Relationship Id="rId22" Type="http://schemas.openxmlformats.org/officeDocument/2006/relationships/tags" Target="../tags/tag206.xml"/><Relationship Id="rId21" Type="http://schemas.openxmlformats.org/officeDocument/2006/relationships/tags" Target="../tags/tag205.xml"/><Relationship Id="rId20" Type="http://schemas.openxmlformats.org/officeDocument/2006/relationships/tags" Target="../tags/tag204.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9" Type="http://schemas.openxmlformats.org/officeDocument/2006/relationships/theme" Target="../theme/theme2.xml"/><Relationship Id="rId28" Type="http://schemas.openxmlformats.org/officeDocument/2006/relationships/image" Target="file:///D:\qq&#25991;&#20214;\712321467\Image\C2C\Image2\%7b75232B38-A165-1FB7-499C-2E1C792CACB5%7d.png" TargetMode="External"/><Relationship Id="rId27" Type="http://schemas.openxmlformats.org/officeDocument/2006/relationships/image" Target="../media/image3.png"/><Relationship Id="rId26" Type="http://schemas.openxmlformats.org/officeDocument/2006/relationships/tags" Target="../tags/tag426.xml"/><Relationship Id="rId25" Type="http://schemas.openxmlformats.org/officeDocument/2006/relationships/tags" Target="../tags/tag425.xml"/><Relationship Id="rId24" Type="http://schemas.openxmlformats.org/officeDocument/2006/relationships/tags" Target="../tags/tag424.xml"/><Relationship Id="rId23" Type="http://schemas.openxmlformats.org/officeDocument/2006/relationships/tags" Target="../tags/tag423.xml"/><Relationship Id="rId22" Type="http://schemas.openxmlformats.org/officeDocument/2006/relationships/tags" Target="../tags/tag422.xml"/><Relationship Id="rId21" Type="http://schemas.openxmlformats.org/officeDocument/2006/relationships/tags" Target="../tags/tag421.xml"/><Relationship Id="rId20" Type="http://schemas.openxmlformats.org/officeDocument/2006/relationships/tags" Target="../tags/tag420.xml"/><Relationship Id="rId2" Type="http://schemas.openxmlformats.org/officeDocument/2006/relationships/slideLayout" Target="../slideLayouts/slideLayout21.xml"/><Relationship Id="rId19" Type="http://schemas.openxmlformats.org/officeDocument/2006/relationships/tags" Target="../tags/tag419.xml"/><Relationship Id="rId18" Type="http://schemas.openxmlformats.org/officeDocument/2006/relationships/tags" Target="../tags/tag418.xml"/><Relationship Id="rId17" Type="http://schemas.openxmlformats.org/officeDocument/2006/relationships/tags" Target="../tags/tag417.xml"/><Relationship Id="rId16" Type="http://schemas.openxmlformats.org/officeDocument/2006/relationships/tags" Target="../tags/tag416.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9" Type="http://schemas.openxmlformats.org/officeDocument/2006/relationships/theme" Target="../theme/theme3.xml"/><Relationship Id="rId28" Type="http://schemas.openxmlformats.org/officeDocument/2006/relationships/image" Target="file:///D:\qq&#25991;&#20214;\712321467\Image\C2C\Image2\%7b75232B38-A165-1FB7-499C-2E1C792CACB5%7d.png" TargetMode="External"/><Relationship Id="rId27" Type="http://schemas.openxmlformats.org/officeDocument/2006/relationships/image" Target="../media/image3.png"/><Relationship Id="rId26" Type="http://schemas.openxmlformats.org/officeDocument/2006/relationships/tags" Target="../tags/tag638.xml"/><Relationship Id="rId25" Type="http://schemas.openxmlformats.org/officeDocument/2006/relationships/tags" Target="../tags/tag637.xml"/><Relationship Id="rId24" Type="http://schemas.openxmlformats.org/officeDocument/2006/relationships/tags" Target="../tags/tag636.xml"/><Relationship Id="rId23" Type="http://schemas.openxmlformats.org/officeDocument/2006/relationships/tags" Target="../tags/tag635.xml"/><Relationship Id="rId22" Type="http://schemas.openxmlformats.org/officeDocument/2006/relationships/tags" Target="../tags/tag634.xml"/><Relationship Id="rId21" Type="http://schemas.openxmlformats.org/officeDocument/2006/relationships/tags" Target="../tags/tag633.xml"/><Relationship Id="rId20" Type="http://schemas.openxmlformats.org/officeDocument/2006/relationships/tags" Target="../tags/tag632.xml"/><Relationship Id="rId2" Type="http://schemas.openxmlformats.org/officeDocument/2006/relationships/slideLayout" Target="../slideLayouts/slideLayout36.xml"/><Relationship Id="rId19" Type="http://schemas.openxmlformats.org/officeDocument/2006/relationships/tags" Target="../tags/tag631.xml"/><Relationship Id="rId18" Type="http://schemas.openxmlformats.org/officeDocument/2006/relationships/tags" Target="../tags/tag630.xml"/><Relationship Id="rId17" Type="http://schemas.openxmlformats.org/officeDocument/2006/relationships/tags" Target="../tags/tag629.xml"/><Relationship Id="rId16" Type="http://schemas.openxmlformats.org/officeDocument/2006/relationships/tags" Target="../tags/tag628.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2" Type="http://schemas.openxmlformats.org/officeDocument/2006/relationships/theme" Target="../theme/theme4.xml"/><Relationship Id="rId31" Type="http://schemas.openxmlformats.org/officeDocument/2006/relationships/image" Target="file:///D:\qq&#25991;&#20214;\712321467\Image\C2C\Image2\%7b75232B38-A165-1FB7-499C-2E1C792CACB5%7d.png" TargetMode="External"/><Relationship Id="rId30" Type="http://schemas.openxmlformats.org/officeDocument/2006/relationships/image" Target="../media/image3.png"/><Relationship Id="rId3" Type="http://schemas.openxmlformats.org/officeDocument/2006/relationships/slideLayout" Target="../slideLayouts/slideLayout52.xml"/><Relationship Id="rId29" Type="http://schemas.openxmlformats.org/officeDocument/2006/relationships/tags" Target="../tags/tag850.xml"/><Relationship Id="rId28" Type="http://schemas.openxmlformats.org/officeDocument/2006/relationships/tags" Target="../tags/tag849.xml"/><Relationship Id="rId27" Type="http://schemas.openxmlformats.org/officeDocument/2006/relationships/tags" Target="../tags/tag848.xml"/><Relationship Id="rId26" Type="http://schemas.openxmlformats.org/officeDocument/2006/relationships/tags" Target="../tags/tag847.xml"/><Relationship Id="rId25" Type="http://schemas.openxmlformats.org/officeDocument/2006/relationships/tags" Target="../tags/tag846.xml"/><Relationship Id="rId24" Type="http://schemas.openxmlformats.org/officeDocument/2006/relationships/tags" Target="../tags/tag845.xml"/><Relationship Id="rId23" Type="http://schemas.openxmlformats.org/officeDocument/2006/relationships/tags" Target="../tags/tag844.xml"/><Relationship Id="rId22" Type="http://schemas.openxmlformats.org/officeDocument/2006/relationships/tags" Target="../tags/tag843.xml"/><Relationship Id="rId21" Type="http://schemas.openxmlformats.org/officeDocument/2006/relationships/tags" Target="../tags/tag842.xml"/><Relationship Id="rId20" Type="http://schemas.openxmlformats.org/officeDocument/2006/relationships/tags" Target="../tags/tag841.xml"/><Relationship Id="rId2" Type="http://schemas.openxmlformats.org/officeDocument/2006/relationships/slideLayout" Target="../slideLayouts/slideLayout51.xml"/><Relationship Id="rId19" Type="http://schemas.openxmlformats.org/officeDocument/2006/relationships/tags" Target="../tags/tag840.xml"/><Relationship Id="rId18" Type="http://schemas.openxmlformats.org/officeDocument/2006/relationships/slideLayout" Target="../slideLayouts/slideLayout67.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2" Type="http://schemas.openxmlformats.org/officeDocument/2006/relationships/theme" Target="../theme/theme5.xml"/><Relationship Id="rId31" Type="http://schemas.openxmlformats.org/officeDocument/2006/relationships/image" Target="file:///D:\qq&#25991;&#20214;\712321467\Image\C2C\Image2\%7b75232B38-A165-1FB7-499C-2E1C792CACB5%7d.png" TargetMode="External"/><Relationship Id="rId30" Type="http://schemas.openxmlformats.org/officeDocument/2006/relationships/image" Target="../media/image3.png"/><Relationship Id="rId3" Type="http://schemas.openxmlformats.org/officeDocument/2006/relationships/slideLayout" Target="../slideLayouts/slideLayout70.xml"/><Relationship Id="rId29" Type="http://schemas.openxmlformats.org/officeDocument/2006/relationships/tags" Target="../tags/tag1062.xml"/><Relationship Id="rId28" Type="http://schemas.openxmlformats.org/officeDocument/2006/relationships/tags" Target="../tags/tag1061.xml"/><Relationship Id="rId27" Type="http://schemas.openxmlformats.org/officeDocument/2006/relationships/tags" Target="../tags/tag1060.xml"/><Relationship Id="rId26" Type="http://schemas.openxmlformats.org/officeDocument/2006/relationships/tags" Target="../tags/tag1059.xml"/><Relationship Id="rId25" Type="http://schemas.openxmlformats.org/officeDocument/2006/relationships/tags" Target="../tags/tag1058.xml"/><Relationship Id="rId24" Type="http://schemas.openxmlformats.org/officeDocument/2006/relationships/tags" Target="../tags/tag1057.xml"/><Relationship Id="rId23" Type="http://schemas.openxmlformats.org/officeDocument/2006/relationships/tags" Target="../tags/tag1056.xml"/><Relationship Id="rId22" Type="http://schemas.openxmlformats.org/officeDocument/2006/relationships/tags" Target="../tags/tag1055.xml"/><Relationship Id="rId21" Type="http://schemas.openxmlformats.org/officeDocument/2006/relationships/tags" Target="../tags/tag1054.xml"/><Relationship Id="rId20" Type="http://schemas.openxmlformats.org/officeDocument/2006/relationships/tags" Target="../tags/tag1053.xml"/><Relationship Id="rId2" Type="http://schemas.openxmlformats.org/officeDocument/2006/relationships/slideLayout" Target="../slideLayouts/slideLayout69.xml"/><Relationship Id="rId19" Type="http://schemas.openxmlformats.org/officeDocument/2006/relationships/tags" Target="../tags/tag1052.xml"/><Relationship Id="rId18" Type="http://schemas.openxmlformats.org/officeDocument/2006/relationships/slideLayout" Target="../slideLayouts/slideLayout85.xml"/><Relationship Id="rId17" Type="http://schemas.openxmlformats.org/officeDocument/2006/relationships/slideLayout" Target="../slideLayouts/slideLayout84.xml"/><Relationship Id="rId16" Type="http://schemas.openxmlformats.org/officeDocument/2006/relationships/slideLayout" Target="../slideLayouts/slideLayout83.xml"/><Relationship Id="rId15" Type="http://schemas.openxmlformats.org/officeDocument/2006/relationships/slideLayout" Target="../slideLayouts/slideLayout82.xml"/><Relationship Id="rId14" Type="http://schemas.openxmlformats.org/officeDocument/2006/relationships/slideLayout" Target="../slideLayouts/slideLayout81.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95960" y="360000"/>
            <a:ext cx="10800000" cy="720000"/>
          </a:xfrm>
          <a:prstGeom prst="rect">
            <a:avLst/>
          </a:prstGeom>
        </p:spPr>
        <p:txBody>
          <a:bodyPr vert="horz" lIns="0" tIns="0" rIns="0" bIns="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1"/>
            </p:custDataLst>
          </p:nvPr>
        </p:nvSpPr>
        <p:spPr>
          <a:xfrm>
            <a:off x="695960" y="1301749"/>
            <a:ext cx="10800000" cy="4873625"/>
          </a:xfrm>
          <a:prstGeom prst="rect">
            <a:avLst/>
          </a:prstGeom>
        </p:spPr>
        <p:txBody>
          <a:bodyPr vert="horz" lIns="0" tIns="0" rIns="0" bIns="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2"/>
            </p:custDataLst>
          </p:nvPr>
        </p:nvSpPr>
        <p:spPr>
          <a:xfrm>
            <a:off x="69596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4"/>
            </p:custDataLst>
          </p:nvPr>
        </p:nvSpPr>
        <p:spPr>
          <a:xfrm>
            <a:off x="875398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cxnSp>
        <p:nvCxnSpPr>
          <p:cNvPr id="14" name="直接连接符 13"/>
          <p:cNvCxnSpPr/>
          <p:nvPr userDrawn="1">
            <p:custDataLst>
              <p:tags r:id="rId25"/>
            </p:custDataLst>
          </p:nvPr>
        </p:nvCxnSpPr>
        <p:spPr>
          <a:xfrm>
            <a:off x="818147" y="1123697"/>
            <a:ext cx="1053565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userDrawn="1">
            <p:custDataLst>
              <p:tags r:id="rId26"/>
            </p:custDataLst>
          </p:nvPr>
        </p:nvSpPr>
        <p:spPr>
          <a:xfrm>
            <a:off x="206549" y="6189274"/>
            <a:ext cx="1343208" cy="668726"/>
          </a:xfrm>
          <a:custGeom>
            <a:avLst/>
            <a:gdLst>
              <a:gd name="connsiteX0" fmla="*/ 671605 w 1343208"/>
              <a:gd name="connsiteY0" fmla="*/ 0 h 668726"/>
              <a:gd name="connsiteX1" fmla="*/ 1330834 w 1343208"/>
              <a:gd name="connsiteY1" fmla="*/ 544421 h 668726"/>
              <a:gd name="connsiteX2" fmla="*/ 1343208 w 1343208"/>
              <a:gd name="connsiteY2" fmla="*/ 668726 h 668726"/>
              <a:gd name="connsiteX3" fmla="*/ 0 w 1343208"/>
              <a:gd name="connsiteY3" fmla="*/ 668726 h 668726"/>
              <a:gd name="connsiteX4" fmla="*/ 12374 w 1343208"/>
              <a:gd name="connsiteY4" fmla="*/ 544421 h 668726"/>
              <a:gd name="connsiteX5" fmla="*/ 671605 w 1343208"/>
              <a:gd name="connsiteY5" fmla="*/ 0 h 6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208" h="668726">
                <a:moveTo>
                  <a:pt x="671605" y="0"/>
                </a:moveTo>
                <a:cubicBezTo>
                  <a:pt x="996697" y="0"/>
                  <a:pt x="1268070" y="233786"/>
                  <a:pt x="1330834" y="544421"/>
                </a:cubicBezTo>
                <a:lnTo>
                  <a:pt x="1343208" y="668726"/>
                </a:lnTo>
                <a:lnTo>
                  <a:pt x="0" y="668726"/>
                </a:lnTo>
                <a:lnTo>
                  <a:pt x="12374" y="544421"/>
                </a:lnTo>
                <a:cubicBezTo>
                  <a:pt x="75138" y="233786"/>
                  <a:pt x="346512" y="0"/>
                  <a:pt x="671605" y="0"/>
                </a:cubicBezTo>
                <a:close/>
              </a:path>
            </a:pathLst>
          </a:custGeom>
          <a:solidFill>
            <a:schemeClr val="accent1"/>
          </a:solidFill>
          <a:ln w="2934" cap="flat">
            <a:noFill/>
            <a:prstDash val="solid"/>
            <a:miter/>
          </a:ln>
        </p:spPr>
        <p:txBody>
          <a:bodyPr wrap="square" rtlCol="0" anchor="ctr">
            <a:noAutofit/>
          </a:bodyPr>
          <a:lstStyle/>
          <a:p>
            <a:endParaRPr lang="zh-CN" altLang="en-US"/>
          </a:p>
        </p:txBody>
      </p:sp>
      <p:cxnSp>
        <p:nvCxnSpPr>
          <p:cNvPr id="16" name="直接连接符 15"/>
          <p:cNvCxnSpPr/>
          <p:nvPr userDrawn="1">
            <p:custDataLst>
              <p:tags r:id="rId27"/>
            </p:custDataLst>
          </p:nvPr>
        </p:nvCxnSpPr>
        <p:spPr>
          <a:xfrm>
            <a:off x="1549757" y="6527800"/>
            <a:ext cx="9013825"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任意多边形: 形状 16"/>
          <p:cNvSpPr/>
          <p:nvPr userDrawn="1">
            <p:custDataLst>
              <p:tags r:id="rId28"/>
            </p:custDataLst>
          </p:nvPr>
        </p:nvSpPr>
        <p:spPr>
          <a:xfrm>
            <a:off x="1075734" y="6425363"/>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18" name="任意多边形: 形状 17"/>
          <p:cNvSpPr/>
          <p:nvPr userDrawn="1">
            <p:custDataLst>
              <p:tags r:id="rId29"/>
            </p:custDataLst>
          </p:nvPr>
        </p:nvSpPr>
        <p:spPr>
          <a:xfrm>
            <a:off x="10319385" y="6057265"/>
            <a:ext cx="1872615" cy="800735"/>
          </a:xfrm>
          <a:custGeom>
            <a:avLst/>
            <a:gdLst>
              <a:gd name="connsiteX0" fmla="*/ 1267016 w 2192479"/>
              <a:gd name="connsiteY0" fmla="*/ 0 h 936989"/>
              <a:gd name="connsiteX1" fmla="*/ 2109873 w 2192479"/>
              <a:gd name="connsiteY1" fmla="*/ 302578 h 936989"/>
              <a:gd name="connsiteX2" fmla="*/ 2192479 w 2192479"/>
              <a:gd name="connsiteY2" fmla="*/ 377655 h 936989"/>
              <a:gd name="connsiteX3" fmla="*/ 2192479 w 2192479"/>
              <a:gd name="connsiteY3" fmla="*/ 936989 h 936989"/>
              <a:gd name="connsiteX4" fmla="*/ 0 w 2192479"/>
              <a:gd name="connsiteY4" fmla="*/ 936989 h 936989"/>
              <a:gd name="connsiteX5" fmla="*/ 1534 w 2192479"/>
              <a:gd name="connsiteY5" fmla="*/ 931024 h 936989"/>
              <a:gd name="connsiteX6" fmla="*/ 1267016 w 2192479"/>
              <a:gd name="connsiteY6" fmla="*/ 0 h 9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79" h="936989">
                <a:moveTo>
                  <a:pt x="1267016" y="0"/>
                </a:moveTo>
                <a:cubicBezTo>
                  <a:pt x="1587182" y="0"/>
                  <a:pt x="1880826" y="113551"/>
                  <a:pt x="2109873" y="302578"/>
                </a:cubicBezTo>
                <a:lnTo>
                  <a:pt x="2192479" y="377655"/>
                </a:lnTo>
                <a:lnTo>
                  <a:pt x="2192479" y="936989"/>
                </a:lnTo>
                <a:lnTo>
                  <a:pt x="0" y="936989"/>
                </a:lnTo>
                <a:lnTo>
                  <a:pt x="1534" y="931024"/>
                </a:lnTo>
                <a:cubicBezTo>
                  <a:pt x="169301" y="391636"/>
                  <a:pt x="672423" y="0"/>
                  <a:pt x="1267016" y="0"/>
                </a:cubicBezTo>
                <a:close/>
              </a:path>
            </a:pathLst>
          </a:cu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KSO_TEMPLATE" hidden="1"/>
          <p:cNvSpPr/>
          <p:nvPr userDrawn="1">
            <p:custDataLst>
              <p:tags r:id="rId30"/>
            </p:custDataLst>
          </p:nvPr>
        </p:nvSpPr>
        <p:spPr>
          <a:xfrm flipH="1">
            <a:off x="0" y="0"/>
            <a:ext cx="0" cy="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073743875" descr="学科网 zxxk.com"/>
          <p:cNvPicPr>
            <a:picLocks noChangeAspect="1"/>
          </p:cNvPicPr>
          <p:nvPr userDrawn="1"/>
        </p:nvPicPr>
        <p:blipFill>
          <a:blip r:embed="rId31" r:link="rId32"/>
          <a:stretch>
            <a:fillRect/>
          </a:stretch>
        </p:blipFill>
        <p:spPr>
          <a:xfrm>
            <a:off x="838200" y="365125"/>
            <a:ext cx="9525" cy="9525"/>
          </a:xfrm>
          <a:prstGeom prst="rect">
            <a:avLst/>
          </a:prstGeom>
          <a:noFill/>
          <a:ln>
            <a:noFill/>
            <a:miter lim="800000"/>
            <a:headEnd/>
            <a:tailEnd/>
          </a:ln>
        </p:spPr>
      </p:pic>
      <p:pic>
        <p:nvPicPr>
          <p:cNvPr id="5124" name="图片 6" descr="logo横版 png"/>
          <p:cNvPicPr>
            <a:picLocks noChangeAspect="1"/>
          </p:cNvPicPr>
          <p:nvPr userDrawn="1"/>
        </p:nvPicPr>
        <p:blipFill>
          <a:blip r:embed="rId3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480" indent="-20637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95960" y="360000"/>
            <a:ext cx="10800000" cy="720000"/>
          </a:xfrm>
          <a:prstGeom prst="rect">
            <a:avLst/>
          </a:prstGeom>
        </p:spPr>
        <p:txBody>
          <a:bodyPr vert="horz" lIns="0" tIns="0" rIns="0" bIns="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7"/>
            </p:custDataLst>
          </p:nvPr>
        </p:nvSpPr>
        <p:spPr>
          <a:xfrm>
            <a:off x="695960" y="1301749"/>
            <a:ext cx="10800000" cy="4873625"/>
          </a:xfrm>
          <a:prstGeom prst="rect">
            <a:avLst/>
          </a:prstGeom>
        </p:spPr>
        <p:txBody>
          <a:bodyPr vert="horz" lIns="0" tIns="0" rIns="0" bIns="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8"/>
            </p:custDataLst>
          </p:nvPr>
        </p:nvSpPr>
        <p:spPr>
          <a:xfrm>
            <a:off x="69596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0"/>
            </p:custDataLst>
          </p:nvPr>
        </p:nvSpPr>
        <p:spPr>
          <a:xfrm>
            <a:off x="875398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cxnSp>
        <p:nvCxnSpPr>
          <p:cNvPr id="14" name="直接连接符 13"/>
          <p:cNvCxnSpPr/>
          <p:nvPr userDrawn="1">
            <p:custDataLst>
              <p:tags r:id="rId21"/>
            </p:custDataLst>
          </p:nvPr>
        </p:nvCxnSpPr>
        <p:spPr>
          <a:xfrm>
            <a:off x="818147" y="1123697"/>
            <a:ext cx="1053565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userDrawn="1">
            <p:custDataLst>
              <p:tags r:id="rId22"/>
            </p:custDataLst>
          </p:nvPr>
        </p:nvSpPr>
        <p:spPr>
          <a:xfrm>
            <a:off x="206549" y="6189274"/>
            <a:ext cx="1343208" cy="668726"/>
          </a:xfrm>
          <a:custGeom>
            <a:avLst/>
            <a:gdLst>
              <a:gd name="connsiteX0" fmla="*/ 671605 w 1343208"/>
              <a:gd name="connsiteY0" fmla="*/ 0 h 668726"/>
              <a:gd name="connsiteX1" fmla="*/ 1330834 w 1343208"/>
              <a:gd name="connsiteY1" fmla="*/ 544421 h 668726"/>
              <a:gd name="connsiteX2" fmla="*/ 1343208 w 1343208"/>
              <a:gd name="connsiteY2" fmla="*/ 668726 h 668726"/>
              <a:gd name="connsiteX3" fmla="*/ 0 w 1343208"/>
              <a:gd name="connsiteY3" fmla="*/ 668726 h 668726"/>
              <a:gd name="connsiteX4" fmla="*/ 12374 w 1343208"/>
              <a:gd name="connsiteY4" fmla="*/ 544421 h 668726"/>
              <a:gd name="connsiteX5" fmla="*/ 671605 w 1343208"/>
              <a:gd name="connsiteY5" fmla="*/ 0 h 6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208" h="668726">
                <a:moveTo>
                  <a:pt x="671605" y="0"/>
                </a:moveTo>
                <a:cubicBezTo>
                  <a:pt x="996697" y="0"/>
                  <a:pt x="1268070" y="233786"/>
                  <a:pt x="1330834" y="544421"/>
                </a:cubicBezTo>
                <a:lnTo>
                  <a:pt x="1343208" y="668726"/>
                </a:lnTo>
                <a:lnTo>
                  <a:pt x="0" y="668726"/>
                </a:lnTo>
                <a:lnTo>
                  <a:pt x="12374" y="544421"/>
                </a:lnTo>
                <a:cubicBezTo>
                  <a:pt x="75138" y="233786"/>
                  <a:pt x="346512" y="0"/>
                  <a:pt x="671605" y="0"/>
                </a:cubicBezTo>
                <a:close/>
              </a:path>
            </a:pathLst>
          </a:custGeom>
          <a:solidFill>
            <a:schemeClr val="accent1"/>
          </a:solidFill>
          <a:ln w="2934" cap="flat">
            <a:noFill/>
            <a:prstDash val="solid"/>
            <a:miter/>
          </a:ln>
        </p:spPr>
        <p:txBody>
          <a:bodyPr wrap="square" rtlCol="0" anchor="ctr">
            <a:noAutofit/>
          </a:bodyPr>
          <a:lstStyle/>
          <a:p>
            <a:endParaRPr lang="zh-CN" altLang="en-US"/>
          </a:p>
        </p:txBody>
      </p:sp>
      <p:cxnSp>
        <p:nvCxnSpPr>
          <p:cNvPr id="16" name="直接连接符 15"/>
          <p:cNvCxnSpPr/>
          <p:nvPr userDrawn="1">
            <p:custDataLst>
              <p:tags r:id="rId23"/>
            </p:custDataLst>
          </p:nvPr>
        </p:nvCxnSpPr>
        <p:spPr>
          <a:xfrm>
            <a:off x="1549757" y="6527800"/>
            <a:ext cx="9013825"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任意多边形: 形状 16"/>
          <p:cNvSpPr/>
          <p:nvPr userDrawn="1">
            <p:custDataLst>
              <p:tags r:id="rId24"/>
            </p:custDataLst>
          </p:nvPr>
        </p:nvSpPr>
        <p:spPr>
          <a:xfrm>
            <a:off x="1075734" y="6425363"/>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18" name="任意多边形: 形状 17"/>
          <p:cNvSpPr/>
          <p:nvPr userDrawn="1">
            <p:custDataLst>
              <p:tags r:id="rId25"/>
            </p:custDataLst>
          </p:nvPr>
        </p:nvSpPr>
        <p:spPr>
          <a:xfrm>
            <a:off x="10319385" y="6057265"/>
            <a:ext cx="1872615" cy="800735"/>
          </a:xfrm>
          <a:custGeom>
            <a:avLst/>
            <a:gdLst>
              <a:gd name="connsiteX0" fmla="*/ 1267016 w 2192479"/>
              <a:gd name="connsiteY0" fmla="*/ 0 h 936989"/>
              <a:gd name="connsiteX1" fmla="*/ 2109873 w 2192479"/>
              <a:gd name="connsiteY1" fmla="*/ 302578 h 936989"/>
              <a:gd name="connsiteX2" fmla="*/ 2192479 w 2192479"/>
              <a:gd name="connsiteY2" fmla="*/ 377655 h 936989"/>
              <a:gd name="connsiteX3" fmla="*/ 2192479 w 2192479"/>
              <a:gd name="connsiteY3" fmla="*/ 936989 h 936989"/>
              <a:gd name="connsiteX4" fmla="*/ 0 w 2192479"/>
              <a:gd name="connsiteY4" fmla="*/ 936989 h 936989"/>
              <a:gd name="connsiteX5" fmla="*/ 1534 w 2192479"/>
              <a:gd name="connsiteY5" fmla="*/ 931024 h 936989"/>
              <a:gd name="connsiteX6" fmla="*/ 1267016 w 2192479"/>
              <a:gd name="connsiteY6" fmla="*/ 0 h 9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79" h="936989">
                <a:moveTo>
                  <a:pt x="1267016" y="0"/>
                </a:moveTo>
                <a:cubicBezTo>
                  <a:pt x="1587182" y="0"/>
                  <a:pt x="1880826" y="113551"/>
                  <a:pt x="2109873" y="302578"/>
                </a:cubicBezTo>
                <a:lnTo>
                  <a:pt x="2192479" y="377655"/>
                </a:lnTo>
                <a:lnTo>
                  <a:pt x="2192479" y="936989"/>
                </a:lnTo>
                <a:lnTo>
                  <a:pt x="0" y="936989"/>
                </a:lnTo>
                <a:lnTo>
                  <a:pt x="1534" y="931024"/>
                </a:lnTo>
                <a:cubicBezTo>
                  <a:pt x="169301" y="391636"/>
                  <a:pt x="672423" y="0"/>
                  <a:pt x="1267016" y="0"/>
                </a:cubicBezTo>
                <a:close/>
              </a:path>
            </a:pathLst>
          </a:cu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KSO_TEMPLATE" hidden="1"/>
          <p:cNvSpPr/>
          <p:nvPr userDrawn="1">
            <p:custDataLst>
              <p:tags r:id="rId26"/>
            </p:custDataLst>
          </p:nvPr>
        </p:nvSpPr>
        <p:spPr>
          <a:xfrm flipH="1">
            <a:off x="0" y="0"/>
            <a:ext cx="0" cy="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073743875" descr="学科网 zxxk.com"/>
          <p:cNvPicPr>
            <a:picLocks noChangeAspect="1"/>
          </p:cNvPicPr>
          <p:nvPr/>
        </p:nvPicPr>
        <p:blipFill>
          <a:blip r:embed="rId27" r:link="rId2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transition/>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480" indent="-20637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95960" y="360000"/>
            <a:ext cx="10800000" cy="720000"/>
          </a:xfrm>
          <a:prstGeom prst="rect">
            <a:avLst/>
          </a:prstGeom>
        </p:spPr>
        <p:txBody>
          <a:bodyPr vert="horz" lIns="0" tIns="0" rIns="0" bIns="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7"/>
            </p:custDataLst>
          </p:nvPr>
        </p:nvSpPr>
        <p:spPr>
          <a:xfrm>
            <a:off x="695960" y="1301749"/>
            <a:ext cx="10800000" cy="4873625"/>
          </a:xfrm>
          <a:prstGeom prst="rect">
            <a:avLst/>
          </a:prstGeom>
        </p:spPr>
        <p:txBody>
          <a:bodyPr vert="horz" lIns="0" tIns="0" rIns="0" bIns="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8"/>
            </p:custDataLst>
          </p:nvPr>
        </p:nvSpPr>
        <p:spPr>
          <a:xfrm>
            <a:off x="69596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0"/>
            </p:custDataLst>
          </p:nvPr>
        </p:nvSpPr>
        <p:spPr>
          <a:xfrm>
            <a:off x="875398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cxnSp>
        <p:nvCxnSpPr>
          <p:cNvPr id="14" name="直接连接符 13"/>
          <p:cNvCxnSpPr/>
          <p:nvPr userDrawn="1">
            <p:custDataLst>
              <p:tags r:id="rId21"/>
            </p:custDataLst>
          </p:nvPr>
        </p:nvCxnSpPr>
        <p:spPr>
          <a:xfrm>
            <a:off x="818147" y="1123697"/>
            <a:ext cx="1053565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userDrawn="1">
            <p:custDataLst>
              <p:tags r:id="rId22"/>
            </p:custDataLst>
          </p:nvPr>
        </p:nvSpPr>
        <p:spPr>
          <a:xfrm>
            <a:off x="206549" y="6189274"/>
            <a:ext cx="1343208" cy="668726"/>
          </a:xfrm>
          <a:custGeom>
            <a:avLst/>
            <a:gdLst>
              <a:gd name="connsiteX0" fmla="*/ 671605 w 1343208"/>
              <a:gd name="connsiteY0" fmla="*/ 0 h 668726"/>
              <a:gd name="connsiteX1" fmla="*/ 1330834 w 1343208"/>
              <a:gd name="connsiteY1" fmla="*/ 544421 h 668726"/>
              <a:gd name="connsiteX2" fmla="*/ 1343208 w 1343208"/>
              <a:gd name="connsiteY2" fmla="*/ 668726 h 668726"/>
              <a:gd name="connsiteX3" fmla="*/ 0 w 1343208"/>
              <a:gd name="connsiteY3" fmla="*/ 668726 h 668726"/>
              <a:gd name="connsiteX4" fmla="*/ 12374 w 1343208"/>
              <a:gd name="connsiteY4" fmla="*/ 544421 h 668726"/>
              <a:gd name="connsiteX5" fmla="*/ 671605 w 1343208"/>
              <a:gd name="connsiteY5" fmla="*/ 0 h 6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208" h="668726">
                <a:moveTo>
                  <a:pt x="671605" y="0"/>
                </a:moveTo>
                <a:cubicBezTo>
                  <a:pt x="996697" y="0"/>
                  <a:pt x="1268070" y="233786"/>
                  <a:pt x="1330834" y="544421"/>
                </a:cubicBezTo>
                <a:lnTo>
                  <a:pt x="1343208" y="668726"/>
                </a:lnTo>
                <a:lnTo>
                  <a:pt x="0" y="668726"/>
                </a:lnTo>
                <a:lnTo>
                  <a:pt x="12374" y="544421"/>
                </a:lnTo>
                <a:cubicBezTo>
                  <a:pt x="75138" y="233786"/>
                  <a:pt x="346512" y="0"/>
                  <a:pt x="671605" y="0"/>
                </a:cubicBezTo>
                <a:close/>
              </a:path>
            </a:pathLst>
          </a:custGeom>
          <a:solidFill>
            <a:schemeClr val="accent1"/>
          </a:solidFill>
          <a:ln w="2934" cap="flat">
            <a:noFill/>
            <a:prstDash val="solid"/>
            <a:miter/>
          </a:ln>
        </p:spPr>
        <p:txBody>
          <a:bodyPr wrap="square" rtlCol="0" anchor="ctr">
            <a:noAutofit/>
          </a:bodyPr>
          <a:lstStyle/>
          <a:p>
            <a:endParaRPr lang="zh-CN" altLang="en-US"/>
          </a:p>
        </p:txBody>
      </p:sp>
      <p:cxnSp>
        <p:nvCxnSpPr>
          <p:cNvPr id="16" name="直接连接符 15"/>
          <p:cNvCxnSpPr/>
          <p:nvPr userDrawn="1">
            <p:custDataLst>
              <p:tags r:id="rId23"/>
            </p:custDataLst>
          </p:nvPr>
        </p:nvCxnSpPr>
        <p:spPr>
          <a:xfrm>
            <a:off x="1549757" y="6527800"/>
            <a:ext cx="9013825"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任意多边形: 形状 16"/>
          <p:cNvSpPr/>
          <p:nvPr userDrawn="1">
            <p:custDataLst>
              <p:tags r:id="rId24"/>
            </p:custDataLst>
          </p:nvPr>
        </p:nvSpPr>
        <p:spPr>
          <a:xfrm>
            <a:off x="1075734" y="6425363"/>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18" name="任意多边形: 形状 17"/>
          <p:cNvSpPr/>
          <p:nvPr userDrawn="1">
            <p:custDataLst>
              <p:tags r:id="rId25"/>
            </p:custDataLst>
          </p:nvPr>
        </p:nvSpPr>
        <p:spPr>
          <a:xfrm>
            <a:off x="10319385" y="6057265"/>
            <a:ext cx="1872615" cy="800735"/>
          </a:xfrm>
          <a:custGeom>
            <a:avLst/>
            <a:gdLst>
              <a:gd name="connsiteX0" fmla="*/ 1267016 w 2192479"/>
              <a:gd name="connsiteY0" fmla="*/ 0 h 936989"/>
              <a:gd name="connsiteX1" fmla="*/ 2109873 w 2192479"/>
              <a:gd name="connsiteY1" fmla="*/ 302578 h 936989"/>
              <a:gd name="connsiteX2" fmla="*/ 2192479 w 2192479"/>
              <a:gd name="connsiteY2" fmla="*/ 377655 h 936989"/>
              <a:gd name="connsiteX3" fmla="*/ 2192479 w 2192479"/>
              <a:gd name="connsiteY3" fmla="*/ 936989 h 936989"/>
              <a:gd name="connsiteX4" fmla="*/ 0 w 2192479"/>
              <a:gd name="connsiteY4" fmla="*/ 936989 h 936989"/>
              <a:gd name="connsiteX5" fmla="*/ 1534 w 2192479"/>
              <a:gd name="connsiteY5" fmla="*/ 931024 h 936989"/>
              <a:gd name="connsiteX6" fmla="*/ 1267016 w 2192479"/>
              <a:gd name="connsiteY6" fmla="*/ 0 h 9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79" h="936989">
                <a:moveTo>
                  <a:pt x="1267016" y="0"/>
                </a:moveTo>
                <a:cubicBezTo>
                  <a:pt x="1587182" y="0"/>
                  <a:pt x="1880826" y="113551"/>
                  <a:pt x="2109873" y="302578"/>
                </a:cubicBezTo>
                <a:lnTo>
                  <a:pt x="2192479" y="377655"/>
                </a:lnTo>
                <a:lnTo>
                  <a:pt x="2192479" y="936989"/>
                </a:lnTo>
                <a:lnTo>
                  <a:pt x="0" y="936989"/>
                </a:lnTo>
                <a:lnTo>
                  <a:pt x="1534" y="931024"/>
                </a:lnTo>
                <a:cubicBezTo>
                  <a:pt x="169301" y="391636"/>
                  <a:pt x="672423" y="0"/>
                  <a:pt x="1267016" y="0"/>
                </a:cubicBezTo>
                <a:close/>
              </a:path>
            </a:pathLst>
          </a:cu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KSO_TEMPLATE" hidden="1"/>
          <p:cNvSpPr/>
          <p:nvPr userDrawn="1">
            <p:custDataLst>
              <p:tags r:id="rId26"/>
            </p:custDataLst>
          </p:nvPr>
        </p:nvSpPr>
        <p:spPr>
          <a:xfrm flipH="1">
            <a:off x="0" y="0"/>
            <a:ext cx="0" cy="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073743875" descr="学科网 zxxk.com"/>
          <p:cNvPicPr>
            <a:picLocks noChangeAspect="1"/>
          </p:cNvPicPr>
          <p:nvPr/>
        </p:nvPicPr>
        <p:blipFill>
          <a:blip r:embed="rId27" r:link="rId2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480" indent="-20637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95960" y="360000"/>
            <a:ext cx="10800000" cy="720000"/>
          </a:xfrm>
          <a:prstGeom prst="rect">
            <a:avLst/>
          </a:prstGeom>
        </p:spPr>
        <p:txBody>
          <a:bodyPr vert="horz" lIns="0" tIns="0" rIns="0" bIns="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695960" y="1301749"/>
            <a:ext cx="10800000" cy="4873625"/>
          </a:xfrm>
          <a:prstGeom prst="rect">
            <a:avLst/>
          </a:prstGeom>
        </p:spPr>
        <p:txBody>
          <a:bodyPr vert="horz" lIns="0" tIns="0" rIns="0" bIns="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1"/>
            </p:custDataLst>
          </p:nvPr>
        </p:nvSpPr>
        <p:spPr>
          <a:xfrm>
            <a:off x="69596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75398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cxnSp>
        <p:nvCxnSpPr>
          <p:cNvPr id="14" name="直接连接符 13"/>
          <p:cNvCxnSpPr/>
          <p:nvPr userDrawn="1">
            <p:custDataLst>
              <p:tags r:id="rId24"/>
            </p:custDataLst>
          </p:nvPr>
        </p:nvCxnSpPr>
        <p:spPr>
          <a:xfrm>
            <a:off x="818147" y="1123697"/>
            <a:ext cx="1053565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userDrawn="1">
            <p:custDataLst>
              <p:tags r:id="rId25"/>
            </p:custDataLst>
          </p:nvPr>
        </p:nvSpPr>
        <p:spPr>
          <a:xfrm>
            <a:off x="206549" y="6189274"/>
            <a:ext cx="1343208" cy="668726"/>
          </a:xfrm>
          <a:custGeom>
            <a:avLst/>
            <a:gdLst>
              <a:gd name="connsiteX0" fmla="*/ 671605 w 1343208"/>
              <a:gd name="connsiteY0" fmla="*/ 0 h 668726"/>
              <a:gd name="connsiteX1" fmla="*/ 1330834 w 1343208"/>
              <a:gd name="connsiteY1" fmla="*/ 544421 h 668726"/>
              <a:gd name="connsiteX2" fmla="*/ 1343208 w 1343208"/>
              <a:gd name="connsiteY2" fmla="*/ 668726 h 668726"/>
              <a:gd name="connsiteX3" fmla="*/ 0 w 1343208"/>
              <a:gd name="connsiteY3" fmla="*/ 668726 h 668726"/>
              <a:gd name="connsiteX4" fmla="*/ 12374 w 1343208"/>
              <a:gd name="connsiteY4" fmla="*/ 544421 h 668726"/>
              <a:gd name="connsiteX5" fmla="*/ 671605 w 1343208"/>
              <a:gd name="connsiteY5" fmla="*/ 0 h 6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208" h="668726">
                <a:moveTo>
                  <a:pt x="671605" y="0"/>
                </a:moveTo>
                <a:cubicBezTo>
                  <a:pt x="996697" y="0"/>
                  <a:pt x="1268070" y="233786"/>
                  <a:pt x="1330834" y="544421"/>
                </a:cubicBezTo>
                <a:lnTo>
                  <a:pt x="1343208" y="668726"/>
                </a:lnTo>
                <a:lnTo>
                  <a:pt x="0" y="668726"/>
                </a:lnTo>
                <a:lnTo>
                  <a:pt x="12374" y="544421"/>
                </a:lnTo>
                <a:cubicBezTo>
                  <a:pt x="75138" y="233786"/>
                  <a:pt x="346512" y="0"/>
                  <a:pt x="671605" y="0"/>
                </a:cubicBezTo>
                <a:close/>
              </a:path>
            </a:pathLst>
          </a:custGeom>
          <a:solidFill>
            <a:schemeClr val="accent1"/>
          </a:solidFill>
          <a:ln w="2934" cap="flat">
            <a:noFill/>
            <a:prstDash val="solid"/>
            <a:miter/>
          </a:ln>
        </p:spPr>
        <p:txBody>
          <a:bodyPr wrap="square" rtlCol="0" anchor="ctr">
            <a:noAutofit/>
          </a:bodyPr>
          <a:lstStyle/>
          <a:p>
            <a:endParaRPr lang="zh-CN" altLang="en-US"/>
          </a:p>
        </p:txBody>
      </p:sp>
      <p:cxnSp>
        <p:nvCxnSpPr>
          <p:cNvPr id="16" name="直接连接符 15"/>
          <p:cNvCxnSpPr/>
          <p:nvPr userDrawn="1">
            <p:custDataLst>
              <p:tags r:id="rId26"/>
            </p:custDataLst>
          </p:nvPr>
        </p:nvCxnSpPr>
        <p:spPr>
          <a:xfrm>
            <a:off x="1549757" y="6527800"/>
            <a:ext cx="9013825"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任意多边形: 形状 16"/>
          <p:cNvSpPr/>
          <p:nvPr userDrawn="1">
            <p:custDataLst>
              <p:tags r:id="rId27"/>
            </p:custDataLst>
          </p:nvPr>
        </p:nvSpPr>
        <p:spPr>
          <a:xfrm>
            <a:off x="1075734" y="6425363"/>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18" name="任意多边形: 形状 17"/>
          <p:cNvSpPr/>
          <p:nvPr userDrawn="1">
            <p:custDataLst>
              <p:tags r:id="rId28"/>
            </p:custDataLst>
          </p:nvPr>
        </p:nvSpPr>
        <p:spPr>
          <a:xfrm>
            <a:off x="10319385" y="6057265"/>
            <a:ext cx="1872615" cy="800735"/>
          </a:xfrm>
          <a:custGeom>
            <a:avLst/>
            <a:gdLst>
              <a:gd name="connsiteX0" fmla="*/ 1267016 w 2192479"/>
              <a:gd name="connsiteY0" fmla="*/ 0 h 936989"/>
              <a:gd name="connsiteX1" fmla="*/ 2109873 w 2192479"/>
              <a:gd name="connsiteY1" fmla="*/ 302578 h 936989"/>
              <a:gd name="connsiteX2" fmla="*/ 2192479 w 2192479"/>
              <a:gd name="connsiteY2" fmla="*/ 377655 h 936989"/>
              <a:gd name="connsiteX3" fmla="*/ 2192479 w 2192479"/>
              <a:gd name="connsiteY3" fmla="*/ 936989 h 936989"/>
              <a:gd name="connsiteX4" fmla="*/ 0 w 2192479"/>
              <a:gd name="connsiteY4" fmla="*/ 936989 h 936989"/>
              <a:gd name="connsiteX5" fmla="*/ 1534 w 2192479"/>
              <a:gd name="connsiteY5" fmla="*/ 931024 h 936989"/>
              <a:gd name="connsiteX6" fmla="*/ 1267016 w 2192479"/>
              <a:gd name="connsiteY6" fmla="*/ 0 h 9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79" h="936989">
                <a:moveTo>
                  <a:pt x="1267016" y="0"/>
                </a:moveTo>
                <a:cubicBezTo>
                  <a:pt x="1587182" y="0"/>
                  <a:pt x="1880826" y="113551"/>
                  <a:pt x="2109873" y="302578"/>
                </a:cubicBezTo>
                <a:lnTo>
                  <a:pt x="2192479" y="377655"/>
                </a:lnTo>
                <a:lnTo>
                  <a:pt x="2192479" y="936989"/>
                </a:lnTo>
                <a:lnTo>
                  <a:pt x="0" y="936989"/>
                </a:lnTo>
                <a:lnTo>
                  <a:pt x="1534" y="931024"/>
                </a:lnTo>
                <a:cubicBezTo>
                  <a:pt x="169301" y="391636"/>
                  <a:pt x="672423" y="0"/>
                  <a:pt x="1267016" y="0"/>
                </a:cubicBezTo>
                <a:close/>
              </a:path>
            </a:pathLst>
          </a:cu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KSO_TEMPLATE" hidden="1"/>
          <p:cNvSpPr/>
          <p:nvPr userDrawn="1">
            <p:custDataLst>
              <p:tags r:id="rId29"/>
            </p:custDataLst>
          </p:nvPr>
        </p:nvSpPr>
        <p:spPr>
          <a:xfrm flipH="1">
            <a:off x="0" y="0"/>
            <a:ext cx="0" cy="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073743875" descr="学科网 zxxk.com"/>
          <p:cNvPicPr>
            <a:picLocks noChangeAspect="1"/>
          </p:cNvPicPr>
          <p:nvPr/>
        </p:nvPicPr>
        <p:blipFill>
          <a:blip r:embed="rId30" r:link="rId3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transition/>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480" indent="-20637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95960" y="360000"/>
            <a:ext cx="10800000" cy="720000"/>
          </a:xfrm>
          <a:prstGeom prst="rect">
            <a:avLst/>
          </a:prstGeom>
        </p:spPr>
        <p:txBody>
          <a:bodyPr vert="horz" lIns="0" tIns="0" rIns="0" bIns="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695960" y="1301749"/>
            <a:ext cx="10800000" cy="4873625"/>
          </a:xfrm>
          <a:prstGeom prst="rect">
            <a:avLst/>
          </a:prstGeom>
        </p:spPr>
        <p:txBody>
          <a:bodyPr vert="horz" lIns="0" tIns="0" rIns="0" bIns="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1"/>
            </p:custDataLst>
          </p:nvPr>
        </p:nvSpPr>
        <p:spPr>
          <a:xfrm>
            <a:off x="69596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75398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cxnSp>
        <p:nvCxnSpPr>
          <p:cNvPr id="14" name="直接连接符 13"/>
          <p:cNvCxnSpPr/>
          <p:nvPr userDrawn="1">
            <p:custDataLst>
              <p:tags r:id="rId24"/>
            </p:custDataLst>
          </p:nvPr>
        </p:nvCxnSpPr>
        <p:spPr>
          <a:xfrm>
            <a:off x="818147" y="1123697"/>
            <a:ext cx="10535653"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userDrawn="1">
            <p:custDataLst>
              <p:tags r:id="rId25"/>
            </p:custDataLst>
          </p:nvPr>
        </p:nvSpPr>
        <p:spPr>
          <a:xfrm>
            <a:off x="206549" y="6189274"/>
            <a:ext cx="1343208" cy="668726"/>
          </a:xfrm>
          <a:custGeom>
            <a:avLst/>
            <a:gdLst>
              <a:gd name="connsiteX0" fmla="*/ 671605 w 1343208"/>
              <a:gd name="connsiteY0" fmla="*/ 0 h 668726"/>
              <a:gd name="connsiteX1" fmla="*/ 1330834 w 1343208"/>
              <a:gd name="connsiteY1" fmla="*/ 544421 h 668726"/>
              <a:gd name="connsiteX2" fmla="*/ 1343208 w 1343208"/>
              <a:gd name="connsiteY2" fmla="*/ 668726 h 668726"/>
              <a:gd name="connsiteX3" fmla="*/ 0 w 1343208"/>
              <a:gd name="connsiteY3" fmla="*/ 668726 h 668726"/>
              <a:gd name="connsiteX4" fmla="*/ 12374 w 1343208"/>
              <a:gd name="connsiteY4" fmla="*/ 544421 h 668726"/>
              <a:gd name="connsiteX5" fmla="*/ 671605 w 1343208"/>
              <a:gd name="connsiteY5" fmla="*/ 0 h 6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208" h="668726">
                <a:moveTo>
                  <a:pt x="671605" y="0"/>
                </a:moveTo>
                <a:cubicBezTo>
                  <a:pt x="996697" y="0"/>
                  <a:pt x="1268070" y="233786"/>
                  <a:pt x="1330834" y="544421"/>
                </a:cubicBezTo>
                <a:lnTo>
                  <a:pt x="1343208" y="668726"/>
                </a:lnTo>
                <a:lnTo>
                  <a:pt x="0" y="668726"/>
                </a:lnTo>
                <a:lnTo>
                  <a:pt x="12374" y="544421"/>
                </a:lnTo>
                <a:cubicBezTo>
                  <a:pt x="75138" y="233786"/>
                  <a:pt x="346512" y="0"/>
                  <a:pt x="671605" y="0"/>
                </a:cubicBezTo>
                <a:close/>
              </a:path>
            </a:pathLst>
          </a:custGeom>
          <a:solidFill>
            <a:schemeClr val="accent1"/>
          </a:solidFill>
          <a:ln w="2934" cap="flat">
            <a:noFill/>
            <a:prstDash val="solid"/>
            <a:miter/>
          </a:ln>
        </p:spPr>
        <p:txBody>
          <a:bodyPr wrap="square" rtlCol="0" anchor="ctr">
            <a:noAutofit/>
          </a:bodyPr>
          <a:lstStyle/>
          <a:p>
            <a:endParaRPr lang="zh-CN" altLang="en-US"/>
          </a:p>
        </p:txBody>
      </p:sp>
      <p:cxnSp>
        <p:nvCxnSpPr>
          <p:cNvPr id="16" name="直接连接符 15"/>
          <p:cNvCxnSpPr/>
          <p:nvPr userDrawn="1">
            <p:custDataLst>
              <p:tags r:id="rId26"/>
            </p:custDataLst>
          </p:nvPr>
        </p:nvCxnSpPr>
        <p:spPr>
          <a:xfrm>
            <a:off x="1549757" y="6527800"/>
            <a:ext cx="9013825"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任意多边形: 形状 16"/>
          <p:cNvSpPr/>
          <p:nvPr userDrawn="1">
            <p:custDataLst>
              <p:tags r:id="rId27"/>
            </p:custDataLst>
          </p:nvPr>
        </p:nvSpPr>
        <p:spPr>
          <a:xfrm>
            <a:off x="1075734" y="6425363"/>
            <a:ext cx="862759" cy="431379"/>
          </a:xfrm>
          <a:custGeom>
            <a:avLst/>
            <a:gdLst>
              <a:gd name="connsiteX0" fmla="*/ 523059 w 1046117"/>
              <a:gd name="connsiteY0" fmla="*/ 0 h 523058"/>
              <a:gd name="connsiteX1" fmla="*/ 0 w 1046117"/>
              <a:gd name="connsiteY1" fmla="*/ 523059 h 523058"/>
              <a:gd name="connsiteX2" fmla="*/ 1046118 w 1046117"/>
              <a:gd name="connsiteY2" fmla="*/ 523059 h 523058"/>
              <a:gd name="connsiteX3" fmla="*/ 523059 w 1046117"/>
              <a:gd name="connsiteY3" fmla="*/ 0 h 523058"/>
            </a:gdLst>
            <a:ahLst/>
            <a:cxnLst>
              <a:cxn ang="0">
                <a:pos x="connsiteX0" y="connsiteY0"/>
              </a:cxn>
              <a:cxn ang="0">
                <a:pos x="connsiteX1" y="connsiteY1"/>
              </a:cxn>
              <a:cxn ang="0">
                <a:pos x="connsiteX2" y="connsiteY2"/>
              </a:cxn>
              <a:cxn ang="0">
                <a:pos x="connsiteX3" y="connsiteY3"/>
              </a:cxn>
            </a:cxnLst>
            <a:rect l="l" t="t" r="r" b="b"/>
            <a:pathLst>
              <a:path w="1046117" h="523058">
                <a:moveTo>
                  <a:pt x="523059" y="0"/>
                </a:moveTo>
                <a:cubicBezTo>
                  <a:pt x="234100" y="0"/>
                  <a:pt x="0" y="234100"/>
                  <a:pt x="0" y="523059"/>
                </a:cubicBezTo>
                <a:lnTo>
                  <a:pt x="1046118" y="523059"/>
                </a:lnTo>
                <a:cubicBezTo>
                  <a:pt x="1045825" y="234100"/>
                  <a:pt x="811724" y="0"/>
                  <a:pt x="523059" y="0"/>
                </a:cubicBezTo>
                <a:close/>
              </a:path>
            </a:pathLst>
          </a:custGeom>
          <a:solidFill>
            <a:schemeClr val="accent2"/>
          </a:solidFill>
          <a:ln w="2934" cap="flat">
            <a:noFill/>
            <a:prstDash val="solid"/>
            <a:miter/>
          </a:ln>
        </p:spPr>
        <p:txBody>
          <a:bodyPr rtlCol="0" anchor="ctr"/>
          <a:lstStyle/>
          <a:p>
            <a:endParaRPr lang="zh-CN" altLang="en-US"/>
          </a:p>
        </p:txBody>
      </p:sp>
      <p:sp>
        <p:nvSpPr>
          <p:cNvPr id="18" name="任意多边形: 形状 17"/>
          <p:cNvSpPr/>
          <p:nvPr userDrawn="1">
            <p:custDataLst>
              <p:tags r:id="rId28"/>
            </p:custDataLst>
          </p:nvPr>
        </p:nvSpPr>
        <p:spPr>
          <a:xfrm>
            <a:off x="10319385" y="6057265"/>
            <a:ext cx="1872615" cy="800735"/>
          </a:xfrm>
          <a:custGeom>
            <a:avLst/>
            <a:gdLst>
              <a:gd name="connsiteX0" fmla="*/ 1267016 w 2192479"/>
              <a:gd name="connsiteY0" fmla="*/ 0 h 936989"/>
              <a:gd name="connsiteX1" fmla="*/ 2109873 w 2192479"/>
              <a:gd name="connsiteY1" fmla="*/ 302578 h 936989"/>
              <a:gd name="connsiteX2" fmla="*/ 2192479 w 2192479"/>
              <a:gd name="connsiteY2" fmla="*/ 377655 h 936989"/>
              <a:gd name="connsiteX3" fmla="*/ 2192479 w 2192479"/>
              <a:gd name="connsiteY3" fmla="*/ 936989 h 936989"/>
              <a:gd name="connsiteX4" fmla="*/ 0 w 2192479"/>
              <a:gd name="connsiteY4" fmla="*/ 936989 h 936989"/>
              <a:gd name="connsiteX5" fmla="*/ 1534 w 2192479"/>
              <a:gd name="connsiteY5" fmla="*/ 931024 h 936989"/>
              <a:gd name="connsiteX6" fmla="*/ 1267016 w 2192479"/>
              <a:gd name="connsiteY6" fmla="*/ 0 h 9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79" h="936989">
                <a:moveTo>
                  <a:pt x="1267016" y="0"/>
                </a:moveTo>
                <a:cubicBezTo>
                  <a:pt x="1587182" y="0"/>
                  <a:pt x="1880826" y="113551"/>
                  <a:pt x="2109873" y="302578"/>
                </a:cubicBezTo>
                <a:lnTo>
                  <a:pt x="2192479" y="377655"/>
                </a:lnTo>
                <a:lnTo>
                  <a:pt x="2192479" y="936989"/>
                </a:lnTo>
                <a:lnTo>
                  <a:pt x="0" y="936989"/>
                </a:lnTo>
                <a:lnTo>
                  <a:pt x="1534" y="931024"/>
                </a:lnTo>
                <a:cubicBezTo>
                  <a:pt x="169301" y="391636"/>
                  <a:pt x="672423" y="0"/>
                  <a:pt x="1267016" y="0"/>
                </a:cubicBezTo>
                <a:close/>
              </a:path>
            </a:pathLst>
          </a:cu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KSO_TEMPLATE" hidden="1"/>
          <p:cNvSpPr/>
          <p:nvPr userDrawn="1">
            <p:custDataLst>
              <p:tags r:id="rId29"/>
            </p:custDataLst>
          </p:nvPr>
        </p:nvSpPr>
        <p:spPr>
          <a:xfrm flipH="1">
            <a:off x="0" y="0"/>
            <a:ext cx="0" cy="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073743875" descr="学科网 zxxk.com"/>
          <p:cNvPicPr>
            <a:picLocks noChangeAspect="1"/>
          </p:cNvPicPr>
          <p:nvPr/>
        </p:nvPicPr>
        <p:blipFill>
          <a:blip r:embed="rId30" r:link="rId3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transition/>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480" indent="-20637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ct val="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8.jpe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9" Type="http://schemas.openxmlformats.org/officeDocument/2006/relationships/tags" Target="../tags/tag1095.xml"/><Relationship Id="rId8" Type="http://schemas.openxmlformats.org/officeDocument/2006/relationships/tags" Target="../tags/tag1094.xml"/><Relationship Id="rId7" Type="http://schemas.openxmlformats.org/officeDocument/2006/relationships/tags" Target="../tags/tag109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3" Type="http://schemas.openxmlformats.org/officeDocument/2006/relationships/diagramLayout" Target="../diagrams/layout4.xml"/><Relationship Id="rId2" Type="http://schemas.openxmlformats.org/officeDocument/2006/relationships/diagramData" Target="../diagrams/data4.xml"/><Relationship Id="rId11" Type="http://schemas.openxmlformats.org/officeDocument/2006/relationships/slideLayout" Target="../slideLayouts/slideLayout8.xml"/><Relationship Id="rId10" Type="http://schemas.openxmlformats.org/officeDocument/2006/relationships/tags" Target="../tags/tag1096.xml"/><Relationship Id="rId1" Type="http://schemas.openxmlformats.org/officeDocument/2006/relationships/tags" Target="../tags/tag1092.xml"/></Relationships>
</file>

<file path=ppt/slides/_rels/slide11.xml.rels><?xml version="1.0" encoding="UTF-8" standalone="yes"?>
<Relationships xmlns="http://schemas.openxmlformats.org/package/2006/relationships"><Relationship Id="rId9" Type="http://schemas.openxmlformats.org/officeDocument/2006/relationships/tags" Target="../tags/tag1100.xml"/><Relationship Id="rId8" Type="http://schemas.openxmlformats.org/officeDocument/2006/relationships/tags" Target="../tags/tag1099.xml"/><Relationship Id="rId7" Type="http://schemas.openxmlformats.org/officeDocument/2006/relationships/tags" Target="../tags/tag109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3" Type="http://schemas.openxmlformats.org/officeDocument/2006/relationships/diagramLayout" Target="../diagrams/layout5.xml"/><Relationship Id="rId2" Type="http://schemas.openxmlformats.org/officeDocument/2006/relationships/diagramData" Target="../diagrams/data5.xml"/><Relationship Id="rId10" Type="http://schemas.openxmlformats.org/officeDocument/2006/relationships/slideLayout" Target="../slideLayouts/slideLayout8.xml"/><Relationship Id="rId1" Type="http://schemas.openxmlformats.org/officeDocument/2006/relationships/tags" Target="../tags/tag1097.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9.xml"/><Relationship Id="rId4" Type="http://schemas.openxmlformats.org/officeDocument/2006/relationships/image" Target="../media/image4.jpeg"/><Relationship Id="rId3" Type="http://schemas.openxmlformats.org/officeDocument/2006/relationships/tags" Target="../tags/tag1103.xml"/><Relationship Id="rId2" Type="http://schemas.openxmlformats.org/officeDocument/2006/relationships/tags" Target="../tags/tag1102.xml"/><Relationship Id="rId1" Type="http://schemas.openxmlformats.org/officeDocument/2006/relationships/tags" Target="../tags/tag110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61.xml"/><Relationship Id="rId3" Type="http://schemas.openxmlformats.org/officeDocument/2006/relationships/tags" Target="../tags/tag1106.xml"/><Relationship Id="rId2" Type="http://schemas.openxmlformats.org/officeDocument/2006/relationships/tags" Target="../tags/tag1105.xml"/><Relationship Id="rId1" Type="http://schemas.openxmlformats.org/officeDocument/2006/relationships/tags" Target="../tags/tag1104.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4.jpeg"/><Relationship Id="rId3" Type="http://schemas.openxmlformats.org/officeDocument/2006/relationships/tags" Target="../tags/tag1109.xml"/><Relationship Id="rId2" Type="http://schemas.openxmlformats.org/officeDocument/2006/relationships/tags" Target="../tags/tag1108.xml"/><Relationship Id="rId1" Type="http://schemas.openxmlformats.org/officeDocument/2006/relationships/tags" Target="../tags/tag1107.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jpeg"/><Relationship Id="rId3" Type="http://schemas.openxmlformats.org/officeDocument/2006/relationships/tags" Target="../tags/tag1112.xml"/><Relationship Id="rId2" Type="http://schemas.openxmlformats.org/officeDocument/2006/relationships/tags" Target="../tags/tag1111.xml"/><Relationship Id="rId1" Type="http://schemas.openxmlformats.org/officeDocument/2006/relationships/tags" Target="../tags/tag1110.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image" Target="../media/image4.jpeg"/><Relationship Id="rId3" Type="http://schemas.openxmlformats.org/officeDocument/2006/relationships/tags" Target="../tags/tag1115.xml"/><Relationship Id="rId2" Type="http://schemas.openxmlformats.org/officeDocument/2006/relationships/tags" Target="../tags/tag1114.xml"/><Relationship Id="rId1" Type="http://schemas.openxmlformats.org/officeDocument/2006/relationships/tags" Target="../tags/tag111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118.xml"/><Relationship Id="rId2" Type="http://schemas.openxmlformats.org/officeDocument/2006/relationships/tags" Target="../tags/tag1117.xml"/><Relationship Id="rId1" Type="http://schemas.openxmlformats.org/officeDocument/2006/relationships/tags" Target="../tags/tag111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121.xml"/><Relationship Id="rId2" Type="http://schemas.openxmlformats.org/officeDocument/2006/relationships/tags" Target="../tags/tag1120.xml"/><Relationship Id="rId1" Type="http://schemas.openxmlformats.org/officeDocument/2006/relationships/tags" Target="../tags/tag1119.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tags" Target="../tags/tag1129.xml"/><Relationship Id="rId7" Type="http://schemas.openxmlformats.org/officeDocument/2006/relationships/tags" Target="../tags/tag1128.xml"/><Relationship Id="rId6" Type="http://schemas.openxmlformats.org/officeDocument/2006/relationships/tags" Target="../tags/tag1127.xml"/><Relationship Id="rId5" Type="http://schemas.openxmlformats.org/officeDocument/2006/relationships/tags" Target="../tags/tag1126.xml"/><Relationship Id="rId4" Type="http://schemas.openxmlformats.org/officeDocument/2006/relationships/tags" Target="../tags/tag1125.xml"/><Relationship Id="rId3" Type="http://schemas.openxmlformats.org/officeDocument/2006/relationships/tags" Target="../tags/tag1124.xml"/><Relationship Id="rId2" Type="http://schemas.openxmlformats.org/officeDocument/2006/relationships/tags" Target="../tags/tag1123.xml"/><Relationship Id="rId1" Type="http://schemas.openxmlformats.org/officeDocument/2006/relationships/tags" Target="../tags/tag11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063.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132.xml"/><Relationship Id="rId2" Type="http://schemas.openxmlformats.org/officeDocument/2006/relationships/tags" Target="../tags/tag1131.xml"/><Relationship Id="rId1" Type="http://schemas.openxmlformats.org/officeDocument/2006/relationships/tags" Target="../tags/tag1130.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135.xml"/><Relationship Id="rId2" Type="http://schemas.openxmlformats.org/officeDocument/2006/relationships/tags" Target="../tags/tag1134.xml"/><Relationship Id="rId1" Type="http://schemas.openxmlformats.org/officeDocument/2006/relationships/tags" Target="../tags/tag1133.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138.xml"/><Relationship Id="rId2" Type="http://schemas.openxmlformats.org/officeDocument/2006/relationships/tags" Target="../tags/tag1137.xml"/><Relationship Id="rId1" Type="http://schemas.openxmlformats.org/officeDocument/2006/relationships/tags" Target="../tags/tag11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139.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142.xml"/><Relationship Id="rId2" Type="http://schemas.openxmlformats.org/officeDocument/2006/relationships/tags" Target="../tags/tag1141.xml"/><Relationship Id="rId1" Type="http://schemas.openxmlformats.org/officeDocument/2006/relationships/tags" Target="../tags/tag11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44.xml"/><Relationship Id="rId1" Type="http://schemas.openxmlformats.org/officeDocument/2006/relationships/tags" Target="../tags/tag114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46.xml"/><Relationship Id="rId1" Type="http://schemas.openxmlformats.org/officeDocument/2006/relationships/tags" Target="../tags/tag114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48.xml"/><Relationship Id="rId1" Type="http://schemas.openxmlformats.org/officeDocument/2006/relationships/tags" Target="../tags/tag114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65.xml"/><Relationship Id="rId1" Type="http://schemas.openxmlformats.org/officeDocument/2006/relationships/tags" Target="../tags/tag106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49.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1067.xml"/><Relationship Id="rId4" Type="http://schemas.openxmlformats.org/officeDocument/2006/relationships/image" Target="../media/image10.png"/><Relationship Id="rId3" Type="http://schemas.openxmlformats.org/officeDocument/2006/relationships/tags" Target="../tags/tag1066.xml"/><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070.xml"/><Relationship Id="rId2" Type="http://schemas.openxmlformats.org/officeDocument/2006/relationships/tags" Target="../tags/tag1069.xml"/><Relationship Id="rId1" Type="http://schemas.openxmlformats.org/officeDocument/2006/relationships/tags" Target="../tags/tag1068.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074.xml"/><Relationship Id="rId3" Type="http://schemas.openxmlformats.org/officeDocument/2006/relationships/tags" Target="../tags/tag1073.xml"/><Relationship Id="rId2" Type="http://schemas.openxmlformats.org/officeDocument/2006/relationships/tags" Target="../tags/tag1072.xml"/><Relationship Id="rId1" Type="http://schemas.openxmlformats.org/officeDocument/2006/relationships/tags" Target="../tags/tag1071.xml"/></Relationships>
</file>

<file path=ppt/slides/_rels/slide7.xml.rels><?xml version="1.0" encoding="UTF-8" standalone="yes"?>
<Relationships xmlns="http://schemas.openxmlformats.org/package/2006/relationships"><Relationship Id="rId9" Type="http://schemas.openxmlformats.org/officeDocument/2006/relationships/tags" Target="../tags/tag1078.xml"/><Relationship Id="rId8" Type="http://schemas.openxmlformats.org/officeDocument/2006/relationships/tags" Target="../tags/tag1077.xml"/><Relationship Id="rId7" Type="http://schemas.openxmlformats.org/officeDocument/2006/relationships/tags" Target="../tags/tag107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2" Type="http://schemas.openxmlformats.org/officeDocument/2006/relationships/slideLayout" Target="../slideLayouts/slideLayout8.xml"/><Relationship Id="rId11" Type="http://schemas.openxmlformats.org/officeDocument/2006/relationships/tags" Target="../tags/tag1080.xml"/><Relationship Id="rId10" Type="http://schemas.openxmlformats.org/officeDocument/2006/relationships/tags" Target="../tags/tag1079.xml"/><Relationship Id="rId1" Type="http://schemas.openxmlformats.org/officeDocument/2006/relationships/tags" Target="../tags/tag1075.xml"/></Relationships>
</file>

<file path=ppt/slides/_rels/slide8.xml.rels><?xml version="1.0" encoding="UTF-8" standalone="yes"?>
<Relationships xmlns="http://schemas.openxmlformats.org/package/2006/relationships"><Relationship Id="rId9" Type="http://schemas.openxmlformats.org/officeDocument/2006/relationships/tags" Target="../tags/tag1084.xml"/><Relationship Id="rId8" Type="http://schemas.openxmlformats.org/officeDocument/2006/relationships/tags" Target="../tags/tag1083.xml"/><Relationship Id="rId7" Type="http://schemas.openxmlformats.org/officeDocument/2006/relationships/tags" Target="../tags/tag108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2" Type="http://schemas.openxmlformats.org/officeDocument/2006/relationships/slideLayout" Target="../slideLayouts/slideLayout8.xml"/><Relationship Id="rId11" Type="http://schemas.openxmlformats.org/officeDocument/2006/relationships/tags" Target="../tags/tag1086.xml"/><Relationship Id="rId10" Type="http://schemas.openxmlformats.org/officeDocument/2006/relationships/tags" Target="../tags/tag1085.xml"/><Relationship Id="rId1" Type="http://schemas.openxmlformats.org/officeDocument/2006/relationships/tags" Target="../tags/tag1081.xml"/></Relationships>
</file>

<file path=ppt/slides/_rels/slide9.xml.rels><?xml version="1.0" encoding="UTF-8" standalone="yes"?>
<Relationships xmlns="http://schemas.openxmlformats.org/package/2006/relationships"><Relationship Id="rId9" Type="http://schemas.openxmlformats.org/officeDocument/2006/relationships/tags" Target="../tags/tag1090.xml"/><Relationship Id="rId8" Type="http://schemas.openxmlformats.org/officeDocument/2006/relationships/tags" Target="../tags/tag1089.xml"/><Relationship Id="rId7" Type="http://schemas.openxmlformats.org/officeDocument/2006/relationships/tags" Target="../tags/tag108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1" Type="http://schemas.openxmlformats.org/officeDocument/2006/relationships/slideLayout" Target="../slideLayouts/slideLayout8.xml"/><Relationship Id="rId10" Type="http://schemas.openxmlformats.org/officeDocument/2006/relationships/tags" Target="../tags/tag1091.xml"/><Relationship Id="rId1" Type="http://schemas.openxmlformats.org/officeDocument/2006/relationships/tags" Target="../tags/tag10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en-US" altLang="en-US"/>
              <a:t>Task 1 Skim the text and find out 5w1h</a:t>
            </a:r>
            <a:endParaRPr lang="en-US" altLang="en-US"/>
          </a:p>
        </p:txBody>
      </p:sp>
      <p:graphicFrame>
        <p:nvGraphicFramePr>
          <p:cNvPr id="8" name="图示 1"/>
          <p:cNvGraphicFramePr/>
          <p:nvPr/>
        </p:nvGraphicFramePr>
        <p:xfrm>
          <a:off x="6714490" y="1576705"/>
          <a:ext cx="4966970" cy="4810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8" name="边界"/>
          <p:cNvSpPr/>
          <p:nvPr>
            <p:custDataLst>
              <p:tags r:id="rId7"/>
            </p:custDataLst>
          </p:nvPr>
        </p:nvSpPr>
        <p:spPr>
          <a:xfrm>
            <a:off x="616934" y="1684021"/>
            <a:ext cx="5186879" cy="4573904"/>
          </a:xfrm>
          <a:prstGeom prst="rect">
            <a:avLst/>
          </a:prstGeom>
          <a:solidFill>
            <a:srgbClr val="FFFFFF">
              <a:alpha val="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9" name="任意多边形: 形状 21"/>
          <p:cNvSpPr/>
          <p:nvPr>
            <p:custDataLst>
              <p:tags r:id="rId8"/>
            </p:custDataLst>
          </p:nvPr>
        </p:nvSpPr>
        <p:spPr>
          <a:xfrm>
            <a:off x="128905" y="3783330"/>
            <a:ext cx="11998325" cy="2997200"/>
          </a:xfrm>
          <a:prstGeom prst="roundRect">
            <a:avLst>
              <a:gd name="adj" fmla="val 9633"/>
            </a:avLst>
          </a:prstGeom>
          <a:gradFill>
            <a:gsLst>
              <a:gs pos="6000">
                <a:srgbClr val="7EC8BB"/>
              </a:gs>
              <a:gs pos="100000">
                <a:srgbClr val="EFF2B6"/>
              </a:gs>
            </a:gsLst>
            <a:lin ang="18900000" scaled="1"/>
          </a:gra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just" fontAlgn="auto">
              <a:lnSpc>
                <a:spcPct val="160000"/>
              </a:lnSpc>
              <a:buClrTx/>
              <a:buSzTx/>
              <a:buFontTx/>
            </a:pPr>
            <a:r>
              <a:rPr lang="en-US" altLang="zh-CN" sz="2000" b="1">
                <a:effectLst/>
                <a:latin typeface="微软雅黑" panose="020B0503020204020204" charset="-122"/>
                <a:ea typeface="微软雅黑" panose="020B0503020204020204" charset="-122"/>
                <a:sym typeface="+mn-ea"/>
              </a:rPr>
              <a:t>Deeper implications</a:t>
            </a:r>
            <a:r>
              <a:rPr lang="zh-CN" altLang="en-US" sz="2000" b="1">
                <a:effectLst/>
                <a:latin typeface="微软雅黑" panose="020B0503020204020204" charset="-122"/>
                <a:ea typeface="微软雅黑" panose="020B0503020204020204" charset="-122"/>
                <a:sym typeface="+mn-ea"/>
              </a:rPr>
              <a:t>（</a:t>
            </a:r>
            <a:r>
              <a:rPr lang="zh-CN" altLang="en-US" sz="2000" b="1">
                <a:solidFill>
                  <a:schemeClr val="tx1"/>
                </a:solidFill>
                <a:effectLst/>
                <a:latin typeface="微软雅黑" panose="020B0503020204020204" charset="-122"/>
                <a:ea typeface="微软雅黑" panose="020B0503020204020204" charset="-122"/>
                <a:sym typeface="+mn-ea"/>
              </a:rPr>
              <a:t>深层内涵）：</a:t>
            </a:r>
            <a:endParaRPr lang="zh-CN" altLang="en-US" sz="2000" b="1">
              <a:solidFill>
                <a:schemeClr val="tx1"/>
              </a:solidFill>
              <a:effectLst/>
              <a:latin typeface="微软雅黑" panose="020B0503020204020204" charset="-122"/>
              <a:ea typeface="微软雅黑" panose="020B0503020204020204" charset="-122"/>
              <a:sym typeface="+mn-ea"/>
            </a:endParaRPr>
          </a:p>
          <a:p>
            <a:pPr lvl="0" indent="0" algn="just" fontAlgn="auto">
              <a:lnSpc>
                <a:spcPct val="160000"/>
              </a:lnSpc>
              <a:buClrTx/>
              <a:buSzTx/>
              <a:buFontTx/>
            </a:pPr>
            <a:r>
              <a:rPr lang="en-US" altLang="zh-CN" sz="2000" b="1">
                <a:solidFill>
                  <a:schemeClr val="tx1"/>
                </a:solidFill>
                <a:effectLst/>
                <a:latin typeface="微软雅黑" panose="020B0503020204020204" charset="-122"/>
                <a:ea typeface="微软雅黑" panose="020B0503020204020204" charset="-122"/>
                <a:sym typeface="+mn-ea"/>
              </a:rPr>
              <a:t>Personal comfort vs. Selfless dedication: The narrator's personal right and comfort in waiting for her meal contrast with the firefighters' selfless sacrifice of their basic needs for the safety of others.</a:t>
            </a:r>
            <a:endParaRPr lang="en-US" altLang="zh-CN" sz="2000" b="1">
              <a:solidFill>
                <a:schemeClr val="tx1"/>
              </a:solidFill>
              <a:effectLst/>
              <a:latin typeface="微软雅黑" panose="020B0503020204020204" charset="-122"/>
              <a:ea typeface="微软雅黑" panose="020B0503020204020204" charset="-122"/>
              <a:sym typeface="+mn-ea"/>
            </a:endParaRPr>
          </a:p>
          <a:p>
            <a:pPr lvl="0" indent="0" algn="just" fontAlgn="auto">
              <a:lnSpc>
                <a:spcPct val="160000"/>
              </a:lnSpc>
              <a:buClrTx/>
              <a:buSzTx/>
              <a:buFontTx/>
            </a:pPr>
            <a:r>
              <a:rPr lang="en-US" altLang="zh-CN" sz="2000" b="1">
                <a:effectLst/>
                <a:latin typeface="微软雅黑" panose="020B0503020204020204" charset="-122"/>
                <a:ea typeface="微软雅黑" panose="020B0503020204020204" charset="-122"/>
                <a:sym typeface="+mn-ea"/>
              </a:rPr>
              <a:t> </a:t>
            </a:r>
            <a:r>
              <a:rPr lang="zh-CN" altLang="en-US" sz="2000" b="1">
                <a:effectLst/>
                <a:latin typeface="微软雅黑" panose="020B0503020204020204" charset="-122"/>
                <a:ea typeface="微软雅黑" panose="020B0503020204020204" charset="-122"/>
                <a:sym typeface="+mn-ea"/>
              </a:rPr>
              <a:t>个人舒适</a:t>
            </a:r>
            <a:r>
              <a:rPr lang="en-US" altLang="zh-CN" sz="2000" b="1">
                <a:effectLst/>
                <a:latin typeface="微软雅黑" panose="020B0503020204020204" charset="-122"/>
                <a:ea typeface="微软雅黑" panose="020B0503020204020204" charset="-122"/>
                <a:sym typeface="+mn-ea"/>
              </a:rPr>
              <a:t> vs. </a:t>
            </a:r>
            <a:r>
              <a:rPr lang="zh-CN" altLang="en-US" sz="2000" b="1">
                <a:effectLst/>
                <a:latin typeface="微软雅黑" panose="020B0503020204020204" charset="-122"/>
                <a:ea typeface="微软雅黑" panose="020B0503020204020204" charset="-122"/>
                <a:sym typeface="+mn-ea"/>
              </a:rPr>
              <a:t>无私奉献：叙述者等待午餐的个人权利和舒适，与消防员为他人安全而牺牲个人基本需求的无私奉献形成对比。</a:t>
            </a:r>
            <a:endParaRPr lang="en-US" altLang="zh-CN" sz="2000" b="1">
              <a:solidFill>
                <a:schemeClr val="tx1"/>
              </a:solidFill>
              <a:effectLst/>
              <a:latin typeface="微软雅黑" panose="020B0503020204020204" charset="-122"/>
              <a:ea typeface="微软雅黑" panose="020B0503020204020204" charset="-122"/>
              <a:sym typeface="+mn-ea"/>
            </a:endParaRPr>
          </a:p>
        </p:txBody>
      </p:sp>
      <p:sp>
        <p:nvSpPr>
          <p:cNvPr id="4" name="右箭头 3"/>
          <p:cNvSpPr/>
          <p:nvPr/>
        </p:nvSpPr>
        <p:spPr>
          <a:xfrm>
            <a:off x="7335520" y="4700270"/>
            <a:ext cx="791845" cy="27749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78" name="任意多边形: 形状 21"/>
          <p:cNvSpPr/>
          <p:nvPr>
            <p:custDataLst>
              <p:tags r:id="rId9"/>
            </p:custDataLst>
          </p:nvPr>
        </p:nvSpPr>
        <p:spPr>
          <a:xfrm>
            <a:off x="128905" y="1080135"/>
            <a:ext cx="11998325" cy="2564130"/>
          </a:xfrm>
          <a:prstGeom prst="roundRect">
            <a:avLst>
              <a:gd name="adj" fmla="val 9633"/>
            </a:avLst>
          </a:prstGeom>
          <a:solidFill>
            <a:schemeClr val="accent1">
              <a:lumMod val="40000"/>
              <a:lumOff val="60000"/>
            </a:schemeClr>
          </a:soli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fontAlgn="auto">
              <a:lnSpc>
                <a:spcPct val="150000"/>
              </a:lnSpc>
            </a:pPr>
            <a:r>
              <a:rPr lang="en-US" altLang="zh-CN" sz="2800" b="1">
                <a:solidFill>
                  <a:schemeClr val="tx1"/>
                </a:solidFill>
                <a:effectLst>
                  <a:outerShdw blurRad="38100" dist="38100" dir="2700000" algn="tl">
                    <a:srgbClr val="000000">
                      <a:alpha val="43137"/>
                    </a:srgbClr>
                  </a:outerShdw>
                </a:effectLst>
              </a:rPr>
              <a:t>Contradiction (</a:t>
            </a:r>
            <a:r>
              <a:rPr lang="zh-CN" altLang="en-US" sz="2800" b="1">
                <a:solidFill>
                  <a:schemeClr val="tx1"/>
                </a:solidFill>
                <a:effectLst>
                  <a:outerShdw blurRad="38100" dist="38100" dir="2700000" algn="tl">
                    <a:srgbClr val="000000">
                      <a:alpha val="43137"/>
                    </a:srgbClr>
                  </a:outerShdw>
                </a:effectLst>
              </a:rPr>
              <a:t>矛盾</a:t>
            </a:r>
            <a:r>
              <a:rPr lang="en-US" altLang="zh-CN" sz="2800" b="1">
                <a:solidFill>
                  <a:schemeClr val="tx1"/>
                </a:solidFill>
                <a:effectLst>
                  <a:outerShdw blurRad="38100" dist="38100" dir="2700000" algn="tl">
                    <a:srgbClr val="000000">
                      <a:alpha val="43137"/>
                    </a:srgbClr>
                  </a:outerShdw>
                </a:effectLst>
              </a:rPr>
              <a:t>): </a:t>
            </a:r>
            <a:endParaRPr lang="en-US" altLang="zh-CN" sz="2800" b="1">
              <a:solidFill>
                <a:schemeClr val="tx1"/>
              </a:solidFill>
              <a:effectLst>
                <a:outerShdw blurRad="38100" dist="38100" dir="2700000" algn="tl">
                  <a:srgbClr val="000000">
                    <a:alpha val="43137"/>
                  </a:srgbClr>
                </a:outerShdw>
              </a:effectLst>
            </a:endParaRPr>
          </a:p>
          <a:p>
            <a:pPr indent="0" algn="just" fontAlgn="auto">
              <a:lnSpc>
                <a:spcPct val="150000"/>
              </a:lnSpc>
            </a:pPr>
            <a:r>
              <a:rPr lang="en-US" altLang="zh-CN" sz="2000" b="1">
                <a:solidFill>
                  <a:schemeClr val="tx1"/>
                </a:solidFill>
                <a:effectLst>
                  <a:outerShdw blurRad="38100" dist="38100" dir="2700000" algn="tl">
                    <a:srgbClr val="000000">
                      <a:alpha val="43137"/>
                    </a:srgbClr>
                  </a:outerShdw>
                </a:effectLst>
              </a:rPr>
              <a:t>The core contradiction of the story is the internal conflict between the narrator's self-interest and the needs of others.</a:t>
            </a:r>
            <a:endParaRPr lang="en-US" altLang="zh-CN" sz="2000" b="1">
              <a:solidFill>
                <a:schemeClr val="tx1"/>
              </a:solidFill>
              <a:effectLst>
                <a:outerShdw blurRad="38100" dist="38100" dir="2700000" algn="tl">
                  <a:srgbClr val="000000">
                    <a:alpha val="43137"/>
                  </a:srgbClr>
                </a:outerShdw>
              </a:effectLst>
            </a:endParaRPr>
          </a:p>
          <a:p>
            <a:pPr indent="0" algn="just" fontAlgn="auto">
              <a:lnSpc>
                <a:spcPct val="150000"/>
              </a:lnSpc>
            </a:pPr>
            <a:r>
              <a:rPr lang="en-US" altLang="zh-CN" sz="2000" b="1">
                <a:solidFill>
                  <a:schemeClr val="tx1"/>
                </a:solidFill>
                <a:effectLst>
                  <a:outerShdw blurRad="38100" dist="38100" dir="2700000" algn="tl">
                    <a:srgbClr val="000000">
                      <a:alpha val="43137"/>
                    </a:srgbClr>
                  </a:outerShdw>
                </a:effectLst>
              </a:rPr>
              <a:t>External manifestation: The hungry "I" wants to enjoy her meal vs. the possibly even hungrier firefighters who must perform their duties without time to eat.</a:t>
            </a:r>
            <a:endParaRPr lang="en-US" altLang="zh-CN" sz="2000" b="1">
              <a:solidFill>
                <a:schemeClr val="tx1"/>
              </a:solidFill>
              <a:effectLst>
                <a:outerShdw blurRad="38100" dist="38100" dir="2700000" algn="tl">
                  <a:srgbClr val="000000">
                    <a:alpha val="43137"/>
                  </a:srgbClr>
                </a:outerShdw>
              </a:effectLst>
            </a:endParaRPr>
          </a:p>
        </p:txBody>
      </p:sp>
      <p:sp>
        <p:nvSpPr>
          <p:cNvPr id="6" name="文本框 5"/>
          <p:cNvSpPr txBox="1"/>
          <p:nvPr/>
        </p:nvSpPr>
        <p:spPr>
          <a:xfrm>
            <a:off x="503555" y="1751330"/>
            <a:ext cx="11358880" cy="1862455"/>
          </a:xfrm>
          <a:prstGeom prst="rect">
            <a:avLst/>
          </a:prstGeom>
          <a:gradFill>
            <a:gsLst>
              <a:gs pos="0">
                <a:srgbClr val="E5E5DD"/>
              </a:gs>
              <a:gs pos="96104">
                <a:srgbClr val="95E3D3"/>
              </a:gs>
              <a:gs pos="60000">
                <a:srgbClr val="C1E3E5"/>
              </a:gs>
            </a:gsLst>
            <a:lin ang="18900000" scaled="1"/>
          </a:gradFill>
          <a:effectLst>
            <a:outerShdw blurRad="50800" dist="38100" dir="5400000" algn="t" rotWithShape="0">
              <a:prstClr val="black">
                <a:alpha val="40000"/>
              </a:prstClr>
            </a:outerShdw>
            <a:softEdge rad="31750"/>
          </a:effectLst>
        </p:spPr>
        <p:txBody>
          <a:bodyPr wrap="square" rtlCol="0">
            <a:noAutofit/>
          </a:bodyPr>
          <a:p>
            <a:pPr indent="0" algn="l" fontAlgn="auto">
              <a:lnSpc>
                <a:spcPct val="150000"/>
              </a:lnSpc>
            </a:pPr>
            <a:r>
              <a:rPr lang="zh-CN" altLang="en-US" sz="2400" b="1" dirty="0" err="1" smtClean="0">
                <a:latin typeface="微软雅黑" panose="020B0503020204020204" charset="-122"/>
                <a:ea typeface="微软雅黑" panose="020B0503020204020204" charset="-122"/>
                <a:cs typeface="微软雅黑" panose="020B0503020204020204" charset="-122"/>
              </a:rPr>
              <a:t>故事的核心矛盾是叙述者内心的自我需求与他人需求之间的冲突。</a:t>
            </a:r>
            <a:endParaRPr lang="zh-CN" altLang="en-US" sz="2400" b="1" dirty="0" err="1" smtClean="0">
              <a:latin typeface="微软雅黑" panose="020B0503020204020204" charset="-122"/>
              <a:ea typeface="微软雅黑" panose="020B0503020204020204" charset="-122"/>
              <a:cs typeface="微软雅黑" panose="020B0503020204020204" charset="-122"/>
            </a:endParaRPr>
          </a:p>
          <a:p>
            <a:pPr indent="0" algn="l" fontAlgn="auto">
              <a:lnSpc>
                <a:spcPct val="150000"/>
              </a:lnSpc>
            </a:pPr>
            <a:r>
              <a:rPr lang="zh-CN" altLang="en-US" sz="2400" b="1" dirty="0" err="1" smtClean="0">
                <a:latin typeface="微软雅黑" panose="020B0503020204020204" charset="-122"/>
                <a:ea typeface="微软雅黑" panose="020B0503020204020204" charset="-122"/>
                <a:cs typeface="微软雅黑" panose="020B0503020204020204" charset="-122"/>
              </a:rPr>
              <a:t>外部表现：饥饿的</a:t>
            </a:r>
            <a:r>
              <a:rPr lang="en-US" altLang="zh-CN" sz="2400" b="1" dirty="0" err="1" smtClean="0">
                <a:latin typeface="微软雅黑" panose="020B0503020204020204" charset="-122"/>
                <a:ea typeface="微软雅黑" panose="020B0503020204020204" charset="-122"/>
                <a:cs typeface="微软雅黑" panose="020B0503020204020204" charset="-122"/>
              </a:rPr>
              <a:t>“</a:t>
            </a:r>
            <a:r>
              <a:rPr lang="zh-CN" altLang="en-US" sz="2400" b="1" dirty="0" err="1" smtClean="0">
                <a:latin typeface="微软雅黑" panose="020B0503020204020204" charset="-122"/>
                <a:ea typeface="微软雅黑" panose="020B0503020204020204" charset="-122"/>
                <a:cs typeface="微软雅黑" panose="020B0503020204020204" charset="-122"/>
              </a:rPr>
              <a:t>我</a:t>
            </a:r>
            <a:r>
              <a:rPr lang="en-US" altLang="zh-CN" sz="2400" b="1" dirty="0" err="1" smtClean="0">
                <a:latin typeface="微软雅黑" panose="020B0503020204020204" charset="-122"/>
                <a:ea typeface="微软雅黑" panose="020B0503020204020204" charset="-122"/>
                <a:cs typeface="微软雅黑" panose="020B0503020204020204" charset="-122"/>
              </a:rPr>
              <a:t>”</a:t>
            </a:r>
            <a:r>
              <a:rPr lang="zh-CN" altLang="en-US" sz="2400" b="1" dirty="0" err="1" smtClean="0">
                <a:latin typeface="微软雅黑" panose="020B0503020204020204" charset="-122"/>
                <a:ea typeface="微软雅黑" panose="020B0503020204020204" charset="-122"/>
                <a:cs typeface="微软雅黑" panose="020B0503020204020204" charset="-122"/>
              </a:rPr>
              <a:t>想要享用午餐</a:t>
            </a:r>
            <a:r>
              <a:rPr lang="en-US" altLang="zh-CN" sz="2400" b="1" dirty="0" err="1" smtClean="0">
                <a:latin typeface="微软雅黑" panose="020B0503020204020204" charset="-122"/>
                <a:ea typeface="微软雅黑" panose="020B0503020204020204" charset="-122"/>
                <a:cs typeface="微软雅黑" panose="020B0503020204020204" charset="-122"/>
              </a:rPr>
              <a:t> vs. </a:t>
            </a:r>
            <a:r>
              <a:rPr lang="zh-CN" altLang="en-US" sz="2400" b="1" dirty="0" err="1" smtClean="0">
                <a:latin typeface="微软雅黑" panose="020B0503020204020204" charset="-122"/>
                <a:ea typeface="微软雅黑" panose="020B0503020204020204" charset="-122"/>
                <a:cs typeface="微软雅黑" panose="020B0503020204020204" charset="-122"/>
              </a:rPr>
              <a:t>可能更饥饿的消防员需要执行任务而没空吃饭。</a:t>
            </a:r>
            <a:endParaRPr lang="zh-CN" altLang="en-US" sz="2400" b="1" dirty="0" err="1" smtClean="0">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1000" fill="hold"/>
                                        <p:tgtEl>
                                          <p:spTgt spid="78"/>
                                        </p:tgtEl>
                                        <p:attrNameLst>
                                          <p:attrName>ppt_x</p:attrName>
                                        </p:attrNameLst>
                                      </p:cBhvr>
                                      <p:tavLst>
                                        <p:tav tm="0">
                                          <p:val>
                                            <p:strVal val="#ppt_x-.2"/>
                                          </p:val>
                                        </p:tav>
                                        <p:tav tm="100000">
                                          <p:val>
                                            <p:strVal val="#ppt_x"/>
                                          </p:val>
                                        </p:tav>
                                      </p:tavLst>
                                    </p:anim>
                                    <p:anim calcmode="lin" valueType="num">
                                      <p:cBhvr>
                                        <p:cTn id="8" dur="1000" fill="hold"/>
                                        <p:tgtEl>
                                          <p:spTgt spid="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exit"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ppt_x</p:attrName>
                                        </p:attrNameLst>
                                      </p:cBhvr>
                                      <p:tavLst>
                                        <p:tav tm="0">
                                          <p:val>
                                            <p:strVal val="#ppt_x-.2"/>
                                          </p:val>
                                        </p:tav>
                                        <p:tav tm="100000">
                                          <p:val>
                                            <p:strVal val="#ppt_x"/>
                                          </p:val>
                                        </p:tav>
                                      </p:tavLst>
                                    </p:anim>
                                    <p:anim calcmode="lin" valueType="num">
                                      <p:cBhvr>
                                        <p:cTn id="2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bldLvl="0" animBg="1"/>
      <p:bldP spid="78" grpId="1" animBg="1"/>
      <p:bldP spid="9" grpId="0" bldLvl="0" animBg="1"/>
      <p:bldP spid="9" grpId="1" animBg="1"/>
      <p:bldP spid="4" grpId="0" animBg="1"/>
      <p:bldP spid="4" grpId="1" animBg="1"/>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en-US" altLang="en-US"/>
              <a:t>Task 1 Skim the text and find out 5w1h</a:t>
            </a:r>
            <a:endParaRPr lang="en-US" altLang="en-US"/>
          </a:p>
        </p:txBody>
      </p:sp>
      <p:graphicFrame>
        <p:nvGraphicFramePr>
          <p:cNvPr id="8" name="图示 1"/>
          <p:cNvGraphicFramePr/>
          <p:nvPr/>
        </p:nvGraphicFramePr>
        <p:xfrm>
          <a:off x="6714490" y="1576705"/>
          <a:ext cx="4966970" cy="4810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8" name="边界"/>
          <p:cNvSpPr/>
          <p:nvPr>
            <p:custDataLst>
              <p:tags r:id="rId7"/>
            </p:custDataLst>
          </p:nvPr>
        </p:nvSpPr>
        <p:spPr>
          <a:xfrm>
            <a:off x="616934" y="1684021"/>
            <a:ext cx="5186879" cy="4573904"/>
          </a:xfrm>
          <a:prstGeom prst="rect">
            <a:avLst/>
          </a:prstGeom>
          <a:solidFill>
            <a:srgbClr val="FFFFFF">
              <a:alpha val="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4" name="右箭头 3"/>
          <p:cNvSpPr/>
          <p:nvPr/>
        </p:nvSpPr>
        <p:spPr>
          <a:xfrm>
            <a:off x="7335520" y="5677535"/>
            <a:ext cx="791845" cy="27749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78" name="任意多边形: 形状 21"/>
          <p:cNvSpPr/>
          <p:nvPr>
            <p:custDataLst>
              <p:tags r:id="rId8"/>
            </p:custDataLst>
          </p:nvPr>
        </p:nvSpPr>
        <p:spPr>
          <a:xfrm>
            <a:off x="128905" y="1080135"/>
            <a:ext cx="11998325" cy="5307965"/>
          </a:xfrm>
          <a:prstGeom prst="roundRect">
            <a:avLst>
              <a:gd name="adj" fmla="val 9633"/>
            </a:avLst>
          </a:prstGeom>
          <a:solidFill>
            <a:schemeClr val="accent1">
              <a:lumMod val="40000"/>
              <a:lumOff val="60000"/>
            </a:schemeClr>
          </a:soli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fontAlgn="auto">
              <a:lnSpc>
                <a:spcPct val="150000"/>
              </a:lnSpc>
            </a:pPr>
            <a:r>
              <a:rPr lang="en-US" altLang="zh-CN" sz="2800" b="1">
                <a:solidFill>
                  <a:schemeClr val="tx1"/>
                </a:solidFill>
                <a:effectLst>
                  <a:outerShdw blurRad="38100" dist="38100" dir="2700000" algn="tl">
                    <a:srgbClr val="000000">
                      <a:alpha val="43137"/>
                    </a:srgbClr>
                  </a:outerShdw>
                </a:effectLst>
              </a:rPr>
              <a:t>Theme (</a:t>
            </a:r>
            <a:r>
              <a:rPr lang="zh-CN" altLang="en-US" sz="2800" b="1">
                <a:solidFill>
                  <a:schemeClr val="tx1"/>
                </a:solidFill>
                <a:effectLst>
                  <a:outerShdw blurRad="38100" dist="38100" dir="2700000" algn="tl">
                    <a:srgbClr val="000000">
                      <a:alpha val="43137"/>
                    </a:srgbClr>
                  </a:outerShdw>
                </a:effectLst>
              </a:rPr>
              <a:t>主题</a:t>
            </a:r>
            <a:r>
              <a:rPr lang="en-US" altLang="zh-CN" sz="2800" b="1">
                <a:solidFill>
                  <a:schemeClr val="tx1"/>
                </a:solidFill>
                <a:effectLst>
                  <a:outerShdw blurRad="38100" dist="38100" dir="2700000" algn="tl">
                    <a:srgbClr val="000000">
                      <a:alpha val="43137"/>
                    </a:srgbClr>
                  </a:outerShdw>
                </a:effectLst>
              </a:rPr>
              <a:t>): </a:t>
            </a:r>
            <a:endParaRPr lang="en-US" altLang="zh-CN" sz="2800" b="1">
              <a:solidFill>
                <a:schemeClr val="tx1"/>
              </a:solidFill>
              <a:effectLst>
                <a:outerShdw blurRad="38100" dist="38100" dir="2700000" algn="tl">
                  <a:srgbClr val="000000">
                    <a:alpha val="43137"/>
                  </a:srgbClr>
                </a:outerShdw>
              </a:effectLst>
            </a:endParaRPr>
          </a:p>
          <a:p>
            <a:pPr indent="0" algn="just" fontAlgn="auto">
              <a:lnSpc>
                <a:spcPct val="150000"/>
              </a:lnSpc>
            </a:pPr>
            <a:r>
              <a:rPr lang="en-US" altLang="zh-CN" sz="2400" b="1">
                <a:solidFill>
                  <a:schemeClr val="tx1"/>
                </a:solidFill>
                <a:effectLst>
                  <a:outerShdw blurRad="38100" dist="38100" dir="2700000" algn="tl">
                    <a:srgbClr val="000000">
                      <a:alpha val="43137"/>
                    </a:srgbClr>
                  </a:outerShdw>
                </a:effectLst>
              </a:rPr>
              <a:t>The theme of the story is the </a:t>
            </a:r>
            <a:r>
              <a:rPr lang="en-US" altLang="zh-CN" sz="2400" b="1">
                <a:solidFill>
                  <a:srgbClr val="FF0000"/>
                </a:solidFill>
                <a:effectLst>
                  <a:outerShdw blurRad="38100" dist="38100" dir="2700000" algn="tl">
                    <a:srgbClr val="000000">
                      <a:alpha val="43137"/>
                    </a:srgbClr>
                  </a:outerShdw>
                </a:effectLst>
              </a:rPr>
              <a:t>kindness, gratitude, and reciprocation</a:t>
            </a:r>
            <a:r>
              <a:rPr lang="en-US" altLang="zh-CN" sz="2400" b="1">
                <a:solidFill>
                  <a:schemeClr val="tx1"/>
                </a:solidFill>
                <a:effectLst>
                  <a:outerShdw blurRad="38100" dist="38100" dir="2700000" algn="tl">
                    <a:srgbClr val="000000">
                      <a:alpha val="43137"/>
                    </a:srgbClr>
                  </a:outerShdw>
                </a:effectLst>
              </a:rPr>
              <a:t> among ordinary people in daily life, as well as </a:t>
            </a:r>
            <a:r>
              <a:rPr lang="en-US" altLang="zh-CN" sz="2400" b="1">
                <a:solidFill>
                  <a:srgbClr val="FF0000"/>
                </a:solidFill>
                <a:effectLst>
                  <a:outerShdw blurRad="38100" dist="38100" dir="2700000" algn="tl">
                    <a:srgbClr val="000000">
                      <a:alpha val="43137"/>
                    </a:srgbClr>
                  </a:outerShdw>
                </a:effectLst>
              </a:rPr>
              <a:t>the warmth of community spirit</a:t>
            </a:r>
            <a:r>
              <a:rPr lang="en-US" altLang="zh-CN" sz="2400" b="1">
                <a:solidFill>
                  <a:schemeClr val="tx1"/>
                </a:solidFill>
                <a:effectLst>
                  <a:outerShdw blurRad="38100" dist="38100" dir="2700000" algn="tl">
                    <a:srgbClr val="000000">
                      <a:alpha val="43137"/>
                    </a:srgbClr>
                  </a:outerShdw>
                </a:effectLst>
              </a:rPr>
              <a:t>.</a:t>
            </a:r>
            <a:endParaRPr lang="en-US" altLang="zh-CN" sz="2400" b="1">
              <a:solidFill>
                <a:schemeClr val="tx1"/>
              </a:solidFill>
              <a:effectLst>
                <a:outerShdw blurRad="38100" dist="38100" dir="2700000" algn="tl">
                  <a:srgbClr val="000000">
                    <a:alpha val="43137"/>
                  </a:srgbClr>
                </a:outerShdw>
              </a:effectLst>
            </a:endParaRPr>
          </a:p>
          <a:p>
            <a:pPr indent="0" algn="just" fontAlgn="auto">
              <a:lnSpc>
                <a:spcPct val="150000"/>
              </a:lnSpc>
            </a:pPr>
            <a:r>
              <a:rPr lang="en-US" altLang="zh-CN" sz="2400" b="1">
                <a:solidFill>
                  <a:srgbClr val="FF0000"/>
                </a:solidFill>
                <a:effectLst>
                  <a:outerShdw blurRad="38100" dist="38100" dir="2700000" algn="tl">
                    <a:srgbClr val="000000">
                      <a:alpha val="43137"/>
                    </a:srgbClr>
                  </a:outerShdw>
                </a:effectLst>
              </a:rPr>
              <a:t>The transmission and cycle of goodwill</a:t>
            </a:r>
            <a:r>
              <a:rPr lang="en-US" altLang="zh-CN" sz="2400" b="1">
                <a:solidFill>
                  <a:schemeClr val="tx1"/>
                </a:solidFill>
                <a:effectLst>
                  <a:outerShdw blurRad="38100" dist="38100" dir="2700000" algn="tl">
                    <a:srgbClr val="000000">
                      <a:alpha val="43137"/>
                    </a:srgbClr>
                  </a:outerShdw>
                </a:effectLst>
              </a:rPr>
              <a:t>: The story depicts a complete cycle of kindness: firefighters serve the community </a:t>
            </a:r>
            <a:r>
              <a:rPr lang="en-US" altLang="en-US" sz="2400" b="1">
                <a:solidFill>
                  <a:schemeClr val="tx1"/>
                </a:solidFill>
                <a:effectLst>
                  <a:outerShdw blurRad="38100" dist="38100" dir="2700000" algn="tl">
                    <a:srgbClr val="000000">
                      <a:alpha val="43137"/>
                    </a:srgbClr>
                  </a:outerShdw>
                </a:effectLst>
              </a:rPr>
              <a:t>→</a:t>
            </a:r>
            <a:r>
              <a:rPr lang="en-US" altLang="zh-CN" sz="2400" b="1">
                <a:solidFill>
                  <a:schemeClr val="tx1"/>
                </a:solidFill>
                <a:effectLst>
                  <a:outerShdw blurRad="38100" dist="38100" dir="2700000" algn="tl">
                    <a:srgbClr val="000000">
                      <a:alpha val="43137"/>
                    </a:srgbClr>
                  </a:outerShdw>
                </a:effectLst>
              </a:rPr>
              <a:t> the narrator is moved and shows kindness to them (giving her lunch) </a:t>
            </a:r>
            <a:r>
              <a:rPr lang="en-US" altLang="en-US" sz="2400" b="1">
                <a:solidFill>
                  <a:schemeClr val="tx1"/>
                </a:solidFill>
                <a:effectLst>
                  <a:outerShdw blurRad="38100" dist="38100" dir="2700000" algn="tl">
                    <a:srgbClr val="000000">
                      <a:alpha val="43137"/>
                    </a:srgbClr>
                  </a:outerShdw>
                </a:effectLst>
              </a:rPr>
              <a:t>→</a:t>
            </a:r>
            <a:r>
              <a:rPr lang="en-US" altLang="zh-CN" sz="2400" b="1">
                <a:solidFill>
                  <a:schemeClr val="tx1"/>
                </a:solidFill>
                <a:effectLst>
                  <a:outerShdw blurRad="38100" dist="38100" dir="2700000" algn="tl">
                    <a:srgbClr val="000000">
                      <a:alpha val="43137"/>
                    </a:srgbClr>
                  </a:outerShdw>
                </a:effectLst>
              </a:rPr>
              <a:t> the manager is moved and reciprocates kindness to the narrator (providing a new meal for free). This shows that goodwill is infectious and transmissible.</a:t>
            </a:r>
            <a:endParaRPr lang="en-US" altLang="zh-CN" sz="2400" b="1">
              <a:solidFill>
                <a:schemeClr val="tx1"/>
              </a:solidFill>
              <a:effectLst>
                <a:outerShdw blurRad="38100" dist="38100" dir="2700000" algn="tl">
                  <a:srgbClr val="000000">
                    <a:alpha val="43137"/>
                  </a:srgbClr>
                </a:outerShdw>
              </a:effectLst>
            </a:endParaRPr>
          </a:p>
        </p:txBody>
      </p:sp>
      <p:sp>
        <p:nvSpPr>
          <p:cNvPr id="6" name="文本框 5"/>
          <p:cNvSpPr txBox="1"/>
          <p:nvPr/>
        </p:nvSpPr>
        <p:spPr>
          <a:xfrm>
            <a:off x="555625" y="2128520"/>
            <a:ext cx="11317605" cy="3876675"/>
          </a:xfrm>
          <a:prstGeom prst="rect">
            <a:avLst/>
          </a:prstGeom>
          <a:gradFill>
            <a:gsLst>
              <a:gs pos="0">
                <a:srgbClr val="E5E5DD"/>
              </a:gs>
              <a:gs pos="96104">
                <a:srgbClr val="95E3D3"/>
              </a:gs>
              <a:gs pos="60000">
                <a:srgbClr val="C1E3E5"/>
              </a:gs>
            </a:gsLst>
            <a:lin ang="18900000" scaled="1"/>
          </a:gradFill>
          <a:effectLst>
            <a:outerShdw blurRad="50800" dist="38100" dir="5400000" algn="t" rotWithShape="0">
              <a:prstClr val="black">
                <a:alpha val="40000"/>
              </a:prstClr>
            </a:outerShdw>
            <a:softEdge rad="31750"/>
          </a:effectLst>
        </p:spPr>
        <p:txBody>
          <a:bodyPr wrap="square" rtlCol="0">
            <a:noAutofit/>
          </a:bodyPr>
          <a:p>
            <a:pPr indent="0" algn="l" fontAlgn="auto">
              <a:lnSpc>
                <a:spcPct val="200000"/>
              </a:lnSpc>
            </a:pPr>
            <a:r>
              <a:rPr lang="zh-CN" altLang="en-US" sz="2400" b="1" dirty="0" err="1" smtClean="0">
                <a:latin typeface="微软雅黑" panose="020B0503020204020204" charset="-122"/>
                <a:ea typeface="微软雅黑" panose="020B0503020204020204" charset="-122"/>
                <a:cs typeface="微软雅黑" panose="020B0503020204020204" charset="-122"/>
              </a:rPr>
              <a:t>故事的主题是日常生活中平凡人的</a:t>
            </a:r>
            <a:r>
              <a:rPr lang="zh-CN" altLang="en-US" sz="2400" b="1" dirty="0" err="1" smtClean="0">
                <a:solidFill>
                  <a:srgbClr val="FF0000"/>
                </a:solidFill>
                <a:latin typeface="微软雅黑" panose="020B0503020204020204" charset="-122"/>
                <a:ea typeface="微软雅黑" panose="020B0503020204020204" charset="-122"/>
                <a:cs typeface="微软雅黑" panose="020B0503020204020204" charset="-122"/>
              </a:rPr>
              <a:t>善良、感恩与回馈，以及社区精神的温暖</a:t>
            </a:r>
            <a:r>
              <a:rPr lang="zh-CN" altLang="en-US" sz="2400" b="1" dirty="0" err="1" smtClean="0">
                <a:latin typeface="微软雅黑" panose="020B0503020204020204" charset="-122"/>
                <a:ea typeface="微软雅黑" panose="020B0503020204020204" charset="-122"/>
                <a:cs typeface="微软雅黑" panose="020B0503020204020204" charset="-122"/>
              </a:rPr>
              <a:t>。</a:t>
            </a:r>
            <a:endParaRPr lang="zh-CN" altLang="en-US" sz="2400" b="1" dirty="0" err="1" smtClean="0">
              <a:latin typeface="微软雅黑" panose="020B0503020204020204" charset="-122"/>
              <a:ea typeface="微软雅黑" panose="020B0503020204020204" charset="-122"/>
              <a:cs typeface="微软雅黑" panose="020B0503020204020204" charset="-122"/>
            </a:endParaRPr>
          </a:p>
          <a:p>
            <a:pPr indent="0" algn="l" fontAlgn="auto">
              <a:lnSpc>
                <a:spcPct val="200000"/>
              </a:lnSpc>
            </a:pPr>
            <a:r>
              <a:rPr lang="zh-CN" altLang="en-US" sz="2400" b="1" dirty="0" err="1" smtClean="0">
                <a:latin typeface="微软雅黑" panose="020B0503020204020204" charset="-122"/>
                <a:ea typeface="微软雅黑" panose="020B0503020204020204" charset="-122"/>
                <a:cs typeface="微软雅黑" panose="020B0503020204020204" charset="-122"/>
              </a:rPr>
              <a:t>善行的传递与循环：故事描绘了一个</a:t>
            </a:r>
            <a:r>
              <a:rPr lang="zh-CN" altLang="en-US" sz="2400" b="1" dirty="0" err="1" smtClean="0">
                <a:solidFill>
                  <a:srgbClr val="FF0000"/>
                </a:solidFill>
                <a:latin typeface="微软雅黑" panose="020B0503020204020204" charset="-122"/>
                <a:ea typeface="微软雅黑" panose="020B0503020204020204" charset="-122"/>
                <a:cs typeface="微软雅黑" panose="020B0503020204020204" charset="-122"/>
              </a:rPr>
              <a:t>完整的善意循环</a:t>
            </a:r>
            <a:r>
              <a:rPr lang="zh-CN" altLang="en-US" sz="2400" b="1" dirty="0" err="1" smtClean="0">
                <a:latin typeface="微软雅黑" panose="020B0503020204020204" charset="-122"/>
                <a:ea typeface="微软雅黑" panose="020B0503020204020204" charset="-122"/>
                <a:cs typeface="微软雅黑" panose="020B0503020204020204" charset="-122"/>
              </a:rPr>
              <a:t>：消防员为社区服务</a:t>
            </a:r>
            <a:r>
              <a:rPr lang="en-US" altLang="zh-CN" sz="2400" b="1" dirty="0" err="1" smtClean="0">
                <a:latin typeface="微软雅黑" panose="020B0503020204020204" charset="-122"/>
                <a:ea typeface="微软雅黑" panose="020B0503020204020204" charset="-122"/>
                <a:cs typeface="微软雅黑" panose="020B0503020204020204" charset="-122"/>
              </a:rPr>
              <a:t> </a:t>
            </a:r>
            <a:r>
              <a:rPr lang="en-US" altLang="en-US" sz="2400" b="1" dirty="0" err="1" smtClean="0">
                <a:latin typeface="微软雅黑" panose="020B0503020204020204" charset="-122"/>
                <a:ea typeface="微软雅黑" panose="020B0503020204020204" charset="-122"/>
                <a:cs typeface="微软雅黑" panose="020B0503020204020204" charset="-122"/>
              </a:rPr>
              <a:t>→</a:t>
            </a:r>
            <a:r>
              <a:rPr lang="en-US" altLang="zh-CN" sz="2400" b="1" dirty="0" err="1" smtClean="0">
                <a:latin typeface="微软雅黑" panose="020B0503020204020204" charset="-122"/>
                <a:ea typeface="微软雅黑" panose="020B0503020204020204" charset="-122"/>
                <a:cs typeface="微软雅黑" panose="020B0503020204020204" charset="-122"/>
              </a:rPr>
              <a:t> </a:t>
            </a:r>
            <a:r>
              <a:rPr lang="zh-CN" altLang="en-US" sz="2400" b="1" dirty="0" err="1" smtClean="0">
                <a:latin typeface="微软雅黑" panose="020B0503020204020204" charset="-122"/>
                <a:ea typeface="微软雅黑" panose="020B0503020204020204" charset="-122"/>
                <a:cs typeface="微软雅黑" panose="020B0503020204020204" charset="-122"/>
              </a:rPr>
              <a:t>叙述者被感动并向消防员表达善意（赠送午餐）</a:t>
            </a:r>
            <a:r>
              <a:rPr lang="en-US" altLang="zh-CN" sz="2400" b="1" dirty="0" err="1" smtClean="0">
                <a:latin typeface="微软雅黑" panose="020B0503020204020204" charset="-122"/>
                <a:ea typeface="微软雅黑" panose="020B0503020204020204" charset="-122"/>
                <a:cs typeface="微软雅黑" panose="020B0503020204020204" charset="-122"/>
              </a:rPr>
              <a:t> </a:t>
            </a:r>
            <a:r>
              <a:rPr lang="en-US" altLang="en-US" sz="2400" b="1" dirty="0" err="1" smtClean="0">
                <a:latin typeface="微软雅黑" panose="020B0503020204020204" charset="-122"/>
                <a:ea typeface="微软雅黑" panose="020B0503020204020204" charset="-122"/>
                <a:cs typeface="微软雅黑" panose="020B0503020204020204" charset="-122"/>
              </a:rPr>
              <a:t>→</a:t>
            </a:r>
            <a:r>
              <a:rPr lang="en-US" altLang="zh-CN" sz="2400" b="1" dirty="0" err="1" smtClean="0">
                <a:latin typeface="微软雅黑" panose="020B0503020204020204" charset="-122"/>
                <a:ea typeface="微软雅黑" panose="020B0503020204020204" charset="-122"/>
                <a:cs typeface="微软雅黑" panose="020B0503020204020204" charset="-122"/>
              </a:rPr>
              <a:t> </a:t>
            </a:r>
            <a:r>
              <a:rPr lang="zh-CN" altLang="en-US" sz="2400" b="1" dirty="0" err="1" smtClean="0">
                <a:latin typeface="微软雅黑" panose="020B0503020204020204" charset="-122"/>
                <a:ea typeface="微软雅黑" panose="020B0503020204020204" charset="-122"/>
                <a:cs typeface="微软雅黑" panose="020B0503020204020204" charset="-122"/>
              </a:rPr>
              <a:t>经理被感动并向叙述者回馈善意（免费提供新午餐）。这表明善行具有感染力和传递性。</a:t>
            </a:r>
            <a:endParaRPr lang="zh-CN" altLang="en-US" sz="2400" b="1" dirty="0" err="1" smtClean="0">
              <a:latin typeface="微软雅黑" panose="020B0503020204020204" charset="-122"/>
              <a:ea typeface="微软雅黑" panose="020B0503020204020204" charset="-122"/>
              <a:cs typeface="微软雅黑" panose="020B0503020204020204" charset="-122"/>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1000" fill="hold"/>
                                        <p:tgtEl>
                                          <p:spTgt spid="78"/>
                                        </p:tgtEl>
                                        <p:attrNameLst>
                                          <p:attrName>ppt_x</p:attrName>
                                        </p:attrNameLst>
                                      </p:cBhvr>
                                      <p:tavLst>
                                        <p:tav tm="0">
                                          <p:val>
                                            <p:strVal val="#ppt_x-.2"/>
                                          </p:val>
                                        </p:tav>
                                        <p:tav tm="100000">
                                          <p:val>
                                            <p:strVal val="#ppt_x"/>
                                          </p:val>
                                        </p:tav>
                                      </p:tavLst>
                                    </p:anim>
                                    <p:anim calcmode="lin" valueType="num">
                                      <p:cBhvr>
                                        <p:cTn id="8" dur="1000" fill="hold"/>
                                        <p:tgtEl>
                                          <p:spTgt spid="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exit"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bldLvl="0" animBg="1"/>
      <p:bldP spid="78" grpId="1" animBg="1"/>
      <p:bldP spid="4" grpId="0" bldLvl="0" animBg="1"/>
      <p:bldP spid="4" grpId="1" animBg="1"/>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44722"/>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1"/>
            </p:custDataLst>
          </p:nvPr>
        </p:nvSpPr>
        <p:spPr>
          <a:xfrm>
            <a:off x="8529762" y="3719286"/>
            <a:ext cx="617764" cy="617764"/>
          </a:xfrm>
          <a:prstGeom prst="ellipse">
            <a:avLst/>
          </a:prstGeom>
          <a:solidFill>
            <a:schemeClr val="bg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custDataLst>
              <p:tags r:id="rId2"/>
            </p:custDataLst>
          </p:nvPr>
        </p:nvSpPr>
        <p:spPr>
          <a:xfrm>
            <a:off x="200025" y="1101090"/>
            <a:ext cx="11842115" cy="5568950"/>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custDataLst>
              <p:tags r:id="rId3"/>
            </p:custDataLst>
          </p:nvPr>
        </p:nvSpPr>
        <p:spPr>
          <a:xfrm>
            <a:off x="793750" y="620395"/>
            <a:ext cx="11334750" cy="5929630"/>
          </a:xfrm>
          <a:prstGeom prst="rect">
            <a:avLst/>
          </a:prstGeom>
          <a:noFill/>
          <a:ln>
            <a:noFill/>
          </a:ln>
          <a:effectLst/>
        </p:spPr>
        <p:txBody>
          <a:bodyPr vert="horz" wrap="square" lIns="0" tIns="0" rIns="0" bIns="0" rtlCol="0" anchor="t"/>
          <a:lstStyle/>
          <a:p>
            <a:pPr algn="l">
              <a:lnSpc>
                <a:spcPct val="130000"/>
              </a:lnSpc>
            </a:pPr>
            <a:r>
              <a:rPr kumimoji="1" lang="en-US" altLang="zh-CN" sz="2400">
                <a:effectLst>
                  <a:outerShdw blurRad="38100" dist="38100" dir="2700000" algn="tl">
                    <a:srgbClr val="000000">
                      <a:alpha val="43137"/>
                    </a:srgbClr>
                  </a:outerShdw>
                </a:effectLst>
              </a:rPr>
              <a:t>1. </a:t>
            </a:r>
            <a:r>
              <a:rPr kumimoji="1" lang="zh-CN" altLang="en-US" sz="2400">
                <a:effectLst>
                  <a:outerShdw blurRad="38100" dist="38100" dir="2700000" algn="tl">
                    <a:srgbClr val="000000">
                      <a:alpha val="43137"/>
                    </a:srgbClr>
                  </a:outerShdw>
                </a:effectLst>
              </a:rPr>
              <a:t>建立场景与状态的句式</a:t>
            </a:r>
            <a:r>
              <a:rPr kumimoji="1" lang="en-US" altLang="zh-CN" sz="2400">
                <a:effectLst>
                  <a:outerShdw blurRad="38100" dist="38100" dir="2700000" algn="tl">
                    <a:srgbClr val="000000">
                      <a:alpha val="43137"/>
                    </a:srgbClr>
                  </a:outerShdw>
                </a:effectLst>
              </a:rPr>
              <a:t> (Setting the Scene)</a:t>
            </a:r>
            <a:endParaRPr kumimoji="1" lang="en-US" altLang="zh-CN" sz="2400">
              <a:effectLst>
                <a:outerShdw blurRad="38100" dist="38100" dir="2700000" algn="tl">
                  <a:srgbClr val="000000">
                    <a:alpha val="43137"/>
                  </a:srgbClr>
                </a:outerShdw>
              </a:effectLst>
            </a:endParaRPr>
          </a:p>
          <a:p>
            <a:pPr algn="l">
              <a:lnSpc>
                <a:spcPct val="130000"/>
              </a:lnSpc>
            </a:pPr>
            <a:r>
              <a:rPr kumimoji="1" lang="en-US" altLang="zh-CN" sz="2400"/>
              <a:t>"</a:t>
            </a:r>
            <a:r>
              <a:rPr kumimoji="1" lang="en-US" altLang="zh-CN" sz="2400" b="1">
                <a:solidFill>
                  <a:srgbClr val="FF0000"/>
                </a:solidFill>
              </a:rPr>
              <a:t>The smell... lingered in the air, and the place was packed with folks...</a:t>
            </a:r>
            <a:r>
              <a:rPr kumimoji="1" lang="en-US" altLang="zh-CN" sz="2400"/>
              <a:t>"</a:t>
            </a:r>
            <a:endParaRPr kumimoji="1" lang="en-US" altLang="zh-CN" sz="2400"/>
          </a:p>
          <a:p>
            <a:pPr algn="l">
              <a:lnSpc>
                <a:spcPct val="130000"/>
              </a:lnSpc>
            </a:pPr>
            <a:r>
              <a:rPr kumimoji="1" lang="zh-CN" altLang="en-US" sz="2400">
                <a:effectLst>
                  <a:outerShdw blurRad="38100" dist="38100" dir="2700000" algn="tl">
                    <a:srgbClr val="000000">
                      <a:alpha val="43137"/>
                    </a:srgbClr>
                  </a:outerShdw>
                </a:effectLst>
              </a:rPr>
              <a:t>功能：</a:t>
            </a: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使用感官动词</a:t>
            </a:r>
            <a:r>
              <a:rPr kumimoji="1" lang="en-US" altLang="zh-CN" sz="2400">
                <a:effectLst>
                  <a:outerShdw blurRad="38100" dist="38100" dir="2700000" algn="tl">
                    <a:srgbClr val="000000">
                      <a:alpha val="43137"/>
                    </a:srgbClr>
                  </a:outerShdw>
                </a:effectLst>
              </a:rPr>
              <a:t> (lingered) </a:t>
            </a:r>
            <a:r>
              <a:rPr kumimoji="1" lang="zh-CN" altLang="en-US" sz="2400">
                <a:effectLst>
                  <a:outerShdw blurRad="38100" dist="38100" dir="2700000" algn="tl">
                    <a:srgbClr val="000000">
                      <a:alpha val="43137"/>
                    </a:srgbClr>
                  </a:outerShdw>
                </a:effectLst>
              </a:rPr>
              <a:t>和状态描述</a:t>
            </a:r>
            <a:r>
              <a:rPr kumimoji="1" lang="en-US" altLang="zh-CN" sz="2400">
                <a:effectLst>
                  <a:outerShdw blurRad="38100" dist="38100" dir="2700000" algn="tl">
                    <a:srgbClr val="000000">
                      <a:alpha val="43137"/>
                    </a:srgbClr>
                  </a:outerShdw>
                </a:effectLst>
              </a:rPr>
              <a:t> (was packed)</a:t>
            </a:r>
            <a:r>
              <a:rPr kumimoji="1" lang="zh-CN" altLang="en-US" sz="2400">
                <a:effectLst>
                  <a:outerShdw blurRad="38100" dist="38100" dir="2700000" algn="tl">
                    <a:srgbClr val="000000">
                      <a:alpha val="43137"/>
                    </a:srgbClr>
                  </a:outerShdw>
                </a:effectLst>
              </a:rPr>
              <a:t>，营造出</a:t>
            </a:r>
            <a:r>
              <a:rPr kumimoji="1" lang="zh-CN" altLang="en-US" sz="2400">
                <a:solidFill>
                  <a:schemeClr val="tx1"/>
                </a:solidFill>
                <a:effectLst>
                  <a:outerShdw blurRad="38100" dist="38100" dir="2700000" algn="tl">
                    <a:srgbClr val="000000">
                      <a:alpha val="43137"/>
                    </a:srgbClr>
                  </a:outerShdw>
                </a:effectLst>
                <a:highlight>
                  <a:srgbClr val="FFFF00"/>
                </a:highlight>
              </a:rPr>
              <a:t>忙碌、充满烟火气</a:t>
            </a:r>
            <a:r>
              <a:rPr kumimoji="1" lang="zh-CN" altLang="en-US" sz="2400">
                <a:effectLst>
                  <a:outerShdw blurRad="38100" dist="38100" dir="2700000" algn="tl">
                    <a:srgbClr val="000000">
                      <a:alpha val="43137"/>
                    </a:srgbClr>
                  </a:outerShdw>
                </a:effectLst>
              </a:rPr>
              <a:t>的具体氛围。</a:t>
            </a:r>
            <a:endParaRPr kumimoji="1" lang="zh-CN" altLang="en-US" sz="2400">
              <a:effectLst>
                <a:outerShdw blurRad="38100" dist="38100" dir="2700000" algn="tl">
                  <a:srgbClr val="000000">
                    <a:alpha val="43137"/>
                  </a:srgbClr>
                </a:outerShdw>
              </a:effectLst>
            </a:endParaRPr>
          </a:p>
          <a:p>
            <a:pPr algn="l">
              <a:lnSpc>
                <a:spcPct val="130000"/>
              </a:lnSpc>
            </a:pPr>
            <a:endParaRPr kumimoji="1" lang="zh-CN" altLang="en-US" sz="2400">
              <a:effectLst>
                <a:outerShdw blurRad="38100" dist="38100" dir="2700000" algn="tl">
                  <a:srgbClr val="000000">
                    <a:alpha val="43137"/>
                  </a:srgbClr>
                </a:outerShdw>
              </a:effectLst>
            </a:endParaRPr>
          </a:p>
          <a:p>
            <a:pPr algn="l">
              <a:lnSpc>
                <a:spcPct val="130000"/>
              </a:lnSpc>
            </a:pPr>
            <a:r>
              <a:rPr kumimoji="1" lang="en-US" altLang="zh-CN" sz="2400"/>
              <a:t>"</a:t>
            </a:r>
            <a:r>
              <a:rPr kumimoji="1" lang="en-US" altLang="zh-CN" sz="2400" b="1">
                <a:solidFill>
                  <a:srgbClr val="FF0000"/>
                </a:solidFill>
              </a:rPr>
              <a:t>Their uniforms were heavy with faint spots... and their boots still held a hint of damp...</a:t>
            </a:r>
            <a:r>
              <a:rPr kumimoji="1" lang="en-US" altLang="zh-CN" sz="2400"/>
              <a:t>"</a:t>
            </a:r>
            <a:endParaRPr kumimoji="1" lang="en-US" altLang="zh-CN" sz="2400"/>
          </a:p>
          <a:p>
            <a:pPr algn="l">
              <a:lnSpc>
                <a:spcPct val="130000"/>
              </a:lnSpc>
            </a:pPr>
            <a:r>
              <a:rPr kumimoji="1" lang="zh-CN" altLang="en-US" sz="2300">
                <a:effectLst>
                  <a:outerShdw blurRad="38100" dist="38100" dir="2700000" algn="tl">
                    <a:srgbClr val="000000">
                      <a:alpha val="43137"/>
                    </a:srgbClr>
                  </a:outerShdw>
                </a:effectLst>
              </a:rPr>
              <a:t>功能：</a:t>
            </a:r>
            <a:r>
              <a:rPr kumimoji="1" lang="en-US" altLang="zh-CN" sz="2300">
                <a:effectLst>
                  <a:outerShdw blurRad="38100" dist="38100" dir="2700000" algn="tl">
                    <a:srgbClr val="000000">
                      <a:alpha val="43137"/>
                    </a:srgbClr>
                  </a:outerShdw>
                </a:effectLst>
              </a:rPr>
              <a:t> </a:t>
            </a:r>
            <a:r>
              <a:rPr kumimoji="1" lang="zh-CN" altLang="en-US" sz="2300">
                <a:effectLst>
                  <a:outerShdw blurRad="38100" dist="38100" dir="2700000" algn="tl">
                    <a:srgbClr val="000000">
                      <a:alpha val="43137"/>
                    </a:srgbClr>
                  </a:outerShdw>
                </a:effectLst>
              </a:rPr>
              <a:t>详细描述消防员的</a:t>
            </a:r>
            <a:r>
              <a:rPr kumimoji="1" lang="zh-CN" altLang="en-US" sz="2300">
                <a:effectLst>
                  <a:outerShdw blurRad="38100" dist="38100" dir="2700000" algn="tl">
                    <a:srgbClr val="000000">
                      <a:alpha val="43137"/>
                    </a:srgbClr>
                  </a:outerShdw>
                </a:effectLst>
                <a:highlight>
                  <a:srgbClr val="FFFF00"/>
                </a:highlight>
              </a:rPr>
              <a:t>疲惫状态</a:t>
            </a:r>
            <a:r>
              <a:rPr kumimoji="1" lang="zh-CN" altLang="en-US" sz="2300">
                <a:effectLst>
                  <a:outerShdw blurRad="38100" dist="38100" dir="2700000" algn="tl">
                    <a:srgbClr val="000000">
                      <a:alpha val="43137"/>
                    </a:srgbClr>
                  </a:outerShdw>
                </a:effectLst>
              </a:rPr>
              <a:t>，为后文他们的奉献精神埋下伏笔，激发读者同情。</a:t>
            </a:r>
            <a:endParaRPr kumimoji="1" lang="zh-CN" altLang="en-US" sz="2300">
              <a:effectLst>
                <a:outerShdw blurRad="38100" dist="38100" dir="2700000" algn="tl">
                  <a:srgbClr val="000000">
                    <a:alpha val="43137"/>
                  </a:srgbClr>
                </a:outerShdw>
              </a:effectLst>
            </a:endParaRPr>
          </a:p>
          <a:p>
            <a:pPr algn="l">
              <a:lnSpc>
                <a:spcPct val="130000"/>
              </a:lnSpc>
            </a:pPr>
            <a:endParaRPr kumimoji="1" lang="zh-CN" altLang="en-US" sz="2300">
              <a:effectLst>
                <a:outerShdw blurRad="38100" dist="38100" dir="2700000" algn="tl">
                  <a:srgbClr val="000000">
                    <a:alpha val="43137"/>
                  </a:srgbClr>
                </a:outerShdw>
              </a:effectLst>
            </a:endParaRPr>
          </a:p>
          <a:p>
            <a:pPr algn="l">
              <a:lnSpc>
                <a:spcPct val="130000"/>
              </a:lnSpc>
            </a:pPr>
            <a:r>
              <a:rPr kumimoji="1" lang="en-US" altLang="zh-CN" sz="2400"/>
              <a:t>"</a:t>
            </a:r>
            <a:r>
              <a:rPr kumimoji="1" lang="en-US" altLang="zh-CN" sz="2400" b="1">
                <a:solidFill>
                  <a:srgbClr val="FF0000"/>
                </a:solidFill>
              </a:rPr>
              <a:t>They stood in the back of the line, shoulders relaxed but eyes tired.</a:t>
            </a:r>
            <a:r>
              <a:rPr kumimoji="1" lang="en-US" altLang="zh-CN" sz="2400"/>
              <a:t>"</a:t>
            </a:r>
            <a:endParaRPr kumimoji="1" lang="en-US" altLang="zh-CN" sz="2400"/>
          </a:p>
          <a:p>
            <a:pPr algn="l">
              <a:lnSpc>
                <a:spcPct val="130000"/>
              </a:lnSpc>
            </a:pPr>
            <a:r>
              <a:rPr kumimoji="1" lang="zh-CN" altLang="en-US" sz="2400">
                <a:effectLst>
                  <a:outerShdw blurRad="38100" dist="38100" dir="2700000" algn="tl">
                    <a:srgbClr val="000000">
                      <a:alpha val="43137"/>
                    </a:srgbClr>
                  </a:outerShdw>
                </a:effectLst>
              </a:rPr>
              <a:t>功能：</a:t>
            </a:r>
            <a:r>
              <a:rPr kumimoji="1" lang="en-US" altLang="zh-CN" sz="2400">
                <a:effectLst>
                  <a:outerShdw blurRad="38100" dist="38100" dir="2700000" algn="tl">
                    <a:srgbClr val="000000">
                      <a:alpha val="43137"/>
                    </a:srgbClr>
                  </a:outerShdw>
                </a:effectLst>
              </a:rPr>
              <a:t> Stood </a:t>
            </a:r>
            <a:r>
              <a:rPr kumimoji="1" lang="zh-CN" altLang="en-US" sz="2400">
                <a:effectLst>
                  <a:outerShdw blurRad="38100" dist="38100" dir="2700000" algn="tl">
                    <a:srgbClr val="000000">
                      <a:alpha val="43137"/>
                    </a:srgbClr>
                  </a:outerShdw>
                </a:effectLst>
              </a:rPr>
              <a:t>是一个状态动作，而</a:t>
            </a:r>
            <a:r>
              <a:rPr kumimoji="1" lang="en-US" altLang="zh-CN" sz="2400">
                <a:effectLst>
                  <a:outerShdw blurRad="38100" dist="38100" dir="2700000" algn="tl">
                    <a:srgbClr val="000000">
                      <a:alpha val="43137"/>
                    </a:srgbClr>
                  </a:outerShdw>
                </a:effectLst>
              </a:rPr>
              <a:t> shoulders relaxed but eyes tired </a:t>
            </a:r>
            <a:r>
              <a:rPr kumimoji="1" lang="zh-CN" altLang="en-US" sz="2400">
                <a:effectLst>
                  <a:outerShdw blurRad="38100" dist="38100" dir="2700000" algn="tl">
                    <a:srgbClr val="000000">
                      <a:alpha val="43137"/>
                    </a:srgbClr>
                  </a:outerShdw>
                </a:effectLst>
              </a:rPr>
              <a:t>这个</a:t>
            </a:r>
            <a:r>
              <a:rPr kumimoji="1" lang="zh-CN" altLang="en-US" sz="2400">
                <a:effectLst>
                  <a:outerShdw blurRad="38100" dist="38100" dir="2700000" algn="tl">
                    <a:srgbClr val="000000">
                      <a:alpha val="43137"/>
                    </a:srgbClr>
                  </a:outerShdw>
                </a:effectLst>
                <a:highlight>
                  <a:srgbClr val="FFFF00"/>
                </a:highlight>
              </a:rPr>
              <a:t>独立主格结构</a:t>
            </a:r>
            <a:r>
              <a:rPr kumimoji="1" lang="zh-CN" altLang="en-US" sz="2400">
                <a:effectLst>
                  <a:outerShdw blurRad="38100" dist="38100" dir="2700000" algn="tl">
                    <a:srgbClr val="000000">
                      <a:alpha val="43137"/>
                    </a:srgbClr>
                  </a:outerShdw>
                </a:effectLst>
              </a:rPr>
              <a:t>进行了精准的对比刻画，生动地建立了人物形象。</a:t>
            </a:r>
            <a:endParaRPr kumimoji="1" lang="zh-CN" altLang="en-US" sz="2400">
              <a:effectLst>
                <a:outerShdw blurRad="38100" dist="38100" dir="2700000" algn="tl">
                  <a:srgbClr val="000000">
                    <a:alpha val="43137"/>
                  </a:srgbClr>
                </a:outerShdw>
              </a:effectLst>
            </a:endParaRPr>
          </a:p>
          <a:p>
            <a:pPr algn="l">
              <a:lnSpc>
                <a:spcPct val="130000"/>
              </a:lnSpc>
            </a:pPr>
            <a:endParaRPr kumimoji="1" lang="zh-CN" altLang="en-US" sz="2400">
              <a:effectLst>
                <a:outerShdw blurRad="38100" dist="38100" dir="2700000" algn="tl">
                  <a:srgbClr val="000000">
                    <a:alpha val="43137"/>
                  </a:srgbClr>
                </a:outerShdw>
              </a:effectLst>
            </a:endParaRPr>
          </a:p>
        </p:txBody>
      </p:sp>
      <p:sp>
        <p:nvSpPr>
          <p:cNvPr id="16" name="标题 1"/>
          <p:cNvSpPr txBox="1"/>
          <p:nvPr/>
        </p:nvSpPr>
        <p:spPr>
          <a:xfrm>
            <a:off x="1288415" y="420370"/>
            <a:ext cx="9944100" cy="252095"/>
          </a:xfrm>
          <a:prstGeom prst="rect">
            <a:avLst/>
          </a:prstGeom>
          <a:noFill/>
          <a:ln>
            <a:noFill/>
          </a:ln>
        </p:spPr>
        <p:txBody>
          <a:bodyPr vert="horz" wrap="square" lIns="91440" tIns="45720" rIns="91440" bIns="45720" rtlCol="0" anchor="ctr"/>
          <a:lstStyle/>
          <a:p>
            <a:pPr algn="l">
              <a:lnSpc>
                <a:spcPct val="130000"/>
              </a:lnSpc>
            </a:pPr>
            <a:r>
              <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情节搭建的主要行为动作句式 (驱动故事发展的骨架):</a:t>
            </a:r>
            <a:endParaRPr kumimoji="1" lang="en-US" altLang="zh-CN" sz="2600">
              <a:ln w="12700">
                <a:noFill/>
              </a:ln>
              <a:solidFill>
                <a:srgbClr val="262626">
                  <a:alpha val="100000"/>
                </a:srgbClr>
              </a:solidFill>
              <a:latin typeface="黑体" panose="02010609060101010101" charset="-122"/>
              <a:ea typeface="黑体" panose="02010609060101010101" charset="-122"/>
              <a:cs typeface="黑体" panose="02010609060101010101" charset="-122"/>
            </a:endParaRPr>
          </a:p>
          <a:p>
            <a:pPr algn="l">
              <a:lnSpc>
                <a:spcPct val="130000"/>
              </a:lnSpc>
            </a:pPr>
            <a:endParaRPr kumimoji="1" lang="zh-CN" altLang="en-US" sz="2600">
              <a:latin typeface="黑体" panose="02010609060101010101" charset="-122"/>
              <a:ea typeface="黑体" panose="02010609060101010101" charset="-122"/>
              <a:cs typeface="黑体" panose="02010609060101010101" charset="-122"/>
            </a:endParaRPr>
          </a:p>
        </p:txBody>
      </p:sp>
      <p:sp>
        <p:nvSpPr>
          <p:cNvPr id="17"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文本框 21"/>
          <p:cNvSpPr txBox="1"/>
          <p:nvPr/>
        </p:nvSpPr>
        <p:spPr>
          <a:xfrm>
            <a:off x="114300" y="1844675"/>
            <a:ext cx="679450" cy="2061210"/>
          </a:xfrm>
          <a:prstGeom prst="rect">
            <a:avLst/>
          </a:prstGeom>
          <a:noFill/>
        </p:spPr>
        <p:txBody>
          <a:bodyPr wrap="square" rtlCol="0">
            <a:spAutoFit/>
          </a:bodyPr>
          <a:p>
            <a:r>
              <a:rPr lang="zh-CN" altLang="en-US" sz="3200" b="1"/>
              <a:t>细节描写</a:t>
            </a:r>
            <a:endParaRPr lang="zh-CN" altLang="en-US" sz="3200" b="1"/>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p:cTn id="13" dur="1000" fill="hold"/>
                                        <p:tgtEl>
                                          <p:spTgt spid="13">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xEl>
                                              <p:pRg st="1" end="1"/>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 calcmode="lin" valueType="num">
                                      <p:cBhvr>
                                        <p:cTn id="18" dur="1000" fill="hold"/>
                                        <p:tgtEl>
                                          <p:spTgt spid="13">
                                            <p:txEl>
                                              <p:pRg st="2" end="2"/>
                                            </p:txEl>
                                          </p:spTgt>
                                        </p:tgtEl>
                                        <p:attrNameLst>
                                          <p:attrName>ppt_x</p:attrName>
                                        </p:attrNameLst>
                                      </p:cBhvr>
                                      <p:tavLst>
                                        <p:tav tm="0">
                                          <p:val>
                                            <p:strVal val="#ppt_x-.2"/>
                                          </p:val>
                                        </p:tav>
                                        <p:tav tm="100000">
                                          <p:val>
                                            <p:strVal val="#ppt_x"/>
                                          </p:val>
                                        </p:tav>
                                      </p:tavLst>
                                    </p:anim>
                                    <p:anim calcmode="lin" valueType="num">
                                      <p:cBhvr>
                                        <p:cTn id="19" dur="1000" fill="hold"/>
                                        <p:tgtEl>
                                          <p:spTgt spid="1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p:cTn id="25" dur="1000" fill="hold"/>
                                        <p:tgtEl>
                                          <p:spTgt spid="13">
                                            <p:txEl>
                                              <p:pRg st="4" end="4"/>
                                            </p:txEl>
                                          </p:spTgt>
                                        </p:tgtEl>
                                        <p:attrNameLst>
                                          <p:attrName>ppt_x</p:attrName>
                                        </p:attrNameLst>
                                      </p:cBhvr>
                                      <p:tavLst>
                                        <p:tav tm="0">
                                          <p:val>
                                            <p:strVal val="#ppt_x-.2"/>
                                          </p:val>
                                        </p:tav>
                                        <p:tav tm="100000">
                                          <p:val>
                                            <p:strVal val="#ppt_x"/>
                                          </p:val>
                                        </p:tav>
                                      </p:tavLst>
                                    </p:anim>
                                    <p:anim calcmode="lin" valueType="num">
                                      <p:cBhvr>
                                        <p:cTn id="26" dur="1000" fill="hold"/>
                                        <p:tgtEl>
                                          <p:spTgt spid="1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3">
                                            <p:txEl>
                                              <p:pRg st="4" end="4"/>
                                            </p:txEl>
                                          </p:spTgt>
                                        </p:tgtEl>
                                      </p:cBhvr>
                                    </p:animEffect>
                                  </p:childTnLst>
                                </p:cTn>
                              </p:par>
                              <p:par>
                                <p:cTn id="28" presetID="29" presetClass="entr" presetSubtype="0" fill="hold"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 calcmode="lin" valueType="num">
                                      <p:cBhvr>
                                        <p:cTn id="30" dur="1000" fill="hold"/>
                                        <p:tgtEl>
                                          <p:spTgt spid="13">
                                            <p:txEl>
                                              <p:pRg st="5" end="5"/>
                                            </p:txEl>
                                          </p:spTgt>
                                        </p:tgtEl>
                                        <p:attrNameLst>
                                          <p:attrName>ppt_x</p:attrName>
                                        </p:attrNameLst>
                                      </p:cBhvr>
                                      <p:tavLst>
                                        <p:tav tm="0">
                                          <p:val>
                                            <p:strVal val="#ppt_x-.2"/>
                                          </p:val>
                                        </p:tav>
                                        <p:tav tm="100000">
                                          <p:val>
                                            <p:strVal val="#ppt_x"/>
                                          </p:val>
                                        </p:tav>
                                      </p:tavLst>
                                    </p:anim>
                                    <p:anim calcmode="lin" valueType="num">
                                      <p:cBhvr>
                                        <p:cTn id="31" dur="1000" fill="hold"/>
                                        <p:tgtEl>
                                          <p:spTgt spid="1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 calcmode="lin" valueType="num">
                                      <p:cBhvr>
                                        <p:cTn id="37" dur="1000" fill="hold"/>
                                        <p:tgtEl>
                                          <p:spTgt spid="13">
                                            <p:txEl>
                                              <p:pRg st="7" end="7"/>
                                            </p:txEl>
                                          </p:spTgt>
                                        </p:tgtEl>
                                        <p:attrNameLst>
                                          <p:attrName>ppt_x</p:attrName>
                                        </p:attrNameLst>
                                      </p:cBhvr>
                                      <p:tavLst>
                                        <p:tav tm="0">
                                          <p:val>
                                            <p:strVal val="#ppt_x-.2"/>
                                          </p:val>
                                        </p:tav>
                                        <p:tav tm="100000">
                                          <p:val>
                                            <p:strVal val="#ppt_x"/>
                                          </p:val>
                                        </p:tav>
                                      </p:tavLst>
                                    </p:anim>
                                    <p:anim calcmode="lin" valueType="num">
                                      <p:cBhvr>
                                        <p:cTn id="38" dur="1000" fill="hold"/>
                                        <p:tgtEl>
                                          <p:spTgt spid="1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3">
                                            <p:txEl>
                                              <p:pRg st="7" end="7"/>
                                            </p:txEl>
                                          </p:spTgt>
                                        </p:tgtEl>
                                      </p:cBhvr>
                                    </p:animEffect>
                                  </p:childTnLst>
                                </p:cTn>
                              </p:par>
                              <p:par>
                                <p:cTn id="40" presetID="29" presetClass="entr" presetSubtype="0" fill="hold" nodeType="withEffect">
                                  <p:stCondLst>
                                    <p:cond delay="0"/>
                                  </p:stCondLst>
                                  <p:childTnLst>
                                    <p:set>
                                      <p:cBhvr>
                                        <p:cTn id="41" dur="1" fill="hold">
                                          <p:stCondLst>
                                            <p:cond delay="0"/>
                                          </p:stCondLst>
                                        </p:cTn>
                                        <p:tgtEl>
                                          <p:spTgt spid="13">
                                            <p:txEl>
                                              <p:pRg st="8" end="8"/>
                                            </p:txEl>
                                          </p:spTgt>
                                        </p:tgtEl>
                                        <p:attrNameLst>
                                          <p:attrName>style.visibility</p:attrName>
                                        </p:attrNameLst>
                                      </p:cBhvr>
                                      <p:to>
                                        <p:strVal val="visible"/>
                                      </p:to>
                                    </p:set>
                                    <p:anim calcmode="lin" valueType="num">
                                      <p:cBhvr>
                                        <p:cTn id="42" dur="1000" fill="hold"/>
                                        <p:tgtEl>
                                          <p:spTgt spid="13">
                                            <p:txEl>
                                              <p:pRg st="8" end="8"/>
                                            </p:txEl>
                                          </p:spTgt>
                                        </p:tgtEl>
                                        <p:attrNameLst>
                                          <p:attrName>ppt_x</p:attrName>
                                        </p:attrNameLst>
                                      </p:cBhvr>
                                      <p:tavLst>
                                        <p:tav tm="0">
                                          <p:val>
                                            <p:strVal val="#ppt_x-.2"/>
                                          </p:val>
                                        </p:tav>
                                        <p:tav tm="100000">
                                          <p:val>
                                            <p:strVal val="#ppt_x"/>
                                          </p:val>
                                        </p:tav>
                                      </p:tavLst>
                                    </p:anim>
                                    <p:anim calcmode="lin" valueType="num">
                                      <p:cBhvr>
                                        <p:cTn id="43" dur="1000" fill="hold"/>
                                        <p:tgtEl>
                                          <p:spTgt spid="13">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44722"/>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1"/>
            </p:custDataLst>
          </p:nvPr>
        </p:nvSpPr>
        <p:spPr>
          <a:xfrm>
            <a:off x="8529762" y="3719286"/>
            <a:ext cx="617764" cy="617764"/>
          </a:xfrm>
          <a:prstGeom prst="ellipse">
            <a:avLst/>
          </a:prstGeom>
          <a:solidFill>
            <a:schemeClr val="bg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custDataLst>
              <p:tags r:id="rId2"/>
            </p:custDataLst>
          </p:nvPr>
        </p:nvSpPr>
        <p:spPr>
          <a:xfrm>
            <a:off x="200025" y="1101090"/>
            <a:ext cx="11842115" cy="5568950"/>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custDataLst>
              <p:tags r:id="rId3"/>
            </p:custDataLst>
          </p:nvPr>
        </p:nvSpPr>
        <p:spPr>
          <a:xfrm>
            <a:off x="793750" y="620395"/>
            <a:ext cx="11334750" cy="5929630"/>
          </a:xfrm>
          <a:prstGeom prst="rect">
            <a:avLst/>
          </a:prstGeom>
          <a:noFill/>
          <a:ln>
            <a:noFill/>
          </a:ln>
          <a:effectLst/>
        </p:spPr>
        <p:txBody>
          <a:bodyPr vert="horz" wrap="square" lIns="0" tIns="0" rIns="0" bIns="0" rtlCol="0" anchor="t"/>
          <a:lstStyle/>
          <a:p>
            <a:pPr algn="l">
              <a:lnSpc>
                <a:spcPct val="130000"/>
              </a:lnSpc>
            </a:pPr>
            <a:r>
              <a:rPr kumimoji="1" lang="en-US" altLang="zh-CN" sz="2400">
                <a:effectLst>
                  <a:outerShdw blurRad="38100" dist="38100" dir="2700000" algn="tl">
                    <a:srgbClr val="000000">
                      <a:alpha val="43137"/>
                    </a:srgbClr>
                  </a:outerShdw>
                </a:effectLst>
              </a:rPr>
              <a:t>1. </a:t>
            </a:r>
            <a:r>
              <a:rPr kumimoji="1" lang="zh-CN" altLang="en-US" sz="2400">
                <a:effectLst>
                  <a:outerShdw blurRad="38100" dist="38100" dir="2700000" algn="tl">
                    <a:srgbClr val="000000">
                      <a:alpha val="43137"/>
                    </a:srgbClr>
                  </a:outerShdw>
                </a:effectLst>
              </a:rPr>
              <a:t>建立场景与状态的句式</a:t>
            </a:r>
            <a:r>
              <a:rPr kumimoji="1" lang="en-US" altLang="zh-CN" sz="2400">
                <a:effectLst>
                  <a:outerShdw blurRad="38100" dist="38100" dir="2700000" algn="tl">
                    <a:srgbClr val="000000">
                      <a:alpha val="43137"/>
                    </a:srgbClr>
                  </a:outerShdw>
                </a:effectLst>
              </a:rPr>
              <a:t> (Setting the Scene)</a:t>
            </a:r>
            <a:endParaRPr kumimoji="1" lang="en-US" altLang="zh-CN" sz="2400">
              <a:effectLst>
                <a:outerShdw blurRad="38100" dist="38100" dir="2700000" algn="tl">
                  <a:srgbClr val="000000">
                    <a:alpha val="43137"/>
                  </a:srgbClr>
                </a:outerShdw>
              </a:effectLst>
            </a:endParaRPr>
          </a:p>
          <a:p>
            <a:pPr algn="l">
              <a:lnSpc>
                <a:spcPct val="130000"/>
              </a:lnSpc>
            </a:pPr>
            <a:r>
              <a:rPr kumimoji="1" lang="en-US" altLang="zh-CN" sz="2400"/>
              <a:t>"</a:t>
            </a:r>
            <a:r>
              <a:rPr kumimoji="1" lang="en-US" altLang="zh-CN" sz="2400" b="1">
                <a:solidFill>
                  <a:srgbClr val="FF0000"/>
                </a:solidFill>
              </a:rPr>
              <a:t>The smell... lingered in the air, and the place was packed with folks...</a:t>
            </a:r>
            <a:r>
              <a:rPr kumimoji="1" lang="en-US" altLang="zh-CN" sz="2400"/>
              <a:t>"</a:t>
            </a:r>
            <a:endParaRPr kumimoji="1" lang="en-US" altLang="zh-CN" sz="2400"/>
          </a:p>
          <a:p>
            <a:pPr algn="l">
              <a:lnSpc>
                <a:spcPct val="130000"/>
              </a:lnSpc>
            </a:pPr>
            <a:r>
              <a:rPr kumimoji="1" lang="zh-CN" altLang="en-US" sz="2400">
                <a:effectLst>
                  <a:outerShdw blurRad="38100" dist="38100" dir="2700000" algn="tl">
                    <a:srgbClr val="000000">
                      <a:alpha val="43137"/>
                    </a:srgbClr>
                  </a:outerShdw>
                </a:effectLst>
              </a:rPr>
              <a:t>功能：</a:t>
            </a: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使用感官动词</a:t>
            </a:r>
            <a:r>
              <a:rPr kumimoji="1" lang="en-US" altLang="zh-CN" sz="2400">
                <a:effectLst>
                  <a:outerShdw blurRad="38100" dist="38100" dir="2700000" algn="tl">
                    <a:srgbClr val="000000">
                      <a:alpha val="43137"/>
                    </a:srgbClr>
                  </a:outerShdw>
                </a:effectLst>
              </a:rPr>
              <a:t> (lingered) </a:t>
            </a:r>
            <a:r>
              <a:rPr kumimoji="1" lang="zh-CN" altLang="en-US" sz="2400">
                <a:effectLst>
                  <a:outerShdw blurRad="38100" dist="38100" dir="2700000" algn="tl">
                    <a:srgbClr val="000000">
                      <a:alpha val="43137"/>
                    </a:srgbClr>
                  </a:outerShdw>
                </a:effectLst>
              </a:rPr>
              <a:t>和状态描述</a:t>
            </a:r>
            <a:r>
              <a:rPr kumimoji="1" lang="en-US" altLang="zh-CN" sz="2400">
                <a:effectLst>
                  <a:outerShdw blurRad="38100" dist="38100" dir="2700000" algn="tl">
                    <a:srgbClr val="000000">
                      <a:alpha val="43137"/>
                    </a:srgbClr>
                  </a:outerShdw>
                </a:effectLst>
              </a:rPr>
              <a:t> (was packed)</a:t>
            </a:r>
            <a:r>
              <a:rPr kumimoji="1" lang="zh-CN" altLang="en-US" sz="2400">
                <a:effectLst>
                  <a:outerShdw blurRad="38100" dist="38100" dir="2700000" algn="tl">
                    <a:srgbClr val="000000">
                      <a:alpha val="43137"/>
                    </a:srgbClr>
                  </a:outerShdw>
                </a:effectLst>
              </a:rPr>
              <a:t>，营造出</a:t>
            </a:r>
            <a:r>
              <a:rPr kumimoji="1" lang="zh-CN" altLang="en-US" sz="2400">
                <a:solidFill>
                  <a:schemeClr val="tx1"/>
                </a:solidFill>
                <a:effectLst>
                  <a:outerShdw blurRad="38100" dist="38100" dir="2700000" algn="tl">
                    <a:srgbClr val="000000">
                      <a:alpha val="43137"/>
                    </a:srgbClr>
                  </a:outerShdw>
                </a:effectLst>
                <a:highlight>
                  <a:srgbClr val="FFFF00"/>
                </a:highlight>
              </a:rPr>
              <a:t>忙碌、充满烟火气</a:t>
            </a:r>
            <a:r>
              <a:rPr kumimoji="1" lang="zh-CN" altLang="en-US" sz="2400">
                <a:effectLst>
                  <a:outerShdw blurRad="38100" dist="38100" dir="2700000" algn="tl">
                    <a:srgbClr val="000000">
                      <a:alpha val="43137"/>
                    </a:srgbClr>
                  </a:outerShdw>
                </a:effectLst>
              </a:rPr>
              <a:t>的具体氛围。</a:t>
            </a:r>
            <a:endParaRPr kumimoji="1" lang="zh-CN" altLang="en-US" sz="2400">
              <a:effectLst>
                <a:outerShdw blurRad="38100" dist="38100" dir="2700000" algn="tl">
                  <a:srgbClr val="000000">
                    <a:alpha val="43137"/>
                  </a:srgbClr>
                </a:outerShdw>
              </a:effectLst>
            </a:endParaRPr>
          </a:p>
          <a:p>
            <a:pPr algn="l">
              <a:lnSpc>
                <a:spcPct val="130000"/>
              </a:lnSpc>
            </a:pPr>
            <a:endParaRPr kumimoji="1" lang="zh-CN" altLang="en-US" sz="2400">
              <a:effectLst>
                <a:outerShdw blurRad="38100" dist="38100" dir="2700000" algn="tl">
                  <a:srgbClr val="000000">
                    <a:alpha val="43137"/>
                  </a:srgbClr>
                </a:outerShdw>
              </a:effectLst>
            </a:endParaRPr>
          </a:p>
          <a:p>
            <a:pPr algn="l">
              <a:lnSpc>
                <a:spcPct val="130000"/>
              </a:lnSpc>
            </a:pPr>
            <a:r>
              <a:rPr kumimoji="1" lang="en-US" altLang="zh-CN" sz="2400"/>
              <a:t>"</a:t>
            </a:r>
            <a:r>
              <a:rPr kumimoji="1" lang="en-US" altLang="zh-CN" sz="2400" b="1">
                <a:solidFill>
                  <a:srgbClr val="FF0000"/>
                </a:solidFill>
              </a:rPr>
              <a:t>Their uniforms were heavy with faint spots... and their boots still held a hint of damp...</a:t>
            </a:r>
            <a:r>
              <a:rPr kumimoji="1" lang="en-US" altLang="zh-CN" sz="2400"/>
              <a:t>"</a:t>
            </a:r>
            <a:endParaRPr kumimoji="1" lang="en-US" altLang="zh-CN" sz="2400"/>
          </a:p>
          <a:p>
            <a:pPr algn="l">
              <a:lnSpc>
                <a:spcPct val="130000"/>
              </a:lnSpc>
            </a:pPr>
            <a:r>
              <a:rPr kumimoji="1" lang="zh-CN" altLang="en-US" sz="2300">
                <a:effectLst>
                  <a:outerShdw blurRad="38100" dist="38100" dir="2700000" algn="tl">
                    <a:srgbClr val="000000">
                      <a:alpha val="43137"/>
                    </a:srgbClr>
                  </a:outerShdw>
                </a:effectLst>
              </a:rPr>
              <a:t>功能：</a:t>
            </a:r>
            <a:r>
              <a:rPr kumimoji="1" lang="en-US" altLang="zh-CN" sz="2300">
                <a:effectLst>
                  <a:outerShdw blurRad="38100" dist="38100" dir="2700000" algn="tl">
                    <a:srgbClr val="000000">
                      <a:alpha val="43137"/>
                    </a:srgbClr>
                  </a:outerShdw>
                </a:effectLst>
              </a:rPr>
              <a:t> </a:t>
            </a:r>
            <a:r>
              <a:rPr kumimoji="1" lang="zh-CN" altLang="en-US" sz="2300">
                <a:effectLst>
                  <a:outerShdw blurRad="38100" dist="38100" dir="2700000" algn="tl">
                    <a:srgbClr val="000000">
                      <a:alpha val="43137"/>
                    </a:srgbClr>
                  </a:outerShdw>
                </a:effectLst>
              </a:rPr>
              <a:t>详细描述消防员的</a:t>
            </a:r>
            <a:r>
              <a:rPr kumimoji="1" lang="zh-CN" altLang="en-US" sz="2300">
                <a:effectLst>
                  <a:outerShdw blurRad="38100" dist="38100" dir="2700000" algn="tl">
                    <a:srgbClr val="000000">
                      <a:alpha val="43137"/>
                    </a:srgbClr>
                  </a:outerShdw>
                </a:effectLst>
                <a:highlight>
                  <a:srgbClr val="FFFF00"/>
                </a:highlight>
              </a:rPr>
              <a:t>疲惫状态</a:t>
            </a:r>
            <a:r>
              <a:rPr kumimoji="1" lang="zh-CN" altLang="en-US" sz="2300">
                <a:effectLst>
                  <a:outerShdw blurRad="38100" dist="38100" dir="2700000" algn="tl">
                    <a:srgbClr val="000000">
                      <a:alpha val="43137"/>
                    </a:srgbClr>
                  </a:outerShdw>
                </a:effectLst>
              </a:rPr>
              <a:t>，为后文他们的奉献精神埋下伏笔，激发读者同情。</a:t>
            </a:r>
            <a:endParaRPr kumimoji="1" lang="zh-CN" altLang="en-US" sz="2300">
              <a:effectLst>
                <a:outerShdw blurRad="38100" dist="38100" dir="2700000" algn="tl">
                  <a:srgbClr val="000000">
                    <a:alpha val="43137"/>
                  </a:srgbClr>
                </a:outerShdw>
              </a:effectLst>
            </a:endParaRPr>
          </a:p>
          <a:p>
            <a:pPr algn="l">
              <a:lnSpc>
                <a:spcPct val="130000"/>
              </a:lnSpc>
            </a:pPr>
            <a:endParaRPr kumimoji="1" lang="zh-CN" altLang="en-US" sz="2300">
              <a:effectLst>
                <a:outerShdw blurRad="38100" dist="38100" dir="2700000" algn="tl">
                  <a:srgbClr val="000000">
                    <a:alpha val="43137"/>
                  </a:srgbClr>
                </a:outerShdw>
              </a:effectLst>
            </a:endParaRPr>
          </a:p>
          <a:p>
            <a:pPr algn="l">
              <a:lnSpc>
                <a:spcPct val="130000"/>
              </a:lnSpc>
            </a:pPr>
            <a:r>
              <a:rPr kumimoji="1" lang="en-US" altLang="zh-CN" sz="2400"/>
              <a:t>"</a:t>
            </a:r>
            <a:r>
              <a:rPr kumimoji="1" lang="en-US" altLang="zh-CN" sz="2400" b="1">
                <a:solidFill>
                  <a:srgbClr val="FF0000"/>
                </a:solidFill>
              </a:rPr>
              <a:t>They stood in the back of the line, shoulders relaxed but eyes tired.</a:t>
            </a:r>
            <a:r>
              <a:rPr kumimoji="1" lang="en-US" altLang="zh-CN" sz="2400"/>
              <a:t>"</a:t>
            </a:r>
            <a:endParaRPr kumimoji="1" lang="en-US" altLang="zh-CN" sz="2400"/>
          </a:p>
          <a:p>
            <a:pPr algn="l">
              <a:lnSpc>
                <a:spcPct val="130000"/>
              </a:lnSpc>
            </a:pPr>
            <a:r>
              <a:rPr kumimoji="1" lang="zh-CN" altLang="en-US" sz="2400">
                <a:effectLst>
                  <a:outerShdw blurRad="38100" dist="38100" dir="2700000" algn="tl">
                    <a:srgbClr val="000000">
                      <a:alpha val="43137"/>
                    </a:srgbClr>
                  </a:outerShdw>
                </a:effectLst>
              </a:rPr>
              <a:t>功能：</a:t>
            </a:r>
            <a:r>
              <a:rPr kumimoji="1" lang="en-US" altLang="zh-CN" sz="2400">
                <a:effectLst>
                  <a:outerShdw blurRad="38100" dist="38100" dir="2700000" algn="tl">
                    <a:srgbClr val="000000">
                      <a:alpha val="43137"/>
                    </a:srgbClr>
                  </a:outerShdw>
                </a:effectLst>
              </a:rPr>
              <a:t> Stood </a:t>
            </a:r>
            <a:r>
              <a:rPr kumimoji="1" lang="zh-CN" altLang="en-US" sz="2400">
                <a:effectLst>
                  <a:outerShdw blurRad="38100" dist="38100" dir="2700000" algn="tl">
                    <a:srgbClr val="000000">
                      <a:alpha val="43137"/>
                    </a:srgbClr>
                  </a:outerShdw>
                </a:effectLst>
              </a:rPr>
              <a:t>是一个状态动作，而</a:t>
            </a:r>
            <a:r>
              <a:rPr kumimoji="1" lang="en-US" altLang="zh-CN" sz="2400">
                <a:effectLst>
                  <a:outerShdw blurRad="38100" dist="38100" dir="2700000" algn="tl">
                    <a:srgbClr val="000000">
                      <a:alpha val="43137"/>
                    </a:srgbClr>
                  </a:outerShdw>
                </a:effectLst>
              </a:rPr>
              <a:t> shoulders relaxed but eyes tired </a:t>
            </a:r>
            <a:r>
              <a:rPr kumimoji="1" lang="zh-CN" altLang="en-US" sz="2400">
                <a:effectLst>
                  <a:outerShdw blurRad="38100" dist="38100" dir="2700000" algn="tl">
                    <a:srgbClr val="000000">
                      <a:alpha val="43137"/>
                    </a:srgbClr>
                  </a:outerShdw>
                </a:effectLst>
              </a:rPr>
              <a:t>这个</a:t>
            </a:r>
            <a:r>
              <a:rPr kumimoji="1" lang="zh-CN" altLang="en-US" sz="2400">
                <a:effectLst>
                  <a:outerShdw blurRad="38100" dist="38100" dir="2700000" algn="tl">
                    <a:srgbClr val="000000">
                      <a:alpha val="43137"/>
                    </a:srgbClr>
                  </a:outerShdw>
                </a:effectLst>
                <a:highlight>
                  <a:srgbClr val="FFFF00"/>
                </a:highlight>
              </a:rPr>
              <a:t>独立主格结构</a:t>
            </a:r>
            <a:r>
              <a:rPr kumimoji="1" lang="zh-CN" altLang="en-US" sz="2400">
                <a:effectLst>
                  <a:outerShdw blurRad="38100" dist="38100" dir="2700000" algn="tl">
                    <a:srgbClr val="000000">
                      <a:alpha val="43137"/>
                    </a:srgbClr>
                  </a:outerShdw>
                </a:effectLst>
              </a:rPr>
              <a:t>进行了精准的对比刻画，生动地建立了人物形象。</a:t>
            </a:r>
            <a:endParaRPr kumimoji="1" lang="zh-CN" altLang="en-US" sz="2400">
              <a:effectLst>
                <a:outerShdw blurRad="38100" dist="38100" dir="2700000" algn="tl">
                  <a:srgbClr val="000000">
                    <a:alpha val="43137"/>
                  </a:srgbClr>
                </a:outerShdw>
              </a:effectLst>
            </a:endParaRPr>
          </a:p>
          <a:p>
            <a:pPr algn="l">
              <a:lnSpc>
                <a:spcPct val="130000"/>
              </a:lnSpc>
            </a:pPr>
            <a:endParaRPr kumimoji="1" lang="zh-CN" altLang="en-US" sz="2400">
              <a:effectLst>
                <a:outerShdw blurRad="38100" dist="38100" dir="2700000" algn="tl">
                  <a:srgbClr val="000000">
                    <a:alpha val="43137"/>
                  </a:srgbClr>
                </a:outerShdw>
              </a:effectLst>
            </a:endParaRPr>
          </a:p>
        </p:txBody>
      </p:sp>
      <p:sp>
        <p:nvSpPr>
          <p:cNvPr id="16" name="标题 1"/>
          <p:cNvSpPr txBox="1"/>
          <p:nvPr/>
        </p:nvSpPr>
        <p:spPr>
          <a:xfrm>
            <a:off x="1288415" y="420370"/>
            <a:ext cx="9944100" cy="252095"/>
          </a:xfrm>
          <a:prstGeom prst="rect">
            <a:avLst/>
          </a:prstGeom>
          <a:noFill/>
          <a:ln>
            <a:noFill/>
          </a:ln>
        </p:spPr>
        <p:txBody>
          <a:bodyPr vert="horz" wrap="square" lIns="91440" tIns="45720" rIns="91440" bIns="45720" rtlCol="0" anchor="ctr"/>
          <a:lstStyle/>
          <a:p>
            <a:pPr algn="l">
              <a:lnSpc>
                <a:spcPct val="130000"/>
              </a:lnSpc>
            </a:pPr>
            <a:r>
              <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情节搭建的主要行为动作句式 (驱动故事发展的骨架):</a:t>
            </a:r>
            <a:endParaRPr kumimoji="1" lang="en-US" altLang="zh-CN" sz="2600">
              <a:ln w="12700">
                <a:noFill/>
              </a:ln>
              <a:solidFill>
                <a:srgbClr val="262626">
                  <a:alpha val="100000"/>
                </a:srgbClr>
              </a:solidFill>
              <a:latin typeface="黑体" panose="02010609060101010101" charset="-122"/>
              <a:ea typeface="黑体" panose="02010609060101010101" charset="-122"/>
              <a:cs typeface="黑体" panose="02010609060101010101" charset="-122"/>
            </a:endParaRPr>
          </a:p>
          <a:p>
            <a:pPr algn="l">
              <a:lnSpc>
                <a:spcPct val="130000"/>
              </a:lnSpc>
            </a:pPr>
            <a:endParaRPr kumimoji="1" lang="zh-CN" altLang="en-US" sz="2600">
              <a:latin typeface="黑体" panose="02010609060101010101" charset="-122"/>
              <a:ea typeface="黑体" panose="02010609060101010101" charset="-122"/>
              <a:cs typeface="黑体" panose="02010609060101010101" charset="-122"/>
            </a:endParaRPr>
          </a:p>
        </p:txBody>
      </p:sp>
      <p:sp>
        <p:nvSpPr>
          <p:cNvPr id="17"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文本框 21"/>
          <p:cNvSpPr txBox="1"/>
          <p:nvPr/>
        </p:nvSpPr>
        <p:spPr>
          <a:xfrm>
            <a:off x="114300" y="1844675"/>
            <a:ext cx="679450" cy="2061210"/>
          </a:xfrm>
          <a:prstGeom prst="rect">
            <a:avLst/>
          </a:prstGeom>
          <a:noFill/>
        </p:spPr>
        <p:txBody>
          <a:bodyPr wrap="square" rtlCol="0">
            <a:spAutoFit/>
          </a:bodyPr>
          <a:p>
            <a:r>
              <a:rPr lang="zh-CN" altLang="en-US" sz="3200" b="1"/>
              <a:t>细节描写</a:t>
            </a:r>
            <a:endParaRPr lang="zh-CN" altLang="en-US" sz="32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p:cTn id="13" dur="1000" fill="hold"/>
                                        <p:tgtEl>
                                          <p:spTgt spid="13">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xEl>
                                              <p:pRg st="1" end="1"/>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 calcmode="lin" valueType="num">
                                      <p:cBhvr>
                                        <p:cTn id="18" dur="1000" fill="hold"/>
                                        <p:tgtEl>
                                          <p:spTgt spid="13">
                                            <p:txEl>
                                              <p:pRg st="2" end="2"/>
                                            </p:txEl>
                                          </p:spTgt>
                                        </p:tgtEl>
                                        <p:attrNameLst>
                                          <p:attrName>ppt_x</p:attrName>
                                        </p:attrNameLst>
                                      </p:cBhvr>
                                      <p:tavLst>
                                        <p:tav tm="0">
                                          <p:val>
                                            <p:strVal val="#ppt_x-.2"/>
                                          </p:val>
                                        </p:tav>
                                        <p:tav tm="100000">
                                          <p:val>
                                            <p:strVal val="#ppt_x"/>
                                          </p:val>
                                        </p:tav>
                                      </p:tavLst>
                                    </p:anim>
                                    <p:anim calcmode="lin" valueType="num">
                                      <p:cBhvr>
                                        <p:cTn id="19" dur="1000" fill="hold"/>
                                        <p:tgtEl>
                                          <p:spTgt spid="1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p:cTn id="25" dur="1000" fill="hold"/>
                                        <p:tgtEl>
                                          <p:spTgt spid="13">
                                            <p:txEl>
                                              <p:pRg st="4" end="4"/>
                                            </p:txEl>
                                          </p:spTgt>
                                        </p:tgtEl>
                                        <p:attrNameLst>
                                          <p:attrName>ppt_x</p:attrName>
                                        </p:attrNameLst>
                                      </p:cBhvr>
                                      <p:tavLst>
                                        <p:tav tm="0">
                                          <p:val>
                                            <p:strVal val="#ppt_x-.2"/>
                                          </p:val>
                                        </p:tav>
                                        <p:tav tm="100000">
                                          <p:val>
                                            <p:strVal val="#ppt_x"/>
                                          </p:val>
                                        </p:tav>
                                      </p:tavLst>
                                    </p:anim>
                                    <p:anim calcmode="lin" valueType="num">
                                      <p:cBhvr>
                                        <p:cTn id="26" dur="1000" fill="hold"/>
                                        <p:tgtEl>
                                          <p:spTgt spid="1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3">
                                            <p:txEl>
                                              <p:pRg st="4" end="4"/>
                                            </p:txEl>
                                          </p:spTgt>
                                        </p:tgtEl>
                                      </p:cBhvr>
                                    </p:animEffect>
                                  </p:childTnLst>
                                </p:cTn>
                              </p:par>
                              <p:par>
                                <p:cTn id="28" presetID="29" presetClass="entr" presetSubtype="0" fill="hold"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 calcmode="lin" valueType="num">
                                      <p:cBhvr>
                                        <p:cTn id="30" dur="1000" fill="hold"/>
                                        <p:tgtEl>
                                          <p:spTgt spid="13">
                                            <p:txEl>
                                              <p:pRg st="5" end="5"/>
                                            </p:txEl>
                                          </p:spTgt>
                                        </p:tgtEl>
                                        <p:attrNameLst>
                                          <p:attrName>ppt_x</p:attrName>
                                        </p:attrNameLst>
                                      </p:cBhvr>
                                      <p:tavLst>
                                        <p:tav tm="0">
                                          <p:val>
                                            <p:strVal val="#ppt_x-.2"/>
                                          </p:val>
                                        </p:tav>
                                        <p:tav tm="100000">
                                          <p:val>
                                            <p:strVal val="#ppt_x"/>
                                          </p:val>
                                        </p:tav>
                                      </p:tavLst>
                                    </p:anim>
                                    <p:anim calcmode="lin" valueType="num">
                                      <p:cBhvr>
                                        <p:cTn id="31" dur="1000" fill="hold"/>
                                        <p:tgtEl>
                                          <p:spTgt spid="1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 calcmode="lin" valueType="num">
                                      <p:cBhvr>
                                        <p:cTn id="37" dur="1000" fill="hold"/>
                                        <p:tgtEl>
                                          <p:spTgt spid="13">
                                            <p:txEl>
                                              <p:pRg st="7" end="7"/>
                                            </p:txEl>
                                          </p:spTgt>
                                        </p:tgtEl>
                                        <p:attrNameLst>
                                          <p:attrName>ppt_x</p:attrName>
                                        </p:attrNameLst>
                                      </p:cBhvr>
                                      <p:tavLst>
                                        <p:tav tm="0">
                                          <p:val>
                                            <p:strVal val="#ppt_x-.2"/>
                                          </p:val>
                                        </p:tav>
                                        <p:tav tm="100000">
                                          <p:val>
                                            <p:strVal val="#ppt_x"/>
                                          </p:val>
                                        </p:tav>
                                      </p:tavLst>
                                    </p:anim>
                                    <p:anim calcmode="lin" valueType="num">
                                      <p:cBhvr>
                                        <p:cTn id="38" dur="1000" fill="hold"/>
                                        <p:tgtEl>
                                          <p:spTgt spid="1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3">
                                            <p:txEl>
                                              <p:pRg st="7" end="7"/>
                                            </p:txEl>
                                          </p:spTgt>
                                        </p:tgtEl>
                                      </p:cBhvr>
                                    </p:animEffect>
                                  </p:childTnLst>
                                </p:cTn>
                              </p:par>
                              <p:par>
                                <p:cTn id="40" presetID="29" presetClass="entr" presetSubtype="0" fill="hold" nodeType="withEffect">
                                  <p:stCondLst>
                                    <p:cond delay="0"/>
                                  </p:stCondLst>
                                  <p:childTnLst>
                                    <p:set>
                                      <p:cBhvr>
                                        <p:cTn id="41" dur="1" fill="hold">
                                          <p:stCondLst>
                                            <p:cond delay="0"/>
                                          </p:stCondLst>
                                        </p:cTn>
                                        <p:tgtEl>
                                          <p:spTgt spid="13">
                                            <p:txEl>
                                              <p:pRg st="8" end="8"/>
                                            </p:txEl>
                                          </p:spTgt>
                                        </p:tgtEl>
                                        <p:attrNameLst>
                                          <p:attrName>style.visibility</p:attrName>
                                        </p:attrNameLst>
                                      </p:cBhvr>
                                      <p:to>
                                        <p:strVal val="visible"/>
                                      </p:to>
                                    </p:set>
                                    <p:anim calcmode="lin" valueType="num">
                                      <p:cBhvr>
                                        <p:cTn id="42" dur="1000" fill="hold"/>
                                        <p:tgtEl>
                                          <p:spTgt spid="13">
                                            <p:txEl>
                                              <p:pRg st="8" end="8"/>
                                            </p:txEl>
                                          </p:spTgt>
                                        </p:tgtEl>
                                        <p:attrNameLst>
                                          <p:attrName>ppt_x</p:attrName>
                                        </p:attrNameLst>
                                      </p:cBhvr>
                                      <p:tavLst>
                                        <p:tav tm="0">
                                          <p:val>
                                            <p:strVal val="#ppt_x-.2"/>
                                          </p:val>
                                        </p:tav>
                                        <p:tav tm="100000">
                                          <p:val>
                                            <p:strVal val="#ppt_x"/>
                                          </p:val>
                                        </p:tav>
                                      </p:tavLst>
                                    </p:anim>
                                    <p:anim calcmode="lin" valueType="num">
                                      <p:cBhvr>
                                        <p:cTn id="43" dur="1000" fill="hold"/>
                                        <p:tgtEl>
                                          <p:spTgt spid="13">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44722"/>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1"/>
            </p:custDataLst>
          </p:nvPr>
        </p:nvSpPr>
        <p:spPr>
          <a:xfrm>
            <a:off x="8529762" y="3719286"/>
            <a:ext cx="617764" cy="617764"/>
          </a:xfrm>
          <a:prstGeom prst="ellipse">
            <a:avLst/>
          </a:prstGeom>
          <a:solidFill>
            <a:schemeClr val="bg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custDataLst>
              <p:tags r:id="rId2"/>
            </p:custDataLst>
          </p:nvPr>
        </p:nvSpPr>
        <p:spPr>
          <a:xfrm>
            <a:off x="200025" y="1101090"/>
            <a:ext cx="11842115" cy="5568950"/>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custDataLst>
              <p:tags r:id="rId3"/>
            </p:custDataLst>
          </p:nvPr>
        </p:nvSpPr>
        <p:spPr>
          <a:xfrm>
            <a:off x="984250" y="780415"/>
            <a:ext cx="11144250" cy="5769610"/>
          </a:xfrm>
          <a:prstGeom prst="rect">
            <a:avLst/>
          </a:prstGeom>
          <a:noFill/>
          <a:ln>
            <a:noFill/>
          </a:ln>
          <a:effectLst/>
        </p:spPr>
        <p:txBody>
          <a:bodyPr vert="horz" wrap="square" lIns="0" tIns="0" rIns="0" bIns="0" rtlCol="0" anchor="t"/>
          <a:lstStyle/>
          <a:p>
            <a:pPr indent="0" algn="l" fontAlgn="auto">
              <a:lnSpc>
                <a:spcPct val="150000"/>
              </a:lnSpc>
            </a:pPr>
            <a:r>
              <a:rPr kumimoji="1" lang="en-US" altLang="zh-CN" sz="2400">
                <a:effectLst>
                  <a:outerShdw blurRad="38100" dist="38100" dir="2700000" algn="tl">
                    <a:srgbClr val="000000">
                      <a:alpha val="43137"/>
                    </a:srgbClr>
                  </a:outerShdw>
                </a:effectLst>
              </a:rPr>
              <a:t>2. </a:t>
            </a:r>
            <a:r>
              <a:rPr kumimoji="1" lang="zh-CN" altLang="en-US" sz="2400">
                <a:effectLst>
                  <a:outerShdw blurRad="38100" dist="38100" dir="2700000" algn="tl">
                    <a:srgbClr val="000000">
                      <a:alpha val="43137"/>
                    </a:srgbClr>
                  </a:outerShdw>
                </a:effectLst>
              </a:rPr>
              <a:t>推动情节发展的动作句式</a:t>
            </a:r>
            <a:r>
              <a:rPr kumimoji="1" lang="en-US" altLang="zh-CN" sz="2400">
                <a:effectLst>
                  <a:outerShdw blurRad="38100" dist="38100" dir="2700000" algn="tl">
                    <a:srgbClr val="000000">
                      <a:alpha val="43137"/>
                    </a:srgbClr>
                  </a:outerShdw>
                </a:effectLst>
              </a:rPr>
              <a:t> (Driving the Plot Forward)</a:t>
            </a:r>
            <a:endParaRPr kumimoji="1" lang="en-US" altLang="zh-CN" sz="2400">
              <a:effectLst>
                <a:outerShdw blurRad="38100" dist="38100" dir="2700000" algn="tl">
                  <a:srgbClr val="000000">
                    <a:alpha val="43137"/>
                  </a:srgbClr>
                </a:outerShdw>
              </a:effectLst>
            </a:endParaRPr>
          </a:p>
          <a:p>
            <a:pPr indent="0" algn="l" fontAlgn="auto">
              <a:lnSpc>
                <a:spcPct val="150000"/>
              </a:lnSpc>
            </a:pPr>
            <a:r>
              <a:rPr kumimoji="1" lang="en-US" altLang="zh-CN" sz="2400">
                <a:effectLst>
                  <a:outerShdw blurRad="38100" dist="38100" dir="2700000" algn="tl">
                    <a:srgbClr val="000000">
                      <a:alpha val="43137"/>
                    </a:srgbClr>
                  </a:outerShdw>
                </a:effectLst>
              </a:rPr>
              <a:t>"</a:t>
            </a:r>
            <a:r>
              <a:rPr kumimoji="1" lang="en-US" altLang="zh-CN" sz="2400" b="1">
                <a:solidFill>
                  <a:srgbClr val="FF0000"/>
                </a:solidFill>
                <a:effectLst/>
              </a:rPr>
              <a:t>The two firefighters froze for half a second, and then moved.</a:t>
            </a:r>
            <a:r>
              <a:rPr kumimoji="1" lang="en-US" altLang="zh-CN" sz="2400">
                <a:effectLst>
                  <a:outerShdw blurRad="38100" dist="38100" dir="2700000" algn="tl">
                    <a:srgbClr val="000000">
                      <a:alpha val="43137"/>
                    </a:srgbClr>
                  </a:outerShdw>
                </a:effectLst>
              </a:rPr>
              <a:t>"</a:t>
            </a:r>
            <a:endParaRPr kumimoji="1" lang="en-US" altLang="zh-CN" sz="2400">
              <a:effectLst>
                <a:outerShdw blurRad="38100" dist="38100" dir="2700000" algn="tl">
                  <a:srgbClr val="000000">
                    <a:alpha val="43137"/>
                  </a:srgbClr>
                </a:outerShdw>
              </a:effectLst>
            </a:endParaRPr>
          </a:p>
          <a:p>
            <a:pPr indent="0" algn="l" fontAlgn="auto">
              <a:lnSpc>
                <a:spcPct val="150000"/>
              </a:lnSpc>
            </a:pPr>
            <a:r>
              <a:rPr kumimoji="1" lang="zh-CN" altLang="en-US" sz="2400">
                <a:effectLst>
                  <a:outerShdw blurRad="38100" dist="38100" dir="2700000" algn="tl">
                    <a:srgbClr val="000000">
                      <a:alpha val="43137"/>
                    </a:srgbClr>
                  </a:outerShdw>
                </a:effectLst>
              </a:rPr>
              <a:t>功能：</a:t>
            </a:r>
            <a:r>
              <a:rPr kumimoji="1" lang="en-US" altLang="zh-CN" sz="2400">
                <a:effectLst>
                  <a:outerShdw blurRad="38100" dist="38100" dir="2700000" algn="tl">
                    <a:srgbClr val="000000">
                      <a:alpha val="43137"/>
                    </a:srgbClr>
                  </a:outerShdw>
                </a:effectLst>
              </a:rPr>
              <a:t> Froze (</a:t>
            </a:r>
            <a:r>
              <a:rPr kumimoji="1" lang="zh-CN" altLang="en-US" sz="2400">
                <a:effectLst>
                  <a:outerShdw blurRad="38100" dist="38100" dir="2700000" algn="tl">
                    <a:srgbClr val="000000">
                      <a:alpha val="43137"/>
                    </a:srgbClr>
                  </a:outerShdw>
                </a:effectLst>
              </a:rPr>
              <a:t>瞬间动作</a:t>
            </a: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和</a:t>
            </a:r>
            <a:r>
              <a:rPr kumimoji="1" lang="en-US" altLang="zh-CN" sz="2400">
                <a:effectLst>
                  <a:outerShdw blurRad="38100" dist="38100" dir="2700000" algn="tl">
                    <a:srgbClr val="000000">
                      <a:alpha val="43137"/>
                    </a:srgbClr>
                  </a:outerShdw>
                </a:effectLst>
              </a:rPr>
              <a:t> moved (</a:t>
            </a:r>
            <a:r>
              <a:rPr kumimoji="1" lang="zh-CN" altLang="en-US" sz="2400">
                <a:effectLst>
                  <a:outerShdw blurRad="38100" dist="38100" dir="2700000" algn="tl">
                    <a:srgbClr val="000000">
                      <a:alpha val="43137"/>
                    </a:srgbClr>
                  </a:outerShdw>
                </a:effectLst>
              </a:rPr>
              <a:t>后续动作</a:t>
            </a: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的连续使用，</a:t>
            </a:r>
            <a:r>
              <a:rPr kumimoji="1" lang="zh-CN" altLang="en-US" sz="2400">
                <a:effectLst>
                  <a:outerShdw blurRad="38100" dist="38100" dir="2700000" algn="tl">
                    <a:srgbClr val="000000">
                      <a:alpha val="43137"/>
                    </a:srgbClr>
                  </a:outerShdw>
                </a:effectLst>
                <a:highlight>
                  <a:srgbClr val="FFFF00"/>
                </a:highlight>
              </a:rPr>
              <a:t>精准描绘</a:t>
            </a:r>
            <a:r>
              <a:rPr kumimoji="1" lang="zh-CN" altLang="en-US" sz="2400">
                <a:effectLst>
                  <a:outerShdw blurRad="38100" dist="38100" dir="2700000" algn="tl">
                    <a:srgbClr val="000000">
                      <a:alpha val="43137"/>
                    </a:srgbClr>
                  </a:outerShdw>
                </a:effectLst>
              </a:rPr>
              <a:t>了人物从震惊到做出专业反应的瞬间。</a:t>
            </a:r>
            <a:endParaRPr kumimoji="1" lang="zh-CN" altLang="en-US" sz="2400">
              <a:effectLst>
                <a:outerShdw blurRad="38100" dist="38100" dir="2700000" algn="tl">
                  <a:srgbClr val="000000">
                    <a:alpha val="43137"/>
                  </a:srgbClr>
                </a:outerShdw>
              </a:effectLst>
            </a:endParaRPr>
          </a:p>
          <a:p>
            <a:pPr indent="0" algn="l" fontAlgn="auto">
              <a:lnSpc>
                <a:spcPct val="150000"/>
              </a:lnSpc>
            </a:pPr>
            <a:r>
              <a:rPr kumimoji="1" lang="en-US" altLang="zh-CN" sz="2400">
                <a:effectLst>
                  <a:outerShdw blurRad="38100" dist="38100" dir="2700000" algn="tl">
                    <a:srgbClr val="000000">
                      <a:alpha val="43137"/>
                    </a:srgbClr>
                  </a:outerShdw>
                </a:effectLst>
              </a:rPr>
              <a:t>"</a:t>
            </a:r>
            <a:r>
              <a:rPr kumimoji="1" lang="en-US" altLang="zh-CN" sz="2400" b="1">
                <a:solidFill>
                  <a:srgbClr val="FF0000"/>
                </a:solidFill>
                <a:effectLst>
                  <a:outerShdw blurRad="38100" dist="38100" dir="2700000" algn="tl">
                    <a:srgbClr val="000000">
                      <a:alpha val="43137"/>
                    </a:srgbClr>
                  </a:outerShdw>
                </a:effectLst>
              </a:rPr>
              <a:t>One grabbed his helmet off the nearby counter, the other adjusted his radio on his shoulder, and they turned toward the door, their steps quickening.</a:t>
            </a:r>
            <a:r>
              <a:rPr kumimoji="1" lang="en-US" altLang="zh-CN" sz="2400">
                <a:effectLst>
                  <a:outerShdw blurRad="38100" dist="38100" dir="2700000" algn="tl">
                    <a:srgbClr val="000000">
                      <a:alpha val="43137"/>
                    </a:srgbClr>
                  </a:outerShdw>
                </a:effectLst>
              </a:rPr>
              <a:t>"</a:t>
            </a:r>
            <a:endParaRPr kumimoji="1" lang="en-US" altLang="zh-CN" sz="2400">
              <a:effectLst>
                <a:outerShdw blurRad="38100" dist="38100" dir="2700000" algn="tl">
                  <a:srgbClr val="000000">
                    <a:alpha val="43137"/>
                  </a:srgbClr>
                </a:outerShdw>
              </a:effectLst>
            </a:endParaRPr>
          </a:p>
          <a:p>
            <a:pPr indent="0" algn="l" fontAlgn="auto">
              <a:lnSpc>
                <a:spcPct val="150000"/>
              </a:lnSpc>
            </a:pPr>
            <a:r>
              <a:rPr kumimoji="1" lang="zh-CN" altLang="en-US" sz="2400">
                <a:effectLst>
                  <a:outerShdw blurRad="38100" dist="38100" dir="2700000" algn="tl">
                    <a:srgbClr val="000000">
                      <a:alpha val="43137"/>
                    </a:srgbClr>
                  </a:outerShdw>
                </a:effectLst>
              </a:rPr>
              <a:t>功能：</a:t>
            </a: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这是典型的</a:t>
            </a:r>
            <a:r>
              <a:rPr kumimoji="1" lang="zh-CN" altLang="en-US" sz="2400">
                <a:effectLst>
                  <a:outerShdw blurRad="38100" dist="38100" dir="2700000" algn="tl">
                    <a:srgbClr val="000000">
                      <a:alpha val="43137"/>
                    </a:srgbClr>
                  </a:outerShdw>
                </a:effectLst>
                <a:highlight>
                  <a:srgbClr val="FFFF00"/>
                </a:highlight>
              </a:rPr>
              <a:t>连续动作句式</a:t>
            </a:r>
            <a:r>
              <a:rPr kumimoji="1" lang="zh-CN" altLang="en-US" sz="2400">
                <a:effectLst>
                  <a:outerShdw blurRad="38100" dist="38100" dir="2700000" algn="tl">
                    <a:srgbClr val="000000">
                      <a:alpha val="43137"/>
                    </a:srgbClr>
                  </a:outerShdw>
                </a:effectLst>
              </a:rPr>
              <a:t>。三个并列的动词短语</a:t>
            </a:r>
            <a:r>
              <a:rPr kumimoji="1" lang="en-US" altLang="zh-CN" sz="2400">
                <a:effectLst>
                  <a:outerShdw blurRad="38100" dist="38100" dir="2700000" algn="tl">
                    <a:srgbClr val="000000">
                      <a:alpha val="43137"/>
                    </a:srgbClr>
                  </a:outerShdw>
                </a:effectLst>
              </a:rPr>
              <a:t> (grabbed..., adjusted..., turned...) </a:t>
            </a:r>
            <a:r>
              <a:rPr kumimoji="1" lang="zh-CN" altLang="en-US" sz="2400">
                <a:effectLst>
                  <a:outerShdw blurRad="38100" dist="38100" dir="2700000" algn="tl">
                    <a:srgbClr val="000000">
                      <a:alpha val="43137"/>
                    </a:srgbClr>
                  </a:outerShdw>
                </a:effectLst>
              </a:rPr>
              <a:t>像电影镜头一样快速切换，最后用</a:t>
            </a:r>
            <a:r>
              <a:rPr kumimoji="1" lang="zh-CN" altLang="en-US" sz="2400">
                <a:effectLst>
                  <a:outerShdw blurRad="38100" dist="38100" dir="2700000" algn="tl">
                    <a:srgbClr val="000000">
                      <a:alpha val="43137"/>
                    </a:srgbClr>
                  </a:outerShdw>
                </a:effectLst>
                <a:highlight>
                  <a:srgbClr val="FFFF00"/>
                </a:highlight>
              </a:rPr>
              <a:t>独立主格</a:t>
            </a:r>
            <a:r>
              <a:rPr kumimoji="1" lang="en-US" altLang="zh-CN" sz="2400">
                <a:effectLst>
                  <a:outerShdw blurRad="38100" dist="38100" dir="2700000" algn="tl">
                    <a:srgbClr val="000000">
                      <a:alpha val="43137"/>
                    </a:srgbClr>
                  </a:outerShdw>
                </a:effectLst>
              </a:rPr>
              <a:t> (their steps quickening) </a:t>
            </a:r>
            <a:r>
              <a:rPr kumimoji="1" lang="zh-CN" altLang="en-US" sz="2400">
                <a:effectLst>
                  <a:outerShdw blurRad="38100" dist="38100" dir="2700000" algn="tl">
                    <a:srgbClr val="000000">
                      <a:alpha val="43137"/>
                    </a:srgbClr>
                  </a:outerShdw>
                </a:effectLst>
              </a:rPr>
              <a:t>收尾，生动地再现了消防员训练有素、一气呵成的紧急出动场面，极大地增强了画面的</a:t>
            </a:r>
            <a:r>
              <a:rPr kumimoji="1" lang="zh-CN" altLang="en-US" sz="2400">
                <a:effectLst>
                  <a:outerShdw blurRad="38100" dist="38100" dir="2700000" algn="tl">
                    <a:srgbClr val="000000">
                      <a:alpha val="43137"/>
                    </a:srgbClr>
                  </a:outerShdw>
                </a:effectLst>
                <a:highlight>
                  <a:srgbClr val="FFFF00"/>
                </a:highlight>
              </a:rPr>
              <a:t>动态感和紧迫感</a:t>
            </a:r>
            <a:r>
              <a:rPr kumimoji="1" lang="zh-CN" altLang="en-US" sz="2400">
                <a:effectLst>
                  <a:outerShdw blurRad="38100" dist="38100" dir="2700000" algn="tl">
                    <a:srgbClr val="000000">
                      <a:alpha val="43137"/>
                    </a:srgbClr>
                  </a:outerShdw>
                </a:effectLst>
              </a:rPr>
              <a:t>。这是情节发展的核心驱动力。</a:t>
            </a:r>
            <a:endParaRPr kumimoji="1" lang="zh-CN" altLang="en-US" sz="2400">
              <a:effectLst>
                <a:outerShdw blurRad="38100" dist="38100" dir="2700000" algn="tl">
                  <a:srgbClr val="000000">
                    <a:alpha val="43137"/>
                  </a:srgbClr>
                </a:outerShdw>
              </a:effectLst>
            </a:endParaRPr>
          </a:p>
        </p:txBody>
      </p:sp>
      <p:sp>
        <p:nvSpPr>
          <p:cNvPr id="16" name="标题 1"/>
          <p:cNvSpPr txBox="1"/>
          <p:nvPr/>
        </p:nvSpPr>
        <p:spPr>
          <a:xfrm>
            <a:off x="1288415" y="420370"/>
            <a:ext cx="9944100" cy="252095"/>
          </a:xfrm>
          <a:prstGeom prst="rect">
            <a:avLst/>
          </a:prstGeom>
          <a:noFill/>
          <a:ln>
            <a:noFill/>
          </a:ln>
        </p:spPr>
        <p:txBody>
          <a:bodyPr vert="horz" wrap="square" lIns="91440" tIns="45720" rIns="91440" bIns="45720" rtlCol="0" anchor="ctr"/>
          <a:lstStyle/>
          <a:p>
            <a:pPr algn="l">
              <a:lnSpc>
                <a:spcPct val="130000"/>
              </a:lnSpc>
            </a:pPr>
            <a:r>
              <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情节搭建的主要行为动作句式 (驱动故事发展的骨架):</a:t>
            </a:r>
            <a:endParaRPr kumimoji="1" lang="en-US" altLang="zh-CN" sz="2600">
              <a:ln w="12700">
                <a:noFill/>
              </a:ln>
              <a:solidFill>
                <a:srgbClr val="262626">
                  <a:alpha val="100000"/>
                </a:srgbClr>
              </a:solidFill>
              <a:latin typeface="黑体" panose="02010609060101010101" charset="-122"/>
              <a:ea typeface="黑体" panose="02010609060101010101" charset="-122"/>
              <a:cs typeface="黑体" panose="02010609060101010101" charset="-122"/>
            </a:endParaRPr>
          </a:p>
          <a:p>
            <a:pPr algn="l">
              <a:lnSpc>
                <a:spcPct val="130000"/>
              </a:lnSpc>
            </a:pPr>
            <a:endParaRPr kumimoji="1" lang="zh-CN" altLang="en-US" sz="2600">
              <a:latin typeface="黑体" panose="02010609060101010101" charset="-122"/>
              <a:ea typeface="黑体" panose="02010609060101010101" charset="-122"/>
              <a:cs typeface="黑体" panose="02010609060101010101" charset="-122"/>
            </a:endParaRPr>
          </a:p>
        </p:txBody>
      </p:sp>
      <p:sp>
        <p:nvSpPr>
          <p:cNvPr id="17"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文本框 21"/>
          <p:cNvSpPr txBox="1"/>
          <p:nvPr/>
        </p:nvSpPr>
        <p:spPr>
          <a:xfrm>
            <a:off x="114300" y="1844675"/>
            <a:ext cx="679450" cy="2061210"/>
          </a:xfrm>
          <a:prstGeom prst="rect">
            <a:avLst/>
          </a:prstGeom>
          <a:noFill/>
        </p:spPr>
        <p:txBody>
          <a:bodyPr wrap="square" rtlCol="0">
            <a:spAutoFit/>
          </a:bodyPr>
          <a:p>
            <a:r>
              <a:rPr lang="zh-CN" altLang="en-US" sz="3200" b="1"/>
              <a:t>细节描写</a:t>
            </a:r>
            <a:endParaRPr lang="zh-CN" altLang="en-US" sz="3200" b="1"/>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p:cTn id="7" dur="1000" fill="hold"/>
                                        <p:tgtEl>
                                          <p:spTgt spid="13">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xEl>
                                              <p:pRg st="1" end="1"/>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 calcmode="lin" valueType="num">
                                      <p:cBhvr>
                                        <p:cTn id="12" dur="1000" fill="hold"/>
                                        <p:tgtEl>
                                          <p:spTgt spid="13">
                                            <p:txEl>
                                              <p:pRg st="2" end="2"/>
                                            </p:txEl>
                                          </p:spTgt>
                                        </p:tgtEl>
                                        <p:attrNameLst>
                                          <p:attrName>ppt_x</p:attrName>
                                        </p:attrNameLst>
                                      </p:cBhvr>
                                      <p:tavLst>
                                        <p:tav tm="0">
                                          <p:val>
                                            <p:strVal val="#ppt_x-.2"/>
                                          </p:val>
                                        </p:tav>
                                        <p:tav tm="100000">
                                          <p:val>
                                            <p:strVal val="#ppt_x"/>
                                          </p:val>
                                        </p:tav>
                                      </p:tavLst>
                                    </p:anim>
                                    <p:anim calcmode="lin" valueType="num">
                                      <p:cBhvr>
                                        <p:cTn id="13" dur="1000" fill="hold"/>
                                        <p:tgtEl>
                                          <p:spTgt spid="1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p:cTn id="19" dur="1000" fill="hold"/>
                                        <p:tgtEl>
                                          <p:spTgt spid="13">
                                            <p:txEl>
                                              <p:pRg st="3" end="3"/>
                                            </p:txEl>
                                          </p:spTgt>
                                        </p:tgtEl>
                                        <p:attrNameLst>
                                          <p:attrName>ppt_x</p:attrName>
                                        </p:attrNameLst>
                                      </p:cBhvr>
                                      <p:tavLst>
                                        <p:tav tm="0">
                                          <p:val>
                                            <p:strVal val="#ppt_x-.2"/>
                                          </p:val>
                                        </p:tav>
                                        <p:tav tm="100000">
                                          <p:val>
                                            <p:strVal val="#ppt_x"/>
                                          </p:val>
                                        </p:tav>
                                      </p:tavLst>
                                    </p:anim>
                                    <p:anim calcmode="lin" valueType="num">
                                      <p:cBhvr>
                                        <p:cTn id="20" dur="1000" fill="hold"/>
                                        <p:tgtEl>
                                          <p:spTgt spid="1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3">
                                            <p:txEl>
                                              <p:pRg st="3" end="3"/>
                                            </p:txEl>
                                          </p:spTgt>
                                        </p:tgtEl>
                                      </p:cBhvr>
                                    </p:animEffect>
                                  </p:childTnLst>
                                </p:cTn>
                              </p:par>
                              <p:par>
                                <p:cTn id="22" presetID="29" presetClass="entr" presetSubtype="0" fill="hold" nodeType="with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 calcmode="lin" valueType="num">
                                      <p:cBhvr>
                                        <p:cTn id="24" dur="1000" fill="hold"/>
                                        <p:tgtEl>
                                          <p:spTgt spid="13">
                                            <p:txEl>
                                              <p:pRg st="4" end="4"/>
                                            </p:txEl>
                                          </p:spTgt>
                                        </p:tgtEl>
                                        <p:attrNameLst>
                                          <p:attrName>ppt_x</p:attrName>
                                        </p:attrNameLst>
                                      </p:cBhvr>
                                      <p:tavLst>
                                        <p:tav tm="0">
                                          <p:val>
                                            <p:strVal val="#ppt_x-.2"/>
                                          </p:val>
                                        </p:tav>
                                        <p:tav tm="100000">
                                          <p:val>
                                            <p:strVal val="#ppt_x"/>
                                          </p:val>
                                        </p:tav>
                                      </p:tavLst>
                                    </p:anim>
                                    <p:anim calcmode="lin" valueType="num">
                                      <p:cBhvr>
                                        <p:cTn id="25" dur="1000" fill="hold"/>
                                        <p:tgtEl>
                                          <p:spTgt spid="1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44722"/>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1"/>
            </p:custDataLst>
          </p:nvPr>
        </p:nvSpPr>
        <p:spPr>
          <a:xfrm>
            <a:off x="8529762" y="3719286"/>
            <a:ext cx="617764" cy="617764"/>
          </a:xfrm>
          <a:prstGeom prst="ellipse">
            <a:avLst/>
          </a:prstGeom>
          <a:solidFill>
            <a:schemeClr val="bg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custDataLst>
              <p:tags r:id="rId2"/>
            </p:custDataLst>
          </p:nvPr>
        </p:nvSpPr>
        <p:spPr>
          <a:xfrm>
            <a:off x="-635" y="1101090"/>
            <a:ext cx="12042775" cy="5756275"/>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custDataLst>
              <p:tags r:id="rId3"/>
            </p:custDataLst>
          </p:nvPr>
        </p:nvSpPr>
        <p:spPr>
          <a:xfrm>
            <a:off x="994410" y="660400"/>
            <a:ext cx="11042015" cy="5983605"/>
          </a:xfrm>
          <a:prstGeom prst="rect">
            <a:avLst/>
          </a:prstGeom>
          <a:noFill/>
          <a:ln>
            <a:noFill/>
          </a:ln>
          <a:effectLst/>
        </p:spPr>
        <p:txBody>
          <a:bodyPr vert="horz" wrap="square" lIns="0" tIns="0" rIns="0" bIns="0" rtlCol="0" anchor="t"/>
          <a:lstStyle/>
          <a:p>
            <a:pPr indent="0" algn="l" fontAlgn="auto">
              <a:lnSpc>
                <a:spcPct val="180000"/>
              </a:lnSpc>
            </a:pPr>
            <a:r>
              <a:rPr kumimoji="1" lang="en-US" altLang="zh-CN" sz="2400" b="1">
                <a:ln w="15875"/>
                <a:gradFill>
                  <a:gsLst>
                    <a:gs pos="0">
                      <a:schemeClr val="accent1"/>
                    </a:gs>
                    <a:gs pos="100000">
                      <a:schemeClr val="accent6"/>
                    </a:gs>
                  </a:gsLst>
                  <a:lin ang="2700000" scaled="0"/>
                </a:gradFill>
                <a:effectLst/>
              </a:rPr>
              <a:t>1. </a:t>
            </a:r>
            <a:r>
              <a:rPr kumimoji="1" lang="zh-CN" altLang="en-US" sz="2400" b="1">
                <a:ln w="15875"/>
                <a:gradFill>
                  <a:gsLst>
                    <a:gs pos="0">
                      <a:schemeClr val="accent1"/>
                    </a:gs>
                    <a:gs pos="100000">
                      <a:schemeClr val="accent6"/>
                    </a:gs>
                  </a:gsLst>
                  <a:lin ang="2700000" scaled="0"/>
                </a:gradFill>
                <a:effectLst/>
              </a:rPr>
              <a:t>阶段一：疲惫的渴望</a:t>
            </a:r>
            <a:r>
              <a:rPr kumimoji="1" lang="en-US" altLang="zh-CN" sz="2400" b="1">
                <a:ln w="15875"/>
                <a:gradFill>
                  <a:gsLst>
                    <a:gs pos="0">
                      <a:schemeClr val="accent1"/>
                    </a:gs>
                    <a:gs pos="100000">
                      <a:schemeClr val="accent6"/>
                    </a:gs>
                  </a:gsLst>
                  <a:lin ang="2700000" scaled="0"/>
                </a:gradFill>
                <a:effectLst/>
              </a:rPr>
              <a:t> (Opening - Fatigue &amp; Longing)</a:t>
            </a:r>
            <a:endParaRPr kumimoji="1" lang="en-US" altLang="zh-CN" sz="2400" b="1">
              <a:ln w="15875"/>
              <a:gradFill>
                <a:gsLst>
                  <a:gs pos="0">
                    <a:schemeClr val="accent1"/>
                  </a:gs>
                  <a:gs pos="100000">
                    <a:schemeClr val="accent6"/>
                  </a:gs>
                </a:gsLst>
                <a:lin ang="2700000" scaled="0"/>
              </a:gradFill>
              <a:effectLst/>
            </a:endParaRPr>
          </a:p>
          <a:p>
            <a:pPr indent="0" algn="l" fontAlgn="auto">
              <a:lnSpc>
                <a:spcPct val="180000"/>
              </a:lnSpc>
            </a:pPr>
            <a:r>
              <a:rPr kumimoji="1" lang="en-US" altLang="zh-CN" sz="2400">
                <a:effectLst>
                  <a:outerShdw blurRad="38100" dist="38100" dir="2700000" algn="tl">
                    <a:srgbClr val="000000">
                      <a:alpha val="43137"/>
                    </a:srgbClr>
                  </a:outerShdw>
                </a:effectLst>
              </a:rPr>
              <a:t>"</a:t>
            </a:r>
            <a:r>
              <a:rPr kumimoji="1" lang="en-US" altLang="zh-CN" sz="2400" b="1">
                <a:solidFill>
                  <a:srgbClr val="FF0000"/>
                </a:solidFill>
                <a:effectLst>
                  <a:outerShdw blurRad="38100" dist="38100" dir="2700000" algn="tl">
                    <a:srgbClr val="000000">
                      <a:alpha val="43137"/>
                    </a:srgbClr>
                  </a:outerShdw>
                </a:effectLst>
              </a:rPr>
              <a:t>my stomach was empty</a:t>
            </a:r>
            <a:r>
              <a:rPr kumimoji="1" lang="en-US" altLang="zh-CN" sz="2400">
                <a:effectLst>
                  <a:outerShdw blurRad="38100" dist="38100" dir="2700000" algn="tl">
                    <a:srgbClr val="000000">
                      <a:alpha val="43137"/>
                    </a:srgbClr>
                  </a:outerShdw>
                </a:effectLst>
              </a:rPr>
              <a:t>"</a:t>
            </a:r>
            <a:r>
              <a:rPr kumimoji="1" lang="zh-CN" altLang="en-US" sz="2400">
                <a:effectLst>
                  <a:outerShdw blurRad="38100" dist="38100" dir="2700000" algn="tl">
                    <a:srgbClr val="000000">
                      <a:alpha val="43137"/>
                    </a:srgbClr>
                  </a:outerShdw>
                </a:effectLst>
              </a:rPr>
              <a:t>（我）；</a:t>
            </a:r>
            <a:r>
              <a:rPr kumimoji="1" lang="en-US" altLang="zh-CN" sz="2400">
                <a:effectLst>
                  <a:outerShdw blurRad="38100" dist="38100" dir="2700000" algn="tl">
                    <a:srgbClr val="000000">
                      <a:alpha val="43137"/>
                    </a:srgbClr>
                  </a:outerShdw>
                </a:effectLst>
              </a:rPr>
              <a:t>"</a:t>
            </a:r>
            <a:r>
              <a:rPr kumimoji="1" lang="en-US" altLang="zh-CN" sz="2400" b="1">
                <a:solidFill>
                  <a:srgbClr val="FF0000"/>
                </a:solidFill>
                <a:effectLst>
                  <a:outerShdw blurRad="38100" dist="38100" dir="2700000" algn="tl">
                    <a:srgbClr val="000000">
                      <a:alpha val="43137"/>
                    </a:srgbClr>
                  </a:outerShdw>
                </a:effectLst>
              </a:rPr>
              <a:t>shoulders relaxed but eyes tired</a:t>
            </a:r>
            <a:r>
              <a:rPr kumimoji="1" lang="en-US" altLang="zh-CN" sz="2400">
                <a:effectLst>
                  <a:outerShdw blurRad="38100" dist="38100" dir="2700000" algn="tl">
                    <a:srgbClr val="000000">
                      <a:alpha val="43137"/>
                    </a:srgbClr>
                  </a:outerShdw>
                </a:effectLst>
              </a:rPr>
              <a:t>"  - </a:t>
            </a:r>
            <a:r>
              <a:rPr kumimoji="1" lang="zh-CN" altLang="en-US" sz="2400">
                <a:effectLst>
                  <a:outerShdw blurRad="38100" dist="38100" dir="2700000" algn="tl">
                    <a:srgbClr val="000000">
                      <a:alpha val="43137"/>
                    </a:srgbClr>
                  </a:outerShdw>
                </a:effectLst>
              </a:rPr>
              <a:t>消防员</a:t>
            </a:r>
            <a:endParaRPr kumimoji="1" lang="zh-CN" altLang="en-US" sz="2400">
              <a:effectLst>
                <a:outerShdw blurRad="38100" dist="38100" dir="2700000" algn="tl">
                  <a:srgbClr val="000000">
                    <a:alpha val="43137"/>
                  </a:srgbClr>
                </a:outerShdw>
              </a:effectLst>
            </a:endParaRPr>
          </a:p>
          <a:p>
            <a:pPr indent="0" algn="l" fontAlgn="auto">
              <a:lnSpc>
                <a:spcPct val="180000"/>
              </a:lnSpc>
            </a:pP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情绪分析：这个对比强烈的细节不仅描述了消防员的状态，也</a:t>
            </a:r>
            <a:r>
              <a:rPr kumimoji="1" lang="en-US" altLang="zh-CN" sz="2400">
                <a:effectLst>
                  <a:outerShdw blurRad="38100" dist="38100" dir="2700000" algn="tl">
                    <a:srgbClr val="000000">
                      <a:alpha val="43137"/>
                    </a:srgbClr>
                  </a:outerShdw>
                </a:effectLst>
              </a:rPr>
              <a:t> subtly (</a:t>
            </a:r>
            <a:r>
              <a:rPr kumimoji="1" lang="zh-CN" altLang="en-US" sz="2400">
                <a:effectLst>
                  <a:outerShdw blurRad="38100" dist="38100" dir="2700000" algn="tl">
                    <a:srgbClr val="000000">
                      <a:alpha val="43137"/>
                    </a:srgbClr>
                  </a:outerShdw>
                </a:effectLst>
              </a:rPr>
              <a:t>微妙地</a:t>
            </a: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为叙述者后来的共情埋下了种子。读者和叙述者都能感受到他们</a:t>
            </a:r>
            <a:r>
              <a:rPr kumimoji="1" lang="zh-CN" altLang="en-US" sz="2400">
                <a:effectLst>
                  <a:outerShdw blurRad="38100" dist="38100" dir="2700000" algn="tl">
                    <a:srgbClr val="000000">
                      <a:alpha val="43137"/>
                    </a:srgbClr>
                  </a:outerShdw>
                </a:effectLst>
                <a:highlight>
                  <a:srgbClr val="FFFF00"/>
                </a:highlight>
              </a:rPr>
              <a:t>平静外表下的疲惫</a:t>
            </a:r>
            <a:r>
              <a:rPr kumimoji="1" lang="zh-CN" altLang="en-US" sz="2400">
                <a:effectLst>
                  <a:outerShdw blurRad="38100" dist="38100" dir="2700000" algn="tl">
                    <a:srgbClr val="000000">
                      <a:alpha val="43137"/>
                    </a:srgbClr>
                  </a:outerShdw>
                </a:effectLst>
              </a:rPr>
              <a:t>。</a:t>
            </a:r>
            <a:endParaRPr kumimoji="1" lang="zh-CN" altLang="en-US" sz="2400">
              <a:effectLst>
                <a:outerShdw blurRad="38100" dist="38100" dir="2700000" algn="tl">
                  <a:srgbClr val="000000">
                    <a:alpha val="43137"/>
                  </a:srgbClr>
                </a:outerShdw>
              </a:effectLst>
            </a:endParaRPr>
          </a:p>
          <a:p>
            <a:pPr indent="0" algn="l" fontAlgn="auto">
              <a:lnSpc>
                <a:spcPct val="180000"/>
              </a:lnSpc>
            </a:pPr>
            <a:r>
              <a:rPr kumimoji="1" lang="en-US" altLang="zh-CN" sz="2400" b="1">
                <a:ln w="15875"/>
                <a:gradFill>
                  <a:gsLst>
                    <a:gs pos="0">
                      <a:schemeClr val="accent1"/>
                    </a:gs>
                    <a:gs pos="100000">
                      <a:schemeClr val="accent6"/>
                    </a:gs>
                  </a:gsLst>
                  <a:lin ang="2700000" scaled="0"/>
                </a:gradFill>
                <a:effectLst/>
              </a:rPr>
              <a:t>2. </a:t>
            </a:r>
            <a:r>
              <a:rPr kumimoji="1" lang="zh-CN" altLang="en-US" sz="2400" b="1">
                <a:ln w="15875"/>
                <a:gradFill>
                  <a:gsLst>
                    <a:gs pos="0">
                      <a:schemeClr val="accent1"/>
                    </a:gs>
                    <a:gs pos="100000">
                      <a:schemeClr val="accent6"/>
                    </a:gs>
                  </a:gsLst>
                  <a:lin ang="2700000" scaled="0"/>
                </a:gradFill>
                <a:effectLst/>
              </a:rPr>
              <a:t>外部的震惊与职业的触动</a:t>
            </a:r>
            <a:r>
              <a:rPr kumimoji="1" lang="en-US" altLang="zh-CN" sz="2400" b="1">
                <a:ln w="15875"/>
                <a:gradFill>
                  <a:gsLst>
                    <a:gs pos="0">
                      <a:schemeClr val="accent1"/>
                    </a:gs>
                    <a:gs pos="100000">
                      <a:schemeClr val="accent6"/>
                    </a:gs>
                  </a:gsLst>
                  <a:lin ang="2700000" scaled="0"/>
                </a:gradFill>
                <a:effectLst/>
              </a:rPr>
              <a:t> (Inciting Incident - Shock &amp; Awe</a:t>
            </a:r>
            <a:r>
              <a:rPr kumimoji="1" lang="zh-CN" altLang="en-US" sz="2400" b="1">
                <a:ln w="15875"/>
                <a:gradFill>
                  <a:gsLst>
                    <a:gs pos="0">
                      <a:schemeClr val="accent1"/>
                    </a:gs>
                    <a:gs pos="100000">
                      <a:schemeClr val="accent6"/>
                    </a:gs>
                  </a:gsLst>
                  <a:lin ang="2700000" scaled="0"/>
                </a:gradFill>
                <a:effectLst/>
              </a:rPr>
              <a:t>）</a:t>
            </a:r>
            <a:endParaRPr kumimoji="1" lang="zh-CN" altLang="en-US" sz="2400" b="1">
              <a:ln w="15875"/>
              <a:gradFill>
                <a:gsLst>
                  <a:gs pos="0">
                    <a:schemeClr val="accent1"/>
                  </a:gs>
                  <a:gs pos="100000">
                    <a:schemeClr val="accent6"/>
                  </a:gs>
                </a:gsLst>
                <a:lin ang="2700000" scaled="0"/>
              </a:gradFill>
              <a:effectLst/>
            </a:endParaRPr>
          </a:p>
          <a:p>
            <a:pPr indent="0" algn="l" fontAlgn="auto">
              <a:lnSpc>
                <a:spcPct val="180000"/>
              </a:lnSpc>
            </a:pPr>
            <a:r>
              <a:rPr kumimoji="1" lang="en-US" altLang="zh-CN" sz="2400">
                <a:effectLst>
                  <a:outerShdw blurRad="38100" dist="38100" dir="2700000" algn="tl">
                    <a:srgbClr val="000000">
                      <a:alpha val="43137"/>
                    </a:srgbClr>
                  </a:outerShdw>
                </a:effectLst>
                <a:sym typeface="+mn-ea"/>
              </a:rPr>
              <a:t>• </a:t>
            </a:r>
            <a:r>
              <a:rPr kumimoji="1" lang="zh-CN" altLang="en-US" sz="2400">
                <a:effectLst>
                  <a:outerShdw blurRad="38100" dist="38100" dir="2700000" algn="tl">
                    <a:srgbClr val="000000">
                      <a:alpha val="43137"/>
                    </a:srgbClr>
                  </a:outerShdw>
                </a:effectLst>
              </a:rPr>
              <a:t>"</a:t>
            </a:r>
            <a:r>
              <a:rPr kumimoji="1" lang="zh-CN" altLang="en-US" sz="2400" b="1">
                <a:solidFill>
                  <a:srgbClr val="FF0000"/>
                </a:solidFill>
                <a:effectLst>
                  <a:outerShdw blurRad="38100" dist="38100" dir="2700000" algn="tl">
                    <a:srgbClr val="000000">
                      <a:alpha val="43137"/>
                    </a:srgbClr>
                  </a:outerShdw>
                </a:effectLst>
              </a:rPr>
              <a:t>No hesitation, no exchange of words—just muscle memory.</a:t>
            </a:r>
            <a:r>
              <a:rPr kumimoji="1" lang="zh-CN" altLang="en-US" sz="2400">
                <a:effectLst>
                  <a:outerShdw blurRad="38100" dist="38100" dir="2700000" algn="tl">
                    <a:srgbClr val="000000">
                      <a:alpha val="43137"/>
                    </a:srgbClr>
                  </a:outerShdw>
                </a:effectLst>
              </a:rPr>
              <a:t>" (没有犹豫，没有交换言语——只是肌肉记忆。)</a:t>
            </a:r>
            <a:endParaRPr kumimoji="1" lang="zh-CN" altLang="en-US" sz="2400">
              <a:effectLst>
                <a:outerShdw blurRad="38100" dist="38100" dir="2700000" algn="tl">
                  <a:srgbClr val="000000">
                    <a:alpha val="43137"/>
                  </a:srgbClr>
                </a:outerShdw>
              </a:effectLst>
            </a:endParaRPr>
          </a:p>
          <a:p>
            <a:pPr indent="0" algn="l" fontAlgn="auto">
              <a:lnSpc>
                <a:spcPct val="180000"/>
              </a:lnSpc>
            </a:pPr>
            <a:r>
              <a:rPr kumimoji="1" lang="en-US" altLang="zh-CN" sz="2400">
                <a:effectLst>
                  <a:outerShdw blurRad="38100" dist="38100" dir="2700000" algn="tl">
                    <a:srgbClr val="000000">
                      <a:alpha val="43137"/>
                    </a:srgbClr>
                  </a:outerShdw>
                </a:effectLst>
                <a:sym typeface="+mn-ea"/>
              </a:rPr>
              <a:t>• </a:t>
            </a:r>
            <a:r>
              <a:rPr kumimoji="1" lang="zh-CN" altLang="en-US" sz="2400">
                <a:effectLst>
                  <a:outerShdw blurRad="38100" dist="38100" dir="2700000" algn="tl">
                    <a:srgbClr val="000000">
                      <a:alpha val="43137"/>
                    </a:srgbClr>
                  </a:outerShdw>
                </a:effectLst>
              </a:rPr>
              <a:t>情绪分析： 这是</a:t>
            </a:r>
            <a:r>
              <a:rPr kumimoji="1" lang="zh-CN" altLang="en-US" sz="2400">
                <a:effectLst>
                  <a:outerShdw blurRad="38100" dist="38100" dir="2700000" algn="tl">
                    <a:srgbClr val="000000">
                      <a:alpha val="43137"/>
                    </a:srgbClr>
                  </a:outerShdw>
                </a:effectLst>
                <a:highlight>
                  <a:srgbClr val="FFFF00"/>
                </a:highlight>
              </a:rPr>
              <a:t>情绪转变的关键</a:t>
            </a:r>
            <a:r>
              <a:rPr kumimoji="1" lang="zh-CN" altLang="en-US" sz="2400">
                <a:effectLst>
                  <a:outerShdw blurRad="38100" dist="38100" dir="2700000" algn="tl">
                    <a:srgbClr val="000000">
                      <a:alpha val="43137"/>
                    </a:srgbClr>
                  </a:outerShdw>
                </a:effectLst>
              </a:rPr>
              <a:t>。叙述者的情绪从看热闹的震惊，迅速转化为对这种绝对专业、绝对果断的敬佩 (awe) 和惊叹。</a:t>
            </a:r>
            <a:endParaRPr kumimoji="1" lang="zh-CN" altLang="en-US" sz="2400">
              <a:effectLst>
                <a:outerShdw blurRad="38100" dist="38100" dir="2700000" algn="tl">
                  <a:srgbClr val="000000">
                    <a:alpha val="43137"/>
                  </a:srgbClr>
                </a:outerShdw>
              </a:effectLst>
            </a:endParaRPr>
          </a:p>
          <a:p>
            <a:pPr indent="0" algn="l" fontAlgn="auto">
              <a:lnSpc>
                <a:spcPct val="180000"/>
              </a:lnSpc>
            </a:pPr>
            <a:endParaRPr kumimoji="1" lang="zh-CN" altLang="en-US" sz="2400">
              <a:effectLst>
                <a:outerShdw blurRad="38100" dist="38100" dir="2700000" algn="tl">
                  <a:srgbClr val="000000">
                    <a:alpha val="43137"/>
                  </a:srgbClr>
                </a:outerShdw>
              </a:effectLst>
            </a:endParaRPr>
          </a:p>
        </p:txBody>
      </p:sp>
      <p:sp>
        <p:nvSpPr>
          <p:cNvPr id="16" name="标题 1"/>
          <p:cNvSpPr txBox="1"/>
          <p:nvPr/>
        </p:nvSpPr>
        <p:spPr>
          <a:xfrm>
            <a:off x="1310640" y="188595"/>
            <a:ext cx="9944100" cy="395605"/>
          </a:xfrm>
          <a:prstGeom prst="rect">
            <a:avLst/>
          </a:prstGeom>
          <a:noFill/>
          <a:ln>
            <a:noFill/>
          </a:ln>
        </p:spPr>
        <p:txBody>
          <a:bodyPr vert="horz" wrap="square" lIns="91440" tIns="45720" rIns="91440" bIns="45720" rtlCol="0" anchor="ctr"/>
          <a:lstStyle/>
          <a:p>
            <a:pPr algn="l">
              <a:lnSpc>
                <a:spcPct val="130000"/>
              </a:lnSpc>
            </a:pPr>
            <a:r>
              <a:rPr kumimoji="1" lang="zh-CN" altLang="en-US"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情绪线</a:t>
            </a:r>
            <a:r>
              <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a:t>
            </a:r>
            <a:r>
              <a:rPr kumimoji="1" lang="zh-CN" altLang="en-US"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人物动作状态描写、情绪分析</a:t>
            </a:r>
            <a:endPar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endParaRPr>
          </a:p>
        </p:txBody>
      </p:sp>
      <p:sp>
        <p:nvSpPr>
          <p:cNvPr id="17"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文本框 21"/>
          <p:cNvSpPr txBox="1"/>
          <p:nvPr/>
        </p:nvSpPr>
        <p:spPr>
          <a:xfrm>
            <a:off x="262890" y="1844675"/>
            <a:ext cx="679450" cy="2061210"/>
          </a:xfrm>
          <a:prstGeom prst="rect">
            <a:avLst/>
          </a:prstGeom>
          <a:noFill/>
        </p:spPr>
        <p:txBody>
          <a:bodyPr wrap="square" rtlCol="0">
            <a:spAutoFit/>
          </a:bodyPr>
          <a:p>
            <a:r>
              <a:rPr lang="zh-CN" altLang="en-US" sz="3200" b="1"/>
              <a:t>细节描写</a:t>
            </a:r>
            <a:endParaRPr lang="zh-CN" altLang="en-US" sz="3200" b="1"/>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1000"/>
                                        <p:tgtEl>
                                          <p:spTgt spid="13">
                                            <p:txEl>
                                              <p:pRg st="1" end="1"/>
                                            </p:txEl>
                                          </p:spTgt>
                                        </p:tgtEl>
                                      </p:cBhvr>
                                    </p:animEffect>
                                    <p:anim calcmode="lin" valueType="num">
                                      <p:cBhvr>
                                        <p:cTn id="1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1000"/>
                                        <p:tgtEl>
                                          <p:spTgt spid="13">
                                            <p:txEl>
                                              <p:pRg st="2" end="2"/>
                                            </p:txEl>
                                          </p:spTgt>
                                        </p:tgtEl>
                                      </p:cBhvr>
                                    </p:animEffect>
                                    <p:anim calcmode="lin" valueType="num">
                                      <p:cBhvr>
                                        <p:cTn id="2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1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1000"/>
                                        <p:tgtEl>
                                          <p:spTgt spid="13">
                                            <p:txEl>
                                              <p:pRg st="3" end="3"/>
                                            </p:txEl>
                                          </p:spTgt>
                                        </p:tgtEl>
                                      </p:cBhvr>
                                    </p:animEffect>
                                    <p:anim calcmode="lin" valueType="num">
                                      <p:cBhvr>
                                        <p:cTn id="2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13">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1000"/>
                                        <p:tgtEl>
                                          <p:spTgt spid="13">
                                            <p:txEl>
                                              <p:pRg st="4" end="4"/>
                                            </p:txEl>
                                          </p:spTgt>
                                        </p:tgtEl>
                                      </p:cBhvr>
                                    </p:animEffect>
                                    <p:anim calcmode="lin" valueType="num">
                                      <p:cBhvr>
                                        <p:cTn id="3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13">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3">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fade">
                                      <p:cBhvr>
                                        <p:cTn id="39" dur="1000"/>
                                        <p:tgtEl>
                                          <p:spTgt spid="13">
                                            <p:txEl>
                                              <p:pRg st="5" end="5"/>
                                            </p:txEl>
                                          </p:spTgt>
                                        </p:tgtEl>
                                      </p:cBhvr>
                                    </p:animEffect>
                                    <p:anim calcmode="lin" valueType="num">
                                      <p:cBhvr>
                                        <p:cTn id="40"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13">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44722"/>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1"/>
            </p:custDataLst>
          </p:nvPr>
        </p:nvSpPr>
        <p:spPr>
          <a:xfrm>
            <a:off x="8529762" y="3719286"/>
            <a:ext cx="617764" cy="617764"/>
          </a:xfrm>
          <a:prstGeom prst="ellipse">
            <a:avLst/>
          </a:prstGeom>
          <a:solidFill>
            <a:schemeClr val="bg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custDataLst>
              <p:tags r:id="rId2"/>
            </p:custDataLst>
          </p:nvPr>
        </p:nvSpPr>
        <p:spPr>
          <a:xfrm>
            <a:off x="-635" y="1101090"/>
            <a:ext cx="12042775" cy="5756275"/>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custDataLst>
              <p:tags r:id="rId3"/>
            </p:custDataLst>
          </p:nvPr>
        </p:nvSpPr>
        <p:spPr>
          <a:xfrm>
            <a:off x="994410" y="660400"/>
            <a:ext cx="11042015" cy="5983605"/>
          </a:xfrm>
          <a:prstGeom prst="rect">
            <a:avLst/>
          </a:prstGeom>
          <a:noFill/>
          <a:ln>
            <a:noFill/>
          </a:ln>
          <a:effectLst/>
        </p:spPr>
        <p:txBody>
          <a:bodyPr vert="horz" wrap="square" lIns="0" tIns="0" rIns="0" bIns="0" rtlCol="0" anchor="t"/>
          <a:lstStyle/>
          <a:p>
            <a:pPr indent="0" algn="l" fontAlgn="auto">
              <a:lnSpc>
                <a:spcPct val="150000"/>
              </a:lnSpc>
            </a:pPr>
            <a:r>
              <a:rPr kumimoji="1" lang="en-US" altLang="zh-CN" sz="2400" b="1">
                <a:ln w="15875"/>
                <a:gradFill>
                  <a:gsLst>
                    <a:gs pos="0">
                      <a:schemeClr val="accent1"/>
                    </a:gs>
                    <a:gs pos="100000">
                      <a:schemeClr val="accent6"/>
                    </a:gs>
                  </a:gsLst>
                  <a:lin ang="2700000" scaled="0"/>
                </a:gradFill>
                <a:effectLst/>
              </a:rPr>
              <a:t>3. </a:t>
            </a:r>
            <a:r>
              <a:rPr kumimoji="1" lang="zh-CN" altLang="en-US" sz="2400" b="1">
                <a:ln w="15875"/>
                <a:gradFill>
                  <a:gsLst>
                    <a:gs pos="0">
                      <a:schemeClr val="accent1"/>
                    </a:gs>
                    <a:gs pos="100000">
                      <a:schemeClr val="accent6"/>
                    </a:gs>
                  </a:gsLst>
                  <a:lin ang="2700000" scaled="0"/>
                </a:gradFill>
                <a:effectLst/>
              </a:rPr>
              <a:t>内心的挣扎与共情</a:t>
            </a:r>
            <a:r>
              <a:rPr kumimoji="1" lang="en-US" altLang="zh-CN" sz="2400" b="1">
                <a:ln w="15875"/>
                <a:gradFill>
                  <a:gsLst>
                    <a:gs pos="0">
                      <a:schemeClr val="accent1"/>
                    </a:gs>
                    <a:gs pos="100000">
                      <a:schemeClr val="accent6"/>
                    </a:gs>
                  </a:gsLst>
                  <a:lin ang="2700000" scaled="0"/>
                </a:gradFill>
                <a:effectLst/>
              </a:rPr>
              <a:t> (Rising Action - Inner Conflict &amp; Empathy)</a:t>
            </a:r>
            <a:endParaRPr kumimoji="1" lang="zh-CN" altLang="en-US" sz="2400" b="1">
              <a:ln w="15875"/>
              <a:gradFill>
                <a:gsLst>
                  <a:gs pos="0">
                    <a:schemeClr val="accent1"/>
                  </a:gs>
                  <a:gs pos="100000">
                    <a:schemeClr val="accent6"/>
                  </a:gs>
                </a:gsLst>
                <a:lin ang="2700000" scaled="0"/>
              </a:gradFill>
              <a:effectLst/>
            </a:endParaRPr>
          </a:p>
          <a:p>
            <a:pPr indent="0" algn="l" fontAlgn="auto">
              <a:lnSpc>
                <a:spcPct val="150000"/>
              </a:lnSpc>
            </a:pPr>
            <a:r>
              <a:rPr kumimoji="1" lang="en-US" altLang="zh-CN" sz="2400">
                <a:effectLst>
                  <a:outerShdw blurRad="38100" dist="38100" dir="2700000" algn="tl">
                    <a:srgbClr val="000000">
                      <a:alpha val="43137"/>
                    </a:srgbClr>
                  </a:outerShdw>
                </a:effectLst>
                <a:sym typeface="+mn-ea"/>
              </a:rPr>
              <a:t>• </a:t>
            </a:r>
            <a:r>
              <a:rPr kumimoji="1" lang="zh-CN" altLang="en-US" sz="2400">
                <a:effectLst>
                  <a:outerShdw blurRad="38100" dist="38100" dir="2700000" algn="tl">
                    <a:srgbClr val="000000">
                      <a:alpha val="43137"/>
                    </a:srgbClr>
                  </a:outerShdw>
                </a:effectLst>
                <a:sym typeface="+mn-ea"/>
              </a:rPr>
              <a:t>动作描写</a:t>
            </a:r>
            <a:r>
              <a:rPr kumimoji="1" lang="zh-CN" altLang="en-US" sz="2400">
                <a:effectLst>
                  <a:outerShdw blurRad="38100" dist="38100" dir="2700000" algn="tl">
                    <a:srgbClr val="000000">
                      <a:alpha val="43137"/>
                    </a:srgbClr>
                  </a:outerShdw>
                </a:effectLst>
              </a:rPr>
              <a:t>"</a:t>
            </a:r>
            <a:r>
              <a:rPr kumimoji="1" lang="zh-CN" altLang="en-US" sz="2400" b="1">
                <a:solidFill>
                  <a:srgbClr val="FF0000"/>
                </a:solidFill>
                <a:effectLst>
                  <a:outerShdw blurRad="38100" dist="38100" dir="2700000" algn="tl">
                    <a:srgbClr val="000000">
                      <a:alpha val="43137"/>
                    </a:srgbClr>
                  </a:outerShdw>
                </a:effectLst>
              </a:rPr>
              <a:t>my fork paused mid-air</a:t>
            </a:r>
            <a:r>
              <a:rPr kumimoji="1" lang="zh-CN" altLang="en-US" sz="2400">
                <a:effectLst>
                  <a:outerShdw blurRad="38100" dist="38100" dir="2700000" algn="tl">
                    <a:srgbClr val="000000">
                      <a:alpha val="43137"/>
                    </a:srgbClr>
                  </a:outerShdw>
                </a:effectLst>
              </a:rPr>
              <a:t>" (我的叉子停在了半空中)</a:t>
            </a:r>
            <a:endParaRPr kumimoji="1" lang="en-US" altLang="zh-CN" sz="2400" b="1">
              <a:ln w="15875"/>
              <a:gradFill>
                <a:gsLst>
                  <a:gs pos="0">
                    <a:schemeClr val="accent1"/>
                  </a:gs>
                  <a:gs pos="100000">
                    <a:schemeClr val="accent6"/>
                  </a:gs>
                </a:gsLst>
                <a:lin ang="2700000" scaled="0"/>
              </a:gradFill>
              <a:effectLst/>
            </a:endParaRPr>
          </a:p>
          <a:p>
            <a:pPr indent="0" algn="l" fontAlgn="auto">
              <a:lnSpc>
                <a:spcPct val="150000"/>
              </a:lnSpc>
            </a:pPr>
            <a:r>
              <a:rPr kumimoji="1" lang="en-US" altLang="zh-CN" sz="2400">
                <a:effectLst>
                  <a:outerShdw blurRad="38100" dist="38100" dir="2700000" algn="tl">
                    <a:srgbClr val="000000">
                      <a:alpha val="43137"/>
                    </a:srgbClr>
                  </a:outerShdw>
                </a:effectLst>
                <a:sym typeface="+mn-ea"/>
              </a:rPr>
              <a:t>•</a:t>
            </a:r>
            <a:r>
              <a:rPr kumimoji="1" lang="zh-CN" altLang="en-US" sz="2400">
                <a:effectLst>
                  <a:outerShdw blurRad="38100" dist="38100" dir="2700000" algn="tl">
                    <a:srgbClr val="000000">
                      <a:alpha val="43137"/>
                    </a:srgbClr>
                  </a:outerShdw>
                </a:effectLst>
              </a:rPr>
              <a:t>情绪分析： 这是全文的</a:t>
            </a:r>
            <a:r>
              <a:rPr kumimoji="1" lang="zh-CN" altLang="en-US" sz="2400">
                <a:effectLst>
                  <a:outerShdw blurRad="38100" dist="38100" dir="2700000" algn="tl">
                    <a:srgbClr val="000000">
                      <a:alpha val="43137"/>
                    </a:srgbClr>
                  </a:outerShdw>
                </a:effectLst>
                <a:highlight>
                  <a:srgbClr val="FFFF00"/>
                </a:highlight>
              </a:rPr>
              <a:t>情绪支点和最精彩</a:t>
            </a:r>
            <a:r>
              <a:rPr kumimoji="1" lang="zh-CN" altLang="en-US" sz="2400">
                <a:effectLst>
                  <a:outerShdw blurRad="38100" dist="38100" dir="2700000" algn="tl">
                    <a:srgbClr val="000000">
                      <a:alpha val="43137"/>
                    </a:srgbClr>
                  </a:outerShdw>
                </a:effectLst>
              </a:rPr>
              <a:t>的动作细节。一个简单的肢体动作 paused，极其传神地外化了内心的震动、犹豫和思考的开始。</a:t>
            </a:r>
            <a:r>
              <a:rPr kumimoji="1" lang="zh-CN" altLang="en-US" sz="2400">
                <a:effectLst>
                  <a:outerShdw blurRad="38100" dist="38100" dir="2700000" algn="tl">
                    <a:srgbClr val="000000">
                      <a:alpha val="43137"/>
                    </a:srgbClr>
                  </a:outerShdw>
                </a:effectLst>
                <a:highlight>
                  <a:srgbClr val="FFFF00"/>
                </a:highlight>
              </a:rPr>
              <a:t>外在动作的停止，标志着内在情绪斗争的正式开始</a:t>
            </a:r>
            <a:r>
              <a:rPr kumimoji="1" lang="zh-CN" altLang="en-US" sz="2400">
                <a:effectLst>
                  <a:outerShdw blurRad="38100" dist="38100" dir="2700000" algn="tl">
                    <a:srgbClr val="000000">
                      <a:alpha val="43137"/>
                    </a:srgbClr>
                  </a:outerShdw>
                </a:effectLst>
              </a:rPr>
              <a:t>。</a:t>
            </a:r>
            <a:endParaRPr kumimoji="1" lang="zh-CN" altLang="en-US" sz="2400">
              <a:effectLst>
                <a:outerShdw blurRad="38100" dist="38100" dir="2700000" algn="tl">
                  <a:srgbClr val="000000">
                    <a:alpha val="43137"/>
                  </a:srgbClr>
                </a:outerShdw>
              </a:effectLst>
            </a:endParaRPr>
          </a:p>
          <a:p>
            <a:pPr indent="0" algn="l" fontAlgn="auto">
              <a:lnSpc>
                <a:spcPct val="150000"/>
              </a:lnSpc>
            </a:pPr>
            <a:r>
              <a:rPr kumimoji="1" lang="en-US" altLang="zh-CN" sz="2400" b="1">
                <a:ln w="15875"/>
                <a:gradFill>
                  <a:gsLst>
                    <a:gs pos="0">
                      <a:schemeClr val="accent1"/>
                    </a:gs>
                    <a:gs pos="100000">
                      <a:schemeClr val="accent6"/>
                    </a:gs>
                  </a:gsLst>
                  <a:lin ang="2700000" scaled="0"/>
                </a:gradFill>
                <a:effectLst/>
              </a:rPr>
              <a:t>4. </a:t>
            </a:r>
            <a:r>
              <a:rPr kumimoji="1" lang="zh-CN" altLang="en-US" sz="2400" b="1">
                <a:ln w="15875"/>
                <a:gradFill>
                  <a:gsLst>
                    <a:gs pos="0">
                      <a:schemeClr val="accent1"/>
                    </a:gs>
                    <a:gs pos="100000">
                      <a:schemeClr val="accent6"/>
                    </a:gs>
                  </a:gsLst>
                  <a:lin ang="2700000" scaled="0"/>
                </a:gradFill>
                <a:effectLst/>
              </a:rPr>
              <a:t>坚定的决心与升华的释然</a:t>
            </a:r>
            <a:r>
              <a:rPr kumimoji="1" lang="en-US" altLang="zh-CN" sz="2400" b="1">
                <a:ln w="15875"/>
                <a:gradFill>
                  <a:gsLst>
                    <a:gs pos="0">
                      <a:schemeClr val="accent1"/>
                    </a:gs>
                    <a:gs pos="100000">
                      <a:schemeClr val="accent6"/>
                    </a:gs>
                  </a:gsLst>
                  <a:lin ang="2700000" scaled="0"/>
                </a:gradFill>
                <a:effectLst/>
              </a:rPr>
              <a:t> (Climax &amp; Resolution - Determination &amp; Elevated Resolution)</a:t>
            </a:r>
            <a:endParaRPr kumimoji="1" lang="en-US" altLang="zh-CN" sz="2400" b="1">
              <a:ln w="15875"/>
              <a:gradFill>
                <a:gsLst>
                  <a:gs pos="0">
                    <a:schemeClr val="accent1"/>
                  </a:gs>
                  <a:gs pos="100000">
                    <a:schemeClr val="accent6"/>
                  </a:gs>
                </a:gsLst>
                <a:lin ang="2700000" scaled="0"/>
              </a:gradFill>
              <a:effectLst/>
            </a:endParaRPr>
          </a:p>
          <a:p>
            <a:pPr indent="0" algn="l" fontAlgn="auto">
              <a:lnSpc>
                <a:spcPct val="150000"/>
              </a:lnSpc>
            </a:pP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动作描写：</a:t>
            </a:r>
            <a:r>
              <a:rPr kumimoji="1" lang="en-US" altLang="zh-CN" sz="2400">
                <a:effectLst>
                  <a:outerShdw blurRad="38100" dist="38100" dir="2700000" algn="tl">
                    <a:srgbClr val="000000">
                      <a:alpha val="43137"/>
                    </a:srgbClr>
                  </a:outerShdw>
                </a:effectLst>
              </a:rPr>
              <a:t>"</a:t>
            </a:r>
            <a:r>
              <a:rPr kumimoji="1" lang="en-US" altLang="zh-CN" sz="2400" b="1">
                <a:solidFill>
                  <a:srgbClr val="FF0000"/>
                </a:solidFill>
                <a:effectLst>
                  <a:outerShdw blurRad="38100" dist="38100" dir="2700000" algn="tl">
                    <a:srgbClr val="000000">
                      <a:alpha val="43137"/>
                    </a:srgbClr>
                  </a:outerShdw>
                </a:effectLst>
              </a:rPr>
              <a:t>My hesitation melted away.</a:t>
            </a: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我的犹豫消失了。</a:t>
            </a:r>
            <a:r>
              <a:rPr kumimoji="1" lang="en-US" altLang="zh-CN" sz="2400">
                <a:effectLst>
                  <a:outerShdw blurRad="38100" dist="38100" dir="2700000" algn="tl">
                    <a:srgbClr val="000000">
                      <a:alpha val="43137"/>
                    </a:srgbClr>
                  </a:outerShdw>
                </a:effectLst>
              </a:rPr>
              <a:t>)</a:t>
            </a:r>
            <a:endParaRPr kumimoji="1" lang="en-US" altLang="zh-CN" sz="2400">
              <a:effectLst>
                <a:outerShdw blurRad="38100" dist="38100" dir="2700000" algn="tl">
                  <a:srgbClr val="000000">
                    <a:alpha val="43137"/>
                  </a:srgbClr>
                </a:outerShdw>
              </a:effectLst>
            </a:endParaRPr>
          </a:p>
          <a:p>
            <a:pPr indent="0" algn="l" fontAlgn="auto">
              <a:lnSpc>
                <a:spcPct val="150000"/>
              </a:lnSpc>
            </a:pPr>
            <a:r>
              <a:rPr kumimoji="1" lang="en-US" altLang="zh-CN" sz="2400">
                <a:effectLst>
                  <a:outerShdw blurRad="38100" dist="38100" dir="2700000" algn="tl">
                    <a:srgbClr val="000000">
                      <a:alpha val="43137"/>
                    </a:srgbClr>
                  </a:outerShdw>
                </a:effectLst>
              </a:rPr>
              <a:t>• </a:t>
            </a:r>
            <a:r>
              <a:rPr kumimoji="1" lang="zh-CN" altLang="en-US" sz="2400">
                <a:effectLst>
                  <a:outerShdw blurRad="38100" dist="38100" dir="2700000" algn="tl">
                    <a:srgbClr val="000000">
                      <a:alpha val="43137"/>
                    </a:srgbClr>
                  </a:outerShdw>
                </a:effectLst>
              </a:rPr>
              <a:t>情绪分析：</a:t>
            </a:r>
            <a:r>
              <a:rPr kumimoji="1" lang="en-US" altLang="zh-CN" sz="2400">
                <a:effectLst>
                  <a:outerShdw blurRad="38100" dist="38100" dir="2700000" algn="tl">
                    <a:srgbClr val="000000">
                      <a:alpha val="43137"/>
                    </a:srgbClr>
                  </a:outerShdw>
                </a:effectLst>
              </a:rPr>
              <a:t> melted away </a:t>
            </a:r>
            <a:r>
              <a:rPr kumimoji="1" lang="zh-CN" altLang="en-US" sz="2400">
                <a:effectLst>
                  <a:outerShdw blurRad="38100" dist="38100" dir="2700000" algn="tl">
                    <a:srgbClr val="000000">
                      <a:alpha val="43137"/>
                    </a:srgbClr>
                  </a:outerShdw>
                </a:effectLst>
              </a:rPr>
              <a:t>这个比喻非常巧妙，形容犹豫像冰块一样消融，体现出一种</a:t>
            </a:r>
            <a:r>
              <a:rPr kumimoji="1" lang="zh-CN" altLang="en-US" sz="2400">
                <a:effectLst>
                  <a:outerShdw blurRad="38100" dist="38100" dir="2700000" algn="tl">
                    <a:srgbClr val="000000">
                      <a:alpha val="43137"/>
                    </a:srgbClr>
                  </a:outerShdw>
                </a:effectLst>
                <a:highlight>
                  <a:srgbClr val="FFFF00"/>
                </a:highlight>
              </a:rPr>
              <a:t>突然的、彻底的释然和清晰</a:t>
            </a:r>
            <a:r>
              <a:rPr kumimoji="1" lang="zh-CN" altLang="en-US" sz="2400">
                <a:effectLst>
                  <a:outerShdw blurRad="38100" dist="38100" dir="2700000" algn="tl">
                    <a:srgbClr val="000000">
                      <a:alpha val="43137"/>
                    </a:srgbClr>
                  </a:outerShdw>
                </a:effectLst>
              </a:rPr>
              <a:t>。情绪瞬间变得坚定。</a:t>
            </a:r>
            <a:endParaRPr kumimoji="1" lang="zh-CN" altLang="en-US" sz="2400">
              <a:effectLst>
                <a:outerShdw blurRad="38100" dist="38100" dir="2700000" algn="tl">
                  <a:srgbClr val="000000">
                    <a:alpha val="43137"/>
                  </a:srgbClr>
                </a:outerShdw>
              </a:effectLst>
            </a:endParaRPr>
          </a:p>
        </p:txBody>
      </p:sp>
      <p:sp>
        <p:nvSpPr>
          <p:cNvPr id="16" name="标题 1"/>
          <p:cNvSpPr txBox="1"/>
          <p:nvPr/>
        </p:nvSpPr>
        <p:spPr>
          <a:xfrm>
            <a:off x="1310640" y="188595"/>
            <a:ext cx="9944100" cy="395605"/>
          </a:xfrm>
          <a:prstGeom prst="rect">
            <a:avLst/>
          </a:prstGeom>
          <a:noFill/>
          <a:ln>
            <a:noFill/>
          </a:ln>
        </p:spPr>
        <p:txBody>
          <a:bodyPr vert="horz" wrap="square" lIns="91440" tIns="45720" rIns="91440" bIns="45720" rtlCol="0" anchor="ctr"/>
          <a:lstStyle/>
          <a:p>
            <a:pPr algn="l">
              <a:lnSpc>
                <a:spcPct val="130000"/>
              </a:lnSpc>
            </a:pPr>
            <a:r>
              <a:rPr kumimoji="1" lang="zh-CN" altLang="en-US"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情绪线</a:t>
            </a:r>
            <a:r>
              <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a:t>
            </a:r>
            <a:r>
              <a:rPr kumimoji="1" lang="zh-CN" altLang="en-US"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人物动作状态描写、情绪分析</a:t>
            </a:r>
            <a:endPar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endParaRPr>
          </a:p>
        </p:txBody>
      </p:sp>
      <p:sp>
        <p:nvSpPr>
          <p:cNvPr id="17"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文本框 21"/>
          <p:cNvSpPr txBox="1"/>
          <p:nvPr/>
        </p:nvSpPr>
        <p:spPr>
          <a:xfrm>
            <a:off x="262890" y="1844675"/>
            <a:ext cx="679450" cy="2061210"/>
          </a:xfrm>
          <a:prstGeom prst="rect">
            <a:avLst/>
          </a:prstGeom>
          <a:noFill/>
        </p:spPr>
        <p:txBody>
          <a:bodyPr wrap="square" rtlCol="0">
            <a:spAutoFit/>
          </a:bodyPr>
          <a:p>
            <a:r>
              <a:rPr lang="zh-CN" altLang="en-US" sz="3200" b="1"/>
              <a:t>细节描写</a:t>
            </a:r>
            <a:endParaRPr lang="zh-CN" altLang="en-US" sz="3200" b="1"/>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1000"/>
                                        <p:tgtEl>
                                          <p:spTgt spid="13">
                                            <p:txEl>
                                              <p:pRg st="1" end="1"/>
                                            </p:txEl>
                                          </p:spTgt>
                                        </p:tgtEl>
                                      </p:cBhvr>
                                    </p:animEffect>
                                    <p:anim calcmode="lin" valueType="num">
                                      <p:cBhvr>
                                        <p:cTn id="1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1000"/>
                                        <p:tgtEl>
                                          <p:spTgt spid="13">
                                            <p:txEl>
                                              <p:pRg st="2" end="2"/>
                                            </p:txEl>
                                          </p:spTgt>
                                        </p:tgtEl>
                                      </p:cBhvr>
                                    </p:animEffect>
                                    <p:anim calcmode="lin" valueType="num">
                                      <p:cBhvr>
                                        <p:cTn id="2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1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1000"/>
                                        <p:tgtEl>
                                          <p:spTgt spid="13">
                                            <p:txEl>
                                              <p:pRg st="3" end="3"/>
                                            </p:txEl>
                                          </p:spTgt>
                                        </p:tgtEl>
                                      </p:cBhvr>
                                    </p:animEffect>
                                    <p:anim calcmode="lin" valueType="num">
                                      <p:cBhvr>
                                        <p:cTn id="2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13">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1000"/>
                                        <p:tgtEl>
                                          <p:spTgt spid="13">
                                            <p:txEl>
                                              <p:pRg st="4" end="4"/>
                                            </p:txEl>
                                          </p:spTgt>
                                        </p:tgtEl>
                                      </p:cBhvr>
                                    </p:animEffect>
                                    <p:anim calcmode="lin" valueType="num">
                                      <p:cBhvr>
                                        <p:cTn id="3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13">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3">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fade">
                                      <p:cBhvr>
                                        <p:cTn id="39" dur="1000"/>
                                        <p:tgtEl>
                                          <p:spTgt spid="13">
                                            <p:txEl>
                                              <p:pRg st="5" end="5"/>
                                            </p:txEl>
                                          </p:spTgt>
                                        </p:tgtEl>
                                      </p:cBhvr>
                                    </p:animEffect>
                                    <p:anim calcmode="lin" valueType="num">
                                      <p:cBhvr>
                                        <p:cTn id="40"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13">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p:cNvSpPr>
            <a:spLocks noGrp="1"/>
          </p:cNvSpPr>
          <p:nvPr>
            <p:ph type="title"/>
            <p:custDataLst>
              <p:tags r:id="rId1"/>
            </p:custDataLst>
          </p:nvPr>
        </p:nvSpPr>
        <p:spPr>
          <a:xfrm>
            <a:off x="838200" y="1850390"/>
            <a:ext cx="8406765" cy="2381885"/>
          </a:xfrm>
        </p:spPr>
        <p:txBody>
          <a:bodyPr>
            <a:normAutofit fontScale="90000"/>
          </a:bodyPr>
          <a:lstStyle/>
          <a:p>
            <a:pPr marL="0" indent="0" algn="l" fontAlgn="auto">
              <a:lnSpc>
                <a:spcPct val="150000"/>
              </a:lnSpc>
              <a:spcBef>
                <a:spcPct val="0"/>
              </a:spcBef>
              <a:spcAft>
                <a:spcPct val="0"/>
              </a:spcAft>
              <a:buSzTx/>
            </a:pPr>
            <a:r>
              <a:rPr lang="en-US" altLang="zh-CN" sz="6000">
                <a:sym typeface="+mn-ea"/>
              </a:rPr>
              <a:t>Step 2  </a:t>
            </a:r>
            <a:r>
              <a:rPr kumimoji="1" lang="en-US" altLang="zh-CN">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t>Plot Construction</a:t>
            </a:r>
            <a:br>
              <a:rPr kumimoji="1" lang="en-US" altLang="zh-CN">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br>
            <a:r>
              <a:rPr kumimoji="1" lang="en-US" altLang="zh-CN">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t>       </a:t>
            </a:r>
            <a:r>
              <a:rPr kumimoji="1" lang="zh-CN" altLang="en-US">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t>情节搭建</a:t>
            </a:r>
            <a:endParaRPr kumimoji="1" lang="zh-CN" altLang="en-US" sz="6000">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endParaRPr>
          </a:p>
        </p:txBody>
      </p:sp>
      <p:sp>
        <p:nvSpPr>
          <p:cNvPr id="6" name="节编号"/>
          <p:cNvSpPr>
            <a:spLocks noGrp="1"/>
          </p:cNvSpPr>
          <p:nvPr>
            <p:ph type="body" sz="quarter" idx="13"/>
            <p:custDataLst>
              <p:tags r:id="rId2"/>
            </p:custDataLst>
          </p:nvPr>
        </p:nvSpPr>
        <p:spPr>
          <a:xfrm>
            <a:off x="10270349" y="2560320"/>
            <a:ext cx="1632479" cy="1869606"/>
          </a:xfrm>
        </p:spPr>
        <p:txBody>
          <a:bodyPr/>
          <a:lstStyle/>
          <a:p>
            <a:r>
              <a:rPr lang="en-US" altLang="zh-CN">
                <a:solidFill>
                  <a:schemeClr val="lt1">
                    <a:lumMod val="100000"/>
                  </a:schemeClr>
                </a:solidFill>
              </a:rPr>
              <a:t>02</a:t>
            </a:r>
            <a:endParaRPr lang="en-US" altLang="zh-CN">
              <a:solidFill>
                <a:schemeClr val="lt1">
                  <a:lumMod val="100000"/>
                </a:schemeClr>
              </a:solidFill>
            </a:endParaRPr>
          </a:p>
        </p:txBody>
      </p:sp>
    </p:spTree>
    <p:custDataLst>
      <p:tags r:id="rId3"/>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518160" y="19685"/>
            <a:ext cx="9927590" cy="1014730"/>
          </a:xfrm>
          <a:prstGeom prst="rect">
            <a:avLst/>
          </a:prstGeom>
        </p:spPr>
        <p:txBody>
          <a:bodyPr wrap="square">
            <a:normAutofit fontScale="90000"/>
          </a:bodyPr>
          <a:p>
            <a:pPr indent="0" algn="just" defTabSz="266700">
              <a:lnSpc>
                <a:spcPct val="150000"/>
              </a:lnSpc>
              <a:spcBef>
                <a:spcPct val="0"/>
              </a:spcBef>
              <a:spcAft>
                <a:spcPct val="0"/>
              </a:spcAft>
              <a:buFont typeface="Arial" panose="020B0604020202020204" pitchFamily="34" charset="0"/>
              <a:buNone/>
            </a:pPr>
            <a:r>
              <a:rPr lang="en-US" altLang="zh-CN" sz="4000" b="1">
                <a:solidFill>
                  <a:schemeClr val="tx1"/>
                </a:solidFill>
                <a:effectLst>
                  <a:outerShdw blurRad="38100" dist="19050" dir="2700000" algn="tl" rotWithShape="0">
                    <a:schemeClr val="dk1">
                      <a:alpha val="40000"/>
                    </a:schemeClr>
                  </a:outerShdw>
                </a:effectLst>
                <a:latin typeface="+mj-lt"/>
                <a:ea typeface="+mj-ea"/>
                <a:cs typeface="微软雅黑" panose="020B0503020204020204" charset="-122"/>
              </a:rPr>
              <a:t>Task 3: Find some clues </a:t>
            </a:r>
            <a:r>
              <a:rPr lang="en-US" altLang="zh-CN" sz="4000" b="1" u="sng">
                <a:solidFill>
                  <a:schemeClr val="tx1"/>
                </a:solidFill>
                <a:effectLst>
                  <a:outerShdw blurRad="38100" dist="19050" dir="2700000" algn="tl" rotWithShape="0">
                    <a:schemeClr val="dk1">
                      <a:alpha val="40000"/>
                    </a:schemeClr>
                  </a:outerShdw>
                </a:effectLst>
                <a:latin typeface="+mj-lt"/>
                <a:ea typeface="+mj-ea"/>
                <a:cs typeface="微软雅黑" panose="020B0503020204020204" charset="-122"/>
              </a:rPr>
              <a:t>that can be used</a:t>
            </a:r>
            <a:endParaRPr lang="en-US" altLang="zh-CN" sz="4000" b="1" u="sng">
              <a:solidFill>
                <a:schemeClr val="tx1"/>
              </a:solidFill>
              <a:effectLst>
                <a:outerShdw blurRad="38100" dist="19050" dir="2700000" algn="tl" rotWithShape="0">
                  <a:schemeClr val="dk1">
                    <a:alpha val="40000"/>
                  </a:schemeClr>
                </a:outerShdw>
              </a:effectLst>
              <a:latin typeface="+mj-lt"/>
              <a:ea typeface="+mj-ea"/>
              <a:cs typeface="微软雅黑" panose="020B0503020204020204" charset="-122"/>
            </a:endParaRPr>
          </a:p>
        </p:txBody>
      </p:sp>
      <p:graphicFrame>
        <p:nvGraphicFramePr>
          <p:cNvPr id="6" name="表格 5"/>
          <p:cNvGraphicFramePr/>
          <p:nvPr>
            <p:custDataLst>
              <p:tags r:id="rId2"/>
            </p:custDataLst>
          </p:nvPr>
        </p:nvGraphicFramePr>
        <p:xfrm>
          <a:off x="286385" y="1035050"/>
          <a:ext cx="11584305" cy="5678805"/>
        </p:xfrm>
        <a:graphic>
          <a:graphicData uri="http://schemas.openxmlformats.org/drawingml/2006/table">
            <a:tbl>
              <a:tblPr firstRow="1" bandRow="1">
                <a:tableStyleId>{5C22544A-7EE6-4342-B048-85BDC9FD1C3A}</a:tableStyleId>
              </a:tblPr>
              <a:tblGrid>
                <a:gridCol w="1847215"/>
                <a:gridCol w="4017010"/>
                <a:gridCol w="5720080"/>
              </a:tblGrid>
              <a:tr h="641985">
                <a:tc>
                  <a:txBody>
                    <a:bodyPr/>
                    <a:p>
                      <a:pPr algn="ctr">
                        <a:lnSpc>
                          <a:spcPct val="100000"/>
                        </a:lnSpc>
                        <a:buClrTx/>
                        <a:buSzTx/>
                        <a:buFontTx/>
                      </a:pPr>
                      <a:r>
                        <a:rPr lang="zh-CN" altLang="en-US" sz="2400" i="0"/>
                        <a:t>段落</a:t>
                      </a:r>
                      <a:endParaRPr lang="zh-CN" altLang="en-US" sz="2400" i="0"/>
                    </a:p>
                  </a:txBody>
                  <a:tcPr marL="0" marR="122237" marT="76517" marB="76517" anchor="ctr" anchorCtr="0"/>
                </a:tc>
                <a:tc>
                  <a:txBody>
                    <a:bodyPr/>
                    <a:p>
                      <a:pPr algn="ctr">
                        <a:buNone/>
                      </a:pPr>
                      <a:r>
                        <a:rPr lang="zh-CN" altLang="en-US" sz="2400"/>
                        <a:t>关键线索</a:t>
                      </a:r>
                      <a:endParaRPr lang="zh-CN" altLang="en-US" sz="2400"/>
                    </a:p>
                  </a:txBody>
                  <a:tcPr/>
                </a:tc>
                <a:tc>
                  <a:txBody>
                    <a:bodyPr/>
                    <a:p>
                      <a:pPr algn="ctr">
                        <a:buClrTx/>
                        <a:buSzTx/>
                        <a:buFontTx/>
                        <a:buNone/>
                      </a:pPr>
                      <a:r>
                        <a:rPr lang="zh-CN" altLang="en-US" sz="2400"/>
                        <a:t>续写中可体现为</a:t>
                      </a:r>
                      <a:endParaRPr lang="zh-CN" altLang="en-US" sz="2400"/>
                    </a:p>
                  </a:txBody>
                  <a:tcPr/>
                </a:tc>
              </a:tr>
              <a:tr h="642620">
                <a:tc>
                  <a:txBody>
                    <a:bodyPr/>
                    <a:p>
                      <a:pPr algn="ctr">
                        <a:buClrTx/>
                        <a:buSzTx/>
                        <a:buFontTx/>
                        <a:buNone/>
                      </a:pPr>
                      <a:r>
                        <a:rPr lang="zh-CN" altLang="en-US" sz="2000" b="1"/>
                        <a:t>第一段</a:t>
                      </a:r>
                      <a:endParaRPr lang="zh-CN" altLang="en-US" sz="2000" b="1"/>
                    </a:p>
                  </a:txBody>
                  <a:tcPr/>
                </a:tc>
                <a:tc>
                  <a:txBody>
                    <a:bodyPr/>
                    <a:p>
                      <a:pPr>
                        <a:lnSpc>
                          <a:spcPct val="150000"/>
                        </a:lnSpc>
                        <a:buNone/>
                      </a:pPr>
                      <a:r>
                        <a:rPr lang="zh-CN" altLang="en-US" sz="2000">
                          <a:effectLst>
                            <a:outerShdw blurRad="38100" dist="38100" dir="2700000" algn="tl">
                              <a:srgbClr val="000000">
                                <a:alpha val="43137"/>
                              </a:srgbClr>
                            </a:outerShdw>
                          </a:effectLst>
                        </a:rPr>
                        <a:t>消防员迅速离开</a:t>
                      </a:r>
                      <a:r>
                        <a:rPr lang="en-US" altLang="zh-CN" sz="2000">
                          <a:effectLst>
                            <a:outerShdw blurRad="38100" dist="38100" dir="2700000" algn="tl">
                              <a:srgbClr val="000000">
                                <a:alpha val="43137"/>
                              </a:srgbClr>
                            </a:outerShdw>
                          </a:effectLst>
                        </a:rPr>
                        <a:t> </a:t>
                      </a:r>
                      <a:r>
                        <a:rPr lang="en-US" altLang="zh-CN" sz="1800" b="1">
                          <a:solidFill>
                            <a:schemeClr val="tx1"/>
                          </a:solidFill>
                          <a:effectLst/>
                          <a:latin typeface="Arial" panose="020B0604020202020204" pitchFamily="34" charset="0"/>
                          <a:cs typeface="Arial" panose="020B0604020202020204" pitchFamily="34" charset="0"/>
                          <a:sym typeface="+mn-ea"/>
                        </a:rPr>
                        <a:t>steps quickening</a:t>
                      </a:r>
                      <a:endParaRPr lang="en-US" altLang="zh-CN" sz="1800">
                        <a:effectLst>
                          <a:outerShdw blurRad="38100" dist="38100" dir="2700000" algn="tl">
                            <a:srgbClr val="000000">
                              <a:alpha val="43137"/>
                            </a:srgbClr>
                          </a:outerShdw>
                        </a:effectLst>
                      </a:endParaRPr>
                    </a:p>
                  </a:txBody>
                  <a:tcPr/>
                </a:tc>
                <a:tc>
                  <a:txBody>
                    <a:bodyPr/>
                    <a:p>
                      <a:pPr>
                        <a:lnSpc>
                          <a:spcPct val="150000"/>
                        </a:lnSpc>
                        <a:buNone/>
                      </a:pPr>
                      <a:r>
                        <a:rPr lang="en-US" altLang="zh-CN" sz="2000" b="1">
                          <a:gradFill>
                            <a:gsLst>
                              <a:gs pos="50000">
                                <a:srgbClr val="3474CB"/>
                              </a:gs>
                              <a:gs pos="0">
                                <a:srgbClr val="03BEC1"/>
                              </a:gs>
                              <a:gs pos="100000">
                                <a:srgbClr val="8E52DF"/>
                              </a:gs>
                            </a:gsLst>
                            <a:lin ang="5400000" scaled="1"/>
                            <a:tileRect l="-100000" t="-100000"/>
                          </a:gradFill>
                        </a:rPr>
                        <a:t>“</a:t>
                      </a:r>
                      <a:r>
                        <a:rPr lang="zh-CN" altLang="en-US" sz="2000" b="1">
                          <a:gradFill>
                            <a:gsLst>
                              <a:gs pos="50000">
                                <a:srgbClr val="3474CB"/>
                              </a:gs>
                              <a:gs pos="0">
                                <a:srgbClr val="03BEC1"/>
                              </a:gs>
                              <a:gs pos="100000">
                                <a:srgbClr val="8E52DF"/>
                              </a:gs>
                            </a:gsLst>
                            <a:lin ang="5400000" scaled="1"/>
                            <a:tileRect l="-100000" t="-100000"/>
                          </a:gradFill>
                        </a:rPr>
                        <a:t>我</a:t>
                      </a:r>
                      <a:r>
                        <a:rPr lang="en-US" altLang="zh-CN" sz="2000" b="1">
                          <a:gradFill>
                            <a:gsLst>
                              <a:gs pos="50000">
                                <a:srgbClr val="3474CB"/>
                              </a:gs>
                              <a:gs pos="0">
                                <a:srgbClr val="03BEC1"/>
                              </a:gs>
                              <a:gs pos="100000">
                                <a:srgbClr val="8E52DF"/>
                              </a:gs>
                            </a:gsLst>
                            <a:lin ang="5400000" scaled="1"/>
                            <a:tileRect l="-100000" t="-100000"/>
                          </a:gradFill>
                        </a:rPr>
                        <a:t>”</a:t>
                      </a:r>
                      <a:r>
                        <a:rPr lang="zh-CN" altLang="en-US" sz="2000" b="1">
                          <a:gradFill>
                            <a:gsLst>
                              <a:gs pos="50000">
                                <a:srgbClr val="3474CB"/>
                              </a:gs>
                              <a:gs pos="0">
                                <a:srgbClr val="03BEC1"/>
                              </a:gs>
                              <a:gs pos="100000">
                                <a:srgbClr val="8E52DF"/>
                              </a:gs>
                            </a:gsLst>
                            <a:lin ang="5400000" scaled="1"/>
                            <a:tileRect l="-100000" t="-100000"/>
                          </a:gradFill>
                        </a:rPr>
                        <a:t>的动作要快：冲出去、呼喊</a:t>
                      </a:r>
                      <a:endParaRPr lang="zh-CN" altLang="en-US" sz="2000" b="1">
                        <a:gradFill>
                          <a:gsLst>
                            <a:gs pos="50000">
                              <a:srgbClr val="3474CB"/>
                            </a:gs>
                            <a:gs pos="0">
                              <a:srgbClr val="03BEC1"/>
                            </a:gs>
                            <a:gs pos="100000">
                              <a:srgbClr val="8E52DF"/>
                            </a:gs>
                          </a:gsLst>
                          <a:lin ang="5400000" scaled="1"/>
                          <a:tileRect l="-100000" t="-100000"/>
                        </a:gradFill>
                      </a:endParaRPr>
                    </a:p>
                  </a:txBody>
                  <a:tcPr/>
                </a:tc>
              </a:tr>
              <a:tr h="1028700">
                <a:tc>
                  <a:txBody>
                    <a:bodyPr/>
                    <a:p>
                      <a:pPr>
                        <a:buNone/>
                      </a:pPr>
                      <a:endParaRPr lang="zh-CN" altLang="en-US"/>
                    </a:p>
                  </a:txBody>
                  <a:tcPr/>
                </a:tc>
                <a:tc>
                  <a:txBody>
                    <a:bodyPr/>
                    <a:p>
                      <a:pPr>
                        <a:lnSpc>
                          <a:spcPct val="150000"/>
                        </a:lnSpc>
                        <a:buNone/>
                      </a:pPr>
                      <a:r>
                        <a:rPr lang="zh-CN" altLang="en-US" sz="2000">
                          <a:effectLst>
                            <a:outerShdw blurRad="38100" dist="38100" dir="2700000" algn="tl">
                              <a:srgbClr val="000000">
                                <a:alpha val="43137"/>
                              </a:srgbClr>
                            </a:outerShdw>
                          </a:effectLst>
                        </a:rPr>
                        <a:t>消防员疲惫但敬业</a:t>
                      </a:r>
                      <a:r>
                        <a:rPr lang="en-US" altLang="zh-CN" sz="2000" b="1">
                          <a:solidFill>
                            <a:schemeClr val="tx1"/>
                          </a:solidFill>
                          <a:effectLst/>
                          <a:latin typeface="Arial" panose="020B0604020202020204" pitchFamily="34" charset="0"/>
                          <a:cs typeface="Arial" panose="020B0604020202020204" pitchFamily="34" charset="0"/>
                          <a:sym typeface="+mn-ea"/>
                        </a:rPr>
                        <a:t>eyes tired; </a:t>
                      </a:r>
                      <a:r>
                        <a:rPr lang="en-US" altLang="zh-CN" sz="2000" b="1">
                          <a:solidFill>
                            <a:schemeClr val="tx1"/>
                          </a:solidFill>
                          <a:effectLst/>
                          <a:latin typeface="Arial" panose="020B0604020202020204" pitchFamily="34" charset="0"/>
                          <a:cs typeface="Arial" panose="020B0604020202020204" pitchFamily="34" charset="0"/>
                        </a:rPr>
                        <a:t>muscle memory</a:t>
                      </a:r>
                      <a:endParaRPr lang="en-US" altLang="zh-CN" sz="2000" b="1">
                        <a:solidFill>
                          <a:schemeClr val="tx1"/>
                        </a:solidFill>
                        <a:effectLst/>
                        <a:latin typeface="Arial" panose="020B0604020202020204" pitchFamily="34" charset="0"/>
                        <a:cs typeface="Arial" panose="020B0604020202020204" pitchFamily="34" charset="0"/>
                      </a:endParaRPr>
                    </a:p>
                  </a:txBody>
                  <a:tcPr/>
                </a:tc>
                <a:tc>
                  <a:txBody>
                    <a:bodyPr/>
                    <a:p>
                      <a:pPr>
                        <a:lnSpc>
                          <a:spcPct val="150000"/>
                        </a:lnSpc>
                        <a:buNone/>
                      </a:pPr>
                      <a:r>
                        <a:rPr lang="zh-CN" altLang="en-US" sz="2000" b="1">
                          <a:gradFill>
                            <a:gsLst>
                              <a:gs pos="50000">
                                <a:srgbClr val="3474CB"/>
                              </a:gs>
                              <a:gs pos="0">
                                <a:srgbClr val="03BEC1"/>
                              </a:gs>
                              <a:gs pos="100000">
                                <a:srgbClr val="8E52DF"/>
                              </a:gs>
                            </a:gsLst>
                            <a:lin ang="5400000" scaled="1"/>
                            <a:tileRect l="-100000" t="-100000"/>
                          </a:gradFill>
                        </a:rPr>
                        <a:t>他们的反应：短暂惊讶、疲惫的微笑、简短感谢</a:t>
                      </a:r>
                      <a:endParaRPr lang="zh-CN" altLang="en-US" sz="2000" b="1">
                        <a:gradFill>
                          <a:gsLst>
                            <a:gs pos="50000">
                              <a:srgbClr val="3474CB"/>
                            </a:gs>
                            <a:gs pos="0">
                              <a:srgbClr val="03BEC1"/>
                            </a:gs>
                            <a:gs pos="100000">
                              <a:srgbClr val="8E52DF"/>
                            </a:gs>
                          </a:gsLst>
                          <a:lin ang="5400000" scaled="1"/>
                          <a:tileRect l="-100000" t="-100000"/>
                        </a:gradFill>
                      </a:endParaRPr>
                    </a:p>
                  </a:txBody>
                  <a:tcPr/>
                </a:tc>
              </a:tr>
              <a:tr h="642620">
                <a:tc>
                  <a:txBody>
                    <a:bodyPr/>
                    <a:p>
                      <a:pPr algn="ctr">
                        <a:lnSpc>
                          <a:spcPct val="150000"/>
                        </a:lnSpc>
                        <a:buClrTx/>
                        <a:buSzTx/>
                        <a:buFontTx/>
                        <a:buNone/>
                      </a:pPr>
                      <a:r>
                        <a:rPr lang="zh-CN" altLang="en-US" sz="2000" b="1"/>
                        <a:t>第二段</a:t>
                      </a:r>
                      <a:endParaRPr lang="zh-CN" altLang="en-US" sz="2000" b="1"/>
                    </a:p>
                  </a:txBody>
                  <a:tcPr/>
                </a:tc>
                <a:tc>
                  <a:txBody>
                    <a:bodyPr/>
                    <a:p>
                      <a:pPr algn="l">
                        <a:lnSpc>
                          <a:spcPct val="150000"/>
                        </a:lnSpc>
                        <a:buClrTx/>
                        <a:buSzTx/>
                        <a:buFontTx/>
                      </a:pPr>
                      <a:r>
                        <a:rPr lang="zh-CN" altLang="en-US" sz="2000" b="0" i="0">
                          <a:effectLst>
                            <a:outerShdw blurRad="38100" dist="38100" dir="2700000" algn="tl">
                              <a:srgbClr val="000000">
                                <a:alpha val="43137"/>
                              </a:srgbClr>
                            </a:outerShdw>
                          </a:effectLst>
                        </a:rPr>
                        <a:t>餐厅繁忙</a:t>
                      </a:r>
                      <a:r>
                        <a:rPr lang="en-US" altLang="zh-CN" sz="2000" b="0" i="0">
                          <a:effectLst>
                            <a:outerShdw blurRad="38100" dist="38100" dir="2700000" algn="tl">
                              <a:srgbClr val="000000">
                                <a:alpha val="43137"/>
                              </a:srgbClr>
                            </a:outerShdw>
                          </a:effectLst>
                        </a:rPr>
                        <a:t> </a:t>
                      </a:r>
                      <a:r>
                        <a:rPr lang="en-US" altLang="zh-CN" sz="2000" b="1" i="0">
                          <a:effectLst>
                            <a:outerShdw blurRad="38100" dist="38100" dir="2700000" algn="tl">
                              <a:srgbClr val="000000">
                                <a:alpha val="43137"/>
                              </a:srgbClr>
                            </a:outerShdw>
                          </a:effectLst>
                        </a:rPr>
                        <a:t>packed with folks</a:t>
                      </a:r>
                      <a:endParaRPr lang="en-US" altLang="zh-CN" sz="2000" b="1" i="0">
                        <a:effectLst>
                          <a:outerShdw blurRad="38100" dist="38100" dir="2700000" algn="tl">
                            <a:srgbClr val="000000">
                              <a:alpha val="43137"/>
                            </a:srgbClr>
                          </a:outerShdw>
                        </a:effectLst>
                      </a:endParaRPr>
                    </a:p>
                  </a:txBody>
                  <a:tcPr marL="122237" marR="122237" marT="76517" marB="76517" anchor="ctr" anchorCtr="0"/>
                </a:tc>
                <a:tc>
                  <a:txBody>
                    <a:bodyPr/>
                    <a:p>
                      <a:pPr>
                        <a:lnSpc>
                          <a:spcPct val="150000"/>
                        </a:lnSpc>
                      </a:pPr>
                      <a:r>
                        <a:rPr lang="zh-CN" altLang="en-US" sz="2000" b="1" i="0">
                          <a:gradFill>
                            <a:gsLst>
                              <a:gs pos="50000">
                                <a:srgbClr val="3474CB"/>
                              </a:gs>
                              <a:gs pos="0">
                                <a:srgbClr val="03BEC1"/>
                              </a:gs>
                              <a:gs pos="100000">
                                <a:srgbClr val="8E52DF"/>
                              </a:gs>
                            </a:gsLst>
                            <a:lin ang="5400000" scaled="1"/>
                            <a:tileRect l="-100000" t="-100000"/>
                          </a:gradFill>
                        </a:rPr>
                        <a:t>经理在场并目睹一切的理由</a:t>
                      </a:r>
                      <a:endParaRPr lang="zh-CN" altLang="en-US" sz="2000" b="1" i="0">
                        <a:gradFill>
                          <a:gsLst>
                            <a:gs pos="50000">
                              <a:srgbClr val="3474CB"/>
                            </a:gs>
                            <a:gs pos="0">
                              <a:srgbClr val="03BEC1"/>
                            </a:gs>
                            <a:gs pos="100000">
                              <a:srgbClr val="8E52DF"/>
                            </a:gs>
                          </a:gsLst>
                          <a:lin ang="5400000" scaled="1"/>
                          <a:tileRect l="-100000" t="-100000"/>
                        </a:gradFill>
                      </a:endParaRPr>
                    </a:p>
                  </a:txBody>
                  <a:tcPr marL="122237" marR="122237" marT="76517" marB="76517" anchor="ctr" anchorCtr="0"/>
                </a:tc>
              </a:tr>
              <a:tr h="1028700">
                <a:tc>
                  <a:txBody>
                    <a:bodyPr/>
                    <a:p>
                      <a:pPr>
                        <a:buNone/>
                      </a:pPr>
                      <a:endParaRPr lang="zh-CN" altLang="en-US"/>
                    </a:p>
                  </a:txBody>
                  <a:tcPr/>
                </a:tc>
                <a:tc>
                  <a:txBody>
                    <a:bodyPr/>
                    <a:p>
                      <a:pPr>
                        <a:lnSpc>
                          <a:spcPct val="150000"/>
                        </a:lnSpc>
                        <a:buNone/>
                      </a:pPr>
                      <a:r>
                        <a:rPr lang="en-US" altLang="zh-CN" sz="2000">
                          <a:effectLst>
                            <a:outerShdw blurRad="38100" dist="38100" dir="2700000" algn="tl">
                              <a:srgbClr val="000000">
                                <a:alpha val="43137"/>
                              </a:srgbClr>
                            </a:outerShdw>
                          </a:effectLst>
                        </a:rPr>
                        <a:t>“</a:t>
                      </a:r>
                      <a:r>
                        <a:rPr lang="zh-CN" altLang="en-US" sz="2000">
                          <a:effectLst>
                            <a:outerShdw blurRad="38100" dist="38100" dir="2700000" algn="tl">
                              <a:srgbClr val="000000">
                                <a:alpha val="43137"/>
                              </a:srgbClr>
                            </a:outerShdw>
                          </a:effectLst>
                        </a:rPr>
                        <a:t>我</a:t>
                      </a:r>
                      <a:r>
                        <a:rPr lang="en-US" altLang="zh-CN" sz="2000">
                          <a:effectLst>
                            <a:outerShdw blurRad="38100" dist="38100" dir="2700000" algn="tl">
                              <a:srgbClr val="000000">
                                <a:alpha val="43137"/>
                              </a:srgbClr>
                            </a:outerShdw>
                          </a:effectLst>
                        </a:rPr>
                        <a:t>”</a:t>
                      </a:r>
                      <a:r>
                        <a:rPr lang="zh-CN" altLang="en-US" sz="2000">
                          <a:effectLst>
                            <a:outerShdw blurRad="38100" dist="38100" dir="2700000" algn="tl">
                              <a:srgbClr val="000000">
                                <a:alpha val="43137"/>
                              </a:srgbClr>
                            </a:outerShdw>
                          </a:effectLst>
                        </a:rPr>
                        <a:t>的饥饿与不愿等待</a:t>
                      </a:r>
                      <a:r>
                        <a:rPr lang="en-US" altLang="zh-CN" sz="2000">
                          <a:effectLst>
                            <a:outerShdw blurRad="38100" dist="38100" dir="2700000" algn="tl">
                              <a:srgbClr val="000000">
                                <a:alpha val="43137"/>
                              </a:srgbClr>
                            </a:outerShdw>
                          </a:effectLst>
                        </a:rPr>
                        <a:t> </a:t>
                      </a:r>
                      <a:r>
                        <a:rPr lang="en-US" altLang="zh-CN" sz="2000" b="1">
                          <a:effectLst>
                            <a:outerShdw blurRad="38100" dist="38100" dir="2700000" algn="tl">
                              <a:srgbClr val="000000">
                                <a:alpha val="43137"/>
                              </a:srgbClr>
                            </a:outerShdw>
                          </a:effectLst>
                        </a:rPr>
                        <a:t>empty stomach</a:t>
                      </a:r>
                      <a:r>
                        <a:rPr lang="zh-CN" altLang="en-US" sz="2000" b="1">
                          <a:effectLst>
                            <a:outerShdw blurRad="38100" dist="38100" dir="2700000" algn="tl">
                              <a:srgbClr val="000000">
                                <a:alpha val="43137"/>
                              </a:srgbClr>
                            </a:outerShdw>
                          </a:effectLst>
                        </a:rPr>
                        <a:t>；</a:t>
                      </a:r>
                      <a:r>
                        <a:rPr lang="en-US" altLang="zh-CN" sz="2000" b="1">
                          <a:effectLst>
                            <a:outerShdw blurRad="38100" dist="38100" dir="2700000" algn="tl">
                              <a:srgbClr val="000000">
                                <a:alpha val="43137"/>
                              </a:srgbClr>
                            </a:outerShdw>
                          </a:effectLst>
                        </a:rPr>
                        <a:t>feet aching</a:t>
                      </a:r>
                      <a:endParaRPr lang="en-US" altLang="zh-CN" sz="2000" b="1">
                        <a:effectLst>
                          <a:outerShdw blurRad="38100" dist="38100" dir="2700000" algn="tl">
                            <a:srgbClr val="000000">
                              <a:alpha val="43137"/>
                            </a:srgbClr>
                          </a:outerShdw>
                        </a:effectLst>
                      </a:endParaRPr>
                    </a:p>
                  </a:txBody>
                  <a:tcPr/>
                </a:tc>
                <a:tc>
                  <a:txBody>
                    <a:bodyPr/>
                    <a:p>
                      <a:pPr>
                        <a:lnSpc>
                          <a:spcPct val="150000"/>
                        </a:lnSpc>
                        <a:buNone/>
                      </a:pPr>
                      <a:r>
                        <a:rPr lang="en-US" altLang="zh-CN" sz="2000" b="1">
                          <a:gradFill>
                            <a:gsLst>
                              <a:gs pos="50000">
                                <a:srgbClr val="3474CB"/>
                              </a:gs>
                              <a:gs pos="0">
                                <a:srgbClr val="03BEC1"/>
                              </a:gs>
                              <a:gs pos="100000">
                                <a:srgbClr val="8E52DF"/>
                              </a:gs>
                            </a:gsLst>
                            <a:lin ang="5400000" scaled="1"/>
                            <a:tileRect l="-100000" t="-100000"/>
                          </a:gradFill>
                        </a:rPr>
                        <a:t>“</a:t>
                      </a:r>
                      <a:r>
                        <a:rPr lang="zh-CN" altLang="en-US" sz="2000" b="1">
                          <a:gradFill>
                            <a:gsLst>
                              <a:gs pos="50000">
                                <a:srgbClr val="3474CB"/>
                              </a:gs>
                              <a:gs pos="0">
                                <a:srgbClr val="03BEC1"/>
                              </a:gs>
                              <a:gs pos="100000">
                                <a:srgbClr val="8E52DF"/>
                              </a:gs>
                            </a:gsLst>
                            <a:lin ang="5400000" scaled="1"/>
                            <a:tileRect l="-100000" t="-100000"/>
                          </a:gradFill>
                        </a:rPr>
                        <a:t>我</a:t>
                      </a:r>
                      <a:r>
                        <a:rPr lang="en-US" altLang="zh-CN" sz="2000" b="1">
                          <a:gradFill>
                            <a:gsLst>
                              <a:gs pos="50000">
                                <a:srgbClr val="3474CB"/>
                              </a:gs>
                              <a:gs pos="0">
                                <a:srgbClr val="03BEC1"/>
                              </a:gs>
                              <a:gs pos="100000">
                                <a:srgbClr val="8E52DF"/>
                              </a:gs>
                            </a:gsLst>
                            <a:lin ang="5400000" scaled="1"/>
                            <a:tileRect l="-100000" t="-100000"/>
                          </a:gradFill>
                        </a:rPr>
                        <a:t>”</a:t>
                      </a:r>
                      <a:r>
                        <a:rPr lang="zh-CN" altLang="en-US" sz="2000" b="1">
                          <a:gradFill>
                            <a:gsLst>
                              <a:gs pos="50000">
                                <a:srgbClr val="3474CB"/>
                              </a:gs>
                              <a:gs pos="0">
                                <a:srgbClr val="03BEC1"/>
                              </a:gs>
                              <a:gs pos="100000">
                                <a:srgbClr val="8E52DF"/>
                              </a:gs>
                            </a:gsLst>
                            <a:lin ang="5400000" scaled="1"/>
                            <a:tileRect l="-100000" t="-100000"/>
                          </a:gradFill>
                        </a:rPr>
                        <a:t>回柜台时预期的负面情绪（与后续形成反差）</a:t>
                      </a:r>
                      <a:endParaRPr lang="zh-CN" altLang="en-US" sz="2000" b="1">
                        <a:gradFill>
                          <a:gsLst>
                            <a:gs pos="50000">
                              <a:srgbClr val="3474CB"/>
                            </a:gs>
                            <a:gs pos="0">
                              <a:srgbClr val="03BEC1"/>
                            </a:gs>
                            <a:gs pos="100000">
                              <a:srgbClr val="8E52DF"/>
                            </a:gs>
                          </a:gsLst>
                          <a:lin ang="5400000" scaled="1"/>
                          <a:tileRect l="-100000" t="-100000"/>
                        </a:gradFill>
                      </a:endParaRPr>
                    </a:p>
                  </a:txBody>
                  <a:tcPr/>
                </a:tc>
              </a:tr>
              <a:tr h="1028065">
                <a:tc>
                  <a:txBody>
                    <a:bodyPr/>
                    <a:p>
                      <a:pPr>
                        <a:buNone/>
                      </a:pPr>
                      <a:endParaRPr lang="zh-CN" altLang="en-US"/>
                    </a:p>
                  </a:txBody>
                  <a:tcPr/>
                </a:tc>
                <a:tc>
                  <a:txBody>
                    <a:bodyPr/>
                    <a:p>
                      <a:pPr>
                        <a:lnSpc>
                          <a:spcPct val="150000"/>
                        </a:lnSpc>
                        <a:buNone/>
                      </a:pPr>
                      <a:r>
                        <a:rPr lang="zh-CN" altLang="en-US" sz="2000">
                          <a:effectLst>
                            <a:outerShdw blurRad="38100" dist="38100" dir="2700000" algn="tl">
                              <a:srgbClr val="000000">
                                <a:alpha val="43137"/>
                              </a:srgbClr>
                            </a:outerShdw>
                          </a:effectLst>
                        </a:rPr>
                        <a:t>无直接线索，需推断</a:t>
                      </a:r>
                      <a:endParaRPr lang="zh-CN" altLang="en-US" sz="2000">
                        <a:effectLst>
                          <a:outerShdw blurRad="38100" dist="38100" dir="2700000" algn="tl">
                            <a:srgbClr val="000000">
                              <a:alpha val="43137"/>
                            </a:srgbClr>
                          </a:outerShdw>
                        </a:effectLst>
                      </a:endParaRPr>
                    </a:p>
                  </a:txBody>
                  <a:tcPr/>
                </a:tc>
                <a:tc>
                  <a:txBody>
                    <a:bodyPr/>
                    <a:p>
                      <a:pPr>
                        <a:lnSpc>
                          <a:spcPct val="150000"/>
                        </a:lnSpc>
                        <a:buNone/>
                      </a:pPr>
                      <a:r>
                        <a:rPr lang="zh-CN" altLang="en-US" sz="2000" b="1">
                          <a:gradFill>
                            <a:gsLst>
                              <a:gs pos="50000">
                                <a:srgbClr val="3474CB"/>
                              </a:gs>
                              <a:gs pos="0">
                                <a:srgbClr val="03BEC1"/>
                              </a:gs>
                              <a:gs pos="100000">
                                <a:srgbClr val="8E52DF"/>
                              </a:gs>
                            </a:gsLst>
                            <a:lin ang="5400000" scaled="1"/>
                            <a:tileRect l="-100000" t="-100000"/>
                          </a:gradFill>
                        </a:rPr>
                        <a:t>经理的赞赏和慷慨行为（免费食物），完成善意循环</a:t>
                      </a:r>
                      <a:endParaRPr lang="zh-CN" altLang="en-US" sz="2000" b="1">
                        <a:gradFill>
                          <a:gsLst>
                            <a:gs pos="50000">
                              <a:srgbClr val="3474CB"/>
                            </a:gs>
                            <a:gs pos="0">
                              <a:srgbClr val="03BEC1"/>
                            </a:gs>
                            <a:gs pos="100000">
                              <a:srgbClr val="8E52DF"/>
                            </a:gs>
                          </a:gsLst>
                          <a:lin ang="5400000" scaled="1"/>
                          <a:tileRect l="-100000" t="-100000"/>
                        </a:gradFill>
                      </a:endParaRPr>
                    </a:p>
                  </a:txBody>
                  <a:tcPr/>
                </a:tc>
              </a:tr>
              <a:tr h="666115">
                <a:tc>
                  <a:txBody>
                    <a:bodyPr/>
                    <a:p>
                      <a:pPr>
                        <a:buNone/>
                      </a:pPr>
                      <a:endParaRPr lang="zh-CN" altLang="en-US"/>
                    </a:p>
                  </a:txBody>
                  <a:tcPr/>
                </a:tc>
                <a:tc>
                  <a:txBody>
                    <a:bodyPr/>
                    <a:p>
                      <a:pPr>
                        <a:lnSpc>
                          <a:spcPct val="150000"/>
                        </a:lnSpc>
                        <a:buNone/>
                      </a:pPr>
                      <a:r>
                        <a:rPr lang="zh-CN" altLang="en-US" sz="2000">
                          <a:effectLst>
                            <a:outerShdw blurRad="38100" dist="38100" dir="2700000" algn="tl">
                              <a:srgbClr val="000000">
                                <a:alpha val="43137"/>
                              </a:srgbClr>
                            </a:outerShdw>
                          </a:effectLst>
                        </a:rPr>
                        <a:t>生理饥饿与情感满足</a:t>
                      </a:r>
                      <a:endParaRPr lang="zh-CN" altLang="en-US" sz="2000">
                        <a:effectLst>
                          <a:outerShdw blurRad="38100" dist="38100" dir="2700000" algn="tl">
                            <a:srgbClr val="000000">
                              <a:alpha val="43137"/>
                            </a:srgbClr>
                          </a:outerShdw>
                        </a:effectLst>
                      </a:endParaRPr>
                    </a:p>
                  </a:txBody>
                  <a:tcPr/>
                </a:tc>
                <a:tc>
                  <a:txBody>
                    <a:bodyPr/>
                    <a:p>
                      <a:pPr>
                        <a:lnSpc>
                          <a:spcPct val="150000"/>
                        </a:lnSpc>
                        <a:buNone/>
                      </a:pPr>
                      <a:r>
                        <a:rPr lang="zh-CN" altLang="en-US" sz="2000" b="1">
                          <a:gradFill>
                            <a:gsLst>
                              <a:gs pos="50000">
                                <a:srgbClr val="3474CB"/>
                              </a:gs>
                              <a:gs pos="0">
                                <a:srgbClr val="03BEC1"/>
                              </a:gs>
                              <a:gs pos="100000">
                                <a:srgbClr val="8E52DF"/>
                              </a:gs>
                            </a:gsLst>
                            <a:lin ang="5400000" scaled="1"/>
                            <a:tileRect l="-100000" t="-100000"/>
                          </a:gradFill>
                        </a:rPr>
                        <a:t>结尾强调心理满足感，食物变得更有意义</a:t>
                      </a:r>
                      <a:endParaRPr lang="zh-CN" altLang="en-US" sz="2000" b="1">
                        <a:gradFill>
                          <a:gsLst>
                            <a:gs pos="50000">
                              <a:srgbClr val="3474CB"/>
                            </a:gs>
                            <a:gs pos="0">
                              <a:srgbClr val="03BEC1"/>
                            </a:gs>
                            <a:gs pos="100000">
                              <a:srgbClr val="8E52DF"/>
                            </a:gs>
                          </a:gsLst>
                          <a:lin ang="5400000" scaled="1"/>
                          <a:tileRect l="-100000" t="-100000"/>
                        </a:gradFill>
                      </a:endParaRPr>
                    </a:p>
                  </a:txBody>
                  <a:tcPr/>
                </a:tc>
              </a:tr>
            </a:tbl>
          </a:graphicData>
        </a:graphic>
      </p:graphicFrame>
      <p:sp>
        <p:nvSpPr>
          <p:cNvPr id="11" name="文本框 10"/>
          <p:cNvSpPr txBox="1"/>
          <p:nvPr/>
        </p:nvSpPr>
        <p:spPr>
          <a:xfrm>
            <a:off x="6215380" y="1689735"/>
            <a:ext cx="5562600" cy="584835"/>
          </a:xfrm>
          <a:prstGeom prst="rect">
            <a:avLst/>
          </a:prstGeom>
          <a:gradFill>
            <a:gsLst>
              <a:gs pos="56500">
                <a:srgbClr val="F2D8C7"/>
              </a:gs>
              <a:gs pos="0">
                <a:srgbClr val="C0DAD7"/>
              </a:gs>
              <a:gs pos="100000">
                <a:srgbClr val="F9ADAF"/>
              </a:gs>
            </a:gsLst>
            <a:lin ang="18900000" scaled="1"/>
          </a:gradFill>
        </p:spPr>
        <p:txBody>
          <a:bodyPr wrap="square" rtlCol="0">
            <a:noAutofit/>
          </a:bodyPr>
          <a:p>
            <a:pPr algn="l"/>
            <a:endParaRPr lang="zh-CN" altLang="en-US" dirty="0" err="1" smtClean="0"/>
          </a:p>
        </p:txBody>
      </p:sp>
      <p:sp>
        <p:nvSpPr>
          <p:cNvPr id="12" name="文本框 11"/>
          <p:cNvSpPr txBox="1"/>
          <p:nvPr/>
        </p:nvSpPr>
        <p:spPr>
          <a:xfrm>
            <a:off x="6211570" y="2401570"/>
            <a:ext cx="5562600" cy="584835"/>
          </a:xfrm>
          <a:prstGeom prst="rect">
            <a:avLst/>
          </a:prstGeom>
          <a:gradFill>
            <a:gsLst>
              <a:gs pos="56500">
                <a:srgbClr val="F2D8C7"/>
              </a:gs>
              <a:gs pos="0">
                <a:srgbClr val="C0DAD7"/>
              </a:gs>
              <a:gs pos="100000">
                <a:srgbClr val="F9ADAF"/>
              </a:gs>
            </a:gsLst>
            <a:lin ang="18900000" scaled="1"/>
          </a:gradFill>
        </p:spPr>
        <p:txBody>
          <a:bodyPr wrap="square" rtlCol="0">
            <a:noAutofit/>
          </a:bodyPr>
          <a:p>
            <a:pPr algn="l"/>
            <a:endParaRPr lang="zh-CN" altLang="en-US" dirty="0" err="1" smtClean="0"/>
          </a:p>
        </p:txBody>
      </p:sp>
      <p:sp>
        <p:nvSpPr>
          <p:cNvPr id="13" name="文本框 12"/>
          <p:cNvSpPr txBox="1"/>
          <p:nvPr/>
        </p:nvSpPr>
        <p:spPr>
          <a:xfrm>
            <a:off x="6215380" y="3367405"/>
            <a:ext cx="5562600" cy="584835"/>
          </a:xfrm>
          <a:prstGeom prst="rect">
            <a:avLst/>
          </a:prstGeom>
          <a:gradFill>
            <a:gsLst>
              <a:gs pos="56500">
                <a:srgbClr val="F2D8C7"/>
              </a:gs>
              <a:gs pos="0">
                <a:srgbClr val="C0DAD7"/>
              </a:gs>
              <a:gs pos="100000">
                <a:srgbClr val="F9ADAF"/>
              </a:gs>
            </a:gsLst>
            <a:lin ang="18900000" scaled="1"/>
          </a:gradFill>
        </p:spPr>
        <p:txBody>
          <a:bodyPr wrap="square" rtlCol="0">
            <a:noAutofit/>
          </a:bodyPr>
          <a:p>
            <a:pPr algn="l"/>
            <a:endParaRPr lang="zh-CN" altLang="en-US" dirty="0" err="1" smtClean="0"/>
          </a:p>
        </p:txBody>
      </p:sp>
      <p:sp>
        <p:nvSpPr>
          <p:cNvPr id="14" name="文本框 13"/>
          <p:cNvSpPr txBox="1"/>
          <p:nvPr/>
        </p:nvSpPr>
        <p:spPr>
          <a:xfrm>
            <a:off x="6211570" y="4146550"/>
            <a:ext cx="5562600" cy="584835"/>
          </a:xfrm>
          <a:prstGeom prst="rect">
            <a:avLst/>
          </a:prstGeom>
          <a:gradFill>
            <a:gsLst>
              <a:gs pos="56500">
                <a:srgbClr val="F2D8C7"/>
              </a:gs>
              <a:gs pos="0">
                <a:srgbClr val="C0DAD7"/>
              </a:gs>
              <a:gs pos="100000">
                <a:srgbClr val="F9ADAF"/>
              </a:gs>
            </a:gsLst>
            <a:lin ang="18900000" scaled="1"/>
          </a:gradFill>
        </p:spPr>
        <p:txBody>
          <a:bodyPr wrap="square" rtlCol="0">
            <a:noAutofit/>
          </a:bodyPr>
          <a:p>
            <a:pPr algn="l"/>
            <a:endParaRPr lang="zh-CN" altLang="en-US" dirty="0" err="1" smtClean="0"/>
          </a:p>
        </p:txBody>
      </p:sp>
      <p:sp>
        <p:nvSpPr>
          <p:cNvPr id="15" name="文本框 14"/>
          <p:cNvSpPr txBox="1"/>
          <p:nvPr/>
        </p:nvSpPr>
        <p:spPr>
          <a:xfrm>
            <a:off x="6211570" y="6109970"/>
            <a:ext cx="5562600" cy="584835"/>
          </a:xfrm>
          <a:prstGeom prst="rect">
            <a:avLst/>
          </a:prstGeom>
          <a:gradFill>
            <a:gsLst>
              <a:gs pos="56500">
                <a:srgbClr val="F2D8C7"/>
              </a:gs>
              <a:gs pos="0">
                <a:srgbClr val="C0DAD7"/>
              </a:gs>
              <a:gs pos="100000">
                <a:srgbClr val="F9ADAF"/>
              </a:gs>
            </a:gsLst>
            <a:lin ang="18900000" scaled="1"/>
          </a:gradFill>
        </p:spPr>
        <p:txBody>
          <a:bodyPr wrap="square" rtlCol="0">
            <a:noAutofit/>
          </a:bodyPr>
          <a:p>
            <a:pPr algn="l"/>
            <a:endParaRPr lang="zh-CN" altLang="en-US" dirty="0" err="1" smtClean="0"/>
          </a:p>
        </p:txBody>
      </p:sp>
      <p:sp>
        <p:nvSpPr>
          <p:cNvPr id="16" name="文本框 15"/>
          <p:cNvSpPr txBox="1"/>
          <p:nvPr/>
        </p:nvSpPr>
        <p:spPr>
          <a:xfrm>
            <a:off x="6215380" y="5045075"/>
            <a:ext cx="5562600" cy="943610"/>
          </a:xfrm>
          <a:prstGeom prst="rect">
            <a:avLst/>
          </a:prstGeom>
          <a:gradFill>
            <a:gsLst>
              <a:gs pos="56500">
                <a:srgbClr val="F2D8C7"/>
              </a:gs>
              <a:gs pos="0">
                <a:srgbClr val="C0DAD7"/>
              </a:gs>
              <a:gs pos="100000">
                <a:srgbClr val="F9ADAF"/>
              </a:gs>
            </a:gsLst>
            <a:lin ang="18900000" scaled="1"/>
          </a:gradFill>
        </p:spPr>
        <p:txBody>
          <a:bodyPr wrap="square" rtlCol="0">
            <a:noAutofit/>
          </a:bodyPr>
          <a:p>
            <a:pPr algn="l"/>
            <a:endParaRPr lang="zh-CN" altLang="en-US" dirty="0" err="1" smtClean="0"/>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 name="组合 14"/>
          <p:cNvGrpSpPr/>
          <p:nvPr/>
        </p:nvGrpSpPr>
        <p:grpSpPr>
          <a:xfrm>
            <a:off x="1357759" y="1214137"/>
            <a:ext cx="9695051" cy="4926948"/>
            <a:chOff x="3010" y="5657"/>
            <a:chExt cx="7035" cy="2876"/>
          </a:xfrm>
        </p:grpSpPr>
        <p:sp>
          <p:nvSpPr>
            <p:cNvPr id="5" name="文本框 5"/>
            <p:cNvSpPr txBox="1"/>
            <p:nvPr>
              <p:custDataLst>
                <p:tags r:id="rId1"/>
              </p:custDataLst>
            </p:nvPr>
          </p:nvSpPr>
          <p:spPr>
            <a:xfrm>
              <a:off x="5612" y="5657"/>
              <a:ext cx="1297" cy="513"/>
            </a:xfrm>
            <a:prstGeom prst="rect">
              <a:avLst/>
            </a:prstGeom>
            <a:noFill/>
            <a:ln w="6350" cap="flat" cmpd="sng">
              <a:noFill/>
              <a:prstDash val="solid"/>
            </a:ln>
            <a:extLst>
              <a:ext uri="{909E8E84-426E-40DD-AFC4-6F175D3DCCD1}">
                <a14:hiddenFill xmlns:a14="http://schemas.microsoft.com/office/drawing/2010/main">
                  <a:solidFill>
                    <a:schemeClr val="lt1"/>
                  </a:solidFill>
                </a14:hiddenFill>
              </a:ext>
            </a:ex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Climax</a:t>
              </a:r>
              <a:endParaRPr lang="en-US" altLang="zh-CN" sz="20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 name="文本框 3"/>
            <p:cNvSpPr txBox="1"/>
            <p:nvPr>
              <p:custDataLst>
                <p:tags r:id="rId2"/>
              </p:custDataLst>
            </p:nvPr>
          </p:nvSpPr>
          <p:spPr>
            <a:xfrm>
              <a:off x="3010" y="7905"/>
              <a:ext cx="1655" cy="513"/>
            </a:xfrm>
            <a:prstGeom prst="rect">
              <a:avLst/>
            </a:prstGeom>
            <a:noFill/>
            <a:ln w="6350" cap="flat" cmpd="sng">
              <a:noFill/>
              <a:prstDash val="solid"/>
            </a:ln>
            <a:extLst>
              <a:ext uri="{909E8E84-426E-40DD-AFC4-6F175D3DCCD1}">
                <a14:hiddenFill xmlns:a14="http://schemas.microsoft.com/office/drawing/2010/main">
                  <a:solidFill>
                    <a:schemeClr val="lt1"/>
                  </a:solidFill>
                </a14:hiddenFill>
              </a:ext>
            </a:ex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Opening</a:t>
              </a:r>
              <a:endParaRPr lang="en-US" altLang="zh-CN" sz="20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4" name="文本框 4"/>
            <p:cNvSpPr txBox="1"/>
            <p:nvPr>
              <p:custDataLst>
                <p:tags r:id="rId3"/>
              </p:custDataLst>
            </p:nvPr>
          </p:nvSpPr>
          <p:spPr>
            <a:xfrm>
              <a:off x="4097" y="6803"/>
              <a:ext cx="1297" cy="513"/>
            </a:xfrm>
            <a:prstGeom prst="rect">
              <a:avLst/>
            </a:prstGeom>
            <a:noFill/>
            <a:ln w="6350" cap="flat" cmpd="sng">
              <a:noFill/>
              <a:prstDash val="solid"/>
            </a:ln>
            <a:extLst>
              <a:ext uri="{909E8E84-426E-40DD-AFC4-6F175D3DCCD1}">
                <a14:hiddenFill xmlns:a14="http://schemas.microsoft.com/office/drawing/2010/main">
                  <a:solidFill>
                    <a:schemeClr val="lt1"/>
                  </a:solidFill>
                </a14:hiddenFill>
              </a:ext>
            </a:ex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Build-up</a:t>
              </a:r>
              <a:endParaRPr lang="en-US" altLang="zh-CN" sz="20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7" name="文本框 7"/>
            <p:cNvSpPr txBox="1"/>
            <p:nvPr>
              <p:custDataLst>
                <p:tags r:id="rId4"/>
              </p:custDataLst>
            </p:nvPr>
          </p:nvSpPr>
          <p:spPr>
            <a:xfrm>
              <a:off x="8050" y="7845"/>
              <a:ext cx="1258" cy="513"/>
            </a:xfrm>
            <a:prstGeom prst="rect">
              <a:avLst/>
            </a:prstGeom>
            <a:noFill/>
            <a:ln w="6350" cap="flat" cmpd="sng">
              <a:noFill/>
              <a:prstDash val="solid"/>
            </a:ln>
            <a:extLst>
              <a:ext uri="{909E8E84-426E-40DD-AFC4-6F175D3DCCD1}">
                <a14:hiddenFill xmlns:a14="http://schemas.microsoft.com/office/drawing/2010/main">
                  <a:solidFill>
                    <a:schemeClr val="lt1"/>
                  </a:solidFill>
                </a14:hiddenFill>
              </a:ext>
            </a:ex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Ending</a:t>
              </a:r>
              <a:endParaRPr lang="en-US" altLang="zh-CN" sz="20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6" name="文本框 6"/>
            <p:cNvSpPr txBox="1"/>
            <p:nvPr>
              <p:custDataLst>
                <p:tags r:id="rId5"/>
              </p:custDataLst>
            </p:nvPr>
          </p:nvSpPr>
          <p:spPr>
            <a:xfrm>
              <a:off x="7001" y="6803"/>
              <a:ext cx="1822" cy="513"/>
            </a:xfrm>
            <a:prstGeom prst="rect">
              <a:avLst/>
            </a:prstGeom>
            <a:noFill/>
            <a:ln w="6350" cap="flat" cmpd="sng">
              <a:noFill/>
              <a:prstDash val="solid"/>
            </a:ln>
            <a:extLst>
              <a:ext uri="{909E8E84-426E-40DD-AFC4-6F175D3DCCD1}">
                <a14:hiddenFill xmlns:a14="http://schemas.microsoft.com/office/drawing/2010/main">
                  <a:solidFill>
                    <a:schemeClr val="lt1"/>
                  </a:solidFill>
                </a14:hiddenFill>
              </a:ext>
            </a:ex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Resolution</a:t>
              </a:r>
              <a:endParaRPr lang="en-US" altLang="zh-CN" sz="20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 name="任意多边形 2"/>
            <p:cNvSpPr/>
            <p:nvPr>
              <p:custDataLst>
                <p:tags r:id="rId6"/>
              </p:custDataLst>
            </p:nvPr>
          </p:nvSpPr>
          <p:spPr>
            <a:xfrm>
              <a:off x="3649" y="5961"/>
              <a:ext cx="6396" cy="2572"/>
            </a:xfrm>
            <a:custGeom>
              <a:avLst/>
              <a:gdLst>
                <a:gd name="connisteX0" fmla="*/ 0 w 4061460"/>
                <a:gd name="connsiteY0" fmla="*/ 1633270 h 1633270"/>
                <a:gd name="connisteX1" fmla="*/ 577850 w 4061460"/>
                <a:gd name="connsiteY1" fmla="*/ 1362760 h 1633270"/>
                <a:gd name="connisteX2" fmla="*/ 653415 w 4061460"/>
                <a:gd name="connsiteY2" fmla="*/ 1180515 h 1633270"/>
                <a:gd name="connisteX3" fmla="*/ 867410 w 4061460"/>
                <a:gd name="connsiteY3" fmla="*/ 972870 h 1633270"/>
                <a:gd name="connisteX4" fmla="*/ 942975 w 4061460"/>
                <a:gd name="connsiteY4" fmla="*/ 796975 h 1633270"/>
                <a:gd name="connisteX5" fmla="*/ 1012190 w 4061460"/>
                <a:gd name="connsiteY5" fmla="*/ 796975 h 1633270"/>
                <a:gd name="connisteX6" fmla="*/ 1225550 w 4061460"/>
                <a:gd name="connsiteY6" fmla="*/ 469950 h 1633270"/>
                <a:gd name="connisteX7" fmla="*/ 1515110 w 4061460"/>
                <a:gd name="connsiteY7" fmla="*/ 73710 h 1633270"/>
                <a:gd name="connisteX8" fmla="*/ 1728470 w 4061460"/>
                <a:gd name="connsiteY8" fmla="*/ 4495 h 1633270"/>
                <a:gd name="connisteX9" fmla="*/ 1885950 w 4061460"/>
                <a:gd name="connsiteY9" fmla="*/ 92760 h 1633270"/>
                <a:gd name="connisteX10" fmla="*/ 2131060 w 4061460"/>
                <a:gd name="connsiteY10" fmla="*/ 476300 h 1633270"/>
                <a:gd name="connisteX11" fmla="*/ 2458085 w 4061460"/>
                <a:gd name="connsiteY11" fmla="*/ 910005 h 1633270"/>
                <a:gd name="connisteX12" fmla="*/ 2659380 w 4061460"/>
                <a:gd name="connsiteY12" fmla="*/ 1004620 h 1633270"/>
                <a:gd name="connisteX13" fmla="*/ 2672080 w 4061460"/>
                <a:gd name="connsiteY13" fmla="*/ 1048435 h 1633270"/>
                <a:gd name="connisteX14" fmla="*/ 2847975 w 4061460"/>
                <a:gd name="connsiteY14" fmla="*/ 1230680 h 1633270"/>
                <a:gd name="connisteX15" fmla="*/ 3011170 w 4061460"/>
                <a:gd name="connsiteY15" fmla="*/ 1400225 h 1633270"/>
                <a:gd name="connisteX16" fmla="*/ 3721735 w 4061460"/>
                <a:gd name="connsiteY16" fmla="*/ 1595170 h 1633270"/>
                <a:gd name="connisteX17" fmla="*/ 4061460 w 4061460"/>
                <a:gd name="connsiteY17" fmla="*/ 1620570 h 16332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4061460" h="1633270">
                  <a:moveTo>
                    <a:pt x="0" y="1633270"/>
                  </a:moveTo>
                  <a:cubicBezTo>
                    <a:pt x="114300" y="1583105"/>
                    <a:pt x="447040" y="1453565"/>
                    <a:pt x="577850" y="1362760"/>
                  </a:cubicBezTo>
                  <a:cubicBezTo>
                    <a:pt x="708660" y="1271955"/>
                    <a:pt x="595630" y="1258620"/>
                    <a:pt x="653415" y="1180515"/>
                  </a:cubicBezTo>
                  <a:cubicBezTo>
                    <a:pt x="711200" y="1102410"/>
                    <a:pt x="809625" y="1049705"/>
                    <a:pt x="867410" y="972870"/>
                  </a:cubicBezTo>
                  <a:cubicBezTo>
                    <a:pt x="925195" y="896035"/>
                    <a:pt x="913765" y="831900"/>
                    <a:pt x="942975" y="796975"/>
                  </a:cubicBezTo>
                  <a:cubicBezTo>
                    <a:pt x="972185" y="762050"/>
                    <a:pt x="955675" y="862380"/>
                    <a:pt x="1012190" y="796975"/>
                  </a:cubicBezTo>
                  <a:cubicBezTo>
                    <a:pt x="1068705" y="731570"/>
                    <a:pt x="1125220" y="614730"/>
                    <a:pt x="1225550" y="469950"/>
                  </a:cubicBezTo>
                  <a:cubicBezTo>
                    <a:pt x="1325880" y="325170"/>
                    <a:pt x="1414780" y="167055"/>
                    <a:pt x="1515110" y="73710"/>
                  </a:cubicBezTo>
                  <a:cubicBezTo>
                    <a:pt x="1615440" y="-19635"/>
                    <a:pt x="1654175" y="685"/>
                    <a:pt x="1728470" y="4495"/>
                  </a:cubicBezTo>
                  <a:cubicBezTo>
                    <a:pt x="1802765" y="8305"/>
                    <a:pt x="1805305" y="-1855"/>
                    <a:pt x="1885950" y="92760"/>
                  </a:cubicBezTo>
                  <a:cubicBezTo>
                    <a:pt x="1966595" y="187375"/>
                    <a:pt x="2016760" y="313105"/>
                    <a:pt x="2131060" y="476300"/>
                  </a:cubicBezTo>
                  <a:cubicBezTo>
                    <a:pt x="2245360" y="639495"/>
                    <a:pt x="2352675" y="804595"/>
                    <a:pt x="2458085" y="910005"/>
                  </a:cubicBezTo>
                  <a:cubicBezTo>
                    <a:pt x="2563495" y="1015415"/>
                    <a:pt x="2616835" y="976680"/>
                    <a:pt x="2659380" y="1004620"/>
                  </a:cubicBezTo>
                  <a:cubicBezTo>
                    <a:pt x="2701925" y="1032560"/>
                    <a:pt x="2634615" y="1003350"/>
                    <a:pt x="2672080" y="1048435"/>
                  </a:cubicBezTo>
                  <a:cubicBezTo>
                    <a:pt x="2709545" y="1093520"/>
                    <a:pt x="2780030" y="1160195"/>
                    <a:pt x="2847975" y="1230680"/>
                  </a:cubicBezTo>
                  <a:cubicBezTo>
                    <a:pt x="2915920" y="1301165"/>
                    <a:pt x="2836545" y="1327200"/>
                    <a:pt x="3011170" y="1400225"/>
                  </a:cubicBezTo>
                  <a:cubicBezTo>
                    <a:pt x="3185795" y="1473250"/>
                    <a:pt x="3511550" y="1551355"/>
                    <a:pt x="3721735" y="1595170"/>
                  </a:cubicBezTo>
                  <a:cubicBezTo>
                    <a:pt x="3931920" y="1638985"/>
                    <a:pt x="4007485" y="1619300"/>
                    <a:pt x="4061460" y="1620570"/>
                  </a:cubicBezTo>
                </a:path>
              </a:pathLst>
            </a:custGeom>
            <a:ln w="31750" cap="rnd">
              <a:solidFill>
                <a:schemeClr val="tx1"/>
              </a:solidFill>
              <a:round/>
            </a:ln>
          </p:spPr>
          <p:style>
            <a:lnRef idx="0">
              <a:srgbClr val="FFFFFF"/>
            </a:lnRef>
            <a:fillRef idx="0">
              <a:srgbClr val="FFFFFF"/>
            </a:fillRef>
            <a:effectRef idx="0">
              <a:srgbClr val="FFFFFF"/>
            </a:effectRef>
            <a:fontRef idx="minor">
              <a:schemeClr val="tx1"/>
            </a:fontRef>
          </p:style>
        </p:sp>
      </p:grpSp>
      <p:sp>
        <p:nvSpPr>
          <p:cNvPr id="8" name="文本框 7"/>
          <p:cNvSpPr txBox="1"/>
          <p:nvPr>
            <p:custDataLst>
              <p:tags r:id="rId7"/>
            </p:custDataLst>
          </p:nvPr>
        </p:nvSpPr>
        <p:spPr>
          <a:xfrm>
            <a:off x="518160" y="36830"/>
            <a:ext cx="10534015" cy="1014730"/>
          </a:xfrm>
          <a:prstGeom prst="rect">
            <a:avLst/>
          </a:prstGeom>
        </p:spPr>
        <p:txBody>
          <a:bodyPr wrap="square">
            <a:normAutofit fontScale="90000"/>
          </a:bodyPr>
          <a:p>
            <a:pPr indent="0" algn="just" defTabSz="266700">
              <a:lnSpc>
                <a:spcPct val="150000"/>
              </a:lnSpc>
              <a:spcBef>
                <a:spcPct val="0"/>
              </a:spcBef>
              <a:spcAft>
                <a:spcPct val="0"/>
              </a:spcAft>
              <a:buFont typeface="Arial" panose="020B0604020202020204" pitchFamily="34" charset="0"/>
              <a:buNone/>
            </a:pPr>
            <a:r>
              <a:rPr lang="en-US" altLang="zh-CN" sz="4000" b="1">
                <a:solidFill>
                  <a:schemeClr val="tx1"/>
                </a:solidFill>
                <a:effectLst>
                  <a:outerShdw blurRad="38100" dist="19050" dir="2700000" algn="tl" rotWithShape="0">
                    <a:schemeClr val="dk1">
                      <a:alpha val="40000"/>
                    </a:schemeClr>
                  </a:outerShdw>
                </a:effectLst>
                <a:latin typeface="+mj-lt"/>
                <a:ea typeface="+mj-ea"/>
                <a:cs typeface="微软雅黑" panose="020B0503020204020204" charset="-122"/>
              </a:rPr>
              <a:t>Task 2  Analyze the given text by this model</a:t>
            </a:r>
            <a:endParaRPr lang="en-US" altLang="zh-CN" sz="4000" b="1">
              <a:solidFill>
                <a:schemeClr val="tx1"/>
              </a:solidFill>
              <a:effectLst>
                <a:outerShdw blurRad="38100" dist="19050" dir="2700000" algn="tl" rotWithShape="0">
                  <a:schemeClr val="dk1">
                    <a:alpha val="40000"/>
                  </a:schemeClr>
                </a:outerShdw>
              </a:effectLst>
              <a:latin typeface="+mj-lt"/>
              <a:ea typeface="+mj-ea"/>
              <a:cs typeface="微软雅黑" panose="020B0503020204020204" charset="-122"/>
            </a:endParaRPr>
          </a:p>
        </p:txBody>
      </p:sp>
      <p:sp>
        <p:nvSpPr>
          <p:cNvPr id="9" name="文本框 8"/>
          <p:cNvSpPr txBox="1"/>
          <p:nvPr/>
        </p:nvSpPr>
        <p:spPr>
          <a:xfrm>
            <a:off x="57785" y="4525010"/>
            <a:ext cx="1919605" cy="2091690"/>
          </a:xfrm>
          <a:prstGeom prst="rect">
            <a:avLst/>
          </a:prstGeom>
          <a:solidFill>
            <a:schemeClr val="accent2"/>
          </a:solidFill>
        </p:spPr>
        <p:txBody>
          <a:bodyPr wrap="square" rtlCol="0">
            <a:spAutoFit/>
          </a:bodyPr>
          <a:p>
            <a:pPr algn="l"/>
            <a:r>
              <a:rPr lang="en-US" altLang="zh-CN" sz="1600" b="1" dirty="0" err="1" smtClean="0"/>
              <a:t>The narrator, exhausted and hungry, finally got her lunch in a crowded fast-food restaurant and noticed two tired firefighters</a:t>
            </a:r>
            <a:r>
              <a:rPr lang="en-US" altLang="zh-CN" dirty="0" err="1" smtClean="0"/>
              <a:t>.</a:t>
            </a:r>
            <a:endParaRPr lang="en-US" altLang="zh-CN" dirty="0" err="1" smtClean="0"/>
          </a:p>
        </p:txBody>
      </p:sp>
      <p:sp>
        <p:nvSpPr>
          <p:cNvPr id="10" name="文本框 9"/>
          <p:cNvSpPr txBox="1"/>
          <p:nvPr/>
        </p:nvSpPr>
        <p:spPr>
          <a:xfrm>
            <a:off x="142240" y="2552065"/>
            <a:ext cx="2979420" cy="1322070"/>
          </a:xfrm>
          <a:prstGeom prst="rect">
            <a:avLst/>
          </a:prstGeom>
          <a:solidFill>
            <a:schemeClr val="accent6">
              <a:lumMod val="40000"/>
              <a:lumOff val="60000"/>
            </a:schemeClr>
          </a:solidFill>
        </p:spPr>
        <p:txBody>
          <a:bodyPr wrap="square" rtlCol="0">
            <a:spAutoFit/>
          </a:bodyPr>
          <a:p>
            <a:pPr algn="l"/>
            <a:r>
              <a:rPr lang="en-US" altLang="zh-CN" sz="1600" b="1" dirty="0" err="1" smtClean="0"/>
              <a:t>A sudden alarm triggered the firefighters' instinctive, hurried departure, causing the narrator to pause mid-meal.</a:t>
            </a:r>
            <a:endParaRPr lang="en-US" altLang="zh-CN" sz="1600" b="1" dirty="0" err="1" smtClean="0"/>
          </a:p>
        </p:txBody>
      </p:sp>
      <p:sp>
        <p:nvSpPr>
          <p:cNvPr id="24" name="燕尾形箭头 23"/>
          <p:cNvSpPr/>
          <p:nvPr/>
        </p:nvSpPr>
        <p:spPr>
          <a:xfrm rot="3300000">
            <a:off x="6613525" y="2152015"/>
            <a:ext cx="1191895" cy="333375"/>
          </a:xfrm>
          <a:prstGeom prst="notchedRightArrow">
            <a:avLst/>
          </a:prstGeom>
        </p:spPr>
        <p:style>
          <a:lnRef idx="0">
            <a:srgbClr val="FFFFFF"/>
          </a:lnRef>
          <a:fillRef idx="1">
            <a:schemeClr val="accent1"/>
          </a:fillRef>
          <a:effectRef idx="1">
            <a:schemeClr val="accent1"/>
          </a:effectRef>
          <a:fontRef idx="minor">
            <a:schemeClr val="lt1"/>
          </a:fontRef>
        </p:style>
        <p:txBody>
          <a:bodyPr rtlCol="0" anchor="ctr"/>
          <a:p>
            <a:pPr algn="ctr"/>
            <a:endParaRPr lang="zh-CN" altLang="en-US"/>
          </a:p>
        </p:txBody>
      </p:sp>
      <p:sp>
        <p:nvSpPr>
          <p:cNvPr id="28" name="燕尾形箭头 27"/>
          <p:cNvSpPr/>
          <p:nvPr/>
        </p:nvSpPr>
        <p:spPr>
          <a:xfrm rot="3300000">
            <a:off x="8058150" y="4211955"/>
            <a:ext cx="1191895" cy="333375"/>
          </a:xfrm>
          <a:prstGeom prst="notchedRightArrow">
            <a:avLst/>
          </a:prstGeom>
        </p:spPr>
        <p:style>
          <a:lnRef idx="0">
            <a:srgbClr val="FFFFFF"/>
          </a:lnRef>
          <a:fillRef idx="1">
            <a:schemeClr val="accent1"/>
          </a:fillRef>
          <a:effectRef idx="1">
            <a:schemeClr val="accent1"/>
          </a:effectRef>
          <a:fontRef idx="minor">
            <a:schemeClr val="lt1"/>
          </a:fontRef>
        </p:style>
        <p:txBody>
          <a:bodyPr rtlCol="0" anchor="ctr"/>
          <a:p>
            <a:pPr algn="ctr"/>
            <a:endParaRPr lang="zh-CN" altLang="en-US"/>
          </a:p>
        </p:txBody>
      </p:sp>
      <p:sp>
        <p:nvSpPr>
          <p:cNvPr id="29" name="燕尾形箭头 28"/>
          <p:cNvSpPr/>
          <p:nvPr/>
        </p:nvSpPr>
        <p:spPr>
          <a:xfrm rot="18180000">
            <a:off x="2578100" y="4308475"/>
            <a:ext cx="1191895" cy="333375"/>
          </a:xfrm>
          <a:prstGeom prst="notchedRightArrow">
            <a:avLst/>
          </a:prstGeom>
        </p:spPr>
        <p:style>
          <a:lnRef idx="0">
            <a:srgbClr val="FFFFFF"/>
          </a:lnRef>
          <a:fillRef idx="1">
            <a:schemeClr val="accent1"/>
          </a:fillRef>
          <a:effectRef idx="1">
            <a:schemeClr val="accent1"/>
          </a:effectRef>
          <a:fontRef idx="minor">
            <a:schemeClr val="lt1"/>
          </a:fontRef>
        </p:style>
        <p:txBody>
          <a:bodyPr rtlCol="0" anchor="ctr"/>
          <a:p>
            <a:pPr algn="ctr"/>
            <a:endParaRPr lang="zh-CN" altLang="en-US"/>
          </a:p>
        </p:txBody>
      </p:sp>
      <p:sp>
        <p:nvSpPr>
          <p:cNvPr id="30" name="燕尾形箭头 29"/>
          <p:cNvSpPr/>
          <p:nvPr/>
        </p:nvSpPr>
        <p:spPr>
          <a:xfrm rot="18180000">
            <a:off x="3883025" y="2339340"/>
            <a:ext cx="1191895" cy="333375"/>
          </a:xfrm>
          <a:prstGeom prst="notchedRightArrow">
            <a:avLst/>
          </a:prstGeom>
        </p:spPr>
        <p:style>
          <a:lnRef idx="0">
            <a:srgbClr val="FFFFFF"/>
          </a:lnRef>
          <a:fillRef idx="1">
            <a:schemeClr val="accent1"/>
          </a:fillRef>
          <a:effectRef idx="1">
            <a:schemeClr val="accent1"/>
          </a:effectRef>
          <a:fontRef idx="minor">
            <a:schemeClr val="lt1"/>
          </a:fontRef>
        </p:style>
        <p:txBody>
          <a:bodyPr rtlCol="0" anchor="ctr"/>
          <a:p>
            <a:pPr algn="ctr"/>
            <a:endParaRPr lang="zh-CN" altLang="en-US"/>
          </a:p>
        </p:txBody>
      </p:sp>
      <p:sp>
        <p:nvSpPr>
          <p:cNvPr id="33" name="矩形 32"/>
          <p:cNvSpPr/>
          <p:nvPr/>
        </p:nvSpPr>
        <p:spPr>
          <a:xfrm>
            <a:off x="4031615" y="4102100"/>
            <a:ext cx="3878580" cy="1753235"/>
          </a:xfrm>
          <a:prstGeom prst="rect">
            <a:avLst/>
          </a:prstGeom>
          <a:noFill/>
          <a:ln>
            <a:noFill/>
          </a:ln>
        </p:spPr>
        <p:txBody>
          <a:bodyPr wrap="none" rtlCol="0" anchor="t">
            <a:spAutoFit/>
          </a:bodyPr>
          <a:p>
            <a:pPr algn="ctr"/>
            <a:r>
              <a:rPr lang="en-US" altLang="zh-CN" sz="5400" b="1">
                <a:ln w="9525">
                  <a:solidFill>
                    <a:schemeClr val="bg1"/>
                  </a:solidFill>
                  <a:prstDash val="solid"/>
                </a:ln>
                <a:solidFill>
                  <a:schemeClr val="tx1"/>
                </a:solidFill>
                <a:effectLst>
                  <a:outerShdw blurRad="12700" dist="38100" dir="2700000" algn="tl" rotWithShape="0">
                    <a:schemeClr val="bg1">
                      <a:lumMod val="50000"/>
                      <a:lumMod val="50000"/>
                    </a:schemeClr>
                  </a:outerShdw>
                </a:effectLst>
              </a:rPr>
              <a:t>STORY</a:t>
            </a:r>
            <a:endParaRPr lang="en-US" altLang="zh-CN" sz="5400" b="1">
              <a:ln w="9525">
                <a:solidFill>
                  <a:schemeClr val="bg1"/>
                </a:solidFill>
                <a:prstDash val="solid"/>
              </a:ln>
              <a:solidFill>
                <a:schemeClr val="tx1"/>
              </a:solidFill>
              <a:effectLst>
                <a:outerShdw blurRad="12700" dist="38100" dir="2700000" algn="tl" rotWithShape="0">
                  <a:schemeClr val="bg1">
                    <a:lumMod val="50000"/>
                    <a:lumMod val="50000"/>
                  </a:schemeClr>
                </a:outerShdw>
              </a:effectLst>
            </a:endParaRPr>
          </a:p>
          <a:p>
            <a:pPr algn="ctr"/>
            <a:r>
              <a:rPr lang="en-US" altLang="zh-CN" sz="5400" b="1">
                <a:ln w="9525">
                  <a:solidFill>
                    <a:schemeClr val="bg1"/>
                  </a:solidFill>
                  <a:prstDash val="solid"/>
                </a:ln>
                <a:solidFill>
                  <a:schemeClr val="tx1"/>
                </a:solidFill>
                <a:effectLst>
                  <a:outerShdw blurRad="12700" dist="38100" dir="2700000" algn="tl" rotWithShape="0">
                    <a:schemeClr val="bg1">
                      <a:lumMod val="50000"/>
                      <a:lumMod val="50000"/>
                    </a:schemeClr>
                  </a:outerShdw>
                </a:effectLst>
              </a:rPr>
              <a:t>MOUNTAIN</a:t>
            </a:r>
            <a:endParaRPr lang="en-US" altLang="zh-CN" sz="5400" b="1">
              <a:ln w="9525">
                <a:solidFill>
                  <a:schemeClr val="bg1"/>
                </a:solidFill>
                <a:prstDash val="solid"/>
              </a:ln>
              <a:solidFill>
                <a:schemeClr val="tx1"/>
              </a:solidFill>
              <a:effectLst>
                <a:outerShdw blurRad="12700" dist="38100" dir="2700000" algn="tl" rotWithShape="0">
                  <a:schemeClr val="bg1">
                    <a:lumMod val="50000"/>
                    <a:lumMod val="50000"/>
                  </a:schemeClr>
                </a:outerShdw>
              </a:effectLst>
            </a:endParaRPr>
          </a:p>
        </p:txBody>
      </p:sp>
      <p:sp>
        <p:nvSpPr>
          <p:cNvPr id="12" name="文本框 11"/>
          <p:cNvSpPr txBox="1"/>
          <p:nvPr/>
        </p:nvSpPr>
        <p:spPr>
          <a:xfrm>
            <a:off x="879475" y="1091565"/>
            <a:ext cx="4064000" cy="1076325"/>
          </a:xfrm>
          <a:prstGeom prst="rect">
            <a:avLst/>
          </a:prstGeom>
          <a:solidFill>
            <a:schemeClr val="accent2"/>
          </a:solidFill>
        </p:spPr>
        <p:txBody>
          <a:bodyPr wrap="square" rtlCol="0">
            <a:spAutoFit/>
          </a:bodyPr>
          <a:p>
            <a:pPr algn="l"/>
            <a:r>
              <a:rPr lang="en-US" altLang="zh-CN" sz="1600" b="1" dirty="0" err="1" smtClean="0"/>
              <a:t>After a fierce internal conflict between her own hunger and the firefighters' greater sacrifice, she decided to offer them her lunch.</a:t>
            </a:r>
            <a:endParaRPr lang="en-US" altLang="zh-CN" sz="1600" b="1" dirty="0" err="1" smtClean="0"/>
          </a:p>
        </p:txBody>
      </p:sp>
      <p:sp>
        <p:nvSpPr>
          <p:cNvPr id="13" name="文本框 12"/>
          <p:cNvSpPr txBox="1"/>
          <p:nvPr/>
        </p:nvSpPr>
        <p:spPr>
          <a:xfrm>
            <a:off x="8678545" y="2101215"/>
            <a:ext cx="3397250" cy="1076325"/>
          </a:xfrm>
          <a:prstGeom prst="rect">
            <a:avLst/>
          </a:prstGeom>
          <a:solidFill>
            <a:schemeClr val="accent3">
              <a:lumMod val="40000"/>
              <a:lumOff val="60000"/>
            </a:schemeClr>
          </a:solidFill>
        </p:spPr>
        <p:txBody>
          <a:bodyPr wrap="square" rtlCol="0">
            <a:spAutoFit/>
          </a:bodyPr>
          <a:p>
            <a:pPr algn="l"/>
            <a:r>
              <a:rPr lang="en-US" altLang="zh-CN" sz="3200" b="1" dirty="0" err="1" smtClean="0">
                <a:gradFill>
                  <a:gsLst>
                    <a:gs pos="50000">
                      <a:schemeClr val="accent6"/>
                    </a:gs>
                    <a:gs pos="0">
                      <a:schemeClr val="accent6">
                        <a:lumMod val="25000"/>
                        <a:lumOff val="75000"/>
                      </a:schemeClr>
                    </a:gs>
                    <a:gs pos="100000">
                      <a:schemeClr val="accent6">
                        <a:lumMod val="85000"/>
                      </a:schemeClr>
                    </a:gs>
                  </a:gsLst>
                  <a:lin ang="5400000" scaled="1"/>
                </a:gradFill>
                <a:latin typeface="Times New Roman Regular" panose="02020503050405090304" charset="0"/>
                <a:cs typeface="Times New Roman Regular" panose="02020503050405090304" charset="0"/>
              </a:rPr>
              <a:t>What will happen after the climax</a:t>
            </a:r>
            <a:r>
              <a:rPr lang="zh-CN" altLang="en-US" sz="3200" b="1" dirty="0" err="1" smtClean="0">
                <a:gradFill>
                  <a:gsLst>
                    <a:gs pos="50000">
                      <a:schemeClr val="accent6"/>
                    </a:gs>
                    <a:gs pos="0">
                      <a:schemeClr val="accent6">
                        <a:lumMod val="25000"/>
                        <a:lumOff val="75000"/>
                      </a:schemeClr>
                    </a:gs>
                    <a:gs pos="100000">
                      <a:schemeClr val="accent6">
                        <a:lumMod val="85000"/>
                      </a:schemeClr>
                    </a:gs>
                  </a:gsLst>
                  <a:lin ang="5400000" scaled="1"/>
                </a:gradFill>
                <a:latin typeface="Times New Roman Regular" panose="02020503050405090304" charset="0"/>
                <a:cs typeface="Times New Roman Regular" panose="02020503050405090304" charset="0"/>
              </a:rPr>
              <a:t>？</a:t>
            </a:r>
            <a:endParaRPr lang="zh-CN" altLang="en-US" sz="3200" b="1" dirty="0" err="1" smtClean="0">
              <a:gradFill>
                <a:gsLst>
                  <a:gs pos="50000">
                    <a:schemeClr val="accent6"/>
                  </a:gs>
                  <a:gs pos="0">
                    <a:schemeClr val="accent6">
                      <a:lumMod val="25000"/>
                      <a:lumOff val="75000"/>
                    </a:schemeClr>
                  </a:gs>
                  <a:gs pos="100000">
                    <a:schemeClr val="accent6">
                      <a:lumMod val="85000"/>
                    </a:schemeClr>
                  </a:gs>
                </a:gsLst>
                <a:lin ang="5400000" scaled="1"/>
              </a:gradFill>
              <a:latin typeface="Times New Roman Regular" panose="02020503050405090304" charset="0"/>
              <a:cs typeface="Times New Roman Regular" panose="02020503050405090304" charset="0"/>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down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24" grpId="0" animBg="1"/>
      <p:bldP spid="24" grpId="1" animBg="1"/>
      <p:bldP spid="28" grpId="0" animBg="1"/>
      <p:bldP spid="28" grpId="1" animBg="1"/>
      <p:bldP spid="9" grpId="0" animBg="1"/>
      <p:bldP spid="9" grpId="1" animBg="1"/>
      <p:bldP spid="10" grpId="0" animBg="1"/>
      <p:bldP spid="10" grpId="1" animBg="1"/>
      <p:bldP spid="12" grpId="0" animBg="1"/>
      <p:bldP spid="12"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IMG_20250914_145656"/>
          <p:cNvPicPr>
            <a:picLocks noChangeAspect="1"/>
          </p:cNvPicPr>
          <p:nvPr/>
        </p:nvPicPr>
        <p:blipFill>
          <a:blip r:embed="rId1">
            <a:alphaModFix amt="83000"/>
          </a:blip>
          <a:stretch>
            <a:fillRect/>
          </a:stretch>
        </p:blipFill>
        <p:spPr>
          <a:xfrm>
            <a:off x="0" y="1905"/>
            <a:ext cx="12192000" cy="6854190"/>
          </a:xfrm>
          <a:prstGeom prst="rect">
            <a:avLst/>
          </a:prstGeom>
        </p:spPr>
      </p:pic>
      <p:sp>
        <p:nvSpPr>
          <p:cNvPr id="5" name="文本框 4"/>
          <p:cNvSpPr txBox="1"/>
          <p:nvPr/>
        </p:nvSpPr>
        <p:spPr>
          <a:xfrm>
            <a:off x="6345555" y="1791970"/>
            <a:ext cx="4485640" cy="368300"/>
          </a:xfrm>
          <a:prstGeom prst="rect">
            <a:avLst/>
          </a:prstGeom>
          <a:noFill/>
        </p:spPr>
        <p:txBody>
          <a:bodyPr wrap="square" rtlCol="0">
            <a:spAutoFit/>
          </a:bodyPr>
          <a:p>
            <a:pPr algn="l"/>
            <a:endParaRPr lang="zh-CN" altLang="en-US" dirty="0" err="1" smtClean="0"/>
          </a:p>
        </p:txBody>
      </p:sp>
      <p:sp>
        <p:nvSpPr>
          <p:cNvPr id="2" name="文本框 1"/>
          <p:cNvSpPr txBox="1"/>
          <p:nvPr/>
        </p:nvSpPr>
        <p:spPr>
          <a:xfrm>
            <a:off x="4921885" y="3601720"/>
            <a:ext cx="7156450" cy="2620645"/>
          </a:xfrm>
          <a:prstGeom prst="rect">
            <a:avLst/>
          </a:prstGeom>
          <a:solidFill>
            <a:schemeClr val="tx2">
              <a:lumMod val="20000"/>
              <a:lumOff val="80000"/>
            </a:schemeClr>
          </a:solidFill>
          <a:effectLst>
            <a:glow rad="63500">
              <a:schemeClr val="accent1">
                <a:satMod val="175000"/>
                <a:alpha val="40000"/>
              </a:schemeClr>
            </a:glow>
            <a:outerShdw blurRad="50800" dist="38100" dir="2700000" algn="tl" rotWithShape="0">
              <a:prstClr val="black">
                <a:alpha val="40000"/>
              </a:prstClr>
            </a:outerShdw>
          </a:effectLst>
        </p:spPr>
        <p:style>
          <a:lnRef idx="3">
            <a:schemeClr val="accent6"/>
          </a:lnRef>
          <a:fillRef idx="0">
            <a:srgbClr val="FFFFFF"/>
          </a:fillRef>
          <a:effectRef idx="0">
            <a:srgbClr val="FFFFFF"/>
          </a:effectRef>
          <a:fontRef idx="minor">
            <a:schemeClr val="tx1"/>
          </a:fontRef>
        </p:style>
        <p:txBody>
          <a:bodyPr wrap="square" rtlCol="0">
            <a:noAutofit/>
          </a:bodyPr>
          <a:p>
            <a:pPr indent="0" algn="l" fontAlgn="auto">
              <a:lnSpc>
                <a:spcPct val="200000"/>
              </a:lnSpc>
            </a:pPr>
            <a:r>
              <a:rPr lang="en-US" altLang="zh-CN" sz="4500" b="1" dirty="0" err="1" smtClean="0">
                <a:solidFill>
                  <a:srgbClr val="0070C0"/>
                </a:solidFill>
                <a:effectLst>
                  <a:outerShdw blurRad="38100" dist="25400" dir="5400000" algn="ctr" rotWithShape="0">
                    <a:srgbClr val="6E747A">
                      <a:alpha val="43000"/>
                    </a:srgbClr>
                  </a:outerShdw>
                </a:effectLst>
              </a:rPr>
              <a:t>  The Unfinished Lunch</a:t>
            </a:r>
            <a:endParaRPr lang="zh-CN" altLang="en-US" sz="4000" b="1" dirty="0" err="1" smtClean="0">
              <a:solidFill>
                <a:srgbClr val="0070C0"/>
              </a:solidFill>
              <a:effectLst>
                <a:outerShdw blurRad="38100" dist="25400" dir="5400000" algn="ctr" rotWithShape="0">
                  <a:srgbClr val="6E747A">
                    <a:alpha val="43000"/>
                  </a:srgbClr>
                </a:outerShdw>
              </a:effectLst>
            </a:endParaRPr>
          </a:p>
          <a:p>
            <a:pPr indent="0" algn="l" fontAlgn="auto">
              <a:lnSpc>
                <a:spcPct val="200000"/>
              </a:lnSpc>
            </a:pPr>
            <a:r>
              <a:rPr lang="en-US" altLang="zh-CN" sz="2800" dirty="0" err="1" smtClean="0">
                <a:solidFill>
                  <a:srgbClr val="0070C0"/>
                </a:solidFill>
                <a:effectLst>
                  <a:outerShdw blurRad="38100" dist="25400" dir="5400000" algn="ctr" rotWithShape="0">
                    <a:srgbClr val="6E747A">
                      <a:alpha val="43000"/>
                    </a:srgbClr>
                  </a:outerShdw>
                </a:effectLst>
              </a:rPr>
              <a:t>2025-2026</a:t>
            </a:r>
            <a:r>
              <a:rPr lang="zh-CN" altLang="en-US" sz="2800" dirty="0" err="1" smtClean="0">
                <a:solidFill>
                  <a:srgbClr val="0070C0"/>
                </a:solidFill>
                <a:effectLst>
                  <a:outerShdw blurRad="38100" dist="25400" dir="5400000" algn="ctr" rotWithShape="0">
                    <a:srgbClr val="6E747A">
                      <a:alpha val="43000"/>
                    </a:srgbClr>
                  </a:outerShdw>
                </a:effectLst>
              </a:rPr>
              <a:t>武汉高三九月调研考试读后续写</a:t>
            </a:r>
            <a:endParaRPr lang="zh-CN" altLang="en-US" sz="2800" dirty="0" err="1" smtClean="0">
              <a:solidFill>
                <a:srgbClr val="0070C0"/>
              </a:solidFill>
              <a:effectLst>
                <a:outerShdw blurRad="38100" dist="25400" dir="5400000" algn="ctr" rotWithShape="0">
                  <a:srgbClr val="6E747A">
                    <a:alpha val="43000"/>
                  </a:srgbClr>
                </a:outerShdw>
              </a:effectLst>
            </a:endParaRPr>
          </a:p>
        </p:txBody>
      </p:sp>
    </p:spTree>
    <p:custDataLst>
      <p:tags r:id="rId2"/>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381000" y="0"/>
            <a:ext cx="11430000" cy="1014730"/>
          </a:xfrm>
          <a:prstGeom prst="rect">
            <a:avLst/>
          </a:prstGeom>
        </p:spPr>
        <p:txBody>
          <a:bodyPr wrap="square">
            <a:normAutofit/>
          </a:bodyPr>
          <a:p>
            <a:pPr indent="0" algn="just" defTabSz="266700">
              <a:lnSpc>
                <a:spcPct val="150000"/>
              </a:lnSpc>
              <a:spcBef>
                <a:spcPct val="0"/>
              </a:spcBef>
              <a:spcAft>
                <a:spcPct val="0"/>
              </a:spcAft>
              <a:buFont typeface="Arial" panose="020B0604020202020204" pitchFamily="34" charset="0"/>
              <a:buNone/>
            </a:pPr>
            <a:r>
              <a:rPr lang="en-US" altLang="zh-CN" sz="4000" b="1">
                <a:solidFill>
                  <a:schemeClr val="tx1"/>
                </a:solidFill>
                <a:effectLst>
                  <a:outerShdw blurRad="38100" dist="19050" dir="2700000" algn="tl" rotWithShape="0">
                    <a:schemeClr val="dk1">
                      <a:alpha val="40000"/>
                    </a:schemeClr>
                  </a:outerShdw>
                </a:effectLst>
                <a:latin typeface="+mj-lt"/>
                <a:ea typeface="+mj-ea"/>
                <a:cs typeface="微软雅黑" panose="020B0503020204020204" charset="-122"/>
              </a:rPr>
              <a:t>Task 4 : Raise some questions</a:t>
            </a:r>
            <a:endParaRPr lang="en-US" altLang="zh-CN" sz="4000" b="1">
              <a:solidFill>
                <a:schemeClr val="tx1"/>
              </a:solidFill>
              <a:effectLst>
                <a:outerShdw blurRad="38100" dist="19050" dir="2700000" algn="tl" rotWithShape="0">
                  <a:schemeClr val="dk1">
                    <a:alpha val="40000"/>
                  </a:schemeClr>
                </a:outerShdw>
              </a:effectLst>
              <a:latin typeface="+mj-lt"/>
              <a:ea typeface="+mj-ea"/>
              <a:cs typeface="微软雅黑" panose="020B0503020204020204" charset="-122"/>
            </a:endParaRPr>
          </a:p>
        </p:txBody>
      </p:sp>
      <p:sp>
        <p:nvSpPr>
          <p:cNvPr id="6" name="文本框 5"/>
          <p:cNvSpPr txBox="1"/>
          <p:nvPr/>
        </p:nvSpPr>
        <p:spPr>
          <a:xfrm>
            <a:off x="505460" y="1649095"/>
            <a:ext cx="11380470" cy="5056505"/>
          </a:xfrm>
          <a:prstGeom prst="rect">
            <a:avLst/>
          </a:prstGeom>
          <a:noFill/>
        </p:spPr>
        <p:txBody>
          <a:bodyPr wrap="square" rtlCol="0">
            <a:noAutofit/>
          </a:bodyPr>
          <a:p>
            <a:pPr indent="0" algn="l" fontAlgn="auto">
              <a:lnSpc>
                <a:spcPct val="200000"/>
              </a:lnSpc>
            </a:pPr>
            <a:r>
              <a:rPr lang="en-US" altLang="zh-CN" sz="2400" b="1" dirty="0" err="1" smtClean="0"/>
              <a:t>1. How does the protagonist catch up with the departing firefighters? What are her specific actions?</a:t>
            </a:r>
            <a:r>
              <a:rPr lang="en-US" altLang="zh-CN" sz="2400" dirty="0" err="1" smtClean="0"/>
              <a:t> </a:t>
            </a:r>
            <a:endParaRPr lang="en-US" altLang="zh-CN" sz="2400" dirty="0" err="1" smtClean="0"/>
          </a:p>
          <a:p>
            <a:pPr indent="0" algn="l" fontAlgn="auto">
              <a:lnSpc>
                <a:spcPct val="200000"/>
              </a:lnSpc>
            </a:pPr>
            <a:r>
              <a:rPr lang="en-US" altLang="zh-CN" sz="2400" b="1" dirty="0" err="1" smtClean="0"/>
              <a:t>2. What are the specific reactions of the firefighters (facial expression, words, actions) when the protagonist offers them her lunch?</a:t>
            </a:r>
            <a:r>
              <a:rPr lang="en-US" altLang="zh-CN" sz="2400" dirty="0" err="1" smtClean="0"/>
              <a:t> </a:t>
            </a:r>
            <a:endParaRPr lang="en-US" altLang="zh-CN" sz="2400" dirty="0" err="1" smtClean="0"/>
          </a:p>
          <a:p>
            <a:pPr indent="0" algn="l" fontAlgn="auto">
              <a:lnSpc>
                <a:spcPct val="200000"/>
              </a:lnSpc>
            </a:pPr>
            <a:r>
              <a:rPr lang="en-US" altLang="zh-CN" sz="2400" b="1" dirty="0" err="1" smtClean="0"/>
              <a:t>3. How is this exchange completed against the backdrop of the wailing siren?        What is the atmosphere like?</a:t>
            </a:r>
            <a:r>
              <a:rPr lang="en-US" altLang="zh-CN" sz="2400" dirty="0" err="1" smtClean="0"/>
              <a:t> </a:t>
            </a:r>
            <a:endParaRPr lang="zh-CN" altLang="en-US" sz="2000" dirty="0" err="1" smtClean="0"/>
          </a:p>
        </p:txBody>
      </p:sp>
      <p:sp>
        <p:nvSpPr>
          <p:cNvPr id="10" name="文本框 9"/>
          <p:cNvSpPr txBox="1"/>
          <p:nvPr>
            <p:custDataLst>
              <p:tags r:id="rId2"/>
            </p:custDataLst>
          </p:nvPr>
        </p:nvSpPr>
        <p:spPr>
          <a:xfrm>
            <a:off x="126365" y="909320"/>
            <a:ext cx="6513195" cy="740410"/>
          </a:xfrm>
          <a:prstGeom prst="rect">
            <a:avLst/>
          </a:prstGeom>
          <a:noFill/>
        </p:spPr>
        <p:txBody>
          <a:bodyPr wrap="square" rtlCol="0" anchor="t">
            <a:noAutofit/>
          </a:bodyPr>
          <a:p>
            <a:pPr indent="457200" algn="just" defTabSz="266700" fontAlgn="auto">
              <a:lnSpc>
                <a:spcPct val="150000"/>
              </a:lnSpc>
              <a:spcBef>
                <a:spcPct val="0"/>
              </a:spcBef>
              <a:spcAft>
                <a:spcPct val="0"/>
              </a:spcAft>
              <a:buFont typeface="Arial" panose="020B0604020202020204" pitchFamily="34" charset="0"/>
              <a:buNone/>
            </a:pPr>
            <a:r>
              <a:rPr lang="en-US" altLang="zh-CN" sz="2800">
                <a:solidFill>
                  <a:srgbClr val="C00000"/>
                </a:solidFill>
                <a:sym typeface="+mn-ea"/>
              </a:rPr>
              <a:t>Para 1. </a:t>
            </a:r>
            <a:r>
              <a:rPr lang="en-US" altLang="zh-CN" sz="2800" b="1">
                <a:sym typeface="+mn-ea"/>
              </a:rPr>
              <a:t>My hesitation melted away.   </a:t>
            </a:r>
            <a:r>
              <a:rPr lang="en-US" altLang="zh-CN" sz="3200" b="1">
                <a:sym typeface="+mn-ea"/>
              </a:rPr>
              <a:t> </a:t>
            </a:r>
            <a:r>
              <a:rPr lang="en-US" altLang="zh-CN" sz="3200">
                <a:solidFill>
                  <a:srgbClr val="C00000"/>
                </a:solidFill>
                <a:sym typeface="+mn-ea"/>
              </a:rPr>
              <a:t>   </a:t>
            </a:r>
            <a:r>
              <a:rPr lang="en-US" altLang="zh-CN" sz="2400">
                <a:solidFill>
                  <a:srgbClr val="C00000"/>
                </a:solidFill>
                <a:sym typeface="+mn-ea"/>
              </a:rPr>
              <a:t>                    </a:t>
            </a:r>
            <a:endParaRPr lang="en-US" altLang="zh-CN" sz="2400" dirty="0" err="1" smtClean="0">
              <a:solidFill>
                <a:srgbClr val="C00000"/>
              </a:solidFill>
              <a:sym typeface="+mn-ea"/>
            </a:endParaRPr>
          </a:p>
        </p:txBody>
      </p:sp>
      <p:sp>
        <p:nvSpPr>
          <p:cNvPr id="5" name="文本框 4"/>
          <p:cNvSpPr txBox="1"/>
          <p:nvPr/>
        </p:nvSpPr>
        <p:spPr>
          <a:xfrm>
            <a:off x="2098675" y="-873125"/>
            <a:ext cx="11018520" cy="368300"/>
          </a:xfrm>
          <a:prstGeom prst="rect">
            <a:avLst/>
          </a:prstGeom>
          <a:noFill/>
        </p:spPr>
        <p:txBody>
          <a:bodyPr wrap="square" rtlCol="0">
            <a:spAutoFit/>
          </a:bodyPr>
          <a:p>
            <a:pPr algn="l"/>
            <a:endParaRPr lang="zh-CN" altLang="en-US" dirty="0" err="1" smtClean="0"/>
          </a:p>
        </p:txBody>
      </p:sp>
      <p:sp>
        <p:nvSpPr>
          <p:cNvPr id="7" name="文本框 6"/>
          <p:cNvSpPr txBox="1"/>
          <p:nvPr/>
        </p:nvSpPr>
        <p:spPr>
          <a:xfrm>
            <a:off x="505460" y="1747520"/>
            <a:ext cx="11380470" cy="1445895"/>
          </a:xfrm>
          <a:prstGeom prst="rect">
            <a:avLst/>
          </a:prstGeom>
          <a:solidFill>
            <a:schemeClr val="bg2">
              <a:lumMod val="90000"/>
            </a:schemeClr>
          </a:solidFill>
        </p:spPr>
        <p:txBody>
          <a:bodyPr wrap="square" rtlCol="0">
            <a:noAutofit/>
          </a:bodyPr>
          <a:p>
            <a:pPr algn="l">
              <a:lnSpc>
                <a:spcPct val="150000"/>
              </a:lnSpc>
            </a:pPr>
            <a:r>
              <a:rPr lang="zh-CN" altLang="en-US" sz="2200" dirty="0" err="1" smtClean="0">
                <a:sym typeface="+mn-ea"/>
              </a:rPr>
              <a:t>消防员步伐加快</a:t>
            </a:r>
            <a:r>
              <a:rPr lang="en-US" altLang="zh-CN" sz="2200" dirty="0" err="1" smtClean="0">
                <a:sym typeface="+mn-ea"/>
              </a:rPr>
              <a:t> (their steps quickening)</a:t>
            </a:r>
            <a:r>
              <a:rPr lang="zh-CN" altLang="en-US" sz="2200" dirty="0" err="1" smtClean="0">
                <a:sym typeface="+mn-ea"/>
              </a:rPr>
              <a:t>，引擎可能已启动。她需要快速行动</a:t>
            </a:r>
            <a:r>
              <a:rPr lang="en-US" altLang="zh-CN" sz="2200" dirty="0" err="1" smtClean="0">
                <a:sym typeface="+mn-ea"/>
              </a:rPr>
              <a:t>——</a:t>
            </a:r>
            <a:r>
              <a:rPr lang="zh-CN" altLang="en-US" sz="2200" dirty="0" err="1" smtClean="0">
                <a:sym typeface="+mn-ea"/>
              </a:rPr>
              <a:t>是抓起整个托盘冲出去，还是快速把食物包起来？</a:t>
            </a:r>
            <a:endParaRPr lang="zh-CN" altLang="en-US" sz="2200" dirty="0" err="1" smtClean="0"/>
          </a:p>
          <a:p>
            <a:pPr algn="l"/>
            <a:endParaRPr lang="zh-CN" altLang="en-US" sz="2200" dirty="0" err="1" smtClean="0"/>
          </a:p>
        </p:txBody>
      </p:sp>
      <p:sp>
        <p:nvSpPr>
          <p:cNvPr id="8" name="文本框 7"/>
          <p:cNvSpPr txBox="1"/>
          <p:nvPr/>
        </p:nvSpPr>
        <p:spPr>
          <a:xfrm>
            <a:off x="506095" y="3429000"/>
            <a:ext cx="11379835" cy="1259205"/>
          </a:xfrm>
          <a:prstGeom prst="rect">
            <a:avLst/>
          </a:prstGeom>
          <a:solidFill>
            <a:schemeClr val="bg2">
              <a:lumMod val="90000"/>
            </a:schemeClr>
          </a:solidFill>
        </p:spPr>
        <p:txBody>
          <a:bodyPr wrap="square" rtlCol="0">
            <a:noAutofit/>
          </a:bodyPr>
          <a:p>
            <a:pPr indent="0" algn="l" fontAlgn="auto">
              <a:lnSpc>
                <a:spcPct val="150000"/>
              </a:lnSpc>
            </a:pPr>
            <a:r>
              <a:rPr lang="zh-CN" altLang="en-US" sz="2200" dirty="0" err="1" smtClean="0">
                <a:sym typeface="+mn-ea"/>
              </a:rPr>
              <a:t>他们很疲惫但专业 (eyes tired, no exchange of words)。反应可能是短暂的惊讶，随后是一个疲惫而真诚的微笑，并可能有一句简短的感谢。</a:t>
            </a:r>
            <a:endParaRPr lang="zh-CN" altLang="en-US" sz="2200" dirty="0" err="1" smtClean="0"/>
          </a:p>
          <a:p>
            <a:pPr algn="l"/>
            <a:endParaRPr lang="zh-CN" altLang="en-US" sz="2200" dirty="0" err="1" smtClean="0"/>
          </a:p>
        </p:txBody>
      </p:sp>
      <p:sp>
        <p:nvSpPr>
          <p:cNvPr id="11" name="文本框 10"/>
          <p:cNvSpPr txBox="1"/>
          <p:nvPr/>
        </p:nvSpPr>
        <p:spPr>
          <a:xfrm>
            <a:off x="506095" y="4923790"/>
            <a:ext cx="11380470" cy="1259205"/>
          </a:xfrm>
          <a:prstGeom prst="rect">
            <a:avLst/>
          </a:prstGeom>
          <a:solidFill>
            <a:schemeClr val="bg2">
              <a:lumMod val="90000"/>
            </a:schemeClr>
          </a:solidFill>
        </p:spPr>
        <p:txBody>
          <a:bodyPr wrap="square" rtlCol="0">
            <a:noAutofit/>
          </a:bodyPr>
          <a:p>
            <a:pPr algn="l"/>
            <a:r>
              <a:rPr lang="zh-CN" altLang="en-US" sz="2200" dirty="0" err="1" smtClean="0">
                <a:sym typeface="+mn-ea"/>
              </a:rPr>
              <a:t>警报声 (loud, sharp siren) 制造了紧迫感。对话可能很短，被警报声淹没，但情感交流是真切的。</a:t>
            </a:r>
            <a:endParaRPr lang="zh-CN" altLang="en-US" sz="2200" dirty="0" err="1" smtClean="0"/>
          </a:p>
          <a:p>
            <a:pPr algn="l"/>
            <a:endParaRPr lang="zh-CN" altLang="en-US" sz="2200" dirty="0" err="1" smtClean="0"/>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bldLvl="0" animBg="1"/>
      <p:bldP spid="7" grpId="1" animBg="1"/>
      <p:bldP spid="8" grpId="0" bldLvl="0" animBg="1"/>
      <p:bldP spid="8" grpId="1" animBg="1"/>
      <p:bldP spid="11" grpId="0" bldLvl="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381000" y="0"/>
            <a:ext cx="11430000" cy="1014730"/>
          </a:xfrm>
          <a:prstGeom prst="rect">
            <a:avLst/>
          </a:prstGeom>
        </p:spPr>
        <p:txBody>
          <a:bodyPr wrap="square">
            <a:normAutofit/>
          </a:bodyPr>
          <a:p>
            <a:pPr indent="0" algn="just" defTabSz="266700">
              <a:lnSpc>
                <a:spcPct val="150000"/>
              </a:lnSpc>
              <a:spcBef>
                <a:spcPct val="0"/>
              </a:spcBef>
              <a:spcAft>
                <a:spcPct val="0"/>
              </a:spcAft>
              <a:buFont typeface="Arial" panose="020B0604020202020204" pitchFamily="34" charset="0"/>
              <a:buNone/>
            </a:pPr>
            <a:r>
              <a:rPr lang="en-US" altLang="zh-CN" sz="4000" b="1">
                <a:solidFill>
                  <a:schemeClr val="tx1"/>
                </a:solidFill>
                <a:effectLst>
                  <a:outerShdw blurRad="38100" dist="19050" dir="2700000" algn="tl" rotWithShape="0">
                    <a:schemeClr val="dk1">
                      <a:alpha val="40000"/>
                    </a:schemeClr>
                  </a:outerShdw>
                </a:effectLst>
                <a:latin typeface="+mj-lt"/>
                <a:ea typeface="+mj-ea"/>
                <a:cs typeface="微软雅黑" panose="020B0503020204020204" charset="-122"/>
              </a:rPr>
              <a:t>Task 4 : Raise some questions</a:t>
            </a:r>
            <a:endParaRPr lang="en-US" altLang="zh-CN" sz="4000" b="1">
              <a:solidFill>
                <a:schemeClr val="tx1"/>
              </a:solidFill>
              <a:effectLst>
                <a:outerShdw blurRad="38100" dist="19050" dir="2700000" algn="tl" rotWithShape="0">
                  <a:schemeClr val="dk1">
                    <a:alpha val="40000"/>
                  </a:schemeClr>
                </a:outerShdw>
              </a:effectLst>
              <a:latin typeface="+mj-lt"/>
              <a:ea typeface="+mj-ea"/>
              <a:cs typeface="微软雅黑" panose="020B0503020204020204" charset="-122"/>
            </a:endParaRPr>
          </a:p>
        </p:txBody>
      </p:sp>
      <p:sp>
        <p:nvSpPr>
          <p:cNvPr id="6" name="文本框 5"/>
          <p:cNvSpPr txBox="1"/>
          <p:nvPr/>
        </p:nvSpPr>
        <p:spPr>
          <a:xfrm>
            <a:off x="505460" y="1649095"/>
            <a:ext cx="11380470" cy="5056505"/>
          </a:xfrm>
          <a:prstGeom prst="rect">
            <a:avLst/>
          </a:prstGeom>
          <a:noFill/>
        </p:spPr>
        <p:txBody>
          <a:bodyPr wrap="square" rtlCol="0">
            <a:noAutofit/>
          </a:bodyPr>
          <a:p>
            <a:pPr indent="0" algn="l" fontAlgn="auto">
              <a:lnSpc>
                <a:spcPct val="200000"/>
              </a:lnSpc>
            </a:pPr>
            <a:r>
              <a:rPr lang="en-US" altLang="zh-CN" sz="2400" b="1" dirty="0" err="1" smtClean="0"/>
              <a:t>1. Why is the manager waiting there? What did he see?</a:t>
            </a:r>
            <a:endParaRPr lang="en-US" altLang="zh-CN" sz="2400" b="1" dirty="0" err="1" smtClean="0"/>
          </a:p>
          <a:p>
            <a:pPr indent="0" algn="l" fontAlgn="auto">
              <a:lnSpc>
                <a:spcPct val="200000"/>
              </a:lnSpc>
            </a:pPr>
            <a:endParaRPr lang="en-US" altLang="zh-CN" sz="2400" b="1" dirty="0" err="1" smtClean="0"/>
          </a:p>
          <a:p>
            <a:pPr indent="0" algn="l" fontAlgn="auto">
              <a:lnSpc>
                <a:spcPct val="200000"/>
              </a:lnSpc>
            </a:pPr>
            <a:r>
              <a:rPr lang="en-US" altLang="zh-CN" sz="2400" b="1" dirty="0" err="1" smtClean="0"/>
              <a:t>2. What does the manager say to the protagonist? What is his attitude and tone?</a:t>
            </a:r>
            <a:endParaRPr lang="en-US" altLang="zh-CN" sz="2400" b="1" dirty="0" err="1" smtClean="0"/>
          </a:p>
          <a:p>
            <a:pPr indent="0" algn="l" fontAlgn="auto">
              <a:lnSpc>
                <a:spcPct val="200000"/>
              </a:lnSpc>
            </a:pPr>
            <a:r>
              <a:rPr lang="en-US" altLang="zh-CN" sz="2400" b="1" dirty="0" err="1" smtClean="0"/>
              <a:t>3. How does the manager reward the protagonist's kind act? How does this ending elevate the theme?</a:t>
            </a:r>
            <a:endParaRPr lang="zh-CN" altLang="en-US" sz="2000" dirty="0" err="1" smtClean="0"/>
          </a:p>
        </p:txBody>
      </p:sp>
      <p:sp>
        <p:nvSpPr>
          <p:cNvPr id="10" name="文本框 9"/>
          <p:cNvSpPr txBox="1"/>
          <p:nvPr>
            <p:custDataLst>
              <p:tags r:id="rId2"/>
            </p:custDataLst>
          </p:nvPr>
        </p:nvSpPr>
        <p:spPr>
          <a:xfrm>
            <a:off x="126365" y="909320"/>
            <a:ext cx="11608435" cy="740410"/>
          </a:xfrm>
          <a:prstGeom prst="rect">
            <a:avLst/>
          </a:prstGeom>
          <a:noFill/>
        </p:spPr>
        <p:txBody>
          <a:bodyPr wrap="square" rtlCol="0" anchor="t">
            <a:noAutofit/>
          </a:bodyPr>
          <a:p>
            <a:pPr indent="457200" algn="just" defTabSz="266700" fontAlgn="auto">
              <a:lnSpc>
                <a:spcPct val="150000"/>
              </a:lnSpc>
              <a:spcBef>
                <a:spcPct val="0"/>
              </a:spcBef>
              <a:spcAft>
                <a:spcPct val="0"/>
              </a:spcAft>
              <a:buFont typeface="Arial" panose="020B0604020202020204" pitchFamily="34" charset="0"/>
              <a:buNone/>
            </a:pPr>
            <a:r>
              <a:rPr lang="en-US" altLang="zh-CN" sz="2300" b="1">
                <a:sym typeface="+mn-ea"/>
              </a:rPr>
              <a:t> </a:t>
            </a:r>
            <a:r>
              <a:rPr lang="en-US" altLang="zh-CN" sz="2300">
                <a:solidFill>
                  <a:srgbClr val="C00000"/>
                </a:solidFill>
                <a:sym typeface="+mn-ea"/>
              </a:rPr>
              <a:t>Para 2. </a:t>
            </a:r>
            <a:r>
              <a:rPr lang="en-US" altLang="zh-CN" sz="2300" b="1">
                <a:sym typeface="+mn-ea"/>
              </a:rPr>
              <a:t>I went back to the counter;only to find the manager was waitingfor me.</a:t>
            </a:r>
            <a:r>
              <a:rPr lang="en-US" altLang="zh-CN" sz="2800" b="1">
                <a:sym typeface="+mn-ea"/>
              </a:rPr>
              <a:t>   </a:t>
            </a:r>
            <a:r>
              <a:rPr lang="en-US" altLang="zh-CN" sz="3200" b="1">
                <a:sym typeface="+mn-ea"/>
              </a:rPr>
              <a:t> </a:t>
            </a:r>
            <a:r>
              <a:rPr lang="en-US" altLang="zh-CN" sz="3200">
                <a:solidFill>
                  <a:srgbClr val="C00000"/>
                </a:solidFill>
                <a:sym typeface="+mn-ea"/>
              </a:rPr>
              <a:t>   </a:t>
            </a:r>
            <a:r>
              <a:rPr lang="en-US" altLang="zh-CN" sz="2400">
                <a:solidFill>
                  <a:srgbClr val="C00000"/>
                </a:solidFill>
                <a:sym typeface="+mn-ea"/>
              </a:rPr>
              <a:t>                    </a:t>
            </a:r>
            <a:endParaRPr lang="en-US" altLang="zh-CN" sz="2400" dirty="0" err="1" smtClean="0">
              <a:solidFill>
                <a:srgbClr val="C00000"/>
              </a:solidFill>
              <a:sym typeface="+mn-ea"/>
            </a:endParaRPr>
          </a:p>
        </p:txBody>
      </p:sp>
      <p:sp>
        <p:nvSpPr>
          <p:cNvPr id="5" name="文本框 4"/>
          <p:cNvSpPr txBox="1"/>
          <p:nvPr/>
        </p:nvSpPr>
        <p:spPr>
          <a:xfrm>
            <a:off x="2098675" y="-873125"/>
            <a:ext cx="11018520" cy="368300"/>
          </a:xfrm>
          <a:prstGeom prst="rect">
            <a:avLst/>
          </a:prstGeom>
          <a:noFill/>
        </p:spPr>
        <p:txBody>
          <a:bodyPr wrap="square" rtlCol="0">
            <a:spAutoFit/>
          </a:bodyPr>
          <a:p>
            <a:pPr algn="l"/>
            <a:endParaRPr lang="zh-CN" altLang="en-US" dirty="0" err="1" smtClean="0"/>
          </a:p>
        </p:txBody>
      </p:sp>
      <p:sp>
        <p:nvSpPr>
          <p:cNvPr id="7" name="文本框 6"/>
          <p:cNvSpPr txBox="1"/>
          <p:nvPr/>
        </p:nvSpPr>
        <p:spPr>
          <a:xfrm>
            <a:off x="431800" y="1747520"/>
            <a:ext cx="11379200" cy="975360"/>
          </a:xfrm>
          <a:prstGeom prst="rect">
            <a:avLst/>
          </a:prstGeom>
          <a:solidFill>
            <a:schemeClr val="bg2">
              <a:lumMod val="90000"/>
            </a:schemeClr>
          </a:solidFill>
        </p:spPr>
        <p:txBody>
          <a:bodyPr wrap="square" rtlCol="0">
            <a:noAutofit/>
          </a:bodyPr>
          <a:p>
            <a:pPr algn="l">
              <a:lnSpc>
                <a:spcPct val="150000"/>
              </a:lnSpc>
            </a:pPr>
            <a:r>
              <a:rPr lang="zh-CN" altLang="en-US" sz="2200" dirty="0" err="1" smtClean="0"/>
              <a:t>餐厅很忙，经理可能在巡视。他很可能目睹了主角冲出去给消防员送食物的全过程。</a:t>
            </a:r>
            <a:endParaRPr lang="zh-CN" altLang="en-US" sz="2200" dirty="0" err="1" smtClean="0"/>
          </a:p>
        </p:txBody>
      </p:sp>
      <p:sp>
        <p:nvSpPr>
          <p:cNvPr id="8" name="文本框 7"/>
          <p:cNvSpPr txBox="1"/>
          <p:nvPr/>
        </p:nvSpPr>
        <p:spPr>
          <a:xfrm>
            <a:off x="431165" y="3352800"/>
            <a:ext cx="11379835" cy="1259205"/>
          </a:xfrm>
          <a:prstGeom prst="rect">
            <a:avLst/>
          </a:prstGeom>
          <a:solidFill>
            <a:schemeClr val="bg2">
              <a:lumMod val="90000"/>
            </a:schemeClr>
          </a:solidFill>
        </p:spPr>
        <p:txBody>
          <a:bodyPr wrap="square" rtlCol="0">
            <a:noAutofit/>
          </a:bodyPr>
          <a:p>
            <a:pPr indent="0" algn="l" fontAlgn="auto">
              <a:lnSpc>
                <a:spcPct val="150000"/>
              </a:lnSpc>
            </a:pPr>
            <a:r>
              <a:rPr lang="zh-CN" altLang="en-US" sz="2200" dirty="0" err="1" smtClean="0"/>
              <a:t>经理的角色是社区善意的代表。他的语气应该是赞赏的、温暖的，可能表示他看到主角的行为很感动。</a:t>
            </a:r>
            <a:endParaRPr lang="zh-CN" altLang="en-US" sz="2200" dirty="0" err="1" smtClean="0"/>
          </a:p>
          <a:p>
            <a:pPr algn="l"/>
            <a:endParaRPr lang="zh-CN" altLang="en-US" sz="2200" dirty="0" err="1" smtClean="0"/>
          </a:p>
        </p:txBody>
      </p:sp>
      <p:sp>
        <p:nvSpPr>
          <p:cNvPr id="11" name="文本框 10"/>
          <p:cNvSpPr txBox="1"/>
          <p:nvPr/>
        </p:nvSpPr>
        <p:spPr>
          <a:xfrm>
            <a:off x="431165" y="4890770"/>
            <a:ext cx="11380470" cy="1259205"/>
          </a:xfrm>
          <a:prstGeom prst="rect">
            <a:avLst/>
          </a:prstGeom>
          <a:solidFill>
            <a:schemeClr val="bg2">
              <a:lumMod val="90000"/>
            </a:schemeClr>
          </a:solidFill>
        </p:spPr>
        <p:txBody>
          <a:bodyPr wrap="square" rtlCol="0">
            <a:noAutofit/>
          </a:bodyPr>
          <a:p>
            <a:pPr algn="l">
              <a:lnSpc>
                <a:spcPct val="150000"/>
              </a:lnSpc>
            </a:pPr>
            <a:r>
              <a:rPr lang="zh-CN" altLang="en-US" sz="2200" dirty="0" err="1" smtClean="0"/>
              <a:t>最直接的方式是提供一份新的免费食物</a:t>
            </a:r>
            <a:r>
              <a:rPr lang="en-US" altLang="zh-CN" sz="2200" dirty="0" err="1" smtClean="0"/>
              <a:t> (on the house)</a:t>
            </a:r>
            <a:r>
              <a:rPr lang="zh-CN" altLang="en-US" sz="2200" dirty="0" err="1" smtClean="0"/>
              <a:t>。这完成了</a:t>
            </a:r>
            <a:r>
              <a:rPr lang="en-US" altLang="zh-CN" sz="2200" dirty="0" err="1" smtClean="0"/>
              <a:t>“</a:t>
            </a:r>
            <a:r>
              <a:rPr lang="zh-CN" altLang="en-US" sz="2200" dirty="0" err="1" smtClean="0"/>
              <a:t>善意的循环</a:t>
            </a:r>
            <a:r>
              <a:rPr lang="en-US" altLang="zh-CN" sz="2200" dirty="0" err="1" smtClean="0"/>
              <a:t>”</a:t>
            </a:r>
            <a:r>
              <a:rPr lang="zh-CN" altLang="en-US" sz="2200" dirty="0" err="1" smtClean="0"/>
              <a:t>，表明善行会得到认可和回报，强化了社区互爱的主题。</a:t>
            </a:r>
            <a:endParaRPr lang="zh-CN" altLang="en-US" sz="2200" dirty="0" err="1" smtClean="0"/>
          </a:p>
          <a:p>
            <a:pPr algn="l"/>
            <a:endParaRPr lang="zh-CN" altLang="en-US" sz="2200" dirty="0" err="1" smtClean="0"/>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bldLvl="0" animBg="1"/>
      <p:bldP spid="7" grpId="1" animBg="1"/>
      <p:bldP spid="8" grpId="0" bldLvl="0" animBg="1"/>
      <p:bldP spid="8" grpId="1" animBg="1"/>
      <p:bldP spid="11" grpId="0" bldLvl="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p:cNvSpPr>
            <a:spLocks noGrp="1"/>
          </p:cNvSpPr>
          <p:nvPr>
            <p:ph type="title"/>
            <p:custDataLst>
              <p:tags r:id="rId1"/>
            </p:custDataLst>
          </p:nvPr>
        </p:nvSpPr>
        <p:spPr>
          <a:xfrm>
            <a:off x="2254250" y="1017270"/>
            <a:ext cx="7683500" cy="4305300"/>
          </a:xfrm>
        </p:spPr>
        <p:txBody>
          <a:bodyPr>
            <a:normAutofit fontScale="90000"/>
          </a:bodyPr>
          <a:lstStyle/>
          <a:p>
            <a:pPr marL="0" indent="0" algn="l" fontAlgn="auto">
              <a:lnSpc>
                <a:spcPct val="150000"/>
              </a:lnSpc>
              <a:spcBef>
                <a:spcPct val="0"/>
              </a:spcBef>
              <a:spcAft>
                <a:spcPct val="0"/>
              </a:spcAft>
              <a:buSzTx/>
            </a:pPr>
            <a:r>
              <a:rPr lang="en-US" altLang="zh-CN" sz="4890">
                <a:sym typeface="+mn-ea"/>
              </a:rPr>
              <a:t>Step 3  </a:t>
            </a:r>
            <a:br>
              <a:rPr lang="en-US" altLang="zh-CN" sz="4890">
                <a:sym typeface="+mn-ea"/>
              </a:rPr>
            </a:br>
            <a:r>
              <a:rPr kumimoji="1" lang="en-US" altLang="zh-CN" sz="4890">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t>Lexical and Syntactic         Chunk Accumulation</a:t>
            </a:r>
            <a:br>
              <a:rPr kumimoji="1" lang="en-US" altLang="zh-CN" sz="4890">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br>
            <a:r>
              <a:rPr kumimoji="1" lang="zh-CN" altLang="en-US" sz="4890">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t>语料句式积累</a:t>
            </a:r>
            <a:endParaRPr kumimoji="1" lang="zh-CN" altLang="en-US" sz="4890">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endParaRPr>
          </a:p>
        </p:txBody>
      </p:sp>
      <p:sp>
        <p:nvSpPr>
          <p:cNvPr id="6" name="节编号"/>
          <p:cNvSpPr>
            <a:spLocks noGrp="1"/>
          </p:cNvSpPr>
          <p:nvPr>
            <p:ph type="body" sz="quarter" idx="13"/>
            <p:custDataLst>
              <p:tags r:id="rId2"/>
            </p:custDataLst>
          </p:nvPr>
        </p:nvSpPr>
        <p:spPr>
          <a:xfrm>
            <a:off x="10270349" y="2560320"/>
            <a:ext cx="1632479" cy="1869606"/>
          </a:xfrm>
        </p:spPr>
        <p:txBody>
          <a:bodyPr/>
          <a:lstStyle/>
          <a:p>
            <a:r>
              <a:rPr lang="en-US" altLang="zh-CN">
                <a:solidFill>
                  <a:schemeClr val="lt1">
                    <a:lumMod val="100000"/>
                  </a:schemeClr>
                </a:solidFill>
              </a:rPr>
              <a:t>03</a:t>
            </a:r>
            <a:endParaRPr lang="en-US" altLang="zh-CN">
              <a:solidFill>
                <a:schemeClr val="lt1">
                  <a:lumMod val="100000"/>
                </a:schemeClr>
              </a:solidFill>
            </a:endParaRPr>
          </a:p>
        </p:txBody>
      </p:sp>
    </p:spTree>
    <p:custDataLst>
      <p:tags r:id="rId3"/>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11647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sz="2400"/>
          </a:p>
        </p:txBody>
      </p:sp>
      <p:sp>
        <p:nvSpPr>
          <p:cNvPr id="4" name="标题 1"/>
          <p:cNvSpPr txBox="1"/>
          <p:nvPr/>
        </p:nvSpPr>
        <p:spPr>
          <a:xfrm>
            <a:off x="3647440" y="260350"/>
            <a:ext cx="7357110" cy="763270"/>
          </a:xfrm>
          <a:prstGeom prst="triangle">
            <a:avLst>
              <a:gd name="adj" fmla="val 49670"/>
            </a:avLst>
          </a:prstGeom>
          <a:gradFill>
            <a:gsLst>
              <a:gs pos="8000">
                <a:schemeClr val="accent1">
                  <a:lumMod val="60000"/>
                  <a:lumOff val="40000"/>
                  <a:alpha val="100000"/>
                </a:schemeClr>
              </a:gs>
              <a:gs pos="71000">
                <a:schemeClr val="accent1">
                  <a:lumMod val="20000"/>
                  <a:lumOff val="80000"/>
                  <a:alpha val="0"/>
                </a:schemeClr>
              </a:gs>
            </a:gsLst>
            <a:lin ang="5400000" scaled="0"/>
          </a:gradFill>
          <a:ln cap="sq">
            <a:noFill/>
            <a:prstDash val="solid"/>
            <a:miter/>
          </a:ln>
          <a:effectLst/>
        </p:spPr>
        <p:txBody>
          <a:bodyPr vert="horz" wrap="square" lIns="274320" tIns="0" rIns="274320" bIns="1280160" rtlCol="0" anchor="b"/>
          <a:lstStyle/>
          <a:p>
            <a:pPr algn="ctr">
              <a:lnSpc>
                <a:spcPct val="130000"/>
              </a:lnSpc>
            </a:pPr>
            <a:endParaRPr kumimoji="1" lang="zh-CN" altLang="en-US"/>
          </a:p>
        </p:txBody>
      </p:sp>
      <p:sp>
        <p:nvSpPr>
          <p:cNvPr id="14"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6" name="文本框 5"/>
          <p:cNvSpPr txBox="1"/>
          <p:nvPr/>
        </p:nvSpPr>
        <p:spPr>
          <a:xfrm>
            <a:off x="1564640" y="579755"/>
            <a:ext cx="9427845" cy="6148070"/>
          </a:xfrm>
          <a:prstGeom prst="rect">
            <a:avLst/>
          </a:prstGeom>
          <a:noFill/>
        </p:spPr>
        <p:txBody>
          <a:bodyPr wrap="square" rtlCol="0">
            <a:noAutofit/>
          </a:bodyPr>
          <a:p>
            <a:pPr algn="l">
              <a:lnSpc>
                <a:spcPct val="150000"/>
              </a:lnSpc>
            </a:pPr>
            <a:r>
              <a:rPr kumimoji="1" lang="en-US" altLang="zh-CN" sz="2400" b="1"/>
              <a:t>linger in the air                                        </a:t>
            </a:r>
            <a:r>
              <a:rPr kumimoji="1" lang="zh-CN" altLang="en-US" sz="2400" b="1"/>
              <a:t>弥漫在空气中</a:t>
            </a:r>
            <a:r>
              <a:rPr kumimoji="1" lang="en-US" altLang="zh-CN" sz="2400" b="1"/>
              <a:t> </a:t>
            </a:r>
            <a:endParaRPr kumimoji="1" lang="en-US" altLang="zh-CN" sz="2400" b="1"/>
          </a:p>
          <a:p>
            <a:pPr algn="l">
              <a:lnSpc>
                <a:spcPct val="150000"/>
              </a:lnSpc>
            </a:pPr>
            <a:r>
              <a:rPr kumimoji="1" lang="en-US" altLang="zh-CN" sz="2400" b="1"/>
              <a:t>packed with folks                                    </a:t>
            </a:r>
            <a:r>
              <a:rPr kumimoji="1" lang="zh-CN" altLang="en-US" sz="2400" b="1"/>
              <a:t>挤满了人</a:t>
            </a:r>
            <a:endParaRPr kumimoji="1" lang="en-US" altLang="zh-CN" sz="2400" b="1"/>
          </a:p>
          <a:p>
            <a:pPr algn="l">
              <a:lnSpc>
                <a:spcPct val="150000"/>
              </a:lnSpc>
            </a:pPr>
            <a:r>
              <a:rPr kumimoji="1" lang="en-US" altLang="zh-CN" sz="2400" b="1"/>
              <a:t>cut through the noise                              </a:t>
            </a:r>
            <a:r>
              <a:rPr kumimoji="1" lang="zh-CN" altLang="en-US" sz="2400" b="1"/>
              <a:t>划破了噪音</a:t>
            </a:r>
            <a:endParaRPr kumimoji="1" lang="en-US" altLang="zh-CN" sz="2400" b="1"/>
          </a:p>
          <a:p>
            <a:pPr algn="l">
              <a:lnSpc>
                <a:spcPct val="150000"/>
              </a:lnSpc>
            </a:pPr>
            <a:r>
              <a:rPr kumimoji="1" lang="en-US" altLang="zh-CN" sz="2400" b="1"/>
              <a:t>get off work                                              </a:t>
            </a:r>
            <a:r>
              <a:rPr kumimoji="1" lang="zh-CN" altLang="en-US" sz="2400" b="1"/>
              <a:t>下班</a:t>
            </a:r>
            <a:endParaRPr kumimoji="1" lang="en-US" altLang="zh-CN" sz="2400" b="1"/>
          </a:p>
          <a:p>
            <a:pPr algn="l">
              <a:lnSpc>
                <a:spcPct val="150000"/>
              </a:lnSpc>
            </a:pPr>
            <a:r>
              <a:rPr kumimoji="1" lang="en-US" altLang="zh-CN" sz="2400" b="1">
                <a:sym typeface="+mn-ea"/>
              </a:rPr>
              <a:t>shoulders relaxed but eyes tired           </a:t>
            </a:r>
            <a:r>
              <a:rPr kumimoji="1" lang="zh-CN" altLang="en-US" sz="2400" b="1">
                <a:sym typeface="+mn-ea"/>
              </a:rPr>
              <a:t>肩膀放松但眼神疲惫</a:t>
            </a:r>
            <a:endParaRPr kumimoji="1" lang="en-US" altLang="zh-CN" sz="2400" b="1">
              <a:sym typeface="+mn-ea"/>
            </a:endParaRPr>
          </a:p>
          <a:p>
            <a:pPr algn="l">
              <a:lnSpc>
                <a:spcPct val="150000"/>
              </a:lnSpc>
            </a:pPr>
            <a:r>
              <a:rPr kumimoji="1" lang="en-US" altLang="zh-CN" sz="2400" b="1"/>
              <a:t>freeze for half a second                          </a:t>
            </a:r>
            <a:r>
              <a:rPr kumimoji="1" lang="zh-CN" altLang="en-US" sz="2400" b="1"/>
              <a:t>僵住了半秒钟</a:t>
            </a:r>
            <a:r>
              <a:rPr kumimoji="1" lang="en-US" altLang="zh-CN" sz="2400" b="1"/>
              <a:t> </a:t>
            </a:r>
            <a:endParaRPr kumimoji="1" lang="en-US" altLang="zh-CN" sz="2400" b="1"/>
          </a:p>
          <a:p>
            <a:pPr algn="l">
              <a:lnSpc>
                <a:spcPct val="150000"/>
              </a:lnSpc>
            </a:pPr>
            <a:r>
              <a:rPr kumimoji="1" lang="en-US" altLang="zh-CN" sz="2400" b="1"/>
              <a:t>No hesitation, no exchange of words   </a:t>
            </a:r>
            <a:r>
              <a:rPr kumimoji="1" lang="zh-CN" altLang="en-US" sz="2400" b="1"/>
              <a:t>没有犹豫，没有交换言语</a:t>
            </a:r>
            <a:r>
              <a:rPr kumimoji="1" lang="en-US" altLang="zh-CN" sz="2400" b="1"/>
              <a:t>)</a:t>
            </a:r>
            <a:endParaRPr kumimoji="1" lang="en-US" altLang="zh-CN" sz="2400" b="1"/>
          </a:p>
          <a:p>
            <a:pPr algn="l">
              <a:lnSpc>
                <a:spcPct val="150000"/>
              </a:lnSpc>
            </a:pPr>
            <a:r>
              <a:rPr kumimoji="1" lang="en-US" altLang="zh-CN" sz="2400" b="1"/>
              <a:t>muscle memory                                       </a:t>
            </a:r>
            <a:r>
              <a:rPr kumimoji="1" lang="zh-CN" altLang="en-US" sz="2400" b="1"/>
              <a:t>肌肉记忆</a:t>
            </a:r>
            <a:endParaRPr kumimoji="1" lang="en-US" altLang="zh-CN" sz="2400" b="1"/>
          </a:p>
          <a:p>
            <a:pPr algn="l">
              <a:lnSpc>
                <a:spcPct val="150000"/>
              </a:lnSpc>
            </a:pPr>
            <a:r>
              <a:rPr kumimoji="1" lang="en-US" altLang="zh-CN" sz="2400" b="1"/>
              <a:t>steps quicken                                          </a:t>
            </a:r>
            <a:r>
              <a:rPr kumimoji="1" lang="zh-CN" altLang="en-US" sz="2400" b="1"/>
              <a:t>步伐加快</a:t>
            </a:r>
            <a:endParaRPr kumimoji="1" lang="en-US" altLang="zh-CN" sz="2400" b="1"/>
          </a:p>
          <a:p>
            <a:pPr algn="l">
              <a:lnSpc>
                <a:spcPct val="150000"/>
              </a:lnSpc>
            </a:pPr>
            <a:r>
              <a:rPr lang="en-US" altLang="zh-CN" sz="2400" b="1"/>
              <a:t>pause mid-air                                           </a:t>
            </a:r>
            <a:r>
              <a:rPr lang="zh-CN" altLang="en-US" sz="2400" b="1"/>
              <a:t>停在半空中</a:t>
            </a:r>
            <a:endParaRPr lang="zh-CN" altLang="en-US" sz="2400" b="1"/>
          </a:p>
          <a:p>
            <a:pPr algn="l">
              <a:lnSpc>
                <a:spcPct val="150000"/>
              </a:lnSpc>
            </a:pPr>
            <a:r>
              <a:rPr lang="en-US" altLang="zh-CN" sz="2400" b="1"/>
              <a:t>hesitation melted away                           </a:t>
            </a:r>
            <a:r>
              <a:rPr lang="zh-CN" altLang="en-US" sz="2400" b="1"/>
              <a:t>犹豫消失了</a:t>
            </a:r>
            <a:endParaRPr lang="en-US" altLang="zh-CN" sz="2400" b="1"/>
          </a:p>
        </p:txBody>
      </p:sp>
      <p:sp>
        <p:nvSpPr>
          <p:cNvPr id="26" name="文本框 25"/>
          <p:cNvSpPr txBox="1"/>
          <p:nvPr/>
        </p:nvSpPr>
        <p:spPr>
          <a:xfrm>
            <a:off x="1466215" y="119380"/>
            <a:ext cx="6055360" cy="460375"/>
          </a:xfrm>
          <a:prstGeom prst="rect">
            <a:avLst/>
          </a:prstGeom>
          <a:noFill/>
        </p:spPr>
        <p:txBody>
          <a:bodyPr wrap="square" rtlCol="0">
            <a:spAutoFit/>
          </a:bodyPr>
          <a:p>
            <a:r>
              <a:rPr lang="zh-CN" altLang="en-US" sz="2400" b="1">
                <a:ln w="15875"/>
                <a:gradFill>
                  <a:gsLst>
                    <a:gs pos="0">
                      <a:schemeClr val="accent1"/>
                    </a:gs>
                    <a:gs pos="100000">
                      <a:schemeClr val="accent6"/>
                    </a:gs>
                  </a:gsLst>
                  <a:lin ang="2700000" scaled="0"/>
                </a:gradFill>
                <a:effectLst/>
              </a:rPr>
              <a:t>一、语块积累</a:t>
            </a:r>
            <a:r>
              <a:rPr lang="en-US" altLang="zh-CN" sz="2400" b="1">
                <a:ln w="15875"/>
                <a:gradFill>
                  <a:gsLst>
                    <a:gs pos="0">
                      <a:schemeClr val="accent1"/>
                    </a:gs>
                    <a:gs pos="100000">
                      <a:schemeClr val="accent6"/>
                    </a:gs>
                  </a:gsLst>
                  <a:lin ang="2700000" scaled="0"/>
                </a:gradFill>
                <a:effectLst/>
              </a:rPr>
              <a:t> (Lexical Chunks)</a:t>
            </a:r>
            <a:endParaRPr lang="en-US" altLang="zh-CN" sz="2400" b="1">
              <a:ln w="15875"/>
              <a:gradFill>
                <a:gsLst>
                  <a:gs pos="0">
                    <a:schemeClr val="accent1"/>
                  </a:gs>
                  <a:gs pos="100000">
                    <a:schemeClr val="accent6"/>
                  </a:gs>
                </a:gsLst>
                <a:lin ang="2700000" scaled="0"/>
              </a:gradFill>
              <a:effectLst/>
            </a:endParaRPr>
          </a:p>
        </p:txBody>
      </p:sp>
      <p:sp>
        <p:nvSpPr>
          <p:cNvPr id="5" name="文本框 4"/>
          <p:cNvSpPr txBox="1"/>
          <p:nvPr/>
        </p:nvSpPr>
        <p:spPr>
          <a:xfrm>
            <a:off x="1466215" y="672465"/>
            <a:ext cx="3694430" cy="492760"/>
          </a:xfrm>
          <a:prstGeom prst="rect">
            <a:avLst/>
          </a:prstGeom>
          <a:solidFill>
            <a:schemeClr val="accent6">
              <a:lumMod val="20000"/>
              <a:lumOff val="80000"/>
            </a:schemeClr>
          </a:solidFill>
        </p:spPr>
        <p:txBody>
          <a:bodyPr wrap="square" rtlCol="0">
            <a:noAutofit/>
          </a:bodyPr>
          <a:p>
            <a:endParaRPr lang="zh-CN" altLang="en-US"/>
          </a:p>
        </p:txBody>
      </p:sp>
      <p:sp>
        <p:nvSpPr>
          <p:cNvPr id="13" name="文本框 12"/>
          <p:cNvSpPr txBox="1"/>
          <p:nvPr/>
        </p:nvSpPr>
        <p:spPr>
          <a:xfrm>
            <a:off x="1466215" y="1238885"/>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19" name="文本框 18"/>
          <p:cNvSpPr txBox="1"/>
          <p:nvPr/>
        </p:nvSpPr>
        <p:spPr>
          <a:xfrm>
            <a:off x="1435735" y="1815465"/>
            <a:ext cx="3694430" cy="492760"/>
          </a:xfrm>
          <a:prstGeom prst="rect">
            <a:avLst/>
          </a:prstGeom>
          <a:solidFill>
            <a:schemeClr val="accent6">
              <a:lumMod val="20000"/>
              <a:lumOff val="80000"/>
            </a:schemeClr>
          </a:solidFill>
        </p:spPr>
        <p:txBody>
          <a:bodyPr wrap="square" rtlCol="0">
            <a:noAutofit/>
          </a:bodyPr>
          <a:p>
            <a:endParaRPr lang="zh-CN" altLang="en-US"/>
          </a:p>
        </p:txBody>
      </p:sp>
      <p:sp>
        <p:nvSpPr>
          <p:cNvPr id="20" name="文本框 19"/>
          <p:cNvSpPr txBox="1"/>
          <p:nvPr/>
        </p:nvSpPr>
        <p:spPr>
          <a:xfrm>
            <a:off x="1465580" y="2392045"/>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27" name="文本框 26"/>
          <p:cNvSpPr txBox="1"/>
          <p:nvPr/>
        </p:nvSpPr>
        <p:spPr>
          <a:xfrm>
            <a:off x="1435735" y="2931160"/>
            <a:ext cx="5021580" cy="492760"/>
          </a:xfrm>
          <a:prstGeom prst="rect">
            <a:avLst/>
          </a:prstGeom>
          <a:solidFill>
            <a:schemeClr val="accent6">
              <a:lumMod val="20000"/>
              <a:lumOff val="80000"/>
            </a:schemeClr>
          </a:solidFill>
        </p:spPr>
        <p:txBody>
          <a:bodyPr wrap="square" rtlCol="0">
            <a:noAutofit/>
          </a:bodyPr>
          <a:p>
            <a:endParaRPr lang="zh-CN" altLang="en-US"/>
          </a:p>
        </p:txBody>
      </p:sp>
      <p:sp>
        <p:nvSpPr>
          <p:cNvPr id="28" name="文本框 27"/>
          <p:cNvSpPr txBox="1"/>
          <p:nvPr/>
        </p:nvSpPr>
        <p:spPr>
          <a:xfrm>
            <a:off x="1466215" y="3489325"/>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29" name="文本框 28"/>
          <p:cNvSpPr txBox="1"/>
          <p:nvPr/>
        </p:nvSpPr>
        <p:spPr>
          <a:xfrm>
            <a:off x="1462405" y="4048125"/>
            <a:ext cx="5505450" cy="470535"/>
          </a:xfrm>
          <a:prstGeom prst="rect">
            <a:avLst/>
          </a:prstGeom>
          <a:solidFill>
            <a:schemeClr val="accent6">
              <a:lumMod val="20000"/>
              <a:lumOff val="80000"/>
            </a:schemeClr>
          </a:solidFill>
        </p:spPr>
        <p:txBody>
          <a:bodyPr wrap="square" rtlCol="0">
            <a:noAutofit/>
          </a:bodyPr>
          <a:p>
            <a:endParaRPr lang="zh-CN" altLang="en-US"/>
          </a:p>
        </p:txBody>
      </p:sp>
      <p:sp>
        <p:nvSpPr>
          <p:cNvPr id="30" name="文本框 29"/>
          <p:cNvSpPr txBox="1"/>
          <p:nvPr/>
        </p:nvSpPr>
        <p:spPr>
          <a:xfrm>
            <a:off x="1466215" y="5703570"/>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31" name="文本框 30"/>
          <p:cNvSpPr txBox="1"/>
          <p:nvPr/>
        </p:nvSpPr>
        <p:spPr>
          <a:xfrm>
            <a:off x="1466215" y="4623435"/>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32" name="文本框 31"/>
          <p:cNvSpPr txBox="1"/>
          <p:nvPr/>
        </p:nvSpPr>
        <p:spPr>
          <a:xfrm>
            <a:off x="1465580" y="6280150"/>
            <a:ext cx="3664585" cy="492760"/>
          </a:xfrm>
          <a:prstGeom prst="rect">
            <a:avLst/>
          </a:prstGeom>
          <a:solidFill>
            <a:schemeClr val="accent6">
              <a:lumMod val="20000"/>
              <a:lumOff val="80000"/>
            </a:schemeClr>
          </a:solidFill>
        </p:spPr>
        <p:txBody>
          <a:bodyPr wrap="square" rtlCol="0">
            <a:noAutofit/>
          </a:bodyPr>
          <a:p>
            <a:endParaRPr lang="zh-CN" altLang="en-US"/>
          </a:p>
        </p:txBody>
      </p:sp>
      <p:sp>
        <p:nvSpPr>
          <p:cNvPr id="33" name="文本框 32"/>
          <p:cNvSpPr txBox="1"/>
          <p:nvPr/>
        </p:nvSpPr>
        <p:spPr>
          <a:xfrm>
            <a:off x="1466215" y="5163185"/>
            <a:ext cx="3695065" cy="492760"/>
          </a:xfrm>
          <a:prstGeom prst="rect">
            <a:avLst/>
          </a:prstGeom>
          <a:solidFill>
            <a:schemeClr val="accent6">
              <a:lumMod val="20000"/>
              <a:lumOff val="80000"/>
            </a:schemeClr>
          </a:solidFill>
        </p:spPr>
        <p:txBody>
          <a:bodyPr wrap="square" rtlCol="0">
            <a:noAutofit/>
          </a:bodyPr>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7"/>
                                        </p:tgtEl>
                                        <p:attrNameLst>
                                          <p:attrName>ppt_x</p:attrName>
                                        </p:attrNameLst>
                                      </p:cBhvr>
                                      <p:tavLst>
                                        <p:tav tm="0">
                                          <p:val>
                                            <p:strVal val="ppt_x"/>
                                          </p:val>
                                        </p:tav>
                                        <p:tav tm="100000">
                                          <p:val>
                                            <p:strVal val="ppt_x"/>
                                          </p:val>
                                        </p:tav>
                                      </p:tavLst>
                                    </p:anim>
                                    <p:anim calcmode="lin" valueType="num">
                                      <p:cBhvr additive="base">
                                        <p:cTn id="31" dur="500"/>
                                        <p:tgtEl>
                                          <p:spTgt spid="27"/>
                                        </p:tgtEl>
                                        <p:attrNameLst>
                                          <p:attrName>ppt_y</p:attrName>
                                        </p:attrNameLst>
                                      </p:cBhvr>
                                      <p:tavLst>
                                        <p:tav tm="0">
                                          <p:val>
                                            <p:strVal val="ppt_y"/>
                                          </p:val>
                                        </p:tav>
                                        <p:tav tm="100000">
                                          <p:val>
                                            <p:strVal val="1+ppt_h/2"/>
                                          </p:val>
                                        </p:tav>
                                      </p:tavLst>
                                    </p:anim>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8"/>
                                        </p:tgtEl>
                                        <p:attrNameLst>
                                          <p:attrName>ppt_x</p:attrName>
                                        </p:attrNameLst>
                                      </p:cBhvr>
                                      <p:tavLst>
                                        <p:tav tm="0">
                                          <p:val>
                                            <p:strVal val="ppt_x"/>
                                          </p:val>
                                        </p:tav>
                                        <p:tav tm="100000">
                                          <p:val>
                                            <p:strVal val="ppt_x"/>
                                          </p:val>
                                        </p:tav>
                                      </p:tavLst>
                                    </p:anim>
                                    <p:anim calcmode="lin" valueType="num">
                                      <p:cBhvr additive="base">
                                        <p:cTn id="37" dur="500"/>
                                        <p:tgtEl>
                                          <p:spTgt spid="28"/>
                                        </p:tgtEl>
                                        <p:attrNameLst>
                                          <p:attrName>ppt_y</p:attrName>
                                        </p:attrNameLst>
                                      </p:cBhvr>
                                      <p:tavLst>
                                        <p:tav tm="0">
                                          <p:val>
                                            <p:strVal val="ppt_y"/>
                                          </p:val>
                                        </p:tav>
                                        <p:tav tm="100000">
                                          <p:val>
                                            <p:strVal val="1+ppt_h/2"/>
                                          </p:val>
                                        </p:tav>
                                      </p:tavLst>
                                    </p:anim>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29"/>
                                        </p:tgtEl>
                                        <p:attrNameLst>
                                          <p:attrName>ppt_x</p:attrName>
                                        </p:attrNameLst>
                                      </p:cBhvr>
                                      <p:tavLst>
                                        <p:tav tm="0">
                                          <p:val>
                                            <p:strVal val="ppt_x"/>
                                          </p:val>
                                        </p:tav>
                                        <p:tav tm="100000">
                                          <p:val>
                                            <p:strVal val="ppt_x"/>
                                          </p:val>
                                        </p:tav>
                                      </p:tavLst>
                                    </p:anim>
                                    <p:anim calcmode="lin" valueType="num">
                                      <p:cBhvr additive="base">
                                        <p:cTn id="43" dur="500"/>
                                        <p:tgtEl>
                                          <p:spTgt spid="29"/>
                                        </p:tgtEl>
                                        <p:attrNameLst>
                                          <p:attrName>ppt_y</p:attrName>
                                        </p:attrNameLst>
                                      </p:cBhvr>
                                      <p:tavLst>
                                        <p:tav tm="0">
                                          <p:val>
                                            <p:strVal val="ppt_y"/>
                                          </p:val>
                                        </p:tav>
                                        <p:tav tm="100000">
                                          <p:val>
                                            <p:strVal val="1+ppt_h/2"/>
                                          </p:val>
                                        </p:tav>
                                      </p:tavLst>
                                    </p:anim>
                                    <p:set>
                                      <p:cBhvr>
                                        <p:cTn id="44" dur="1" fill="hold">
                                          <p:stCondLst>
                                            <p:cond delay="499"/>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33"/>
                                        </p:tgtEl>
                                        <p:attrNameLst>
                                          <p:attrName>ppt_x</p:attrName>
                                        </p:attrNameLst>
                                      </p:cBhvr>
                                      <p:tavLst>
                                        <p:tav tm="0">
                                          <p:val>
                                            <p:strVal val="ppt_x"/>
                                          </p:val>
                                        </p:tav>
                                        <p:tav tm="100000">
                                          <p:val>
                                            <p:strVal val="ppt_x"/>
                                          </p:val>
                                        </p:tav>
                                      </p:tavLst>
                                    </p:anim>
                                    <p:anim calcmode="lin" valueType="num">
                                      <p:cBhvr additive="base">
                                        <p:cTn id="55" dur="500"/>
                                        <p:tgtEl>
                                          <p:spTgt spid="33"/>
                                        </p:tgtEl>
                                        <p:attrNameLst>
                                          <p:attrName>ppt_y</p:attrName>
                                        </p:attrNameLst>
                                      </p:cBhvr>
                                      <p:tavLst>
                                        <p:tav tm="0">
                                          <p:val>
                                            <p:strVal val="ppt_y"/>
                                          </p:val>
                                        </p:tav>
                                        <p:tav tm="100000">
                                          <p:val>
                                            <p:strVal val="1+ppt_h/2"/>
                                          </p:val>
                                        </p:tav>
                                      </p:tavLst>
                                    </p:anim>
                                    <p:set>
                                      <p:cBhvr>
                                        <p:cTn id="56" dur="1" fill="hold">
                                          <p:stCondLst>
                                            <p:cond delay="499"/>
                                          </p:stCondLst>
                                        </p:cTn>
                                        <p:tgtEl>
                                          <p:spTgt spid="3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30"/>
                                        </p:tgtEl>
                                        <p:attrNameLst>
                                          <p:attrName>ppt_x</p:attrName>
                                        </p:attrNameLst>
                                      </p:cBhvr>
                                      <p:tavLst>
                                        <p:tav tm="0">
                                          <p:val>
                                            <p:strVal val="ppt_x"/>
                                          </p:val>
                                        </p:tav>
                                        <p:tav tm="100000">
                                          <p:val>
                                            <p:strVal val="ppt_x"/>
                                          </p:val>
                                        </p:tav>
                                      </p:tavLst>
                                    </p:anim>
                                    <p:anim calcmode="lin" valueType="num">
                                      <p:cBhvr additive="base">
                                        <p:cTn id="61" dur="500"/>
                                        <p:tgtEl>
                                          <p:spTgt spid="30"/>
                                        </p:tgtEl>
                                        <p:attrNameLst>
                                          <p:attrName>ppt_y</p:attrName>
                                        </p:attrNameLst>
                                      </p:cBhvr>
                                      <p:tavLst>
                                        <p:tav tm="0">
                                          <p:val>
                                            <p:strVal val="ppt_y"/>
                                          </p:val>
                                        </p:tav>
                                        <p:tav tm="100000">
                                          <p:val>
                                            <p:strVal val="1+ppt_h/2"/>
                                          </p:val>
                                        </p:tav>
                                      </p:tavLst>
                                    </p:anim>
                                    <p:set>
                                      <p:cBhvr>
                                        <p:cTn id="62" dur="1" fill="hold">
                                          <p:stCondLst>
                                            <p:cond delay="499"/>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32"/>
                                        </p:tgtEl>
                                        <p:attrNameLst>
                                          <p:attrName>ppt_x</p:attrName>
                                        </p:attrNameLst>
                                      </p:cBhvr>
                                      <p:tavLst>
                                        <p:tav tm="0">
                                          <p:val>
                                            <p:strVal val="ppt_x"/>
                                          </p:val>
                                        </p:tav>
                                        <p:tav tm="100000">
                                          <p:val>
                                            <p:strVal val="ppt_x"/>
                                          </p:val>
                                        </p:tav>
                                      </p:tavLst>
                                    </p:anim>
                                    <p:anim calcmode="lin" valueType="num">
                                      <p:cBhvr additive="base">
                                        <p:cTn id="67" dur="500"/>
                                        <p:tgtEl>
                                          <p:spTgt spid="32"/>
                                        </p:tgtEl>
                                        <p:attrNameLst>
                                          <p:attrName>ppt_y</p:attrName>
                                        </p:attrNameLst>
                                      </p:cBhvr>
                                      <p:tavLst>
                                        <p:tav tm="0">
                                          <p:val>
                                            <p:strVal val="ppt_y"/>
                                          </p:val>
                                        </p:tav>
                                        <p:tav tm="100000">
                                          <p:val>
                                            <p:strVal val="1+ppt_h/2"/>
                                          </p:val>
                                        </p:tav>
                                      </p:tavLst>
                                    </p:anim>
                                    <p:set>
                                      <p:cBhvr>
                                        <p:cTn id="68"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3" grpId="0" bldLvl="0" animBg="1"/>
      <p:bldP spid="13" grpId="1" animBg="1"/>
      <p:bldP spid="19" grpId="0" bldLvl="0" animBg="1"/>
      <p:bldP spid="19" grpId="1" animBg="1"/>
      <p:bldP spid="20" grpId="0" bldLvl="0" animBg="1"/>
      <p:bldP spid="20" grpId="1" animBg="1"/>
      <p:bldP spid="27" grpId="0" bldLvl="0" animBg="1"/>
      <p:bldP spid="27" grpId="1" animBg="1"/>
      <p:bldP spid="28" grpId="0" bldLvl="0" animBg="1"/>
      <p:bldP spid="28" grpId="1" animBg="1"/>
      <p:bldP spid="29" grpId="0" bldLvl="0" animBg="1"/>
      <p:bldP spid="29" grpId="1" animBg="1"/>
      <p:bldP spid="30" grpId="0" bldLvl="0" animBg="1"/>
      <p:bldP spid="30" grpId="1" animBg="1"/>
      <p:bldP spid="31" grpId="0" bldLvl="0" animBg="1"/>
      <p:bldP spid="31" grpId="1" animBg="1"/>
      <p:bldP spid="32" grpId="0" bldLvl="0" animBg="1"/>
      <p:bldP spid="32" grpId="1" animBg="1"/>
      <p:bldP spid="33" grpId="0" bldLvl="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328608" y="3225311"/>
            <a:ext cx="545322" cy="567037"/>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bg1"/>
          </a:solidFill>
          <a:ln w="12700" cap="sq">
            <a:noFill/>
            <a:miter/>
          </a:ln>
          <a:effectLst/>
        </p:spPr>
        <p:txBody>
          <a:bodyPr vert="horz" wrap="square" lIns="71630" tIns="35815" rIns="71630" bIns="35815" rtlCol="0" anchor="ctr"/>
          <a:lstStyle/>
          <a:p>
            <a:pPr algn="ctr">
              <a:lnSpc>
                <a:spcPct val="110000"/>
              </a:lnSpc>
            </a:pPr>
            <a:endParaRPr kumimoji="1" lang="zh-CN" altLang="en-US"/>
          </a:p>
        </p:txBody>
      </p:sp>
      <p:sp>
        <p:nvSpPr>
          <p:cNvPr id="9" name="标题 1"/>
          <p:cNvSpPr txBox="1"/>
          <p:nvPr>
            <p:custDataLst>
              <p:tags r:id="rId1"/>
            </p:custDataLst>
          </p:nvPr>
        </p:nvSpPr>
        <p:spPr>
          <a:xfrm>
            <a:off x="283210" y="796290"/>
            <a:ext cx="11633200" cy="5706110"/>
          </a:xfrm>
          <a:prstGeom prst="roundRect">
            <a:avLst>
              <a:gd name="adj" fmla="val 4141"/>
            </a:avLst>
          </a:prstGeom>
          <a:solidFill>
            <a:schemeClr val="bg1"/>
          </a:solidFill>
          <a:ln w="9525" cap="flat">
            <a:gradFill>
              <a:gsLst>
                <a:gs pos="0">
                  <a:schemeClr val="accent1">
                    <a:lumMod val="60000"/>
                    <a:lumOff val="40000"/>
                  </a:schemeClr>
                </a:gs>
                <a:gs pos="25000">
                  <a:schemeClr val="accent1">
                    <a:lumMod val="20000"/>
                    <a:lumOff val="80000"/>
                    <a:alpha val="0"/>
                  </a:schemeClr>
                </a:gs>
                <a:gs pos="75000">
                  <a:schemeClr val="accent1">
                    <a:lumMod val="20000"/>
                    <a:lumOff val="80000"/>
                    <a:alpha val="0"/>
                  </a:schemeClr>
                </a:gs>
                <a:gs pos="100000">
                  <a:schemeClr val="accent1">
                    <a:lumMod val="60000"/>
                    <a:lumOff val="40000"/>
                  </a:schemeClr>
                </a:gs>
              </a:gsLst>
              <a:lin ang="2700000" scaled="0"/>
            </a:gradFill>
            <a:miter/>
          </a:ln>
          <a:effectLst>
            <a:outerShdw blurRad="279400" dist="76200" dir="2700000" sx="97000" sy="97000" rotWithShape="0">
              <a:schemeClr val="accent1">
                <a:alpha val="15000"/>
              </a:schemeClr>
            </a:outerShdw>
          </a:effectLst>
        </p:spPr>
        <p:txBody>
          <a:bodyPr vert="horz" wrap="square" lIns="91440" tIns="108000" rIns="91440" bIns="45720" rtlCol="0" anchor="ctr"/>
          <a:lstStyle/>
          <a:p>
            <a:pPr algn="ctr">
              <a:lnSpc>
                <a:spcPct val="125000"/>
              </a:lnSpc>
            </a:pPr>
            <a:endParaRPr kumimoji="1" lang="zh-CN" altLang="en-US"/>
          </a:p>
        </p:txBody>
      </p:sp>
      <p:sp>
        <p:nvSpPr>
          <p:cNvPr id="18"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6" name="文本框 25"/>
          <p:cNvSpPr txBox="1"/>
          <p:nvPr/>
        </p:nvSpPr>
        <p:spPr>
          <a:xfrm>
            <a:off x="1466215" y="119380"/>
            <a:ext cx="5862320" cy="460375"/>
          </a:xfrm>
          <a:prstGeom prst="rect">
            <a:avLst/>
          </a:prstGeom>
          <a:noFill/>
        </p:spPr>
        <p:txBody>
          <a:bodyPr wrap="square" rtlCol="0">
            <a:spAutoFit/>
          </a:bodyPr>
          <a:p>
            <a:r>
              <a:rPr lang="zh-CN" altLang="en-US" sz="2400" b="1">
                <a:ln w="15875"/>
                <a:gradFill>
                  <a:gsLst>
                    <a:gs pos="0">
                      <a:schemeClr val="accent1"/>
                    </a:gs>
                    <a:gs pos="100000">
                      <a:schemeClr val="accent6"/>
                    </a:gs>
                  </a:gsLst>
                  <a:lin ang="2700000" scaled="0"/>
                </a:gradFill>
                <a:effectLst/>
              </a:rPr>
              <a:t>二、</a:t>
            </a:r>
            <a:r>
              <a:rPr lang="en-US" altLang="zh-CN" sz="2400" b="1">
                <a:ln w="15875"/>
                <a:gradFill>
                  <a:gsLst>
                    <a:gs pos="0">
                      <a:schemeClr val="accent1"/>
                    </a:gs>
                    <a:gs pos="100000">
                      <a:schemeClr val="accent6"/>
                    </a:gs>
                  </a:gsLst>
                  <a:lin ang="2700000" scaled="0"/>
                </a:gradFill>
                <a:effectLst/>
              </a:rPr>
              <a:t> </a:t>
            </a:r>
            <a:r>
              <a:rPr lang="zh-CN" altLang="en-US" sz="2400" b="1">
                <a:ln w="15875"/>
                <a:gradFill>
                  <a:gsLst>
                    <a:gs pos="0">
                      <a:schemeClr val="accent1"/>
                    </a:gs>
                    <a:gs pos="100000">
                      <a:schemeClr val="accent6"/>
                    </a:gs>
                  </a:gsLst>
                  <a:lin ang="2700000" scaled="0"/>
                </a:gradFill>
                <a:effectLst/>
              </a:rPr>
              <a:t>高级句式</a:t>
            </a:r>
            <a:r>
              <a:rPr lang="en-US" altLang="zh-CN" sz="2400" b="1">
                <a:ln w="15875"/>
                <a:gradFill>
                  <a:gsLst>
                    <a:gs pos="0">
                      <a:schemeClr val="accent1"/>
                    </a:gs>
                    <a:gs pos="100000">
                      <a:schemeClr val="accent6"/>
                    </a:gs>
                  </a:gsLst>
                  <a:lin ang="2700000" scaled="0"/>
                </a:gradFill>
                <a:effectLst/>
              </a:rPr>
              <a:t> (Advanced Structures)</a:t>
            </a:r>
            <a:endParaRPr lang="en-US" altLang="zh-CN" sz="2400" b="1">
              <a:ln w="15875"/>
              <a:gradFill>
                <a:gsLst>
                  <a:gs pos="0">
                    <a:schemeClr val="accent1"/>
                  </a:gs>
                  <a:gs pos="100000">
                    <a:schemeClr val="accent6"/>
                  </a:gs>
                </a:gsLst>
                <a:lin ang="2700000" scaled="0"/>
              </a:gradFill>
              <a:effectLst/>
            </a:endParaRPr>
          </a:p>
        </p:txBody>
      </p:sp>
      <p:sp>
        <p:nvSpPr>
          <p:cNvPr id="29" name="文本框 28"/>
          <p:cNvSpPr txBox="1"/>
          <p:nvPr/>
        </p:nvSpPr>
        <p:spPr>
          <a:xfrm>
            <a:off x="479425" y="715010"/>
            <a:ext cx="11501755" cy="6077585"/>
          </a:xfrm>
          <a:prstGeom prst="rect">
            <a:avLst/>
          </a:prstGeom>
          <a:noFill/>
        </p:spPr>
        <p:txBody>
          <a:bodyPr wrap="square" rtlCol="0">
            <a:noAutofit/>
          </a:bodyPr>
          <a:p>
            <a:pPr>
              <a:lnSpc>
                <a:spcPct val="150000"/>
              </a:lnSpc>
            </a:pPr>
            <a:r>
              <a:rPr lang="en-US" altLang="zh-CN" sz="2000" b="1"/>
              <a:t>1.</a:t>
            </a:r>
            <a:r>
              <a:rPr lang="en-US" altLang="zh-CN" sz="2000" b="1">
                <a:gradFill>
                  <a:gsLst>
                    <a:gs pos="46000">
                      <a:srgbClr val="98E64A"/>
                    </a:gs>
                    <a:gs pos="0">
                      <a:srgbClr val="EFEF47"/>
                    </a:gs>
                    <a:gs pos="100000">
                      <a:srgbClr val="24DA4F"/>
                    </a:gs>
                  </a:gsLst>
                  <a:lin ang="2700000" scaled="1"/>
                </a:gradFill>
              </a:rPr>
              <a:t> </a:t>
            </a:r>
            <a:r>
              <a:rPr lang="zh-CN" altLang="en-US" sz="2000" b="1">
                <a:gradFill>
                  <a:gsLst>
                    <a:gs pos="50000">
                      <a:srgbClr val="3474CB"/>
                    </a:gs>
                    <a:gs pos="0">
                      <a:srgbClr val="03BEC1"/>
                    </a:gs>
                    <a:gs pos="100000">
                      <a:srgbClr val="8E52DF"/>
                    </a:gs>
                  </a:gsLst>
                  <a:lin ang="5400000" scaled="1"/>
                  <a:tileRect l="-100000" t="-100000"/>
                </a:gradFill>
              </a:rPr>
              <a:t>并列与平行结构</a:t>
            </a:r>
            <a:r>
              <a:rPr lang="en-US" altLang="zh-CN" sz="2000" b="1"/>
              <a:t> (Parallelism)</a:t>
            </a:r>
            <a:endParaRPr lang="en-US" altLang="zh-CN" sz="2000" b="1"/>
          </a:p>
          <a:p>
            <a:pPr>
              <a:lnSpc>
                <a:spcPct val="150000"/>
              </a:lnSpc>
            </a:pPr>
            <a:r>
              <a:rPr lang="en-US" altLang="zh-CN" sz="2000" b="1"/>
              <a:t>• "No hesitation, no exchange of words—just muscle memory."</a:t>
            </a:r>
            <a:endParaRPr lang="en-US" altLang="zh-CN" sz="2000" b="1"/>
          </a:p>
          <a:p>
            <a:pPr>
              <a:lnSpc>
                <a:spcPct val="150000"/>
              </a:lnSpc>
            </a:pPr>
            <a:r>
              <a:rPr lang="en-US" altLang="en-US" sz="2000" b="1"/>
              <a:t>◦</a:t>
            </a:r>
            <a:r>
              <a:rPr lang="en-US" altLang="zh-CN" sz="2000" b="1"/>
              <a:t> </a:t>
            </a:r>
            <a:r>
              <a:rPr lang="zh-CN" altLang="en-US" sz="2000" b="1"/>
              <a:t>分析：</a:t>
            </a:r>
            <a:r>
              <a:rPr lang="en-US" altLang="zh-CN" sz="2000" b="1"/>
              <a:t> </a:t>
            </a:r>
            <a:r>
              <a:rPr lang="zh-CN" altLang="en-US" sz="2000" b="1"/>
              <a:t>两个否定短语平行并列，后用破折号引出强有力的肯定结论。节奏短促，铿锵有力，强调了消防员反应的迅速和本能。</a:t>
            </a:r>
            <a:endParaRPr lang="zh-CN" altLang="en-US" sz="2000" b="1"/>
          </a:p>
          <a:p>
            <a:pPr>
              <a:lnSpc>
                <a:spcPct val="150000"/>
              </a:lnSpc>
            </a:pPr>
            <a:r>
              <a:rPr lang="en-US" altLang="zh-CN" sz="2000" b="1"/>
              <a:t>2. </a:t>
            </a:r>
            <a:r>
              <a:rPr lang="zh-CN" altLang="en-US" sz="2000" b="1">
                <a:gradFill>
                  <a:gsLst>
                    <a:gs pos="50000">
                      <a:srgbClr val="3474CB"/>
                    </a:gs>
                    <a:gs pos="0">
                      <a:srgbClr val="03BEC1"/>
                    </a:gs>
                    <a:gs pos="100000">
                      <a:srgbClr val="8E52DF"/>
                    </a:gs>
                  </a:gsLst>
                  <a:lin ang="5400000" scaled="1"/>
                  <a:tileRect l="-100000" t="-100000"/>
                </a:gradFill>
              </a:rPr>
              <a:t>独立主格结构</a:t>
            </a:r>
            <a:r>
              <a:rPr lang="en-US" altLang="zh-CN" sz="2000" b="1"/>
              <a:t> (Absolute Phrase)</a:t>
            </a:r>
            <a:endParaRPr lang="en-US" altLang="zh-CN" sz="2000" b="1"/>
          </a:p>
          <a:p>
            <a:pPr>
              <a:lnSpc>
                <a:spcPct val="150000"/>
              </a:lnSpc>
            </a:pPr>
            <a:r>
              <a:rPr lang="en-US" altLang="zh-CN" sz="2000" b="1"/>
              <a:t>• "...they turned toward the door, their steps quickening."</a:t>
            </a:r>
            <a:endParaRPr lang="en-US" altLang="zh-CN" sz="2000" b="1"/>
          </a:p>
          <a:p>
            <a:pPr>
              <a:lnSpc>
                <a:spcPct val="150000"/>
              </a:lnSpc>
            </a:pPr>
            <a:r>
              <a:rPr lang="en-US" altLang="en-US" sz="2000" b="1"/>
              <a:t>◦</a:t>
            </a:r>
            <a:r>
              <a:rPr lang="en-US" altLang="zh-CN" sz="2000" b="1"/>
              <a:t> </a:t>
            </a:r>
            <a:r>
              <a:rPr lang="zh-CN" altLang="en-US" sz="2000" b="1"/>
              <a:t>分析：</a:t>
            </a:r>
            <a:r>
              <a:rPr lang="en-US" altLang="zh-CN" sz="2000" b="1"/>
              <a:t>their steps quickening </a:t>
            </a:r>
            <a:r>
              <a:rPr lang="zh-CN" altLang="en-US" sz="2000" b="1"/>
              <a:t>是一个经典的独立主格结构（名词</a:t>
            </a:r>
            <a:r>
              <a:rPr lang="en-US" altLang="zh-CN" sz="2000" b="1"/>
              <a:t> + </a:t>
            </a:r>
            <a:r>
              <a:rPr lang="zh-CN" altLang="en-US" sz="2000" b="1"/>
              <a:t>非谓语动词）。它用来修饰主句，描述主语</a:t>
            </a:r>
            <a:r>
              <a:rPr lang="en-US" altLang="zh-CN" sz="2000" b="1"/>
              <a:t>“</a:t>
            </a:r>
            <a:r>
              <a:rPr lang="zh-CN" altLang="en-US" sz="2000" b="1"/>
              <a:t>他们</a:t>
            </a:r>
            <a:r>
              <a:rPr lang="en-US" altLang="zh-CN" sz="2000" b="1"/>
              <a:t>”</a:t>
            </a:r>
            <a:r>
              <a:rPr lang="zh-CN" altLang="en-US" sz="2000" b="1"/>
              <a:t>转身时的伴随状态（步伐加快），使句子信息量更丰富，画面更具动感。</a:t>
            </a:r>
            <a:endParaRPr lang="zh-CN" altLang="en-US" sz="2000" b="1"/>
          </a:p>
          <a:p>
            <a:pPr>
              <a:lnSpc>
                <a:spcPct val="150000"/>
              </a:lnSpc>
            </a:pPr>
            <a:r>
              <a:rPr lang="zh-CN" altLang="en-US" sz="2000" b="1"/>
              <a:t>3. </a:t>
            </a:r>
            <a:r>
              <a:rPr lang="zh-CN" altLang="en-US" sz="2000" b="1">
                <a:gradFill>
                  <a:gsLst>
                    <a:gs pos="50000">
                      <a:srgbClr val="3474CB"/>
                    </a:gs>
                    <a:gs pos="0">
                      <a:srgbClr val="03BEC1"/>
                    </a:gs>
                    <a:gs pos="100000">
                      <a:srgbClr val="8E52DF"/>
                    </a:gs>
                  </a:gsLst>
                  <a:lin ang="5400000" scaled="1"/>
                  <a:tileRect l="-100000" t="-100000"/>
                </a:gradFill>
              </a:rPr>
              <a:t>复合句与状语从句</a:t>
            </a:r>
            <a:r>
              <a:rPr lang="zh-CN" altLang="en-US" sz="2000" b="1"/>
              <a:t> (Complex Sentences &amp; Adverbial Clauses)</a:t>
            </a:r>
            <a:endParaRPr lang="zh-CN" altLang="en-US" sz="2000" b="1"/>
          </a:p>
          <a:p>
            <a:pPr>
              <a:lnSpc>
                <a:spcPct val="150000"/>
              </a:lnSpc>
            </a:pPr>
            <a:r>
              <a:rPr lang="zh-CN" altLang="en-US" sz="2000" b="1"/>
              <a:t>"I'd just gotten off a long morning at work, and my stomach was empty as I finally reached the front of the line..."</a:t>
            </a:r>
            <a:endParaRPr lang="zh-CN" altLang="en-US" sz="2000" b="1"/>
          </a:p>
          <a:p>
            <a:pPr>
              <a:lnSpc>
                <a:spcPct val="150000"/>
              </a:lnSpc>
            </a:pPr>
            <a:r>
              <a:rPr lang="zh-CN" altLang="en-US" sz="2000" b="1"/>
              <a:t>分析： 这是一个由 and 连接的并列复合句，后半句又包含一个由 as 引导的时间状语从句。多层次的从句结构清晰地交代了背景、状态和时间的先后关系。</a:t>
            </a:r>
            <a:endParaRPr lang="zh-CN" altLang="en-US" sz="2000" b="1"/>
          </a:p>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animEffect transition="in" filter="fade">
                                      <p:cBhvr>
                                        <p:cTn id="13" dur="1000"/>
                                        <p:tgtEl>
                                          <p:spTgt spid="29">
                                            <p:txEl>
                                              <p:pRg st="1" end="1"/>
                                            </p:txEl>
                                          </p:spTgt>
                                        </p:tgtEl>
                                      </p:cBhvr>
                                    </p:animEffect>
                                    <p:anim calcmode="lin" valueType="num">
                                      <p:cBhvr>
                                        <p:cTn id="14"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9">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9">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fade">
                                      <p:cBhvr>
                                        <p:cTn id="19" dur="1000"/>
                                        <p:tgtEl>
                                          <p:spTgt spid="29">
                                            <p:txEl>
                                              <p:pRg st="2" end="2"/>
                                            </p:txEl>
                                          </p:spTgt>
                                        </p:tgtEl>
                                      </p:cBhvr>
                                    </p:animEffect>
                                    <p:anim calcmode="lin" valueType="num">
                                      <p:cBhvr>
                                        <p:cTn id="20"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29">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29">
                                            <p:txEl>
                                              <p:pRg st="3" end="3"/>
                                            </p:txEl>
                                          </p:spTgt>
                                        </p:tgtEl>
                                        <p:attrNameLst>
                                          <p:attrName>style.visibility</p:attrName>
                                        </p:attrNameLst>
                                      </p:cBhvr>
                                      <p:to>
                                        <p:strVal val="visible"/>
                                      </p:to>
                                    </p:set>
                                    <p:animEffect transition="in" filter="fade">
                                      <p:cBhvr>
                                        <p:cTn id="27" dur="1000"/>
                                        <p:tgtEl>
                                          <p:spTgt spid="29">
                                            <p:txEl>
                                              <p:pRg st="3" end="3"/>
                                            </p:txEl>
                                          </p:spTgt>
                                        </p:tgtEl>
                                      </p:cBhvr>
                                    </p:animEffect>
                                    <p:anim calcmode="lin" valueType="num">
                                      <p:cBhvr>
                                        <p:cTn id="28" dur="1000" fill="hold"/>
                                        <p:tgtEl>
                                          <p:spTgt spid="29">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29">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9">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29">
                                            <p:txEl>
                                              <p:pRg st="4" end="4"/>
                                            </p:txEl>
                                          </p:spTgt>
                                        </p:tgtEl>
                                        <p:attrNameLst>
                                          <p:attrName>style.visibility</p:attrName>
                                        </p:attrNameLst>
                                      </p:cBhvr>
                                      <p:to>
                                        <p:strVal val="visible"/>
                                      </p:to>
                                    </p:set>
                                    <p:animEffect transition="in" filter="fade">
                                      <p:cBhvr>
                                        <p:cTn id="33" dur="1000"/>
                                        <p:tgtEl>
                                          <p:spTgt spid="29">
                                            <p:txEl>
                                              <p:pRg st="4" end="4"/>
                                            </p:txEl>
                                          </p:spTgt>
                                        </p:tgtEl>
                                      </p:cBhvr>
                                    </p:animEffect>
                                    <p:anim calcmode="lin" valueType="num">
                                      <p:cBhvr>
                                        <p:cTn id="34" dur="1000" fill="hold"/>
                                        <p:tgtEl>
                                          <p:spTgt spid="29">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29">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9">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29">
                                            <p:txEl>
                                              <p:pRg st="5" end="5"/>
                                            </p:txEl>
                                          </p:spTgt>
                                        </p:tgtEl>
                                        <p:attrNameLst>
                                          <p:attrName>style.visibility</p:attrName>
                                        </p:attrNameLst>
                                      </p:cBhvr>
                                      <p:to>
                                        <p:strVal val="visible"/>
                                      </p:to>
                                    </p:set>
                                    <p:animEffect transition="in" filter="fade">
                                      <p:cBhvr>
                                        <p:cTn id="39" dur="1000"/>
                                        <p:tgtEl>
                                          <p:spTgt spid="29">
                                            <p:txEl>
                                              <p:pRg st="5" end="5"/>
                                            </p:txEl>
                                          </p:spTgt>
                                        </p:tgtEl>
                                      </p:cBhvr>
                                    </p:animEffect>
                                    <p:anim calcmode="lin" valueType="num">
                                      <p:cBhvr>
                                        <p:cTn id="40" dur="1000" fill="hold"/>
                                        <p:tgtEl>
                                          <p:spTgt spid="29">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9">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9">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29">
                                            <p:txEl>
                                              <p:pRg st="6" end="6"/>
                                            </p:txEl>
                                          </p:spTgt>
                                        </p:tgtEl>
                                        <p:attrNameLst>
                                          <p:attrName>style.visibility</p:attrName>
                                        </p:attrNameLst>
                                      </p:cBhvr>
                                      <p:to>
                                        <p:strVal val="visible"/>
                                      </p:to>
                                    </p:set>
                                    <p:animEffect transition="in" filter="fade">
                                      <p:cBhvr>
                                        <p:cTn id="47" dur="1000"/>
                                        <p:tgtEl>
                                          <p:spTgt spid="29">
                                            <p:txEl>
                                              <p:pRg st="6" end="6"/>
                                            </p:txEl>
                                          </p:spTgt>
                                        </p:tgtEl>
                                      </p:cBhvr>
                                    </p:animEffect>
                                    <p:anim calcmode="lin" valueType="num">
                                      <p:cBhvr>
                                        <p:cTn id="48" dur="1000" fill="hold"/>
                                        <p:tgtEl>
                                          <p:spTgt spid="29">
                                            <p:txEl>
                                              <p:pRg st="6" end="6"/>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9">
                                            <p:txEl>
                                              <p:pRg st="6" end="6"/>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9">
                                            <p:txEl>
                                              <p:pRg st="6" end="6"/>
                                            </p:txEl>
                                          </p:spTgt>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29">
                                            <p:txEl>
                                              <p:pRg st="7" end="7"/>
                                            </p:txEl>
                                          </p:spTgt>
                                        </p:tgtEl>
                                        <p:attrNameLst>
                                          <p:attrName>style.visibility</p:attrName>
                                        </p:attrNameLst>
                                      </p:cBhvr>
                                      <p:to>
                                        <p:strVal val="visible"/>
                                      </p:to>
                                    </p:set>
                                    <p:animEffect transition="in" filter="fade">
                                      <p:cBhvr>
                                        <p:cTn id="53" dur="1000"/>
                                        <p:tgtEl>
                                          <p:spTgt spid="29">
                                            <p:txEl>
                                              <p:pRg st="7" end="7"/>
                                            </p:txEl>
                                          </p:spTgt>
                                        </p:tgtEl>
                                      </p:cBhvr>
                                    </p:animEffect>
                                    <p:anim calcmode="lin" valueType="num">
                                      <p:cBhvr>
                                        <p:cTn id="54" dur="1000" fill="hold"/>
                                        <p:tgtEl>
                                          <p:spTgt spid="29">
                                            <p:txEl>
                                              <p:pRg st="7" end="7"/>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29">
                                            <p:txEl>
                                              <p:pRg st="7" end="7"/>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9">
                                            <p:txEl>
                                              <p:pRg st="7" end="7"/>
                                            </p:txEl>
                                          </p:spTgt>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29">
                                            <p:txEl>
                                              <p:pRg st="8" end="8"/>
                                            </p:txEl>
                                          </p:spTgt>
                                        </p:tgtEl>
                                        <p:attrNameLst>
                                          <p:attrName>style.visibility</p:attrName>
                                        </p:attrNameLst>
                                      </p:cBhvr>
                                      <p:to>
                                        <p:strVal val="visible"/>
                                      </p:to>
                                    </p:set>
                                    <p:animEffect transition="in" filter="fade">
                                      <p:cBhvr>
                                        <p:cTn id="59" dur="1000"/>
                                        <p:tgtEl>
                                          <p:spTgt spid="29">
                                            <p:txEl>
                                              <p:pRg st="8" end="8"/>
                                            </p:txEl>
                                          </p:spTgt>
                                        </p:tgtEl>
                                      </p:cBhvr>
                                    </p:animEffect>
                                    <p:anim calcmode="lin" valueType="num">
                                      <p:cBhvr>
                                        <p:cTn id="60" dur="1000" fill="hold"/>
                                        <p:tgtEl>
                                          <p:spTgt spid="29">
                                            <p:txEl>
                                              <p:pRg st="8" end="8"/>
                                            </p:txEl>
                                          </p:spTgt>
                                        </p:tgtEl>
                                        <p:attrNameLst>
                                          <p:attrName>ppt_x</p:attrName>
                                        </p:attrNameLst>
                                      </p:cBhvr>
                                      <p:tavLst>
                                        <p:tav tm="0">
                                          <p:val>
                                            <p:strVal val="#ppt_x"/>
                                          </p:val>
                                        </p:tav>
                                        <p:tav tm="100000">
                                          <p:val>
                                            <p:strVal val="#ppt_x"/>
                                          </p:val>
                                        </p:tav>
                                      </p:tavLst>
                                    </p:anim>
                                    <p:anim calcmode="lin" valueType="num">
                                      <p:cBhvr>
                                        <p:cTn id="61" dur="900" decel="100000" fill="hold"/>
                                        <p:tgtEl>
                                          <p:spTgt spid="29">
                                            <p:txEl>
                                              <p:pRg st="8" end="8"/>
                                            </p:txEl>
                                          </p:spTgt>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9">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p:cNvSpPr>
            <a:spLocks noGrp="1"/>
          </p:cNvSpPr>
          <p:nvPr>
            <p:ph type="title"/>
            <p:custDataLst>
              <p:tags r:id="rId1"/>
            </p:custDataLst>
          </p:nvPr>
        </p:nvSpPr>
        <p:spPr>
          <a:xfrm>
            <a:off x="1763395" y="697865"/>
            <a:ext cx="7852410" cy="4410710"/>
          </a:xfrm>
        </p:spPr>
        <p:txBody>
          <a:bodyPr>
            <a:normAutofit fontScale="90000"/>
          </a:bodyPr>
          <a:lstStyle/>
          <a:p>
            <a:pPr marL="0" indent="0" algn="l" fontAlgn="auto">
              <a:lnSpc>
                <a:spcPct val="150000"/>
              </a:lnSpc>
              <a:spcBef>
                <a:spcPct val="0"/>
              </a:spcBef>
              <a:spcAft>
                <a:spcPct val="0"/>
              </a:spcAft>
              <a:buSzTx/>
            </a:pPr>
            <a:r>
              <a:rPr lang="en-US" altLang="zh-CN" sz="4890">
                <a:sym typeface="+mn-ea"/>
              </a:rPr>
              <a:t>Step 4 </a:t>
            </a:r>
            <a:br>
              <a:rPr lang="en-US" altLang="zh-CN" sz="4890">
                <a:sym typeface="+mn-ea"/>
              </a:rPr>
            </a:br>
            <a:r>
              <a:rPr lang="en-US" altLang="zh-CN" sz="4890">
                <a:sym typeface="+mn-ea"/>
              </a:rPr>
              <a:t>Reference Model Essay and Appraisal</a:t>
            </a:r>
            <a:br>
              <a:rPr lang="en-US" altLang="zh-CN" sz="4890">
                <a:sym typeface="+mn-ea"/>
              </a:rPr>
            </a:br>
            <a:r>
              <a:rPr lang="zh-CN" altLang="en-US" sz="4890">
                <a:sym typeface="+mn-ea"/>
              </a:rPr>
              <a:t>参考范文及评析</a:t>
            </a:r>
            <a:endParaRPr lang="zh-CN" altLang="en-US" sz="4890">
              <a:sym typeface="+mn-ea"/>
            </a:endParaRPr>
          </a:p>
        </p:txBody>
      </p:sp>
      <p:sp>
        <p:nvSpPr>
          <p:cNvPr id="6" name="节编号"/>
          <p:cNvSpPr>
            <a:spLocks noGrp="1"/>
          </p:cNvSpPr>
          <p:nvPr>
            <p:ph type="body" sz="quarter" idx="13"/>
            <p:custDataLst>
              <p:tags r:id="rId2"/>
            </p:custDataLst>
          </p:nvPr>
        </p:nvSpPr>
        <p:spPr>
          <a:xfrm>
            <a:off x="10270349" y="2560320"/>
            <a:ext cx="1632479" cy="1869606"/>
          </a:xfrm>
        </p:spPr>
        <p:txBody>
          <a:bodyPr/>
          <a:lstStyle/>
          <a:p>
            <a:r>
              <a:rPr lang="en-US" altLang="zh-CN">
                <a:solidFill>
                  <a:schemeClr val="lt1">
                    <a:lumMod val="100000"/>
                  </a:schemeClr>
                </a:solidFill>
              </a:rPr>
              <a:t>04</a:t>
            </a:r>
            <a:endParaRPr lang="en-US" altLang="zh-CN">
              <a:solidFill>
                <a:schemeClr val="lt1">
                  <a:lumMod val="100000"/>
                </a:schemeClr>
              </a:solidFill>
            </a:endParaRPr>
          </a:p>
        </p:txBody>
      </p:sp>
    </p:spTree>
    <p:custDataLst>
      <p:tags r:id="rId3"/>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96792"/>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indent="0" algn="l" fontAlgn="auto">
              <a:lnSpc>
                <a:spcPct val="190000"/>
              </a:lnSpc>
            </a:pPr>
            <a:endParaRPr lang="zh-CN" altLang="en-US" sz="2100" b="1">
              <a:sym typeface="+mn-ea"/>
            </a:endParaRPr>
          </a:p>
          <a:p>
            <a:pPr indent="0" algn="l" fontAlgn="auto">
              <a:lnSpc>
                <a:spcPct val="190000"/>
              </a:lnSpc>
            </a:pPr>
            <a:r>
              <a:rPr lang="zh-CN" altLang="en-US" sz="2100" b="1">
                <a:sym typeface="+mn-ea"/>
              </a:rPr>
              <a:t>第一段：</a:t>
            </a:r>
            <a:r>
              <a:rPr lang="en-US" altLang="zh-CN" sz="2100" b="1">
                <a:sym typeface="+mn-ea"/>
              </a:rPr>
              <a:t> </a:t>
            </a:r>
            <a:r>
              <a:rPr lang="zh-CN" altLang="en-US" sz="2100" b="1">
                <a:sym typeface="+mn-ea"/>
              </a:rPr>
              <a:t>我的犹豫瞬间消失了。我的双手有些颤抖，但我快步走向他们，在他们刚到门口时追上了。</a:t>
            </a:r>
            <a:r>
              <a:rPr lang="en-US" altLang="zh-CN" sz="2100" b="1">
                <a:sym typeface="+mn-ea"/>
              </a:rPr>
              <a:t>“</a:t>
            </a:r>
            <a:r>
              <a:rPr lang="zh-CN" altLang="en-US" sz="2100" b="1">
                <a:sym typeface="+mn-ea"/>
              </a:rPr>
              <a:t>等一下！</a:t>
            </a:r>
            <a:r>
              <a:rPr lang="en-US" altLang="zh-CN" sz="2100" b="1">
                <a:sym typeface="+mn-ea"/>
              </a:rPr>
              <a:t>”</a:t>
            </a:r>
            <a:r>
              <a:rPr lang="zh-CN" altLang="en-US" sz="2100" b="1">
                <a:sym typeface="+mn-ea"/>
              </a:rPr>
              <a:t>我喊道。他们转过身，面露惊讶，手中还拿着头盔。</a:t>
            </a:r>
            <a:r>
              <a:rPr lang="en-US" altLang="zh-CN" sz="2100" b="1">
                <a:sym typeface="+mn-ea"/>
              </a:rPr>
              <a:t>“</a:t>
            </a:r>
            <a:r>
              <a:rPr lang="zh-CN" altLang="en-US" sz="2100" b="1">
                <a:sym typeface="+mn-ea"/>
              </a:rPr>
              <a:t>这个给你们，</a:t>
            </a:r>
            <a:r>
              <a:rPr lang="en-US" altLang="zh-CN" sz="2100" b="1">
                <a:sym typeface="+mn-ea"/>
              </a:rPr>
              <a:t>”</a:t>
            </a:r>
            <a:r>
              <a:rPr lang="zh-CN" altLang="en-US" sz="2100" b="1">
                <a:sym typeface="+mn-ea"/>
              </a:rPr>
              <a:t>我说着，递出托盘，</a:t>
            </a:r>
            <a:r>
              <a:rPr lang="en-US" altLang="zh-CN" sz="2100" b="1">
                <a:sym typeface="+mn-ea"/>
              </a:rPr>
              <a:t>“</a:t>
            </a:r>
            <a:r>
              <a:rPr lang="zh-CN" altLang="en-US" sz="2100" b="1">
                <a:sym typeface="+mn-ea"/>
              </a:rPr>
              <a:t>你们比我更需要。我不赶时间</a:t>
            </a:r>
            <a:r>
              <a:rPr lang="en-US" altLang="zh-CN" sz="2100" b="1">
                <a:sym typeface="+mn-ea"/>
              </a:rPr>
              <a:t>——</a:t>
            </a:r>
            <a:r>
              <a:rPr lang="zh-CN" altLang="en-US" sz="2100" b="1">
                <a:sym typeface="+mn-ea"/>
              </a:rPr>
              <a:t>但你们赶。</a:t>
            </a:r>
            <a:r>
              <a:rPr lang="en-US" altLang="zh-CN" sz="2100" b="1">
                <a:sym typeface="+mn-ea"/>
              </a:rPr>
              <a:t>”</a:t>
            </a:r>
            <a:r>
              <a:rPr lang="zh-CN" altLang="en-US" sz="2100" b="1">
                <a:sym typeface="+mn-ea"/>
              </a:rPr>
              <a:t>他们连连道谢，接过了午餐。我站在门边，望着他们跑向消防车的背影，他们的制服逐渐消失在远方，一种释然之感在我心中久久盘旋。</a:t>
            </a:r>
            <a:endParaRPr lang="zh-CN" altLang="en-US" sz="2100" b="1">
              <a:sym typeface="+mn-ea"/>
            </a:endParaRPr>
          </a:p>
          <a:p>
            <a:pPr indent="0" algn="l" fontAlgn="auto">
              <a:lnSpc>
                <a:spcPct val="190000"/>
              </a:lnSpc>
            </a:pPr>
            <a:endParaRPr lang="zh-CN" altLang="en-US" sz="2100" b="1">
              <a:sym typeface="+mn-ea"/>
            </a:endParaRPr>
          </a:p>
          <a:p>
            <a:pPr indent="0" algn="l" fontAlgn="auto">
              <a:lnSpc>
                <a:spcPct val="190000"/>
              </a:lnSpc>
            </a:pPr>
            <a:r>
              <a:rPr lang="zh-CN" altLang="en-US" sz="2100" b="1">
                <a:sym typeface="+mn-ea"/>
              </a:rPr>
              <a:t>第二段：</a:t>
            </a:r>
            <a:r>
              <a:rPr lang="en-US" altLang="zh-CN" sz="2100" b="1">
                <a:sym typeface="+mn-ea"/>
              </a:rPr>
              <a:t> </a:t>
            </a:r>
            <a:r>
              <a:rPr lang="zh-CN" altLang="en-US" sz="2100" b="1">
                <a:sym typeface="+mn-ea"/>
              </a:rPr>
              <a:t>我走回柜台，却发现经理正在等我。</a:t>
            </a:r>
            <a:r>
              <a:rPr lang="en-US" altLang="zh-CN" sz="2100" b="1">
                <a:sym typeface="+mn-ea"/>
              </a:rPr>
              <a:t>“</a:t>
            </a:r>
            <a:r>
              <a:rPr lang="zh-CN" altLang="en-US" sz="2100" b="1">
                <a:sym typeface="+mn-ea"/>
              </a:rPr>
              <a:t>你刚才的做法真的很暖心，</a:t>
            </a:r>
            <a:r>
              <a:rPr lang="en-US" altLang="zh-CN" sz="2100" b="1">
                <a:sym typeface="+mn-ea"/>
              </a:rPr>
              <a:t>”</a:t>
            </a:r>
            <a:r>
              <a:rPr lang="zh-CN" altLang="en-US" sz="2100" b="1">
                <a:sym typeface="+mn-ea"/>
              </a:rPr>
              <a:t>她笑着说道。当我伸手掏钱包想再买一个汉堡时，她摇了摇头：</a:t>
            </a:r>
            <a:r>
              <a:rPr lang="en-US" altLang="zh-CN" sz="2100" b="1">
                <a:sym typeface="+mn-ea"/>
              </a:rPr>
              <a:t>“</a:t>
            </a:r>
            <a:r>
              <a:rPr lang="zh-CN" altLang="en-US" sz="2100" b="1">
                <a:sym typeface="+mn-ea"/>
              </a:rPr>
              <a:t>这样的善意不该没有回报。</a:t>
            </a:r>
            <a:r>
              <a:rPr lang="en-US" altLang="zh-CN" sz="2100" b="1">
                <a:sym typeface="+mn-ea"/>
              </a:rPr>
              <a:t>”</a:t>
            </a:r>
            <a:r>
              <a:rPr lang="zh-CN" altLang="en-US" sz="2100" b="1">
                <a:sym typeface="+mn-ea"/>
              </a:rPr>
              <a:t>一股暖流席卷了我，泪水几乎模糊了视线。我端着新餐点回到座位，咬下一口</a:t>
            </a:r>
            <a:r>
              <a:rPr lang="en-US" altLang="zh-CN" sz="2100" b="1">
                <a:sym typeface="+mn-ea"/>
              </a:rPr>
              <a:t>——</a:t>
            </a:r>
            <a:r>
              <a:rPr lang="zh-CN" altLang="en-US" sz="2100" b="1">
                <a:sym typeface="+mn-ea"/>
              </a:rPr>
              <a:t>这比我很久以来吃过的任何东西都更美味。那天，我不仅仅喂饱了两个人。我更成为了一个善意循环的一部分</a:t>
            </a:r>
            <a:r>
              <a:rPr lang="en-US" altLang="zh-CN" sz="2100" b="1">
                <a:sym typeface="+mn-ea"/>
              </a:rPr>
              <a:t>——</a:t>
            </a:r>
            <a:r>
              <a:rPr lang="zh-CN" altLang="en-US" sz="2100" b="1">
                <a:sym typeface="+mn-ea"/>
              </a:rPr>
              <a:t>这种循环让这个繁忙、凌乱的世界变得温柔了一些。</a:t>
            </a:r>
            <a:endParaRPr lang="zh-CN" altLang="en-US" sz="2100" b="1"/>
          </a:p>
          <a:p>
            <a:pPr indent="0" algn="l" fontAlgn="auto">
              <a:lnSpc>
                <a:spcPct val="140000"/>
              </a:lnSpc>
            </a:pPr>
            <a:endParaRPr lang="zh-CN" altLang="en-US" sz="2100" b="1"/>
          </a:p>
          <a:p>
            <a:pPr indent="0" algn="l" fontAlgn="auto">
              <a:lnSpc>
                <a:spcPct val="140000"/>
              </a:lnSpc>
            </a:pPr>
            <a:endParaRPr kumimoji="1" lang="en-US" altLang="zh-CN" sz="2100" b="1"/>
          </a:p>
        </p:txBody>
      </p:sp>
      <p:sp>
        <p:nvSpPr>
          <p:cNvPr id="26"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4" name="文本框 3"/>
          <p:cNvSpPr txBox="1"/>
          <p:nvPr/>
        </p:nvSpPr>
        <p:spPr>
          <a:xfrm>
            <a:off x="214630" y="3366135"/>
            <a:ext cx="11804015" cy="3491865"/>
          </a:xfrm>
          <a:prstGeom prst="rect">
            <a:avLst/>
          </a:prstGeom>
          <a:solidFill>
            <a:schemeClr val="accent3">
              <a:lumMod val="20000"/>
              <a:lumOff val="80000"/>
            </a:schemeClr>
          </a:solidFill>
        </p:spPr>
        <p:txBody>
          <a:bodyPr wrap="square" rtlCol="0">
            <a:noAutofit/>
          </a:bodyPr>
          <a:p>
            <a:pPr indent="0" algn="l" fontAlgn="auto">
              <a:lnSpc>
                <a:spcPct val="140000"/>
              </a:lnSpc>
            </a:pPr>
            <a:r>
              <a:rPr kumimoji="1" lang="en-US" altLang="zh-CN" sz="2200" b="1">
                <a:sym typeface="+mn-ea"/>
              </a:rPr>
              <a:t>Paragraph 2: I went back to the counter, </a:t>
            </a:r>
            <a:r>
              <a:rPr kumimoji="1" lang="en-US" altLang="zh-CN" sz="2200" b="1">
                <a:solidFill>
                  <a:srgbClr val="00B0F0"/>
                </a:solidFill>
                <a:sym typeface="+mn-ea"/>
              </a:rPr>
              <a:t>only to find</a:t>
            </a:r>
            <a:r>
              <a:rPr kumimoji="1" lang="en-US" altLang="zh-CN" sz="2200" b="1">
                <a:sym typeface="+mn-ea"/>
              </a:rPr>
              <a:t> the manager waiting for me.“That was really nice of you,"she said </a:t>
            </a:r>
            <a:r>
              <a:rPr kumimoji="1" lang="en-US" altLang="zh-CN" sz="2200" b="1">
                <a:solidFill>
                  <a:srgbClr val="00B0F0"/>
                </a:solidFill>
                <a:sym typeface="+mn-ea"/>
              </a:rPr>
              <a:t>with a grin</a:t>
            </a:r>
            <a:r>
              <a:rPr kumimoji="1" lang="en-US" altLang="zh-CN" sz="2200" b="1">
                <a:sym typeface="+mn-ea"/>
              </a:rPr>
              <a:t>. When I reached for my wallet to pay for a new burger, she shook her head.“Kindness like that </a:t>
            </a:r>
            <a:r>
              <a:rPr kumimoji="1" lang="en-US" altLang="zh-CN" sz="2200" b="1">
                <a:solidFill>
                  <a:srgbClr val="00B0F0"/>
                </a:solidFill>
                <a:sym typeface="+mn-ea"/>
              </a:rPr>
              <a:t>shouldn't go unrewarded</a:t>
            </a:r>
            <a:r>
              <a:rPr kumimoji="1" lang="en-US" altLang="zh-CN" sz="2200" b="1">
                <a:sym typeface="+mn-ea"/>
              </a:rPr>
              <a:t>. "</a:t>
            </a:r>
            <a:r>
              <a:rPr kumimoji="1" lang="en-US" altLang="zh-CN" sz="2200" b="1">
                <a:solidFill>
                  <a:srgbClr val="00B0F0"/>
                </a:solidFill>
                <a:sym typeface="+mn-ea"/>
              </a:rPr>
              <a:t>A wave of warmth washed over me</a:t>
            </a:r>
            <a:r>
              <a:rPr kumimoji="1" lang="en-US" altLang="zh-CN" sz="2200" b="1">
                <a:sym typeface="+mn-ea"/>
              </a:rPr>
              <a:t>, and tears nearly </a:t>
            </a:r>
            <a:r>
              <a:rPr kumimoji="1" lang="en-US" altLang="zh-CN" sz="2200" b="1">
                <a:solidFill>
                  <a:srgbClr val="00B0F0"/>
                </a:solidFill>
                <a:sym typeface="+mn-ea"/>
              </a:rPr>
              <a:t>blurred my vision.</a:t>
            </a:r>
            <a:r>
              <a:rPr kumimoji="1" lang="en-US" altLang="zh-CN" sz="2200" b="1">
                <a:sym typeface="+mn-ea"/>
              </a:rPr>
              <a:t> Sitting back down with my fresh meal, I </a:t>
            </a:r>
            <a:r>
              <a:rPr kumimoji="1" lang="en-US" altLang="zh-CN" sz="2200" b="1">
                <a:solidFill>
                  <a:srgbClr val="00B0F0"/>
                </a:solidFill>
                <a:sym typeface="+mn-ea"/>
              </a:rPr>
              <a:t>took a bite</a:t>
            </a:r>
            <a:r>
              <a:rPr kumimoji="1" lang="en-US" altLang="zh-CN" sz="2200" b="1">
                <a:sym typeface="+mn-ea"/>
              </a:rPr>
              <a:t> —and it tasted better than anything I'd had in a long time. That day, I didn’t just feed two people. I became </a:t>
            </a:r>
            <a:r>
              <a:rPr kumimoji="1" lang="en-US" altLang="zh-CN" sz="2200" b="1">
                <a:solidFill>
                  <a:srgbClr val="00B0F0"/>
                </a:solidFill>
                <a:sym typeface="+mn-ea"/>
              </a:rPr>
              <a:t>part of a circle of kindness</a:t>
            </a:r>
            <a:r>
              <a:rPr kumimoji="1" lang="en-US" altLang="zh-CN" sz="2200" b="1">
                <a:sym typeface="+mn-ea"/>
              </a:rPr>
              <a:t>—the kind that makes this busy, messy world feel a little softer.</a:t>
            </a:r>
            <a:endParaRPr kumimoji="1" lang="en-US" altLang="zh-CN" sz="2200" b="1"/>
          </a:p>
          <a:p>
            <a:pPr indent="0" fontAlgn="auto">
              <a:lnSpc>
                <a:spcPct val="150000"/>
              </a:lnSpc>
            </a:pPr>
            <a:endParaRPr lang="zh-CN" altLang="en-US" sz="2400" b="1"/>
          </a:p>
          <a:p>
            <a:pPr indent="0" fontAlgn="auto">
              <a:lnSpc>
                <a:spcPct val="150000"/>
              </a:lnSpc>
            </a:pPr>
            <a:endParaRPr lang="zh-CN" altLang="en-US" sz="2400" b="1"/>
          </a:p>
        </p:txBody>
      </p:sp>
      <p:sp>
        <p:nvSpPr>
          <p:cNvPr id="5" name="文本框 4"/>
          <p:cNvSpPr txBox="1"/>
          <p:nvPr/>
        </p:nvSpPr>
        <p:spPr>
          <a:xfrm>
            <a:off x="214630" y="95885"/>
            <a:ext cx="11804015" cy="3131820"/>
          </a:xfrm>
          <a:prstGeom prst="rect">
            <a:avLst/>
          </a:prstGeom>
          <a:solidFill>
            <a:schemeClr val="bg1">
              <a:lumMod val="95000"/>
            </a:schemeClr>
          </a:solidFill>
        </p:spPr>
        <p:txBody>
          <a:bodyPr wrap="square" rtlCol="0">
            <a:noAutofit/>
          </a:bodyPr>
          <a:p>
            <a:pPr indent="0" fontAlgn="auto">
              <a:lnSpc>
                <a:spcPct val="150000"/>
              </a:lnSpc>
            </a:pPr>
            <a:r>
              <a:rPr kumimoji="1" lang="en-US" altLang="zh-CN" sz="2200" b="1">
                <a:sym typeface="+mn-ea"/>
              </a:rPr>
              <a:t>Paragraph 1: My hesitation melted away. My hands were a little shaky, but I walked over to them quickly, catching up just as they reached the door. "Wait!"I </a:t>
            </a:r>
            <a:r>
              <a:rPr kumimoji="1" lang="en-US" altLang="zh-CN" sz="2200" b="1">
                <a:solidFill>
                  <a:srgbClr val="00B0F0"/>
                </a:solidFill>
                <a:sym typeface="+mn-ea"/>
              </a:rPr>
              <a:t>shouted</a:t>
            </a:r>
            <a:r>
              <a:rPr kumimoji="1" lang="en-US" altLang="zh-CN" sz="2200" b="1">
                <a:sym typeface="+mn-ea"/>
              </a:rPr>
              <a:t>. </a:t>
            </a:r>
            <a:r>
              <a:rPr kumimoji="1" lang="en-US" altLang="zh-CN" sz="2200" b="1">
                <a:solidFill>
                  <a:srgbClr val="00B0F0"/>
                </a:solidFill>
                <a:sym typeface="+mn-ea"/>
              </a:rPr>
              <a:t>They turned, surprised, their helmets still in their hands</a:t>
            </a:r>
            <a:r>
              <a:rPr kumimoji="1" lang="en-US" altLang="zh-CN" sz="2200" b="1">
                <a:sym typeface="+mn-ea"/>
              </a:rPr>
              <a:t>.“Here,”I said, holding out the tray.“You need this more than I do. I'm not in a rush —but you are.”They thanked me repeatedly and took the lunch. I stood by the door, </a:t>
            </a:r>
            <a:r>
              <a:rPr kumimoji="1" lang="en-US" altLang="zh-CN" sz="2200" b="1">
                <a:solidFill>
                  <a:srgbClr val="00B0F0"/>
                </a:solidFill>
                <a:sym typeface="+mn-ea"/>
              </a:rPr>
              <a:t>watching them run</a:t>
            </a:r>
            <a:r>
              <a:rPr kumimoji="1" lang="en-US" altLang="zh-CN" sz="2200" b="1">
                <a:sym typeface="+mn-ea"/>
              </a:rPr>
              <a:t> toward the fire truck, their uniforms fading into the distance, </a:t>
            </a:r>
            <a:r>
              <a:rPr kumimoji="1" lang="en-US" altLang="zh-CN" sz="2200" b="1">
                <a:solidFill>
                  <a:srgbClr val="00B0F0"/>
                </a:solidFill>
                <a:sym typeface="+mn-ea"/>
              </a:rPr>
              <a:t>a sense of relief lingering in my chest. </a:t>
            </a:r>
            <a:endParaRPr kumimoji="1" lang="en-US" altLang="zh-CN" sz="2200" b="1"/>
          </a:p>
          <a:p>
            <a:pPr indent="0" algn="l" fontAlgn="auto">
              <a:lnSpc>
                <a:spcPct val="140000"/>
              </a:lnSpc>
            </a:pPr>
            <a:endParaRPr lang="zh-CN" altLang="en-US" sz="2200" b="1"/>
          </a:p>
          <a:p>
            <a:pPr indent="0" algn="l" fontAlgn="auto">
              <a:lnSpc>
                <a:spcPct val="140000"/>
              </a:lnSpc>
            </a:pPr>
            <a:endParaRPr lang="zh-CN" altLang="en-US" sz="2200" b="1"/>
          </a:p>
          <a:p>
            <a:pPr indent="0" algn="l" fontAlgn="auto">
              <a:lnSpc>
                <a:spcPct val="140000"/>
              </a:lnSpc>
            </a:pPr>
            <a:endParaRPr lang="zh-CN" altLang="en-US" sz="22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275590" y="250825"/>
            <a:ext cx="11430000" cy="1014730"/>
          </a:xfrm>
          <a:prstGeom prst="rect">
            <a:avLst/>
          </a:prstGeom>
        </p:spPr>
        <p:txBody>
          <a:bodyPr wrap="square">
            <a:normAutofit/>
          </a:bodyPr>
          <a:p>
            <a:pPr indent="0" algn="just" defTabSz="266700">
              <a:lnSpc>
                <a:spcPct val="150000"/>
              </a:lnSpc>
              <a:spcBef>
                <a:spcPct val="0"/>
              </a:spcBef>
              <a:spcAft>
                <a:spcPct val="0"/>
              </a:spcAft>
              <a:buFont typeface="Arial" panose="020B0604020202020204" pitchFamily="34" charset="0"/>
              <a:buNone/>
            </a:pPr>
            <a:r>
              <a:rPr lang="zh-CN" altLang="en-US" sz="2800" b="1">
                <a:solidFill>
                  <a:srgbClr val="C00000"/>
                </a:solidFill>
                <a:latin typeface="+mj-lt"/>
                <a:ea typeface="+mj-ea"/>
                <a:cs typeface="微软雅黑" panose="020B0503020204020204" charset="-122"/>
              </a:rPr>
              <a:t>一、情节设计分析</a:t>
            </a:r>
            <a:r>
              <a:rPr lang="en-US" altLang="zh-CN" sz="2800" b="1">
                <a:solidFill>
                  <a:srgbClr val="C00000"/>
                </a:solidFill>
                <a:latin typeface="+mj-lt"/>
                <a:ea typeface="+mj-ea"/>
                <a:cs typeface="微软雅黑" panose="020B0503020204020204" charset="-122"/>
              </a:rPr>
              <a:t> (Plot Design Analysis)</a:t>
            </a:r>
            <a:endParaRPr lang="en-US" altLang="zh-CN" sz="2800" b="1">
              <a:solidFill>
                <a:srgbClr val="C00000"/>
              </a:solidFill>
              <a:latin typeface="+mj-lt"/>
              <a:ea typeface="+mj-ea"/>
              <a:cs typeface="微软雅黑" panose="020B0503020204020204" charset="-122"/>
            </a:endParaRPr>
          </a:p>
        </p:txBody>
      </p:sp>
      <p:sp>
        <p:nvSpPr>
          <p:cNvPr id="4" name="文本框 3"/>
          <p:cNvSpPr txBox="1"/>
          <p:nvPr/>
        </p:nvSpPr>
        <p:spPr>
          <a:xfrm>
            <a:off x="276225" y="868045"/>
            <a:ext cx="11655425" cy="9431655"/>
          </a:xfrm>
          <a:prstGeom prst="rect">
            <a:avLst/>
          </a:prstGeom>
          <a:noFill/>
        </p:spPr>
        <p:txBody>
          <a:bodyPr wrap="square" rtlCol="0">
            <a:noAutofit/>
          </a:bodyPr>
          <a:p>
            <a:pPr indent="0" algn="l" fontAlgn="auto">
              <a:lnSpc>
                <a:spcPct val="150000"/>
              </a:lnSpc>
            </a:pPr>
            <a:r>
              <a:rPr lang="en-US" altLang="zh-CN" sz="2000" b="1" dirty="0" err="1" smtClean="0"/>
              <a:t>1. </a:t>
            </a:r>
            <a:r>
              <a:rPr lang="zh-CN" altLang="en-US" sz="2000" b="1" dirty="0" err="1" smtClean="0"/>
              <a:t>衔接自然</a:t>
            </a:r>
            <a:r>
              <a:rPr lang="en-US" altLang="zh-CN" sz="2000" b="1" dirty="0" err="1" smtClean="0"/>
              <a:t> (Seamless Connection):</a:t>
            </a:r>
            <a:endParaRPr lang="en-US" altLang="zh-CN" sz="2000" b="1" dirty="0" err="1" smtClean="0"/>
          </a:p>
          <a:p>
            <a:pPr indent="0" algn="l" fontAlgn="auto">
              <a:lnSpc>
                <a:spcPct val="150000"/>
              </a:lnSpc>
            </a:pPr>
            <a:r>
              <a:rPr lang="en-US" altLang="en-US" sz="2000" dirty="0" err="1" smtClean="0"/>
              <a:t>◦</a:t>
            </a:r>
            <a:r>
              <a:rPr lang="en-US" altLang="zh-CN" sz="2000" dirty="0" err="1" smtClean="0"/>
              <a:t> </a:t>
            </a:r>
            <a:r>
              <a:rPr lang="zh-CN" altLang="en-US" sz="2000" dirty="0" err="1" smtClean="0"/>
              <a:t>首句</a:t>
            </a:r>
            <a:r>
              <a:rPr lang="en-US" altLang="zh-CN" sz="2000" dirty="0" err="1" smtClean="0"/>
              <a:t> My hesitation melted away </a:t>
            </a:r>
            <a:r>
              <a:rPr lang="zh-CN" altLang="en-US" sz="2000" dirty="0" err="1" smtClean="0"/>
              <a:t>直接对应原文最后的内心斗争，承上启下，转折流畅。</a:t>
            </a:r>
            <a:endParaRPr lang="zh-CN" altLang="en-US" sz="2000" dirty="0" err="1" smtClean="0"/>
          </a:p>
          <a:p>
            <a:pPr indent="0" algn="l" fontAlgn="auto">
              <a:lnSpc>
                <a:spcPct val="150000"/>
              </a:lnSpc>
            </a:pPr>
            <a:r>
              <a:rPr lang="en-US" altLang="en-US" sz="2000" dirty="0" err="1" smtClean="0"/>
              <a:t>◦</a:t>
            </a:r>
            <a:r>
              <a:rPr lang="en-US" altLang="zh-CN" sz="2000" dirty="0" err="1" smtClean="0"/>
              <a:t> </a:t>
            </a:r>
            <a:r>
              <a:rPr lang="zh-CN" altLang="en-US" sz="2000" dirty="0" err="1" smtClean="0"/>
              <a:t>动作</a:t>
            </a:r>
            <a:r>
              <a:rPr lang="en-US" altLang="zh-CN" sz="2000" dirty="0" err="1" smtClean="0"/>
              <a:t> </a:t>
            </a:r>
            <a:r>
              <a:rPr lang="en-US" altLang="zh-CN" sz="2000" b="1" dirty="0" err="1" smtClean="0">
                <a:solidFill>
                  <a:srgbClr val="00B0F0"/>
                </a:solidFill>
              </a:rPr>
              <a:t>walked over to them quickly, catching up just as they reached the door </a:t>
            </a:r>
            <a:r>
              <a:rPr lang="zh-CN" altLang="en-US" sz="2000" dirty="0" err="1" smtClean="0"/>
              <a:t>时间点抓得恰到好处，制造了轻微的紧张感，仿佛再晚一秒就来不及了，使故事节奏紧凑。</a:t>
            </a:r>
            <a:endParaRPr lang="zh-CN" altLang="en-US" sz="2000" dirty="0" err="1" smtClean="0"/>
          </a:p>
          <a:p>
            <a:pPr indent="0" algn="l" fontAlgn="auto">
              <a:lnSpc>
                <a:spcPct val="150000"/>
              </a:lnSpc>
            </a:pPr>
            <a:r>
              <a:rPr lang="en-US" altLang="zh-CN" sz="2000" b="1" dirty="0" err="1" smtClean="0"/>
              <a:t>2. </a:t>
            </a:r>
            <a:r>
              <a:rPr lang="zh-CN" altLang="en-US" sz="2000" b="1" dirty="0" err="1" smtClean="0"/>
              <a:t>对话简练有力</a:t>
            </a:r>
            <a:r>
              <a:rPr lang="en-US" altLang="zh-CN" sz="2000" b="1" dirty="0" err="1" smtClean="0"/>
              <a:t> (Concise and Powerful Dialogue):</a:t>
            </a:r>
            <a:endParaRPr lang="en-US" altLang="zh-CN" sz="2000" b="1" dirty="0" err="1" smtClean="0"/>
          </a:p>
          <a:p>
            <a:pPr indent="0" algn="l" fontAlgn="auto">
              <a:lnSpc>
                <a:spcPct val="150000"/>
              </a:lnSpc>
            </a:pPr>
            <a:r>
              <a:rPr lang="en-US" altLang="en-US" sz="2000" dirty="0" err="1" smtClean="0"/>
              <a:t>◦</a:t>
            </a:r>
            <a:r>
              <a:rPr lang="en-US" altLang="zh-CN" sz="2000" dirty="0" err="1" smtClean="0"/>
              <a:t> </a:t>
            </a:r>
            <a:r>
              <a:rPr lang="zh-CN" altLang="en-US" sz="2000" dirty="0" err="1" smtClean="0"/>
              <a:t>对话</a:t>
            </a:r>
            <a:r>
              <a:rPr lang="en-US" altLang="zh-CN" sz="2000" dirty="0" err="1" smtClean="0"/>
              <a:t> "</a:t>
            </a:r>
            <a:r>
              <a:rPr lang="en-US" altLang="zh-CN" sz="2000" b="1" dirty="0" err="1" smtClean="0">
                <a:solidFill>
                  <a:srgbClr val="00B0F0"/>
                </a:solidFill>
              </a:rPr>
              <a:t>You need this more than I do. I'm not in a rush —but you are.</a:t>
            </a:r>
            <a:r>
              <a:rPr lang="en-US" altLang="zh-CN" sz="2000" dirty="0" err="1" smtClean="0"/>
              <a:t>" </a:t>
            </a:r>
            <a:r>
              <a:rPr lang="zh-CN" altLang="en-US" sz="2000" dirty="0" err="1" smtClean="0"/>
              <a:t>直接回应了原文中的矛盾（自己的等待</a:t>
            </a:r>
            <a:r>
              <a:rPr lang="en-US" altLang="zh-CN" sz="2000" dirty="0" err="1" smtClean="0"/>
              <a:t> vs </a:t>
            </a:r>
            <a:r>
              <a:rPr lang="zh-CN" altLang="en-US" sz="2000" dirty="0" err="1" smtClean="0"/>
              <a:t>对方的紧急），不仅解释了行为动机，更体现了叙述者对消防员工作的深刻理解，一句话就升华了行为的意义。</a:t>
            </a:r>
            <a:endParaRPr lang="zh-CN" altLang="en-US" sz="2000" dirty="0" err="1" smtClean="0"/>
          </a:p>
          <a:p>
            <a:pPr indent="0" algn="l" fontAlgn="auto">
              <a:lnSpc>
                <a:spcPct val="150000"/>
              </a:lnSpc>
            </a:pPr>
            <a:r>
              <a:rPr lang="en-US" altLang="zh-CN" sz="2000" b="1" dirty="0" err="1" smtClean="0"/>
              <a:t>3. </a:t>
            </a:r>
            <a:r>
              <a:rPr lang="zh-CN" altLang="en-US" sz="2000" b="1" dirty="0" err="1" smtClean="0"/>
              <a:t>结局闭环与升华</a:t>
            </a:r>
            <a:r>
              <a:rPr lang="en-US" altLang="zh-CN" sz="2000" b="1" dirty="0" err="1" smtClean="0"/>
              <a:t> (Closed Loop and Elevated Ending):</a:t>
            </a:r>
            <a:endParaRPr lang="en-US" altLang="zh-CN" sz="2000" b="1" dirty="0" err="1" smtClean="0"/>
          </a:p>
          <a:p>
            <a:pPr indent="0" algn="l" fontAlgn="auto">
              <a:lnSpc>
                <a:spcPct val="150000"/>
              </a:lnSpc>
            </a:pPr>
            <a:r>
              <a:rPr lang="en-US" altLang="en-US" sz="2000" dirty="0" err="1" smtClean="0"/>
              <a:t>◦</a:t>
            </a:r>
            <a:r>
              <a:rPr lang="en-US" altLang="zh-CN" sz="2000" dirty="0" err="1" smtClean="0"/>
              <a:t> </a:t>
            </a:r>
            <a:r>
              <a:rPr lang="zh-CN" altLang="en-US" sz="2000" dirty="0" err="1" smtClean="0"/>
              <a:t>经理的出现和奖励构成了一个完美的</a:t>
            </a:r>
            <a:r>
              <a:rPr lang="en-US" altLang="zh-CN" sz="2000" dirty="0" err="1" smtClean="0"/>
              <a:t>“</a:t>
            </a:r>
            <a:r>
              <a:rPr lang="zh-CN" altLang="en-US" sz="2000" dirty="0" err="1" smtClean="0"/>
              <a:t>善意循环</a:t>
            </a:r>
            <a:r>
              <a:rPr lang="en-US" altLang="zh-CN" sz="2000" dirty="0" err="1" smtClean="0"/>
              <a:t>”</a:t>
            </a:r>
            <a:r>
              <a:rPr lang="zh-CN" altLang="en-US" sz="2000" dirty="0" err="1" smtClean="0"/>
              <a:t>（</a:t>
            </a:r>
            <a:r>
              <a:rPr lang="en-US" altLang="zh-CN" sz="2000" b="1" dirty="0" err="1" smtClean="0">
                <a:solidFill>
                  <a:srgbClr val="00B0F0"/>
                </a:solidFill>
              </a:rPr>
              <a:t>circle of kindness</a:t>
            </a:r>
            <a:r>
              <a:rPr lang="zh-CN" altLang="en-US" sz="2000" dirty="0" err="1" smtClean="0"/>
              <a:t>），解决了叙述者失去午餐的现实问题，符合</a:t>
            </a:r>
            <a:r>
              <a:rPr lang="en-US" altLang="zh-CN" sz="2000" dirty="0" err="1" smtClean="0"/>
              <a:t>“</a:t>
            </a:r>
            <a:r>
              <a:rPr lang="zh-CN" altLang="en-US" sz="2000" dirty="0" err="1" smtClean="0"/>
              <a:t>好人有好报</a:t>
            </a:r>
            <a:r>
              <a:rPr lang="en-US" altLang="zh-CN" sz="2000" dirty="0" err="1" smtClean="0"/>
              <a:t>”</a:t>
            </a:r>
            <a:r>
              <a:rPr lang="zh-CN" altLang="en-US" sz="2000" dirty="0" err="1" smtClean="0"/>
              <a:t>的普世价值观，让读者感到慰藉和满足。</a:t>
            </a:r>
            <a:endParaRPr lang="zh-CN" altLang="en-US" sz="2000" dirty="0" err="1" smtClean="0"/>
          </a:p>
          <a:p>
            <a:pPr indent="0" algn="l" fontAlgn="auto">
              <a:lnSpc>
                <a:spcPct val="150000"/>
              </a:lnSpc>
            </a:pPr>
            <a:r>
              <a:rPr lang="en-US" altLang="en-US" sz="2000" dirty="0" err="1" smtClean="0"/>
              <a:t>◦</a:t>
            </a:r>
            <a:r>
              <a:rPr lang="en-US" altLang="zh-CN" sz="2000" dirty="0" err="1" smtClean="0"/>
              <a:t> </a:t>
            </a:r>
            <a:r>
              <a:rPr lang="zh-CN" altLang="en-US" sz="2000" dirty="0" err="1" smtClean="0"/>
              <a:t>没有停留在</a:t>
            </a:r>
            <a:r>
              <a:rPr lang="en-US" altLang="zh-CN" sz="2000" dirty="0" err="1" smtClean="0"/>
              <a:t>“</a:t>
            </a:r>
            <a:r>
              <a:rPr lang="zh-CN" altLang="en-US" sz="2000" dirty="0" err="1" smtClean="0"/>
              <a:t>获得免费午餐</a:t>
            </a:r>
            <a:r>
              <a:rPr lang="en-US" altLang="zh-CN" sz="2000" dirty="0" err="1" smtClean="0"/>
              <a:t>”</a:t>
            </a:r>
            <a:r>
              <a:rPr lang="zh-CN" altLang="en-US" sz="2000" dirty="0" err="1" smtClean="0"/>
              <a:t>这一表面，而是通过最后一句</a:t>
            </a:r>
            <a:r>
              <a:rPr lang="en-US" altLang="zh-CN" sz="2000" dirty="0" err="1" smtClean="0"/>
              <a:t> </a:t>
            </a:r>
            <a:r>
              <a:rPr lang="en-US" altLang="zh-CN" sz="2000" b="1" dirty="0" err="1" smtClean="0">
                <a:solidFill>
                  <a:srgbClr val="00B0F0"/>
                </a:solidFill>
              </a:rPr>
              <a:t>I became part of a circle of kindness</a:t>
            </a:r>
            <a:r>
              <a:rPr lang="zh-CN" altLang="en-US" sz="2000" dirty="0" err="1" smtClean="0"/>
              <a:t>将个人行为置于更广阔的层面，使情节主题得到升华。</a:t>
            </a:r>
            <a:endParaRPr lang="zh-CN" altLang="en-US" sz="2000" dirty="0" err="1" smtClean="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275590" y="250825"/>
            <a:ext cx="11430000" cy="1014730"/>
          </a:xfrm>
          <a:prstGeom prst="rect">
            <a:avLst/>
          </a:prstGeom>
        </p:spPr>
        <p:txBody>
          <a:bodyPr wrap="square">
            <a:normAutofit/>
          </a:bodyPr>
          <a:p>
            <a:pPr indent="0" algn="just" defTabSz="266700">
              <a:lnSpc>
                <a:spcPct val="150000"/>
              </a:lnSpc>
              <a:spcBef>
                <a:spcPct val="0"/>
              </a:spcBef>
              <a:spcAft>
                <a:spcPct val="0"/>
              </a:spcAft>
              <a:buFont typeface="Arial" panose="020B0604020202020204" pitchFamily="34" charset="0"/>
              <a:buNone/>
            </a:pPr>
            <a:r>
              <a:rPr lang="zh-CN" altLang="en-US" sz="2800" b="1">
                <a:solidFill>
                  <a:srgbClr val="C00000"/>
                </a:solidFill>
                <a:latin typeface="+mj-lt"/>
                <a:ea typeface="+mj-ea"/>
                <a:cs typeface="微软雅黑" panose="020B0503020204020204" charset="-122"/>
              </a:rPr>
              <a:t>二、主题深化技巧</a:t>
            </a:r>
            <a:r>
              <a:rPr lang="en-US" altLang="zh-CN" sz="2800" b="1">
                <a:solidFill>
                  <a:srgbClr val="C00000"/>
                </a:solidFill>
                <a:latin typeface="+mj-lt"/>
                <a:ea typeface="+mj-ea"/>
                <a:cs typeface="微软雅黑" panose="020B0503020204020204" charset="-122"/>
              </a:rPr>
              <a:t> (Theme Deepening Techniques)</a:t>
            </a:r>
            <a:endParaRPr lang="en-US" altLang="zh-CN" sz="2800" b="1">
              <a:solidFill>
                <a:srgbClr val="C00000"/>
              </a:solidFill>
              <a:latin typeface="+mj-lt"/>
              <a:ea typeface="+mj-ea"/>
              <a:cs typeface="微软雅黑" panose="020B0503020204020204" charset="-122"/>
            </a:endParaRPr>
          </a:p>
        </p:txBody>
      </p:sp>
      <p:sp>
        <p:nvSpPr>
          <p:cNvPr id="4" name="文本框 3"/>
          <p:cNvSpPr txBox="1"/>
          <p:nvPr/>
        </p:nvSpPr>
        <p:spPr>
          <a:xfrm>
            <a:off x="276225" y="868045"/>
            <a:ext cx="11655425" cy="9431655"/>
          </a:xfrm>
          <a:prstGeom prst="rect">
            <a:avLst/>
          </a:prstGeom>
          <a:noFill/>
        </p:spPr>
        <p:txBody>
          <a:bodyPr wrap="square" rtlCol="0">
            <a:noAutofit/>
          </a:bodyPr>
          <a:p>
            <a:pPr indent="0" algn="l" fontAlgn="auto">
              <a:lnSpc>
                <a:spcPct val="150000"/>
              </a:lnSpc>
            </a:pPr>
            <a:endParaRPr lang="zh-CN" altLang="en-US" sz="2000" dirty="0" err="1" smtClean="0"/>
          </a:p>
          <a:p>
            <a:pPr indent="0" algn="l" fontAlgn="auto">
              <a:lnSpc>
                <a:spcPct val="150000"/>
              </a:lnSpc>
            </a:pPr>
            <a:r>
              <a:rPr lang="zh-CN" altLang="en-US" sz="2000" dirty="0" err="1" smtClean="0"/>
              <a:t>续写部分通过具体的情节和细腻的感受，将原文的主题</a:t>
            </a:r>
            <a:r>
              <a:rPr lang="zh-CN" altLang="en-US" sz="2000" b="1" dirty="0" err="1" smtClean="0">
                <a:solidFill>
                  <a:srgbClr val="FF0000"/>
                </a:solidFill>
              </a:rPr>
              <a:t>从</a:t>
            </a:r>
            <a:r>
              <a:rPr lang="en-US" altLang="zh-CN" sz="2000" b="1" dirty="0" err="1" smtClean="0">
                <a:solidFill>
                  <a:srgbClr val="FF0000"/>
                </a:solidFill>
              </a:rPr>
              <a:t>“</a:t>
            </a:r>
            <a:r>
              <a:rPr lang="zh-CN" altLang="en-US" sz="2000" b="1" dirty="0" err="1" smtClean="0">
                <a:solidFill>
                  <a:srgbClr val="FF0000"/>
                </a:solidFill>
              </a:rPr>
              <a:t>个人善举</a:t>
            </a:r>
            <a:r>
              <a:rPr lang="en-US" altLang="zh-CN" sz="2000" b="1" dirty="0" err="1" smtClean="0">
                <a:solidFill>
                  <a:srgbClr val="FF0000"/>
                </a:solidFill>
              </a:rPr>
              <a:t>”</a:t>
            </a:r>
            <a:r>
              <a:rPr lang="zh-CN" altLang="en-US" sz="2000" b="1" dirty="0" err="1" smtClean="0">
                <a:solidFill>
                  <a:srgbClr val="FF0000"/>
                </a:solidFill>
              </a:rPr>
              <a:t>深化为</a:t>
            </a:r>
            <a:r>
              <a:rPr lang="en-US" altLang="zh-CN" sz="2000" b="1" dirty="0" err="1" smtClean="0">
                <a:solidFill>
                  <a:srgbClr val="FF0000"/>
                </a:solidFill>
              </a:rPr>
              <a:t>“</a:t>
            </a:r>
            <a:r>
              <a:rPr lang="zh-CN" altLang="en-US" sz="2000" b="1" dirty="0" err="1" smtClean="0">
                <a:solidFill>
                  <a:srgbClr val="FF0000"/>
                </a:solidFill>
              </a:rPr>
              <a:t>社群善意</a:t>
            </a:r>
            <a:r>
              <a:rPr lang="en-US" altLang="zh-CN" sz="2000" b="1" dirty="0" err="1" smtClean="0">
                <a:solidFill>
                  <a:srgbClr val="FF0000"/>
                </a:solidFill>
              </a:rPr>
              <a:t>”</a:t>
            </a:r>
            <a:r>
              <a:rPr lang="zh-CN" altLang="en-US" sz="2000" b="1" dirty="0" err="1" smtClean="0">
                <a:solidFill>
                  <a:srgbClr val="FF0000"/>
                </a:solidFill>
              </a:rPr>
              <a:t>与</a:t>
            </a:r>
            <a:r>
              <a:rPr lang="en-US" altLang="zh-CN" sz="2000" b="1" dirty="0" err="1" smtClean="0">
                <a:solidFill>
                  <a:srgbClr val="FF0000"/>
                </a:solidFill>
              </a:rPr>
              <a:t>“</a:t>
            </a:r>
            <a:r>
              <a:rPr lang="zh-CN" altLang="en-US" sz="2000" b="1" dirty="0" err="1" smtClean="0">
                <a:solidFill>
                  <a:srgbClr val="FF0000"/>
                </a:solidFill>
              </a:rPr>
              <a:t>世界的美好</a:t>
            </a:r>
            <a:r>
              <a:rPr lang="en-US" altLang="zh-CN" sz="2000" b="1" dirty="0" err="1" smtClean="0">
                <a:solidFill>
                  <a:srgbClr val="FF0000"/>
                </a:solidFill>
              </a:rPr>
              <a:t>”</a:t>
            </a:r>
            <a:r>
              <a:rPr lang="zh-CN" altLang="en-US" sz="2000" dirty="0" err="1" smtClean="0"/>
              <a:t>。</a:t>
            </a:r>
            <a:endParaRPr lang="zh-CN" altLang="en-US" sz="2000" dirty="0" err="1" smtClean="0"/>
          </a:p>
          <a:p>
            <a:pPr indent="0" algn="l" fontAlgn="auto">
              <a:lnSpc>
                <a:spcPct val="150000"/>
              </a:lnSpc>
            </a:pPr>
            <a:endParaRPr lang="en-US" altLang="zh-CN" sz="2000" b="1" dirty="0" err="1" smtClean="0"/>
          </a:p>
          <a:p>
            <a:pPr indent="0" algn="l" fontAlgn="auto">
              <a:lnSpc>
                <a:spcPct val="150000"/>
              </a:lnSpc>
            </a:pPr>
            <a:r>
              <a:rPr lang="en-US" altLang="zh-CN" sz="2000" b="1" dirty="0" err="1" smtClean="0"/>
              <a:t>1. “</a:t>
            </a:r>
            <a:r>
              <a:rPr lang="zh-CN" altLang="en-US" sz="2000" b="1" dirty="0" err="1" smtClean="0"/>
              <a:t>循环</a:t>
            </a:r>
            <a:r>
              <a:rPr lang="en-US" altLang="zh-CN" sz="2000" b="1" dirty="0" err="1" smtClean="0"/>
              <a:t>”</a:t>
            </a:r>
            <a:r>
              <a:rPr lang="zh-CN" altLang="en-US" sz="2000" b="1" dirty="0" err="1" smtClean="0"/>
              <a:t>概念的引入</a:t>
            </a:r>
            <a:r>
              <a:rPr lang="en-US" altLang="zh-CN" sz="2000" b="1" dirty="0" err="1" smtClean="0"/>
              <a:t> (Introduction of the "Circle" Concept):</a:t>
            </a:r>
            <a:endParaRPr lang="en-US" altLang="zh-CN" sz="2000" b="1" dirty="0" err="1" smtClean="0"/>
          </a:p>
          <a:p>
            <a:pPr indent="0" algn="l" fontAlgn="auto">
              <a:lnSpc>
                <a:spcPct val="150000"/>
              </a:lnSpc>
            </a:pPr>
            <a:r>
              <a:rPr lang="en-US" altLang="en-US" sz="2000" dirty="0" err="1" smtClean="0"/>
              <a:t>◦</a:t>
            </a:r>
            <a:r>
              <a:rPr lang="en-US" altLang="zh-CN" sz="2000" dirty="0" err="1" smtClean="0"/>
              <a:t> a circle of kindness </a:t>
            </a:r>
            <a:r>
              <a:rPr lang="zh-CN" altLang="en-US" sz="2000" dirty="0" err="1" smtClean="0"/>
              <a:t>是点题之笔。这个比喻生动地描绘了</a:t>
            </a:r>
            <a:r>
              <a:rPr lang="zh-CN" altLang="en-US" sz="2000" b="1" dirty="0" err="1" smtClean="0">
                <a:gradFill>
                  <a:gsLst>
                    <a:gs pos="0">
                      <a:srgbClr val="DCAE61"/>
                    </a:gs>
                    <a:gs pos="100000">
                      <a:srgbClr val="874526"/>
                    </a:gs>
                  </a:gsLst>
                  <a:path path="circle">
                    <a:fillToRect r="100000" b="100000"/>
                  </a:path>
                  <a:tileRect l="-100000" t="-100000"/>
                </a:gradFill>
              </a:rPr>
              <a:t>善意的传递性</a:t>
            </a:r>
            <a:r>
              <a:rPr lang="zh-CN" altLang="en-US" sz="2000" dirty="0" err="1" smtClean="0"/>
              <a:t>：</a:t>
            </a:r>
            <a:endParaRPr lang="zh-CN" altLang="en-US" sz="2000" dirty="0" err="1" smtClean="0"/>
          </a:p>
          <a:p>
            <a:pPr indent="0" algn="l" fontAlgn="auto">
              <a:lnSpc>
                <a:spcPct val="150000"/>
              </a:lnSpc>
            </a:pPr>
            <a:r>
              <a:rPr lang="en-US" altLang="en-US" sz="2000" dirty="0" err="1" smtClean="0"/>
              <a:t>■</a:t>
            </a:r>
            <a:r>
              <a:rPr lang="en-US" altLang="zh-CN" sz="2000" dirty="0" err="1" smtClean="0"/>
              <a:t> </a:t>
            </a:r>
            <a:r>
              <a:rPr lang="zh-CN" altLang="en-US" sz="2000" dirty="0" err="1" smtClean="0"/>
              <a:t>消防员：</a:t>
            </a:r>
            <a:r>
              <a:rPr lang="en-US" altLang="zh-CN" sz="2000" dirty="0" err="1" smtClean="0"/>
              <a:t> </a:t>
            </a:r>
            <a:r>
              <a:rPr lang="zh-CN" altLang="en-US" sz="2000" dirty="0" err="1" smtClean="0"/>
              <a:t>服务社群（善意</a:t>
            </a:r>
            <a:r>
              <a:rPr lang="en-US" altLang="zh-CN" sz="2000" dirty="0" err="1" smtClean="0"/>
              <a:t>1</a:t>
            </a:r>
            <a:r>
              <a:rPr lang="zh-CN" altLang="en-US" sz="2000" dirty="0" err="1" smtClean="0"/>
              <a:t>）</a:t>
            </a:r>
            <a:r>
              <a:rPr lang="en-US" altLang="en-US" sz="2000" dirty="0" err="1" smtClean="0"/>
              <a:t>■</a:t>
            </a:r>
            <a:r>
              <a:rPr lang="en-US" altLang="zh-CN" sz="2000" dirty="0" err="1" smtClean="0"/>
              <a:t> </a:t>
            </a:r>
            <a:r>
              <a:rPr lang="zh-CN" altLang="en-US" sz="2000" dirty="0" err="1" smtClean="0"/>
              <a:t>叙述者：</a:t>
            </a:r>
            <a:r>
              <a:rPr lang="en-US" altLang="zh-CN" sz="2000" dirty="0" err="1" smtClean="0"/>
              <a:t> </a:t>
            </a:r>
            <a:r>
              <a:rPr lang="zh-CN" altLang="en-US" sz="2000" dirty="0" err="1" smtClean="0"/>
              <a:t>感激并帮助消防员（善意</a:t>
            </a:r>
            <a:r>
              <a:rPr lang="en-US" altLang="zh-CN" sz="2000" dirty="0" err="1" smtClean="0"/>
              <a:t>2</a:t>
            </a:r>
            <a:r>
              <a:rPr lang="zh-CN" altLang="en-US" sz="2000" dirty="0" err="1" smtClean="0"/>
              <a:t>）</a:t>
            </a:r>
            <a:r>
              <a:rPr lang="en-US" altLang="en-US" sz="2000" dirty="0" err="1" smtClean="0"/>
              <a:t>■</a:t>
            </a:r>
            <a:r>
              <a:rPr lang="en-US" altLang="zh-CN" sz="2000" dirty="0" err="1" smtClean="0"/>
              <a:t> </a:t>
            </a:r>
            <a:r>
              <a:rPr lang="zh-CN" altLang="en-US" sz="2000" dirty="0" err="1" smtClean="0"/>
              <a:t>经理：</a:t>
            </a:r>
            <a:r>
              <a:rPr lang="en-US" altLang="zh-CN" sz="2000" dirty="0" err="1" smtClean="0"/>
              <a:t> </a:t>
            </a:r>
            <a:r>
              <a:rPr lang="zh-CN" altLang="en-US" sz="2000" dirty="0" err="1" smtClean="0"/>
              <a:t>赞赏并奖励叙述者（善意</a:t>
            </a:r>
            <a:r>
              <a:rPr lang="en-US" altLang="zh-CN" sz="2000" dirty="0" err="1" smtClean="0"/>
              <a:t>3</a:t>
            </a:r>
            <a:r>
              <a:rPr lang="zh-CN" altLang="en-US" sz="2000" dirty="0" err="1" smtClean="0"/>
              <a:t>）这个循环表明，</a:t>
            </a:r>
            <a:r>
              <a:rPr lang="zh-CN" altLang="en-US" sz="2000" b="1" dirty="0" err="1" smtClean="0">
                <a:gradFill>
                  <a:gsLst>
                    <a:gs pos="0">
                      <a:srgbClr val="DCAE61"/>
                    </a:gs>
                    <a:gs pos="100000">
                      <a:srgbClr val="874526"/>
                    </a:gs>
                  </a:gsLst>
                  <a:path path="circle">
                    <a:fillToRect r="100000" b="100000"/>
                  </a:path>
                  <a:tileRect l="-100000" t="-100000"/>
                </a:gradFill>
              </a:rPr>
              <a:t>善意可以流动和扩大</a:t>
            </a:r>
            <a:r>
              <a:rPr lang="zh-CN" altLang="en-US" sz="2000" dirty="0" err="1" smtClean="0"/>
              <a:t>，从而强化了整个故事温暖的核心主题。</a:t>
            </a:r>
            <a:endParaRPr lang="zh-CN" altLang="en-US" sz="2000" dirty="0" err="1" smtClean="0"/>
          </a:p>
          <a:p>
            <a:pPr indent="0" algn="l" fontAlgn="auto">
              <a:lnSpc>
                <a:spcPct val="150000"/>
              </a:lnSpc>
            </a:pPr>
            <a:endParaRPr lang="zh-CN" altLang="en-US" sz="2000" dirty="0" err="1" smtClean="0"/>
          </a:p>
          <a:p>
            <a:pPr indent="0" algn="l" fontAlgn="auto">
              <a:lnSpc>
                <a:spcPct val="150000"/>
              </a:lnSpc>
            </a:pPr>
            <a:r>
              <a:rPr lang="en-US" altLang="zh-CN" sz="2000" b="1" dirty="0" err="1" smtClean="0"/>
              <a:t>2. </a:t>
            </a:r>
            <a:r>
              <a:rPr lang="zh-CN" altLang="en-US" sz="2000" b="1" dirty="0" err="1" smtClean="0"/>
              <a:t>情感落点的提升</a:t>
            </a:r>
            <a:r>
              <a:rPr lang="en-US" altLang="zh-CN" sz="2000" b="1" dirty="0" err="1" smtClean="0"/>
              <a:t> (Elevation of the Emotional Endpoint):</a:t>
            </a:r>
            <a:endParaRPr lang="en-US" altLang="zh-CN" sz="2000" b="1" dirty="0" err="1" smtClean="0"/>
          </a:p>
          <a:p>
            <a:pPr indent="0" algn="l" fontAlgn="auto">
              <a:lnSpc>
                <a:spcPct val="150000"/>
              </a:lnSpc>
            </a:pPr>
            <a:r>
              <a:rPr lang="en-US" altLang="en-US" sz="2000" dirty="0" err="1" smtClean="0"/>
              <a:t>◦</a:t>
            </a:r>
            <a:r>
              <a:rPr lang="en-US" altLang="zh-CN" sz="2000" dirty="0" err="1" smtClean="0"/>
              <a:t> </a:t>
            </a:r>
            <a:r>
              <a:rPr lang="zh-CN" altLang="en-US" sz="2000" dirty="0" err="1" smtClean="0"/>
              <a:t>结尾</a:t>
            </a:r>
            <a:r>
              <a:rPr lang="en-US" altLang="zh-CN" sz="2000" dirty="0" err="1" smtClean="0"/>
              <a:t> makes this busy, messy world feel a little softer </a:t>
            </a:r>
            <a:r>
              <a:rPr lang="zh-CN" altLang="en-US" sz="2000" dirty="0" err="1" smtClean="0"/>
              <a:t>将一顿快餐的体验，提升到了改变世界感受的高度。它传递了一个充满希望的信念：</a:t>
            </a:r>
            <a:r>
              <a:rPr lang="zh-CN" altLang="en-US" sz="2000" b="1" dirty="0" err="1" smtClean="0">
                <a:gradFill>
                  <a:gsLst>
                    <a:gs pos="0">
                      <a:srgbClr val="DCAE61"/>
                    </a:gs>
                    <a:gs pos="100000">
                      <a:srgbClr val="874526"/>
                    </a:gs>
                  </a:gsLst>
                  <a:path path="circle">
                    <a:fillToRect r="100000" b="100000"/>
                  </a:path>
                  <a:tileRect l="-100000" t="-100000"/>
                </a:gradFill>
              </a:rPr>
              <a:t>即使世界繁忙混乱，但个人的微小善行却能为其增添一丝柔软和温情。</a:t>
            </a:r>
            <a:r>
              <a:rPr lang="zh-CN" altLang="en-US" sz="2000" dirty="0" err="1" smtClean="0"/>
              <a:t>这使得故事的结局不仅仅是</a:t>
            </a:r>
            <a:r>
              <a:rPr lang="en-US" altLang="zh-CN" sz="2000" dirty="0" err="1" smtClean="0"/>
              <a:t>“</a:t>
            </a:r>
            <a:r>
              <a:rPr lang="zh-CN" altLang="en-US" sz="2000" dirty="0" err="1" smtClean="0"/>
              <a:t>皆大欢喜</a:t>
            </a:r>
            <a:r>
              <a:rPr lang="en-US" altLang="zh-CN" sz="2000" dirty="0" err="1" smtClean="0"/>
              <a:t>”</a:t>
            </a:r>
            <a:r>
              <a:rPr lang="zh-CN" altLang="en-US" sz="2000" dirty="0" err="1" smtClean="0"/>
              <a:t>，更是</a:t>
            </a:r>
            <a:r>
              <a:rPr lang="en-US" altLang="zh-CN" sz="2000" dirty="0" err="1" smtClean="0"/>
              <a:t>“</a:t>
            </a:r>
            <a:r>
              <a:rPr lang="zh-CN" altLang="en-US" sz="2000" dirty="0" err="1" smtClean="0"/>
              <a:t>发人深省，内心温暖</a:t>
            </a:r>
            <a:r>
              <a:rPr lang="en-US" altLang="zh-CN" sz="2000" dirty="0" err="1" smtClean="0"/>
              <a:t>”</a:t>
            </a:r>
            <a:r>
              <a:rPr lang="zh-CN" altLang="en-US" sz="2000" dirty="0" err="1" smtClean="0"/>
              <a:t>。</a:t>
            </a:r>
            <a:endParaRPr lang="zh-CN" altLang="en-US" sz="2000" dirty="0" err="1" smtClean="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1000"/>
                                        <p:tgtEl>
                                          <p:spTgt spid="4">
                                            <p:txEl>
                                              <p:pRg st="3" end="3"/>
                                            </p:txEl>
                                          </p:spTgt>
                                        </p:tgtEl>
                                      </p:cBhvr>
                                    </p:animEffect>
                                    <p:anim calcmode="lin" valueType="num">
                                      <p:cBhvr>
                                        <p:cTn id="1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1000"/>
                                        <p:tgtEl>
                                          <p:spTgt spid="4">
                                            <p:txEl>
                                              <p:pRg st="5" end="5"/>
                                            </p:txEl>
                                          </p:spTgt>
                                        </p:tgtEl>
                                      </p:cBhvr>
                                    </p:animEffect>
                                    <p:anim calcmode="lin" valueType="num">
                                      <p:cBhvr>
                                        <p:cTn id="2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1000"/>
                                        <p:tgtEl>
                                          <p:spTgt spid="4">
                                            <p:txEl>
                                              <p:pRg st="7" end="7"/>
                                            </p:txEl>
                                          </p:spTgt>
                                        </p:tgtEl>
                                      </p:cBhvr>
                                    </p:animEffect>
                                    <p:anim calcmode="lin" valueType="num">
                                      <p:cBhvr>
                                        <p:cTn id="3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4">
                                            <p:txEl>
                                              <p:pRg st="7" end="7"/>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xEl>
                                              <p:pRg st="7" end="7"/>
                                            </p:txEl>
                                          </p:spTgt>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anim calcmode="lin" valueType="num">
                                      <p:cBhvr>
                                        <p:cTn id="3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4">
                                            <p:txEl>
                                              <p:pRg st="8" end="8"/>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4">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275590" y="250825"/>
            <a:ext cx="11430000" cy="1014730"/>
          </a:xfrm>
          <a:prstGeom prst="rect">
            <a:avLst/>
          </a:prstGeom>
        </p:spPr>
        <p:txBody>
          <a:bodyPr wrap="square">
            <a:normAutofit/>
          </a:bodyPr>
          <a:p>
            <a:pPr indent="0" algn="just" defTabSz="266700">
              <a:lnSpc>
                <a:spcPct val="150000"/>
              </a:lnSpc>
              <a:spcBef>
                <a:spcPct val="0"/>
              </a:spcBef>
              <a:spcAft>
                <a:spcPct val="0"/>
              </a:spcAft>
              <a:buFont typeface="Arial" panose="020B0604020202020204" pitchFamily="34" charset="0"/>
              <a:buNone/>
            </a:pPr>
            <a:r>
              <a:rPr lang="zh-CN" altLang="en-US" sz="2800" b="1">
                <a:solidFill>
                  <a:srgbClr val="C00000"/>
                </a:solidFill>
                <a:latin typeface="+mj-lt"/>
                <a:ea typeface="+mj-ea"/>
                <a:cs typeface="微软雅黑" panose="020B0503020204020204" charset="-122"/>
              </a:rPr>
              <a:t>三、心理描写亮点</a:t>
            </a:r>
            <a:r>
              <a:rPr lang="en-US" altLang="zh-CN" sz="2800" b="1">
                <a:solidFill>
                  <a:srgbClr val="C00000"/>
                </a:solidFill>
                <a:latin typeface="+mj-lt"/>
                <a:ea typeface="+mj-ea"/>
                <a:cs typeface="微软雅黑" panose="020B0503020204020204" charset="-122"/>
              </a:rPr>
              <a:t> (Highlights of Psychological Description)</a:t>
            </a:r>
            <a:endParaRPr lang="en-US" altLang="zh-CN" sz="2800" b="1">
              <a:solidFill>
                <a:srgbClr val="C00000"/>
              </a:solidFill>
              <a:latin typeface="+mj-lt"/>
              <a:ea typeface="+mj-ea"/>
              <a:cs typeface="微软雅黑" panose="020B0503020204020204" charset="-122"/>
            </a:endParaRPr>
          </a:p>
        </p:txBody>
      </p:sp>
      <p:sp>
        <p:nvSpPr>
          <p:cNvPr id="4" name="文本框 3"/>
          <p:cNvSpPr txBox="1"/>
          <p:nvPr/>
        </p:nvSpPr>
        <p:spPr>
          <a:xfrm>
            <a:off x="163195" y="868045"/>
            <a:ext cx="11891645" cy="9431655"/>
          </a:xfrm>
          <a:prstGeom prst="rect">
            <a:avLst/>
          </a:prstGeom>
          <a:noFill/>
        </p:spPr>
        <p:txBody>
          <a:bodyPr wrap="square" rtlCol="0">
            <a:noAutofit/>
          </a:bodyPr>
          <a:p>
            <a:pPr indent="0" algn="l" fontAlgn="auto">
              <a:lnSpc>
                <a:spcPct val="150000"/>
              </a:lnSpc>
            </a:pPr>
            <a:r>
              <a:rPr lang="zh-CN" altLang="en-US" sz="2000" dirty="0" err="1" smtClean="0"/>
              <a:t>续写的心理描写并非直白倾诉，而是</a:t>
            </a:r>
            <a:r>
              <a:rPr lang="zh-CN" altLang="en-US" sz="2000" b="1" dirty="0" err="1" smtClean="0">
                <a:solidFill>
                  <a:srgbClr val="FF0000"/>
                </a:solidFill>
              </a:rPr>
              <a:t>融于动作、感官和比喻之中</a:t>
            </a:r>
            <a:r>
              <a:rPr lang="zh-CN" altLang="en-US" sz="2000" dirty="0" err="1" smtClean="0"/>
              <a:t>，非常高级和动人。</a:t>
            </a:r>
            <a:endParaRPr lang="zh-CN" altLang="en-US" sz="2000" dirty="0" err="1" smtClean="0"/>
          </a:p>
          <a:p>
            <a:pPr indent="0" algn="l" fontAlgn="auto">
              <a:lnSpc>
                <a:spcPct val="150000"/>
              </a:lnSpc>
            </a:pPr>
            <a:r>
              <a:rPr lang="en-US" altLang="zh-CN" sz="2000" b="1" dirty="0" err="1" smtClean="0"/>
              <a:t>1. </a:t>
            </a:r>
            <a:r>
              <a:rPr lang="zh-CN" altLang="en-US" sz="2000" b="1" dirty="0" err="1" smtClean="0"/>
              <a:t>通过身体反应表达复杂情绪</a:t>
            </a:r>
            <a:r>
              <a:rPr lang="en-US" altLang="zh-CN" sz="2000" b="1" dirty="0" err="1" smtClean="0"/>
              <a:t> (Expressing Complex Emotions through Physical Reactions):</a:t>
            </a:r>
            <a:endParaRPr lang="en-US" altLang="zh-CN" sz="2000" b="1" dirty="0" err="1" smtClean="0"/>
          </a:p>
          <a:p>
            <a:pPr indent="0" algn="l" fontAlgn="auto">
              <a:lnSpc>
                <a:spcPct val="150000"/>
              </a:lnSpc>
            </a:pPr>
            <a:r>
              <a:rPr lang="en-US" altLang="en-US" sz="2000" dirty="0" err="1" smtClean="0"/>
              <a:t>◦</a:t>
            </a:r>
            <a:r>
              <a:rPr lang="en-US" altLang="zh-CN" sz="2000" dirty="0" err="1" smtClean="0"/>
              <a:t> </a:t>
            </a:r>
            <a:r>
              <a:rPr lang="en-US" altLang="zh-CN" sz="2000" b="1" dirty="0" err="1" smtClean="0">
                <a:solidFill>
                  <a:srgbClr val="00B0F0"/>
                </a:solidFill>
              </a:rPr>
              <a:t>My hands were a little shaky</a:t>
            </a:r>
            <a:r>
              <a:rPr lang="zh-CN" altLang="en-US" sz="2000" dirty="0" err="1" smtClean="0"/>
              <a:t>：</a:t>
            </a:r>
            <a:r>
              <a:rPr lang="en-US" altLang="zh-CN" sz="2000" dirty="0" err="1" smtClean="0"/>
              <a:t> “</a:t>
            </a:r>
            <a:r>
              <a:rPr lang="zh-CN" altLang="en-US" sz="2000" dirty="0" err="1" smtClean="0"/>
              <a:t>手微微颤抖</a:t>
            </a:r>
            <a:r>
              <a:rPr lang="en-US" altLang="zh-CN" sz="2000" dirty="0" err="1" smtClean="0"/>
              <a:t>”</a:t>
            </a:r>
            <a:r>
              <a:rPr lang="zh-CN" altLang="en-US" sz="2000" dirty="0" err="1" smtClean="0"/>
              <a:t>精准描绘了做出决定后的紧张激动和不确定，真实可信。</a:t>
            </a:r>
            <a:endParaRPr lang="zh-CN" altLang="en-US" sz="2000" dirty="0" err="1" smtClean="0"/>
          </a:p>
          <a:p>
            <a:pPr indent="0" algn="l" fontAlgn="auto">
              <a:lnSpc>
                <a:spcPct val="150000"/>
              </a:lnSpc>
            </a:pPr>
            <a:r>
              <a:rPr lang="en-US" altLang="en-US" sz="2000" dirty="0" err="1" smtClean="0"/>
              <a:t>◦</a:t>
            </a:r>
            <a:r>
              <a:rPr lang="en-US" altLang="zh-CN" sz="2000" dirty="0" err="1" smtClean="0"/>
              <a:t> </a:t>
            </a:r>
            <a:r>
              <a:rPr lang="en-US" altLang="zh-CN" sz="2000" b="1" dirty="0" err="1" smtClean="0">
                <a:solidFill>
                  <a:srgbClr val="00B0F0"/>
                </a:solidFill>
              </a:rPr>
              <a:t>tears nearly blurred my vision</a:t>
            </a:r>
            <a:r>
              <a:rPr lang="zh-CN" altLang="en-US" sz="2000" dirty="0" err="1" smtClean="0"/>
              <a:t>：</a:t>
            </a:r>
            <a:r>
              <a:rPr lang="en-US" altLang="zh-CN" sz="2000" dirty="0" err="1" smtClean="0"/>
              <a:t> “</a:t>
            </a:r>
            <a:r>
              <a:rPr lang="zh-CN" altLang="en-US" sz="2000" dirty="0" err="1" smtClean="0"/>
              <a:t>泪水模糊了视线</a:t>
            </a:r>
            <a:r>
              <a:rPr lang="en-US" altLang="zh-CN" sz="2000" dirty="0" err="1" smtClean="0"/>
              <a:t>”</a:t>
            </a:r>
            <a:r>
              <a:rPr lang="zh-CN" altLang="en-US" sz="2000" dirty="0" err="1" smtClean="0"/>
              <a:t>远比</a:t>
            </a:r>
            <a:r>
              <a:rPr lang="en-US" altLang="zh-CN" sz="2000" dirty="0" err="1" smtClean="0"/>
              <a:t>“</a:t>
            </a:r>
            <a:r>
              <a:rPr lang="zh-CN" altLang="en-US" sz="2000" dirty="0" err="1" smtClean="0"/>
              <a:t>我很感动</a:t>
            </a:r>
            <a:r>
              <a:rPr lang="en-US" altLang="zh-CN" sz="2000" dirty="0" err="1" smtClean="0"/>
              <a:t>”</a:t>
            </a:r>
            <a:r>
              <a:rPr lang="zh-CN" altLang="en-US" sz="2000" dirty="0" err="1" smtClean="0"/>
              <a:t>更有力量。</a:t>
            </a:r>
            <a:endParaRPr lang="zh-CN" altLang="en-US" sz="2000" dirty="0" err="1" smtClean="0"/>
          </a:p>
          <a:p>
            <a:pPr indent="0" algn="l" fontAlgn="auto">
              <a:lnSpc>
                <a:spcPct val="150000"/>
              </a:lnSpc>
            </a:pPr>
            <a:r>
              <a:rPr lang="en-US" altLang="en-US" sz="2000" dirty="0" err="1" smtClean="0"/>
              <a:t>◦</a:t>
            </a:r>
            <a:r>
              <a:rPr lang="en-US" altLang="zh-CN" sz="2000" b="1" dirty="0" err="1" smtClean="0">
                <a:solidFill>
                  <a:srgbClr val="00B0F0"/>
                </a:solidFill>
              </a:rPr>
              <a:t> a sense of relief lingering in my chest</a:t>
            </a:r>
            <a:r>
              <a:rPr lang="zh-CN" altLang="en-US" sz="2000" dirty="0" err="1" smtClean="0"/>
              <a:t>：</a:t>
            </a:r>
            <a:r>
              <a:rPr lang="en-US" altLang="zh-CN" sz="2000" dirty="0" err="1" smtClean="0"/>
              <a:t> “</a:t>
            </a:r>
            <a:r>
              <a:rPr lang="zh-CN" altLang="en-US" sz="2000" dirty="0" err="1" smtClean="0"/>
              <a:t>释然之感在胸中徘徊</a:t>
            </a:r>
            <a:r>
              <a:rPr lang="en-US" altLang="zh-CN" sz="2000" dirty="0" err="1" smtClean="0"/>
              <a:t>” – relief </a:t>
            </a:r>
            <a:r>
              <a:rPr lang="zh-CN" altLang="en-US" sz="2000" dirty="0" err="1" smtClean="0"/>
              <a:t>一词表明做完决定并付诸行动后，内心的纠结和压力得以释放，是一种轻松而满足的状态。</a:t>
            </a:r>
            <a:endParaRPr lang="zh-CN" altLang="en-US" sz="2000" dirty="0" err="1" smtClean="0"/>
          </a:p>
          <a:p>
            <a:pPr indent="0" algn="l" fontAlgn="auto">
              <a:lnSpc>
                <a:spcPct val="150000"/>
              </a:lnSpc>
            </a:pPr>
            <a:r>
              <a:rPr lang="en-US" altLang="zh-CN" sz="2000" b="1" dirty="0" err="1" smtClean="0"/>
              <a:t>2. </a:t>
            </a:r>
            <a:r>
              <a:rPr lang="zh-CN" altLang="en-US" sz="2000" b="1" dirty="0" err="1" smtClean="0"/>
              <a:t>通过感官体验隐喻心理变化</a:t>
            </a:r>
            <a:r>
              <a:rPr lang="en-US" altLang="zh-CN" sz="2000" b="1" dirty="0" err="1" smtClean="0"/>
              <a:t> (Metaphoring Psychological Changes through Sensory Experiences):</a:t>
            </a:r>
            <a:endParaRPr lang="en-US" altLang="zh-CN" sz="2000" b="1" dirty="0" err="1" smtClean="0"/>
          </a:p>
          <a:p>
            <a:pPr indent="0" algn="l" fontAlgn="auto">
              <a:lnSpc>
                <a:spcPct val="150000"/>
              </a:lnSpc>
            </a:pPr>
            <a:r>
              <a:rPr lang="en-US" altLang="en-US" sz="2000" dirty="0" err="1" smtClean="0"/>
              <a:t>◦</a:t>
            </a:r>
            <a:r>
              <a:rPr lang="en-US" altLang="zh-CN" sz="2000" b="1" dirty="0" err="1" smtClean="0">
                <a:solidFill>
                  <a:srgbClr val="00B0F0"/>
                </a:solidFill>
              </a:rPr>
              <a:t> it tasted better than anything I'd had in a long time</a:t>
            </a:r>
            <a:r>
              <a:rPr lang="zh-CN" altLang="en-US" sz="2000" dirty="0" err="1" smtClean="0"/>
              <a:t>：</a:t>
            </a:r>
            <a:r>
              <a:rPr lang="en-US" altLang="zh-CN" sz="2000" dirty="0" err="1" smtClean="0"/>
              <a:t> “</a:t>
            </a:r>
            <a:r>
              <a:rPr lang="zh-CN" altLang="en-US" sz="2000" dirty="0" err="1" smtClean="0"/>
              <a:t>味道比很久以来的任何食物都好</a:t>
            </a:r>
            <a:r>
              <a:rPr lang="en-US" altLang="zh-CN" sz="2000" dirty="0" err="1" smtClean="0"/>
              <a:t>” </a:t>
            </a:r>
            <a:r>
              <a:rPr lang="zh-CN" altLang="en-US" sz="2000" dirty="0" err="1" smtClean="0"/>
              <a:t>这是最精彩的心理描写。它隐喻着：因善意而获得的回报，在精神上的愉悦远胜于物质上的满足。</a:t>
            </a:r>
            <a:endParaRPr lang="zh-CN" altLang="en-US" sz="2000" dirty="0" err="1" smtClean="0"/>
          </a:p>
          <a:p>
            <a:pPr indent="0" algn="l" fontAlgn="auto">
              <a:lnSpc>
                <a:spcPct val="150000"/>
              </a:lnSpc>
            </a:pPr>
            <a:r>
              <a:rPr lang="en-US" altLang="zh-CN" sz="2000" b="1" dirty="0" err="1" smtClean="0"/>
              <a:t>3. </a:t>
            </a:r>
            <a:r>
              <a:rPr lang="zh-CN" altLang="en-US" sz="2000" b="1" dirty="0" err="1" smtClean="0"/>
              <a:t>内心独白点明主旨</a:t>
            </a:r>
            <a:r>
              <a:rPr lang="en-US" altLang="zh-CN" sz="2000" b="1" dirty="0" err="1" smtClean="0"/>
              <a:t> (Inner Monologue to Highlight the Theme):</a:t>
            </a:r>
            <a:endParaRPr lang="en-US" altLang="zh-CN" sz="2000" b="1" dirty="0" err="1" smtClean="0"/>
          </a:p>
          <a:p>
            <a:pPr indent="0" algn="l" fontAlgn="auto">
              <a:lnSpc>
                <a:spcPct val="150000"/>
              </a:lnSpc>
            </a:pPr>
            <a:r>
              <a:rPr lang="en-US" altLang="en-US" sz="2000" dirty="0" err="1" smtClean="0"/>
              <a:t>◦</a:t>
            </a:r>
            <a:r>
              <a:rPr lang="en-US" altLang="zh-CN" sz="2000" dirty="0" err="1" smtClean="0"/>
              <a:t> </a:t>
            </a:r>
            <a:r>
              <a:rPr lang="zh-CN" altLang="en-US" sz="2000" dirty="0" err="1" smtClean="0"/>
              <a:t>最后的思考</a:t>
            </a:r>
            <a:r>
              <a:rPr lang="en-US" altLang="zh-CN" sz="2000" dirty="0" err="1" smtClean="0"/>
              <a:t> </a:t>
            </a:r>
            <a:r>
              <a:rPr lang="en-US" altLang="zh-CN" sz="2000" b="1" dirty="0" err="1" smtClean="0">
                <a:solidFill>
                  <a:srgbClr val="00B0F0"/>
                </a:solidFill>
              </a:rPr>
              <a:t>I didn’t just feed two people. I became part of a circle of kindness... </a:t>
            </a:r>
            <a:r>
              <a:rPr lang="zh-CN" altLang="en-US" sz="2000" dirty="0" err="1" smtClean="0"/>
              <a:t>是画龙点睛的内心独白。它清晰地展示了叙述者对自己行为意义的深刻认知和反思，成功地将整个故事的心理历程推向了最高点</a:t>
            </a:r>
            <a:r>
              <a:rPr lang="en-US" altLang="zh-CN" sz="2000" dirty="0" err="1" smtClean="0"/>
              <a:t>——</a:t>
            </a:r>
            <a:r>
              <a:rPr lang="zh-CN" altLang="en-US" sz="2000" dirty="0" err="1" smtClean="0"/>
              <a:t>自我实现。</a:t>
            </a:r>
            <a:endParaRPr lang="zh-CN" altLang="en-US" sz="2000" dirty="0" err="1" smtClean="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strips(downLeft)">
                                      <p:cBhvr>
                                        <p:cTn id="11" dur="500"/>
                                        <p:tgtEl>
                                          <p:spTgt spid="4">
                                            <p:txEl>
                                              <p:pRg st="1" end="1"/>
                                            </p:txEl>
                                          </p:spTgt>
                                        </p:tgtEl>
                                      </p:cBhvr>
                                    </p:animEffect>
                                  </p:childTnLst>
                                </p:cTn>
                              </p:par>
                              <p:par>
                                <p:cTn id="12" presetID="18" presetClass="entr" presetSubtype="12"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strips(downLeft)">
                                      <p:cBhvr>
                                        <p:cTn id="14" dur="500"/>
                                        <p:tgtEl>
                                          <p:spTgt spid="4">
                                            <p:txEl>
                                              <p:pRg st="2" end="2"/>
                                            </p:txEl>
                                          </p:spTgt>
                                        </p:tgtEl>
                                      </p:cBhvr>
                                    </p:animEffect>
                                  </p:childTnLst>
                                </p:cTn>
                              </p:par>
                              <p:par>
                                <p:cTn id="15" presetID="18" presetClass="entr" presetSubtype="12"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strips(downLeft)">
                                      <p:cBhvr>
                                        <p:cTn id="17" dur="500"/>
                                        <p:tgtEl>
                                          <p:spTgt spid="4">
                                            <p:txEl>
                                              <p:pRg st="3" end="3"/>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strips(downLeft)">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strips(downLeft)">
                                      <p:cBhvr>
                                        <p:cTn id="25" dur="500"/>
                                        <p:tgtEl>
                                          <p:spTgt spid="4">
                                            <p:txEl>
                                              <p:pRg st="5" end="5"/>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strips(downLeft)">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strips(downLeft)">
                                      <p:cBhvr>
                                        <p:cTn id="33" dur="500"/>
                                        <p:tgtEl>
                                          <p:spTgt spid="4">
                                            <p:txEl>
                                              <p:pRg st="7" end="7"/>
                                            </p:txEl>
                                          </p:spTgt>
                                        </p:tgtEl>
                                      </p:cBhvr>
                                    </p:animEffect>
                                  </p:childTnLst>
                                </p:cTn>
                              </p:par>
                              <p:par>
                                <p:cTn id="34" presetID="18" presetClass="entr" presetSubtype="12" fill="hold" nodeType="with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Effect transition="in" filter="strips(downLeft)">
                                      <p:cBhvr>
                                        <p:cTn id="3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9225" y="132715"/>
            <a:ext cx="11893550" cy="6630035"/>
          </a:xfrm>
          <a:prstGeom prst="rect">
            <a:avLst/>
          </a:prstGeom>
        </p:spPr>
        <p:txBody>
          <a:bodyPr wrap="square">
            <a:normAutofit fontScale="25000"/>
          </a:bodyPr>
          <a:lstStyle/>
          <a:p>
            <a:pPr indent="457200" algn="l" defTabSz="266700" fontAlgn="auto">
              <a:lnSpc>
                <a:spcPct val="150000"/>
              </a:lnSpc>
              <a:spcBef>
                <a:spcPct val="0"/>
              </a:spcBef>
              <a:spcAft>
                <a:spcPct val="0"/>
              </a:spcAft>
              <a:buFont typeface="Arial" panose="020B0604020202020204" pitchFamily="34" charset="0"/>
              <a:buNone/>
            </a:pPr>
            <a:r>
              <a:rPr lang="zh-CN" altLang="en-US" sz="7200" b="1">
                <a:solidFill>
                  <a:schemeClr val="tx1"/>
                </a:solidFill>
                <a:effectLst/>
                <a:latin typeface="Arial" panose="020B0604020202020204" pitchFamily="34" charset="0"/>
                <a:cs typeface="Arial" panose="020B0604020202020204" pitchFamily="34" charset="0"/>
              </a:rPr>
              <a:t>阅读下面材料，根据其内容和所给段落开头语续写两段，使之构成一篇完整的短文。</a:t>
            </a:r>
            <a:endParaRPr lang="zh-CN" altLang="en-US" sz="7200" b="1">
              <a:solidFill>
                <a:schemeClr val="tx1"/>
              </a:solidFill>
              <a:effectLst/>
              <a:latin typeface="Arial" panose="020B0604020202020204" pitchFamily="34" charset="0"/>
              <a:cs typeface="Arial" panose="020B0604020202020204" pitchFamily="34" charset="0"/>
            </a:endParaRPr>
          </a:p>
          <a:p>
            <a:pPr indent="457200" algn="l" defTabSz="266700" fontAlgn="auto">
              <a:lnSpc>
                <a:spcPts val="3020"/>
              </a:lnSpc>
              <a:spcBef>
                <a:spcPct val="0"/>
              </a:spcBef>
              <a:spcAft>
                <a:spcPct val="0"/>
              </a:spcAft>
              <a:buFont typeface="Arial" panose="020B0604020202020204" pitchFamily="34" charset="0"/>
              <a:buNone/>
            </a:pPr>
            <a:r>
              <a:rPr lang="en-US" altLang="zh-CN" sz="6400" b="1">
                <a:solidFill>
                  <a:schemeClr val="tx1"/>
                </a:solidFill>
                <a:effectLst/>
                <a:latin typeface="Arial" panose="020B0604020202020204" pitchFamily="34" charset="0"/>
                <a:cs typeface="Arial" panose="020B0604020202020204" pitchFamily="34" charset="0"/>
              </a:rPr>
              <a:t>It was a typical busy noon at the downtown fast-food spot. The smell of sizzling patties and crispy fries lingered(</a:t>
            </a:r>
            <a:r>
              <a:rPr lang="zh-CN" altLang="en-US" sz="6400" b="1">
                <a:solidFill>
                  <a:schemeClr val="tx1"/>
                </a:solidFill>
                <a:effectLst/>
                <a:latin typeface="Arial" panose="020B0604020202020204" pitchFamily="34" charset="0"/>
                <a:cs typeface="Arial" panose="020B0604020202020204" pitchFamily="34" charset="0"/>
              </a:rPr>
              <a:t>弥漫</a:t>
            </a:r>
            <a:r>
              <a:rPr lang="en-US" altLang="zh-CN" sz="6400" b="1">
                <a:solidFill>
                  <a:schemeClr val="tx1"/>
                </a:solidFill>
                <a:effectLst/>
                <a:latin typeface="Arial" panose="020B0604020202020204" pitchFamily="34" charset="0"/>
                <a:cs typeface="Arial" panose="020B0604020202020204" pitchFamily="34" charset="0"/>
              </a:rPr>
              <a:t>)in the air, and the place was packed with folks rushing to grab a quick meal. I'd just gotten off a long morning at work, and my stomach was empty as I finally reached the front of the line and got my order—a burger, fries, and a cold drink. </a:t>
            </a:r>
            <a:endParaRPr lang="en-US" altLang="zh-CN" sz="6400" b="1">
              <a:solidFill>
                <a:schemeClr val="tx1"/>
              </a:solidFill>
              <a:effectLst/>
              <a:latin typeface="Arial" panose="020B0604020202020204" pitchFamily="34" charset="0"/>
              <a:cs typeface="Arial" panose="020B0604020202020204" pitchFamily="34" charset="0"/>
            </a:endParaRPr>
          </a:p>
          <a:p>
            <a:pPr indent="457200" algn="l" defTabSz="266700" fontAlgn="auto">
              <a:lnSpc>
                <a:spcPts val="3020"/>
              </a:lnSpc>
              <a:spcBef>
                <a:spcPct val="0"/>
              </a:spcBef>
              <a:spcAft>
                <a:spcPct val="0"/>
              </a:spcAft>
              <a:buFont typeface="Arial" panose="020B0604020202020204" pitchFamily="34" charset="0"/>
              <a:buNone/>
            </a:pPr>
            <a:r>
              <a:rPr lang="en-US" altLang="zh-CN" sz="6400" b="1">
                <a:solidFill>
                  <a:schemeClr val="tx1"/>
                </a:solidFill>
                <a:effectLst/>
                <a:latin typeface="Arial" panose="020B0604020202020204" pitchFamily="34" charset="0"/>
                <a:cs typeface="Arial" panose="020B0604020202020204" pitchFamily="34" charset="0"/>
              </a:rPr>
              <a:t>As I set the tray(</a:t>
            </a:r>
            <a:r>
              <a:rPr lang="zh-CN" altLang="en-US" sz="6400" b="1">
                <a:solidFill>
                  <a:schemeClr val="tx1"/>
                </a:solidFill>
                <a:effectLst/>
                <a:latin typeface="Arial" panose="020B0604020202020204" pitchFamily="34" charset="0"/>
                <a:cs typeface="Arial" panose="020B0604020202020204" pitchFamily="34" charset="0"/>
              </a:rPr>
              <a:t>托盘</a:t>
            </a:r>
            <a:r>
              <a:rPr lang="en-US" altLang="zh-CN" sz="6400" b="1">
                <a:solidFill>
                  <a:schemeClr val="tx1"/>
                </a:solidFill>
                <a:effectLst/>
                <a:latin typeface="Arial" panose="020B0604020202020204" pitchFamily="34" charset="0"/>
                <a:cs typeface="Arial" panose="020B0604020202020204" pitchFamily="34" charset="0"/>
              </a:rPr>
              <a:t>)down on a small table by the window, I glanced over and saw two firefighters in the corner. Their uniforms were heavy with faint spots, like they'd just stepped away from a smoky scene, and their boots still held a hint of damp from the morning dew. They stood in the back of the line, shoulders relaxed but eyes tired. </a:t>
            </a:r>
            <a:endParaRPr lang="en-US" altLang="zh-CN" sz="6400" b="1">
              <a:solidFill>
                <a:schemeClr val="tx1"/>
              </a:solidFill>
              <a:effectLst/>
              <a:latin typeface="Arial" panose="020B0604020202020204" pitchFamily="34" charset="0"/>
              <a:cs typeface="Arial" panose="020B0604020202020204" pitchFamily="34" charset="0"/>
            </a:endParaRPr>
          </a:p>
          <a:p>
            <a:pPr indent="457200" algn="l" defTabSz="266700" fontAlgn="auto">
              <a:lnSpc>
                <a:spcPts val="3020"/>
              </a:lnSpc>
              <a:spcBef>
                <a:spcPct val="0"/>
              </a:spcBef>
              <a:spcAft>
                <a:spcPct val="0"/>
              </a:spcAft>
              <a:buFont typeface="Arial" panose="020B0604020202020204" pitchFamily="34" charset="0"/>
              <a:buNone/>
            </a:pPr>
            <a:r>
              <a:rPr lang="en-US" altLang="zh-CN" sz="6400" b="1">
                <a:solidFill>
                  <a:schemeClr val="tx1"/>
                </a:solidFill>
                <a:effectLst/>
                <a:latin typeface="Arial" panose="020B0604020202020204" pitchFamily="34" charset="0"/>
                <a:cs typeface="Arial" panose="020B0604020202020204" pitchFamily="34" charset="0"/>
              </a:rPr>
              <a:t>I was just about to pick up my burger—the cheese melted perfectly—when a loud, sharp siren(</a:t>
            </a:r>
            <a:r>
              <a:rPr lang="zh-CN" altLang="en-US" sz="6400" b="1">
                <a:solidFill>
                  <a:schemeClr val="tx1"/>
                </a:solidFill>
                <a:effectLst/>
                <a:latin typeface="Arial" panose="020B0604020202020204" pitchFamily="34" charset="0"/>
                <a:cs typeface="Arial" panose="020B0604020202020204" pitchFamily="34" charset="0"/>
              </a:rPr>
              <a:t>警报</a:t>
            </a:r>
            <a:r>
              <a:rPr lang="en-US" altLang="zh-CN" sz="6400" b="1">
                <a:solidFill>
                  <a:schemeClr val="tx1"/>
                </a:solidFill>
                <a:effectLst/>
                <a:latin typeface="Arial" panose="020B0604020202020204" pitchFamily="34" charset="0"/>
                <a:cs typeface="Arial" panose="020B0604020202020204" pitchFamily="34" charset="0"/>
              </a:rPr>
              <a:t>)cut through the noise of the restaurant. The two firefighters froze for half a second, and then moved. No hesitation, no exchange of words—just muscle memory. One grabbed his helmet off the nearby counter, the other adjusted his radio on his shoulder, and they turned toward the door, their steps quickening. I watched them go, and my fork paused mid-air. </a:t>
            </a:r>
            <a:endParaRPr lang="en-US" altLang="zh-CN" sz="6400" b="1">
              <a:solidFill>
                <a:schemeClr val="tx1"/>
              </a:solidFill>
              <a:effectLst/>
              <a:latin typeface="Arial" panose="020B0604020202020204" pitchFamily="34" charset="0"/>
              <a:cs typeface="Arial" panose="020B0604020202020204" pitchFamily="34" charset="0"/>
            </a:endParaRPr>
          </a:p>
          <a:p>
            <a:pPr indent="457200" algn="l" defTabSz="266700" fontAlgn="auto">
              <a:lnSpc>
                <a:spcPts val="3020"/>
              </a:lnSpc>
              <a:spcBef>
                <a:spcPct val="0"/>
              </a:spcBef>
              <a:spcAft>
                <a:spcPct val="0"/>
              </a:spcAft>
              <a:buFont typeface="Arial" panose="020B0604020202020204" pitchFamily="34" charset="0"/>
              <a:buNone/>
            </a:pPr>
            <a:r>
              <a:rPr lang="en-US" altLang="zh-CN" sz="6400" b="1">
                <a:solidFill>
                  <a:schemeClr val="tx1"/>
                </a:solidFill>
                <a:effectLst/>
                <a:latin typeface="Arial" panose="020B0604020202020204" pitchFamily="34" charset="0"/>
                <a:cs typeface="Arial" panose="020B0604020202020204" pitchFamily="34" charset="0"/>
              </a:rPr>
              <a:t>My empty stomach served as a quiet reminder of how long I'd waited for this meal. I'd stood in that line for 15 minutes, my feet aching from the morning's work. Giving them my lunch meant I would have to wait again—maybe another line, maybe my break slipping away faster. I bit my lip, staring at the tray. Then I thought of their uniforms,  the spots, the way they'd act upon hearing the siren like it was a call they couldn’t ignore. They didn’t get to pause for a meal when emergencies hit. They'd probably go hours without eating, running from one call to the next.</a:t>
            </a:r>
            <a:endParaRPr lang="zh-CN" altLang="en-US" sz="6400" b="1">
              <a:solidFill>
                <a:schemeClr val="tx1"/>
              </a:solidFill>
              <a:effectLst/>
              <a:latin typeface="Arial" panose="020B0604020202020204" pitchFamily="34" charset="0"/>
              <a:cs typeface="Arial" panose="020B0604020202020204" pitchFamily="34" charset="0"/>
            </a:endParaRPr>
          </a:p>
        </p:txBody>
      </p:sp>
    </p:spTree>
    <p:custDataLst>
      <p:tags r:id="rId2"/>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48030" y="1167765"/>
            <a:ext cx="10636250" cy="5078730"/>
          </a:xfrm>
          <a:prstGeom prst="rect">
            <a:avLst/>
          </a:prstGeom>
          <a:noFill/>
        </p:spPr>
        <p:txBody>
          <a:bodyPr wrap="square" rtlCol="0">
            <a:noAutofit/>
          </a:bodyPr>
          <a:p>
            <a:pPr indent="457200" algn="l" fontAlgn="auto">
              <a:lnSpc>
                <a:spcPct val="150000"/>
              </a:lnSpc>
            </a:pPr>
            <a:r>
              <a:rPr lang="en-US" altLang="zh-CN" sz="2600" b="1" dirty="0" err="1" smtClean="0">
                <a:effectLst>
                  <a:outerShdw blurRad="38100" dist="38100" dir="2700000" algn="tl">
                    <a:srgbClr val="000000">
                      <a:alpha val="43137"/>
                    </a:srgbClr>
                  </a:outerShdw>
                </a:effectLst>
                <a:latin typeface="Times New Roman Regular" panose="02020503050405090304" charset="0"/>
                <a:cs typeface="Times New Roman Regular" panose="02020503050405090304" charset="0"/>
              </a:rPr>
              <a:t>The "Chain of Love" shows how kindness grows when shared—even small acts can inspire others to pay it forward. As Mother Teresa said, “I can cast a stone across the waters to create many ripples.” We are all part of this chain. Martin Luther King Jr. reminded us that we are “tied in a single garment of destiny.” By lifting others up, we also nurture ourselves and build a more compassionate world. It starts with one choice: to choose empathy over indifference. Gandhi’s call to “be the change you wish to see” is a practical guide to strengthening this eternal chain.</a:t>
            </a:r>
            <a:endParaRPr lang="en-US" altLang="zh-CN" sz="2600" b="1" dirty="0" err="1" smtClean="0">
              <a:effectLst>
                <a:outerShdw blurRad="38100" dist="38100" dir="2700000" algn="tl">
                  <a:srgbClr val="000000">
                    <a:alpha val="43137"/>
                  </a:srgbClr>
                </a:outerShdw>
              </a:effectLst>
              <a:latin typeface="Times New Roman Regular" panose="02020503050405090304" charset="0"/>
              <a:cs typeface="Times New Roman Regular" panose="02020503050405090304" charset="0"/>
            </a:endParaRPr>
          </a:p>
        </p:txBody>
      </p:sp>
      <p:sp>
        <p:nvSpPr>
          <p:cNvPr id="3" name="文本框 2"/>
          <p:cNvSpPr txBox="1"/>
          <p:nvPr/>
        </p:nvSpPr>
        <p:spPr>
          <a:xfrm>
            <a:off x="684530" y="1278255"/>
            <a:ext cx="10822940" cy="4827905"/>
          </a:xfrm>
          <a:prstGeom prst="rect">
            <a:avLst/>
          </a:prstGeom>
          <a:gradFill>
            <a:gsLst>
              <a:gs pos="0">
                <a:srgbClr val="FCD8D6"/>
              </a:gs>
              <a:gs pos="100000">
                <a:srgbClr val="74CBE7"/>
              </a:gs>
            </a:gsLst>
            <a:lin ang="2700000" scaled="1"/>
          </a:gradFill>
        </p:spPr>
        <p:txBody>
          <a:bodyPr wrap="square" rtlCol="0">
            <a:noAutofit/>
          </a:bodyPr>
          <a:p>
            <a:pPr indent="0" algn="l" fontAlgn="auto">
              <a:lnSpc>
                <a:spcPct val="150000"/>
              </a:lnSpc>
            </a:pP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爱之链</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表明，善意在分享时会不断增长</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即便是微小的举动也能激励他人传递善意。正如特蕾莎修女所说：</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我虽独身一人，却也能投石入水，激起万千涟漪。</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我们都是这链条中的一环。马丁</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路德</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金曾提醒我们，我们</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同穿一件命运之衣</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。通过助人向上，我们也在滋养自己，共同建立一个更有同理心的世界。这一切始于一个选择：以关怀代替冷漠。甘地呼吁</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欲变世界，先变其身</a:t>
            </a:r>
            <a:r>
              <a:rPr lang="en-US" altLang="zh-CN" sz="2800" b="1" dirty="0" err="1" smtClean="0">
                <a:latin typeface="华文楷体" panose="02010600040101010101" charset="-122"/>
                <a:ea typeface="华文楷体" panose="02010600040101010101" charset="-122"/>
                <a:cs typeface="华文楷体" panose="02010600040101010101" charset="-122"/>
              </a:rPr>
              <a:t>”</a:t>
            </a:r>
            <a:r>
              <a:rPr lang="zh-CN" altLang="en-US" sz="2800" b="1" dirty="0" err="1" smtClean="0">
                <a:latin typeface="华文楷体" panose="02010600040101010101" charset="-122"/>
                <a:ea typeface="华文楷体" panose="02010600040101010101" charset="-122"/>
                <a:cs typeface="华文楷体" panose="02010600040101010101" charset="-122"/>
              </a:rPr>
              <a:t>，这正是巩固这条永恒链条的实践真谛。</a:t>
            </a:r>
            <a:endParaRPr lang="zh-CN" altLang="en-US" sz="2800" b="1" dirty="0" err="1" smtClean="0">
              <a:latin typeface="华文楷体" panose="02010600040101010101" charset="-122"/>
              <a:ea typeface="华文楷体" panose="02010600040101010101" charset="-122"/>
              <a:cs typeface="华文楷体" panose="02010600040101010101" charset="-122"/>
            </a:endParaRPr>
          </a:p>
        </p:txBody>
      </p:sp>
      <p:sp>
        <p:nvSpPr>
          <p:cNvPr id="6" name="文本框 5" descr="7b0a2020202022776f7264617274223a2022220a7d0a"/>
          <p:cNvSpPr txBox="1"/>
          <p:nvPr/>
        </p:nvSpPr>
        <p:spPr>
          <a:xfrm>
            <a:off x="884555" y="187960"/>
            <a:ext cx="4794250" cy="881380"/>
          </a:xfrm>
          <a:prstGeom prst="rect">
            <a:avLst/>
          </a:prstGeom>
          <a:noFill/>
        </p:spPr>
        <p:txBody>
          <a:bodyPr wrap="square" rtlCol="0">
            <a:noAutofit/>
          </a:bodyPr>
          <a:p>
            <a:pPr algn="l"/>
            <a:r>
              <a:rPr lang="en-US" altLang="zh-CN" sz="5400" b="1" dirty="0" err="1" smtClean="0">
                <a:ln w="6287" cmpd="sng">
                  <a:solidFill>
                    <a:schemeClr val="bg1"/>
                  </a:solidFill>
                  <a:prstDash val="solid"/>
                </a:ln>
                <a:solidFill>
                  <a:srgbClr val="56A11F"/>
                </a:solidFill>
                <a:effectLst>
                  <a:outerShdw dist="114300" dir="2100000" sx="103000" sy="103000" algn="tr" rotWithShape="0">
                    <a:srgbClr val="C5C577">
                      <a:alpha val="100000"/>
                    </a:srgbClr>
                  </a:outerShdw>
                </a:effectLst>
                <a:latin typeface="汉仪铸字木头人W" panose="00020600040101010101" charset="-122"/>
                <a:ea typeface="汉仪铸字木头人W" panose="00020600040101010101" charset="-122"/>
                <a:sym typeface="汉仪铸字木头人W" panose="00020600040101010101" charset="-122"/>
              </a:rPr>
              <a:t>Chain of Love</a:t>
            </a:r>
            <a:endParaRPr lang="en-US" altLang="zh-CN" sz="5400" b="1" dirty="0" err="1" smtClean="0">
              <a:ln w="6287" cmpd="sng">
                <a:solidFill>
                  <a:schemeClr val="bg1"/>
                </a:solidFill>
                <a:prstDash val="solid"/>
              </a:ln>
              <a:solidFill>
                <a:srgbClr val="56A11F"/>
              </a:solidFill>
              <a:effectLst>
                <a:outerShdw dist="114300" dir="2100000" sx="103000" sy="103000" algn="tr" rotWithShape="0">
                  <a:srgbClr val="C5C577">
                    <a:alpha val="100000"/>
                  </a:srgbClr>
                </a:outerShdw>
              </a:effectLst>
              <a:latin typeface="汉仪铸字木头人W" panose="00020600040101010101" charset="-122"/>
              <a:ea typeface="汉仪铸字木头人W" panose="00020600040101010101" charset="-122"/>
              <a:sym typeface="汉仪铸字木头人W" panose="00020600040101010101"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lv_0_20250914142859">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ustDataLst>
      <p:tags r:id="rId5"/>
    </p:custDataLst>
  </p:cSld>
  <p:clrMapOvr>
    <a:masterClrMapping/>
  </p:clrMapOvr>
  <p:transition/>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08000" y="1035685"/>
            <a:ext cx="11329035" cy="5262245"/>
          </a:xfrm>
          <a:prstGeom prst="rect">
            <a:avLst/>
          </a:prstGeom>
        </p:spPr>
        <p:txBody>
          <a:bodyPr wrap="square"/>
          <a:lstStyle/>
          <a:p>
            <a:pPr indent="457200" algn="just" defTabSz="266700" fontAlgn="auto">
              <a:lnSpc>
                <a:spcPct val="150000"/>
              </a:lnSpc>
              <a:spcBef>
                <a:spcPct val="0"/>
              </a:spcBef>
              <a:spcAft>
                <a:spcPct val="0"/>
              </a:spcAft>
              <a:buFont typeface="Arial" panose="020B0604020202020204" pitchFamily="34" charset="0"/>
              <a:buNone/>
            </a:pPr>
            <a:r>
              <a:rPr lang="en-US" altLang="zh-CN" sz="2400">
                <a:sym typeface="+mn-ea"/>
              </a:rPr>
              <a:t>Para 1. </a:t>
            </a:r>
            <a:endParaRPr lang="en-US" altLang="zh-CN" sz="2400">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sz="2400" b="1">
                <a:sym typeface="+mn-ea"/>
              </a:rPr>
              <a:t>My hesitation melted away.      </a:t>
            </a:r>
            <a:r>
              <a:rPr lang="en-US" altLang="zh-CN" sz="2400">
                <a:sym typeface="+mn-ea"/>
              </a:rPr>
              <a:t>                 </a:t>
            </a:r>
            <a:endParaRPr lang="en-US" altLang="zh-CN" sz="2400">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endParaRPr lang="en-US" altLang="zh-CN" sz="2400">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sz="2400">
                <a:sym typeface="+mn-ea"/>
              </a:rPr>
              <a:t>Para 2.</a:t>
            </a:r>
            <a:endParaRPr lang="en-US" altLang="zh-CN" sz="2400">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sz="2400" b="1">
                <a:solidFill>
                  <a:schemeClr val="tx1"/>
                </a:solidFill>
              </a:rPr>
              <a:t>I went back to the counter;only to find the manager was waiting for me.</a:t>
            </a:r>
            <a:endParaRPr lang="en-US" altLang="zh-CN" sz="2400" b="1">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sz="2400">
                <a:solidFill>
                  <a:schemeClr val="tx1"/>
                </a:solidFill>
              </a:rPr>
              <a:t>注意：</a:t>
            </a:r>
            <a:endParaRPr lang="en-US" altLang="zh-CN" sz="2400">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sz="2400">
                <a:solidFill>
                  <a:schemeClr val="tx1"/>
                </a:solidFill>
              </a:rPr>
              <a:t>1.所续写短文的</a:t>
            </a:r>
            <a:r>
              <a:rPr lang="en-US" altLang="zh-CN" sz="2400" b="1" u="sng">
                <a:solidFill>
                  <a:schemeClr val="tx1"/>
                </a:solidFill>
              </a:rPr>
              <a:t>词数应为150</a:t>
            </a:r>
            <a:r>
              <a:rPr lang="en-US" altLang="zh-CN" sz="2400">
                <a:solidFill>
                  <a:schemeClr val="tx1"/>
                </a:solidFill>
              </a:rPr>
              <a:t>左右；</a:t>
            </a:r>
            <a:endParaRPr lang="en-US" altLang="zh-CN" sz="2400">
              <a:solidFill>
                <a:srgbClr val="C00000"/>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sz="2400">
                <a:solidFill>
                  <a:schemeClr val="tx1"/>
                </a:solidFill>
              </a:rPr>
              <a:t>2.</a:t>
            </a:r>
            <a:r>
              <a:rPr lang="zh-CN" altLang="en-US" sz="2400">
                <a:sym typeface="+mn-ea"/>
              </a:rPr>
              <a:t>续写</a:t>
            </a:r>
            <a:r>
              <a:rPr lang="en-US" altLang="zh-CN" sz="2400">
                <a:sym typeface="+mn-ea"/>
              </a:rPr>
              <a:t>部分分为两段，每段的开头语</a:t>
            </a:r>
            <a:r>
              <a:rPr lang="zh-CN" altLang="en-US" sz="2400">
                <a:sym typeface="+mn-ea"/>
              </a:rPr>
              <a:t>已</a:t>
            </a:r>
            <a:r>
              <a:rPr lang="en-US" altLang="zh-CN" sz="2400">
                <a:sym typeface="+mn-ea"/>
              </a:rPr>
              <a:t>为你写好.</a:t>
            </a:r>
            <a:endParaRPr lang="en-US" altLang="zh-CN" sz="2400">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a:solidFill>
                  <a:schemeClr val="tx1"/>
                </a:solidFill>
              </a:rPr>
              <a:t>                                                                                           </a:t>
            </a:r>
            <a:endParaRPr lang="en-US" altLang="zh-CN">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a:solidFill>
                  <a:schemeClr val="tx1"/>
                </a:solidFill>
              </a:rPr>
              <a:t>                                                                                           </a:t>
            </a:r>
            <a:endParaRPr lang="en-US" altLang="zh-CN">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a:solidFill>
                  <a:schemeClr val="tx1"/>
                </a:solidFill>
              </a:rPr>
              <a:t>                                                                                           </a:t>
            </a:r>
            <a:endParaRPr lang="en-US" altLang="zh-CN">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a:solidFill>
                  <a:schemeClr val="tx1"/>
                </a:solidFill>
              </a:rPr>
              <a:t>                                                                                           </a:t>
            </a:r>
            <a:endParaRPr lang="en-US" altLang="zh-CN">
              <a:solidFill>
                <a:schemeClr val="tx1"/>
              </a:solidFill>
            </a:endParaRPr>
          </a:p>
          <a:p>
            <a:pPr indent="457200" algn="just" defTabSz="266700" fontAlgn="auto">
              <a:lnSpc>
                <a:spcPct val="150000"/>
              </a:lnSpc>
              <a:spcBef>
                <a:spcPct val="0"/>
              </a:spcBef>
              <a:spcAft>
                <a:spcPct val="0"/>
              </a:spcAft>
              <a:buFont typeface="Arial" panose="020B0604020202020204" pitchFamily="34" charset="0"/>
              <a:buNone/>
            </a:pPr>
            <a:r>
              <a:rPr lang="en-US" altLang="zh-CN">
                <a:solidFill>
                  <a:schemeClr val="tx1"/>
                </a:solidFill>
              </a:rPr>
              <a:t>                                                                                           </a:t>
            </a:r>
            <a:endParaRPr lang="en-US" altLang="zh-CN">
              <a:solidFill>
                <a:schemeClr val="tx1"/>
              </a:solidFill>
            </a:endParaRPr>
          </a:p>
        </p:txBody>
      </p:sp>
      <p:sp>
        <p:nvSpPr>
          <p:cNvPr id="4" name="文本框 3"/>
          <p:cNvSpPr txBox="1"/>
          <p:nvPr>
            <p:custDataLst>
              <p:tags r:id="rId2"/>
            </p:custDataLst>
          </p:nvPr>
        </p:nvSpPr>
        <p:spPr>
          <a:xfrm>
            <a:off x="518160" y="20955"/>
            <a:ext cx="10837545" cy="1014730"/>
          </a:xfrm>
          <a:prstGeom prst="rect">
            <a:avLst/>
          </a:prstGeom>
        </p:spPr>
        <p:txBody>
          <a:bodyPr wrap="square">
            <a:normAutofit/>
          </a:bodyPr>
          <a:p>
            <a:pPr marL="571500" indent="-571500" algn="just" defTabSz="266700">
              <a:lnSpc>
                <a:spcPct val="150000"/>
              </a:lnSpc>
              <a:spcBef>
                <a:spcPct val="0"/>
              </a:spcBef>
              <a:spcAft>
                <a:spcPct val="0"/>
              </a:spcAft>
              <a:buFont typeface="Arial" panose="020B0604020202020204" pitchFamily="34" charset="0"/>
              <a:buChar char="•"/>
            </a:pPr>
            <a:r>
              <a:rPr lang="en-US" altLang="zh-CN" sz="4000" b="1">
                <a:solidFill>
                  <a:srgbClr val="C00000"/>
                </a:solidFill>
                <a:latin typeface="+mj-lt"/>
                <a:ea typeface="+mj-ea"/>
                <a:cs typeface="微软雅黑" panose="020B0503020204020204" charset="-122"/>
              </a:rPr>
              <a:t>continuation writing</a:t>
            </a:r>
            <a:endParaRPr lang="zh-CN" altLang="en-US" sz="3000" b="1">
              <a:solidFill>
                <a:srgbClr val="C00000"/>
              </a:solidFill>
              <a:latin typeface="+mj-lt"/>
              <a:ea typeface="+mj-ea"/>
              <a:cs typeface="微软雅黑" panose="020B0503020204020204" charset="-122"/>
            </a:endParaRPr>
          </a:p>
        </p:txBody>
      </p:sp>
    </p:spTree>
    <p:custDataLst>
      <p:tags r:id="rId3"/>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2367915" y="3244215"/>
            <a:ext cx="6847205" cy="1660525"/>
          </a:xfrm>
          <a:prstGeom prst="rect">
            <a:avLst/>
          </a:prstGeom>
        </p:spPr>
        <p:txBody>
          <a:bodyPr wrap="square">
            <a:spAutoFit/>
          </a:bodyPr>
          <a:lstStyle/>
          <a:p>
            <a:pPr marL="0" indent="267970" algn="l" defTabSz="266700">
              <a:lnSpc>
                <a:spcPct val="150000"/>
              </a:lnSpc>
              <a:spcBef>
                <a:spcPct val="0"/>
              </a:spcBef>
              <a:spcAft>
                <a:spcPct val="0"/>
              </a:spcAft>
            </a:pPr>
            <a:r>
              <a:rPr kumimoji="1" lang="en-US" altLang="zh-CN" sz="3400" b="1">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t>Elements of a Narrative Essay  </a:t>
            </a:r>
            <a:endParaRPr kumimoji="1" lang="en-US" altLang="zh-CN" sz="3400" b="1">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endParaRPr>
          </a:p>
          <a:p>
            <a:pPr marL="0" indent="267970" algn="l" defTabSz="266700">
              <a:lnSpc>
                <a:spcPct val="150000"/>
              </a:lnSpc>
              <a:spcBef>
                <a:spcPct val="0"/>
              </a:spcBef>
              <a:spcAft>
                <a:spcPct val="0"/>
              </a:spcAft>
            </a:pPr>
            <a:r>
              <a:rPr kumimoji="1" lang="en-US" altLang="zh-CN" sz="3400" b="1">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t>Descriptive Details</a:t>
            </a:r>
            <a:endParaRPr lang="zh-CN" sz="3400" b="1">
              <a:solidFill>
                <a:srgbClr val="C00000"/>
              </a:solidFill>
              <a:latin typeface="楷体_GB2312" charset="0"/>
              <a:ea typeface="楷体_GB2312" charset="0"/>
              <a:cs typeface="楷体_GB2312" charset="0"/>
            </a:endParaRPr>
          </a:p>
        </p:txBody>
      </p:sp>
      <p:sp>
        <p:nvSpPr>
          <p:cNvPr id="5" name="标题"/>
          <p:cNvSpPr>
            <a:spLocks noGrp="1"/>
          </p:cNvSpPr>
          <p:nvPr>
            <p:ph type="title"/>
            <p:custDataLst>
              <p:tags r:id="rId2"/>
            </p:custDataLst>
          </p:nvPr>
        </p:nvSpPr>
        <p:spPr>
          <a:xfrm>
            <a:off x="2726055" y="636270"/>
            <a:ext cx="7544435" cy="2381885"/>
          </a:xfrm>
        </p:spPr>
        <p:txBody>
          <a:bodyPr>
            <a:normAutofit fontScale="90000"/>
          </a:bodyPr>
          <a:lstStyle/>
          <a:p>
            <a:pPr marL="0" indent="0" algn="l" fontAlgn="auto">
              <a:lnSpc>
                <a:spcPct val="150000"/>
              </a:lnSpc>
              <a:spcBef>
                <a:spcPct val="0"/>
              </a:spcBef>
              <a:spcAft>
                <a:spcPct val="0"/>
              </a:spcAft>
              <a:buSzTx/>
            </a:pPr>
            <a:r>
              <a:rPr lang="en-US" altLang="zh-CN" sz="6000">
                <a:sym typeface="+mn-ea"/>
              </a:rPr>
              <a:t>Step 1  </a:t>
            </a:r>
            <a:br>
              <a:rPr lang="en-US" altLang="zh-CN" sz="6000">
                <a:sym typeface="+mn-ea"/>
              </a:rPr>
            </a:br>
            <a:r>
              <a:rPr lang="en-US" altLang="zh-CN" sz="6000">
                <a:sym typeface="+mn-ea"/>
              </a:rPr>
              <a:t>Reading</a:t>
            </a:r>
            <a:endParaRPr lang="en-US" altLang="zh-CN" sz="6000">
              <a:sym typeface="+mn-ea"/>
            </a:endParaRPr>
          </a:p>
        </p:txBody>
      </p:sp>
      <p:sp>
        <p:nvSpPr>
          <p:cNvPr id="6" name="节编号"/>
          <p:cNvSpPr>
            <a:spLocks noGrp="1"/>
          </p:cNvSpPr>
          <p:nvPr>
            <p:ph type="body" sz="quarter" idx="13"/>
            <p:custDataLst>
              <p:tags r:id="rId3"/>
            </p:custDataLst>
          </p:nvPr>
        </p:nvSpPr>
        <p:spPr>
          <a:xfrm>
            <a:off x="10270349" y="2560320"/>
            <a:ext cx="1632479" cy="1869606"/>
          </a:xfrm>
        </p:spPr>
        <p:txBody>
          <a:bodyPr/>
          <a:lstStyle/>
          <a:p>
            <a:r>
              <a:rPr lang="en-US" altLang="zh-CN">
                <a:solidFill>
                  <a:schemeClr val="lt1">
                    <a:lumMod val="100000"/>
                  </a:schemeClr>
                </a:solidFill>
              </a:rPr>
              <a:t>01</a:t>
            </a:r>
            <a:endParaRPr lang="en-US" altLang="zh-CN">
              <a:solidFill>
                <a:schemeClr val="lt1">
                  <a:lumMod val="100000"/>
                </a:schemeClr>
              </a:solidFill>
            </a:endParaRPr>
          </a:p>
        </p:txBody>
      </p:sp>
    </p:spTree>
    <p:custDataLst>
      <p:tags r:id="rId4"/>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en-US" altLang="en-US"/>
              <a:t>Task 1 Skim the text and find out 5w1h</a:t>
            </a:r>
            <a:endParaRPr lang="en-US" altLang="en-US"/>
          </a:p>
        </p:txBody>
      </p:sp>
      <p:graphicFrame>
        <p:nvGraphicFramePr>
          <p:cNvPr id="8" name="图示 1"/>
          <p:cNvGraphicFramePr/>
          <p:nvPr/>
        </p:nvGraphicFramePr>
        <p:xfrm>
          <a:off x="6714490" y="1576705"/>
          <a:ext cx="4966970" cy="4810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8" name="边界"/>
          <p:cNvSpPr/>
          <p:nvPr>
            <p:custDataLst>
              <p:tags r:id="rId7"/>
            </p:custDataLst>
          </p:nvPr>
        </p:nvSpPr>
        <p:spPr>
          <a:xfrm>
            <a:off x="616934" y="1684021"/>
            <a:ext cx="5186879" cy="4573904"/>
          </a:xfrm>
          <a:prstGeom prst="rect">
            <a:avLst/>
          </a:prstGeom>
          <a:solidFill>
            <a:srgbClr val="FFFFFF">
              <a:alpha val="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78" name="任意多边形: 形状 21"/>
          <p:cNvSpPr/>
          <p:nvPr>
            <p:custDataLst>
              <p:tags r:id="rId8"/>
            </p:custDataLst>
          </p:nvPr>
        </p:nvSpPr>
        <p:spPr>
          <a:xfrm>
            <a:off x="128905" y="1684020"/>
            <a:ext cx="6164580" cy="2104390"/>
          </a:xfrm>
          <a:prstGeom prst="roundRect">
            <a:avLst>
              <a:gd name="adj" fmla="val 9633"/>
            </a:avLst>
          </a:prstGeom>
          <a:solidFill>
            <a:schemeClr val="accent1">
              <a:lumMod val="40000"/>
              <a:lumOff val="60000"/>
              <a:alpha val="15000"/>
            </a:schemeClr>
          </a:soli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fontAlgn="auto">
              <a:lnSpc>
                <a:spcPct val="150000"/>
              </a:lnSpc>
            </a:pPr>
            <a:r>
              <a:rPr lang="en-US" altLang="en-US" sz="2600" b="1">
                <a:solidFill>
                  <a:schemeClr val="tx1"/>
                </a:solidFill>
                <a:effectLst>
                  <a:outerShdw blurRad="38100" dist="38100" dir="2700000" algn="tl">
                    <a:srgbClr val="000000">
                      <a:alpha val="43137"/>
                    </a:srgbClr>
                  </a:outerShdw>
                </a:effectLst>
              </a:rPr>
              <a:t>Time point: A weekday noon.</a:t>
            </a:r>
            <a:endParaRPr lang="en-US" altLang="en-US" sz="2600" b="1">
              <a:solidFill>
                <a:schemeClr val="tx1"/>
              </a:solidFill>
              <a:effectLst>
                <a:outerShdw blurRad="38100" dist="38100" dir="2700000" algn="tl">
                  <a:srgbClr val="000000">
                    <a:alpha val="43137"/>
                  </a:srgbClr>
                </a:outerShdw>
              </a:effectLst>
            </a:endParaRPr>
          </a:p>
        </p:txBody>
      </p:sp>
      <p:sp>
        <p:nvSpPr>
          <p:cNvPr id="105" name="任意多边形: 形状 21"/>
          <p:cNvSpPr/>
          <p:nvPr>
            <p:custDataLst>
              <p:tags r:id="rId9"/>
            </p:custDataLst>
          </p:nvPr>
        </p:nvSpPr>
        <p:spPr>
          <a:xfrm>
            <a:off x="314325" y="4035425"/>
            <a:ext cx="5979160" cy="2104390"/>
          </a:xfrm>
          <a:prstGeom prst="roundRect">
            <a:avLst>
              <a:gd name="adj" fmla="val 9633"/>
            </a:avLst>
          </a:prstGeom>
          <a:solidFill>
            <a:schemeClr val="accent2">
              <a:lumMod val="40000"/>
              <a:lumOff val="60000"/>
              <a:alpha val="15000"/>
            </a:schemeClr>
          </a:soli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buClrTx/>
              <a:buSzTx/>
              <a:buFontTx/>
            </a:pPr>
            <a:endParaRPr lang="en-US" altLang="zh-CN" sz="1700" b="1">
              <a:solidFill>
                <a:schemeClr val="tx1"/>
              </a:solidFill>
              <a:effectLst/>
              <a:latin typeface="Arial" panose="020B0604020202020204" pitchFamily="34" charset="0"/>
              <a:ea typeface="微软雅黑" panose="020B0503020204020204" charset="-122"/>
              <a:cs typeface="Arial" panose="020B0604020202020204" pitchFamily="34" charset="0"/>
              <a:sym typeface="+mn-ea"/>
            </a:endParaRPr>
          </a:p>
        </p:txBody>
      </p:sp>
      <p:sp>
        <p:nvSpPr>
          <p:cNvPr id="106" name="文本框 105"/>
          <p:cNvSpPr txBox="1"/>
          <p:nvPr/>
        </p:nvSpPr>
        <p:spPr>
          <a:xfrm>
            <a:off x="345440" y="4190365"/>
            <a:ext cx="5750560" cy="2846070"/>
          </a:xfrm>
          <a:prstGeom prst="rect">
            <a:avLst/>
          </a:prstGeom>
          <a:noFill/>
        </p:spPr>
        <p:txBody>
          <a:bodyPr wrap="square" rtlCol="0">
            <a:spAutoFit/>
          </a:bodyPr>
          <a:p>
            <a:pPr indent="0" algn="l" fontAlgn="auto">
              <a:lnSpc>
                <a:spcPts val="2760"/>
              </a:lnSpc>
            </a:pPr>
            <a:r>
              <a:rPr lang="en-US" altLang="zh-CN" b="1">
                <a:effectLst/>
                <a:latin typeface="微软雅黑" panose="020B0503020204020204" charset="-122"/>
                <a:ea typeface="微软雅黑" panose="020B0503020204020204" charset="-122"/>
                <a:sym typeface="+mn-ea"/>
              </a:rPr>
              <a:t>Time context: This is exactly the time when people are on their lunch break, at their busiest and most rushed. The choice of this time is very skillful because it highlights the time urgency for everyone (including the narrator and the firefighters), foreshadowing the upcoming conflict.</a:t>
            </a:r>
            <a:endParaRPr lang="en-US" altLang="zh-CN" b="1">
              <a:solidFill>
                <a:schemeClr val="tx1"/>
              </a:solidFill>
              <a:effectLst/>
              <a:latin typeface="微软雅黑" panose="020B0503020204020204" charset="-122"/>
              <a:ea typeface="微软雅黑" panose="020B0503020204020204" charset="-122"/>
              <a:sym typeface="+mn-ea"/>
            </a:endParaRPr>
          </a:p>
          <a:p>
            <a:pPr algn="l"/>
            <a:endParaRPr lang="zh-CN" altLang="en-US" dirty="0" err="1" smtClean="0"/>
          </a:p>
        </p:txBody>
      </p:sp>
      <p:sp>
        <p:nvSpPr>
          <p:cNvPr id="9" name="任意多边形: 形状 21"/>
          <p:cNvSpPr/>
          <p:nvPr>
            <p:custDataLst>
              <p:tags r:id="rId10"/>
            </p:custDataLst>
          </p:nvPr>
        </p:nvSpPr>
        <p:spPr>
          <a:xfrm>
            <a:off x="128905" y="4035425"/>
            <a:ext cx="6163945" cy="2668270"/>
          </a:xfrm>
          <a:prstGeom prst="roundRect">
            <a:avLst>
              <a:gd name="adj" fmla="val 9633"/>
            </a:avLst>
          </a:prstGeom>
          <a:gradFill>
            <a:gsLst>
              <a:gs pos="6000">
                <a:srgbClr val="7EC8BB"/>
              </a:gs>
              <a:gs pos="100000">
                <a:srgbClr val="EFF2B6"/>
              </a:gs>
            </a:gsLst>
            <a:lin ang="18900000" scaled="1"/>
          </a:gra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just" fontAlgn="auto">
              <a:lnSpc>
                <a:spcPct val="130000"/>
              </a:lnSpc>
              <a:buClrTx/>
              <a:buSzTx/>
              <a:buFontTx/>
            </a:pPr>
            <a:r>
              <a:rPr lang="zh-CN" altLang="en-US" sz="2000" b="1">
                <a:solidFill>
                  <a:schemeClr val="tx1"/>
                </a:solidFill>
                <a:effectLst/>
                <a:latin typeface="微软雅黑" panose="020B0503020204020204" charset="-122"/>
                <a:ea typeface="微软雅黑" panose="020B0503020204020204" charset="-122"/>
                <a:sym typeface="+mn-ea"/>
              </a:rPr>
              <a:t>时间背景：这正是人们午餐休息、最为忙碌和匆忙的时刻。这个时间点选择得非常巧妙，因为它突出了每个人（包括叙述者和消防员）时间的紧迫性，为后面的矛盾冲突埋下伏笔。</a:t>
            </a:r>
            <a:endParaRPr lang="zh-CN" altLang="en-US" sz="2000" b="1">
              <a:solidFill>
                <a:schemeClr val="tx1"/>
              </a:solidFill>
              <a:effectLst/>
              <a:latin typeface="微软雅黑" panose="020B0503020204020204" charset="-122"/>
              <a:ea typeface="微软雅黑" panose="020B0503020204020204" charset="-122"/>
              <a:sym typeface="+mn-ea"/>
            </a:endParaRPr>
          </a:p>
        </p:txBody>
      </p:sp>
      <p:sp>
        <p:nvSpPr>
          <p:cNvPr id="4" name="右箭头 3"/>
          <p:cNvSpPr/>
          <p:nvPr/>
        </p:nvSpPr>
        <p:spPr>
          <a:xfrm>
            <a:off x="7232650" y="1871345"/>
            <a:ext cx="791845" cy="27749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ppt_x</p:attrName>
                                        </p:attrNameLst>
                                      </p:cBhvr>
                                      <p:tavLst>
                                        <p:tav tm="0">
                                          <p:val>
                                            <p:strVal val="#ppt_x-.2"/>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p:cTn id="20" dur="1000" fill="hold"/>
                                        <p:tgtEl>
                                          <p:spTgt spid="78"/>
                                        </p:tgtEl>
                                        <p:attrNameLst>
                                          <p:attrName>ppt_x</p:attrName>
                                        </p:attrNameLst>
                                      </p:cBhvr>
                                      <p:tavLst>
                                        <p:tav tm="0">
                                          <p:val>
                                            <p:strVal val="#ppt_x-.2"/>
                                          </p:val>
                                        </p:tav>
                                        <p:tav tm="100000">
                                          <p:val>
                                            <p:strVal val="#ppt_x"/>
                                          </p:val>
                                        </p:tav>
                                      </p:tavLst>
                                    </p:anim>
                                    <p:anim calcmode="lin" valueType="num">
                                      <p:cBhvr>
                                        <p:cTn id="21" dur="1000" fill="hold"/>
                                        <p:tgtEl>
                                          <p:spTgt spid="78"/>
                                        </p:tgtEl>
                                        <p:attrNameLst>
                                          <p:attrName>ppt_y</p:attrName>
                                        </p:attrNameLst>
                                      </p:cBhvr>
                                      <p:tavLst>
                                        <p:tav tm="0">
                                          <p:val>
                                            <p:strVal val="#ppt_y"/>
                                          </p:val>
                                        </p:tav>
                                        <p:tav tm="100000">
                                          <p:val>
                                            <p:strVal val="#ppt_y"/>
                                          </p:val>
                                        </p:tav>
                                      </p:tavLst>
                                    </p:anim>
                                    <p:animEffect transition="in" filter="wipe(right)" prLst="gradientSize: 0.1">
                                      <p:cBhvr>
                                        <p:cTn id="22" dur="10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anim calcmode="lin" valueType="num">
                                      <p:cBhvr>
                                        <p:cTn id="27" dur="1000" fill="hold"/>
                                        <p:tgtEl>
                                          <p:spTgt spid="106"/>
                                        </p:tgtEl>
                                        <p:attrNameLst>
                                          <p:attrName>ppt_x</p:attrName>
                                        </p:attrNameLst>
                                      </p:cBhvr>
                                      <p:tavLst>
                                        <p:tav tm="0">
                                          <p:val>
                                            <p:strVal val="#ppt_x-.2"/>
                                          </p:val>
                                        </p:tav>
                                        <p:tav tm="100000">
                                          <p:val>
                                            <p:strVal val="#ppt_x"/>
                                          </p:val>
                                        </p:tav>
                                      </p:tavLst>
                                    </p:anim>
                                    <p:anim calcmode="lin" valueType="num">
                                      <p:cBhvr>
                                        <p:cTn id="28"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6"/>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05"/>
                                        </p:tgtEl>
                                        <p:attrNameLst>
                                          <p:attrName>style.visibility</p:attrName>
                                        </p:attrNameLst>
                                      </p:cBhvr>
                                      <p:to>
                                        <p:strVal val="visible"/>
                                      </p:to>
                                    </p:set>
                                    <p:anim calcmode="lin" valueType="num">
                                      <p:cBhvr>
                                        <p:cTn id="32" dur="1000" fill="hold"/>
                                        <p:tgtEl>
                                          <p:spTgt spid="105"/>
                                        </p:tgtEl>
                                        <p:attrNameLst>
                                          <p:attrName>ppt_x</p:attrName>
                                        </p:attrNameLst>
                                      </p:cBhvr>
                                      <p:tavLst>
                                        <p:tav tm="0">
                                          <p:val>
                                            <p:strVal val="#ppt_x-.2"/>
                                          </p:val>
                                        </p:tav>
                                        <p:tav tm="100000">
                                          <p:val>
                                            <p:strVal val="#ppt_x"/>
                                          </p:val>
                                        </p:tav>
                                      </p:tavLst>
                                    </p:anim>
                                    <p:anim calcmode="lin" valueType="num">
                                      <p:cBhvr>
                                        <p:cTn id="33"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05"/>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ppt_x</p:attrName>
                                        </p:attrNameLst>
                                      </p:cBhvr>
                                      <p:tavLst>
                                        <p:tav tm="0">
                                          <p:val>
                                            <p:strVal val="#ppt_x-.2"/>
                                          </p:val>
                                        </p:tav>
                                        <p:tav tm="100000">
                                          <p:val>
                                            <p:strVal val="#ppt_x"/>
                                          </p:val>
                                        </p:tav>
                                      </p:tavLst>
                                    </p:anim>
                                    <p:anim calcmode="lin" valueType="num">
                                      <p:cBhvr>
                                        <p:cTn id="4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105" grpId="0" bldLvl="0" animBg="1"/>
      <p:bldP spid="105" grpId="1" animBg="1"/>
      <p:bldP spid="9" grpId="0" bldLvl="0" animBg="1"/>
      <p:bldP spid="9" grpId="1" animBg="1"/>
      <p:bldP spid="106" grpId="0"/>
      <p:bldP spid="106" grpId="1"/>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en-US" altLang="en-US"/>
              <a:t>Task 1 Skim the text and find out 5w1h</a:t>
            </a:r>
            <a:endParaRPr lang="en-US" altLang="en-US"/>
          </a:p>
        </p:txBody>
      </p:sp>
      <p:graphicFrame>
        <p:nvGraphicFramePr>
          <p:cNvPr id="8" name="图示 1"/>
          <p:cNvGraphicFramePr/>
          <p:nvPr/>
        </p:nvGraphicFramePr>
        <p:xfrm>
          <a:off x="6714490" y="1576705"/>
          <a:ext cx="4966970" cy="4810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8" name="边界"/>
          <p:cNvSpPr/>
          <p:nvPr>
            <p:custDataLst>
              <p:tags r:id="rId7"/>
            </p:custDataLst>
          </p:nvPr>
        </p:nvSpPr>
        <p:spPr>
          <a:xfrm>
            <a:off x="616934" y="1684021"/>
            <a:ext cx="5186879" cy="4573904"/>
          </a:xfrm>
          <a:prstGeom prst="rect">
            <a:avLst/>
          </a:prstGeom>
          <a:solidFill>
            <a:srgbClr val="FFFFFF">
              <a:alpha val="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78" name="任意多边形: 形状 21"/>
          <p:cNvSpPr/>
          <p:nvPr>
            <p:custDataLst>
              <p:tags r:id="rId8"/>
            </p:custDataLst>
          </p:nvPr>
        </p:nvSpPr>
        <p:spPr>
          <a:xfrm>
            <a:off x="128905" y="1684020"/>
            <a:ext cx="6164580" cy="2104390"/>
          </a:xfrm>
          <a:prstGeom prst="roundRect">
            <a:avLst>
              <a:gd name="adj" fmla="val 9633"/>
            </a:avLst>
          </a:prstGeom>
          <a:solidFill>
            <a:schemeClr val="accent1">
              <a:lumMod val="40000"/>
              <a:lumOff val="60000"/>
              <a:alpha val="15000"/>
            </a:schemeClr>
          </a:soli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fontAlgn="auto">
              <a:lnSpc>
                <a:spcPct val="150000"/>
              </a:lnSpc>
            </a:pPr>
            <a:r>
              <a:rPr lang="en-US" altLang="zh-CN" sz="2600" b="1">
                <a:solidFill>
                  <a:schemeClr val="tx1"/>
                </a:solidFill>
                <a:effectLst>
                  <a:outerShdw blurRad="38100" dist="38100" dir="2700000" algn="tl">
                    <a:srgbClr val="000000">
                      <a:alpha val="43137"/>
                    </a:srgbClr>
                  </a:outerShdw>
                </a:effectLst>
              </a:rPr>
              <a:t>Specific location: </a:t>
            </a:r>
            <a:endParaRPr lang="en-US" altLang="zh-CN" sz="2600" b="1">
              <a:solidFill>
                <a:schemeClr val="tx1"/>
              </a:solidFill>
              <a:effectLst>
                <a:outerShdw blurRad="38100" dist="38100" dir="2700000" algn="tl">
                  <a:srgbClr val="000000">
                    <a:alpha val="43137"/>
                  </a:srgbClr>
                </a:outerShdw>
              </a:effectLst>
            </a:endParaRPr>
          </a:p>
          <a:p>
            <a:pPr indent="0" algn="just" fontAlgn="auto">
              <a:lnSpc>
                <a:spcPct val="150000"/>
              </a:lnSpc>
            </a:pPr>
            <a:r>
              <a:rPr lang="en-US" altLang="zh-CN" sz="2600" b="1">
                <a:solidFill>
                  <a:schemeClr val="tx1"/>
                </a:solidFill>
                <a:effectLst>
                  <a:outerShdw blurRad="38100" dist="38100" dir="2700000" algn="tl">
                    <a:srgbClr val="000000">
                      <a:alpha val="43137"/>
                    </a:srgbClr>
                  </a:outerShdw>
                </a:effectLst>
              </a:rPr>
              <a:t>A downtown fast-food restaurant.</a:t>
            </a:r>
            <a:endParaRPr lang="en-US" altLang="zh-CN" sz="2600" b="1">
              <a:solidFill>
                <a:schemeClr val="tx1"/>
              </a:solidFill>
              <a:effectLst>
                <a:outerShdw blurRad="38100" dist="38100" dir="2700000" algn="tl">
                  <a:srgbClr val="000000">
                    <a:alpha val="43137"/>
                  </a:srgbClr>
                </a:outerShdw>
              </a:effectLst>
            </a:endParaRPr>
          </a:p>
        </p:txBody>
      </p:sp>
      <p:sp>
        <p:nvSpPr>
          <p:cNvPr id="105" name="任意多边形: 形状 21"/>
          <p:cNvSpPr/>
          <p:nvPr>
            <p:custDataLst>
              <p:tags r:id="rId9"/>
            </p:custDataLst>
          </p:nvPr>
        </p:nvSpPr>
        <p:spPr>
          <a:xfrm>
            <a:off x="314325" y="4035425"/>
            <a:ext cx="5979160" cy="2104390"/>
          </a:xfrm>
          <a:prstGeom prst="roundRect">
            <a:avLst>
              <a:gd name="adj" fmla="val 9633"/>
            </a:avLst>
          </a:prstGeom>
          <a:solidFill>
            <a:schemeClr val="accent2">
              <a:lumMod val="40000"/>
              <a:lumOff val="60000"/>
              <a:alpha val="15000"/>
            </a:schemeClr>
          </a:soli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buClrTx/>
              <a:buSzTx/>
              <a:buFontTx/>
            </a:pPr>
            <a:endParaRPr lang="en-US" altLang="zh-CN" sz="1700" b="1">
              <a:solidFill>
                <a:schemeClr val="tx1"/>
              </a:solidFill>
              <a:effectLst/>
              <a:latin typeface="Arial" panose="020B0604020202020204" pitchFamily="34" charset="0"/>
              <a:ea typeface="微软雅黑" panose="020B0503020204020204" charset="-122"/>
              <a:cs typeface="Arial" panose="020B0604020202020204" pitchFamily="34" charset="0"/>
              <a:sym typeface="+mn-ea"/>
            </a:endParaRPr>
          </a:p>
        </p:txBody>
      </p:sp>
      <p:sp>
        <p:nvSpPr>
          <p:cNvPr id="106" name="文本框 105"/>
          <p:cNvSpPr txBox="1"/>
          <p:nvPr/>
        </p:nvSpPr>
        <p:spPr>
          <a:xfrm>
            <a:off x="345440" y="4190365"/>
            <a:ext cx="5750560" cy="2491740"/>
          </a:xfrm>
          <a:prstGeom prst="rect">
            <a:avLst/>
          </a:prstGeom>
          <a:noFill/>
        </p:spPr>
        <p:txBody>
          <a:bodyPr wrap="square" rtlCol="0">
            <a:spAutoFit/>
          </a:bodyPr>
          <a:p>
            <a:pPr indent="0" algn="l" fontAlgn="auto">
              <a:lnSpc>
                <a:spcPts val="2760"/>
              </a:lnSpc>
            </a:pPr>
            <a:r>
              <a:rPr lang="en-US" altLang="zh-CN" b="1">
                <a:solidFill>
                  <a:schemeClr val="tx1"/>
                </a:solidFill>
                <a:effectLst/>
                <a:latin typeface="微软雅黑" panose="020B0503020204020204" charset="-122"/>
                <a:ea typeface="微软雅黑" panose="020B0503020204020204" charset="-122"/>
                <a:sym typeface="+mn-ea"/>
              </a:rPr>
              <a:t>Atmosphere: The story vividly recreates the typical environment of a fast-food restaurant through detailed descriptions: the air is filled with the smell of fried food, the place is crowded with people coming and going in a hurry.</a:t>
            </a:r>
            <a:endParaRPr lang="en-US" altLang="zh-CN" b="1">
              <a:solidFill>
                <a:schemeClr val="tx1"/>
              </a:solidFill>
              <a:effectLst/>
              <a:latin typeface="微软雅黑" panose="020B0503020204020204" charset="-122"/>
              <a:ea typeface="微软雅黑" panose="020B0503020204020204" charset="-122"/>
              <a:sym typeface="+mn-ea"/>
            </a:endParaRPr>
          </a:p>
          <a:p>
            <a:pPr algn="l"/>
            <a:endParaRPr lang="zh-CN" altLang="en-US" dirty="0" err="1" smtClean="0"/>
          </a:p>
        </p:txBody>
      </p:sp>
      <p:sp>
        <p:nvSpPr>
          <p:cNvPr id="9" name="任意多边形: 形状 21"/>
          <p:cNvSpPr/>
          <p:nvPr>
            <p:custDataLst>
              <p:tags r:id="rId10"/>
            </p:custDataLst>
          </p:nvPr>
        </p:nvSpPr>
        <p:spPr>
          <a:xfrm>
            <a:off x="128905" y="4102100"/>
            <a:ext cx="6163945" cy="2668270"/>
          </a:xfrm>
          <a:prstGeom prst="roundRect">
            <a:avLst>
              <a:gd name="adj" fmla="val 9633"/>
            </a:avLst>
          </a:prstGeom>
          <a:gradFill>
            <a:gsLst>
              <a:gs pos="6000">
                <a:srgbClr val="7EC8BB"/>
              </a:gs>
              <a:gs pos="100000">
                <a:srgbClr val="EFF2B6"/>
              </a:gs>
            </a:gsLst>
            <a:lin ang="18900000" scaled="1"/>
          </a:gra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just" fontAlgn="auto">
              <a:lnSpc>
                <a:spcPct val="130000"/>
              </a:lnSpc>
              <a:buClrTx/>
              <a:buSzTx/>
              <a:buFontTx/>
            </a:pPr>
            <a:r>
              <a:rPr lang="zh-CN" altLang="en-US" sz="2400" b="1">
                <a:solidFill>
                  <a:schemeClr val="tx1"/>
                </a:solidFill>
                <a:effectLst/>
                <a:latin typeface="微软雅黑" panose="020B0503020204020204" charset="-122"/>
                <a:ea typeface="微软雅黑" panose="020B0503020204020204" charset="-122"/>
                <a:sym typeface="+mn-ea"/>
              </a:rPr>
              <a:t>环境氛围：故事通过细节描写生动地再现了快餐店的典型环境：空气中弥漫着油炸食物的香味，店内人头攒动，人们行色匆匆。</a:t>
            </a:r>
            <a:endParaRPr lang="zh-CN" altLang="en-US" sz="2400" b="1">
              <a:solidFill>
                <a:schemeClr val="tx1"/>
              </a:solidFill>
              <a:effectLst/>
              <a:latin typeface="微软雅黑" panose="020B0503020204020204" charset="-122"/>
              <a:ea typeface="微软雅黑" panose="020B0503020204020204" charset="-122"/>
              <a:sym typeface="+mn-ea"/>
            </a:endParaRPr>
          </a:p>
        </p:txBody>
      </p:sp>
      <p:sp>
        <p:nvSpPr>
          <p:cNvPr id="4" name="右箭头 3"/>
          <p:cNvSpPr/>
          <p:nvPr/>
        </p:nvSpPr>
        <p:spPr>
          <a:xfrm>
            <a:off x="7232650" y="2807970"/>
            <a:ext cx="791845" cy="27749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8"/>
                                        </p:tgtEl>
                                        <p:attrNameLst>
                                          <p:attrName>style.visibility</p:attrName>
                                        </p:attrNameLst>
                                      </p:cBhvr>
                                      <p:to>
                                        <p:strVal val="visible"/>
                                      </p:to>
                                    </p:set>
                                    <p:anim calcmode="lin" valueType="num">
                                      <p:cBhvr>
                                        <p:cTn id="14" dur="1000" fill="hold"/>
                                        <p:tgtEl>
                                          <p:spTgt spid="78"/>
                                        </p:tgtEl>
                                        <p:attrNameLst>
                                          <p:attrName>ppt_x</p:attrName>
                                        </p:attrNameLst>
                                      </p:cBhvr>
                                      <p:tavLst>
                                        <p:tav tm="0">
                                          <p:val>
                                            <p:strVal val="#ppt_x-.2"/>
                                          </p:val>
                                        </p:tav>
                                        <p:tav tm="100000">
                                          <p:val>
                                            <p:strVal val="#ppt_x"/>
                                          </p:val>
                                        </p:tav>
                                      </p:tavLst>
                                    </p:anim>
                                    <p:anim calcmode="lin" valueType="num">
                                      <p:cBhvr>
                                        <p:cTn id="15" dur="1000" fill="hold"/>
                                        <p:tgtEl>
                                          <p:spTgt spid="7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1000" fill="hold"/>
                                        <p:tgtEl>
                                          <p:spTgt spid="106"/>
                                        </p:tgtEl>
                                        <p:attrNameLst>
                                          <p:attrName>ppt_x</p:attrName>
                                        </p:attrNameLst>
                                      </p:cBhvr>
                                      <p:tavLst>
                                        <p:tav tm="0">
                                          <p:val>
                                            <p:strVal val="#ppt_x-.2"/>
                                          </p:val>
                                        </p:tav>
                                        <p:tav tm="100000">
                                          <p:val>
                                            <p:strVal val="#ppt_x"/>
                                          </p:val>
                                        </p:tav>
                                      </p:tavLst>
                                    </p:anim>
                                    <p:anim calcmode="lin" valueType="num">
                                      <p:cBhvr>
                                        <p:cTn id="22"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6"/>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 calcmode="lin" valueType="num">
                                      <p:cBhvr>
                                        <p:cTn id="26" dur="1000" fill="hold"/>
                                        <p:tgtEl>
                                          <p:spTgt spid="105"/>
                                        </p:tgtEl>
                                        <p:attrNameLst>
                                          <p:attrName>ppt_x</p:attrName>
                                        </p:attrNameLst>
                                      </p:cBhvr>
                                      <p:tavLst>
                                        <p:tav tm="0">
                                          <p:val>
                                            <p:strVal val="#ppt_x-.2"/>
                                          </p:val>
                                        </p:tav>
                                        <p:tav tm="100000">
                                          <p:val>
                                            <p:strVal val="#ppt_x"/>
                                          </p:val>
                                        </p:tav>
                                      </p:tavLst>
                                    </p:anim>
                                    <p:anim calcmode="lin" valueType="num">
                                      <p:cBhvr>
                                        <p:cTn id="27"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ppt_x</p:attrName>
                                        </p:attrNameLst>
                                      </p:cBhvr>
                                      <p:tavLst>
                                        <p:tav tm="0">
                                          <p:val>
                                            <p:strVal val="#ppt_x-.2"/>
                                          </p:val>
                                        </p:tav>
                                        <p:tav tm="100000">
                                          <p:val>
                                            <p:strVal val="#ppt_x"/>
                                          </p:val>
                                        </p:tav>
                                      </p:tavLst>
                                    </p:anim>
                                    <p:anim calcmode="lin" valueType="num">
                                      <p:cBhvr>
                                        <p:cTn id="3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bldLvl="0" animBg="1"/>
      <p:bldP spid="78" grpId="1" animBg="1"/>
      <p:bldP spid="105" grpId="0" bldLvl="0" animBg="1"/>
      <p:bldP spid="105" grpId="1" animBg="1"/>
      <p:bldP spid="9" grpId="0" bldLvl="0" animBg="1"/>
      <p:bldP spid="9" grpId="1" animBg="1"/>
      <p:bldP spid="106" grpId="0"/>
      <p:bldP spid="106" grpId="1"/>
      <p:bldP spid="4" grpId="0" bldLvl="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en-US" altLang="en-US"/>
              <a:t>Task 1 Skim the text and find out 5w1h</a:t>
            </a:r>
            <a:endParaRPr lang="en-US" altLang="en-US"/>
          </a:p>
        </p:txBody>
      </p:sp>
      <p:graphicFrame>
        <p:nvGraphicFramePr>
          <p:cNvPr id="8" name="图示 1"/>
          <p:cNvGraphicFramePr/>
          <p:nvPr/>
        </p:nvGraphicFramePr>
        <p:xfrm>
          <a:off x="6529070" y="1577340"/>
          <a:ext cx="4966970" cy="4810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8" name="边界"/>
          <p:cNvSpPr/>
          <p:nvPr>
            <p:custDataLst>
              <p:tags r:id="rId7"/>
            </p:custDataLst>
          </p:nvPr>
        </p:nvSpPr>
        <p:spPr>
          <a:xfrm>
            <a:off x="616934" y="1684021"/>
            <a:ext cx="5186879" cy="4573904"/>
          </a:xfrm>
          <a:prstGeom prst="rect">
            <a:avLst/>
          </a:prstGeom>
          <a:solidFill>
            <a:srgbClr val="FFFFFF">
              <a:alpha val="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78" name="任意多边形: 形状 21"/>
          <p:cNvSpPr/>
          <p:nvPr>
            <p:custDataLst>
              <p:tags r:id="rId8"/>
            </p:custDataLst>
          </p:nvPr>
        </p:nvSpPr>
        <p:spPr>
          <a:xfrm>
            <a:off x="128905" y="1684020"/>
            <a:ext cx="6164580" cy="4704080"/>
          </a:xfrm>
          <a:prstGeom prst="roundRect">
            <a:avLst>
              <a:gd name="adj" fmla="val 9633"/>
            </a:avLst>
          </a:prstGeom>
          <a:solidFill>
            <a:schemeClr val="accent1">
              <a:lumMod val="40000"/>
              <a:lumOff val="60000"/>
              <a:alpha val="15000"/>
            </a:schemeClr>
          </a:soli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fontAlgn="auto">
              <a:lnSpc>
                <a:spcPct val="150000"/>
              </a:lnSpc>
            </a:pPr>
            <a:r>
              <a:rPr lang="en-US" altLang="zh-CN" sz="2400" b="1">
                <a:solidFill>
                  <a:schemeClr val="tx1"/>
                </a:solidFill>
                <a:effectLst>
                  <a:outerShdw blurRad="38100" dist="38100" dir="2700000" algn="tl">
                    <a:srgbClr val="000000">
                      <a:alpha val="43137"/>
                    </a:srgbClr>
                  </a:outerShdw>
                </a:effectLst>
              </a:rPr>
              <a:t>Characters: </a:t>
            </a:r>
            <a:endParaRPr lang="en-US" altLang="zh-CN" sz="2400" b="1">
              <a:solidFill>
                <a:schemeClr val="tx1"/>
              </a:solidFill>
              <a:effectLst>
                <a:outerShdw blurRad="38100" dist="38100" dir="2700000" algn="tl">
                  <a:srgbClr val="000000">
                    <a:alpha val="43137"/>
                  </a:srgbClr>
                </a:outerShdw>
              </a:effectLst>
            </a:endParaRPr>
          </a:p>
          <a:p>
            <a:pPr indent="0" algn="just" fontAlgn="auto">
              <a:lnSpc>
                <a:spcPct val="150000"/>
              </a:lnSpc>
            </a:pPr>
            <a:r>
              <a:rPr lang="en-US" altLang="zh-CN" sz="2400" b="1">
                <a:solidFill>
                  <a:schemeClr val="accent6">
                    <a:lumMod val="75000"/>
                  </a:schemeClr>
                </a:solidFill>
                <a:effectLst>
                  <a:outerShdw blurRad="38100" dist="38100" dir="2700000" algn="tl">
                    <a:srgbClr val="000000">
                      <a:alpha val="43137"/>
                    </a:srgbClr>
                  </a:outerShdw>
                </a:effectLst>
              </a:rPr>
              <a:t>Narrator</a:t>
            </a:r>
            <a:r>
              <a:rPr lang="en-US" altLang="zh-CN" sz="2400" b="1">
                <a:solidFill>
                  <a:schemeClr val="tx1"/>
                </a:solidFill>
                <a:effectLst>
                  <a:outerShdw blurRad="38100" dist="38100" dir="2700000" algn="tl">
                    <a:srgbClr val="000000">
                      <a:alpha val="43137"/>
                    </a:srgbClr>
                  </a:outerShdw>
                </a:effectLst>
              </a:rPr>
              <a:t> (“I”):An ordinary office worker who has just finished a busy morning.</a:t>
            </a:r>
            <a:endParaRPr lang="en-US" altLang="zh-CN" sz="2400" b="1">
              <a:solidFill>
                <a:schemeClr val="tx1"/>
              </a:solidFill>
              <a:effectLst>
                <a:outerShdw blurRad="38100" dist="38100" dir="2700000" algn="tl">
                  <a:srgbClr val="000000">
                    <a:alpha val="43137"/>
                  </a:srgbClr>
                </a:outerShdw>
              </a:effectLst>
            </a:endParaRPr>
          </a:p>
          <a:p>
            <a:pPr indent="0" algn="just" fontAlgn="auto">
              <a:lnSpc>
                <a:spcPct val="150000"/>
              </a:lnSpc>
            </a:pPr>
            <a:r>
              <a:rPr lang="en-US" altLang="zh-CN" sz="2400" b="1">
                <a:solidFill>
                  <a:schemeClr val="accent6">
                    <a:lumMod val="75000"/>
                  </a:schemeClr>
                </a:solidFill>
                <a:effectLst>
                  <a:outerShdw blurRad="38100" dist="38100" dir="2700000" algn="tl">
                    <a:srgbClr val="000000">
                      <a:alpha val="43137"/>
                    </a:srgbClr>
                  </a:outerShdw>
                </a:effectLst>
              </a:rPr>
              <a:t>Two Firefighters</a:t>
            </a:r>
            <a:r>
              <a:rPr lang="en-US" altLang="zh-CN" sz="2400" b="1">
                <a:solidFill>
                  <a:schemeClr val="tx1"/>
                </a:solidFill>
                <a:effectLst>
                  <a:outerShdw blurRad="38100" dist="38100" dir="2700000" algn="tl">
                    <a:srgbClr val="000000">
                      <a:alpha val="43137"/>
                    </a:srgbClr>
                  </a:outerShdw>
                </a:effectLst>
              </a:rPr>
              <a:t>:Municipal emergency personnel.</a:t>
            </a:r>
            <a:endParaRPr lang="en-US" altLang="zh-CN" sz="2400" b="1">
              <a:solidFill>
                <a:schemeClr val="tx1"/>
              </a:solidFill>
              <a:effectLst>
                <a:outerShdw blurRad="38100" dist="38100" dir="2700000" algn="tl">
                  <a:srgbClr val="000000">
                    <a:alpha val="43137"/>
                  </a:srgbClr>
                </a:outerShdw>
              </a:effectLst>
            </a:endParaRPr>
          </a:p>
          <a:p>
            <a:pPr indent="0" algn="just" fontAlgn="auto">
              <a:lnSpc>
                <a:spcPct val="150000"/>
              </a:lnSpc>
            </a:pPr>
            <a:r>
              <a:rPr lang="en-US" altLang="zh-CN" sz="2400" b="1">
                <a:solidFill>
                  <a:schemeClr val="accent6">
                    <a:lumMod val="75000"/>
                  </a:schemeClr>
                </a:solidFill>
                <a:effectLst>
                  <a:outerShdw blurRad="38100" dist="38100" dir="2700000" algn="tl">
                    <a:srgbClr val="000000">
                      <a:alpha val="43137"/>
                    </a:srgbClr>
                  </a:outerShdw>
                </a:effectLst>
              </a:rPr>
              <a:t>The Manager</a:t>
            </a:r>
            <a:r>
              <a:rPr lang="en-US" altLang="zh-CN" sz="2400" b="1">
                <a:solidFill>
                  <a:schemeClr val="tx1"/>
                </a:solidFill>
                <a:effectLst>
                  <a:outerShdw blurRad="38100" dist="38100" dir="2700000" algn="tl">
                    <a:srgbClr val="000000">
                      <a:alpha val="43137"/>
                    </a:srgbClr>
                  </a:outerShdw>
                </a:effectLst>
              </a:rPr>
              <a:t>:The person in charge of the fast-food restaurant.</a:t>
            </a:r>
            <a:endParaRPr lang="en-US" altLang="zh-CN" sz="2400" b="1">
              <a:solidFill>
                <a:schemeClr val="tx1"/>
              </a:solidFill>
              <a:effectLst>
                <a:outerShdw blurRad="38100" dist="38100" dir="2700000" algn="tl">
                  <a:srgbClr val="000000">
                    <a:alpha val="43137"/>
                  </a:srgbClr>
                </a:outerShdw>
              </a:effectLst>
            </a:endParaRPr>
          </a:p>
        </p:txBody>
      </p:sp>
      <p:sp>
        <p:nvSpPr>
          <p:cNvPr id="9" name="任意多边形: 形状 21"/>
          <p:cNvSpPr/>
          <p:nvPr>
            <p:custDataLst>
              <p:tags r:id="rId9"/>
            </p:custDataLst>
          </p:nvPr>
        </p:nvSpPr>
        <p:spPr>
          <a:xfrm>
            <a:off x="205740" y="1176655"/>
            <a:ext cx="11616690" cy="5681345"/>
          </a:xfrm>
          <a:prstGeom prst="roundRect">
            <a:avLst>
              <a:gd name="adj" fmla="val 9633"/>
            </a:avLst>
          </a:prstGeom>
          <a:gradFill>
            <a:gsLst>
              <a:gs pos="6000">
                <a:srgbClr val="7EC8BB"/>
              </a:gs>
              <a:gs pos="100000">
                <a:srgbClr val="EFF2B6"/>
              </a:gs>
            </a:gsLst>
            <a:lin ang="18900000" scaled="1"/>
          </a:gradFill>
          <a:ln w="50800" cap="flat">
            <a:noFill/>
            <a:prstDash val="solid"/>
            <a:miter/>
          </a:ln>
          <a:effectLst/>
        </p:spPr>
        <p:txBody>
          <a:bodyPr rot="0" spcFirstLastPara="0" vertOverflow="overflow" horzOverflow="overflow" vert="horz" wrap="square" lIns="360045" tIns="0" rIns="3600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just" fontAlgn="auto">
              <a:lnSpc>
                <a:spcPct val="160000"/>
              </a:lnSpc>
              <a:buClrTx/>
              <a:buSzTx/>
              <a:buFontTx/>
            </a:pPr>
            <a:r>
              <a:rPr lang="en-US" altLang="zh-CN" sz="2000" b="1">
                <a:solidFill>
                  <a:schemeClr val="tx1"/>
                </a:solidFill>
                <a:effectLst/>
                <a:latin typeface="微软雅黑" panose="020B0503020204020204" charset="-122"/>
                <a:ea typeface="微软雅黑" panose="020B0503020204020204" charset="-122"/>
                <a:sym typeface="+mn-ea"/>
              </a:rPr>
              <a:t>1.“</a:t>
            </a:r>
            <a:r>
              <a:rPr lang="zh-CN" altLang="en-US" sz="2000" b="1">
                <a:solidFill>
                  <a:schemeClr val="tx1"/>
                </a:solidFill>
                <a:effectLst/>
                <a:latin typeface="微软雅黑" panose="020B0503020204020204" charset="-122"/>
                <a:ea typeface="微软雅黑" panose="020B0503020204020204" charset="-122"/>
                <a:sym typeface="+mn-ea"/>
              </a:rPr>
              <a:t>我</a:t>
            </a:r>
            <a:r>
              <a:rPr lang="en-US" altLang="zh-CN" sz="2000" b="1">
                <a:solidFill>
                  <a:schemeClr val="tx1"/>
                </a:solidFill>
                <a:effectLst/>
                <a:latin typeface="微软雅黑" panose="020B0503020204020204" charset="-122"/>
                <a:ea typeface="微软雅黑" panose="020B0503020204020204" charset="-122"/>
                <a:sym typeface="+mn-ea"/>
              </a:rPr>
              <a:t>”</a:t>
            </a:r>
            <a:r>
              <a:rPr lang="zh-CN" altLang="en-US" sz="2000" b="1">
                <a:solidFill>
                  <a:schemeClr val="tx1"/>
                </a:solidFill>
                <a:effectLst/>
                <a:latin typeface="微软雅黑" panose="020B0503020204020204" charset="-122"/>
                <a:ea typeface="微软雅黑" panose="020B0503020204020204" charset="-122"/>
                <a:sym typeface="+mn-ea"/>
              </a:rPr>
              <a:t>：</a:t>
            </a:r>
            <a:r>
              <a:rPr lang="en-US" altLang="zh-CN" sz="2000" b="1">
                <a:solidFill>
                  <a:schemeClr val="tx1"/>
                </a:solidFill>
                <a:effectLst/>
                <a:latin typeface="微软雅黑" panose="020B0503020204020204" charset="-122"/>
                <a:ea typeface="微软雅黑" panose="020B0503020204020204" charset="-122"/>
                <a:sym typeface="+mn-ea"/>
              </a:rPr>
              <a:t>Very hungry, tired, and eager to enjoy a hard-earned meal. </a:t>
            </a:r>
            <a:r>
              <a:rPr lang="zh-CN" altLang="en-US" sz="1600" b="1">
                <a:solidFill>
                  <a:schemeClr val="tx1"/>
                </a:solidFill>
                <a:effectLst/>
                <a:latin typeface="微软雅黑" panose="020B0503020204020204" charset="-122"/>
                <a:ea typeface="微软雅黑" panose="020B0503020204020204" charset="-122"/>
                <a:sym typeface="+mn-ea"/>
              </a:rPr>
              <a:t>非常饥饿、疲惫，渴望享受一顿来之不易的午餐。</a:t>
            </a:r>
            <a:endParaRPr lang="zh-CN" altLang="en-US" sz="1600" b="1">
              <a:solidFill>
                <a:schemeClr val="tx1"/>
              </a:solidFill>
              <a:effectLst/>
              <a:latin typeface="微软雅黑" panose="020B0503020204020204" charset="-122"/>
              <a:ea typeface="微软雅黑" panose="020B0503020204020204" charset="-122"/>
              <a:sym typeface="+mn-ea"/>
            </a:endParaRPr>
          </a:p>
          <a:p>
            <a:pPr lvl="0" indent="0" algn="just" fontAlgn="auto">
              <a:lnSpc>
                <a:spcPct val="160000"/>
              </a:lnSpc>
              <a:buClrTx/>
              <a:buSzTx/>
              <a:buFontTx/>
            </a:pPr>
            <a:r>
              <a:rPr lang="en-US" altLang="zh-CN" sz="2000" b="1">
                <a:solidFill>
                  <a:schemeClr val="tx1"/>
                </a:solidFill>
                <a:effectLst/>
                <a:latin typeface="微软雅黑" panose="020B0503020204020204" charset="-122"/>
                <a:ea typeface="微软雅黑" panose="020B0503020204020204" charset="-122"/>
                <a:sym typeface="+mn-ea"/>
              </a:rPr>
              <a:t>2. </a:t>
            </a:r>
            <a:r>
              <a:rPr lang="zh-CN" altLang="en-US" sz="2000" b="1">
                <a:solidFill>
                  <a:schemeClr val="tx1"/>
                </a:solidFill>
                <a:effectLst/>
                <a:latin typeface="微软雅黑" panose="020B0503020204020204" charset="-122"/>
                <a:ea typeface="微软雅黑" panose="020B0503020204020204" charset="-122"/>
                <a:sym typeface="+mn-ea"/>
              </a:rPr>
              <a:t>两位消防员：</a:t>
            </a:r>
            <a:r>
              <a:rPr lang="en-US" altLang="zh-CN" sz="2000" b="1">
                <a:solidFill>
                  <a:schemeClr val="tx1"/>
                </a:solidFill>
                <a:effectLst/>
                <a:latin typeface="微软雅黑" panose="020B0503020204020204" charset="-122"/>
                <a:ea typeface="微软雅黑" panose="020B0503020204020204" charset="-122"/>
                <a:sym typeface="+mn-ea"/>
              </a:rPr>
              <a:t>They have just finished a mission (evident from the stains on their uniforms and damp boots), exhausted but always on standby. Their silence and "muscle memory" actions reflect the professionalism and sacrifice inherent in their profession. </a:t>
            </a:r>
            <a:r>
              <a:rPr lang="zh-CN" altLang="en-US" sz="1600" b="1">
                <a:solidFill>
                  <a:schemeClr val="tx1"/>
                </a:solidFill>
                <a:effectLst/>
                <a:latin typeface="微软雅黑" panose="020B0503020204020204" charset="-122"/>
                <a:ea typeface="微软雅黑" panose="020B0503020204020204" charset="-122"/>
                <a:sym typeface="+mn-ea"/>
              </a:rPr>
              <a:t>刚结束一次任务（制服上的污渍和湿靴子），疲惫不堪，但时刻保持待命状态。他们的沉默和</a:t>
            </a:r>
            <a:r>
              <a:rPr lang="en-US" altLang="zh-CN" sz="1600" b="1">
                <a:solidFill>
                  <a:schemeClr val="tx1"/>
                </a:solidFill>
                <a:effectLst/>
                <a:latin typeface="微软雅黑" panose="020B0503020204020204" charset="-122"/>
                <a:ea typeface="微软雅黑" panose="020B0503020204020204" charset="-122"/>
                <a:sym typeface="+mn-ea"/>
              </a:rPr>
              <a:t>“</a:t>
            </a:r>
            <a:r>
              <a:rPr lang="zh-CN" altLang="en-US" sz="1600" b="1">
                <a:solidFill>
                  <a:schemeClr val="tx1"/>
                </a:solidFill>
                <a:effectLst/>
                <a:latin typeface="微软雅黑" panose="020B0503020204020204" charset="-122"/>
                <a:ea typeface="微软雅黑" panose="020B0503020204020204" charset="-122"/>
                <a:sym typeface="+mn-ea"/>
              </a:rPr>
              <a:t>肌肉记忆</a:t>
            </a:r>
            <a:r>
              <a:rPr lang="en-US" altLang="zh-CN" sz="1600" b="1">
                <a:solidFill>
                  <a:schemeClr val="tx1"/>
                </a:solidFill>
                <a:effectLst/>
                <a:latin typeface="微软雅黑" panose="020B0503020204020204" charset="-122"/>
                <a:ea typeface="微软雅黑" panose="020B0503020204020204" charset="-122"/>
                <a:sym typeface="+mn-ea"/>
              </a:rPr>
              <a:t>”</a:t>
            </a:r>
            <a:r>
              <a:rPr lang="zh-CN" altLang="en-US" sz="1600" b="1">
                <a:solidFill>
                  <a:schemeClr val="tx1"/>
                </a:solidFill>
                <a:effectLst/>
                <a:latin typeface="微软雅黑" panose="020B0503020204020204" charset="-122"/>
                <a:ea typeface="微软雅黑" panose="020B0503020204020204" charset="-122"/>
                <a:sym typeface="+mn-ea"/>
              </a:rPr>
              <a:t>般的行动体现了其职业的专业性和牺牲精神。</a:t>
            </a:r>
            <a:endParaRPr lang="zh-CN" altLang="en-US" sz="2000" b="1">
              <a:solidFill>
                <a:schemeClr val="tx1"/>
              </a:solidFill>
              <a:effectLst/>
              <a:latin typeface="微软雅黑" panose="020B0503020204020204" charset="-122"/>
              <a:ea typeface="微软雅黑" panose="020B0503020204020204" charset="-122"/>
              <a:sym typeface="+mn-ea"/>
            </a:endParaRPr>
          </a:p>
          <a:p>
            <a:pPr lvl="0" indent="0" algn="just" fontAlgn="auto">
              <a:lnSpc>
                <a:spcPct val="160000"/>
              </a:lnSpc>
              <a:buClrTx/>
              <a:buSzTx/>
              <a:buFontTx/>
            </a:pPr>
            <a:r>
              <a:rPr lang="en-US" altLang="zh-CN" sz="2000" b="1">
                <a:solidFill>
                  <a:schemeClr val="tx1"/>
                </a:solidFill>
                <a:effectLst/>
                <a:latin typeface="微软雅黑" panose="020B0503020204020204" charset="-122"/>
                <a:ea typeface="微软雅黑" panose="020B0503020204020204" charset="-122"/>
                <a:sym typeface="+mn-ea"/>
              </a:rPr>
              <a:t>3. </a:t>
            </a:r>
            <a:r>
              <a:rPr lang="zh-CN" altLang="en-US" sz="2000" b="1">
                <a:solidFill>
                  <a:schemeClr val="tx1"/>
                </a:solidFill>
                <a:effectLst/>
                <a:latin typeface="微软雅黑" panose="020B0503020204020204" charset="-122"/>
                <a:ea typeface="微软雅黑" panose="020B0503020204020204" charset="-122"/>
                <a:sym typeface="+mn-ea"/>
              </a:rPr>
              <a:t>经理：</a:t>
            </a:r>
            <a:r>
              <a:rPr lang="en-US" altLang="zh-CN" sz="2000" b="1">
                <a:solidFill>
                  <a:schemeClr val="tx1"/>
                </a:solidFill>
                <a:effectLst/>
                <a:latin typeface="微软雅黑" panose="020B0503020204020204" charset="-122"/>
                <a:ea typeface="微软雅黑" panose="020B0503020204020204" charset="-122"/>
                <a:sym typeface="+mn-ea"/>
              </a:rPr>
              <a:t>He represents "community goodwill" and the idea that "good deeds are rewarded." His appearance resolves the external conflict (the narrator losing her lunch) and reinforces the story’s warm theme, completing a cycle of kindness. </a:t>
            </a:r>
            <a:r>
              <a:rPr lang="zh-CN" altLang="en-US" sz="1600" b="1">
                <a:solidFill>
                  <a:schemeClr val="tx1"/>
                </a:solidFill>
                <a:effectLst/>
                <a:latin typeface="微软雅黑" panose="020B0503020204020204" charset="-122"/>
                <a:ea typeface="微软雅黑" panose="020B0503020204020204" charset="-122"/>
                <a:sym typeface="+mn-ea"/>
              </a:rPr>
              <a:t>观察力敏锐、富有同情心和感激之心。他是</a:t>
            </a:r>
            <a:r>
              <a:rPr lang="en-US" altLang="zh-CN" sz="1600" b="1">
                <a:solidFill>
                  <a:schemeClr val="tx1"/>
                </a:solidFill>
                <a:effectLst/>
                <a:latin typeface="微软雅黑" panose="020B0503020204020204" charset="-122"/>
                <a:ea typeface="微软雅黑" panose="020B0503020204020204" charset="-122"/>
                <a:sym typeface="+mn-ea"/>
              </a:rPr>
              <a:t>“</a:t>
            </a:r>
            <a:r>
              <a:rPr lang="zh-CN" altLang="en-US" sz="1600" b="1">
                <a:solidFill>
                  <a:schemeClr val="tx1"/>
                </a:solidFill>
                <a:effectLst/>
                <a:latin typeface="微软雅黑" panose="020B0503020204020204" charset="-122"/>
                <a:ea typeface="微软雅黑" panose="020B0503020204020204" charset="-122"/>
                <a:sym typeface="+mn-ea"/>
              </a:rPr>
              <a:t>社区善意</a:t>
            </a:r>
            <a:r>
              <a:rPr lang="en-US" altLang="zh-CN" sz="1600" b="1">
                <a:solidFill>
                  <a:schemeClr val="tx1"/>
                </a:solidFill>
                <a:effectLst/>
                <a:latin typeface="微软雅黑" panose="020B0503020204020204" charset="-122"/>
                <a:ea typeface="微软雅黑" panose="020B0503020204020204" charset="-122"/>
                <a:sym typeface="+mn-ea"/>
              </a:rPr>
              <a:t>”</a:t>
            </a:r>
            <a:r>
              <a:rPr lang="zh-CN" altLang="en-US" sz="1600" b="1">
                <a:solidFill>
                  <a:schemeClr val="tx1"/>
                </a:solidFill>
                <a:effectLst/>
                <a:latin typeface="微软雅黑" panose="020B0503020204020204" charset="-122"/>
                <a:ea typeface="微软雅黑" panose="020B0503020204020204" charset="-122"/>
                <a:sym typeface="+mn-ea"/>
              </a:rPr>
              <a:t>和</a:t>
            </a:r>
            <a:r>
              <a:rPr lang="en-US" altLang="zh-CN" sz="1600" b="1">
                <a:solidFill>
                  <a:schemeClr val="tx1"/>
                </a:solidFill>
                <a:effectLst/>
                <a:latin typeface="微软雅黑" panose="020B0503020204020204" charset="-122"/>
                <a:ea typeface="微软雅黑" panose="020B0503020204020204" charset="-122"/>
                <a:sym typeface="+mn-ea"/>
              </a:rPr>
              <a:t>“</a:t>
            </a:r>
            <a:r>
              <a:rPr lang="zh-CN" altLang="en-US" sz="1600" b="1">
                <a:solidFill>
                  <a:schemeClr val="tx1"/>
                </a:solidFill>
                <a:effectLst/>
                <a:latin typeface="微软雅黑" panose="020B0503020204020204" charset="-122"/>
                <a:ea typeface="微软雅黑" panose="020B0503020204020204" charset="-122"/>
                <a:sym typeface="+mn-ea"/>
              </a:rPr>
              <a:t>好人有好报</a:t>
            </a:r>
            <a:r>
              <a:rPr lang="en-US" altLang="zh-CN" sz="1600" b="1">
                <a:solidFill>
                  <a:schemeClr val="tx1"/>
                </a:solidFill>
                <a:effectLst/>
                <a:latin typeface="微软雅黑" panose="020B0503020204020204" charset="-122"/>
                <a:ea typeface="微软雅黑" panose="020B0503020204020204" charset="-122"/>
                <a:sym typeface="+mn-ea"/>
              </a:rPr>
              <a:t>”</a:t>
            </a:r>
            <a:r>
              <a:rPr lang="zh-CN" altLang="en-US" sz="1600" b="1">
                <a:solidFill>
                  <a:schemeClr val="tx1"/>
                </a:solidFill>
                <a:effectLst/>
                <a:latin typeface="微软雅黑" panose="020B0503020204020204" charset="-122"/>
                <a:ea typeface="微软雅黑" panose="020B0503020204020204" charset="-122"/>
                <a:sym typeface="+mn-ea"/>
              </a:rPr>
              <a:t>的体现者。他的出现解决了故事的外部矛盾（叙述者失去午餐），并强化了故事的温暖主题，让善行形成了一个完整的闭环。</a:t>
            </a:r>
            <a:endParaRPr lang="zh-CN" altLang="en-US" sz="1600" b="1">
              <a:solidFill>
                <a:schemeClr val="tx1"/>
              </a:solidFill>
              <a:effectLst/>
              <a:latin typeface="微软雅黑" panose="020B0503020204020204" charset="-122"/>
              <a:ea typeface="微软雅黑" panose="020B0503020204020204" charset="-122"/>
              <a:sym typeface="+mn-ea"/>
            </a:endParaRPr>
          </a:p>
        </p:txBody>
      </p:sp>
      <p:sp>
        <p:nvSpPr>
          <p:cNvPr id="4" name="右箭头 3"/>
          <p:cNvSpPr/>
          <p:nvPr/>
        </p:nvSpPr>
        <p:spPr>
          <a:xfrm>
            <a:off x="7232650" y="3743960"/>
            <a:ext cx="791845" cy="27749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8">
                                            <p:txEl>
                                              <p:pRg st="1" end="1"/>
                                            </p:txEl>
                                          </p:spTgt>
                                        </p:tgtEl>
                                        <p:attrNameLst>
                                          <p:attrName>style.visibility</p:attrName>
                                        </p:attrNameLst>
                                      </p:cBhvr>
                                      <p:to>
                                        <p:strVal val="visible"/>
                                      </p:to>
                                    </p:set>
                                    <p:anim calcmode="lin" valueType="num">
                                      <p:cBhvr>
                                        <p:cTn id="7" dur="1000" fill="hold"/>
                                        <p:tgtEl>
                                          <p:spTgt spid="78">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7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8">
                                            <p:txEl>
                                              <p:pRg st="2" end="2"/>
                                            </p:txEl>
                                          </p:spTgt>
                                        </p:tgtEl>
                                        <p:attrNameLst>
                                          <p:attrName>style.visibility</p:attrName>
                                        </p:attrNameLst>
                                      </p:cBhvr>
                                      <p:to>
                                        <p:strVal val="visible"/>
                                      </p:to>
                                    </p:set>
                                    <p:anim calcmode="lin" valueType="num">
                                      <p:cBhvr>
                                        <p:cTn id="14" dur="1000" fill="hold"/>
                                        <p:tgtEl>
                                          <p:spTgt spid="78">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7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8">
                                            <p:txEl>
                                              <p:pRg st="3" end="3"/>
                                            </p:txEl>
                                          </p:spTgt>
                                        </p:tgtEl>
                                        <p:attrNameLst>
                                          <p:attrName>style.visibility</p:attrName>
                                        </p:attrNameLst>
                                      </p:cBhvr>
                                      <p:to>
                                        <p:strVal val="visible"/>
                                      </p:to>
                                    </p:set>
                                    <p:anim calcmode="lin" valueType="num">
                                      <p:cBhvr>
                                        <p:cTn id="21" dur="1000" fill="hold"/>
                                        <p:tgtEl>
                                          <p:spTgt spid="78">
                                            <p:txEl>
                                              <p:pRg st="3" end="3"/>
                                            </p:txEl>
                                          </p:spTgt>
                                        </p:tgtEl>
                                        <p:attrNameLst>
                                          <p:attrName>ppt_x</p:attrName>
                                        </p:attrNameLst>
                                      </p:cBhvr>
                                      <p:tavLst>
                                        <p:tav tm="0">
                                          <p:val>
                                            <p:strVal val="#ppt_x-.2"/>
                                          </p:val>
                                        </p:tav>
                                        <p:tav tm="100000">
                                          <p:val>
                                            <p:strVal val="#ppt_x"/>
                                          </p:val>
                                        </p:tav>
                                      </p:tavLst>
                                    </p:anim>
                                    <p:anim calcmode="lin" valueType="num">
                                      <p:cBhvr>
                                        <p:cTn id="22" dur="1000" fill="hold"/>
                                        <p:tgtEl>
                                          <p:spTgt spid="7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ppt_x</p:attrName>
                                        </p:attrNameLst>
                                      </p:cBhvr>
                                      <p:tavLst>
                                        <p:tav tm="0">
                                          <p:val>
                                            <p:strVal val="#ppt_x-.2"/>
                                          </p:val>
                                        </p:tav>
                                        <p:tav tm="100000">
                                          <p:val>
                                            <p:strVal val="#ppt_x"/>
                                          </p:val>
                                        </p:tav>
                                      </p:tavLst>
                                    </p:anim>
                                    <p:anim calcmode="lin" valueType="num">
                                      <p:cBhvr>
                                        <p:cTn id="29"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
                                        </p:tgtEl>
                                      </p:cBhvr>
                                    </p:animEffect>
                                  </p:childTnLst>
                                </p:cTn>
                              </p:par>
                              <p:par>
                                <p:cTn id="31" presetID="1" presetClass="exit"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1" animBg="1"/>
      <p:bldP spid="9" grpId="0" bldLvl="0" animBg="1"/>
      <p:bldP spid="9" grpId="1" animBg="1"/>
      <p:bldP spid="4" grpId="0" animBg="1"/>
      <p:bldP spid="4" grpId="1" animBg="1"/>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
  <p:tag name="KSO_WM_UNIT_INDEX" val="1"/>
  <p:tag name="KSO_WM_UNIT_LAYERLEVEL" val="1"/>
  <p:tag name="KSO_WM_UNIT_TYPE" val="i"/>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0"/>
  <p:tag name="KSO_WM_UNIT_INDEX" val="10"/>
  <p:tag name="KSO_WM_UNIT_LAYERLEVEL" val="1"/>
  <p:tag name="KSO_WM_UNIT_TYPE" val="i"/>
</p:tagLst>
</file>

<file path=ppt/tags/tag1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0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720"/>
</p:tagLst>
</file>

<file path=ppt/tags/tag10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0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10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40"/>
</p:tagLst>
</file>

<file path=ppt/tags/tag10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
  <p:tag name="KSO_WM_UNIT_INDEX" val="1"/>
  <p:tag name="KSO_WM_UNIT_LAYERLEVEL" val="1"/>
  <p:tag name="KSO_WM_UNIT_TYPE" val="i"/>
</p:tagLst>
</file>

<file path=ppt/tags/tag10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
  <p:tag name="KSO_WM_UNIT_INDEX" val="2"/>
  <p:tag name="KSO_WM_UNIT_LAYERLEVEL" val="1"/>
  <p:tag name="KSO_WM_UNIT_TYPE" val="i"/>
</p:tagLst>
</file>

<file path=ppt/tags/tag10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
  <p:tag name="KSO_WM_UNIT_INDEX" val="3"/>
  <p:tag name="KSO_WM_UNIT_LAYERLEVEL" val="1"/>
  <p:tag name="KSO_WM_UNIT_TYPE" val="i"/>
</p:tagLst>
</file>

<file path=ppt/tags/tag10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4"/>
  <p:tag name="KSO_WM_UNIT_INDEX" val="4"/>
  <p:tag name="KSO_WM_UNIT_LAYERLEVEL" val="1"/>
  <p:tag name="KSO_WM_UNIT_TYPE" val="i"/>
</p:tagLst>
</file>

<file path=ppt/tags/tag10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5"/>
  <p:tag name="KSO_WM_UNIT_INDEX" val="5"/>
  <p:tag name="KSO_WM_UNIT_LAYERLEVEL" val="1"/>
  <p:tag name="KSO_WM_UNIT_TYPE" val="i"/>
</p:tagLst>
</file>

<file path=ppt/tags/tag1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
  <p:tag name="KSO_WM_UNIT_INDEX" val="1"/>
  <p:tag name="KSO_WM_UNIT_LAYERLEVEL" val="1"/>
  <p:tag name="KSO_WM_UNIT_TYPE" val="i"/>
</p:tagLst>
</file>

<file path=ppt/tags/tag10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6"/>
  <p:tag name="KSO_WM_UNIT_INDEX" val="6"/>
  <p:tag name="KSO_WM_UNIT_LAYERLEVEL" val="1"/>
  <p:tag name="KSO_WM_UNIT_TYPE" val="i"/>
</p:tagLst>
</file>

<file path=ppt/tags/tag10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7"/>
  <p:tag name="KSO_WM_UNIT_INDEX" val="7"/>
  <p:tag name="KSO_WM_UNIT_LAYERLEVEL" val="1"/>
  <p:tag name="KSO_WM_UNIT_TYPE" val="i"/>
</p:tagLst>
</file>

<file path=ppt/tags/tag10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8"/>
  <p:tag name="KSO_WM_UNIT_INDEX" val="8"/>
  <p:tag name="KSO_WM_UNIT_LAYERLEVEL" val="1"/>
  <p:tag name="KSO_WM_UNIT_TYPE" val="i"/>
</p:tagLst>
</file>

<file path=ppt/tags/tag10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9"/>
  <p:tag name="KSO_WM_UNIT_INDEX" val="9"/>
  <p:tag name="KSO_WM_UNIT_LAYERLEVEL" val="1"/>
  <p:tag name="KSO_WM_UNIT_TYPE" val="i"/>
</p:tagLst>
</file>

<file path=ppt/tags/tag10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0"/>
  <p:tag name="KSO_WM_UNIT_INDEX" val="10"/>
  <p:tag name="KSO_WM_UNIT_LAYERLEVEL" val="1"/>
  <p:tag name="KSO_WM_UNIT_TYPE" val="i"/>
</p:tagLst>
</file>

<file path=ppt/tags/tag10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1"/>
  <p:tag name="KSO_WM_UNIT_INDEX" val="11"/>
  <p:tag name="KSO_WM_UNIT_LAYERLEVEL" val="1"/>
  <p:tag name="KSO_WM_UNIT_TYPE" val="i"/>
</p:tagLst>
</file>

<file path=ppt/tags/tag10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2"/>
  <p:tag name="KSO_WM_UNIT_INDEX" val="12"/>
  <p:tag name="KSO_WM_UNIT_LAYERLEVEL" val="1"/>
  <p:tag name="KSO_WM_UNIT_TYPE" val="i"/>
</p:tagLst>
</file>

<file path=ppt/tags/tag10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3"/>
  <p:tag name="KSO_WM_UNIT_INDEX" val="13"/>
  <p:tag name="KSO_WM_UNIT_LAYERLEVEL" val="1"/>
  <p:tag name="KSO_WM_UNIT_TYPE" val="i"/>
</p:tagLst>
</file>

<file path=ppt/tags/tag10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4"/>
  <p:tag name="KSO_WM_UNIT_INDEX" val="14"/>
  <p:tag name="KSO_WM_UNIT_LAYERLEVEL" val="1"/>
  <p:tag name="KSO_WM_UNIT_TYPE" val="i"/>
</p:tagLst>
</file>

<file path=ppt/tags/tag10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5"/>
  <p:tag name="KSO_WM_UNIT_INDEX" val="15"/>
  <p:tag name="KSO_WM_UNIT_LAYERLEVEL" val="1"/>
  <p:tag name="KSO_WM_UNIT_TYPE" val="i"/>
</p:tagLst>
</file>

<file path=ppt/tags/tag1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
  <p:tag name="KSO_WM_UNIT_INDEX" val="2"/>
  <p:tag name="KSO_WM_UNIT_LAYERLEVEL" val="1"/>
  <p:tag name="KSO_WM_UNIT_TYPE" val="i"/>
</p:tagLst>
</file>

<file path=ppt/tags/tag10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6"/>
  <p:tag name="KSO_WM_UNIT_INDEX" val="16"/>
  <p:tag name="KSO_WM_UNIT_LAYERLEVEL" val="1"/>
  <p:tag name="KSO_WM_UNIT_TYPE" val="i"/>
</p:tagLst>
</file>

<file path=ppt/tags/tag10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7"/>
  <p:tag name="KSO_WM_UNIT_INDEX" val="17"/>
  <p:tag name="KSO_WM_UNIT_LAYERLEVEL" val="1"/>
  <p:tag name="KSO_WM_UNIT_TYPE" val="i"/>
</p:tagLst>
</file>

<file path=ppt/tags/tag10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8"/>
  <p:tag name="KSO_WM_UNIT_INDEX" val="18"/>
  <p:tag name="KSO_WM_UNIT_LAYERLEVEL" val="1"/>
  <p:tag name="KSO_WM_UNIT_TYPE" val="i"/>
</p:tagLst>
</file>

<file path=ppt/tags/tag10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9"/>
  <p:tag name="KSO_WM_UNIT_INDEX" val="19"/>
  <p:tag name="KSO_WM_UNIT_LAYERLEVEL" val="1"/>
  <p:tag name="KSO_WM_UNIT_TYPE" val="i"/>
</p:tagLst>
</file>

<file path=ppt/tags/tag10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0"/>
  <p:tag name="KSO_WM_UNIT_INDEX" val="20"/>
  <p:tag name="KSO_WM_UNIT_LAYERLEVEL" val="1"/>
  <p:tag name="KSO_WM_UNIT_TYPE" val="i"/>
</p:tagLst>
</file>

<file path=ppt/tags/tag10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1"/>
  <p:tag name="KSO_WM_UNIT_INDEX" val="21"/>
  <p:tag name="KSO_WM_UNIT_LAYERLEVEL" val="1"/>
  <p:tag name="KSO_WM_UNIT_TYPE" val="i"/>
</p:tagLst>
</file>

<file path=ppt/tags/tag10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2"/>
  <p:tag name="KSO_WM_UNIT_INDEX" val="22"/>
  <p:tag name="KSO_WM_UNIT_LAYERLEVEL" val="1"/>
  <p:tag name="KSO_WM_UNIT_TYPE" val="i"/>
</p:tagLst>
</file>

<file path=ppt/tags/tag10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3"/>
  <p:tag name="KSO_WM_UNIT_INDEX" val="23"/>
  <p:tag name="KSO_WM_UNIT_LAYERLEVEL" val="1"/>
  <p:tag name="KSO_WM_UNIT_TYPE" val="i"/>
</p:tagLst>
</file>

<file path=ppt/tags/tag10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4"/>
  <p:tag name="KSO_WM_UNIT_INDEX" val="24"/>
  <p:tag name="KSO_WM_UNIT_LAYERLEVEL" val="1"/>
  <p:tag name="KSO_WM_UNIT_TYPE" val="i"/>
</p:tagLst>
</file>

<file path=ppt/tags/tag10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5"/>
  <p:tag name="KSO_WM_UNIT_INDEX" val="25"/>
  <p:tag name="KSO_WM_UNIT_LAYERLEVEL" val="1"/>
  <p:tag name="KSO_WM_UNIT_TYPE" val="i"/>
</p:tagLst>
</file>

<file path=ppt/tags/tag1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3"/>
  <p:tag name="KSO_WM_UNIT_INDEX" val="3"/>
  <p:tag name="KSO_WM_UNIT_LAYERLEVEL" val="1"/>
  <p:tag name="KSO_WM_UNIT_TYPE" val="i"/>
</p:tagLst>
</file>

<file path=ppt/tags/tag10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6"/>
  <p:tag name="KSO_WM_UNIT_INDEX" val="26"/>
  <p:tag name="KSO_WM_UNIT_LAYERLEVEL" val="1"/>
  <p:tag name="KSO_WM_UNIT_TYPE" val="i"/>
</p:tagLst>
</file>

<file path=ppt/tags/tag10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7"/>
  <p:tag name="KSO_WM_UNIT_INDEX" val="27"/>
  <p:tag name="KSO_WM_UNIT_LAYERLEVEL" val="1"/>
  <p:tag name="KSO_WM_UNIT_TYPE" val="i"/>
</p:tagLst>
</file>

<file path=ppt/tags/tag10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8"/>
  <p:tag name="KSO_WM_UNIT_INDEX" val="28"/>
  <p:tag name="KSO_WM_UNIT_LAYERLEVEL" val="1"/>
  <p:tag name="KSO_WM_UNIT_TYPE" val="i"/>
</p:tagLst>
</file>

<file path=ppt/tags/tag10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9"/>
  <p:tag name="KSO_WM_UNIT_INDEX" val="29"/>
  <p:tag name="KSO_WM_UNIT_LAYERLEVEL" val="1"/>
  <p:tag name="KSO_WM_UNIT_TYPE" val="i"/>
</p:tagLst>
</file>

<file path=ppt/tags/tag10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0"/>
  <p:tag name="KSO_WM_UNIT_INDEX" val="30"/>
  <p:tag name="KSO_WM_UNIT_LAYERLEVEL" val="1"/>
  <p:tag name="KSO_WM_UNIT_TYPE" val="i"/>
</p:tagLst>
</file>

<file path=ppt/tags/tag10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1"/>
  <p:tag name="KSO_WM_UNIT_INDEX" val="31"/>
  <p:tag name="KSO_WM_UNIT_LAYERLEVEL" val="1"/>
  <p:tag name="KSO_WM_UNIT_TYPE" val="i"/>
</p:tagLst>
</file>

<file path=ppt/tags/tag10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10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NOCLEAR" val="0"/>
</p:tagLst>
</file>

<file path=ppt/tags/tag10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4"/>
  <p:tag name="KSO_WM_UNIT_INDEX" val="4"/>
  <p:tag name="KSO_WM_UNIT_LAYERLEVEL" val="1"/>
  <p:tag name="KSO_WM_UNIT_TYPE" val="i"/>
</p:tagLst>
</file>

<file path=ppt/tags/tag10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2"/>
  <p:tag name="KSO_WM_UNIT_INDEX" val="2"/>
  <p:tag name="KSO_WM_UNIT_LAYERLEVEL" val="1"/>
  <p:tag name="KSO_WM_UNIT_NOCLEAR" val="0"/>
  <p:tag name="KSO_WM_UNIT_PRESET_TEXT" val="公司名占位符"/>
  <p:tag name="KSO_WM_UNIT_SUBTYPE" val="g"/>
  <p:tag name="KSO_WM_UNIT_TYPE" val="f"/>
  <p:tag name="KSO_WM_UNIT_VALUE" val="16"/>
</p:tagLst>
</file>

<file path=ppt/tags/tag10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1052.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1053.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Lst>
</file>

<file path=ppt/tags/tag10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1"/>
  <p:tag name="KSO_WM_UNIT_INDEX" val="1"/>
  <p:tag name="KSO_WM_UNIT_LAYERLEVEL" val="1"/>
  <p:tag name="KSO_WM_UNIT_TYPE" val="i"/>
</p:tagLst>
</file>

<file path=ppt/tags/tag10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2"/>
  <p:tag name="KSO_WM_UNIT_INDEX" val="2"/>
  <p:tag name="KSO_WM_UNIT_LAYERLEVEL" val="1"/>
  <p:tag name="KSO_WM_UNIT_TYPE" val="i"/>
</p:tagLst>
</file>

<file path=ppt/tags/tag10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3"/>
  <p:tag name="KSO_WM_UNIT_INDEX" val="3"/>
  <p:tag name="KSO_WM_UNIT_LAYERLEVEL" val="1"/>
  <p:tag name="KSO_WM_UNIT_TYPE" val="i"/>
</p:tagLst>
</file>

<file path=ppt/tags/tag1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5"/>
  <p:tag name="KSO_WM_UNIT_INDEX" val="5"/>
  <p:tag name="KSO_WM_UNIT_LAYERLEVEL" val="1"/>
  <p:tag name="KSO_WM_UNIT_TYPE" val="i"/>
</p:tagLst>
</file>

<file path=ppt/tags/tag10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4"/>
  <p:tag name="KSO_WM_UNIT_INDEX" val="4"/>
  <p:tag name="KSO_WM_UNIT_LAYERLEVEL" val="1"/>
  <p:tag name="KSO_WM_UNIT_TYPE" val="i"/>
</p:tagLst>
</file>

<file path=ppt/tags/tag10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5"/>
  <p:tag name="KSO_WM_UNIT_INDEX" val="5"/>
  <p:tag name="KSO_WM_UNIT_LAYERLEVEL" val="1"/>
  <p:tag name="KSO_WM_UNIT_TYPE" val="i"/>
</p:tagLst>
</file>

<file path=ppt/tags/tag1062.xml><?xml version="1.0" encoding="utf-8"?>
<p:tagLst xmlns:p="http://schemas.openxmlformats.org/presentationml/2006/main">
  <p:tag name="KSO_WM_BEAUTIFY_FLAG" val="#wm#"/>
  <p:tag name="KSO_WM_TAG_VERSION" val="1.0"/>
  <p:tag name="KSO_WM_TEMPLATE_CATEGORY" val="custom"/>
  <p:tag name="KSO_WM_TEMPLATE_COLOR_TYPE" val="0"/>
  <p:tag name="KSO_WM_TEMPLATE_INDEX" val="20230996"/>
  <p:tag name="KSO_WM_TEMPLATE_MASTER_TYPE" val="0"/>
  <p:tag name="KSO_WM_TEMPLATE_SUBCATEGORY" val="29"/>
  <p:tag name="KSO_WM_TEMPLATE_THUMBS_INDEX" val="1、9"/>
</p:tagLst>
</file>

<file path=ppt/tags/tag1063.xml><?xml version="1.0" encoding="utf-8"?>
<p:tagLst xmlns:p="http://schemas.openxmlformats.org/presentationml/2006/main">
  <p:tag name="KSO_WM_SLIDE_CONTENT_ORIENTATION" val=""/>
  <p:tag name="KSO_WM_SLIDE_HAS_MASK" val="0"/>
  <p:tag name="KSO_WM_SLIDE_ITEM_CNT" val="0"/>
  <p:tag name="KSO_WM_SLIDE_TYPE" val="text"/>
  <p:tag name="KSO_WM_TEMPLATE_SUBCATEGORY" val="29"/>
  <p:tag name="KSO_WM_BEAUTIFY_FLAG" val="#wm#"/>
  <p:tag name="KSO_WM_TEMPLATE_SLIDE_ID" val="slide_0e3763c640ea4c61"/>
  <p:tag name="resource_record_key" val="{&quot;13&quot;:[4563108,20468905,20481725],&quot;65&quot;:[20230996]}"/>
</p:tagLst>
</file>

<file path=ppt/tags/tag1064.xml><?xml version="1.0" encoding="utf-8"?>
<p:tagLst xmlns:p="http://schemas.openxmlformats.org/presentationml/2006/main">
  <p:tag name="KSO_WM_BEAUTIFY_FLAG" val="#wm#"/>
  <p:tag name="KSO_WM_UNIT_INDEX" val="1"/>
  <p:tag name="KSO_WM_UNIT_SUBTYPE" val="a"/>
  <p:tag name="KSO_WM_UNIT_TEXT_SUBTYPE" val="a"/>
  <p:tag name="KSO_WM_UNIT_TYPE" val="f"/>
</p:tagLst>
</file>

<file path=ppt/tags/tag1065.xml><?xml version="1.0" encoding="utf-8"?>
<p:tagLst xmlns:p="http://schemas.openxmlformats.org/presentationml/2006/main">
  <p:tag name="KSO_WM_BEAUTIFY_FLAG" val="#wm#"/>
  <p:tag name="KSO_WM_SLIDE_ID" val="custom20230996_8"/>
  <p:tag name="KSO_WM_SLIDE_INDEX" val="8"/>
  <p:tag name="KSO_WM_SLIDE_ITEM_CNT" val="0"/>
  <p:tag name="KSO_WM_SLIDE_LAYOUT" val="a_f"/>
  <p:tag name="KSO_WM_SLIDE_LAYOUT_CNT" val="1_1"/>
  <p:tag name="KSO_WM_SLIDE_LAYOUT_NAME" val="标题和内容"/>
  <p:tag name="KSO_WM_SLIDE_POSITION" val="66*28"/>
  <p:tag name="KSO_WM_SLIDE_SIZE" val="828*457"/>
  <p:tag name="KSO_WM_SLIDE_SUBTYPE" val="pureTxt"/>
  <p:tag name="KSO_WM_SLIDE_TYPE" val="text"/>
  <p:tag name="KSO_WM_SPECIAL_SOURCE" val="bdnull"/>
  <p:tag name="KSO_WM_TAG_VERSION" val="1.0"/>
  <p:tag name="KSO_WM_TEMPLATE_CATEGORY" val="custom"/>
  <p:tag name="KSO_WM_TEMPLATE_COLOR_TYPE" val="0"/>
  <p:tag name="KSO_WM_TEMPLATE_INDEX" val="20230996"/>
  <p:tag name="KSO_WM_TEMPLATE_MASTER_TYPE" val="0"/>
  <p:tag name="KSO_WM_TEMPLATE_SUBCATEGORY" val="29"/>
</p:tagLst>
</file>

<file path=ppt/tags/tag1066.xml><?xml version="1.0" encoding="utf-8"?>
<p:tagLst xmlns:p="http://schemas.openxmlformats.org/presentationml/2006/main">
  <p:tag name="KSO_WM_MEDIACOVER_FLAG" val="1"/>
  <p:tag name="KSO_WM_UNIT_MEDIACOVER_BTN_STATE" val="1"/>
  <p:tag name="KSO_WM_UNIT_MEDIACOVER_BTNRECT" val="0*0*0*0"/>
</p:tagLst>
</file>

<file path=ppt/tags/tag1067.xml><?xml version="1.0" encoding="utf-8"?>
<p:tagLst xmlns:p="http://schemas.openxmlformats.org/presentationml/2006/main">
  <p:tag name="KSO_WM_BEAUTIFY_FLAG" val="#wm#"/>
  <p:tag name="KSO_WM_TEMPLATE_CATEGORY" val="custom"/>
  <p:tag name="KSO_WM_TEMPLATE_INDEX" val="20230996"/>
</p:tagLst>
</file>

<file path=ppt/tags/tag1068.xml><?xml version="1.0" encoding="utf-8"?>
<p:tagLst xmlns:p="http://schemas.openxmlformats.org/presentationml/2006/main">
  <p:tag name="KSO_WM_BEAUTIFY_FLAG" val="#wm#"/>
  <p:tag name="KSO_WM_UNIT_INDEX" val="1"/>
  <p:tag name="KSO_WM_UNIT_SUBTYPE" val="a"/>
  <p:tag name="KSO_WM_UNIT_TEXT_SUBTYPE" val="a"/>
  <p:tag name="KSO_WM_UNIT_TYPE" val="f"/>
</p:tagLst>
</file>

<file path=ppt/tags/tag1069.xml><?xml version="1.0" encoding="utf-8"?>
<p:tagLst xmlns:p="http://schemas.openxmlformats.org/presentationml/2006/main">
  <p:tag name="KSO_WM_BEAUTIFY_FLAG" val=""/>
  <p:tag name="KSO_WM_UNIT_INDEX" val="1"/>
  <p:tag name="KSO_WM_UNIT_TYPE" val="a"/>
</p:tagLst>
</file>

<file path=ppt/tags/tag1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6"/>
  <p:tag name="KSO_WM_UNIT_INDEX" val="6"/>
  <p:tag name="KSO_WM_UNIT_LAYERLEVEL" val="1"/>
  <p:tag name="KSO_WM_UNIT_TYPE" val="i"/>
</p:tagLst>
</file>

<file path=ppt/tags/tag1070.xml><?xml version="1.0" encoding="utf-8"?>
<p:tagLst xmlns:p="http://schemas.openxmlformats.org/presentationml/2006/main">
  <p:tag name="KSO_WM_BEAUTIFY_FLAG" val="#wm#"/>
  <p:tag name="KSO_WM_SLIDE_ID" val="custom20230996_8"/>
  <p:tag name="KSO_WM_SLIDE_INDEX" val="8"/>
  <p:tag name="KSO_WM_SLIDE_ITEM_CNT" val="0"/>
  <p:tag name="KSO_WM_SLIDE_LAYOUT" val="a_f"/>
  <p:tag name="KSO_WM_SLIDE_LAYOUT_CNT" val="1_1"/>
  <p:tag name="KSO_WM_SLIDE_LAYOUT_NAME" val="标题和内容"/>
  <p:tag name="KSO_WM_SLIDE_POSITION" val="66*28"/>
  <p:tag name="KSO_WM_SLIDE_SIZE" val="828*457"/>
  <p:tag name="KSO_WM_SLIDE_SUBTYPE" val="pureTxt"/>
  <p:tag name="KSO_WM_SLIDE_TYPE" val="text"/>
  <p:tag name="KSO_WM_SPECIAL_SOURCE" val="bdnull"/>
  <p:tag name="KSO_WM_TAG_VERSION" val="1.0"/>
  <p:tag name="KSO_WM_TEMPLATE_CATEGORY" val="custom"/>
  <p:tag name="KSO_WM_TEMPLATE_COLOR_TYPE" val="0"/>
  <p:tag name="KSO_WM_TEMPLATE_INDEX" val="20230996"/>
  <p:tag name="KSO_WM_TEMPLATE_MASTER_TYPE" val="0"/>
  <p:tag name="KSO_WM_TEMPLATE_SUBCATEGORY" val="29"/>
</p:tagLst>
</file>

<file path=ppt/tags/tag1071.xml><?xml version="1.0" encoding="utf-8"?>
<p:tagLst xmlns:p="http://schemas.openxmlformats.org/presentationml/2006/main">
  <p:tag name="KSO_WM_BEAUTIFY_FLAG" val="#wm#"/>
  <p:tag name="KSO_WM_UNIT_INDEX" val="3"/>
  <p:tag name="KSO_WM_UNIT_SUBTYPE" val="a"/>
  <p:tag name="KSO_WM_UNIT_TEXT_SUBTYPE" val="a"/>
  <p:tag name="KSO_WM_UNIT_TYPE" val="f"/>
</p:tagLst>
</file>

<file path=ppt/tags/tag1072.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custom20230996_7*a*1"/>
  <p:tag name="KSO_WM_UNIT_INDEX" val="1"/>
  <p:tag name="KSO_WM_UNIT_ISCONTENTSTITLE" val="0"/>
  <p:tag name="KSO_WM_UNIT_ISNUMDGMTITLE" val="0"/>
  <p:tag name="KSO_WM_UNIT_LAYERLEVEL" val="1"/>
  <p:tag name="KSO_WM_UNIT_NOCLEAR" val="0"/>
  <p:tag name="KSO_WM_UNIT_PRESET_TEXT" val="添加章节标题"/>
  <p:tag name="KSO_WM_UNIT_TEXT_TYPE" val="1"/>
  <p:tag name="KSO_WM_UNIT_TYPE" val="a"/>
  <p:tag name="KSO_WM_UNIT_VALUE" val="14"/>
</p:tagLst>
</file>

<file path=ppt/tags/tag1073.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1"/>
  <p:tag name="KSO_WM_UNIT_DIAGRAM_ISNUMVISUAL" val="0"/>
  <p:tag name="KSO_WM_UNIT_DIAGRAM_ISREFERUNIT" val="0"/>
  <p:tag name="KSO_WM_UNIT_HIGHLIGHT" val="0"/>
  <p:tag name="KSO_WM_UNIT_ID" val="custom20230996_7*e*1"/>
  <p:tag name="KSO_WM_UNIT_INDEX" val="1"/>
  <p:tag name="KSO_WM_UNIT_LAYERLEVEL" val="1"/>
  <p:tag name="KSO_WM_UNIT_NOCLEAR" val="0"/>
  <p:tag name="KSO_WM_UNIT_TYPE" val="e"/>
  <p:tag name="KSO_WM_UNIT_VALUE" val="13"/>
</p:tagLst>
</file>

<file path=ppt/tags/tag1074.xml><?xml version="1.0" encoding="utf-8"?>
<p:tagLst xmlns:p="http://schemas.openxmlformats.org/presentationml/2006/main">
  <p:tag name="KSO_WM_BEAUTIFY_FLAG" val="#wm#"/>
  <p:tag name="KSO_WM_SLIDE_ID" val="custom20230996_7"/>
  <p:tag name="KSO_WM_SLIDE_INDEX" val="7"/>
  <p:tag name="KSO_WM_SLIDE_ITEM_CNT" val="0"/>
  <p:tag name="KSO_WM_SLIDE_LAYOUT" val="a_e"/>
  <p:tag name="KSO_WM_SLIDE_LAYOUT_CNT" val="1_1"/>
  <p:tag name="KSO_WM_SLIDE_SUBTYPE" val="pureTxt"/>
  <p:tag name="KSO_WM_SLIDE_THEME_ID" val="3313005"/>
  <p:tag name="KSO_WM_SLIDE_THEME_NAME" val="黄绿色简约风简单几何形状主题模板"/>
  <p:tag name="KSO_WM_SLIDE_TYPE" val="sectionTitle"/>
  <p:tag name="KSO_WM_TAG_VERSION" val="1.0"/>
  <p:tag name="KSO_WM_TEMPLATE_CATEGORY" val="custom"/>
  <p:tag name="KSO_WM_TEMPLATE_COLOR_TYPE" val="0"/>
  <p:tag name="KSO_WM_TEMPLATE_INDEX" val="20230996"/>
  <p:tag name="KSO_WM_TEMPLATE_MASTER_TYPE" val="0"/>
  <p:tag name="KSO_WM_TEMPLATE_SUBCATEGORY" val="29"/>
  <p:tag name="KSO_WM_SPECIAL_SOURCE" val="bdnull"/>
</p:tagLst>
</file>

<file path=ppt/tags/tag107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651_1*a*1"/>
  <p:tag name="KSO_WM_TEMPLATE_CATEGORY" val="custom"/>
  <p:tag name="KSO_WM_TEMPLATE_INDEX" val="20231651"/>
  <p:tag name="KSO_WM_UNIT_LAYERLEVEL" val="1"/>
  <p:tag name="KSO_WM_TAG_VERSION" val="3.0"/>
  <p:tag name="KSO_WM_BEAUTIFY_FLAG" val="#wm#"/>
  <p:tag name="KSO_WM_UNIT_VALUE" val="30"/>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10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
  <p:tag name="KSO_WM_UNIT_ID" val="diagram40492644_1*l_i*1_1"/>
  <p:tag name="KSO_WM_TEMPLATE_CATEGORY" val="diagram"/>
  <p:tag name="KSO_WM_TEMPLATE_INDEX" val="40492644"/>
  <p:tag name="KSO_WM_UNIT_LAYERLEVEL" val="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quot;colorType&quot;:2,&quot;rgb&quot;:&quot;#ffffff&quot;,&quot;transparency&quot;: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0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1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单击此处添加文本具体内容，请尽量简明扼要地阐述您的内容观点。根据需要可酌情增减你的文字，以便观者能够准确地理解您传达的思想。"/>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2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请单击此处输入你的正文具体内容，文字是您思想的提炼，为了最终演示发布的良好效果，可酌情增减你的文字。"/>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2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请单击此处输入你的正文具体内容，文字是您思想的提炼，为了最终演示发布的良好效果，可酌情增减你的文字。"/>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7"/>
  <p:tag name="KSO_WM_UNIT_INDEX" val="7"/>
  <p:tag name="KSO_WM_UNIT_LAYERLEVEL" val="1"/>
  <p:tag name="KSO_WM_UNIT_TYPE" val="i"/>
</p:tagLst>
</file>

<file path=ppt/tags/tag1080.xml><?xml version="1.0" encoding="utf-8"?>
<p:tagLst xmlns:p="http://schemas.openxmlformats.org/presentationml/2006/main">
  <p:tag name="KSO_WM_SLIDE_ID" val="custom20231651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1651"/>
  <p:tag name="KSO_WM_SLIDE_TYPE" val="text"/>
  <p:tag name="KSO_WM_SLIDE_SUBTYPE" val="picTxt"/>
  <p:tag name="KSO_WM_SLIDE_SIZE" val="408.225*360.15"/>
  <p:tag name="KSO_WM_SLIDE_POSITION" val="48.675*132.6"/>
  <p:tag name="KSO_WM_SLIDE_LAYOUT" val="a_α_l"/>
  <p:tag name="KSO_WM_SLIDE_LAYOUT_CNT" val="1_1_1"/>
  <p:tag name="KSO_WM_SPECIAL_SOURCE" val="bdnull"/>
  <p:tag name="KSO_WM_DIAGRAM_GROUP_CODE" val="l1-1"/>
  <p:tag name="KSO_WM_SLIDE_DIAGTYPE" val="l"/>
  <p:tag name="resource_record_key" val="{&quot;13&quot;:[4685208],&quot;65&quot;:[20230996]}"/>
</p:tagLst>
</file>

<file path=ppt/tags/tag108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651_1*a*1"/>
  <p:tag name="KSO_WM_TEMPLATE_CATEGORY" val="custom"/>
  <p:tag name="KSO_WM_TEMPLATE_INDEX" val="20231651"/>
  <p:tag name="KSO_WM_UNIT_LAYERLEVEL" val="1"/>
  <p:tag name="KSO_WM_TAG_VERSION" val="3.0"/>
  <p:tag name="KSO_WM_BEAUTIFY_FLAG" val="#wm#"/>
  <p:tag name="KSO_WM_UNIT_VALUE" val="30"/>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10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
  <p:tag name="KSO_WM_UNIT_ID" val="diagram40492644_1*l_i*1_1"/>
  <p:tag name="KSO_WM_TEMPLATE_CATEGORY" val="diagram"/>
  <p:tag name="KSO_WM_TEMPLATE_INDEX" val="40492644"/>
  <p:tag name="KSO_WM_UNIT_LAYERLEVEL" val="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quot;colorType&quot;:2,&quot;rgb&quot;:&quot;#ffffff&quot;,&quot;transparency&quot;: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0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1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单击此处添加文本具体内容，请尽量简明扼要地阐述您的内容观点。根据需要可酌情增减你的文字，以便观者能够准确地理解您传达的思想。"/>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2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请单击此处输入你的正文具体内容，文字是您思想的提炼，为了最终演示发布的良好效果，可酌情增减你的文字。"/>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2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请单击此处输入你的正文具体内容，文字是您思想的提炼，为了最终演示发布的良好效果，可酌情增减你的文字。"/>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86.xml><?xml version="1.0" encoding="utf-8"?>
<p:tagLst xmlns:p="http://schemas.openxmlformats.org/presentationml/2006/main">
  <p:tag name="KSO_WM_SLIDE_ID" val="custom20231651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1651"/>
  <p:tag name="KSO_WM_SLIDE_TYPE" val="text"/>
  <p:tag name="KSO_WM_SLIDE_SUBTYPE" val="picTxt"/>
  <p:tag name="KSO_WM_SLIDE_SIZE" val="408.225*360.15"/>
  <p:tag name="KSO_WM_SLIDE_POSITION" val="48.675*132.6"/>
  <p:tag name="KSO_WM_SLIDE_LAYOUT" val="a_α_l"/>
  <p:tag name="KSO_WM_SLIDE_LAYOUT_CNT" val="1_1_1"/>
  <p:tag name="KSO_WM_SPECIAL_SOURCE" val="bdnull"/>
  <p:tag name="KSO_WM_DIAGRAM_GROUP_CODE" val="l1-1"/>
  <p:tag name="KSO_WM_SLIDE_DIAGTYPE" val="l"/>
  <p:tag name="resource_record_key" val="{&quot;13&quot;:[4685208],&quot;65&quot;:[20230996]}"/>
</p:tagLst>
</file>

<file path=ppt/tags/tag108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651_1*a*1"/>
  <p:tag name="KSO_WM_TEMPLATE_CATEGORY" val="custom"/>
  <p:tag name="KSO_WM_TEMPLATE_INDEX" val="20231651"/>
  <p:tag name="KSO_WM_UNIT_LAYERLEVEL" val="1"/>
  <p:tag name="KSO_WM_TAG_VERSION" val="3.0"/>
  <p:tag name="KSO_WM_BEAUTIFY_FLAG" val="#wm#"/>
  <p:tag name="KSO_WM_UNIT_VALUE" val="30"/>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10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
  <p:tag name="KSO_WM_UNIT_ID" val="diagram40492644_1*l_i*1_1"/>
  <p:tag name="KSO_WM_TEMPLATE_CATEGORY" val="diagram"/>
  <p:tag name="KSO_WM_TEMPLATE_INDEX" val="40492644"/>
  <p:tag name="KSO_WM_UNIT_LAYERLEVEL" val="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quot;colorType&quot;:2,&quot;rgb&quot;:&quot;#ffffff&quot;,&quot;transparency&quot;: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0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1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单击此处添加文本具体内容，请尽量简明扼要地阐述您的内容观点。根据需要可酌情增减你的文字，以便观者能够准确地理解您传达的思想。"/>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8"/>
  <p:tag name="KSO_WM_UNIT_INDEX" val="8"/>
  <p:tag name="KSO_WM_UNIT_LAYERLEVEL" val="1"/>
  <p:tag name="KSO_WM_UNIT_TYPE" val="i"/>
</p:tagLst>
</file>

<file path=ppt/tags/tag10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2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请单击此处输入你的正文具体内容，文字是您思想的提炼，为了最终演示发布的良好效果，可酌情增减你的文字。"/>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91.xml><?xml version="1.0" encoding="utf-8"?>
<p:tagLst xmlns:p="http://schemas.openxmlformats.org/presentationml/2006/main">
  <p:tag name="KSO_WM_SLIDE_ID" val="custom20231651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1651"/>
  <p:tag name="KSO_WM_SLIDE_TYPE" val="text"/>
  <p:tag name="KSO_WM_SLIDE_SUBTYPE" val="picTxt"/>
  <p:tag name="KSO_WM_SLIDE_SIZE" val="408.225*360.15"/>
  <p:tag name="KSO_WM_SLIDE_POSITION" val="48.675*132.6"/>
  <p:tag name="KSO_WM_SLIDE_LAYOUT" val="a_α_l"/>
  <p:tag name="KSO_WM_SLIDE_LAYOUT_CNT" val="1_1_1"/>
  <p:tag name="KSO_WM_SPECIAL_SOURCE" val="bdnull"/>
  <p:tag name="KSO_WM_DIAGRAM_GROUP_CODE" val="l1-1"/>
  <p:tag name="KSO_WM_SLIDE_DIAGTYPE" val="l"/>
  <p:tag name="resource_record_key" val="{&quot;13&quot;:[4685208],&quot;65&quot;:[20230996]}"/>
</p:tagLst>
</file>

<file path=ppt/tags/tag109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651_1*a*1"/>
  <p:tag name="KSO_WM_TEMPLATE_CATEGORY" val="custom"/>
  <p:tag name="KSO_WM_TEMPLATE_INDEX" val="20231651"/>
  <p:tag name="KSO_WM_UNIT_LAYERLEVEL" val="1"/>
  <p:tag name="KSO_WM_TAG_VERSION" val="3.0"/>
  <p:tag name="KSO_WM_BEAUTIFY_FLAG" val="#wm#"/>
  <p:tag name="KSO_WM_UNIT_VALUE" val="30"/>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10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
  <p:tag name="KSO_WM_UNIT_ID" val="diagram40492644_1*l_i*1_1"/>
  <p:tag name="KSO_WM_TEMPLATE_CATEGORY" val="diagram"/>
  <p:tag name="KSO_WM_TEMPLATE_INDEX" val="40492644"/>
  <p:tag name="KSO_WM_UNIT_LAYERLEVEL" val="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quot;colorType&quot;:2,&quot;rgb&quot;:&quot;#ffffff&quot;,&quot;transparency&quot;: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0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2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请单击此处输入你的正文具体内容，文字是您思想的提炼，为了最终演示发布的良好效果，可酌情增减你的文字。"/>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1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单击此处添加文本具体内容，请尽量简明扼要地阐述您的内容观点。根据需要可酌情增减你的文字，以便观者能够准确地理解您传达的思想。"/>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096.xml><?xml version="1.0" encoding="utf-8"?>
<p:tagLst xmlns:p="http://schemas.openxmlformats.org/presentationml/2006/main">
  <p:tag name="KSO_WM_SLIDE_ID" val="custom20231651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1651"/>
  <p:tag name="KSO_WM_SLIDE_TYPE" val="text"/>
  <p:tag name="KSO_WM_SLIDE_SUBTYPE" val="picTxt"/>
  <p:tag name="KSO_WM_SLIDE_SIZE" val="408.225*360.15"/>
  <p:tag name="KSO_WM_SLIDE_POSITION" val="48.675*132.6"/>
  <p:tag name="KSO_WM_SLIDE_LAYOUT" val="a_α_l"/>
  <p:tag name="KSO_WM_SLIDE_LAYOUT_CNT" val="1_1_1"/>
  <p:tag name="KSO_WM_SPECIAL_SOURCE" val="bdnull"/>
  <p:tag name="KSO_WM_DIAGRAM_GROUP_CODE" val="l1-1"/>
  <p:tag name="KSO_WM_SLIDE_DIAGTYPE" val="l"/>
  <p:tag name="resource_record_key" val="{&quot;13&quot;:[4685208,20025429,4650223,4721696,20001596],&quot;65&quot;:[20230996]}"/>
</p:tagLst>
</file>

<file path=ppt/tags/tag109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651_1*a*1"/>
  <p:tag name="KSO_WM_TEMPLATE_CATEGORY" val="custom"/>
  <p:tag name="KSO_WM_TEMPLATE_INDEX" val="20231651"/>
  <p:tag name="KSO_WM_UNIT_LAYERLEVEL" val="1"/>
  <p:tag name="KSO_WM_TAG_VERSION" val="3.0"/>
  <p:tag name="KSO_WM_BEAUTIFY_FLAG" val="#wm#"/>
  <p:tag name="KSO_WM_UNIT_VALUE" val="30"/>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10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
  <p:tag name="KSO_WM_UNIT_ID" val="diagram40492644_1*l_i*1_1"/>
  <p:tag name="KSO_WM_TEMPLATE_CATEGORY" val="diagram"/>
  <p:tag name="KSO_WM_TEMPLATE_INDEX" val="40492644"/>
  <p:tag name="KSO_WM_UNIT_LAYERLEVEL" val="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quot;colorType&quot;:2,&quot;rgb&quot;:&quot;#ffffff&quot;,&quot;transparency&quot;: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0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644_1*l_h_f*1_1_1"/>
  <p:tag name="KSO_WM_TEMPLATE_CATEGORY" val="diagram"/>
  <p:tag name="KSO_WM_TEMPLATE_INDEX" val="40492644"/>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15000000000003,&quot;left&quot;:10.15,&quot;top&quot;:132.59999999999997,&quot;width&quot;:495.64763779527556}"/>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DIAGRAM_GROUP_CODE" val="l1-1"/>
  <p:tag name="KSO_WM_UNIT_PRESET_TEXT" val="单击此处添加文本具体内容，请尽量简明扼要地阐述您的内容观点。根据需要可酌情增减你的文字，以便观者能够准确地理解您传达的思想。"/>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UNIT_USESOURCEFORMAT_APPLY"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1"/>
  <p:tag name="KSO_WM_UNIT_INDEX" val="11"/>
  <p:tag name="KSO_WM_UNIT_LAYERLEVEL" val="1"/>
  <p:tag name="KSO_WM_UNIT_TYPE" val="i"/>
</p:tagLst>
</file>

<file path=ppt/tags/tag1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9"/>
  <p:tag name="KSO_WM_UNIT_INDEX" val="9"/>
  <p:tag name="KSO_WM_UNIT_LAYERLEVEL" val="1"/>
  <p:tag name="KSO_WM_UNIT_TYPE" val="i"/>
</p:tagLst>
</file>

<file path=ppt/tags/tag1100.xml><?xml version="1.0" encoding="utf-8"?>
<p:tagLst xmlns:p="http://schemas.openxmlformats.org/presentationml/2006/main">
  <p:tag name="KSO_WM_SLIDE_ID" val="custom20231651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1651"/>
  <p:tag name="KSO_WM_SLIDE_TYPE" val="text"/>
  <p:tag name="KSO_WM_SLIDE_SUBTYPE" val="picTxt"/>
  <p:tag name="KSO_WM_SLIDE_SIZE" val="408.225*360.15"/>
  <p:tag name="KSO_WM_SLIDE_POSITION" val="48.675*132.6"/>
  <p:tag name="KSO_WM_SLIDE_LAYOUT" val="a_α_l"/>
  <p:tag name="KSO_WM_SLIDE_LAYOUT_CNT" val="1_1_1"/>
  <p:tag name="KSO_WM_SPECIAL_SOURCE" val="bdnull"/>
  <p:tag name="KSO_WM_DIAGRAM_GROUP_CODE" val="l1-1"/>
  <p:tag name="KSO_WM_SLIDE_DIAGTYPE" val="l"/>
  <p:tag name="resource_record_key" val="{&quot;13&quot;:[4685208,20025429,4650223,4721696,20001596],&quot;65&quot;:[20230996]}"/>
</p:tagLst>
</file>

<file path=ppt/tags/tag1101.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02.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03.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04.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05.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06.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07.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08.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09.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0"/>
  <p:tag name="KSO_WM_UNIT_INDEX" val="10"/>
  <p:tag name="KSO_WM_UNIT_LAYERLEVEL" val="1"/>
  <p:tag name="KSO_WM_UNIT_TYPE" val="i"/>
</p:tagLst>
</file>

<file path=ppt/tags/tag1110.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11.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12.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13.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14.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15.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1116.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custom20230996_7*a*1"/>
  <p:tag name="KSO_WM_UNIT_INDEX" val="1"/>
  <p:tag name="KSO_WM_UNIT_ISCONTENTSTITLE" val="0"/>
  <p:tag name="KSO_WM_UNIT_ISNUMDGMTITLE" val="0"/>
  <p:tag name="KSO_WM_UNIT_LAYERLEVEL" val="1"/>
  <p:tag name="KSO_WM_UNIT_NOCLEAR" val="0"/>
  <p:tag name="KSO_WM_UNIT_PRESET_TEXT" val="添加章节标题"/>
  <p:tag name="KSO_WM_UNIT_TEXT_TYPE" val="1"/>
  <p:tag name="KSO_WM_UNIT_TYPE" val="a"/>
  <p:tag name="KSO_WM_UNIT_VALUE" val="14"/>
</p:tagLst>
</file>

<file path=ppt/tags/tag1117.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1"/>
  <p:tag name="KSO_WM_UNIT_DIAGRAM_ISNUMVISUAL" val="0"/>
  <p:tag name="KSO_WM_UNIT_DIAGRAM_ISREFERUNIT" val="0"/>
  <p:tag name="KSO_WM_UNIT_HIGHLIGHT" val="0"/>
  <p:tag name="KSO_WM_UNIT_ID" val="custom20230996_7*e*1"/>
  <p:tag name="KSO_WM_UNIT_INDEX" val="1"/>
  <p:tag name="KSO_WM_UNIT_LAYERLEVEL" val="1"/>
  <p:tag name="KSO_WM_UNIT_NOCLEAR" val="0"/>
  <p:tag name="KSO_WM_UNIT_TYPE" val="e"/>
  <p:tag name="KSO_WM_UNIT_VALUE" val="13"/>
</p:tagLst>
</file>

<file path=ppt/tags/tag1118.xml><?xml version="1.0" encoding="utf-8"?>
<p:tagLst xmlns:p="http://schemas.openxmlformats.org/presentationml/2006/main">
  <p:tag name="KSO_WM_BEAUTIFY_FLAG" val="#wm#"/>
  <p:tag name="KSO_WM_SLIDE_ID" val="custom20230996_7"/>
  <p:tag name="KSO_WM_SLIDE_INDEX" val="7"/>
  <p:tag name="KSO_WM_SLIDE_ITEM_CNT" val="0"/>
  <p:tag name="KSO_WM_SLIDE_LAYOUT" val="a_e"/>
  <p:tag name="KSO_WM_SLIDE_LAYOUT_CNT" val="1_1"/>
  <p:tag name="KSO_WM_SLIDE_SUBTYPE" val="pureTxt"/>
  <p:tag name="KSO_WM_SLIDE_THEME_ID" val="3313005"/>
  <p:tag name="KSO_WM_SLIDE_THEME_NAME" val="黄绿色简约风简单几何形状主题模板"/>
  <p:tag name="KSO_WM_SLIDE_TYPE" val="sectionTitle"/>
  <p:tag name="KSO_WM_TAG_VERSION" val="1.0"/>
  <p:tag name="KSO_WM_TEMPLATE_CATEGORY" val="custom"/>
  <p:tag name="KSO_WM_TEMPLATE_COLOR_TYPE" val="0"/>
  <p:tag name="KSO_WM_TEMPLATE_INDEX" val="20230996"/>
  <p:tag name="KSO_WM_TEMPLATE_MASTER_TYPE" val="0"/>
  <p:tag name="KSO_WM_TEMPLATE_SUBCATEGORY" val="29"/>
  <p:tag name="KSO_WM_SPECIAL_SOURCE" val="bdnull"/>
</p:tagLst>
</file>

<file path=ppt/tags/tag1119.xml><?xml version="1.0" encoding="utf-8"?>
<p:tagLst xmlns:p="http://schemas.openxmlformats.org/presentationml/2006/main">
  <p:tag name="KSO_WM_BEAUTIFY_FLAG" val=""/>
  <p:tag name="KSO_WM_UNIT_INDEX" val="1"/>
  <p:tag name="KSO_WM_UNIT_TYPE" val="a"/>
</p:tagLst>
</file>

<file path=ppt/tags/tag1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1"/>
  <p:tag name="KSO_WM_UNIT_INDEX" val="11"/>
  <p:tag name="KSO_WM_UNIT_LAYERLEVEL" val="1"/>
  <p:tag name="KSO_WM_UNIT_TYPE" val="i"/>
</p:tagLst>
</file>

<file path=ppt/tags/tag1120.xml><?xml version="1.0" encoding="utf-8"?>
<p:tagLst xmlns:p="http://schemas.openxmlformats.org/presentationml/2006/main">
  <p:tag name="TABLE_ENDDRAG_ORIGIN_RECT" val="912*447"/>
  <p:tag name="TABLE_ENDDRAG_RECT" val="22*81*912*447"/>
</p:tagLst>
</file>

<file path=ppt/tags/tag1121.xml><?xml version="1.0" encoding="utf-8"?>
<p:tagLst xmlns:p="http://schemas.openxmlformats.org/presentationml/2006/main">
  <p:tag name="KSO_WM_BEAUTIFY_FLAG" val="#wm#"/>
  <p:tag name="KSO_WM_SLIDE_ID" val="custom20230996_8"/>
  <p:tag name="KSO_WM_SLIDE_INDEX" val="8"/>
  <p:tag name="KSO_WM_SLIDE_ITEM_CNT" val="0"/>
  <p:tag name="KSO_WM_SLIDE_LAYOUT" val="a_f"/>
  <p:tag name="KSO_WM_SLIDE_LAYOUT_CNT" val="1_1"/>
  <p:tag name="KSO_WM_SLIDE_LAYOUT_NAME" val="标题和内容"/>
  <p:tag name="KSO_WM_SLIDE_POSITION" val="66*28"/>
  <p:tag name="KSO_WM_SLIDE_SIZE" val="828*457"/>
  <p:tag name="KSO_WM_SLIDE_SUBTYPE" val="pureTxt"/>
  <p:tag name="KSO_WM_SLIDE_TYPE" val="text"/>
  <p:tag name="KSO_WM_SPECIAL_SOURCE" val="bdnull"/>
  <p:tag name="KSO_WM_TAG_VERSION" val="1.0"/>
  <p:tag name="KSO_WM_TEMPLATE_CATEGORY" val="custom"/>
  <p:tag name="KSO_WM_TEMPLATE_COLOR_TYPE" val="0"/>
  <p:tag name="KSO_WM_TEMPLATE_INDEX" val="20230996"/>
  <p:tag name="KSO_WM_TEMPLATE_MASTER_TYPE" val="0"/>
  <p:tag name="KSO_WM_TEMPLATE_SUBCATEGORY" val="29"/>
  <p:tag name="resource_record_key" val="{&quot;13&quot;:[20042461,4364915,4563108],&quot;65&quot;:[20230996]}"/>
</p:tagLst>
</file>

<file path=ppt/tags/tag1122.xml><?xml version="1.0" encoding="utf-8"?>
<p:tagLst xmlns:p="http://schemas.openxmlformats.org/presentationml/2006/main">
  <p:tag name="KSO_WM_BEAUTIFY_FLAG" val=""/>
</p:tagLst>
</file>

<file path=ppt/tags/tag1123.xml><?xml version="1.0" encoding="utf-8"?>
<p:tagLst xmlns:p="http://schemas.openxmlformats.org/presentationml/2006/main">
  <p:tag name="KSO_WM_BEAUTIFY_FLAG" val=""/>
</p:tagLst>
</file>

<file path=ppt/tags/tag1124.xml><?xml version="1.0" encoding="utf-8"?>
<p:tagLst xmlns:p="http://schemas.openxmlformats.org/presentationml/2006/main">
  <p:tag name="KSO_WM_BEAUTIFY_FLAG" val=""/>
</p:tagLst>
</file>

<file path=ppt/tags/tag1125.xml><?xml version="1.0" encoding="utf-8"?>
<p:tagLst xmlns:p="http://schemas.openxmlformats.org/presentationml/2006/main">
  <p:tag name="KSO_WM_BEAUTIFY_FLAG" val=""/>
</p:tagLst>
</file>

<file path=ppt/tags/tag1126.xml><?xml version="1.0" encoding="utf-8"?>
<p:tagLst xmlns:p="http://schemas.openxmlformats.org/presentationml/2006/main">
  <p:tag name="KSO_WM_BEAUTIFY_FLAG" val=""/>
</p:tagLst>
</file>

<file path=ppt/tags/tag1127.xml><?xml version="1.0" encoding="utf-8"?>
<p:tagLst xmlns:p="http://schemas.openxmlformats.org/presentationml/2006/main">
  <p:tag name="KSO_WM_BEAUTIFY_FLAG" val=""/>
</p:tagLst>
</file>

<file path=ppt/tags/tag1128.xml><?xml version="1.0" encoding="utf-8"?>
<p:tagLst xmlns:p="http://schemas.openxmlformats.org/presentationml/2006/main">
  <p:tag name="KSO_WM_BEAUTIFY_FLAG" val=""/>
  <p:tag name="KSO_WM_UNIT_INDEX" val="1"/>
  <p:tag name="KSO_WM_UNIT_TYPE" val="a"/>
</p:tagLst>
</file>

<file path=ppt/tags/tag1129.xml><?xml version="1.0" encoding="utf-8"?>
<p:tagLst xmlns:p="http://schemas.openxmlformats.org/presentationml/2006/main">
  <p:tag name="KSO_WM_BEAUTIFY_FLAG" val="#wm#"/>
  <p:tag name="KSO_WM_TEMPLATE_CATEGORY" val="custom"/>
  <p:tag name="KSO_WM_TEMPLATE_INDEX" val="20230996"/>
  <p:tag name="KSO_WM_SPECIAL_SOURCE" val="bdnull"/>
  <p:tag name="resource_record_key" val="{&quot;13&quot;:[4650220],&quot;65&quot;:[20230996]}"/>
</p:tagLst>
</file>

<file path=ppt/tags/tag1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2"/>
  <p:tag name="KSO_WM_UNIT_INDEX" val="12"/>
  <p:tag name="KSO_WM_UNIT_LAYERLEVEL" val="1"/>
  <p:tag name="KSO_WM_UNIT_TYPE" val="i"/>
</p:tagLst>
</file>

<file path=ppt/tags/tag1130.xml><?xml version="1.0" encoding="utf-8"?>
<p:tagLst xmlns:p="http://schemas.openxmlformats.org/presentationml/2006/main">
  <p:tag name="KSO_WM_BEAUTIFY_FLAG" val=""/>
  <p:tag name="KSO_WM_UNIT_INDEX" val="1"/>
  <p:tag name="KSO_WM_UNIT_TYPE" val="a"/>
</p:tagLst>
</file>

<file path=ppt/tags/tag1131.xml><?xml version="1.0" encoding="utf-8"?>
<p:tagLst xmlns:p="http://schemas.openxmlformats.org/presentationml/2006/main">
  <p:tag name="KSO_WM_BEAUTIFY_FLAG" val=""/>
</p:tagLst>
</file>

<file path=ppt/tags/tag1132.xml><?xml version="1.0" encoding="utf-8"?>
<p:tagLst xmlns:p="http://schemas.openxmlformats.org/presentationml/2006/main">
  <p:tag name="KSO_WM_BEAUTIFY_FLAG" val="#wm#"/>
  <p:tag name="KSO_WM_TEMPLATE_CATEGORY" val="custom"/>
  <p:tag name="KSO_WM_TEMPLATE_INDEX" val="20230996"/>
  <p:tag name="KSO_WM_SPECIAL_SOURCE" val="bdnull"/>
</p:tagLst>
</file>

<file path=ppt/tags/tag1133.xml><?xml version="1.0" encoding="utf-8"?>
<p:tagLst xmlns:p="http://schemas.openxmlformats.org/presentationml/2006/main">
  <p:tag name="KSO_WM_BEAUTIFY_FLAG" val=""/>
  <p:tag name="KSO_WM_UNIT_INDEX" val="1"/>
  <p:tag name="KSO_WM_UNIT_TYPE" val="a"/>
</p:tagLst>
</file>

<file path=ppt/tags/tag1134.xml><?xml version="1.0" encoding="utf-8"?>
<p:tagLst xmlns:p="http://schemas.openxmlformats.org/presentationml/2006/main">
  <p:tag name="KSO_WM_BEAUTIFY_FLAG" val=""/>
</p:tagLst>
</file>

<file path=ppt/tags/tag1135.xml><?xml version="1.0" encoding="utf-8"?>
<p:tagLst xmlns:p="http://schemas.openxmlformats.org/presentationml/2006/main">
  <p:tag name="KSO_WM_BEAUTIFY_FLAG" val="#wm#"/>
  <p:tag name="KSO_WM_TEMPLATE_CATEGORY" val="custom"/>
  <p:tag name="KSO_WM_TEMPLATE_INDEX" val="20230996"/>
  <p:tag name="KSO_WM_SPECIAL_SOURCE" val="bdnull"/>
</p:tagLst>
</file>

<file path=ppt/tags/tag1136.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custom20230996_7*a*1"/>
  <p:tag name="KSO_WM_UNIT_INDEX" val="1"/>
  <p:tag name="KSO_WM_UNIT_ISCONTENTSTITLE" val="0"/>
  <p:tag name="KSO_WM_UNIT_ISNUMDGMTITLE" val="0"/>
  <p:tag name="KSO_WM_UNIT_LAYERLEVEL" val="1"/>
  <p:tag name="KSO_WM_UNIT_NOCLEAR" val="0"/>
  <p:tag name="KSO_WM_UNIT_PRESET_TEXT" val="添加章节标题"/>
  <p:tag name="KSO_WM_UNIT_TEXT_TYPE" val="1"/>
  <p:tag name="KSO_WM_UNIT_TYPE" val="a"/>
  <p:tag name="KSO_WM_UNIT_VALUE" val="14"/>
</p:tagLst>
</file>

<file path=ppt/tags/tag1137.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1"/>
  <p:tag name="KSO_WM_UNIT_DIAGRAM_ISNUMVISUAL" val="0"/>
  <p:tag name="KSO_WM_UNIT_DIAGRAM_ISREFERUNIT" val="0"/>
  <p:tag name="KSO_WM_UNIT_HIGHLIGHT" val="0"/>
  <p:tag name="KSO_WM_UNIT_ID" val="custom20230996_7*e*1"/>
  <p:tag name="KSO_WM_UNIT_INDEX" val="1"/>
  <p:tag name="KSO_WM_UNIT_LAYERLEVEL" val="1"/>
  <p:tag name="KSO_WM_UNIT_NOCLEAR" val="0"/>
  <p:tag name="KSO_WM_UNIT_TYPE" val="e"/>
  <p:tag name="KSO_WM_UNIT_VALUE" val="13"/>
</p:tagLst>
</file>

<file path=ppt/tags/tag1138.xml><?xml version="1.0" encoding="utf-8"?>
<p:tagLst xmlns:p="http://schemas.openxmlformats.org/presentationml/2006/main">
  <p:tag name="KSO_WM_BEAUTIFY_FLAG" val="#wm#"/>
  <p:tag name="KSO_WM_SLIDE_ID" val="custom20230996_7"/>
  <p:tag name="KSO_WM_SLIDE_INDEX" val="7"/>
  <p:tag name="KSO_WM_SLIDE_ITEM_CNT" val="0"/>
  <p:tag name="KSO_WM_SLIDE_LAYOUT" val="a_e"/>
  <p:tag name="KSO_WM_SLIDE_LAYOUT_CNT" val="1_1"/>
  <p:tag name="KSO_WM_SLIDE_SUBTYPE" val="pureTxt"/>
  <p:tag name="KSO_WM_SLIDE_THEME_ID" val="3313005"/>
  <p:tag name="KSO_WM_SLIDE_THEME_NAME" val="黄绿色简约风简单几何形状主题模板"/>
  <p:tag name="KSO_WM_SLIDE_TYPE" val="sectionTitle"/>
  <p:tag name="KSO_WM_TAG_VERSION" val="1.0"/>
  <p:tag name="KSO_WM_TEMPLATE_CATEGORY" val="custom"/>
  <p:tag name="KSO_WM_TEMPLATE_COLOR_TYPE" val="0"/>
  <p:tag name="KSO_WM_TEMPLATE_INDEX" val="20230996"/>
  <p:tag name="KSO_WM_TEMPLATE_MASTER_TYPE" val="0"/>
  <p:tag name="KSO_WM_TEMPLATE_SUBCATEGORY" val="29"/>
  <p:tag name="KSO_WM_SPECIAL_SOURCE" val="bdnull"/>
</p:tagLst>
</file>

<file path=ppt/tags/tag1139.xml><?xml version="1.0" encoding="utf-8"?>
<p:tagLst xmlns:p="http://schemas.openxmlformats.org/presentationml/2006/main">
  <p:tag name="KSO_WM_DIAGRAM_VIRTUALLY_FRAME" val="{&quot;height&quot;:371.2338582677165,&quot;left&quot;:294.0723622047244,&quot;top&quot;:98.7703937007874,&quot;width&quot;:633.1429921259842}"/>
</p:tagLst>
</file>

<file path=ppt/tags/tag1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3"/>
  <p:tag name="KSO_WM_UNIT_INDEX" val="13"/>
  <p:tag name="KSO_WM_UNIT_LAYERLEVEL" val="1"/>
  <p:tag name="KSO_WM_UNIT_TYPE" val="i"/>
</p:tagLst>
</file>

<file path=ppt/tags/tag1140.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custom20230996_7*a*1"/>
  <p:tag name="KSO_WM_UNIT_INDEX" val="1"/>
  <p:tag name="KSO_WM_UNIT_ISCONTENTSTITLE" val="0"/>
  <p:tag name="KSO_WM_UNIT_ISNUMDGMTITLE" val="0"/>
  <p:tag name="KSO_WM_UNIT_LAYERLEVEL" val="1"/>
  <p:tag name="KSO_WM_UNIT_NOCLEAR" val="0"/>
  <p:tag name="KSO_WM_UNIT_PRESET_TEXT" val="添加章节标题"/>
  <p:tag name="KSO_WM_UNIT_TEXT_TYPE" val="1"/>
  <p:tag name="KSO_WM_UNIT_TYPE" val="a"/>
  <p:tag name="KSO_WM_UNIT_VALUE" val="14"/>
</p:tagLst>
</file>

<file path=ppt/tags/tag1141.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1"/>
  <p:tag name="KSO_WM_UNIT_DIAGRAM_ISNUMVISUAL" val="0"/>
  <p:tag name="KSO_WM_UNIT_DIAGRAM_ISREFERUNIT" val="0"/>
  <p:tag name="KSO_WM_UNIT_HIGHLIGHT" val="0"/>
  <p:tag name="KSO_WM_UNIT_ID" val="custom20230996_7*e*1"/>
  <p:tag name="KSO_WM_UNIT_INDEX" val="1"/>
  <p:tag name="KSO_WM_UNIT_LAYERLEVEL" val="1"/>
  <p:tag name="KSO_WM_UNIT_NOCLEAR" val="0"/>
  <p:tag name="KSO_WM_UNIT_TYPE" val="e"/>
  <p:tag name="KSO_WM_UNIT_VALUE" val="13"/>
</p:tagLst>
</file>

<file path=ppt/tags/tag1142.xml><?xml version="1.0" encoding="utf-8"?>
<p:tagLst xmlns:p="http://schemas.openxmlformats.org/presentationml/2006/main">
  <p:tag name="KSO_WM_BEAUTIFY_FLAG" val="#wm#"/>
  <p:tag name="KSO_WM_SLIDE_ID" val="custom20230996_7"/>
  <p:tag name="KSO_WM_SLIDE_INDEX" val="7"/>
  <p:tag name="KSO_WM_SLIDE_ITEM_CNT" val="0"/>
  <p:tag name="KSO_WM_SLIDE_LAYOUT" val="a_e"/>
  <p:tag name="KSO_WM_SLIDE_LAYOUT_CNT" val="1_1"/>
  <p:tag name="KSO_WM_SLIDE_SUBTYPE" val="pureTxt"/>
  <p:tag name="KSO_WM_SLIDE_THEME_ID" val="3313005"/>
  <p:tag name="KSO_WM_SLIDE_THEME_NAME" val="黄绿色简约风简单几何形状主题模板"/>
  <p:tag name="KSO_WM_SLIDE_TYPE" val="sectionTitle"/>
  <p:tag name="KSO_WM_TAG_VERSION" val="1.0"/>
  <p:tag name="KSO_WM_TEMPLATE_CATEGORY" val="custom"/>
  <p:tag name="KSO_WM_TEMPLATE_COLOR_TYPE" val="0"/>
  <p:tag name="KSO_WM_TEMPLATE_INDEX" val="20230996"/>
  <p:tag name="KSO_WM_TEMPLATE_MASTER_TYPE" val="0"/>
  <p:tag name="KSO_WM_TEMPLATE_SUBCATEGORY" val="29"/>
  <p:tag name="KSO_WM_SPECIAL_SOURCE" val="bdnull"/>
</p:tagLst>
</file>

<file path=ppt/tags/tag1143.xml><?xml version="1.0" encoding="utf-8"?>
<p:tagLst xmlns:p="http://schemas.openxmlformats.org/presentationml/2006/main">
  <p:tag name="KSO_WM_BEAUTIFY_FLAG" val=""/>
  <p:tag name="KSO_WM_UNIT_INDEX" val="1"/>
  <p:tag name="KSO_WM_UNIT_TYPE" val="a"/>
</p:tagLst>
</file>

<file path=ppt/tags/tag1144.xml><?xml version="1.0" encoding="utf-8"?>
<p:tagLst xmlns:p="http://schemas.openxmlformats.org/presentationml/2006/main">
  <p:tag name="KSO_WM_BEAUTIFY_FLAG" val="#wm#"/>
  <p:tag name="KSO_WM_TEMPLATE_CATEGORY" val="custom"/>
  <p:tag name="KSO_WM_TEMPLATE_INDEX" val="20230996"/>
  <p:tag name="KSO_WM_SPECIAL_SOURCE" val="bdnull"/>
</p:tagLst>
</file>

<file path=ppt/tags/tag1145.xml><?xml version="1.0" encoding="utf-8"?>
<p:tagLst xmlns:p="http://schemas.openxmlformats.org/presentationml/2006/main">
  <p:tag name="KSO_WM_BEAUTIFY_FLAG" val=""/>
  <p:tag name="KSO_WM_UNIT_INDEX" val="1"/>
  <p:tag name="KSO_WM_UNIT_TYPE" val="a"/>
</p:tagLst>
</file>

<file path=ppt/tags/tag1146.xml><?xml version="1.0" encoding="utf-8"?>
<p:tagLst xmlns:p="http://schemas.openxmlformats.org/presentationml/2006/main">
  <p:tag name="KSO_WM_BEAUTIFY_FLAG" val="#wm#"/>
  <p:tag name="KSO_WM_TEMPLATE_CATEGORY" val="custom"/>
  <p:tag name="KSO_WM_TEMPLATE_INDEX" val="20230996"/>
  <p:tag name="KSO_WM_SPECIAL_SOURCE" val="bdnull"/>
  <p:tag name="resource_record_key" val="{&quot;13&quot;:[20042461,19971662,20063521],&quot;65&quot;:[20230996]}"/>
</p:tagLst>
</file>

<file path=ppt/tags/tag1147.xml><?xml version="1.0" encoding="utf-8"?>
<p:tagLst xmlns:p="http://schemas.openxmlformats.org/presentationml/2006/main">
  <p:tag name="KSO_WM_BEAUTIFY_FLAG" val=""/>
  <p:tag name="KSO_WM_UNIT_INDEX" val="1"/>
  <p:tag name="KSO_WM_UNIT_TYPE" val="a"/>
</p:tagLst>
</file>

<file path=ppt/tags/tag1148.xml><?xml version="1.0" encoding="utf-8"?>
<p:tagLst xmlns:p="http://schemas.openxmlformats.org/presentationml/2006/main">
  <p:tag name="KSO_WM_BEAUTIFY_FLAG" val="#wm#"/>
  <p:tag name="KSO_WM_TEMPLATE_CATEGORY" val="custom"/>
  <p:tag name="KSO_WM_TEMPLATE_INDEX" val="20230996"/>
  <p:tag name="KSO_WM_SPECIAL_SOURCE" val="bdnull"/>
  <p:tag name="resource_record_key" val="{&quot;13&quot;:[20042461,19971662,20063521],&quot;65&quot;:[20230996]}"/>
</p:tagLst>
</file>

<file path=ppt/tags/tag1149.xml><?xml version="1.0" encoding="utf-8"?>
<p:tagLst xmlns:p="http://schemas.openxmlformats.org/presentationml/2006/main">
  <p:tag name="KSO_WM_BEAUTIFY_FLAG" val="#wm#"/>
  <p:tag name="KSO_WM_TEMPLATE_CATEGORY" val="custom"/>
  <p:tag name="KSO_WM_TEMPLATE_INDEX" val="20230996"/>
  <p:tag name="KSO_WM_SPECIAL_SOURCE" val="bdnull"/>
  <p:tag name="resource_record_key" val="{&quot;13&quot;:[4700333,20482042,20481936,4364884,4705196,20481693,20362264],&quot;65&quot;:[20230996]}"/>
</p:tagLst>
</file>

<file path=ppt/tags/tag1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4"/>
  <p:tag name="KSO_WM_UNIT_INDEX" val="14"/>
  <p:tag name="KSO_WM_UNIT_LAYERLEVEL" val="1"/>
  <p:tag name="KSO_WM_UNIT_TYPE" val="i"/>
</p:tagLst>
</file>

<file path=ppt/tags/tag1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5"/>
  <p:tag name="KSO_WM_UNIT_INDEX" val="15"/>
  <p:tag name="KSO_WM_UNIT_LAYERLEVEL" val="1"/>
  <p:tag name="KSO_WM_UNIT_TYPE" val="i"/>
</p:tagLst>
</file>

<file path=ppt/tags/tag1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6"/>
  <p:tag name="KSO_WM_UNIT_INDEX" val="16"/>
  <p:tag name="KSO_WM_UNIT_LAYERLEVEL" val="1"/>
  <p:tag name="KSO_WM_UNIT_TYPE" val="i"/>
</p:tagLst>
</file>

<file path=ppt/tags/tag1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7"/>
  <p:tag name="KSO_WM_UNIT_INDEX" val="17"/>
  <p:tag name="KSO_WM_UNIT_LAYERLEVEL" val="1"/>
  <p:tag name="KSO_WM_UNIT_TYPE" val="i"/>
</p:tagLst>
</file>

<file path=ppt/tags/tag1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8"/>
  <p:tag name="KSO_WM_UNIT_INDEX" val="18"/>
  <p:tag name="KSO_WM_UNIT_LAYERLEVEL" val="1"/>
  <p:tag name="KSO_WM_UNIT_TYPE" val="i"/>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2"/>
  <p:tag name="KSO_WM_UNIT_INDEX" val="12"/>
  <p:tag name="KSO_WM_UNIT_LAYERLEVEL" val="1"/>
  <p:tag name="KSO_WM_UNIT_TYPE" val="i"/>
</p:tagLst>
</file>

<file path=ppt/tags/tag1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9"/>
  <p:tag name="KSO_WM_UNIT_INDEX" val="19"/>
  <p:tag name="KSO_WM_UNIT_LAYERLEVEL" val="1"/>
  <p:tag name="KSO_WM_UNIT_TYPE" val="i"/>
</p:tagLst>
</file>

<file path=ppt/tags/tag1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0"/>
  <p:tag name="KSO_WM_UNIT_INDEX" val="20"/>
  <p:tag name="KSO_WM_UNIT_LAYERLEVEL" val="1"/>
  <p:tag name="KSO_WM_UNIT_TYPE" val="i"/>
</p:tagLst>
</file>

<file path=ppt/tags/tag1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1"/>
  <p:tag name="KSO_WM_UNIT_INDEX" val="21"/>
  <p:tag name="KSO_WM_UNIT_LAYERLEVEL" val="1"/>
  <p:tag name="KSO_WM_UNIT_TYPE" val="i"/>
</p:tagLst>
</file>

<file path=ppt/tags/tag1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2"/>
  <p:tag name="KSO_WM_UNIT_INDEX" val="22"/>
  <p:tag name="KSO_WM_UNIT_LAYERLEVEL" val="1"/>
  <p:tag name="KSO_WM_UNIT_TYPE" val="i"/>
</p:tagLst>
</file>

<file path=ppt/tags/tag1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3"/>
  <p:tag name="KSO_WM_UNIT_INDEX" val="23"/>
  <p:tag name="KSO_WM_UNIT_LAYERLEVEL" val="1"/>
  <p:tag name="KSO_WM_UNIT_TYPE" val="i"/>
</p:tagLst>
</file>

<file path=ppt/tags/tag1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4"/>
  <p:tag name="KSO_WM_UNIT_INDEX" val="24"/>
  <p:tag name="KSO_WM_UNIT_LAYERLEVEL" val="1"/>
  <p:tag name="KSO_WM_UNIT_TYPE" val="i"/>
</p:tagLst>
</file>

<file path=ppt/tags/tag1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5"/>
  <p:tag name="KSO_WM_UNIT_INDEX" val="25"/>
  <p:tag name="KSO_WM_UNIT_LAYERLEVEL" val="1"/>
  <p:tag name="KSO_WM_UNIT_TYPE" val="i"/>
</p:tagLst>
</file>

<file path=ppt/tags/tag1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6"/>
  <p:tag name="KSO_WM_UNIT_INDEX" val="26"/>
  <p:tag name="KSO_WM_UNIT_LAYERLEVEL" val="1"/>
  <p:tag name="KSO_WM_UNIT_TYPE" val="i"/>
</p:tagLst>
</file>

<file path=ppt/tags/tag1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7"/>
  <p:tag name="KSO_WM_UNIT_INDEX" val="27"/>
  <p:tag name="KSO_WM_UNIT_LAYERLEVEL" val="1"/>
  <p:tag name="KSO_WM_UNIT_TYPE" val="i"/>
</p:tagLst>
</file>

<file path=ppt/tags/tag1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8"/>
  <p:tag name="KSO_WM_UNIT_INDEX" val="28"/>
  <p:tag name="KSO_WM_UNIT_LAYERLEVEL" val="1"/>
  <p:tag name="KSO_WM_UNIT_TYPE" val="i"/>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3"/>
  <p:tag name="KSO_WM_UNIT_INDEX" val="13"/>
  <p:tag name="KSO_WM_UNIT_LAYERLEVEL" val="1"/>
  <p:tag name="KSO_WM_UNIT_TYPE" val="i"/>
</p:tagLst>
</file>

<file path=ppt/tags/tag1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14"/>
</p:tagLst>
</file>

<file path=ppt/tags/tag1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34.xml><?xml version="1.0" encoding="utf-8"?>
<p:tagLst xmlns:p="http://schemas.openxmlformats.org/presentationml/2006/main">
  <p:tag name="KSO_WM_BEAUTIFY_FLAG" val="#wm#"/>
  <p:tag name="KSO_WM_TAG_VERSION" val="1.0"/>
  <p:tag name="KSO_WM_UNIT_COMPATIBLE" val="1"/>
  <p:tag name="KSO_WM_UNIT_DIAGRAM_ISNUMVISUAL" val="0"/>
  <p:tag name="KSO_WM_UNIT_DIAGRAM_ISREFERUNIT" val="0"/>
  <p:tag name="KSO_WM_UNIT_HIGHLIGHT" val="0"/>
  <p:tag name="KSO_WM_UNIT_ID" val="_4*e*1"/>
  <p:tag name="KSO_WM_UNIT_INDEX" val="1"/>
  <p:tag name="KSO_WM_UNIT_LAYERLEVEL" val="1"/>
  <p:tag name="KSO_WM_UNIT_NOCLEAR" val="0"/>
  <p:tag name="KSO_WM_UNIT_PRESET_TEXT" val="节编号"/>
  <p:tag name="KSO_WM_UNIT_TYPE" val="e"/>
  <p:tag name="KSO_WM_UNIT_VALUE" val="13"/>
</p:tagLst>
</file>

<file path=ppt/tags/tag1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1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1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2"/>
  <p:tag name="KSO_WM_UNIT_INDEX" val="2"/>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1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4"/>
  <p:tag name="KSO_WM_UNIT_INDEX" val="14"/>
  <p:tag name="KSO_WM_UNIT_LAYERLEVEL" val="1"/>
  <p:tag name="KSO_WM_UNIT_TYPE" val="i"/>
</p:tagLst>
</file>

<file path=ppt/tags/tag1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1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1_1"/>
  <p:tag name="KSO_WM_UNIT_INDEX" val="1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1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1_1"/>
  <p:tag name="KSO_WM_UNIT_INDEX" val="1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1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2_1"/>
  <p:tag name="KSO_WM_UNIT_INDEX" val="2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1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2_1"/>
  <p:tag name="KSO_WM_UNIT_INDEX" val="2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1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5"/>
  <p:tag name="KSO_WM_UNIT_INDEX" val="15"/>
  <p:tag name="KSO_WM_UNIT_LAYERLEVEL" val="1"/>
  <p:tag name="KSO_WM_UNIT_TYPE" val="i"/>
</p:tagLst>
</file>

<file path=ppt/tags/tag1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720"/>
</p:tagLst>
</file>

<file path=ppt/tags/tag1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6"/>
  <p:tag name="KSO_WM_UNIT_INDEX" val="16"/>
  <p:tag name="KSO_WM_UNIT_LAYERLEVEL" val="1"/>
  <p:tag name="KSO_WM_UNIT_TYPE" val="i"/>
</p:tagLst>
</file>

<file path=ppt/tags/tag1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1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40"/>
</p:tagLst>
</file>

<file path=ppt/tags/tag1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
  <p:tag name="KSO_WM_UNIT_INDEX" val="1"/>
  <p:tag name="KSO_WM_UNIT_LAYERLEVEL" val="1"/>
  <p:tag name="KSO_WM_UNIT_TYPE" val="i"/>
</p:tagLst>
</file>

<file path=ppt/tags/tag1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
  <p:tag name="KSO_WM_UNIT_INDEX" val="2"/>
  <p:tag name="KSO_WM_UNIT_LAYERLEVEL" val="1"/>
  <p:tag name="KSO_WM_UNIT_TYPE" val="i"/>
</p:tagLst>
</file>

<file path=ppt/tags/tag1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
  <p:tag name="KSO_WM_UNIT_INDEX" val="3"/>
  <p:tag name="KSO_WM_UNIT_LAYERLEVEL" val="1"/>
  <p:tag name="KSO_WM_UNIT_TYPE" val="i"/>
</p:tagLst>
</file>

<file path=ppt/tags/tag1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4"/>
  <p:tag name="KSO_WM_UNIT_INDEX" val="4"/>
  <p:tag name="KSO_WM_UNIT_LAYERLEVEL" val="1"/>
  <p:tag name="KSO_WM_UNIT_TYPE" val="i"/>
</p:tagLst>
</file>

<file path=ppt/tags/tag1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5"/>
  <p:tag name="KSO_WM_UNIT_INDEX" val="5"/>
  <p:tag name="KSO_WM_UNIT_LAYERLEVEL" val="1"/>
  <p:tag name="KSO_WM_UNIT_TYPE" val="i"/>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7"/>
  <p:tag name="KSO_WM_UNIT_INDEX" val="17"/>
  <p:tag name="KSO_WM_UNIT_LAYERLEVEL" val="1"/>
  <p:tag name="KSO_WM_UNIT_TYPE" val="i"/>
</p:tagLst>
</file>

<file path=ppt/tags/tag1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6"/>
  <p:tag name="KSO_WM_UNIT_INDEX" val="6"/>
  <p:tag name="KSO_WM_UNIT_LAYERLEVEL" val="1"/>
  <p:tag name="KSO_WM_UNIT_TYPE" val="i"/>
</p:tagLst>
</file>

<file path=ppt/tags/tag1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7"/>
  <p:tag name="KSO_WM_UNIT_INDEX" val="7"/>
  <p:tag name="KSO_WM_UNIT_LAYERLEVEL" val="1"/>
  <p:tag name="KSO_WM_UNIT_TYPE" val="i"/>
</p:tagLst>
</file>

<file path=ppt/tags/tag1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8"/>
  <p:tag name="KSO_WM_UNIT_INDEX" val="8"/>
  <p:tag name="KSO_WM_UNIT_LAYERLEVEL" val="1"/>
  <p:tag name="KSO_WM_UNIT_TYPE" val="i"/>
</p:tagLst>
</file>

<file path=ppt/tags/tag1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9"/>
  <p:tag name="KSO_WM_UNIT_INDEX" val="9"/>
  <p:tag name="KSO_WM_UNIT_LAYERLEVEL" val="1"/>
  <p:tag name="KSO_WM_UNIT_TYPE" val="i"/>
</p:tagLst>
</file>

<file path=ppt/tags/tag1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0"/>
  <p:tag name="KSO_WM_UNIT_INDEX" val="10"/>
  <p:tag name="KSO_WM_UNIT_LAYERLEVEL" val="1"/>
  <p:tag name="KSO_WM_UNIT_TYPE" val="i"/>
</p:tagLst>
</file>

<file path=ppt/tags/tag1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1"/>
  <p:tag name="KSO_WM_UNIT_INDEX" val="11"/>
  <p:tag name="KSO_WM_UNIT_LAYERLEVEL" val="1"/>
  <p:tag name="KSO_WM_UNIT_TYPE" val="i"/>
</p:tagLst>
</file>

<file path=ppt/tags/tag1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2"/>
  <p:tag name="KSO_WM_UNIT_INDEX" val="12"/>
  <p:tag name="KSO_WM_UNIT_LAYERLEVEL" val="1"/>
  <p:tag name="KSO_WM_UNIT_TYPE" val="i"/>
</p:tagLst>
</file>

<file path=ppt/tags/tag1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3"/>
  <p:tag name="KSO_WM_UNIT_INDEX" val="13"/>
  <p:tag name="KSO_WM_UNIT_LAYERLEVEL" val="1"/>
  <p:tag name="KSO_WM_UNIT_TYPE" val="i"/>
</p:tagLst>
</file>

<file path=ppt/tags/tag1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4"/>
  <p:tag name="KSO_WM_UNIT_INDEX" val="14"/>
  <p:tag name="KSO_WM_UNIT_LAYERLEVEL" val="1"/>
  <p:tag name="KSO_WM_UNIT_TYPE" val="i"/>
</p:tagLst>
</file>

<file path=ppt/tags/tag1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5"/>
  <p:tag name="KSO_WM_UNIT_INDEX" val="15"/>
  <p:tag name="KSO_WM_UNIT_LAYERLEVEL" val="1"/>
  <p:tag name="KSO_WM_UNIT_TYPE" val="i"/>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8"/>
  <p:tag name="KSO_WM_UNIT_INDEX" val="18"/>
  <p:tag name="KSO_WM_UNIT_LAYERLEVEL" val="1"/>
  <p:tag name="KSO_WM_UNIT_TYPE" val="i"/>
</p:tagLst>
</file>

<file path=ppt/tags/tag1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6"/>
  <p:tag name="KSO_WM_UNIT_INDEX" val="16"/>
  <p:tag name="KSO_WM_UNIT_LAYERLEVEL" val="1"/>
  <p:tag name="KSO_WM_UNIT_TYPE" val="i"/>
</p:tagLst>
</file>

<file path=ppt/tags/tag1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7"/>
  <p:tag name="KSO_WM_UNIT_INDEX" val="17"/>
  <p:tag name="KSO_WM_UNIT_LAYERLEVEL" val="1"/>
  <p:tag name="KSO_WM_UNIT_TYPE" val="i"/>
</p:tagLst>
</file>

<file path=ppt/tags/tag1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8"/>
  <p:tag name="KSO_WM_UNIT_INDEX" val="18"/>
  <p:tag name="KSO_WM_UNIT_LAYERLEVEL" val="1"/>
  <p:tag name="KSO_WM_UNIT_TYPE" val="i"/>
</p:tagLst>
</file>

<file path=ppt/tags/tag1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9"/>
  <p:tag name="KSO_WM_UNIT_INDEX" val="19"/>
  <p:tag name="KSO_WM_UNIT_LAYERLEVEL" val="1"/>
  <p:tag name="KSO_WM_UNIT_TYPE" val="i"/>
</p:tagLst>
</file>

<file path=ppt/tags/tag1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0"/>
  <p:tag name="KSO_WM_UNIT_INDEX" val="20"/>
  <p:tag name="KSO_WM_UNIT_LAYERLEVEL" val="1"/>
  <p:tag name="KSO_WM_UNIT_TYPE" val="i"/>
</p:tagLst>
</file>

<file path=ppt/tags/tag1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1"/>
  <p:tag name="KSO_WM_UNIT_INDEX" val="21"/>
  <p:tag name="KSO_WM_UNIT_LAYERLEVEL" val="1"/>
  <p:tag name="KSO_WM_UNIT_TYPE" val="i"/>
</p:tagLst>
</file>

<file path=ppt/tags/tag1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2"/>
  <p:tag name="KSO_WM_UNIT_INDEX" val="22"/>
  <p:tag name="KSO_WM_UNIT_LAYERLEVEL" val="1"/>
  <p:tag name="KSO_WM_UNIT_TYPE" val="i"/>
</p:tagLst>
</file>

<file path=ppt/tags/tag1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3"/>
  <p:tag name="KSO_WM_UNIT_INDEX" val="23"/>
  <p:tag name="KSO_WM_UNIT_LAYERLEVEL" val="1"/>
  <p:tag name="KSO_WM_UNIT_TYPE" val="i"/>
</p:tagLst>
</file>

<file path=ppt/tags/tag1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4"/>
  <p:tag name="KSO_WM_UNIT_INDEX" val="24"/>
  <p:tag name="KSO_WM_UNIT_LAYERLEVEL" val="1"/>
  <p:tag name="KSO_WM_UNIT_TYPE" val="i"/>
</p:tagLst>
</file>

<file path=ppt/tags/tag1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5"/>
  <p:tag name="KSO_WM_UNIT_INDEX" val="25"/>
  <p:tag name="KSO_WM_UNIT_LAYERLEVEL" val="1"/>
  <p:tag name="KSO_WM_UNIT_TYPE" val="i"/>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9"/>
  <p:tag name="KSO_WM_UNIT_INDEX" val="19"/>
  <p:tag name="KSO_WM_UNIT_LAYERLEVEL" val="1"/>
  <p:tag name="KSO_WM_UNIT_TYPE" val="i"/>
</p:tagLst>
</file>

<file path=ppt/tags/tag1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6"/>
  <p:tag name="KSO_WM_UNIT_INDEX" val="26"/>
  <p:tag name="KSO_WM_UNIT_LAYERLEVEL" val="1"/>
  <p:tag name="KSO_WM_UNIT_TYPE" val="i"/>
</p:tagLst>
</file>

<file path=ppt/tags/tag1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7"/>
  <p:tag name="KSO_WM_UNIT_INDEX" val="27"/>
  <p:tag name="KSO_WM_UNIT_LAYERLEVEL" val="1"/>
  <p:tag name="KSO_WM_UNIT_TYPE" val="i"/>
</p:tagLst>
</file>

<file path=ppt/tags/tag1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8"/>
  <p:tag name="KSO_WM_UNIT_INDEX" val="28"/>
  <p:tag name="KSO_WM_UNIT_LAYERLEVEL" val="1"/>
  <p:tag name="KSO_WM_UNIT_TYPE" val="i"/>
</p:tagLst>
</file>

<file path=ppt/tags/tag1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9"/>
  <p:tag name="KSO_WM_UNIT_INDEX" val="29"/>
  <p:tag name="KSO_WM_UNIT_LAYERLEVEL" val="1"/>
  <p:tag name="KSO_WM_UNIT_TYPE" val="i"/>
</p:tagLst>
</file>

<file path=ppt/tags/tag1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0"/>
  <p:tag name="KSO_WM_UNIT_INDEX" val="30"/>
  <p:tag name="KSO_WM_UNIT_LAYERLEVEL" val="1"/>
  <p:tag name="KSO_WM_UNIT_TYPE" val="i"/>
</p:tagLst>
</file>

<file path=ppt/tags/tag1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1"/>
  <p:tag name="KSO_WM_UNIT_INDEX" val="31"/>
  <p:tag name="KSO_WM_UNIT_LAYERLEVEL" val="1"/>
  <p:tag name="KSO_WM_UNIT_TYPE" val="i"/>
</p:tagLst>
</file>

<file path=ppt/tags/tag1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1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NOCLEAR" val="0"/>
</p:tagLst>
</file>

<file path=ppt/tags/tag1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
  <p:tag name="KSO_WM_UNIT_INDEX" val="2"/>
  <p:tag name="KSO_WM_UNIT_LAYERLEVEL" val="1"/>
  <p:tag name="KSO_WM_UNIT_TYPE" val="i"/>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0"/>
  <p:tag name="KSO_WM_UNIT_INDEX" val="20"/>
  <p:tag name="KSO_WM_UNIT_LAYERLEVEL" val="1"/>
  <p:tag name="KSO_WM_UNIT_TYPE" val="i"/>
</p:tagLst>
</file>

<file path=ppt/tags/tag2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2"/>
  <p:tag name="KSO_WM_UNIT_INDEX" val="2"/>
  <p:tag name="KSO_WM_UNIT_LAYERLEVEL" val="1"/>
  <p:tag name="KSO_WM_UNIT_NOCLEAR" val="0"/>
  <p:tag name="KSO_WM_UNIT_PRESET_TEXT" val="公司名占位符"/>
  <p:tag name="KSO_WM_UNIT_SUBTYPE" val="g"/>
  <p:tag name="KSO_WM_UNIT_TYPE" val="f"/>
  <p:tag name="KSO_WM_UNIT_VALUE" val="16"/>
</p:tagLst>
</file>

<file path=ppt/tags/tag2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202.xml><?xml version="1.0" encoding="utf-8"?>
<p:tagLst xmlns:p="http://schemas.openxmlformats.org/presentationml/2006/main">
  <p:tag name="KSO_WM_BEAUTIFY_FLAG" val="#fgm#"/>
  <p:tag name="KSO_WM_FIGMA_FLAG" val="#fgm#"/>
  <p:tag name="KSO_WM_UNIT_INDEX" val="1"/>
  <p:tag name="KSO_WM_UNIT_TYPE" val="a"/>
  <p:tag name="KSO_WM_LAYOUT_CHECK_HASH" val="81525c5d7b35515ba1cbd9e9826071bb902808a8"/>
  <p:tag name="KSO_WM_NEWLAYOUT_ID" val="10"/>
</p:tagLst>
</file>

<file path=ppt/tags/tag203.xml><?xml version="1.0" encoding="utf-8"?>
<p:tagLst xmlns:p="http://schemas.openxmlformats.org/presentationml/2006/main">
  <p:tag name="KSO_WM_BEAUTIFY_FLAG" val="#fgm#"/>
  <p:tag name="KSO_WM_FIGMA_FLAG" val="#fgm#"/>
  <p:tag name="KSO_WM_UNIT_INDEX" val="1"/>
  <p:tag name="KSO_WM_UNIT_TYPE" val="f"/>
</p:tagLst>
</file>

<file path=ppt/tags/tag204.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205.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Lst>
</file>

<file path=ppt/tags/tag2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1"/>
  <p:tag name="KSO_WM_UNIT_INDEX" val="1"/>
  <p:tag name="KSO_WM_UNIT_LAYERLEVEL" val="1"/>
  <p:tag name="KSO_WM_UNIT_TYPE" val="i"/>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1"/>
  <p:tag name="KSO_WM_UNIT_INDEX" val="21"/>
  <p:tag name="KSO_WM_UNIT_LAYERLEVEL" val="1"/>
  <p:tag name="KSO_WM_UNIT_TYPE" val="i"/>
</p:tagLst>
</file>

<file path=ppt/tags/tag2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2"/>
  <p:tag name="KSO_WM_UNIT_INDEX" val="2"/>
  <p:tag name="KSO_WM_UNIT_LAYERLEVEL" val="1"/>
  <p:tag name="KSO_WM_UNIT_TYPE" val="i"/>
</p:tagLst>
</file>

<file path=ppt/tags/tag2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3"/>
  <p:tag name="KSO_WM_UNIT_INDEX" val="3"/>
  <p:tag name="KSO_WM_UNIT_LAYERLEVEL" val="1"/>
  <p:tag name="KSO_WM_UNIT_TYPE" val="i"/>
</p:tagLst>
</file>

<file path=ppt/tags/tag2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4"/>
  <p:tag name="KSO_WM_UNIT_INDEX" val="4"/>
  <p:tag name="KSO_WM_UNIT_LAYERLEVEL" val="1"/>
  <p:tag name="KSO_WM_UNIT_TYPE" val="i"/>
</p:tagLst>
</file>

<file path=ppt/tags/tag2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5"/>
  <p:tag name="KSO_WM_UNIT_INDEX" val="5"/>
  <p:tag name="KSO_WM_UNIT_LAYERLEVEL" val="1"/>
  <p:tag name="KSO_WM_UNIT_TYPE" val="i"/>
</p:tagLst>
</file>

<file path=ppt/tags/tag214.xml><?xml version="1.0" encoding="utf-8"?>
<p:tagLst xmlns:p="http://schemas.openxmlformats.org/presentationml/2006/main">
  <p:tag name="KSO_WM_BEAUTIFY_FLAG" val="#wm#"/>
  <p:tag name="KSO_WM_TAG_VERSION" val="1.0"/>
  <p:tag name="KSO_WM_TEMPLATE_CATEGORY" val="custom"/>
  <p:tag name="KSO_WM_TEMPLATE_COLOR_TYPE" val="0"/>
  <p:tag name="KSO_WM_TEMPLATE_INDEX" val="20230996"/>
  <p:tag name="KSO_WM_TEMPLATE_MASTER_TYPE" val="0"/>
  <p:tag name="KSO_WM_TEMPLATE_SUBCATEGORY" val="29"/>
  <p:tag name="KSO_WM_TEMPLATE_THUMBS_INDEX" val="1、9"/>
</p:tagLst>
</file>

<file path=ppt/tags/tag2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
  <p:tag name="KSO_WM_UNIT_INDEX" val="1"/>
  <p:tag name="KSO_WM_UNIT_LAYERLEVEL" val="1"/>
  <p:tag name="KSO_WM_UNIT_TYPE" val="i"/>
</p:tagLst>
</file>

<file path=ppt/tags/tag2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
  <p:tag name="KSO_WM_UNIT_INDEX" val="2"/>
  <p:tag name="KSO_WM_UNIT_LAYERLEVEL" val="1"/>
  <p:tag name="KSO_WM_UNIT_TYPE" val="i"/>
</p:tagLst>
</file>

<file path=ppt/tags/tag2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
  <p:tag name="KSO_WM_UNIT_INDEX" val="3"/>
  <p:tag name="KSO_WM_UNIT_LAYERLEVEL" val="1"/>
  <p:tag name="KSO_WM_UNIT_TYPE" val="i"/>
</p:tagLst>
</file>

<file path=ppt/tags/tag2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
  <p:tag name="KSO_WM_UNIT_INDEX" val="4"/>
  <p:tag name="KSO_WM_UNIT_LAYERLEVEL" val="1"/>
  <p:tag name="KSO_WM_UNIT_TYPE" val="i"/>
</p:tagLst>
</file>

<file path=ppt/tags/tag2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
  <p:tag name="KSO_WM_UNIT_INDEX" val="5"/>
  <p:tag name="KSO_WM_UNIT_LAYERLEVEL" val="1"/>
  <p:tag name="KSO_WM_UNIT_TYPE" val="i"/>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2"/>
  <p:tag name="KSO_WM_UNIT_INDEX" val="22"/>
  <p:tag name="KSO_WM_UNIT_LAYERLEVEL" val="1"/>
  <p:tag name="KSO_WM_UNIT_TYPE" val="i"/>
</p:tagLst>
</file>

<file path=ppt/tags/tag2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6"/>
  <p:tag name="KSO_WM_UNIT_INDEX" val="6"/>
  <p:tag name="KSO_WM_UNIT_LAYERLEVEL" val="1"/>
  <p:tag name="KSO_WM_UNIT_TYPE" val="i"/>
</p:tagLst>
</file>

<file path=ppt/tags/tag2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7"/>
  <p:tag name="KSO_WM_UNIT_INDEX" val="7"/>
  <p:tag name="KSO_WM_UNIT_LAYERLEVEL" val="1"/>
  <p:tag name="KSO_WM_UNIT_TYPE" val="i"/>
</p:tagLst>
</file>

<file path=ppt/tags/tag2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8"/>
  <p:tag name="KSO_WM_UNIT_INDEX" val="8"/>
  <p:tag name="KSO_WM_UNIT_LAYERLEVEL" val="1"/>
  <p:tag name="KSO_WM_UNIT_TYPE" val="i"/>
</p:tagLst>
</file>

<file path=ppt/tags/tag2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9"/>
  <p:tag name="KSO_WM_UNIT_INDEX" val="9"/>
  <p:tag name="KSO_WM_UNIT_LAYERLEVEL" val="1"/>
  <p:tag name="KSO_WM_UNIT_TYPE" val="i"/>
</p:tagLst>
</file>

<file path=ppt/tags/tag2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0"/>
  <p:tag name="KSO_WM_UNIT_INDEX" val="10"/>
  <p:tag name="KSO_WM_UNIT_LAYERLEVEL" val="1"/>
  <p:tag name="KSO_WM_UNIT_TYPE" val="i"/>
</p:tagLst>
</file>

<file path=ppt/tags/tag2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1"/>
  <p:tag name="KSO_WM_UNIT_INDEX" val="11"/>
  <p:tag name="KSO_WM_UNIT_LAYERLEVEL" val="1"/>
  <p:tag name="KSO_WM_UNIT_TYPE" val="i"/>
</p:tagLst>
</file>

<file path=ppt/tags/tag2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2"/>
  <p:tag name="KSO_WM_UNIT_INDEX" val="12"/>
  <p:tag name="KSO_WM_UNIT_LAYERLEVEL" val="1"/>
  <p:tag name="KSO_WM_UNIT_TYPE" val="i"/>
</p:tagLst>
</file>

<file path=ppt/tags/tag2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3"/>
  <p:tag name="KSO_WM_UNIT_INDEX" val="13"/>
  <p:tag name="KSO_WM_UNIT_LAYERLEVEL" val="1"/>
  <p:tag name="KSO_WM_UNIT_TYPE" val="i"/>
</p:tagLst>
</file>

<file path=ppt/tags/tag2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4"/>
  <p:tag name="KSO_WM_UNIT_INDEX" val="14"/>
  <p:tag name="KSO_WM_UNIT_LAYERLEVEL" val="1"/>
  <p:tag name="KSO_WM_UNIT_TYPE" val="i"/>
</p:tagLst>
</file>

<file path=ppt/tags/tag2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5"/>
  <p:tag name="KSO_WM_UNIT_INDEX" val="15"/>
  <p:tag name="KSO_WM_UNIT_LAYERLEVEL" val="1"/>
  <p:tag name="KSO_WM_UNIT_TYPE" val="i"/>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3"/>
  <p:tag name="KSO_WM_UNIT_INDEX" val="23"/>
  <p:tag name="KSO_WM_UNIT_LAYERLEVEL" val="1"/>
  <p:tag name="KSO_WM_UNIT_TYPE" val="i"/>
</p:tagLst>
</file>

<file path=ppt/tags/tag2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6"/>
  <p:tag name="KSO_WM_UNIT_INDEX" val="16"/>
  <p:tag name="KSO_WM_UNIT_LAYERLEVEL" val="1"/>
  <p:tag name="KSO_WM_UNIT_TYPE" val="i"/>
</p:tagLst>
</file>

<file path=ppt/tags/tag2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7"/>
  <p:tag name="KSO_WM_UNIT_INDEX" val="17"/>
  <p:tag name="KSO_WM_UNIT_LAYERLEVEL" val="1"/>
  <p:tag name="KSO_WM_UNIT_TYPE" val="i"/>
</p:tagLst>
</file>

<file path=ppt/tags/tag2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8"/>
  <p:tag name="KSO_WM_UNIT_INDEX" val="18"/>
  <p:tag name="KSO_WM_UNIT_LAYERLEVEL" val="1"/>
  <p:tag name="KSO_WM_UNIT_TYPE" val="i"/>
</p:tagLst>
</file>

<file path=ppt/tags/tag2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9"/>
  <p:tag name="KSO_WM_UNIT_INDEX" val="19"/>
  <p:tag name="KSO_WM_UNIT_LAYERLEVEL" val="1"/>
  <p:tag name="KSO_WM_UNIT_TYPE" val="i"/>
</p:tagLst>
</file>

<file path=ppt/tags/tag2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0"/>
  <p:tag name="KSO_WM_UNIT_INDEX" val="20"/>
  <p:tag name="KSO_WM_UNIT_LAYERLEVEL" val="1"/>
  <p:tag name="KSO_WM_UNIT_TYPE" val="i"/>
</p:tagLst>
</file>

<file path=ppt/tags/tag2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1"/>
  <p:tag name="KSO_WM_UNIT_INDEX" val="21"/>
  <p:tag name="KSO_WM_UNIT_LAYERLEVEL" val="1"/>
  <p:tag name="KSO_WM_UNIT_TYPE" val="i"/>
</p:tagLst>
</file>

<file path=ppt/tags/tag2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2"/>
  <p:tag name="KSO_WM_UNIT_INDEX" val="22"/>
  <p:tag name="KSO_WM_UNIT_LAYERLEVEL" val="1"/>
  <p:tag name="KSO_WM_UNIT_TYPE" val="i"/>
</p:tagLst>
</file>

<file path=ppt/tags/tag2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3"/>
  <p:tag name="KSO_WM_UNIT_INDEX" val="23"/>
  <p:tag name="KSO_WM_UNIT_LAYERLEVEL" val="1"/>
  <p:tag name="KSO_WM_UNIT_TYPE" val="i"/>
</p:tagLst>
</file>

<file path=ppt/tags/tag2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4"/>
  <p:tag name="KSO_WM_UNIT_INDEX" val="24"/>
  <p:tag name="KSO_WM_UNIT_LAYERLEVEL" val="1"/>
  <p:tag name="KSO_WM_UNIT_TYPE" val="i"/>
</p:tagLst>
</file>

<file path=ppt/tags/tag2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5"/>
  <p:tag name="KSO_WM_UNIT_INDEX" val="25"/>
  <p:tag name="KSO_WM_UNIT_LAYERLEVEL" val="1"/>
  <p:tag name="KSO_WM_UNIT_TYPE" val="i"/>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4"/>
  <p:tag name="KSO_WM_UNIT_INDEX" val="24"/>
  <p:tag name="KSO_WM_UNIT_LAYERLEVEL" val="1"/>
  <p:tag name="KSO_WM_UNIT_TYPE" val="i"/>
</p:tagLst>
</file>

<file path=ppt/tags/tag2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6"/>
  <p:tag name="KSO_WM_UNIT_INDEX" val="26"/>
  <p:tag name="KSO_WM_UNIT_LAYERLEVEL" val="1"/>
  <p:tag name="KSO_WM_UNIT_TYPE" val="i"/>
</p:tagLst>
</file>

<file path=ppt/tags/tag2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7"/>
  <p:tag name="KSO_WM_UNIT_INDEX" val="27"/>
  <p:tag name="KSO_WM_UNIT_LAYERLEVEL" val="1"/>
  <p:tag name="KSO_WM_UNIT_TYPE" val="i"/>
</p:tagLst>
</file>

<file path=ppt/tags/tag2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8"/>
  <p:tag name="KSO_WM_UNIT_INDEX" val="28"/>
  <p:tag name="KSO_WM_UNIT_LAYERLEVEL" val="1"/>
  <p:tag name="KSO_WM_UNIT_TYPE" val="i"/>
</p:tagLst>
</file>

<file path=ppt/tags/tag2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9"/>
  <p:tag name="KSO_WM_UNIT_INDEX" val="29"/>
  <p:tag name="KSO_WM_UNIT_LAYERLEVEL" val="1"/>
  <p:tag name="KSO_WM_UNIT_TYPE" val="i"/>
</p:tagLst>
</file>

<file path=ppt/tags/tag2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0"/>
  <p:tag name="KSO_WM_UNIT_INDEX" val="30"/>
  <p:tag name="KSO_WM_UNIT_LAYERLEVEL" val="1"/>
  <p:tag name="KSO_WM_UNIT_TYPE" val="i"/>
</p:tagLst>
</file>

<file path=ppt/tags/tag2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1"/>
  <p:tag name="KSO_WM_UNIT_INDEX" val="31"/>
  <p:tag name="KSO_WM_UNIT_LAYERLEVEL" val="1"/>
  <p:tag name="KSO_WM_UNIT_TYPE" val="i"/>
</p:tagLst>
</file>

<file path=ppt/tags/tag2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2"/>
  <p:tag name="KSO_WM_UNIT_INDEX" val="32"/>
  <p:tag name="KSO_WM_UNIT_LAYERLEVEL" val="1"/>
  <p:tag name="KSO_WM_UNIT_TYPE" val="i"/>
</p:tagLst>
</file>

<file path=ppt/tags/tag2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3"/>
  <p:tag name="KSO_WM_UNIT_INDEX" val="33"/>
  <p:tag name="KSO_WM_UNIT_LAYERLEVEL" val="1"/>
  <p:tag name="KSO_WM_UNIT_TYPE" val="i"/>
</p:tagLst>
</file>

<file path=ppt/tags/tag2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4"/>
  <p:tag name="KSO_WM_UNIT_INDEX" val="34"/>
  <p:tag name="KSO_WM_UNIT_LAYERLEVEL" val="1"/>
  <p:tag name="KSO_WM_UNIT_TYPE" val="i"/>
</p:tagLst>
</file>

<file path=ppt/tags/tag2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5"/>
  <p:tag name="KSO_WM_UNIT_INDEX" val="35"/>
  <p:tag name="KSO_WM_UNIT_LAYERLEVEL" val="1"/>
  <p:tag name="KSO_WM_UNIT_TYPE" val="i"/>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5"/>
  <p:tag name="KSO_WM_UNIT_INDEX" val="25"/>
  <p:tag name="KSO_WM_UNIT_LAYERLEVEL" val="1"/>
  <p:tag name="KSO_WM_UNIT_TYPE" val="i"/>
</p:tagLst>
</file>

<file path=ppt/tags/tag2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6"/>
  <p:tag name="KSO_WM_UNIT_INDEX" val="36"/>
  <p:tag name="KSO_WM_UNIT_LAYERLEVEL" val="1"/>
  <p:tag name="KSO_WM_UNIT_TYPE" val="i"/>
</p:tagLst>
</file>

<file path=ppt/tags/tag2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7"/>
  <p:tag name="KSO_WM_UNIT_INDEX" val="37"/>
  <p:tag name="KSO_WM_UNIT_LAYERLEVEL" val="1"/>
  <p:tag name="KSO_WM_UNIT_TYPE" val="i"/>
</p:tagLst>
</file>

<file path=ppt/tags/tag2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8"/>
  <p:tag name="KSO_WM_UNIT_INDEX" val="38"/>
  <p:tag name="KSO_WM_UNIT_LAYERLEVEL" val="1"/>
  <p:tag name="KSO_WM_UNIT_TYPE" val="i"/>
</p:tagLst>
</file>

<file path=ppt/tags/tag2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9"/>
  <p:tag name="KSO_WM_UNIT_INDEX" val="39"/>
  <p:tag name="KSO_WM_UNIT_LAYERLEVEL" val="1"/>
  <p:tag name="KSO_WM_UNIT_TYPE" val="i"/>
</p:tagLst>
</file>

<file path=ppt/tags/tag2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0"/>
  <p:tag name="KSO_WM_UNIT_INDEX" val="40"/>
  <p:tag name="KSO_WM_UNIT_LAYERLEVEL" val="1"/>
  <p:tag name="KSO_WM_UNIT_TYPE" val="i"/>
</p:tagLst>
</file>

<file path=ppt/tags/tag2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1"/>
  <p:tag name="KSO_WM_UNIT_INDEX" val="41"/>
  <p:tag name="KSO_WM_UNIT_LAYERLEVEL" val="1"/>
  <p:tag name="KSO_WM_UNIT_TYPE" val="i"/>
</p:tagLst>
</file>

<file path=ppt/tags/tag2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2"/>
  <p:tag name="KSO_WM_UNIT_INDEX" val="42"/>
  <p:tag name="KSO_WM_UNIT_LAYERLEVEL" val="1"/>
  <p:tag name="KSO_WM_UNIT_TYPE" val="i"/>
</p:tagLst>
</file>

<file path=ppt/tags/tag2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3"/>
  <p:tag name="KSO_WM_UNIT_INDEX" val="43"/>
  <p:tag name="KSO_WM_UNIT_LAYERLEVEL" val="1"/>
  <p:tag name="KSO_WM_UNIT_TYPE" val="i"/>
</p:tagLst>
</file>

<file path=ppt/tags/tag2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4"/>
  <p:tag name="KSO_WM_UNIT_INDEX" val="44"/>
  <p:tag name="KSO_WM_UNIT_LAYERLEVEL" val="1"/>
  <p:tag name="KSO_WM_UNIT_TYPE" val="i"/>
</p:tagLst>
</file>

<file path=ppt/tags/tag2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5"/>
  <p:tag name="KSO_WM_UNIT_INDEX" val="45"/>
  <p:tag name="KSO_WM_UNIT_LAYERLEVEL" val="1"/>
  <p:tag name="KSO_WM_UNIT_TYPE" val="i"/>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6"/>
  <p:tag name="KSO_WM_UNIT_INDEX" val="26"/>
  <p:tag name="KSO_WM_UNIT_LAYERLEVEL" val="1"/>
  <p:tag name="KSO_WM_UNIT_TYPE" val="i"/>
</p:tagLst>
</file>

<file path=ppt/tags/tag2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6"/>
  <p:tag name="KSO_WM_UNIT_INDEX" val="46"/>
  <p:tag name="KSO_WM_UNIT_LAYERLEVEL" val="1"/>
  <p:tag name="KSO_WM_UNIT_TYPE" val="i"/>
</p:tagLst>
</file>

<file path=ppt/tags/tag2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7"/>
  <p:tag name="KSO_WM_UNIT_INDEX" val="47"/>
  <p:tag name="KSO_WM_UNIT_LAYERLEVEL" val="1"/>
  <p:tag name="KSO_WM_UNIT_TYPE" val="i"/>
</p:tagLst>
</file>

<file path=ppt/tags/tag2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8"/>
  <p:tag name="KSO_WM_UNIT_INDEX" val="48"/>
  <p:tag name="KSO_WM_UNIT_LAYERLEVEL" val="1"/>
  <p:tag name="KSO_WM_UNIT_TYPE" val="i"/>
</p:tagLst>
</file>

<file path=ppt/tags/tag2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9"/>
  <p:tag name="KSO_WM_UNIT_INDEX" val="49"/>
  <p:tag name="KSO_WM_UNIT_LAYERLEVEL" val="1"/>
  <p:tag name="KSO_WM_UNIT_TYPE" val="i"/>
</p:tagLst>
</file>

<file path=ppt/tags/tag2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0"/>
  <p:tag name="KSO_WM_UNIT_INDEX" val="50"/>
  <p:tag name="KSO_WM_UNIT_LAYERLEVEL" val="1"/>
  <p:tag name="KSO_WM_UNIT_TYPE" val="i"/>
</p:tagLst>
</file>

<file path=ppt/tags/tag2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1"/>
  <p:tag name="KSO_WM_UNIT_INDEX" val="51"/>
  <p:tag name="KSO_WM_UNIT_LAYERLEVEL" val="1"/>
  <p:tag name="KSO_WM_UNIT_TYPE" val="i"/>
</p:tagLst>
</file>

<file path=ppt/tags/tag2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2"/>
  <p:tag name="KSO_WM_UNIT_INDEX" val="52"/>
  <p:tag name="KSO_WM_UNIT_LAYERLEVEL" val="1"/>
  <p:tag name="KSO_WM_UNIT_TYPE" val="i"/>
</p:tagLst>
</file>

<file path=ppt/tags/tag2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3"/>
  <p:tag name="KSO_WM_UNIT_INDEX" val="53"/>
  <p:tag name="KSO_WM_UNIT_LAYERLEVEL" val="1"/>
  <p:tag name="KSO_WM_UNIT_TYPE" val="i"/>
</p:tagLst>
</file>

<file path=ppt/tags/tag2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4"/>
  <p:tag name="KSO_WM_UNIT_INDEX" val="54"/>
  <p:tag name="KSO_WM_UNIT_LAYERLEVEL" val="1"/>
  <p:tag name="KSO_WM_UNIT_TYPE" val="i"/>
</p:tagLst>
</file>

<file path=ppt/tags/tag2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5"/>
  <p:tag name="KSO_WM_UNIT_INDEX" val="55"/>
  <p:tag name="KSO_WM_UNIT_LAYERLEVEL" val="1"/>
  <p:tag name="KSO_WM_UNIT_TYPE" val="i"/>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7"/>
  <p:tag name="KSO_WM_UNIT_INDEX" val="27"/>
  <p:tag name="KSO_WM_UNIT_LAYERLEVEL" val="1"/>
  <p:tag name="KSO_WM_UNIT_TYPE" val="i"/>
</p:tagLst>
</file>

<file path=ppt/tags/tag2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6"/>
  <p:tag name="KSO_WM_UNIT_INDEX" val="56"/>
  <p:tag name="KSO_WM_UNIT_LAYERLEVEL" val="1"/>
  <p:tag name="KSO_WM_UNIT_TYPE" val="i"/>
</p:tagLst>
</file>

<file path=ppt/tags/tag2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2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80"/>
</p:tagLst>
</file>

<file path=ppt/tags/tag2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2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3"/>
  <p:tag name="KSO_WM_UNIT_INDEX" val="3"/>
  <p:tag name="KSO_WM_UNIT_LAYERLEVEL" val="1"/>
  <p:tag name="KSO_WM_UNIT_NOCLEAR" val="0"/>
  <p:tag name="KSO_WM_UNIT_PRESET_TEXT" val="公司名占位符"/>
  <p:tag name="KSO_WM_UNIT_SUBTYPE" val="g"/>
  <p:tag name="KSO_WM_UNIT_TYPE" val="f"/>
  <p:tag name="KSO_WM_UNIT_VALUE" val="16"/>
</p:tagLst>
</file>

<file path=ppt/tags/tag2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1"/>
  <p:tag name="KSO_WM_UNIT_INDEX" val="1"/>
  <p:tag name="KSO_WM_UNIT_LAYERLEVEL" val="1"/>
  <p:tag name="KSO_WM_UNIT_NOCLEAR" val="0"/>
  <p:tag name="KSO_WM_UNIT_PRESET_TEXT" val="日期时间占位符"/>
  <p:tag name="KSO_WM_UNIT_SUBTYPE" val="c"/>
  <p:tag name="KSO_WM_UNIT_TYPE" val="f"/>
  <p:tag name="KSO_WM_UNIT_VALUE" val="8"/>
</p:tagLst>
</file>

<file path=ppt/tags/tag2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8"/>
  <p:tag name="KSO_WM_UNIT_INDEX" val="28"/>
  <p:tag name="KSO_WM_UNIT_LAYERLEVEL" val="1"/>
  <p:tag name="KSO_WM_UNIT_TYPE" val="i"/>
</p:tagLst>
</file>

<file path=ppt/tags/tag2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585"/>
</p:tagLst>
</file>

<file path=ppt/tags/tag2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
  <p:tag name="KSO_WM_UNIT_INDEX" val="1"/>
  <p:tag name="KSO_WM_UNIT_LAYERLEVEL" val="1"/>
  <p:tag name="KSO_WM_UNIT_TYPE" val="i"/>
</p:tagLst>
</file>

<file path=ppt/tags/tag2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
  <p:tag name="KSO_WM_UNIT_INDEX" val="2"/>
  <p:tag name="KSO_WM_UNIT_LAYERLEVEL" val="1"/>
  <p:tag name="KSO_WM_UNIT_TYPE" val="i"/>
</p:tagLst>
</file>

<file path=ppt/tags/tag2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3"/>
  <p:tag name="KSO_WM_UNIT_INDEX" val="3"/>
  <p:tag name="KSO_WM_UNIT_LAYERLEVEL" val="1"/>
  <p:tag name="KSO_WM_UNIT_TYPE" val="i"/>
</p:tagLst>
</file>

<file path=ppt/tags/tag2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4"/>
  <p:tag name="KSO_WM_UNIT_INDEX" val="4"/>
  <p:tag name="KSO_WM_UNIT_LAYERLEVEL" val="1"/>
  <p:tag name="KSO_WM_UNIT_TYPE" val="i"/>
</p:tagLst>
</file>

<file path=ppt/tags/tag2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5"/>
  <p:tag name="KSO_WM_UNIT_INDEX" val="5"/>
  <p:tag name="KSO_WM_UNIT_LAYERLEVEL" val="1"/>
  <p:tag name="KSO_WM_UNIT_TYPE" val="i"/>
</p:tagLst>
</file>

<file path=ppt/tags/tag2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6"/>
  <p:tag name="KSO_WM_UNIT_INDEX" val="6"/>
  <p:tag name="KSO_WM_UNIT_LAYERLEVEL" val="1"/>
  <p:tag name="KSO_WM_UNIT_TYPE" val="i"/>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9"/>
  <p:tag name="KSO_WM_UNIT_INDEX" val="29"/>
  <p:tag name="KSO_WM_UNIT_LAYERLEVEL" val="1"/>
  <p:tag name="KSO_WM_UNIT_TYPE" val="i"/>
</p:tagLst>
</file>

<file path=ppt/tags/tag2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7"/>
  <p:tag name="KSO_WM_UNIT_INDEX" val="7"/>
  <p:tag name="KSO_WM_UNIT_LAYERLEVEL" val="1"/>
  <p:tag name="KSO_WM_UNIT_TYPE" val="i"/>
</p:tagLst>
</file>

<file path=ppt/tags/tag2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8"/>
  <p:tag name="KSO_WM_UNIT_INDEX" val="8"/>
  <p:tag name="KSO_WM_UNIT_LAYERLEVEL" val="1"/>
  <p:tag name="KSO_WM_UNIT_TYPE" val="i"/>
</p:tagLst>
</file>

<file path=ppt/tags/tag2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9"/>
  <p:tag name="KSO_WM_UNIT_INDEX" val="9"/>
  <p:tag name="KSO_WM_UNIT_LAYERLEVEL" val="1"/>
  <p:tag name="KSO_WM_UNIT_TYPE" val="i"/>
</p:tagLst>
</file>

<file path=ppt/tags/tag2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0"/>
  <p:tag name="KSO_WM_UNIT_INDEX" val="10"/>
  <p:tag name="KSO_WM_UNIT_LAYERLEVEL" val="1"/>
  <p:tag name="KSO_WM_UNIT_TYPE" val="i"/>
</p:tagLst>
</file>

<file path=ppt/tags/tag2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1"/>
  <p:tag name="KSO_WM_UNIT_INDEX" val="11"/>
  <p:tag name="KSO_WM_UNIT_LAYERLEVEL" val="1"/>
  <p:tag name="KSO_WM_UNIT_TYPE" val="i"/>
</p:tagLst>
</file>

<file path=ppt/tags/tag2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2"/>
  <p:tag name="KSO_WM_UNIT_INDEX" val="12"/>
  <p:tag name="KSO_WM_UNIT_LAYERLEVEL" val="1"/>
  <p:tag name="KSO_WM_UNIT_TYPE" val="i"/>
</p:tagLst>
</file>

<file path=ppt/tags/tag2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3"/>
  <p:tag name="KSO_WM_UNIT_INDEX" val="13"/>
  <p:tag name="KSO_WM_UNIT_LAYERLEVEL" val="1"/>
  <p:tag name="KSO_WM_UNIT_TYPE" val="i"/>
</p:tagLst>
</file>

<file path=ppt/tags/tag2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4"/>
  <p:tag name="KSO_WM_UNIT_INDEX" val="14"/>
  <p:tag name="KSO_WM_UNIT_LAYERLEVEL" val="1"/>
  <p:tag name="KSO_WM_UNIT_TYPE" val="i"/>
</p:tagLst>
</file>

<file path=ppt/tags/tag2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5"/>
  <p:tag name="KSO_WM_UNIT_INDEX" val="15"/>
  <p:tag name="KSO_WM_UNIT_LAYERLEVEL" val="1"/>
  <p:tag name="KSO_WM_UNIT_TYPE" val="i"/>
</p:tagLst>
</file>

<file path=ppt/tags/tag2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6"/>
  <p:tag name="KSO_WM_UNIT_INDEX" val="16"/>
  <p:tag name="KSO_WM_UNIT_LAYERLEVEL" val="1"/>
  <p:tag name="KSO_WM_UNIT_TYPE" val="i"/>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
  <p:tag name="KSO_WM_UNIT_INDEX" val="3"/>
  <p:tag name="KSO_WM_UNIT_LAYERLEVEL" val="1"/>
  <p:tag name="KSO_WM_UNIT_TYPE" val="i"/>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0"/>
  <p:tag name="KSO_WM_UNIT_INDEX" val="30"/>
  <p:tag name="KSO_WM_UNIT_LAYERLEVEL" val="1"/>
  <p:tag name="KSO_WM_UNIT_TYPE" val="i"/>
</p:tagLst>
</file>

<file path=ppt/tags/tag3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7"/>
  <p:tag name="KSO_WM_UNIT_INDEX" val="17"/>
  <p:tag name="KSO_WM_UNIT_LAYERLEVEL" val="1"/>
  <p:tag name="KSO_WM_UNIT_TYPE" val="i"/>
</p:tagLst>
</file>

<file path=ppt/tags/tag3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8"/>
  <p:tag name="KSO_WM_UNIT_INDEX" val="18"/>
  <p:tag name="KSO_WM_UNIT_LAYERLEVEL" val="1"/>
  <p:tag name="KSO_WM_UNIT_TYPE" val="i"/>
</p:tagLst>
</file>

<file path=ppt/tags/tag3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9"/>
  <p:tag name="KSO_WM_UNIT_INDEX" val="19"/>
  <p:tag name="KSO_WM_UNIT_LAYERLEVEL" val="1"/>
  <p:tag name="KSO_WM_UNIT_TYPE" val="i"/>
</p:tagLst>
</file>

<file path=ppt/tags/tag3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0"/>
  <p:tag name="KSO_WM_UNIT_INDEX" val="20"/>
  <p:tag name="KSO_WM_UNIT_LAYERLEVEL" val="1"/>
  <p:tag name="KSO_WM_UNIT_TYPE" val="i"/>
</p:tagLst>
</file>

<file path=ppt/tags/tag3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1"/>
  <p:tag name="KSO_WM_UNIT_INDEX" val="21"/>
  <p:tag name="KSO_WM_UNIT_LAYERLEVEL" val="1"/>
  <p:tag name="KSO_WM_UNIT_TYPE" val="i"/>
</p:tagLst>
</file>

<file path=ppt/tags/tag3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2"/>
  <p:tag name="KSO_WM_UNIT_INDEX" val="22"/>
  <p:tag name="KSO_WM_UNIT_LAYERLEVEL" val="1"/>
  <p:tag name="KSO_WM_UNIT_TYPE" val="i"/>
</p:tagLst>
</file>

<file path=ppt/tags/tag3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3"/>
  <p:tag name="KSO_WM_UNIT_INDEX" val="23"/>
  <p:tag name="KSO_WM_UNIT_LAYERLEVEL" val="1"/>
  <p:tag name="KSO_WM_UNIT_TYPE" val="i"/>
</p:tagLst>
</file>

<file path=ppt/tags/tag3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4"/>
  <p:tag name="KSO_WM_UNIT_INDEX" val="24"/>
  <p:tag name="KSO_WM_UNIT_LAYERLEVEL" val="1"/>
  <p:tag name="KSO_WM_UNIT_TYPE" val="i"/>
</p:tagLst>
</file>

<file path=ppt/tags/tag3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5"/>
  <p:tag name="KSO_WM_UNIT_INDEX" val="25"/>
  <p:tag name="KSO_WM_UNIT_LAYERLEVEL" val="1"/>
  <p:tag name="KSO_WM_UNIT_TYPE" val="i"/>
</p:tagLst>
</file>

<file path=ppt/tags/tag3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6"/>
  <p:tag name="KSO_WM_UNIT_INDEX" val="26"/>
  <p:tag name="KSO_WM_UNIT_LAYERLEVEL" val="1"/>
  <p:tag name="KSO_WM_UNIT_TYPE" val="i"/>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1"/>
  <p:tag name="KSO_WM_UNIT_INDEX" val="31"/>
  <p:tag name="KSO_WM_UNIT_LAYERLEVEL" val="1"/>
  <p:tag name="KSO_WM_UNIT_TYPE" val="i"/>
</p:tagLst>
</file>

<file path=ppt/tags/tag3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7"/>
  <p:tag name="KSO_WM_UNIT_INDEX" val="27"/>
  <p:tag name="KSO_WM_UNIT_LAYERLEVEL" val="1"/>
  <p:tag name="KSO_WM_UNIT_TYPE" val="i"/>
</p:tagLst>
</file>

<file path=ppt/tags/tag3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8"/>
  <p:tag name="KSO_WM_UNIT_INDEX" val="28"/>
  <p:tag name="KSO_WM_UNIT_LAYERLEVEL" val="1"/>
  <p:tag name="KSO_WM_UNIT_TYPE" val="i"/>
</p:tagLst>
</file>

<file path=ppt/tags/tag3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a*1"/>
  <p:tag name="KSO_WM_UNIT_INDEX" val="1"/>
  <p:tag name="KSO_WM_UNIT_ISCONTENTSTITLE" val="1"/>
  <p:tag name="KSO_WM_UNIT_ISNUMDGMTITLE" val="0"/>
  <p:tag name="KSO_WM_UNIT_LAYERLEVEL" val="1"/>
  <p:tag name="KSO_WM_UNIT_NOCLEAR" val="0"/>
  <p:tag name="KSO_WM_UNIT_PRESET_TEXT" val="标题"/>
  <p:tag name="KSO_WM_UNIT_TYPE" val="a"/>
  <p:tag name="KSO_WM_UNIT_VALUE" val="3"/>
</p:tagLst>
</file>

<file path=ppt/tags/tag3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
  <p:tag name="KSO_WM_UNIT_INDEX" val="1"/>
  <p:tag name="KSO_WM_UNIT_LAYERLEVEL" val="1"/>
  <p:tag name="KSO_WM_UNIT_TYPE" val="i"/>
</p:tagLst>
</file>

<file path=ppt/tags/tag3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
  <p:tag name="KSO_WM_UNIT_INDEX" val="2"/>
  <p:tag name="KSO_WM_UNIT_LAYERLEVEL" val="1"/>
  <p:tag name="KSO_WM_UNIT_TYPE" val="i"/>
</p:tagLst>
</file>

<file path=ppt/tags/tag3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3"/>
  <p:tag name="KSO_WM_UNIT_INDEX" val="3"/>
  <p:tag name="KSO_WM_UNIT_LAYERLEVEL" val="1"/>
  <p:tag name="KSO_WM_UNIT_TYPE" val="i"/>
</p:tagLst>
</file>

<file path=ppt/tags/tag3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4"/>
  <p:tag name="KSO_WM_UNIT_INDEX" val="4"/>
  <p:tag name="KSO_WM_UNIT_LAYERLEVEL" val="1"/>
  <p:tag name="KSO_WM_UNIT_TYPE" val="i"/>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2"/>
  <p:tag name="KSO_WM_UNIT_INDEX" val="32"/>
  <p:tag name="KSO_WM_UNIT_LAYERLEVEL" val="1"/>
  <p:tag name="KSO_WM_UNIT_TYPE" val="i"/>
</p:tagLst>
</file>

<file path=ppt/tags/tag3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5"/>
  <p:tag name="KSO_WM_UNIT_INDEX" val="5"/>
  <p:tag name="KSO_WM_UNIT_LAYERLEVEL" val="1"/>
  <p:tag name="KSO_WM_UNIT_TYPE" val="i"/>
</p:tagLst>
</file>

<file path=ppt/tags/tag3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6"/>
  <p:tag name="KSO_WM_UNIT_INDEX" val="6"/>
  <p:tag name="KSO_WM_UNIT_LAYERLEVEL" val="1"/>
  <p:tag name="KSO_WM_UNIT_TYPE" val="i"/>
</p:tagLst>
</file>

<file path=ppt/tags/tag3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7"/>
  <p:tag name="KSO_WM_UNIT_INDEX" val="7"/>
  <p:tag name="KSO_WM_UNIT_LAYERLEVEL" val="1"/>
  <p:tag name="KSO_WM_UNIT_TYPE" val="i"/>
</p:tagLst>
</file>

<file path=ppt/tags/tag3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8"/>
  <p:tag name="KSO_WM_UNIT_INDEX" val="8"/>
  <p:tag name="KSO_WM_UNIT_LAYERLEVEL" val="1"/>
  <p:tag name="KSO_WM_UNIT_TYPE" val="i"/>
</p:tagLst>
</file>

<file path=ppt/tags/tag3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9"/>
  <p:tag name="KSO_WM_UNIT_INDEX" val="9"/>
  <p:tag name="KSO_WM_UNIT_LAYERLEVEL" val="1"/>
  <p:tag name="KSO_WM_UNIT_TYPE" val="i"/>
</p:tagLst>
</file>

<file path=ppt/tags/tag3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0"/>
  <p:tag name="KSO_WM_UNIT_INDEX" val="10"/>
  <p:tag name="KSO_WM_UNIT_LAYERLEVEL" val="1"/>
  <p:tag name="KSO_WM_UNIT_TYPE" val="i"/>
</p:tagLst>
</file>

<file path=ppt/tags/tag3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1"/>
  <p:tag name="KSO_WM_UNIT_INDEX" val="11"/>
  <p:tag name="KSO_WM_UNIT_LAYERLEVEL" val="1"/>
  <p:tag name="KSO_WM_UNIT_TYPE" val="i"/>
</p:tagLst>
</file>

<file path=ppt/tags/tag3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2"/>
  <p:tag name="KSO_WM_UNIT_INDEX" val="12"/>
  <p:tag name="KSO_WM_UNIT_LAYERLEVEL" val="1"/>
  <p:tag name="KSO_WM_UNIT_TYPE" val="i"/>
</p:tagLst>
</file>

<file path=ppt/tags/tag3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3"/>
  <p:tag name="KSO_WM_UNIT_INDEX" val="13"/>
  <p:tag name="KSO_WM_UNIT_LAYERLEVEL" val="1"/>
  <p:tag name="KSO_WM_UNIT_TYPE" val="i"/>
</p:tagLst>
</file>

<file path=ppt/tags/tag3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4"/>
  <p:tag name="KSO_WM_UNIT_INDEX" val="14"/>
  <p:tag name="KSO_WM_UNIT_LAYERLEVEL" val="1"/>
  <p:tag name="KSO_WM_UNIT_TYPE" val="i"/>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3"/>
  <p:tag name="KSO_WM_UNIT_INDEX" val="33"/>
  <p:tag name="KSO_WM_UNIT_LAYERLEVEL" val="1"/>
  <p:tag name="KSO_WM_UNIT_TYPE" val="i"/>
</p:tagLst>
</file>

<file path=ppt/tags/tag3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5"/>
  <p:tag name="KSO_WM_UNIT_INDEX" val="15"/>
  <p:tag name="KSO_WM_UNIT_LAYERLEVEL" val="1"/>
  <p:tag name="KSO_WM_UNIT_TYPE" val="i"/>
</p:tagLst>
</file>

<file path=ppt/tags/tag3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6"/>
  <p:tag name="KSO_WM_UNIT_INDEX" val="16"/>
  <p:tag name="KSO_WM_UNIT_LAYERLEVEL" val="1"/>
  <p:tag name="KSO_WM_UNIT_TYPE" val="i"/>
</p:tagLst>
</file>

<file path=ppt/tags/tag3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7"/>
  <p:tag name="KSO_WM_UNIT_INDEX" val="17"/>
  <p:tag name="KSO_WM_UNIT_LAYERLEVEL" val="1"/>
  <p:tag name="KSO_WM_UNIT_TYPE" val="i"/>
</p:tagLst>
</file>

<file path=ppt/tags/tag3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8"/>
  <p:tag name="KSO_WM_UNIT_INDEX" val="18"/>
  <p:tag name="KSO_WM_UNIT_LAYERLEVEL" val="1"/>
  <p:tag name="KSO_WM_UNIT_TYPE" val="i"/>
</p:tagLst>
</file>

<file path=ppt/tags/tag3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9"/>
  <p:tag name="KSO_WM_UNIT_INDEX" val="19"/>
  <p:tag name="KSO_WM_UNIT_LAYERLEVEL" val="1"/>
  <p:tag name="KSO_WM_UNIT_TYPE" val="i"/>
</p:tagLst>
</file>

<file path=ppt/tags/tag3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0"/>
  <p:tag name="KSO_WM_UNIT_INDEX" val="20"/>
  <p:tag name="KSO_WM_UNIT_LAYERLEVEL" val="1"/>
  <p:tag name="KSO_WM_UNIT_TYPE" val="i"/>
</p:tagLst>
</file>

<file path=ppt/tags/tag3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1"/>
  <p:tag name="KSO_WM_UNIT_INDEX" val="21"/>
  <p:tag name="KSO_WM_UNIT_LAYERLEVEL" val="1"/>
  <p:tag name="KSO_WM_UNIT_TYPE" val="i"/>
</p:tagLst>
</file>

<file path=ppt/tags/tag3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2"/>
  <p:tag name="KSO_WM_UNIT_INDEX" val="22"/>
  <p:tag name="KSO_WM_UNIT_LAYERLEVEL" val="1"/>
  <p:tag name="KSO_WM_UNIT_TYPE" val="i"/>
</p:tagLst>
</file>

<file path=ppt/tags/tag3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3"/>
  <p:tag name="KSO_WM_UNIT_INDEX" val="23"/>
  <p:tag name="KSO_WM_UNIT_LAYERLEVEL" val="1"/>
  <p:tag name="KSO_WM_UNIT_TYPE" val="i"/>
</p:tagLst>
</file>

<file path=ppt/tags/tag3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4"/>
  <p:tag name="KSO_WM_UNIT_INDEX" val="24"/>
  <p:tag name="KSO_WM_UNIT_LAYERLEVEL" val="1"/>
  <p:tag name="KSO_WM_UNIT_TYPE" val="i"/>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4"/>
  <p:tag name="KSO_WM_UNIT_INDEX" val="34"/>
  <p:tag name="KSO_WM_UNIT_LAYERLEVEL" val="1"/>
  <p:tag name="KSO_WM_UNIT_TYPE" val="i"/>
</p:tagLst>
</file>

<file path=ppt/tags/tag3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5"/>
  <p:tag name="KSO_WM_UNIT_INDEX" val="25"/>
  <p:tag name="KSO_WM_UNIT_LAYERLEVEL" val="1"/>
  <p:tag name="KSO_WM_UNIT_TYPE" val="i"/>
</p:tagLst>
</file>

<file path=ppt/tags/tag3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6"/>
  <p:tag name="KSO_WM_UNIT_INDEX" val="26"/>
  <p:tag name="KSO_WM_UNIT_LAYERLEVEL" val="1"/>
  <p:tag name="KSO_WM_UNIT_TYPE" val="i"/>
</p:tagLst>
</file>

<file path=ppt/tags/tag3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7"/>
  <p:tag name="KSO_WM_UNIT_INDEX" val="27"/>
  <p:tag name="KSO_WM_UNIT_LAYERLEVEL" val="1"/>
  <p:tag name="KSO_WM_UNIT_TYPE" val="i"/>
</p:tagLst>
</file>

<file path=ppt/tags/tag3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8"/>
  <p:tag name="KSO_WM_UNIT_INDEX" val="28"/>
  <p:tag name="KSO_WM_UNIT_LAYERLEVEL" val="1"/>
  <p:tag name="KSO_WM_UNIT_TYPE" val="i"/>
</p:tagLst>
</file>

<file path=ppt/tags/tag3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14"/>
</p:tagLst>
</file>

<file path=ppt/tags/tag3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48.xml><?xml version="1.0" encoding="utf-8"?>
<p:tagLst xmlns:p="http://schemas.openxmlformats.org/presentationml/2006/main">
  <p:tag name="KSO_WM_BEAUTIFY_FLAG" val="#wm#"/>
  <p:tag name="KSO_WM_TAG_VERSION" val="1.0"/>
  <p:tag name="KSO_WM_UNIT_COMPATIBLE" val="1"/>
  <p:tag name="KSO_WM_UNIT_DIAGRAM_ISNUMVISUAL" val="0"/>
  <p:tag name="KSO_WM_UNIT_DIAGRAM_ISREFERUNIT" val="0"/>
  <p:tag name="KSO_WM_UNIT_HIGHLIGHT" val="0"/>
  <p:tag name="KSO_WM_UNIT_ID" val="_4*e*1"/>
  <p:tag name="KSO_WM_UNIT_INDEX" val="1"/>
  <p:tag name="KSO_WM_UNIT_LAYERLEVEL" val="1"/>
  <p:tag name="KSO_WM_UNIT_NOCLEAR" val="0"/>
  <p:tag name="KSO_WM_UNIT_PRESET_TEXT" val="节编号"/>
  <p:tag name="KSO_WM_UNIT_TYPE" val="e"/>
  <p:tag name="KSO_WM_UNIT_VALUE" val="13"/>
</p:tagLst>
</file>

<file path=ppt/tags/tag3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5"/>
  <p:tag name="KSO_WM_UNIT_INDEX" val="35"/>
  <p:tag name="KSO_WM_UNIT_LAYERLEVEL" val="1"/>
  <p:tag name="KSO_WM_UNIT_TYPE" val="i"/>
</p:tagLst>
</file>

<file path=ppt/tags/tag3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3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2"/>
  <p:tag name="KSO_WM_UNIT_INDEX" val="2"/>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3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3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1_1"/>
  <p:tag name="KSO_WM_UNIT_INDEX" val="1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3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1_1"/>
  <p:tag name="KSO_WM_UNIT_INDEX" val="1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3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2_1"/>
  <p:tag name="KSO_WM_UNIT_INDEX" val="2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3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2_1"/>
  <p:tag name="KSO_WM_UNIT_INDEX" val="2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6"/>
  <p:tag name="KSO_WM_UNIT_INDEX" val="36"/>
  <p:tag name="KSO_WM_UNIT_LAYERLEVEL" val="1"/>
  <p:tag name="KSO_WM_UNIT_TYPE" val="i"/>
</p:tagLst>
</file>

<file path=ppt/tags/tag3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3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7"/>
  <p:tag name="KSO_WM_UNIT_INDEX" val="37"/>
  <p:tag name="KSO_WM_UNIT_LAYERLEVEL" val="1"/>
  <p:tag name="KSO_WM_UNIT_TYPE" val="i"/>
</p:tagLst>
</file>

<file path=ppt/tags/tag3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720"/>
</p:tagLst>
</file>

<file path=ppt/tags/tag3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3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40"/>
</p:tagLst>
</file>

<file path=ppt/tags/tag3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
  <p:tag name="KSO_WM_UNIT_INDEX" val="1"/>
  <p:tag name="KSO_WM_UNIT_LAYERLEVEL" val="1"/>
  <p:tag name="KSO_WM_UNIT_TYPE" val="i"/>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8"/>
  <p:tag name="KSO_WM_UNIT_INDEX" val="38"/>
  <p:tag name="KSO_WM_UNIT_LAYERLEVEL" val="1"/>
  <p:tag name="KSO_WM_UNIT_TYPE" val="i"/>
</p:tagLst>
</file>

<file path=ppt/tags/tag3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
  <p:tag name="KSO_WM_UNIT_INDEX" val="2"/>
  <p:tag name="KSO_WM_UNIT_LAYERLEVEL" val="1"/>
  <p:tag name="KSO_WM_UNIT_TYPE" val="i"/>
</p:tagLst>
</file>

<file path=ppt/tags/tag3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
  <p:tag name="KSO_WM_UNIT_INDEX" val="3"/>
  <p:tag name="KSO_WM_UNIT_LAYERLEVEL" val="1"/>
  <p:tag name="KSO_WM_UNIT_TYPE" val="i"/>
</p:tagLst>
</file>

<file path=ppt/tags/tag3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4"/>
  <p:tag name="KSO_WM_UNIT_INDEX" val="4"/>
  <p:tag name="KSO_WM_UNIT_LAYERLEVEL" val="1"/>
  <p:tag name="KSO_WM_UNIT_TYPE" val="i"/>
</p:tagLst>
</file>

<file path=ppt/tags/tag3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5"/>
  <p:tag name="KSO_WM_UNIT_INDEX" val="5"/>
  <p:tag name="KSO_WM_UNIT_LAYERLEVEL" val="1"/>
  <p:tag name="KSO_WM_UNIT_TYPE" val="i"/>
</p:tagLst>
</file>

<file path=ppt/tags/tag3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6"/>
  <p:tag name="KSO_WM_UNIT_INDEX" val="6"/>
  <p:tag name="KSO_WM_UNIT_LAYERLEVEL" val="1"/>
  <p:tag name="KSO_WM_UNIT_TYPE" val="i"/>
</p:tagLst>
</file>

<file path=ppt/tags/tag3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7"/>
  <p:tag name="KSO_WM_UNIT_INDEX" val="7"/>
  <p:tag name="KSO_WM_UNIT_LAYERLEVEL" val="1"/>
  <p:tag name="KSO_WM_UNIT_TYPE" val="i"/>
</p:tagLst>
</file>

<file path=ppt/tags/tag3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8"/>
  <p:tag name="KSO_WM_UNIT_INDEX" val="8"/>
  <p:tag name="KSO_WM_UNIT_LAYERLEVEL" val="1"/>
  <p:tag name="KSO_WM_UNIT_TYPE" val="i"/>
</p:tagLst>
</file>

<file path=ppt/tags/tag3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9"/>
  <p:tag name="KSO_WM_UNIT_INDEX" val="9"/>
  <p:tag name="KSO_WM_UNIT_LAYERLEVEL" val="1"/>
  <p:tag name="KSO_WM_UNIT_TYPE" val="i"/>
</p:tagLst>
</file>

<file path=ppt/tags/tag3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0"/>
  <p:tag name="KSO_WM_UNIT_INDEX" val="10"/>
  <p:tag name="KSO_WM_UNIT_LAYERLEVEL" val="1"/>
  <p:tag name="KSO_WM_UNIT_TYPE" val="i"/>
</p:tagLst>
</file>

<file path=ppt/tags/tag3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1"/>
  <p:tag name="KSO_WM_UNIT_INDEX" val="11"/>
  <p:tag name="KSO_WM_UNIT_LAYERLEVEL" val="1"/>
  <p:tag name="KSO_WM_UNIT_TYPE" val="i"/>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9"/>
  <p:tag name="KSO_WM_UNIT_INDEX" val="39"/>
  <p:tag name="KSO_WM_UNIT_LAYERLEVEL" val="1"/>
  <p:tag name="KSO_WM_UNIT_TYPE" val="i"/>
</p:tagLst>
</file>

<file path=ppt/tags/tag3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2"/>
  <p:tag name="KSO_WM_UNIT_INDEX" val="12"/>
  <p:tag name="KSO_WM_UNIT_LAYERLEVEL" val="1"/>
  <p:tag name="KSO_WM_UNIT_TYPE" val="i"/>
</p:tagLst>
</file>

<file path=ppt/tags/tag3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3"/>
  <p:tag name="KSO_WM_UNIT_INDEX" val="13"/>
  <p:tag name="KSO_WM_UNIT_LAYERLEVEL" val="1"/>
  <p:tag name="KSO_WM_UNIT_TYPE" val="i"/>
</p:tagLst>
</file>

<file path=ppt/tags/tag3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4"/>
  <p:tag name="KSO_WM_UNIT_INDEX" val="14"/>
  <p:tag name="KSO_WM_UNIT_LAYERLEVEL" val="1"/>
  <p:tag name="KSO_WM_UNIT_TYPE" val="i"/>
</p:tagLst>
</file>

<file path=ppt/tags/tag3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5"/>
  <p:tag name="KSO_WM_UNIT_INDEX" val="15"/>
  <p:tag name="KSO_WM_UNIT_LAYERLEVEL" val="1"/>
  <p:tag name="KSO_WM_UNIT_TYPE" val="i"/>
</p:tagLst>
</file>

<file path=ppt/tags/tag3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6"/>
  <p:tag name="KSO_WM_UNIT_INDEX" val="16"/>
  <p:tag name="KSO_WM_UNIT_LAYERLEVEL" val="1"/>
  <p:tag name="KSO_WM_UNIT_TYPE" val="i"/>
</p:tagLst>
</file>

<file path=ppt/tags/tag3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7"/>
  <p:tag name="KSO_WM_UNIT_INDEX" val="17"/>
  <p:tag name="KSO_WM_UNIT_LAYERLEVEL" val="1"/>
  <p:tag name="KSO_WM_UNIT_TYPE" val="i"/>
</p:tagLst>
</file>

<file path=ppt/tags/tag3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8"/>
  <p:tag name="KSO_WM_UNIT_INDEX" val="18"/>
  <p:tag name="KSO_WM_UNIT_LAYERLEVEL" val="1"/>
  <p:tag name="KSO_WM_UNIT_TYPE" val="i"/>
</p:tagLst>
</file>

<file path=ppt/tags/tag3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9"/>
  <p:tag name="KSO_WM_UNIT_INDEX" val="19"/>
  <p:tag name="KSO_WM_UNIT_LAYERLEVEL" val="1"/>
  <p:tag name="KSO_WM_UNIT_TYPE" val="i"/>
</p:tagLst>
</file>

<file path=ppt/tags/tag3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0"/>
  <p:tag name="KSO_WM_UNIT_INDEX" val="20"/>
  <p:tag name="KSO_WM_UNIT_LAYERLEVEL" val="1"/>
  <p:tag name="KSO_WM_UNIT_TYPE" val="i"/>
</p:tagLst>
</file>

<file path=ppt/tags/tag3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1"/>
  <p:tag name="KSO_WM_UNIT_INDEX" val="21"/>
  <p:tag name="KSO_WM_UNIT_LAYERLEVEL" val="1"/>
  <p:tag name="KSO_WM_UNIT_TYPE" val="i"/>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
  <p:tag name="KSO_WM_UNIT_INDEX" val="4"/>
  <p:tag name="KSO_WM_UNIT_LAYERLEVEL" val="1"/>
  <p:tag name="KSO_WM_UNIT_TYPE" val="i"/>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0"/>
  <p:tag name="KSO_WM_UNIT_INDEX" val="40"/>
  <p:tag name="KSO_WM_UNIT_LAYERLEVEL" val="1"/>
  <p:tag name="KSO_WM_UNIT_TYPE" val="i"/>
</p:tagLst>
</file>

<file path=ppt/tags/tag4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2"/>
  <p:tag name="KSO_WM_UNIT_INDEX" val="22"/>
  <p:tag name="KSO_WM_UNIT_LAYERLEVEL" val="1"/>
  <p:tag name="KSO_WM_UNIT_TYPE" val="i"/>
</p:tagLst>
</file>

<file path=ppt/tags/tag4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3"/>
  <p:tag name="KSO_WM_UNIT_INDEX" val="23"/>
  <p:tag name="KSO_WM_UNIT_LAYERLEVEL" val="1"/>
  <p:tag name="KSO_WM_UNIT_TYPE" val="i"/>
</p:tagLst>
</file>

<file path=ppt/tags/tag4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4"/>
  <p:tag name="KSO_WM_UNIT_INDEX" val="24"/>
  <p:tag name="KSO_WM_UNIT_LAYERLEVEL" val="1"/>
  <p:tag name="KSO_WM_UNIT_TYPE" val="i"/>
</p:tagLst>
</file>

<file path=ppt/tags/tag4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5"/>
  <p:tag name="KSO_WM_UNIT_INDEX" val="25"/>
  <p:tag name="KSO_WM_UNIT_LAYERLEVEL" val="1"/>
  <p:tag name="KSO_WM_UNIT_TYPE" val="i"/>
</p:tagLst>
</file>

<file path=ppt/tags/tag4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6"/>
  <p:tag name="KSO_WM_UNIT_INDEX" val="26"/>
  <p:tag name="KSO_WM_UNIT_LAYERLEVEL" val="1"/>
  <p:tag name="KSO_WM_UNIT_TYPE" val="i"/>
</p:tagLst>
</file>

<file path=ppt/tags/tag4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7"/>
  <p:tag name="KSO_WM_UNIT_INDEX" val="27"/>
  <p:tag name="KSO_WM_UNIT_LAYERLEVEL" val="1"/>
  <p:tag name="KSO_WM_UNIT_TYPE" val="i"/>
</p:tagLst>
</file>

<file path=ppt/tags/tag4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8"/>
  <p:tag name="KSO_WM_UNIT_INDEX" val="28"/>
  <p:tag name="KSO_WM_UNIT_LAYERLEVEL" val="1"/>
  <p:tag name="KSO_WM_UNIT_TYPE" val="i"/>
</p:tagLst>
</file>

<file path=ppt/tags/tag4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9"/>
  <p:tag name="KSO_WM_UNIT_INDEX" val="29"/>
  <p:tag name="KSO_WM_UNIT_LAYERLEVEL" val="1"/>
  <p:tag name="KSO_WM_UNIT_TYPE" val="i"/>
</p:tagLst>
</file>

<file path=ppt/tags/tag4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0"/>
  <p:tag name="KSO_WM_UNIT_INDEX" val="30"/>
  <p:tag name="KSO_WM_UNIT_LAYERLEVEL" val="1"/>
  <p:tag name="KSO_WM_UNIT_TYPE" val="i"/>
</p:tagLst>
</file>

<file path=ppt/tags/tag4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1"/>
  <p:tag name="KSO_WM_UNIT_INDEX" val="31"/>
  <p:tag name="KSO_WM_UNIT_LAYERLEVEL" val="1"/>
  <p:tag name="KSO_WM_UNIT_TYPE" val="i"/>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1"/>
  <p:tag name="KSO_WM_UNIT_INDEX" val="41"/>
  <p:tag name="KSO_WM_UNIT_LAYERLEVEL" val="1"/>
  <p:tag name="KSO_WM_UNIT_TYPE" val="i"/>
</p:tagLst>
</file>

<file path=ppt/tags/tag4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4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NOCLEAR" val="0"/>
</p:tagLst>
</file>

<file path=ppt/tags/tag4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2"/>
  <p:tag name="KSO_WM_UNIT_INDEX" val="2"/>
  <p:tag name="KSO_WM_UNIT_LAYERLEVEL" val="1"/>
  <p:tag name="KSO_WM_UNIT_NOCLEAR" val="0"/>
  <p:tag name="KSO_WM_UNIT_PRESET_TEXT" val="公司名占位符"/>
  <p:tag name="KSO_WM_UNIT_SUBTYPE" val="g"/>
  <p:tag name="KSO_WM_UNIT_TYPE" val="f"/>
  <p:tag name="KSO_WM_UNIT_VALUE" val="16"/>
</p:tagLst>
</file>

<file path=ppt/tags/tag4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416.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417.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Lst>
</file>

<file path=ppt/tags/tag4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2"/>
  <p:tag name="KSO_WM_UNIT_INDEX" val="42"/>
  <p:tag name="KSO_WM_UNIT_LAYERLEVEL" val="1"/>
  <p:tag name="KSO_WM_UNIT_TYPE" val="i"/>
</p:tagLst>
</file>

<file path=ppt/tags/tag4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1"/>
  <p:tag name="KSO_WM_UNIT_INDEX" val="1"/>
  <p:tag name="KSO_WM_UNIT_LAYERLEVEL" val="1"/>
  <p:tag name="KSO_WM_UNIT_TYPE" val="i"/>
</p:tagLst>
</file>

<file path=ppt/tags/tag4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2"/>
  <p:tag name="KSO_WM_UNIT_INDEX" val="2"/>
  <p:tag name="KSO_WM_UNIT_LAYERLEVEL" val="1"/>
  <p:tag name="KSO_WM_UNIT_TYPE" val="i"/>
</p:tagLst>
</file>

<file path=ppt/tags/tag4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3"/>
  <p:tag name="KSO_WM_UNIT_INDEX" val="3"/>
  <p:tag name="KSO_WM_UNIT_LAYERLEVEL" val="1"/>
  <p:tag name="KSO_WM_UNIT_TYPE" val="i"/>
</p:tagLst>
</file>

<file path=ppt/tags/tag4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4"/>
  <p:tag name="KSO_WM_UNIT_INDEX" val="4"/>
  <p:tag name="KSO_WM_UNIT_LAYERLEVEL" val="1"/>
  <p:tag name="KSO_WM_UNIT_TYPE" val="i"/>
</p:tagLst>
</file>

<file path=ppt/tags/tag4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5"/>
  <p:tag name="KSO_WM_UNIT_INDEX" val="5"/>
  <p:tag name="KSO_WM_UNIT_LAYERLEVEL" val="1"/>
  <p:tag name="KSO_WM_UNIT_TYPE" val="i"/>
</p:tagLst>
</file>

<file path=ppt/tags/tag426.xml><?xml version="1.0" encoding="utf-8"?>
<p:tagLst xmlns:p="http://schemas.openxmlformats.org/presentationml/2006/main">
  <p:tag name="KSO_WM_BEAUTIFY_FLAG" val="#wm#"/>
  <p:tag name="KSO_WM_TAG_VERSION" val="1.0"/>
  <p:tag name="KSO_WM_TEMPLATE_CATEGORY" val="custom"/>
  <p:tag name="KSO_WM_TEMPLATE_COLOR_TYPE" val="0"/>
  <p:tag name="KSO_WM_TEMPLATE_INDEX" val="20230996"/>
  <p:tag name="KSO_WM_TEMPLATE_MASTER_TYPE" val="0"/>
  <p:tag name="KSO_WM_TEMPLATE_SUBCATEGORY" val="29"/>
  <p:tag name="KSO_WM_TEMPLATE_THUMBS_INDEX" val="1、9"/>
</p:tagLst>
</file>

<file path=ppt/tags/tag4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
  <p:tag name="KSO_WM_UNIT_INDEX" val="1"/>
  <p:tag name="KSO_WM_UNIT_LAYERLEVEL" val="1"/>
  <p:tag name="KSO_WM_UNIT_TYPE" val="i"/>
</p:tagLst>
</file>

<file path=ppt/tags/tag4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
  <p:tag name="KSO_WM_UNIT_INDEX" val="2"/>
  <p:tag name="KSO_WM_UNIT_LAYERLEVEL" val="1"/>
  <p:tag name="KSO_WM_UNIT_TYPE" val="i"/>
</p:tagLst>
</file>

<file path=ppt/tags/tag4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
  <p:tag name="KSO_WM_UNIT_INDEX" val="3"/>
  <p:tag name="KSO_WM_UNIT_LAYERLEVEL" val="1"/>
  <p:tag name="KSO_WM_UNIT_TYPE" val="i"/>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3"/>
  <p:tag name="KSO_WM_UNIT_INDEX" val="43"/>
  <p:tag name="KSO_WM_UNIT_LAYERLEVEL" val="1"/>
  <p:tag name="KSO_WM_UNIT_TYPE" val="i"/>
</p:tagLst>
</file>

<file path=ppt/tags/tag4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
  <p:tag name="KSO_WM_UNIT_INDEX" val="4"/>
  <p:tag name="KSO_WM_UNIT_LAYERLEVEL" val="1"/>
  <p:tag name="KSO_WM_UNIT_TYPE" val="i"/>
</p:tagLst>
</file>

<file path=ppt/tags/tag4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
  <p:tag name="KSO_WM_UNIT_INDEX" val="5"/>
  <p:tag name="KSO_WM_UNIT_LAYERLEVEL" val="1"/>
  <p:tag name="KSO_WM_UNIT_TYPE" val="i"/>
</p:tagLst>
</file>

<file path=ppt/tags/tag4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6"/>
  <p:tag name="KSO_WM_UNIT_INDEX" val="6"/>
  <p:tag name="KSO_WM_UNIT_LAYERLEVEL" val="1"/>
  <p:tag name="KSO_WM_UNIT_TYPE" val="i"/>
</p:tagLst>
</file>

<file path=ppt/tags/tag4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7"/>
  <p:tag name="KSO_WM_UNIT_INDEX" val="7"/>
  <p:tag name="KSO_WM_UNIT_LAYERLEVEL" val="1"/>
  <p:tag name="KSO_WM_UNIT_TYPE" val="i"/>
</p:tagLst>
</file>

<file path=ppt/tags/tag4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8"/>
  <p:tag name="KSO_WM_UNIT_INDEX" val="8"/>
  <p:tag name="KSO_WM_UNIT_LAYERLEVEL" val="1"/>
  <p:tag name="KSO_WM_UNIT_TYPE" val="i"/>
</p:tagLst>
</file>

<file path=ppt/tags/tag4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9"/>
  <p:tag name="KSO_WM_UNIT_INDEX" val="9"/>
  <p:tag name="KSO_WM_UNIT_LAYERLEVEL" val="1"/>
  <p:tag name="KSO_WM_UNIT_TYPE" val="i"/>
</p:tagLst>
</file>

<file path=ppt/tags/tag4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0"/>
  <p:tag name="KSO_WM_UNIT_INDEX" val="10"/>
  <p:tag name="KSO_WM_UNIT_LAYERLEVEL" val="1"/>
  <p:tag name="KSO_WM_UNIT_TYPE" val="i"/>
</p:tagLst>
</file>

<file path=ppt/tags/tag4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1"/>
  <p:tag name="KSO_WM_UNIT_INDEX" val="11"/>
  <p:tag name="KSO_WM_UNIT_LAYERLEVEL" val="1"/>
  <p:tag name="KSO_WM_UNIT_TYPE" val="i"/>
</p:tagLst>
</file>

<file path=ppt/tags/tag4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2"/>
  <p:tag name="KSO_WM_UNIT_INDEX" val="12"/>
  <p:tag name="KSO_WM_UNIT_LAYERLEVEL" val="1"/>
  <p:tag name="KSO_WM_UNIT_TYPE" val="i"/>
</p:tagLst>
</file>

<file path=ppt/tags/tag4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3"/>
  <p:tag name="KSO_WM_UNIT_INDEX" val="13"/>
  <p:tag name="KSO_WM_UNIT_LAYERLEVEL" val="1"/>
  <p:tag name="KSO_WM_UNIT_TYPE" val="i"/>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4"/>
  <p:tag name="KSO_WM_UNIT_INDEX" val="44"/>
  <p:tag name="KSO_WM_UNIT_LAYERLEVEL" val="1"/>
  <p:tag name="KSO_WM_UNIT_TYPE" val="i"/>
</p:tagLst>
</file>

<file path=ppt/tags/tag4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4"/>
  <p:tag name="KSO_WM_UNIT_INDEX" val="14"/>
  <p:tag name="KSO_WM_UNIT_LAYERLEVEL" val="1"/>
  <p:tag name="KSO_WM_UNIT_TYPE" val="i"/>
</p:tagLst>
</file>

<file path=ppt/tags/tag4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5"/>
  <p:tag name="KSO_WM_UNIT_INDEX" val="15"/>
  <p:tag name="KSO_WM_UNIT_LAYERLEVEL" val="1"/>
  <p:tag name="KSO_WM_UNIT_TYPE" val="i"/>
</p:tagLst>
</file>

<file path=ppt/tags/tag4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6"/>
  <p:tag name="KSO_WM_UNIT_INDEX" val="16"/>
  <p:tag name="KSO_WM_UNIT_LAYERLEVEL" val="1"/>
  <p:tag name="KSO_WM_UNIT_TYPE" val="i"/>
</p:tagLst>
</file>

<file path=ppt/tags/tag4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7"/>
  <p:tag name="KSO_WM_UNIT_INDEX" val="17"/>
  <p:tag name="KSO_WM_UNIT_LAYERLEVEL" val="1"/>
  <p:tag name="KSO_WM_UNIT_TYPE" val="i"/>
</p:tagLst>
</file>

<file path=ppt/tags/tag4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8"/>
  <p:tag name="KSO_WM_UNIT_INDEX" val="18"/>
  <p:tag name="KSO_WM_UNIT_LAYERLEVEL" val="1"/>
  <p:tag name="KSO_WM_UNIT_TYPE" val="i"/>
</p:tagLst>
</file>

<file path=ppt/tags/tag4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9"/>
  <p:tag name="KSO_WM_UNIT_INDEX" val="19"/>
  <p:tag name="KSO_WM_UNIT_LAYERLEVEL" val="1"/>
  <p:tag name="KSO_WM_UNIT_TYPE" val="i"/>
</p:tagLst>
</file>

<file path=ppt/tags/tag4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0"/>
  <p:tag name="KSO_WM_UNIT_INDEX" val="20"/>
  <p:tag name="KSO_WM_UNIT_LAYERLEVEL" val="1"/>
  <p:tag name="KSO_WM_UNIT_TYPE" val="i"/>
</p:tagLst>
</file>

<file path=ppt/tags/tag4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1"/>
  <p:tag name="KSO_WM_UNIT_INDEX" val="21"/>
  <p:tag name="KSO_WM_UNIT_LAYERLEVEL" val="1"/>
  <p:tag name="KSO_WM_UNIT_TYPE" val="i"/>
</p:tagLst>
</file>

<file path=ppt/tags/tag4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2"/>
  <p:tag name="KSO_WM_UNIT_INDEX" val="22"/>
  <p:tag name="KSO_WM_UNIT_LAYERLEVEL" val="1"/>
  <p:tag name="KSO_WM_UNIT_TYPE" val="i"/>
</p:tagLst>
</file>

<file path=ppt/tags/tag4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3"/>
  <p:tag name="KSO_WM_UNIT_INDEX" val="23"/>
  <p:tag name="KSO_WM_UNIT_LAYERLEVEL" val="1"/>
  <p:tag name="KSO_WM_UNIT_TYPE" val="i"/>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5"/>
  <p:tag name="KSO_WM_UNIT_INDEX" val="45"/>
  <p:tag name="KSO_WM_UNIT_LAYERLEVEL" val="1"/>
  <p:tag name="KSO_WM_UNIT_TYPE" val="i"/>
</p:tagLst>
</file>

<file path=ppt/tags/tag4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4"/>
  <p:tag name="KSO_WM_UNIT_INDEX" val="24"/>
  <p:tag name="KSO_WM_UNIT_LAYERLEVEL" val="1"/>
  <p:tag name="KSO_WM_UNIT_TYPE" val="i"/>
</p:tagLst>
</file>

<file path=ppt/tags/tag4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5"/>
  <p:tag name="KSO_WM_UNIT_INDEX" val="25"/>
  <p:tag name="KSO_WM_UNIT_LAYERLEVEL" val="1"/>
  <p:tag name="KSO_WM_UNIT_TYPE" val="i"/>
</p:tagLst>
</file>

<file path=ppt/tags/tag4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6"/>
  <p:tag name="KSO_WM_UNIT_INDEX" val="26"/>
  <p:tag name="KSO_WM_UNIT_LAYERLEVEL" val="1"/>
  <p:tag name="KSO_WM_UNIT_TYPE" val="i"/>
</p:tagLst>
</file>

<file path=ppt/tags/tag4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7"/>
  <p:tag name="KSO_WM_UNIT_INDEX" val="27"/>
  <p:tag name="KSO_WM_UNIT_LAYERLEVEL" val="1"/>
  <p:tag name="KSO_WM_UNIT_TYPE" val="i"/>
</p:tagLst>
</file>

<file path=ppt/tags/tag4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8"/>
  <p:tag name="KSO_WM_UNIT_INDEX" val="28"/>
  <p:tag name="KSO_WM_UNIT_LAYERLEVEL" val="1"/>
  <p:tag name="KSO_WM_UNIT_TYPE" val="i"/>
</p:tagLst>
</file>

<file path=ppt/tags/tag4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9"/>
  <p:tag name="KSO_WM_UNIT_INDEX" val="29"/>
  <p:tag name="KSO_WM_UNIT_LAYERLEVEL" val="1"/>
  <p:tag name="KSO_WM_UNIT_TYPE" val="i"/>
</p:tagLst>
</file>

<file path=ppt/tags/tag4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0"/>
  <p:tag name="KSO_WM_UNIT_INDEX" val="30"/>
  <p:tag name="KSO_WM_UNIT_LAYERLEVEL" val="1"/>
  <p:tag name="KSO_WM_UNIT_TYPE" val="i"/>
</p:tagLst>
</file>

<file path=ppt/tags/tag4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1"/>
  <p:tag name="KSO_WM_UNIT_INDEX" val="31"/>
  <p:tag name="KSO_WM_UNIT_LAYERLEVEL" val="1"/>
  <p:tag name="KSO_WM_UNIT_TYPE" val="i"/>
</p:tagLst>
</file>

<file path=ppt/tags/tag4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2"/>
  <p:tag name="KSO_WM_UNIT_INDEX" val="32"/>
  <p:tag name="KSO_WM_UNIT_LAYERLEVEL" val="1"/>
  <p:tag name="KSO_WM_UNIT_TYPE" val="i"/>
</p:tagLst>
</file>

<file path=ppt/tags/tag4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3"/>
  <p:tag name="KSO_WM_UNIT_INDEX" val="33"/>
  <p:tag name="KSO_WM_UNIT_LAYERLEVEL" val="1"/>
  <p:tag name="KSO_WM_UNIT_TYPE" val="i"/>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6"/>
  <p:tag name="KSO_WM_UNIT_INDEX" val="46"/>
  <p:tag name="KSO_WM_UNIT_LAYERLEVEL" val="1"/>
  <p:tag name="KSO_WM_UNIT_TYPE" val="i"/>
</p:tagLst>
</file>

<file path=ppt/tags/tag4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4"/>
  <p:tag name="KSO_WM_UNIT_INDEX" val="34"/>
  <p:tag name="KSO_WM_UNIT_LAYERLEVEL" val="1"/>
  <p:tag name="KSO_WM_UNIT_TYPE" val="i"/>
</p:tagLst>
</file>

<file path=ppt/tags/tag4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5"/>
  <p:tag name="KSO_WM_UNIT_INDEX" val="35"/>
  <p:tag name="KSO_WM_UNIT_LAYERLEVEL" val="1"/>
  <p:tag name="KSO_WM_UNIT_TYPE" val="i"/>
</p:tagLst>
</file>

<file path=ppt/tags/tag4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6"/>
  <p:tag name="KSO_WM_UNIT_INDEX" val="36"/>
  <p:tag name="KSO_WM_UNIT_LAYERLEVEL" val="1"/>
  <p:tag name="KSO_WM_UNIT_TYPE" val="i"/>
</p:tagLst>
</file>

<file path=ppt/tags/tag4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7"/>
  <p:tag name="KSO_WM_UNIT_INDEX" val="37"/>
  <p:tag name="KSO_WM_UNIT_LAYERLEVEL" val="1"/>
  <p:tag name="KSO_WM_UNIT_TYPE" val="i"/>
</p:tagLst>
</file>

<file path=ppt/tags/tag4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8"/>
  <p:tag name="KSO_WM_UNIT_INDEX" val="38"/>
  <p:tag name="KSO_WM_UNIT_LAYERLEVEL" val="1"/>
  <p:tag name="KSO_WM_UNIT_TYPE" val="i"/>
</p:tagLst>
</file>

<file path=ppt/tags/tag4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9"/>
  <p:tag name="KSO_WM_UNIT_INDEX" val="39"/>
  <p:tag name="KSO_WM_UNIT_LAYERLEVEL" val="1"/>
  <p:tag name="KSO_WM_UNIT_TYPE" val="i"/>
</p:tagLst>
</file>

<file path=ppt/tags/tag4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0"/>
  <p:tag name="KSO_WM_UNIT_INDEX" val="40"/>
  <p:tag name="KSO_WM_UNIT_LAYERLEVEL" val="1"/>
  <p:tag name="KSO_WM_UNIT_TYPE" val="i"/>
</p:tagLst>
</file>

<file path=ppt/tags/tag4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1"/>
  <p:tag name="KSO_WM_UNIT_INDEX" val="41"/>
  <p:tag name="KSO_WM_UNIT_LAYERLEVEL" val="1"/>
  <p:tag name="KSO_WM_UNIT_TYPE" val="i"/>
</p:tagLst>
</file>

<file path=ppt/tags/tag4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2"/>
  <p:tag name="KSO_WM_UNIT_INDEX" val="42"/>
  <p:tag name="KSO_WM_UNIT_LAYERLEVEL" val="1"/>
  <p:tag name="KSO_WM_UNIT_TYPE" val="i"/>
</p:tagLst>
</file>

<file path=ppt/tags/tag4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3"/>
  <p:tag name="KSO_WM_UNIT_INDEX" val="43"/>
  <p:tag name="KSO_WM_UNIT_LAYERLEVEL" val="1"/>
  <p:tag name="KSO_WM_UNIT_TYPE" val="i"/>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7"/>
  <p:tag name="KSO_WM_UNIT_INDEX" val="47"/>
  <p:tag name="KSO_WM_UNIT_LAYERLEVEL" val="1"/>
  <p:tag name="KSO_WM_UNIT_TYPE" val="i"/>
</p:tagLst>
</file>

<file path=ppt/tags/tag4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4"/>
  <p:tag name="KSO_WM_UNIT_INDEX" val="44"/>
  <p:tag name="KSO_WM_UNIT_LAYERLEVEL" val="1"/>
  <p:tag name="KSO_WM_UNIT_TYPE" val="i"/>
</p:tagLst>
</file>

<file path=ppt/tags/tag4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5"/>
  <p:tag name="KSO_WM_UNIT_INDEX" val="45"/>
  <p:tag name="KSO_WM_UNIT_LAYERLEVEL" val="1"/>
  <p:tag name="KSO_WM_UNIT_TYPE" val="i"/>
</p:tagLst>
</file>

<file path=ppt/tags/tag4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6"/>
  <p:tag name="KSO_WM_UNIT_INDEX" val="46"/>
  <p:tag name="KSO_WM_UNIT_LAYERLEVEL" val="1"/>
  <p:tag name="KSO_WM_UNIT_TYPE" val="i"/>
</p:tagLst>
</file>

<file path=ppt/tags/tag4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7"/>
  <p:tag name="KSO_WM_UNIT_INDEX" val="47"/>
  <p:tag name="KSO_WM_UNIT_LAYERLEVEL" val="1"/>
  <p:tag name="KSO_WM_UNIT_TYPE" val="i"/>
</p:tagLst>
</file>

<file path=ppt/tags/tag4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8"/>
  <p:tag name="KSO_WM_UNIT_INDEX" val="48"/>
  <p:tag name="KSO_WM_UNIT_LAYERLEVEL" val="1"/>
  <p:tag name="KSO_WM_UNIT_TYPE" val="i"/>
</p:tagLst>
</file>

<file path=ppt/tags/tag4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9"/>
  <p:tag name="KSO_WM_UNIT_INDEX" val="49"/>
  <p:tag name="KSO_WM_UNIT_LAYERLEVEL" val="1"/>
  <p:tag name="KSO_WM_UNIT_TYPE" val="i"/>
</p:tagLst>
</file>

<file path=ppt/tags/tag4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0"/>
  <p:tag name="KSO_WM_UNIT_INDEX" val="50"/>
  <p:tag name="KSO_WM_UNIT_LAYERLEVEL" val="1"/>
  <p:tag name="KSO_WM_UNIT_TYPE" val="i"/>
</p:tagLst>
</file>

<file path=ppt/tags/tag4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1"/>
  <p:tag name="KSO_WM_UNIT_INDEX" val="51"/>
  <p:tag name="KSO_WM_UNIT_LAYERLEVEL" val="1"/>
  <p:tag name="KSO_WM_UNIT_TYPE" val="i"/>
</p:tagLst>
</file>

<file path=ppt/tags/tag4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2"/>
  <p:tag name="KSO_WM_UNIT_INDEX" val="52"/>
  <p:tag name="KSO_WM_UNIT_LAYERLEVEL" val="1"/>
  <p:tag name="KSO_WM_UNIT_TYPE" val="i"/>
</p:tagLst>
</file>

<file path=ppt/tags/tag4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3"/>
  <p:tag name="KSO_WM_UNIT_INDEX" val="53"/>
  <p:tag name="KSO_WM_UNIT_LAYERLEVEL" val="1"/>
  <p:tag name="KSO_WM_UNIT_TYPE" val="i"/>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8"/>
  <p:tag name="KSO_WM_UNIT_INDEX" val="48"/>
  <p:tag name="KSO_WM_UNIT_LAYERLEVEL" val="1"/>
  <p:tag name="KSO_WM_UNIT_TYPE" val="i"/>
</p:tagLst>
</file>

<file path=ppt/tags/tag4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4"/>
  <p:tag name="KSO_WM_UNIT_INDEX" val="54"/>
  <p:tag name="KSO_WM_UNIT_LAYERLEVEL" val="1"/>
  <p:tag name="KSO_WM_UNIT_TYPE" val="i"/>
</p:tagLst>
</file>

<file path=ppt/tags/tag4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5"/>
  <p:tag name="KSO_WM_UNIT_INDEX" val="55"/>
  <p:tag name="KSO_WM_UNIT_LAYERLEVEL" val="1"/>
  <p:tag name="KSO_WM_UNIT_TYPE" val="i"/>
</p:tagLst>
</file>

<file path=ppt/tags/tag4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6"/>
  <p:tag name="KSO_WM_UNIT_INDEX" val="56"/>
  <p:tag name="KSO_WM_UNIT_LAYERLEVEL" val="1"/>
  <p:tag name="KSO_WM_UNIT_TYPE" val="i"/>
</p:tagLst>
</file>

<file path=ppt/tags/tag4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4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80"/>
</p:tagLst>
</file>

<file path=ppt/tags/tag4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4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3"/>
  <p:tag name="KSO_WM_UNIT_INDEX" val="3"/>
  <p:tag name="KSO_WM_UNIT_LAYERLEVEL" val="1"/>
  <p:tag name="KSO_WM_UNIT_NOCLEAR" val="0"/>
  <p:tag name="KSO_WM_UNIT_PRESET_TEXT" val="公司名占位符"/>
  <p:tag name="KSO_WM_UNIT_SUBTYPE" val="g"/>
  <p:tag name="KSO_WM_UNIT_TYPE" val="f"/>
  <p:tag name="KSO_WM_UNIT_VALUE" val="16"/>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9"/>
  <p:tag name="KSO_WM_UNIT_INDEX" val="49"/>
  <p:tag name="KSO_WM_UNIT_LAYERLEVEL" val="1"/>
  <p:tag name="KSO_WM_UNIT_TYPE" val="i"/>
</p:tagLst>
</file>

<file path=ppt/tags/tag4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1"/>
  <p:tag name="KSO_WM_UNIT_INDEX" val="1"/>
  <p:tag name="KSO_WM_UNIT_LAYERLEVEL" val="1"/>
  <p:tag name="KSO_WM_UNIT_NOCLEAR" val="0"/>
  <p:tag name="KSO_WM_UNIT_PRESET_TEXT" val="日期时间占位符"/>
  <p:tag name="KSO_WM_UNIT_SUBTYPE" val="c"/>
  <p:tag name="KSO_WM_UNIT_TYPE" val="f"/>
  <p:tag name="KSO_WM_UNIT_VALUE" val="8"/>
</p:tagLst>
</file>

<file path=ppt/tags/tag4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4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585"/>
</p:tagLst>
</file>

<file path=ppt/tags/tag4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
  <p:tag name="KSO_WM_UNIT_INDEX" val="1"/>
  <p:tag name="KSO_WM_UNIT_LAYERLEVEL" val="1"/>
  <p:tag name="KSO_WM_UNIT_TYPE" val="i"/>
</p:tagLst>
</file>

<file path=ppt/tags/tag4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
  <p:tag name="KSO_WM_UNIT_INDEX" val="2"/>
  <p:tag name="KSO_WM_UNIT_LAYERLEVEL" val="1"/>
  <p:tag name="KSO_WM_UNIT_TYPE" val="i"/>
</p:tagLst>
</file>

<file path=ppt/tags/tag4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3"/>
  <p:tag name="KSO_WM_UNIT_INDEX" val="3"/>
  <p:tag name="KSO_WM_UNIT_LAYERLEVEL" val="1"/>
  <p:tag name="KSO_WM_UNIT_TYPE" val="i"/>
</p:tagLst>
</file>

<file path=ppt/tags/tag4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4"/>
  <p:tag name="KSO_WM_UNIT_INDEX" val="4"/>
  <p:tag name="KSO_WM_UNIT_LAYERLEVEL" val="1"/>
  <p:tag name="KSO_WM_UNIT_TYPE" val="i"/>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
  <p:tag name="KSO_WM_UNIT_INDEX" val="5"/>
  <p:tag name="KSO_WM_UNIT_LAYERLEVEL" val="1"/>
  <p:tag name="KSO_WM_UNIT_TYPE" val="i"/>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0"/>
  <p:tag name="KSO_WM_UNIT_INDEX" val="50"/>
  <p:tag name="KSO_WM_UNIT_LAYERLEVEL" val="1"/>
  <p:tag name="KSO_WM_UNIT_TYPE" val="i"/>
</p:tagLst>
</file>

<file path=ppt/tags/tag5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5"/>
  <p:tag name="KSO_WM_UNIT_INDEX" val="5"/>
  <p:tag name="KSO_WM_UNIT_LAYERLEVEL" val="1"/>
  <p:tag name="KSO_WM_UNIT_TYPE" val="i"/>
</p:tagLst>
</file>

<file path=ppt/tags/tag5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6"/>
  <p:tag name="KSO_WM_UNIT_INDEX" val="6"/>
  <p:tag name="KSO_WM_UNIT_LAYERLEVEL" val="1"/>
  <p:tag name="KSO_WM_UNIT_TYPE" val="i"/>
</p:tagLst>
</file>

<file path=ppt/tags/tag5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7"/>
  <p:tag name="KSO_WM_UNIT_INDEX" val="7"/>
  <p:tag name="KSO_WM_UNIT_LAYERLEVEL" val="1"/>
  <p:tag name="KSO_WM_UNIT_TYPE" val="i"/>
</p:tagLst>
</file>

<file path=ppt/tags/tag5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8"/>
  <p:tag name="KSO_WM_UNIT_INDEX" val="8"/>
  <p:tag name="KSO_WM_UNIT_LAYERLEVEL" val="1"/>
  <p:tag name="KSO_WM_UNIT_TYPE" val="i"/>
</p:tagLst>
</file>

<file path=ppt/tags/tag5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9"/>
  <p:tag name="KSO_WM_UNIT_INDEX" val="9"/>
  <p:tag name="KSO_WM_UNIT_LAYERLEVEL" val="1"/>
  <p:tag name="KSO_WM_UNIT_TYPE" val="i"/>
</p:tagLst>
</file>

<file path=ppt/tags/tag5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0"/>
  <p:tag name="KSO_WM_UNIT_INDEX" val="10"/>
  <p:tag name="KSO_WM_UNIT_LAYERLEVEL" val="1"/>
  <p:tag name="KSO_WM_UNIT_TYPE" val="i"/>
</p:tagLst>
</file>

<file path=ppt/tags/tag5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1"/>
  <p:tag name="KSO_WM_UNIT_INDEX" val="11"/>
  <p:tag name="KSO_WM_UNIT_LAYERLEVEL" val="1"/>
  <p:tag name="KSO_WM_UNIT_TYPE" val="i"/>
</p:tagLst>
</file>

<file path=ppt/tags/tag5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2"/>
  <p:tag name="KSO_WM_UNIT_INDEX" val="12"/>
  <p:tag name="KSO_WM_UNIT_LAYERLEVEL" val="1"/>
  <p:tag name="KSO_WM_UNIT_TYPE" val="i"/>
</p:tagLst>
</file>

<file path=ppt/tags/tag5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3"/>
  <p:tag name="KSO_WM_UNIT_INDEX" val="13"/>
  <p:tag name="KSO_WM_UNIT_LAYERLEVEL" val="1"/>
  <p:tag name="KSO_WM_UNIT_TYPE" val="i"/>
</p:tagLst>
</file>

<file path=ppt/tags/tag5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4"/>
  <p:tag name="KSO_WM_UNIT_INDEX" val="14"/>
  <p:tag name="KSO_WM_UNIT_LAYERLEVEL" val="1"/>
  <p:tag name="KSO_WM_UNIT_TYPE" val="i"/>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1"/>
  <p:tag name="KSO_WM_UNIT_INDEX" val="51"/>
  <p:tag name="KSO_WM_UNIT_LAYERLEVEL" val="1"/>
  <p:tag name="KSO_WM_UNIT_TYPE" val="i"/>
</p:tagLst>
</file>

<file path=ppt/tags/tag5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5"/>
  <p:tag name="KSO_WM_UNIT_INDEX" val="15"/>
  <p:tag name="KSO_WM_UNIT_LAYERLEVEL" val="1"/>
  <p:tag name="KSO_WM_UNIT_TYPE" val="i"/>
</p:tagLst>
</file>

<file path=ppt/tags/tag5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6"/>
  <p:tag name="KSO_WM_UNIT_INDEX" val="16"/>
  <p:tag name="KSO_WM_UNIT_LAYERLEVEL" val="1"/>
  <p:tag name="KSO_WM_UNIT_TYPE" val="i"/>
</p:tagLst>
</file>

<file path=ppt/tags/tag5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7"/>
  <p:tag name="KSO_WM_UNIT_INDEX" val="17"/>
  <p:tag name="KSO_WM_UNIT_LAYERLEVEL" val="1"/>
  <p:tag name="KSO_WM_UNIT_TYPE" val="i"/>
</p:tagLst>
</file>

<file path=ppt/tags/tag5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8"/>
  <p:tag name="KSO_WM_UNIT_INDEX" val="18"/>
  <p:tag name="KSO_WM_UNIT_LAYERLEVEL" val="1"/>
  <p:tag name="KSO_WM_UNIT_TYPE" val="i"/>
</p:tagLst>
</file>

<file path=ppt/tags/tag5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9"/>
  <p:tag name="KSO_WM_UNIT_INDEX" val="19"/>
  <p:tag name="KSO_WM_UNIT_LAYERLEVEL" val="1"/>
  <p:tag name="KSO_WM_UNIT_TYPE" val="i"/>
</p:tagLst>
</file>

<file path=ppt/tags/tag5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0"/>
  <p:tag name="KSO_WM_UNIT_INDEX" val="20"/>
  <p:tag name="KSO_WM_UNIT_LAYERLEVEL" val="1"/>
  <p:tag name="KSO_WM_UNIT_TYPE" val="i"/>
</p:tagLst>
</file>

<file path=ppt/tags/tag5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1"/>
  <p:tag name="KSO_WM_UNIT_INDEX" val="21"/>
  <p:tag name="KSO_WM_UNIT_LAYERLEVEL" val="1"/>
  <p:tag name="KSO_WM_UNIT_TYPE" val="i"/>
</p:tagLst>
</file>

<file path=ppt/tags/tag5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2"/>
  <p:tag name="KSO_WM_UNIT_INDEX" val="22"/>
  <p:tag name="KSO_WM_UNIT_LAYERLEVEL" val="1"/>
  <p:tag name="KSO_WM_UNIT_TYPE" val="i"/>
</p:tagLst>
</file>

<file path=ppt/tags/tag5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3"/>
  <p:tag name="KSO_WM_UNIT_INDEX" val="23"/>
  <p:tag name="KSO_WM_UNIT_LAYERLEVEL" val="1"/>
  <p:tag name="KSO_WM_UNIT_TYPE" val="i"/>
</p:tagLst>
</file>

<file path=ppt/tags/tag5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4"/>
  <p:tag name="KSO_WM_UNIT_INDEX" val="24"/>
  <p:tag name="KSO_WM_UNIT_LAYERLEVEL" val="1"/>
  <p:tag name="KSO_WM_UNIT_TYPE" val="i"/>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2"/>
  <p:tag name="KSO_WM_UNIT_INDEX" val="52"/>
  <p:tag name="KSO_WM_UNIT_LAYERLEVEL" val="1"/>
  <p:tag name="KSO_WM_UNIT_TYPE" val="i"/>
</p:tagLst>
</file>

<file path=ppt/tags/tag5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5"/>
  <p:tag name="KSO_WM_UNIT_INDEX" val="25"/>
  <p:tag name="KSO_WM_UNIT_LAYERLEVEL" val="1"/>
  <p:tag name="KSO_WM_UNIT_TYPE" val="i"/>
</p:tagLst>
</file>

<file path=ppt/tags/tag5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6"/>
  <p:tag name="KSO_WM_UNIT_INDEX" val="26"/>
  <p:tag name="KSO_WM_UNIT_LAYERLEVEL" val="1"/>
  <p:tag name="KSO_WM_UNIT_TYPE" val="i"/>
</p:tagLst>
</file>

<file path=ppt/tags/tag5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7"/>
  <p:tag name="KSO_WM_UNIT_INDEX" val="27"/>
  <p:tag name="KSO_WM_UNIT_LAYERLEVEL" val="1"/>
  <p:tag name="KSO_WM_UNIT_TYPE" val="i"/>
</p:tagLst>
</file>

<file path=ppt/tags/tag5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8"/>
  <p:tag name="KSO_WM_UNIT_INDEX" val="28"/>
  <p:tag name="KSO_WM_UNIT_LAYERLEVEL" val="1"/>
  <p:tag name="KSO_WM_UNIT_TYPE" val="i"/>
</p:tagLst>
</file>

<file path=ppt/tags/tag5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a*1"/>
  <p:tag name="KSO_WM_UNIT_INDEX" val="1"/>
  <p:tag name="KSO_WM_UNIT_ISCONTENTSTITLE" val="1"/>
  <p:tag name="KSO_WM_UNIT_ISNUMDGMTITLE" val="0"/>
  <p:tag name="KSO_WM_UNIT_LAYERLEVEL" val="1"/>
  <p:tag name="KSO_WM_UNIT_NOCLEAR" val="0"/>
  <p:tag name="KSO_WM_UNIT_PRESET_TEXT" val="标题"/>
  <p:tag name="KSO_WM_UNIT_TYPE" val="a"/>
  <p:tag name="KSO_WM_UNIT_VALUE" val="3"/>
</p:tagLst>
</file>

<file path=ppt/tags/tag5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
  <p:tag name="KSO_WM_UNIT_INDEX" val="1"/>
  <p:tag name="KSO_WM_UNIT_LAYERLEVEL" val="1"/>
  <p:tag name="KSO_WM_UNIT_TYPE" val="i"/>
</p:tagLst>
</file>

<file path=ppt/tags/tag5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
  <p:tag name="KSO_WM_UNIT_INDEX" val="2"/>
  <p:tag name="KSO_WM_UNIT_LAYERLEVEL" val="1"/>
  <p:tag name="KSO_WM_UNIT_TYPE" val="i"/>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3"/>
  <p:tag name="KSO_WM_UNIT_INDEX" val="53"/>
  <p:tag name="KSO_WM_UNIT_LAYERLEVEL" val="1"/>
  <p:tag name="KSO_WM_UNIT_TYPE" val="i"/>
</p:tagLst>
</file>

<file path=ppt/tags/tag5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3"/>
  <p:tag name="KSO_WM_UNIT_INDEX" val="3"/>
  <p:tag name="KSO_WM_UNIT_LAYERLEVEL" val="1"/>
  <p:tag name="KSO_WM_UNIT_TYPE" val="i"/>
</p:tagLst>
</file>

<file path=ppt/tags/tag5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4"/>
  <p:tag name="KSO_WM_UNIT_INDEX" val="4"/>
  <p:tag name="KSO_WM_UNIT_LAYERLEVEL" val="1"/>
  <p:tag name="KSO_WM_UNIT_TYPE" val="i"/>
</p:tagLst>
</file>

<file path=ppt/tags/tag5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5"/>
  <p:tag name="KSO_WM_UNIT_INDEX" val="5"/>
  <p:tag name="KSO_WM_UNIT_LAYERLEVEL" val="1"/>
  <p:tag name="KSO_WM_UNIT_TYPE" val="i"/>
</p:tagLst>
</file>

<file path=ppt/tags/tag5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6"/>
  <p:tag name="KSO_WM_UNIT_INDEX" val="6"/>
  <p:tag name="KSO_WM_UNIT_LAYERLEVEL" val="1"/>
  <p:tag name="KSO_WM_UNIT_TYPE" val="i"/>
</p:tagLst>
</file>

<file path=ppt/tags/tag5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7"/>
  <p:tag name="KSO_WM_UNIT_INDEX" val="7"/>
  <p:tag name="KSO_WM_UNIT_LAYERLEVEL" val="1"/>
  <p:tag name="KSO_WM_UNIT_TYPE" val="i"/>
</p:tagLst>
</file>

<file path=ppt/tags/tag5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8"/>
  <p:tag name="KSO_WM_UNIT_INDEX" val="8"/>
  <p:tag name="KSO_WM_UNIT_LAYERLEVEL" val="1"/>
  <p:tag name="KSO_WM_UNIT_TYPE" val="i"/>
</p:tagLst>
</file>

<file path=ppt/tags/tag5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9"/>
  <p:tag name="KSO_WM_UNIT_INDEX" val="9"/>
  <p:tag name="KSO_WM_UNIT_LAYERLEVEL" val="1"/>
  <p:tag name="KSO_WM_UNIT_TYPE" val="i"/>
</p:tagLst>
</file>

<file path=ppt/tags/tag5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0"/>
  <p:tag name="KSO_WM_UNIT_INDEX" val="10"/>
  <p:tag name="KSO_WM_UNIT_LAYERLEVEL" val="1"/>
  <p:tag name="KSO_WM_UNIT_TYPE" val="i"/>
</p:tagLst>
</file>

<file path=ppt/tags/tag5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1"/>
  <p:tag name="KSO_WM_UNIT_INDEX" val="11"/>
  <p:tag name="KSO_WM_UNIT_LAYERLEVEL" val="1"/>
  <p:tag name="KSO_WM_UNIT_TYPE" val="i"/>
</p:tagLst>
</file>

<file path=ppt/tags/tag5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2"/>
  <p:tag name="KSO_WM_UNIT_INDEX" val="12"/>
  <p:tag name="KSO_WM_UNIT_LAYERLEVEL" val="1"/>
  <p:tag name="KSO_WM_UNIT_TYPE" val="i"/>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4"/>
  <p:tag name="KSO_WM_UNIT_INDEX" val="54"/>
  <p:tag name="KSO_WM_UNIT_LAYERLEVEL" val="1"/>
  <p:tag name="KSO_WM_UNIT_TYPE" val="i"/>
</p:tagLst>
</file>

<file path=ppt/tags/tag5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3"/>
  <p:tag name="KSO_WM_UNIT_INDEX" val="13"/>
  <p:tag name="KSO_WM_UNIT_LAYERLEVEL" val="1"/>
  <p:tag name="KSO_WM_UNIT_TYPE" val="i"/>
</p:tagLst>
</file>

<file path=ppt/tags/tag5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4"/>
  <p:tag name="KSO_WM_UNIT_INDEX" val="14"/>
  <p:tag name="KSO_WM_UNIT_LAYERLEVEL" val="1"/>
  <p:tag name="KSO_WM_UNIT_TYPE" val="i"/>
</p:tagLst>
</file>

<file path=ppt/tags/tag5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5"/>
  <p:tag name="KSO_WM_UNIT_INDEX" val="15"/>
  <p:tag name="KSO_WM_UNIT_LAYERLEVEL" val="1"/>
  <p:tag name="KSO_WM_UNIT_TYPE" val="i"/>
</p:tagLst>
</file>

<file path=ppt/tags/tag5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6"/>
  <p:tag name="KSO_WM_UNIT_INDEX" val="16"/>
  <p:tag name="KSO_WM_UNIT_LAYERLEVEL" val="1"/>
  <p:tag name="KSO_WM_UNIT_TYPE" val="i"/>
</p:tagLst>
</file>

<file path=ppt/tags/tag5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7"/>
  <p:tag name="KSO_WM_UNIT_INDEX" val="17"/>
  <p:tag name="KSO_WM_UNIT_LAYERLEVEL" val="1"/>
  <p:tag name="KSO_WM_UNIT_TYPE" val="i"/>
</p:tagLst>
</file>

<file path=ppt/tags/tag5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8"/>
  <p:tag name="KSO_WM_UNIT_INDEX" val="18"/>
  <p:tag name="KSO_WM_UNIT_LAYERLEVEL" val="1"/>
  <p:tag name="KSO_WM_UNIT_TYPE" val="i"/>
</p:tagLst>
</file>

<file path=ppt/tags/tag5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9"/>
  <p:tag name="KSO_WM_UNIT_INDEX" val="19"/>
  <p:tag name="KSO_WM_UNIT_LAYERLEVEL" val="1"/>
  <p:tag name="KSO_WM_UNIT_TYPE" val="i"/>
</p:tagLst>
</file>

<file path=ppt/tags/tag5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0"/>
  <p:tag name="KSO_WM_UNIT_INDEX" val="20"/>
  <p:tag name="KSO_WM_UNIT_LAYERLEVEL" val="1"/>
  <p:tag name="KSO_WM_UNIT_TYPE" val="i"/>
</p:tagLst>
</file>

<file path=ppt/tags/tag5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1"/>
  <p:tag name="KSO_WM_UNIT_INDEX" val="21"/>
  <p:tag name="KSO_WM_UNIT_LAYERLEVEL" val="1"/>
  <p:tag name="KSO_WM_UNIT_TYPE" val="i"/>
</p:tagLst>
</file>

<file path=ppt/tags/tag5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2"/>
  <p:tag name="KSO_WM_UNIT_INDEX" val="22"/>
  <p:tag name="KSO_WM_UNIT_LAYERLEVEL" val="1"/>
  <p:tag name="KSO_WM_UNIT_TYPE" val="i"/>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5"/>
  <p:tag name="KSO_WM_UNIT_INDEX" val="55"/>
  <p:tag name="KSO_WM_UNIT_LAYERLEVEL" val="1"/>
  <p:tag name="KSO_WM_UNIT_TYPE" val="i"/>
</p:tagLst>
</file>

<file path=ppt/tags/tag5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3"/>
  <p:tag name="KSO_WM_UNIT_INDEX" val="23"/>
  <p:tag name="KSO_WM_UNIT_LAYERLEVEL" val="1"/>
  <p:tag name="KSO_WM_UNIT_TYPE" val="i"/>
</p:tagLst>
</file>

<file path=ppt/tags/tag5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4"/>
  <p:tag name="KSO_WM_UNIT_INDEX" val="24"/>
  <p:tag name="KSO_WM_UNIT_LAYERLEVEL" val="1"/>
  <p:tag name="KSO_WM_UNIT_TYPE" val="i"/>
</p:tagLst>
</file>

<file path=ppt/tags/tag5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5"/>
  <p:tag name="KSO_WM_UNIT_INDEX" val="25"/>
  <p:tag name="KSO_WM_UNIT_LAYERLEVEL" val="1"/>
  <p:tag name="KSO_WM_UNIT_TYPE" val="i"/>
</p:tagLst>
</file>

<file path=ppt/tags/tag5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6"/>
  <p:tag name="KSO_WM_UNIT_INDEX" val="26"/>
  <p:tag name="KSO_WM_UNIT_LAYERLEVEL" val="1"/>
  <p:tag name="KSO_WM_UNIT_TYPE" val="i"/>
</p:tagLst>
</file>

<file path=ppt/tags/tag5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7"/>
  <p:tag name="KSO_WM_UNIT_INDEX" val="27"/>
  <p:tag name="KSO_WM_UNIT_LAYERLEVEL" val="1"/>
  <p:tag name="KSO_WM_UNIT_TYPE" val="i"/>
</p:tagLst>
</file>

<file path=ppt/tags/tag5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8"/>
  <p:tag name="KSO_WM_UNIT_INDEX" val="28"/>
  <p:tag name="KSO_WM_UNIT_LAYERLEVEL" val="1"/>
  <p:tag name="KSO_WM_UNIT_TYPE" val="i"/>
</p:tagLst>
</file>

<file path=ppt/tags/tag5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14"/>
</p:tagLst>
</file>

<file path=ppt/tags/tag5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6"/>
  <p:tag name="KSO_WM_UNIT_INDEX" val="56"/>
  <p:tag name="KSO_WM_UNIT_LAYERLEVEL" val="1"/>
  <p:tag name="KSO_WM_UNIT_TYPE" val="i"/>
</p:tagLst>
</file>

<file path=ppt/tags/tag560.xml><?xml version="1.0" encoding="utf-8"?>
<p:tagLst xmlns:p="http://schemas.openxmlformats.org/presentationml/2006/main">
  <p:tag name="KSO_WM_BEAUTIFY_FLAG" val="#wm#"/>
  <p:tag name="KSO_WM_TAG_VERSION" val="1.0"/>
  <p:tag name="KSO_WM_UNIT_COMPATIBLE" val="1"/>
  <p:tag name="KSO_WM_UNIT_DIAGRAM_ISNUMVISUAL" val="0"/>
  <p:tag name="KSO_WM_UNIT_DIAGRAM_ISREFERUNIT" val="0"/>
  <p:tag name="KSO_WM_UNIT_HIGHLIGHT" val="0"/>
  <p:tag name="KSO_WM_UNIT_ID" val="_4*e*1"/>
  <p:tag name="KSO_WM_UNIT_INDEX" val="1"/>
  <p:tag name="KSO_WM_UNIT_LAYERLEVEL" val="1"/>
  <p:tag name="KSO_WM_UNIT_NOCLEAR" val="0"/>
  <p:tag name="KSO_WM_UNIT_PRESET_TEXT" val="节编号"/>
  <p:tag name="KSO_WM_UNIT_TYPE" val="e"/>
  <p:tag name="KSO_WM_UNIT_VALUE" val="13"/>
</p:tagLst>
</file>

<file path=ppt/tags/tag5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5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5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2"/>
  <p:tag name="KSO_WM_UNIT_INDEX" val="2"/>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5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5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1_1"/>
  <p:tag name="KSO_WM_UNIT_INDEX" val="1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5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1_1"/>
  <p:tag name="KSO_WM_UNIT_INDEX" val="1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5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2_1"/>
  <p:tag name="KSO_WM_UNIT_INDEX" val="2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5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2_1"/>
  <p:tag name="KSO_WM_UNIT_INDEX" val="2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5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5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80"/>
</p:tagLst>
</file>

<file path=ppt/tags/tag5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720"/>
</p:tagLst>
</file>

<file path=ppt/tags/tag5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5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40"/>
</p:tagLst>
</file>

<file path=ppt/tags/tag5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
  <p:tag name="KSO_WM_UNIT_INDEX" val="1"/>
  <p:tag name="KSO_WM_UNIT_LAYERLEVEL" val="1"/>
  <p:tag name="KSO_WM_UNIT_TYPE" val="i"/>
</p:tagLst>
</file>

<file path=ppt/tags/tag5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
  <p:tag name="KSO_WM_UNIT_INDEX" val="2"/>
  <p:tag name="KSO_WM_UNIT_LAYERLEVEL" val="1"/>
  <p:tag name="KSO_WM_UNIT_TYPE" val="i"/>
</p:tagLst>
</file>

<file path=ppt/tags/tag5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
  <p:tag name="KSO_WM_UNIT_INDEX" val="3"/>
  <p:tag name="KSO_WM_UNIT_LAYERLEVEL" val="1"/>
  <p:tag name="KSO_WM_UNIT_TYPE" val="i"/>
</p:tagLst>
</file>

<file path=ppt/tags/tag5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4"/>
  <p:tag name="KSO_WM_UNIT_INDEX" val="4"/>
  <p:tag name="KSO_WM_UNIT_LAYERLEVEL" val="1"/>
  <p:tag name="KSO_WM_UNIT_TYPE" val="i"/>
</p:tagLst>
</file>

<file path=ppt/tags/tag5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5"/>
  <p:tag name="KSO_WM_UNIT_INDEX" val="5"/>
  <p:tag name="KSO_WM_UNIT_LAYERLEVEL" val="1"/>
  <p:tag name="KSO_WM_UNIT_TYPE" val="i"/>
</p:tagLst>
</file>

<file path=ppt/tags/tag5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6"/>
  <p:tag name="KSO_WM_UNIT_INDEX" val="6"/>
  <p:tag name="KSO_WM_UNIT_LAYERLEVEL" val="1"/>
  <p:tag name="KSO_WM_UNIT_TYPE" val="i"/>
</p:tagLst>
</file>

<file path=ppt/tags/tag5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7"/>
  <p:tag name="KSO_WM_UNIT_INDEX" val="7"/>
  <p:tag name="KSO_WM_UNIT_LAYERLEVEL" val="1"/>
  <p:tag name="KSO_WM_UNIT_TYPE" val="i"/>
</p:tagLst>
</file>

<file path=ppt/tags/tag5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8"/>
  <p:tag name="KSO_WM_UNIT_INDEX" val="8"/>
  <p:tag name="KSO_WM_UNIT_LAYERLEVEL" val="1"/>
  <p:tag name="KSO_WM_UNIT_TYPE" val="i"/>
</p:tagLst>
</file>

<file path=ppt/tags/tag5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9"/>
  <p:tag name="KSO_WM_UNIT_INDEX" val="9"/>
  <p:tag name="KSO_WM_UNIT_LAYERLEVEL" val="1"/>
  <p:tag name="KSO_WM_UNIT_TYPE" val="i"/>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6"/>
  <p:tag name="KSO_WM_UNIT_INDEX" val="6"/>
  <p:tag name="KSO_WM_UNIT_LAYERLEVEL" val="1"/>
  <p:tag name="KSO_WM_UNIT_TYPE" val="i"/>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0"/>
  <p:tag name="KSO_WM_UNIT_INDEX" val="10"/>
  <p:tag name="KSO_WM_UNIT_LAYERLEVEL" val="1"/>
  <p:tag name="KSO_WM_UNIT_TYPE" val="i"/>
</p:tagLst>
</file>

<file path=ppt/tags/tag6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1"/>
  <p:tag name="KSO_WM_UNIT_INDEX" val="11"/>
  <p:tag name="KSO_WM_UNIT_LAYERLEVEL" val="1"/>
  <p:tag name="KSO_WM_UNIT_TYPE" val="i"/>
</p:tagLst>
</file>

<file path=ppt/tags/tag6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2"/>
  <p:tag name="KSO_WM_UNIT_INDEX" val="12"/>
  <p:tag name="KSO_WM_UNIT_LAYERLEVEL" val="1"/>
  <p:tag name="KSO_WM_UNIT_TYPE" val="i"/>
</p:tagLst>
</file>

<file path=ppt/tags/tag6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3"/>
  <p:tag name="KSO_WM_UNIT_INDEX" val="13"/>
  <p:tag name="KSO_WM_UNIT_LAYERLEVEL" val="1"/>
  <p:tag name="KSO_WM_UNIT_TYPE" val="i"/>
</p:tagLst>
</file>

<file path=ppt/tags/tag6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4"/>
  <p:tag name="KSO_WM_UNIT_INDEX" val="14"/>
  <p:tag name="KSO_WM_UNIT_LAYERLEVEL" val="1"/>
  <p:tag name="KSO_WM_UNIT_TYPE" val="i"/>
</p:tagLst>
</file>

<file path=ppt/tags/tag6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5"/>
  <p:tag name="KSO_WM_UNIT_INDEX" val="15"/>
  <p:tag name="KSO_WM_UNIT_LAYERLEVEL" val="1"/>
  <p:tag name="KSO_WM_UNIT_TYPE" val="i"/>
</p:tagLst>
</file>

<file path=ppt/tags/tag6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6"/>
  <p:tag name="KSO_WM_UNIT_INDEX" val="16"/>
  <p:tag name="KSO_WM_UNIT_LAYERLEVEL" val="1"/>
  <p:tag name="KSO_WM_UNIT_TYPE" val="i"/>
</p:tagLst>
</file>

<file path=ppt/tags/tag6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7"/>
  <p:tag name="KSO_WM_UNIT_INDEX" val="17"/>
  <p:tag name="KSO_WM_UNIT_LAYERLEVEL" val="1"/>
  <p:tag name="KSO_WM_UNIT_TYPE" val="i"/>
</p:tagLst>
</file>

<file path=ppt/tags/tag6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8"/>
  <p:tag name="KSO_WM_UNIT_INDEX" val="18"/>
  <p:tag name="KSO_WM_UNIT_LAYERLEVEL" val="1"/>
  <p:tag name="KSO_WM_UNIT_TYPE" val="i"/>
</p:tagLst>
</file>

<file path=ppt/tags/tag6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9"/>
  <p:tag name="KSO_WM_UNIT_INDEX" val="19"/>
  <p:tag name="KSO_WM_UNIT_LAYERLEVEL" val="1"/>
  <p:tag name="KSO_WM_UNIT_TYPE" val="i"/>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0"/>
  <p:tag name="KSO_WM_UNIT_INDEX" val="20"/>
  <p:tag name="KSO_WM_UNIT_LAYERLEVEL" val="1"/>
  <p:tag name="KSO_WM_UNIT_TYPE" val="i"/>
</p:tagLst>
</file>

<file path=ppt/tags/tag6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1"/>
  <p:tag name="KSO_WM_UNIT_INDEX" val="21"/>
  <p:tag name="KSO_WM_UNIT_LAYERLEVEL" val="1"/>
  <p:tag name="KSO_WM_UNIT_TYPE" val="i"/>
</p:tagLst>
</file>

<file path=ppt/tags/tag6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2"/>
  <p:tag name="KSO_WM_UNIT_INDEX" val="22"/>
  <p:tag name="KSO_WM_UNIT_LAYERLEVEL" val="1"/>
  <p:tag name="KSO_WM_UNIT_TYPE" val="i"/>
</p:tagLst>
</file>

<file path=ppt/tags/tag6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3"/>
  <p:tag name="KSO_WM_UNIT_INDEX" val="23"/>
  <p:tag name="KSO_WM_UNIT_LAYERLEVEL" val="1"/>
  <p:tag name="KSO_WM_UNIT_TYPE" val="i"/>
</p:tagLst>
</file>

<file path=ppt/tags/tag6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4"/>
  <p:tag name="KSO_WM_UNIT_INDEX" val="24"/>
  <p:tag name="KSO_WM_UNIT_LAYERLEVEL" val="1"/>
  <p:tag name="KSO_WM_UNIT_TYPE" val="i"/>
</p:tagLst>
</file>

<file path=ppt/tags/tag6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5"/>
  <p:tag name="KSO_WM_UNIT_INDEX" val="25"/>
  <p:tag name="KSO_WM_UNIT_LAYERLEVEL" val="1"/>
  <p:tag name="KSO_WM_UNIT_TYPE" val="i"/>
</p:tagLst>
</file>

<file path=ppt/tags/tag6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6"/>
  <p:tag name="KSO_WM_UNIT_INDEX" val="26"/>
  <p:tag name="KSO_WM_UNIT_LAYERLEVEL" val="1"/>
  <p:tag name="KSO_WM_UNIT_TYPE" val="i"/>
</p:tagLst>
</file>

<file path=ppt/tags/tag6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7"/>
  <p:tag name="KSO_WM_UNIT_INDEX" val="27"/>
  <p:tag name="KSO_WM_UNIT_LAYERLEVEL" val="1"/>
  <p:tag name="KSO_WM_UNIT_TYPE" val="i"/>
</p:tagLst>
</file>

<file path=ppt/tags/tag6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8"/>
  <p:tag name="KSO_WM_UNIT_INDEX" val="28"/>
  <p:tag name="KSO_WM_UNIT_LAYERLEVEL" val="1"/>
  <p:tag name="KSO_WM_UNIT_TYPE" val="i"/>
</p:tagLst>
</file>

<file path=ppt/tags/tag6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9"/>
  <p:tag name="KSO_WM_UNIT_INDEX" val="29"/>
  <p:tag name="KSO_WM_UNIT_LAYERLEVEL" val="1"/>
  <p:tag name="KSO_WM_UNIT_TYPE" val="i"/>
</p:tagLst>
</file>

<file path=ppt/tags/tag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6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0"/>
  <p:tag name="KSO_WM_UNIT_INDEX" val="30"/>
  <p:tag name="KSO_WM_UNIT_LAYERLEVEL" val="1"/>
  <p:tag name="KSO_WM_UNIT_TYPE" val="i"/>
</p:tagLst>
</file>

<file path=ppt/tags/tag6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1"/>
  <p:tag name="KSO_WM_UNIT_INDEX" val="31"/>
  <p:tag name="KSO_WM_UNIT_LAYERLEVEL" val="1"/>
  <p:tag name="KSO_WM_UNIT_TYPE" val="i"/>
</p:tagLst>
</file>

<file path=ppt/tags/tag6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6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NOCLEAR" val="0"/>
</p:tagLst>
</file>

<file path=ppt/tags/tag6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2"/>
  <p:tag name="KSO_WM_UNIT_INDEX" val="2"/>
  <p:tag name="KSO_WM_UNIT_LAYERLEVEL" val="1"/>
  <p:tag name="KSO_WM_UNIT_NOCLEAR" val="0"/>
  <p:tag name="KSO_WM_UNIT_PRESET_TEXT" val="公司名占位符"/>
  <p:tag name="KSO_WM_UNIT_SUBTYPE" val="g"/>
  <p:tag name="KSO_WM_UNIT_TYPE" val="f"/>
  <p:tag name="KSO_WM_UNIT_VALUE" val="16"/>
</p:tagLst>
</file>

<file path=ppt/tags/tag6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628.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629.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3"/>
  <p:tag name="KSO_WM_UNIT_INDEX" val="3"/>
  <p:tag name="KSO_WM_UNIT_LAYERLEVEL" val="1"/>
  <p:tag name="KSO_WM_UNIT_NOCLEAR" val="0"/>
  <p:tag name="KSO_WM_UNIT_PRESET_TEXT" val="公司名占位符"/>
  <p:tag name="KSO_WM_UNIT_SUBTYPE" val="g"/>
  <p:tag name="KSO_WM_UNIT_TYPE" val="f"/>
  <p:tag name="KSO_WM_UNIT_VALUE" val="16"/>
</p:tagLst>
</file>

<file path=ppt/tags/tag6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1"/>
  <p:tag name="KSO_WM_UNIT_INDEX" val="1"/>
  <p:tag name="KSO_WM_UNIT_LAYERLEVEL" val="1"/>
  <p:tag name="KSO_WM_UNIT_TYPE" val="i"/>
</p:tagLst>
</file>

<file path=ppt/tags/tag6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2"/>
  <p:tag name="KSO_WM_UNIT_INDEX" val="2"/>
  <p:tag name="KSO_WM_UNIT_LAYERLEVEL" val="1"/>
  <p:tag name="KSO_WM_UNIT_TYPE" val="i"/>
</p:tagLst>
</file>

<file path=ppt/tags/tag6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3"/>
  <p:tag name="KSO_WM_UNIT_INDEX" val="3"/>
  <p:tag name="KSO_WM_UNIT_LAYERLEVEL" val="1"/>
  <p:tag name="KSO_WM_UNIT_TYPE" val="i"/>
</p:tagLst>
</file>

<file path=ppt/tags/tag6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4"/>
  <p:tag name="KSO_WM_UNIT_INDEX" val="4"/>
  <p:tag name="KSO_WM_UNIT_LAYERLEVEL" val="1"/>
  <p:tag name="KSO_WM_UNIT_TYPE" val="i"/>
</p:tagLst>
</file>

<file path=ppt/tags/tag6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5"/>
  <p:tag name="KSO_WM_UNIT_INDEX" val="5"/>
  <p:tag name="KSO_WM_UNIT_LAYERLEVEL" val="1"/>
  <p:tag name="KSO_WM_UNIT_TYPE" val="i"/>
</p:tagLst>
</file>

<file path=ppt/tags/tag638.xml><?xml version="1.0" encoding="utf-8"?>
<p:tagLst xmlns:p="http://schemas.openxmlformats.org/presentationml/2006/main">
  <p:tag name="KSO_WM_BEAUTIFY_FLAG" val="#wm#"/>
  <p:tag name="KSO_WM_TAG_VERSION" val="1.0"/>
  <p:tag name="KSO_WM_TEMPLATE_CATEGORY" val="custom"/>
  <p:tag name="KSO_WM_TEMPLATE_COLOR_TYPE" val="0"/>
  <p:tag name="KSO_WM_TEMPLATE_INDEX" val="20230996"/>
  <p:tag name="KSO_WM_TEMPLATE_MASTER_TYPE" val="0"/>
  <p:tag name="KSO_WM_TEMPLATE_SUBCATEGORY" val="29"/>
  <p:tag name="KSO_WM_TEMPLATE_THUMBS_INDEX" val="1、9"/>
</p:tagLst>
</file>

<file path=ppt/tags/tag6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
  <p:tag name="KSO_WM_UNIT_INDEX" val="1"/>
  <p:tag name="KSO_WM_UNIT_LAYERLEVEL" val="1"/>
  <p:tag name="KSO_WM_UNIT_TYPE" val="i"/>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1"/>
  <p:tag name="KSO_WM_UNIT_INDEX" val="1"/>
  <p:tag name="KSO_WM_UNIT_LAYERLEVEL" val="1"/>
  <p:tag name="KSO_WM_UNIT_NOCLEAR" val="0"/>
  <p:tag name="KSO_WM_UNIT_PRESET_TEXT" val="日期时间占位符"/>
  <p:tag name="KSO_WM_UNIT_SUBTYPE" val="c"/>
  <p:tag name="KSO_WM_UNIT_TYPE" val="f"/>
  <p:tag name="KSO_WM_UNIT_VALUE" val="8"/>
</p:tagLst>
</file>

<file path=ppt/tags/tag6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
  <p:tag name="KSO_WM_UNIT_INDEX" val="2"/>
  <p:tag name="KSO_WM_UNIT_LAYERLEVEL" val="1"/>
  <p:tag name="KSO_WM_UNIT_TYPE" val="i"/>
</p:tagLst>
</file>

<file path=ppt/tags/tag6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
  <p:tag name="KSO_WM_UNIT_INDEX" val="3"/>
  <p:tag name="KSO_WM_UNIT_LAYERLEVEL" val="1"/>
  <p:tag name="KSO_WM_UNIT_TYPE" val="i"/>
</p:tagLst>
</file>

<file path=ppt/tags/tag6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
  <p:tag name="KSO_WM_UNIT_INDEX" val="4"/>
  <p:tag name="KSO_WM_UNIT_LAYERLEVEL" val="1"/>
  <p:tag name="KSO_WM_UNIT_TYPE" val="i"/>
</p:tagLst>
</file>

<file path=ppt/tags/tag6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
  <p:tag name="KSO_WM_UNIT_INDEX" val="5"/>
  <p:tag name="KSO_WM_UNIT_LAYERLEVEL" val="1"/>
  <p:tag name="KSO_WM_UNIT_TYPE" val="i"/>
</p:tagLst>
</file>

<file path=ppt/tags/tag6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6"/>
  <p:tag name="KSO_WM_UNIT_INDEX" val="6"/>
  <p:tag name="KSO_WM_UNIT_LAYERLEVEL" val="1"/>
  <p:tag name="KSO_WM_UNIT_TYPE" val="i"/>
</p:tagLst>
</file>

<file path=ppt/tags/tag6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7"/>
  <p:tag name="KSO_WM_UNIT_INDEX" val="7"/>
  <p:tag name="KSO_WM_UNIT_LAYERLEVEL" val="1"/>
  <p:tag name="KSO_WM_UNIT_TYPE" val="i"/>
</p:tagLst>
</file>

<file path=ppt/tags/tag6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8"/>
  <p:tag name="KSO_WM_UNIT_INDEX" val="8"/>
  <p:tag name="KSO_WM_UNIT_LAYERLEVEL" val="1"/>
  <p:tag name="KSO_WM_UNIT_TYPE" val="i"/>
</p:tagLst>
</file>

<file path=ppt/tags/tag6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9"/>
  <p:tag name="KSO_WM_UNIT_INDEX" val="9"/>
  <p:tag name="KSO_WM_UNIT_LAYERLEVEL" val="1"/>
  <p:tag name="KSO_WM_UNIT_TYPE" val="i"/>
</p:tagLst>
</file>

<file path=ppt/tags/tag6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0"/>
  <p:tag name="KSO_WM_UNIT_INDEX" val="10"/>
  <p:tag name="KSO_WM_UNIT_LAYERLEVEL" val="1"/>
  <p:tag name="KSO_WM_UNIT_TYPE" val="i"/>
</p:tagLst>
</file>

<file path=ppt/tags/tag6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1"/>
  <p:tag name="KSO_WM_UNIT_INDEX" val="11"/>
  <p:tag name="KSO_WM_UNIT_LAYERLEVEL" val="1"/>
  <p:tag name="KSO_WM_UNIT_TYPE" val="i"/>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6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2"/>
  <p:tag name="KSO_WM_UNIT_INDEX" val="12"/>
  <p:tag name="KSO_WM_UNIT_LAYERLEVEL" val="1"/>
  <p:tag name="KSO_WM_UNIT_TYPE" val="i"/>
</p:tagLst>
</file>

<file path=ppt/tags/tag6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3"/>
  <p:tag name="KSO_WM_UNIT_INDEX" val="13"/>
  <p:tag name="KSO_WM_UNIT_LAYERLEVEL" val="1"/>
  <p:tag name="KSO_WM_UNIT_TYPE" val="i"/>
</p:tagLst>
</file>

<file path=ppt/tags/tag6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4"/>
  <p:tag name="KSO_WM_UNIT_INDEX" val="14"/>
  <p:tag name="KSO_WM_UNIT_LAYERLEVEL" val="1"/>
  <p:tag name="KSO_WM_UNIT_TYPE" val="i"/>
</p:tagLst>
</file>

<file path=ppt/tags/tag6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5"/>
  <p:tag name="KSO_WM_UNIT_INDEX" val="15"/>
  <p:tag name="KSO_WM_UNIT_LAYERLEVEL" val="1"/>
  <p:tag name="KSO_WM_UNIT_TYPE" val="i"/>
</p:tagLst>
</file>

<file path=ppt/tags/tag6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6"/>
  <p:tag name="KSO_WM_UNIT_INDEX" val="16"/>
  <p:tag name="KSO_WM_UNIT_LAYERLEVEL" val="1"/>
  <p:tag name="KSO_WM_UNIT_TYPE" val="i"/>
</p:tagLst>
</file>

<file path=ppt/tags/tag6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7"/>
  <p:tag name="KSO_WM_UNIT_INDEX" val="17"/>
  <p:tag name="KSO_WM_UNIT_LAYERLEVEL" val="1"/>
  <p:tag name="KSO_WM_UNIT_TYPE" val="i"/>
</p:tagLst>
</file>

<file path=ppt/tags/tag6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8"/>
  <p:tag name="KSO_WM_UNIT_INDEX" val="18"/>
  <p:tag name="KSO_WM_UNIT_LAYERLEVEL" val="1"/>
  <p:tag name="KSO_WM_UNIT_TYPE" val="i"/>
</p:tagLst>
</file>

<file path=ppt/tags/tag6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9"/>
  <p:tag name="KSO_WM_UNIT_INDEX" val="19"/>
  <p:tag name="KSO_WM_UNIT_LAYERLEVEL" val="1"/>
  <p:tag name="KSO_WM_UNIT_TYPE" val="i"/>
</p:tagLst>
</file>

<file path=ppt/tags/tag6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0"/>
  <p:tag name="KSO_WM_UNIT_INDEX" val="20"/>
  <p:tag name="KSO_WM_UNIT_LAYERLEVEL" val="1"/>
  <p:tag name="KSO_WM_UNIT_TYPE" val="i"/>
</p:tagLst>
</file>

<file path=ppt/tags/tag6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1"/>
  <p:tag name="KSO_WM_UNIT_INDEX" val="21"/>
  <p:tag name="KSO_WM_UNIT_LAYERLEVEL" val="1"/>
  <p:tag name="KSO_WM_UNIT_TYPE" val="i"/>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585"/>
</p:tagLst>
</file>

<file path=ppt/tags/tag6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2"/>
  <p:tag name="KSO_WM_UNIT_INDEX" val="22"/>
  <p:tag name="KSO_WM_UNIT_LAYERLEVEL" val="1"/>
  <p:tag name="KSO_WM_UNIT_TYPE" val="i"/>
</p:tagLst>
</file>

<file path=ppt/tags/tag6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3"/>
  <p:tag name="KSO_WM_UNIT_INDEX" val="23"/>
  <p:tag name="KSO_WM_UNIT_LAYERLEVEL" val="1"/>
  <p:tag name="KSO_WM_UNIT_TYPE" val="i"/>
</p:tagLst>
</file>

<file path=ppt/tags/tag6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4"/>
  <p:tag name="KSO_WM_UNIT_INDEX" val="24"/>
  <p:tag name="KSO_WM_UNIT_LAYERLEVEL" val="1"/>
  <p:tag name="KSO_WM_UNIT_TYPE" val="i"/>
</p:tagLst>
</file>

<file path=ppt/tags/tag6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5"/>
  <p:tag name="KSO_WM_UNIT_INDEX" val="25"/>
  <p:tag name="KSO_WM_UNIT_LAYERLEVEL" val="1"/>
  <p:tag name="KSO_WM_UNIT_TYPE" val="i"/>
</p:tagLst>
</file>

<file path=ppt/tags/tag6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6"/>
  <p:tag name="KSO_WM_UNIT_INDEX" val="26"/>
  <p:tag name="KSO_WM_UNIT_LAYERLEVEL" val="1"/>
  <p:tag name="KSO_WM_UNIT_TYPE" val="i"/>
</p:tagLst>
</file>

<file path=ppt/tags/tag6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7"/>
  <p:tag name="KSO_WM_UNIT_INDEX" val="27"/>
  <p:tag name="KSO_WM_UNIT_LAYERLEVEL" val="1"/>
  <p:tag name="KSO_WM_UNIT_TYPE" val="i"/>
</p:tagLst>
</file>

<file path=ppt/tags/tag6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8"/>
  <p:tag name="KSO_WM_UNIT_INDEX" val="28"/>
  <p:tag name="KSO_WM_UNIT_LAYERLEVEL" val="1"/>
  <p:tag name="KSO_WM_UNIT_TYPE" val="i"/>
</p:tagLst>
</file>

<file path=ppt/tags/tag6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9"/>
  <p:tag name="KSO_WM_UNIT_INDEX" val="29"/>
  <p:tag name="KSO_WM_UNIT_LAYERLEVEL" val="1"/>
  <p:tag name="KSO_WM_UNIT_TYPE" val="i"/>
</p:tagLst>
</file>

<file path=ppt/tags/tag6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0"/>
  <p:tag name="KSO_WM_UNIT_INDEX" val="30"/>
  <p:tag name="KSO_WM_UNIT_LAYERLEVEL" val="1"/>
  <p:tag name="KSO_WM_UNIT_TYPE" val="i"/>
</p:tagLst>
</file>

<file path=ppt/tags/tag6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1"/>
  <p:tag name="KSO_WM_UNIT_INDEX" val="31"/>
  <p:tag name="KSO_WM_UNIT_LAYERLEVEL" val="1"/>
  <p:tag name="KSO_WM_UNIT_TYPE" val="i"/>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2"/>
  <p:tag name="KSO_WM_UNIT_INDEX" val="32"/>
  <p:tag name="KSO_WM_UNIT_LAYERLEVEL" val="1"/>
  <p:tag name="KSO_WM_UNIT_TYPE" val="i"/>
</p:tagLst>
</file>

<file path=ppt/tags/tag6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3"/>
  <p:tag name="KSO_WM_UNIT_INDEX" val="33"/>
  <p:tag name="KSO_WM_UNIT_LAYERLEVEL" val="1"/>
  <p:tag name="KSO_WM_UNIT_TYPE" val="i"/>
</p:tagLst>
</file>

<file path=ppt/tags/tag6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4"/>
  <p:tag name="KSO_WM_UNIT_INDEX" val="34"/>
  <p:tag name="KSO_WM_UNIT_LAYERLEVEL" val="1"/>
  <p:tag name="KSO_WM_UNIT_TYPE" val="i"/>
</p:tagLst>
</file>

<file path=ppt/tags/tag6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5"/>
  <p:tag name="KSO_WM_UNIT_INDEX" val="35"/>
  <p:tag name="KSO_WM_UNIT_LAYERLEVEL" val="1"/>
  <p:tag name="KSO_WM_UNIT_TYPE" val="i"/>
</p:tagLst>
</file>

<file path=ppt/tags/tag6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6"/>
  <p:tag name="KSO_WM_UNIT_INDEX" val="36"/>
  <p:tag name="KSO_WM_UNIT_LAYERLEVEL" val="1"/>
  <p:tag name="KSO_WM_UNIT_TYPE" val="i"/>
</p:tagLst>
</file>

<file path=ppt/tags/tag6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7"/>
  <p:tag name="KSO_WM_UNIT_INDEX" val="37"/>
  <p:tag name="KSO_WM_UNIT_LAYERLEVEL" val="1"/>
  <p:tag name="KSO_WM_UNIT_TYPE" val="i"/>
</p:tagLst>
</file>

<file path=ppt/tags/tag6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8"/>
  <p:tag name="KSO_WM_UNIT_INDEX" val="38"/>
  <p:tag name="KSO_WM_UNIT_LAYERLEVEL" val="1"/>
  <p:tag name="KSO_WM_UNIT_TYPE" val="i"/>
</p:tagLst>
</file>

<file path=ppt/tags/tag6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9"/>
  <p:tag name="KSO_WM_UNIT_INDEX" val="39"/>
  <p:tag name="KSO_WM_UNIT_LAYERLEVEL" val="1"/>
  <p:tag name="KSO_WM_UNIT_TYPE" val="i"/>
</p:tagLst>
</file>

<file path=ppt/tags/tag6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0"/>
  <p:tag name="KSO_WM_UNIT_INDEX" val="40"/>
  <p:tag name="KSO_WM_UNIT_LAYERLEVEL" val="1"/>
  <p:tag name="KSO_WM_UNIT_TYPE" val="i"/>
</p:tagLst>
</file>

<file path=ppt/tags/tag6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1"/>
  <p:tag name="KSO_WM_UNIT_INDEX" val="41"/>
  <p:tag name="KSO_WM_UNIT_LAYERLEVEL" val="1"/>
  <p:tag name="KSO_WM_UNIT_TYPE" val="i"/>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2"/>
  <p:tag name="KSO_WM_UNIT_INDEX" val="42"/>
  <p:tag name="KSO_WM_UNIT_LAYERLEVEL" val="1"/>
  <p:tag name="KSO_WM_UNIT_TYPE" val="i"/>
</p:tagLst>
</file>

<file path=ppt/tags/tag6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3"/>
  <p:tag name="KSO_WM_UNIT_INDEX" val="43"/>
  <p:tag name="KSO_WM_UNIT_LAYERLEVEL" val="1"/>
  <p:tag name="KSO_WM_UNIT_TYPE" val="i"/>
</p:tagLst>
</file>

<file path=ppt/tags/tag6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4"/>
  <p:tag name="KSO_WM_UNIT_INDEX" val="44"/>
  <p:tag name="KSO_WM_UNIT_LAYERLEVEL" val="1"/>
  <p:tag name="KSO_WM_UNIT_TYPE" val="i"/>
</p:tagLst>
</file>

<file path=ppt/tags/tag6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5"/>
  <p:tag name="KSO_WM_UNIT_INDEX" val="45"/>
  <p:tag name="KSO_WM_UNIT_LAYERLEVEL" val="1"/>
  <p:tag name="KSO_WM_UNIT_TYPE" val="i"/>
</p:tagLst>
</file>

<file path=ppt/tags/tag6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6"/>
  <p:tag name="KSO_WM_UNIT_INDEX" val="46"/>
  <p:tag name="KSO_WM_UNIT_LAYERLEVEL" val="1"/>
  <p:tag name="KSO_WM_UNIT_TYPE" val="i"/>
</p:tagLst>
</file>

<file path=ppt/tags/tag6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7"/>
  <p:tag name="KSO_WM_UNIT_INDEX" val="47"/>
  <p:tag name="KSO_WM_UNIT_LAYERLEVEL" val="1"/>
  <p:tag name="KSO_WM_UNIT_TYPE" val="i"/>
</p:tagLst>
</file>

<file path=ppt/tags/tag6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8"/>
  <p:tag name="KSO_WM_UNIT_INDEX" val="48"/>
  <p:tag name="KSO_WM_UNIT_LAYERLEVEL" val="1"/>
  <p:tag name="KSO_WM_UNIT_TYPE" val="i"/>
</p:tagLst>
</file>

<file path=ppt/tags/tag6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9"/>
  <p:tag name="KSO_WM_UNIT_INDEX" val="49"/>
  <p:tag name="KSO_WM_UNIT_LAYERLEVEL" val="1"/>
  <p:tag name="KSO_WM_UNIT_TYPE" val="i"/>
</p:tagLst>
</file>

<file path=ppt/tags/tag6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0"/>
  <p:tag name="KSO_WM_UNIT_INDEX" val="50"/>
  <p:tag name="KSO_WM_UNIT_LAYERLEVEL" val="1"/>
  <p:tag name="KSO_WM_UNIT_TYPE" val="i"/>
</p:tagLst>
</file>

<file path=ppt/tags/tag6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1"/>
  <p:tag name="KSO_WM_UNIT_INDEX" val="51"/>
  <p:tag name="KSO_WM_UNIT_LAYERLEVEL" val="1"/>
  <p:tag name="KSO_WM_UNIT_TYPE" val="i"/>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2"/>
  <p:tag name="KSO_WM_UNIT_INDEX" val="52"/>
  <p:tag name="KSO_WM_UNIT_LAYERLEVEL" val="1"/>
  <p:tag name="KSO_WM_UNIT_TYPE" val="i"/>
</p:tagLst>
</file>

<file path=ppt/tags/tag6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3"/>
  <p:tag name="KSO_WM_UNIT_INDEX" val="53"/>
  <p:tag name="KSO_WM_UNIT_LAYERLEVEL" val="1"/>
  <p:tag name="KSO_WM_UNIT_TYPE" val="i"/>
</p:tagLst>
</file>

<file path=ppt/tags/tag6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4"/>
  <p:tag name="KSO_WM_UNIT_INDEX" val="54"/>
  <p:tag name="KSO_WM_UNIT_LAYERLEVEL" val="1"/>
  <p:tag name="KSO_WM_UNIT_TYPE" val="i"/>
</p:tagLst>
</file>

<file path=ppt/tags/tag6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5"/>
  <p:tag name="KSO_WM_UNIT_INDEX" val="55"/>
  <p:tag name="KSO_WM_UNIT_LAYERLEVEL" val="1"/>
  <p:tag name="KSO_WM_UNIT_TYPE" val="i"/>
</p:tagLst>
</file>

<file path=ppt/tags/tag6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6"/>
  <p:tag name="KSO_WM_UNIT_INDEX" val="56"/>
  <p:tag name="KSO_WM_UNIT_LAYERLEVEL" val="1"/>
  <p:tag name="KSO_WM_UNIT_TYPE" val="i"/>
</p:tagLst>
</file>

<file path=ppt/tags/tag6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6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80"/>
</p:tagLst>
</file>

<file path=ppt/tags/tag6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7"/>
  <p:tag name="KSO_WM_UNIT_INDEX" val="7"/>
  <p:tag name="KSO_WM_UNIT_LAYERLEVEL" val="1"/>
  <p:tag name="KSO_WM_UNIT_TYPE" val="i"/>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
  <p:tag name="KSO_WM_UNIT_INDEX" val="1"/>
  <p:tag name="KSO_WM_UNIT_LAYERLEVEL" val="1"/>
  <p:tag name="KSO_WM_UNIT_TYPE" val="i"/>
</p:tagLst>
</file>

<file path=ppt/tags/tag7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7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3"/>
  <p:tag name="KSO_WM_UNIT_INDEX" val="3"/>
  <p:tag name="KSO_WM_UNIT_LAYERLEVEL" val="1"/>
  <p:tag name="KSO_WM_UNIT_NOCLEAR" val="0"/>
  <p:tag name="KSO_WM_UNIT_PRESET_TEXT" val="公司名占位符"/>
  <p:tag name="KSO_WM_UNIT_SUBTYPE" val="g"/>
  <p:tag name="KSO_WM_UNIT_TYPE" val="f"/>
  <p:tag name="KSO_WM_UNIT_VALUE" val="16"/>
</p:tagLst>
</file>

<file path=ppt/tags/tag7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1"/>
  <p:tag name="KSO_WM_UNIT_INDEX" val="1"/>
  <p:tag name="KSO_WM_UNIT_LAYERLEVEL" val="1"/>
  <p:tag name="KSO_WM_UNIT_NOCLEAR" val="0"/>
  <p:tag name="KSO_WM_UNIT_PRESET_TEXT" val="日期时间占位符"/>
  <p:tag name="KSO_WM_UNIT_SUBTYPE" val="c"/>
  <p:tag name="KSO_WM_UNIT_TYPE" val="f"/>
  <p:tag name="KSO_WM_UNIT_VALUE" val="8"/>
</p:tagLst>
</file>

<file path=ppt/tags/tag7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7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585"/>
</p:tagLst>
</file>

<file path=ppt/tags/tag7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
  <p:tag name="KSO_WM_UNIT_INDEX" val="1"/>
  <p:tag name="KSO_WM_UNIT_LAYERLEVEL" val="1"/>
  <p:tag name="KSO_WM_UNIT_TYPE" val="i"/>
</p:tagLst>
</file>

<file path=ppt/tags/tag7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
  <p:tag name="KSO_WM_UNIT_INDEX" val="2"/>
  <p:tag name="KSO_WM_UNIT_LAYERLEVEL" val="1"/>
  <p:tag name="KSO_WM_UNIT_TYPE" val="i"/>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
  <p:tag name="KSO_WM_UNIT_INDEX" val="2"/>
  <p:tag name="KSO_WM_UNIT_LAYERLEVEL" val="1"/>
  <p:tag name="KSO_WM_UNIT_TYPE" val="i"/>
</p:tagLst>
</file>

<file path=ppt/tags/tag7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3"/>
  <p:tag name="KSO_WM_UNIT_INDEX" val="3"/>
  <p:tag name="KSO_WM_UNIT_LAYERLEVEL" val="1"/>
  <p:tag name="KSO_WM_UNIT_TYPE" val="i"/>
</p:tagLst>
</file>

<file path=ppt/tags/tag7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4"/>
  <p:tag name="KSO_WM_UNIT_INDEX" val="4"/>
  <p:tag name="KSO_WM_UNIT_LAYERLEVEL" val="1"/>
  <p:tag name="KSO_WM_UNIT_TYPE" val="i"/>
</p:tagLst>
</file>

<file path=ppt/tags/tag7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5"/>
  <p:tag name="KSO_WM_UNIT_INDEX" val="5"/>
  <p:tag name="KSO_WM_UNIT_LAYERLEVEL" val="1"/>
  <p:tag name="KSO_WM_UNIT_TYPE" val="i"/>
</p:tagLst>
</file>

<file path=ppt/tags/tag7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6"/>
  <p:tag name="KSO_WM_UNIT_INDEX" val="6"/>
  <p:tag name="KSO_WM_UNIT_LAYERLEVEL" val="1"/>
  <p:tag name="KSO_WM_UNIT_TYPE" val="i"/>
</p:tagLst>
</file>

<file path=ppt/tags/tag7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7"/>
  <p:tag name="KSO_WM_UNIT_INDEX" val="7"/>
  <p:tag name="KSO_WM_UNIT_LAYERLEVEL" val="1"/>
  <p:tag name="KSO_WM_UNIT_TYPE" val="i"/>
</p:tagLst>
</file>

<file path=ppt/tags/tag7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8"/>
  <p:tag name="KSO_WM_UNIT_INDEX" val="8"/>
  <p:tag name="KSO_WM_UNIT_LAYERLEVEL" val="1"/>
  <p:tag name="KSO_WM_UNIT_TYPE" val="i"/>
</p:tagLst>
</file>

<file path=ppt/tags/tag7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9"/>
  <p:tag name="KSO_WM_UNIT_INDEX" val="9"/>
  <p:tag name="KSO_WM_UNIT_LAYERLEVEL" val="1"/>
  <p:tag name="KSO_WM_UNIT_TYPE" val="i"/>
</p:tagLst>
</file>

<file path=ppt/tags/tag7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0"/>
  <p:tag name="KSO_WM_UNIT_INDEX" val="10"/>
  <p:tag name="KSO_WM_UNIT_LAYERLEVEL" val="1"/>
  <p:tag name="KSO_WM_UNIT_TYPE" val="i"/>
</p:tagLst>
</file>

<file path=ppt/tags/tag7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1"/>
  <p:tag name="KSO_WM_UNIT_INDEX" val="11"/>
  <p:tag name="KSO_WM_UNIT_LAYERLEVEL" val="1"/>
  <p:tag name="KSO_WM_UNIT_TYPE" val="i"/>
</p:tagLst>
</file>

<file path=ppt/tags/tag7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2"/>
  <p:tag name="KSO_WM_UNIT_INDEX" val="12"/>
  <p:tag name="KSO_WM_UNIT_LAYERLEVEL" val="1"/>
  <p:tag name="KSO_WM_UNIT_TYPE" val="i"/>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3"/>
  <p:tag name="KSO_WM_UNIT_INDEX" val="3"/>
  <p:tag name="KSO_WM_UNIT_LAYERLEVEL" val="1"/>
  <p:tag name="KSO_WM_UNIT_TYPE" val="i"/>
</p:tagLst>
</file>

<file path=ppt/tags/tag7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3"/>
  <p:tag name="KSO_WM_UNIT_INDEX" val="13"/>
  <p:tag name="KSO_WM_UNIT_LAYERLEVEL" val="1"/>
  <p:tag name="KSO_WM_UNIT_TYPE" val="i"/>
</p:tagLst>
</file>

<file path=ppt/tags/tag7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4"/>
  <p:tag name="KSO_WM_UNIT_INDEX" val="14"/>
  <p:tag name="KSO_WM_UNIT_LAYERLEVEL" val="1"/>
  <p:tag name="KSO_WM_UNIT_TYPE" val="i"/>
</p:tagLst>
</file>

<file path=ppt/tags/tag7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5"/>
  <p:tag name="KSO_WM_UNIT_INDEX" val="15"/>
  <p:tag name="KSO_WM_UNIT_LAYERLEVEL" val="1"/>
  <p:tag name="KSO_WM_UNIT_TYPE" val="i"/>
</p:tagLst>
</file>

<file path=ppt/tags/tag7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6"/>
  <p:tag name="KSO_WM_UNIT_INDEX" val="16"/>
  <p:tag name="KSO_WM_UNIT_LAYERLEVEL" val="1"/>
  <p:tag name="KSO_WM_UNIT_TYPE" val="i"/>
</p:tagLst>
</file>

<file path=ppt/tags/tag7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7"/>
  <p:tag name="KSO_WM_UNIT_INDEX" val="17"/>
  <p:tag name="KSO_WM_UNIT_LAYERLEVEL" val="1"/>
  <p:tag name="KSO_WM_UNIT_TYPE" val="i"/>
</p:tagLst>
</file>

<file path=ppt/tags/tag7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8"/>
  <p:tag name="KSO_WM_UNIT_INDEX" val="18"/>
  <p:tag name="KSO_WM_UNIT_LAYERLEVEL" val="1"/>
  <p:tag name="KSO_WM_UNIT_TYPE" val="i"/>
</p:tagLst>
</file>

<file path=ppt/tags/tag7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9"/>
  <p:tag name="KSO_WM_UNIT_INDEX" val="19"/>
  <p:tag name="KSO_WM_UNIT_LAYERLEVEL" val="1"/>
  <p:tag name="KSO_WM_UNIT_TYPE" val="i"/>
</p:tagLst>
</file>

<file path=ppt/tags/tag7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0"/>
  <p:tag name="KSO_WM_UNIT_INDEX" val="20"/>
  <p:tag name="KSO_WM_UNIT_LAYERLEVEL" val="1"/>
  <p:tag name="KSO_WM_UNIT_TYPE" val="i"/>
</p:tagLst>
</file>

<file path=ppt/tags/tag7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1"/>
  <p:tag name="KSO_WM_UNIT_INDEX" val="21"/>
  <p:tag name="KSO_WM_UNIT_LAYERLEVEL" val="1"/>
  <p:tag name="KSO_WM_UNIT_TYPE" val="i"/>
</p:tagLst>
</file>

<file path=ppt/tags/tag7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2"/>
  <p:tag name="KSO_WM_UNIT_INDEX" val="22"/>
  <p:tag name="KSO_WM_UNIT_LAYERLEVEL" val="1"/>
  <p:tag name="KSO_WM_UNIT_TYPE" val="i"/>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4"/>
  <p:tag name="KSO_WM_UNIT_INDEX" val="4"/>
  <p:tag name="KSO_WM_UNIT_LAYERLEVEL" val="1"/>
  <p:tag name="KSO_WM_UNIT_TYPE" val="i"/>
</p:tagLst>
</file>

<file path=ppt/tags/tag7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3"/>
  <p:tag name="KSO_WM_UNIT_INDEX" val="23"/>
  <p:tag name="KSO_WM_UNIT_LAYERLEVEL" val="1"/>
  <p:tag name="KSO_WM_UNIT_TYPE" val="i"/>
</p:tagLst>
</file>

<file path=ppt/tags/tag7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4"/>
  <p:tag name="KSO_WM_UNIT_INDEX" val="24"/>
  <p:tag name="KSO_WM_UNIT_LAYERLEVEL" val="1"/>
  <p:tag name="KSO_WM_UNIT_TYPE" val="i"/>
</p:tagLst>
</file>

<file path=ppt/tags/tag7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5"/>
  <p:tag name="KSO_WM_UNIT_INDEX" val="25"/>
  <p:tag name="KSO_WM_UNIT_LAYERLEVEL" val="1"/>
  <p:tag name="KSO_WM_UNIT_TYPE" val="i"/>
</p:tagLst>
</file>

<file path=ppt/tags/tag7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6"/>
  <p:tag name="KSO_WM_UNIT_INDEX" val="26"/>
  <p:tag name="KSO_WM_UNIT_LAYERLEVEL" val="1"/>
  <p:tag name="KSO_WM_UNIT_TYPE" val="i"/>
</p:tagLst>
</file>

<file path=ppt/tags/tag7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7"/>
  <p:tag name="KSO_WM_UNIT_INDEX" val="27"/>
  <p:tag name="KSO_WM_UNIT_LAYERLEVEL" val="1"/>
  <p:tag name="KSO_WM_UNIT_TYPE" val="i"/>
</p:tagLst>
</file>

<file path=ppt/tags/tag7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8"/>
  <p:tag name="KSO_WM_UNIT_INDEX" val="28"/>
  <p:tag name="KSO_WM_UNIT_LAYERLEVEL" val="1"/>
  <p:tag name="KSO_WM_UNIT_TYPE" val="i"/>
</p:tagLst>
</file>

<file path=ppt/tags/tag7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a*1"/>
  <p:tag name="KSO_WM_UNIT_INDEX" val="1"/>
  <p:tag name="KSO_WM_UNIT_ISCONTENTSTITLE" val="1"/>
  <p:tag name="KSO_WM_UNIT_ISNUMDGMTITLE" val="0"/>
  <p:tag name="KSO_WM_UNIT_LAYERLEVEL" val="1"/>
  <p:tag name="KSO_WM_UNIT_NOCLEAR" val="0"/>
  <p:tag name="KSO_WM_UNIT_PRESET_TEXT" val="标题"/>
  <p:tag name="KSO_WM_UNIT_TYPE" val="a"/>
  <p:tag name="KSO_WM_UNIT_VALUE" val="3"/>
</p:tagLst>
</file>

<file path=ppt/tags/tag7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5"/>
  <p:tag name="KSO_WM_UNIT_INDEX" val="5"/>
  <p:tag name="KSO_WM_UNIT_LAYERLEVEL" val="1"/>
  <p:tag name="KSO_WM_UNIT_TYPE" val="i"/>
</p:tagLst>
</file>

<file path=ppt/tags/tag7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
  <p:tag name="KSO_WM_UNIT_INDEX" val="1"/>
  <p:tag name="KSO_WM_UNIT_LAYERLEVEL" val="1"/>
  <p:tag name="KSO_WM_UNIT_TYPE" val="i"/>
</p:tagLst>
</file>

<file path=ppt/tags/tag7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
  <p:tag name="KSO_WM_UNIT_INDEX" val="2"/>
  <p:tag name="KSO_WM_UNIT_LAYERLEVEL" val="1"/>
  <p:tag name="KSO_WM_UNIT_TYPE" val="i"/>
</p:tagLst>
</file>

<file path=ppt/tags/tag7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3"/>
  <p:tag name="KSO_WM_UNIT_INDEX" val="3"/>
  <p:tag name="KSO_WM_UNIT_LAYERLEVEL" val="1"/>
  <p:tag name="KSO_WM_UNIT_TYPE" val="i"/>
</p:tagLst>
</file>

<file path=ppt/tags/tag7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4"/>
  <p:tag name="KSO_WM_UNIT_INDEX" val="4"/>
  <p:tag name="KSO_WM_UNIT_LAYERLEVEL" val="1"/>
  <p:tag name="KSO_WM_UNIT_TYPE" val="i"/>
</p:tagLst>
</file>

<file path=ppt/tags/tag7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5"/>
  <p:tag name="KSO_WM_UNIT_INDEX" val="5"/>
  <p:tag name="KSO_WM_UNIT_LAYERLEVEL" val="1"/>
  <p:tag name="KSO_WM_UNIT_TYPE" val="i"/>
</p:tagLst>
</file>

<file path=ppt/tags/tag7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6"/>
  <p:tag name="KSO_WM_UNIT_INDEX" val="6"/>
  <p:tag name="KSO_WM_UNIT_LAYERLEVEL" val="1"/>
  <p:tag name="KSO_WM_UNIT_TYPE" val="i"/>
</p:tagLst>
</file>

<file path=ppt/tags/tag7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7"/>
  <p:tag name="KSO_WM_UNIT_INDEX" val="7"/>
  <p:tag name="KSO_WM_UNIT_LAYERLEVEL" val="1"/>
  <p:tag name="KSO_WM_UNIT_TYPE" val="i"/>
</p:tagLst>
</file>

<file path=ppt/tags/tag7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8"/>
  <p:tag name="KSO_WM_UNIT_INDEX" val="8"/>
  <p:tag name="KSO_WM_UNIT_LAYERLEVEL" val="1"/>
  <p:tag name="KSO_WM_UNIT_TYPE" val="i"/>
</p:tagLst>
</file>

<file path=ppt/tags/tag7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9"/>
  <p:tag name="KSO_WM_UNIT_INDEX" val="9"/>
  <p:tag name="KSO_WM_UNIT_LAYERLEVEL" val="1"/>
  <p:tag name="KSO_WM_UNIT_TYPE" val="i"/>
</p:tagLst>
</file>

<file path=ppt/tags/tag7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0"/>
  <p:tag name="KSO_WM_UNIT_INDEX" val="10"/>
  <p:tag name="KSO_WM_UNIT_LAYERLEVEL" val="1"/>
  <p:tag name="KSO_WM_UNIT_TYPE" val="i"/>
</p:tagLst>
</file>

<file path=ppt/tags/tag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6"/>
  <p:tag name="KSO_WM_UNIT_INDEX" val="6"/>
  <p:tag name="KSO_WM_UNIT_LAYERLEVEL" val="1"/>
  <p:tag name="KSO_WM_UNIT_TYPE" val="i"/>
</p:tagLst>
</file>

<file path=ppt/tags/tag7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1"/>
  <p:tag name="KSO_WM_UNIT_INDEX" val="11"/>
  <p:tag name="KSO_WM_UNIT_LAYERLEVEL" val="1"/>
  <p:tag name="KSO_WM_UNIT_TYPE" val="i"/>
</p:tagLst>
</file>

<file path=ppt/tags/tag7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2"/>
  <p:tag name="KSO_WM_UNIT_INDEX" val="12"/>
  <p:tag name="KSO_WM_UNIT_LAYERLEVEL" val="1"/>
  <p:tag name="KSO_WM_UNIT_TYPE" val="i"/>
</p:tagLst>
</file>

<file path=ppt/tags/tag7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3"/>
  <p:tag name="KSO_WM_UNIT_INDEX" val="13"/>
  <p:tag name="KSO_WM_UNIT_LAYERLEVEL" val="1"/>
  <p:tag name="KSO_WM_UNIT_TYPE" val="i"/>
</p:tagLst>
</file>

<file path=ppt/tags/tag7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4"/>
  <p:tag name="KSO_WM_UNIT_INDEX" val="14"/>
  <p:tag name="KSO_WM_UNIT_LAYERLEVEL" val="1"/>
  <p:tag name="KSO_WM_UNIT_TYPE" val="i"/>
</p:tagLst>
</file>

<file path=ppt/tags/tag7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5"/>
  <p:tag name="KSO_WM_UNIT_INDEX" val="15"/>
  <p:tag name="KSO_WM_UNIT_LAYERLEVEL" val="1"/>
  <p:tag name="KSO_WM_UNIT_TYPE" val="i"/>
</p:tagLst>
</file>

<file path=ppt/tags/tag7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6"/>
  <p:tag name="KSO_WM_UNIT_INDEX" val="16"/>
  <p:tag name="KSO_WM_UNIT_LAYERLEVEL" val="1"/>
  <p:tag name="KSO_WM_UNIT_TYPE" val="i"/>
</p:tagLst>
</file>

<file path=ppt/tags/tag7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7"/>
  <p:tag name="KSO_WM_UNIT_INDEX" val="17"/>
  <p:tag name="KSO_WM_UNIT_LAYERLEVEL" val="1"/>
  <p:tag name="KSO_WM_UNIT_TYPE" val="i"/>
</p:tagLst>
</file>

<file path=ppt/tags/tag7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8"/>
  <p:tag name="KSO_WM_UNIT_INDEX" val="18"/>
  <p:tag name="KSO_WM_UNIT_LAYERLEVEL" val="1"/>
  <p:tag name="KSO_WM_UNIT_TYPE" val="i"/>
</p:tagLst>
</file>

<file path=ppt/tags/tag7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9"/>
  <p:tag name="KSO_WM_UNIT_INDEX" val="19"/>
  <p:tag name="KSO_WM_UNIT_LAYERLEVEL" val="1"/>
  <p:tag name="KSO_WM_UNIT_TYPE" val="i"/>
</p:tagLst>
</file>

<file path=ppt/tags/tag7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0"/>
  <p:tag name="KSO_WM_UNIT_INDEX" val="20"/>
  <p:tag name="KSO_WM_UNIT_LAYERLEVEL" val="1"/>
  <p:tag name="KSO_WM_UNIT_TYPE" val="i"/>
</p:tagLst>
</file>

<file path=ppt/tags/tag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7"/>
  <p:tag name="KSO_WM_UNIT_INDEX" val="7"/>
  <p:tag name="KSO_WM_UNIT_LAYERLEVEL" val="1"/>
  <p:tag name="KSO_WM_UNIT_TYPE" val="i"/>
</p:tagLst>
</file>

<file path=ppt/tags/tag7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1"/>
  <p:tag name="KSO_WM_UNIT_INDEX" val="21"/>
  <p:tag name="KSO_WM_UNIT_LAYERLEVEL" val="1"/>
  <p:tag name="KSO_WM_UNIT_TYPE" val="i"/>
</p:tagLst>
</file>

<file path=ppt/tags/tag7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2"/>
  <p:tag name="KSO_WM_UNIT_INDEX" val="22"/>
  <p:tag name="KSO_WM_UNIT_LAYERLEVEL" val="1"/>
  <p:tag name="KSO_WM_UNIT_TYPE" val="i"/>
</p:tagLst>
</file>

<file path=ppt/tags/tag7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3"/>
  <p:tag name="KSO_WM_UNIT_INDEX" val="23"/>
  <p:tag name="KSO_WM_UNIT_LAYERLEVEL" val="1"/>
  <p:tag name="KSO_WM_UNIT_TYPE" val="i"/>
</p:tagLst>
</file>

<file path=ppt/tags/tag7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4"/>
  <p:tag name="KSO_WM_UNIT_INDEX" val="24"/>
  <p:tag name="KSO_WM_UNIT_LAYERLEVEL" val="1"/>
  <p:tag name="KSO_WM_UNIT_TYPE" val="i"/>
</p:tagLst>
</file>

<file path=ppt/tags/tag7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5"/>
  <p:tag name="KSO_WM_UNIT_INDEX" val="25"/>
  <p:tag name="KSO_WM_UNIT_LAYERLEVEL" val="1"/>
  <p:tag name="KSO_WM_UNIT_TYPE" val="i"/>
</p:tagLst>
</file>

<file path=ppt/tags/tag7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6"/>
  <p:tag name="KSO_WM_UNIT_INDEX" val="26"/>
  <p:tag name="KSO_WM_UNIT_LAYERLEVEL" val="1"/>
  <p:tag name="KSO_WM_UNIT_TYPE" val="i"/>
</p:tagLst>
</file>

<file path=ppt/tags/tag7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7"/>
  <p:tag name="KSO_WM_UNIT_INDEX" val="27"/>
  <p:tag name="KSO_WM_UNIT_LAYERLEVEL" val="1"/>
  <p:tag name="KSO_WM_UNIT_TYPE" val="i"/>
</p:tagLst>
</file>

<file path=ppt/tags/tag7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8"/>
  <p:tag name="KSO_WM_UNIT_INDEX" val="28"/>
  <p:tag name="KSO_WM_UNIT_LAYERLEVEL" val="1"/>
  <p:tag name="KSO_WM_UNIT_TYPE" val="i"/>
</p:tagLst>
</file>

<file path=ppt/tags/tag7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14"/>
</p:tagLst>
</file>

<file path=ppt/tags/tag7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8"/>
  <p:tag name="KSO_WM_UNIT_INDEX" val="8"/>
  <p:tag name="KSO_WM_UNIT_LAYERLEVEL" val="1"/>
  <p:tag name="KSO_WM_UNIT_TYPE" val="i"/>
</p:tagLst>
</file>

<file path=ppt/tags/tag7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72.xml><?xml version="1.0" encoding="utf-8"?>
<p:tagLst xmlns:p="http://schemas.openxmlformats.org/presentationml/2006/main">
  <p:tag name="KSO_WM_BEAUTIFY_FLAG" val="#wm#"/>
  <p:tag name="KSO_WM_TAG_VERSION" val="1.0"/>
  <p:tag name="KSO_WM_UNIT_COMPATIBLE" val="1"/>
  <p:tag name="KSO_WM_UNIT_DIAGRAM_ISNUMVISUAL" val="0"/>
  <p:tag name="KSO_WM_UNIT_DIAGRAM_ISREFERUNIT" val="0"/>
  <p:tag name="KSO_WM_UNIT_HIGHLIGHT" val="0"/>
  <p:tag name="KSO_WM_UNIT_ID" val="_4*e*1"/>
  <p:tag name="KSO_WM_UNIT_INDEX" val="1"/>
  <p:tag name="KSO_WM_UNIT_LAYERLEVEL" val="1"/>
  <p:tag name="KSO_WM_UNIT_NOCLEAR" val="0"/>
  <p:tag name="KSO_WM_UNIT_PRESET_TEXT" val="节编号"/>
  <p:tag name="KSO_WM_UNIT_TYPE" val="e"/>
  <p:tag name="KSO_WM_UNIT_VALUE" val="13"/>
</p:tagLst>
</file>

<file path=ppt/tags/tag7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7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7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2"/>
  <p:tag name="KSO_WM_UNIT_INDEX" val="2"/>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7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9"/>
  <p:tag name="KSO_WM_UNIT_INDEX" val="9"/>
  <p:tag name="KSO_WM_UNIT_LAYERLEVEL" val="1"/>
  <p:tag name="KSO_WM_UNIT_TYPE" val="i"/>
</p:tagLst>
</file>

<file path=ppt/tags/tag7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1_1"/>
  <p:tag name="KSO_WM_UNIT_INDEX" val="1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7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1_1"/>
  <p:tag name="KSO_WM_UNIT_INDEX" val="1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7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2_1"/>
  <p:tag name="KSO_WM_UNIT_INDEX" val="2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7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2_1"/>
  <p:tag name="KSO_WM_UNIT_INDEX" val="2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7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7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0"/>
  <p:tag name="KSO_WM_UNIT_INDEX" val="10"/>
  <p:tag name="KSO_WM_UNIT_LAYERLEVEL" val="1"/>
  <p:tag name="KSO_WM_UNIT_TYPE" val="i"/>
</p:tagLst>
</file>

<file path=ppt/tags/tag7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720"/>
</p:tagLst>
</file>

<file path=ppt/tags/tag7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7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40"/>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8"/>
  <p:tag name="KSO_WM_UNIT_INDEX" val="8"/>
  <p:tag name="KSO_WM_UNIT_LAYERLEVEL" val="1"/>
  <p:tag name="KSO_WM_UNIT_TYPE" val="i"/>
</p:tagLst>
</file>

<file path=ppt/tags/tag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1"/>
  <p:tag name="KSO_WM_UNIT_INDEX" val="11"/>
  <p:tag name="KSO_WM_UNIT_LAYERLEVEL" val="1"/>
  <p:tag name="KSO_WM_UNIT_TYPE" val="i"/>
</p:tagLst>
</file>

<file path=ppt/tags/tag8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
  <p:tag name="KSO_WM_UNIT_INDEX" val="1"/>
  <p:tag name="KSO_WM_UNIT_LAYERLEVEL" val="1"/>
  <p:tag name="KSO_WM_UNIT_TYPE" val="i"/>
</p:tagLst>
</file>

<file path=ppt/tags/tag8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
  <p:tag name="KSO_WM_UNIT_INDEX" val="2"/>
  <p:tag name="KSO_WM_UNIT_LAYERLEVEL" val="1"/>
  <p:tag name="KSO_WM_UNIT_TYPE" val="i"/>
</p:tagLst>
</file>

<file path=ppt/tags/tag8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
  <p:tag name="KSO_WM_UNIT_INDEX" val="3"/>
  <p:tag name="KSO_WM_UNIT_LAYERLEVEL" val="1"/>
  <p:tag name="KSO_WM_UNIT_TYPE" val="i"/>
</p:tagLst>
</file>

<file path=ppt/tags/tag8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4"/>
  <p:tag name="KSO_WM_UNIT_INDEX" val="4"/>
  <p:tag name="KSO_WM_UNIT_LAYERLEVEL" val="1"/>
  <p:tag name="KSO_WM_UNIT_TYPE" val="i"/>
</p:tagLst>
</file>

<file path=ppt/tags/tag8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5"/>
  <p:tag name="KSO_WM_UNIT_INDEX" val="5"/>
  <p:tag name="KSO_WM_UNIT_LAYERLEVEL" val="1"/>
  <p:tag name="KSO_WM_UNIT_TYPE" val="i"/>
</p:tagLst>
</file>

<file path=ppt/tags/tag8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6"/>
  <p:tag name="KSO_WM_UNIT_INDEX" val="6"/>
  <p:tag name="KSO_WM_UNIT_LAYERLEVEL" val="1"/>
  <p:tag name="KSO_WM_UNIT_TYPE" val="i"/>
</p:tagLst>
</file>

<file path=ppt/tags/tag8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7"/>
  <p:tag name="KSO_WM_UNIT_INDEX" val="7"/>
  <p:tag name="KSO_WM_UNIT_LAYERLEVEL" val="1"/>
  <p:tag name="KSO_WM_UNIT_TYPE" val="i"/>
</p:tagLst>
</file>

<file path=ppt/tags/tag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2"/>
  <p:tag name="KSO_WM_UNIT_INDEX" val="12"/>
  <p:tag name="KSO_WM_UNIT_LAYERLEVEL" val="1"/>
  <p:tag name="KSO_WM_UNIT_TYPE" val="i"/>
</p:tagLst>
</file>

<file path=ppt/tags/tag8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8"/>
  <p:tag name="KSO_WM_UNIT_INDEX" val="8"/>
  <p:tag name="KSO_WM_UNIT_LAYERLEVEL" val="1"/>
  <p:tag name="KSO_WM_UNIT_TYPE" val="i"/>
</p:tagLst>
</file>

<file path=ppt/tags/tag8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9"/>
  <p:tag name="KSO_WM_UNIT_INDEX" val="9"/>
  <p:tag name="KSO_WM_UNIT_LAYERLEVEL" val="1"/>
  <p:tag name="KSO_WM_UNIT_TYPE" val="i"/>
</p:tagLst>
</file>

<file path=ppt/tags/tag8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0"/>
  <p:tag name="KSO_WM_UNIT_INDEX" val="10"/>
  <p:tag name="KSO_WM_UNIT_LAYERLEVEL" val="1"/>
  <p:tag name="KSO_WM_UNIT_TYPE" val="i"/>
</p:tagLst>
</file>

<file path=ppt/tags/tag8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1"/>
  <p:tag name="KSO_WM_UNIT_INDEX" val="11"/>
  <p:tag name="KSO_WM_UNIT_LAYERLEVEL" val="1"/>
  <p:tag name="KSO_WM_UNIT_TYPE" val="i"/>
</p:tagLst>
</file>

<file path=ppt/tags/tag8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2"/>
  <p:tag name="KSO_WM_UNIT_INDEX" val="12"/>
  <p:tag name="KSO_WM_UNIT_LAYERLEVEL" val="1"/>
  <p:tag name="KSO_WM_UNIT_TYPE" val="i"/>
</p:tagLst>
</file>

<file path=ppt/tags/tag8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3"/>
  <p:tag name="KSO_WM_UNIT_INDEX" val="13"/>
  <p:tag name="KSO_WM_UNIT_LAYERLEVEL" val="1"/>
  <p:tag name="KSO_WM_UNIT_TYPE" val="i"/>
</p:tagLst>
</file>

<file path=ppt/tags/tag8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4"/>
  <p:tag name="KSO_WM_UNIT_INDEX" val="14"/>
  <p:tag name="KSO_WM_UNIT_LAYERLEVEL" val="1"/>
  <p:tag name="KSO_WM_UNIT_TYPE" val="i"/>
</p:tagLst>
</file>

<file path=ppt/tags/tag8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5"/>
  <p:tag name="KSO_WM_UNIT_INDEX" val="15"/>
  <p:tag name="KSO_WM_UNIT_LAYERLEVEL" val="1"/>
  <p:tag name="KSO_WM_UNIT_TYPE" val="i"/>
</p:tagLst>
</file>

<file path=ppt/tags/tag8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6"/>
  <p:tag name="KSO_WM_UNIT_INDEX" val="16"/>
  <p:tag name="KSO_WM_UNIT_LAYERLEVEL" val="1"/>
  <p:tag name="KSO_WM_UNIT_TYPE" val="i"/>
</p:tagLst>
</file>

<file path=ppt/tags/tag8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7"/>
  <p:tag name="KSO_WM_UNIT_INDEX" val="17"/>
  <p:tag name="KSO_WM_UNIT_LAYERLEVEL" val="1"/>
  <p:tag name="KSO_WM_UNIT_TYPE" val="i"/>
</p:tagLst>
</file>

<file path=ppt/tags/tag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3"/>
  <p:tag name="KSO_WM_UNIT_INDEX" val="13"/>
  <p:tag name="KSO_WM_UNIT_LAYERLEVEL" val="1"/>
  <p:tag name="KSO_WM_UNIT_TYPE" val="i"/>
</p:tagLst>
</file>

<file path=ppt/tags/tag8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8"/>
  <p:tag name="KSO_WM_UNIT_INDEX" val="18"/>
  <p:tag name="KSO_WM_UNIT_LAYERLEVEL" val="1"/>
  <p:tag name="KSO_WM_UNIT_TYPE" val="i"/>
</p:tagLst>
</file>

<file path=ppt/tags/tag8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19"/>
  <p:tag name="KSO_WM_UNIT_INDEX" val="19"/>
  <p:tag name="KSO_WM_UNIT_LAYERLEVEL" val="1"/>
  <p:tag name="KSO_WM_UNIT_TYPE" val="i"/>
</p:tagLst>
</file>

<file path=ppt/tags/tag8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0"/>
  <p:tag name="KSO_WM_UNIT_INDEX" val="20"/>
  <p:tag name="KSO_WM_UNIT_LAYERLEVEL" val="1"/>
  <p:tag name="KSO_WM_UNIT_TYPE" val="i"/>
</p:tagLst>
</file>

<file path=ppt/tags/tag8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1"/>
  <p:tag name="KSO_WM_UNIT_INDEX" val="21"/>
  <p:tag name="KSO_WM_UNIT_LAYERLEVEL" val="1"/>
  <p:tag name="KSO_WM_UNIT_TYPE" val="i"/>
</p:tagLst>
</file>

<file path=ppt/tags/tag8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2"/>
  <p:tag name="KSO_WM_UNIT_INDEX" val="22"/>
  <p:tag name="KSO_WM_UNIT_LAYERLEVEL" val="1"/>
  <p:tag name="KSO_WM_UNIT_TYPE" val="i"/>
</p:tagLst>
</file>

<file path=ppt/tags/tag8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3"/>
  <p:tag name="KSO_WM_UNIT_INDEX" val="23"/>
  <p:tag name="KSO_WM_UNIT_LAYERLEVEL" val="1"/>
  <p:tag name="KSO_WM_UNIT_TYPE" val="i"/>
</p:tagLst>
</file>

<file path=ppt/tags/tag8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4"/>
  <p:tag name="KSO_WM_UNIT_INDEX" val="24"/>
  <p:tag name="KSO_WM_UNIT_LAYERLEVEL" val="1"/>
  <p:tag name="KSO_WM_UNIT_TYPE" val="i"/>
</p:tagLst>
</file>

<file path=ppt/tags/tag8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5"/>
  <p:tag name="KSO_WM_UNIT_INDEX" val="25"/>
  <p:tag name="KSO_WM_UNIT_LAYERLEVEL" val="1"/>
  <p:tag name="KSO_WM_UNIT_TYPE" val="i"/>
</p:tagLst>
</file>

<file path=ppt/tags/tag8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6"/>
  <p:tag name="KSO_WM_UNIT_INDEX" val="26"/>
  <p:tag name="KSO_WM_UNIT_LAYERLEVEL" val="1"/>
  <p:tag name="KSO_WM_UNIT_TYPE" val="i"/>
</p:tagLst>
</file>

<file path=ppt/tags/tag8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7"/>
  <p:tag name="KSO_WM_UNIT_INDEX" val="27"/>
  <p:tag name="KSO_WM_UNIT_LAYERLEVEL" val="1"/>
  <p:tag name="KSO_WM_UNIT_TYPE" val="i"/>
</p:tagLst>
</file>

<file path=ppt/tags/tag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4"/>
  <p:tag name="KSO_WM_UNIT_INDEX" val="14"/>
  <p:tag name="KSO_WM_UNIT_LAYERLEVEL" val="1"/>
  <p:tag name="KSO_WM_UNIT_TYPE" val="i"/>
</p:tagLst>
</file>

<file path=ppt/tags/tag8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8"/>
  <p:tag name="KSO_WM_UNIT_INDEX" val="28"/>
  <p:tag name="KSO_WM_UNIT_LAYERLEVEL" val="1"/>
  <p:tag name="KSO_WM_UNIT_TYPE" val="i"/>
</p:tagLst>
</file>

<file path=ppt/tags/tag8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29"/>
  <p:tag name="KSO_WM_UNIT_INDEX" val="29"/>
  <p:tag name="KSO_WM_UNIT_LAYERLEVEL" val="1"/>
  <p:tag name="KSO_WM_UNIT_TYPE" val="i"/>
</p:tagLst>
</file>

<file path=ppt/tags/tag8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0"/>
  <p:tag name="KSO_WM_UNIT_INDEX" val="30"/>
  <p:tag name="KSO_WM_UNIT_LAYERLEVEL" val="1"/>
  <p:tag name="KSO_WM_UNIT_TYPE" val="i"/>
</p:tagLst>
</file>

<file path=ppt/tags/tag8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i*31"/>
  <p:tag name="KSO_WM_UNIT_INDEX" val="31"/>
  <p:tag name="KSO_WM_UNIT_LAYERLEVEL" val="1"/>
  <p:tag name="KSO_WM_UNIT_TYPE" val="i"/>
</p:tagLst>
</file>

<file path=ppt/tags/tag8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8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 name="KSO_WM_UNIT_NOCLEAR" val="0"/>
</p:tagLst>
</file>

<file path=ppt/tags/tag8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2"/>
  <p:tag name="KSO_WM_UNIT_INDEX" val="2"/>
  <p:tag name="KSO_WM_UNIT_LAYERLEVEL" val="1"/>
  <p:tag name="KSO_WM_UNIT_NOCLEAR" val="0"/>
  <p:tag name="KSO_WM_UNIT_PRESET_TEXT" val="公司名占位符"/>
  <p:tag name="KSO_WM_UNIT_SUBTYPE" val="g"/>
  <p:tag name="KSO_WM_UNIT_TYPE" val="f"/>
  <p:tag name="KSO_WM_UNIT_VALUE" val="16"/>
</p:tagLst>
</file>

<file path=ppt/tags/tag8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5"/>
  <p:tag name="KSO_WM_UNIT_INDEX" val="15"/>
  <p:tag name="KSO_WM_UNIT_LAYERLEVEL" val="1"/>
  <p:tag name="KSO_WM_UNIT_TYPE" val="i"/>
</p:tagLst>
</file>

<file path=ppt/tags/tag840.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841.xml><?xml version="1.0" encoding="utf-8"?>
<p:tagLst xmlns:p="http://schemas.openxmlformats.org/presentationml/2006/main">
  <p:tag name="KSO_WM_BEAUTIFY_FLAG" val="#wm#"/>
  <p:tag name="KSO_WM_TAG_VERSION" val="1.0"/>
  <p:tag name="KSO_WM_TEMPLATE_CATEGORY" val="custom"/>
  <p:tag name="KSO_WM_TEMPLATE_INDEX" val="20230996"/>
  <p:tag name="KSO_WM_UNIT_COMPATIBLE" val="0"/>
  <p:tag name="KSO_WM_UNIT_DIAGRAM_ISNUMVISUAL" val="0"/>
  <p:tag name="KSO_WM_UNIT_DIAGRAM_ISREFERUNIT" val="0"/>
  <p:tag name="KSO_WM_UNIT_HIGHLIGHT" val="0"/>
  <p:tag name="KSO_WM_UNIT_ID" val="_0*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Lst>
</file>

<file path=ppt/tags/tag8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1"/>
  <p:tag name="KSO_WM_UNIT_INDEX" val="1"/>
  <p:tag name="KSO_WM_UNIT_LAYERLEVEL" val="1"/>
  <p:tag name="KSO_WM_UNIT_TYPE" val="i"/>
</p:tagLst>
</file>

<file path=ppt/tags/tag8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2"/>
  <p:tag name="KSO_WM_UNIT_INDEX" val="2"/>
  <p:tag name="KSO_WM_UNIT_LAYERLEVEL" val="1"/>
  <p:tag name="KSO_WM_UNIT_TYPE" val="i"/>
</p:tagLst>
</file>

<file path=ppt/tags/tag8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3"/>
  <p:tag name="KSO_WM_UNIT_INDEX" val="3"/>
  <p:tag name="KSO_WM_UNIT_LAYERLEVEL" val="1"/>
  <p:tag name="KSO_WM_UNIT_TYPE" val="i"/>
</p:tagLst>
</file>

<file path=ppt/tags/tag8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4"/>
  <p:tag name="KSO_WM_UNIT_INDEX" val="4"/>
  <p:tag name="KSO_WM_UNIT_LAYERLEVEL" val="1"/>
  <p:tag name="KSO_WM_UNIT_TYPE" val="i"/>
</p:tagLst>
</file>

<file path=ppt/tags/tag8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i*5"/>
  <p:tag name="KSO_WM_UNIT_INDEX" val="5"/>
  <p:tag name="KSO_WM_UNIT_LAYERLEVEL" val="1"/>
  <p:tag name="KSO_WM_UNIT_TYPE" val="i"/>
</p:tagLst>
</file>

<file path=ppt/tags/tag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6"/>
  <p:tag name="KSO_WM_UNIT_INDEX" val="16"/>
  <p:tag name="KSO_WM_UNIT_LAYERLEVEL" val="1"/>
  <p:tag name="KSO_WM_UNIT_TYPE" val="i"/>
</p:tagLst>
</file>

<file path=ppt/tags/tag850.xml><?xml version="1.0" encoding="utf-8"?>
<p:tagLst xmlns:p="http://schemas.openxmlformats.org/presentationml/2006/main">
  <p:tag name="KSO_WM_BEAUTIFY_FLAG" val="#wm#"/>
  <p:tag name="KSO_WM_TAG_VERSION" val="1.0"/>
  <p:tag name="KSO_WM_TEMPLATE_CATEGORY" val="custom"/>
  <p:tag name="KSO_WM_TEMPLATE_COLOR_TYPE" val="0"/>
  <p:tag name="KSO_WM_TEMPLATE_INDEX" val="20230996"/>
  <p:tag name="KSO_WM_TEMPLATE_MASTER_TYPE" val="0"/>
  <p:tag name="KSO_WM_TEMPLATE_SUBCATEGORY" val="29"/>
  <p:tag name="KSO_WM_TEMPLATE_THUMBS_INDEX" val="1、9"/>
</p:tagLst>
</file>

<file path=ppt/tags/tag8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
  <p:tag name="KSO_WM_UNIT_INDEX" val="1"/>
  <p:tag name="KSO_WM_UNIT_LAYERLEVEL" val="1"/>
  <p:tag name="KSO_WM_UNIT_TYPE" val="i"/>
</p:tagLst>
</file>

<file path=ppt/tags/tag8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
  <p:tag name="KSO_WM_UNIT_INDEX" val="2"/>
  <p:tag name="KSO_WM_UNIT_LAYERLEVEL" val="1"/>
  <p:tag name="KSO_WM_UNIT_TYPE" val="i"/>
</p:tagLst>
</file>

<file path=ppt/tags/tag8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
  <p:tag name="KSO_WM_UNIT_INDEX" val="3"/>
  <p:tag name="KSO_WM_UNIT_LAYERLEVEL" val="1"/>
  <p:tag name="KSO_WM_UNIT_TYPE" val="i"/>
</p:tagLst>
</file>

<file path=ppt/tags/tag8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
  <p:tag name="KSO_WM_UNIT_INDEX" val="4"/>
  <p:tag name="KSO_WM_UNIT_LAYERLEVEL" val="1"/>
  <p:tag name="KSO_WM_UNIT_TYPE" val="i"/>
</p:tagLst>
</file>

<file path=ppt/tags/tag8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
  <p:tag name="KSO_WM_UNIT_INDEX" val="5"/>
  <p:tag name="KSO_WM_UNIT_LAYERLEVEL" val="1"/>
  <p:tag name="KSO_WM_UNIT_TYPE" val="i"/>
</p:tagLst>
</file>

<file path=ppt/tags/tag8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6"/>
  <p:tag name="KSO_WM_UNIT_INDEX" val="6"/>
  <p:tag name="KSO_WM_UNIT_LAYERLEVEL" val="1"/>
  <p:tag name="KSO_WM_UNIT_TYPE" val="i"/>
</p:tagLst>
</file>

<file path=ppt/tags/tag8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7"/>
  <p:tag name="KSO_WM_UNIT_INDEX" val="7"/>
  <p:tag name="KSO_WM_UNIT_LAYERLEVEL" val="1"/>
  <p:tag name="KSO_WM_UNIT_TYPE" val="i"/>
</p:tagLst>
</file>

<file path=ppt/tags/tag8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8"/>
  <p:tag name="KSO_WM_UNIT_INDEX" val="8"/>
  <p:tag name="KSO_WM_UNIT_LAYERLEVEL" val="1"/>
  <p:tag name="KSO_WM_UNIT_TYPE" val="i"/>
</p:tagLst>
</file>

<file path=ppt/tags/tag8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9"/>
  <p:tag name="KSO_WM_UNIT_INDEX" val="9"/>
  <p:tag name="KSO_WM_UNIT_LAYERLEVEL" val="1"/>
  <p:tag name="KSO_WM_UNIT_TYPE" val="i"/>
</p:tagLst>
</file>

<file path=ppt/tags/tag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7"/>
  <p:tag name="KSO_WM_UNIT_INDEX" val="17"/>
  <p:tag name="KSO_WM_UNIT_LAYERLEVEL" val="1"/>
  <p:tag name="KSO_WM_UNIT_TYPE" val="i"/>
</p:tagLst>
</file>

<file path=ppt/tags/tag8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0"/>
  <p:tag name="KSO_WM_UNIT_INDEX" val="10"/>
  <p:tag name="KSO_WM_UNIT_LAYERLEVEL" val="1"/>
  <p:tag name="KSO_WM_UNIT_TYPE" val="i"/>
</p:tagLst>
</file>

<file path=ppt/tags/tag8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1"/>
  <p:tag name="KSO_WM_UNIT_INDEX" val="11"/>
  <p:tag name="KSO_WM_UNIT_LAYERLEVEL" val="1"/>
  <p:tag name="KSO_WM_UNIT_TYPE" val="i"/>
</p:tagLst>
</file>

<file path=ppt/tags/tag8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2"/>
  <p:tag name="KSO_WM_UNIT_INDEX" val="12"/>
  <p:tag name="KSO_WM_UNIT_LAYERLEVEL" val="1"/>
  <p:tag name="KSO_WM_UNIT_TYPE" val="i"/>
</p:tagLst>
</file>

<file path=ppt/tags/tag8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3"/>
  <p:tag name="KSO_WM_UNIT_INDEX" val="13"/>
  <p:tag name="KSO_WM_UNIT_LAYERLEVEL" val="1"/>
  <p:tag name="KSO_WM_UNIT_TYPE" val="i"/>
</p:tagLst>
</file>

<file path=ppt/tags/tag8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4"/>
  <p:tag name="KSO_WM_UNIT_INDEX" val="14"/>
  <p:tag name="KSO_WM_UNIT_LAYERLEVEL" val="1"/>
  <p:tag name="KSO_WM_UNIT_TYPE" val="i"/>
</p:tagLst>
</file>

<file path=ppt/tags/tag8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5"/>
  <p:tag name="KSO_WM_UNIT_INDEX" val="15"/>
  <p:tag name="KSO_WM_UNIT_LAYERLEVEL" val="1"/>
  <p:tag name="KSO_WM_UNIT_TYPE" val="i"/>
</p:tagLst>
</file>

<file path=ppt/tags/tag8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6"/>
  <p:tag name="KSO_WM_UNIT_INDEX" val="16"/>
  <p:tag name="KSO_WM_UNIT_LAYERLEVEL" val="1"/>
  <p:tag name="KSO_WM_UNIT_TYPE" val="i"/>
</p:tagLst>
</file>

<file path=ppt/tags/tag8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7"/>
  <p:tag name="KSO_WM_UNIT_INDEX" val="17"/>
  <p:tag name="KSO_WM_UNIT_LAYERLEVEL" val="1"/>
  <p:tag name="KSO_WM_UNIT_TYPE" val="i"/>
</p:tagLst>
</file>

<file path=ppt/tags/tag8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8"/>
  <p:tag name="KSO_WM_UNIT_INDEX" val="18"/>
  <p:tag name="KSO_WM_UNIT_LAYERLEVEL" val="1"/>
  <p:tag name="KSO_WM_UNIT_TYPE" val="i"/>
</p:tagLst>
</file>

<file path=ppt/tags/tag8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19"/>
  <p:tag name="KSO_WM_UNIT_INDEX" val="19"/>
  <p:tag name="KSO_WM_UNIT_LAYERLEVEL" val="1"/>
  <p:tag name="KSO_WM_UNIT_TYPE" val="i"/>
</p:tagLst>
</file>

<file path=ppt/tags/tag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8"/>
  <p:tag name="KSO_WM_UNIT_INDEX" val="18"/>
  <p:tag name="KSO_WM_UNIT_LAYERLEVEL" val="1"/>
  <p:tag name="KSO_WM_UNIT_TYPE" val="i"/>
</p:tagLst>
</file>

<file path=ppt/tags/tag8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0"/>
  <p:tag name="KSO_WM_UNIT_INDEX" val="20"/>
  <p:tag name="KSO_WM_UNIT_LAYERLEVEL" val="1"/>
  <p:tag name="KSO_WM_UNIT_TYPE" val="i"/>
</p:tagLst>
</file>

<file path=ppt/tags/tag8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1"/>
  <p:tag name="KSO_WM_UNIT_INDEX" val="21"/>
  <p:tag name="KSO_WM_UNIT_LAYERLEVEL" val="1"/>
  <p:tag name="KSO_WM_UNIT_TYPE" val="i"/>
</p:tagLst>
</file>

<file path=ppt/tags/tag8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2"/>
  <p:tag name="KSO_WM_UNIT_INDEX" val="22"/>
  <p:tag name="KSO_WM_UNIT_LAYERLEVEL" val="1"/>
  <p:tag name="KSO_WM_UNIT_TYPE" val="i"/>
</p:tagLst>
</file>

<file path=ppt/tags/tag8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3"/>
  <p:tag name="KSO_WM_UNIT_INDEX" val="23"/>
  <p:tag name="KSO_WM_UNIT_LAYERLEVEL" val="1"/>
  <p:tag name="KSO_WM_UNIT_TYPE" val="i"/>
</p:tagLst>
</file>

<file path=ppt/tags/tag8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4"/>
  <p:tag name="KSO_WM_UNIT_INDEX" val="24"/>
  <p:tag name="KSO_WM_UNIT_LAYERLEVEL" val="1"/>
  <p:tag name="KSO_WM_UNIT_TYPE" val="i"/>
</p:tagLst>
</file>

<file path=ppt/tags/tag8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5"/>
  <p:tag name="KSO_WM_UNIT_INDEX" val="25"/>
  <p:tag name="KSO_WM_UNIT_LAYERLEVEL" val="1"/>
  <p:tag name="KSO_WM_UNIT_TYPE" val="i"/>
</p:tagLst>
</file>

<file path=ppt/tags/tag8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6"/>
  <p:tag name="KSO_WM_UNIT_INDEX" val="26"/>
  <p:tag name="KSO_WM_UNIT_LAYERLEVEL" val="1"/>
  <p:tag name="KSO_WM_UNIT_TYPE" val="i"/>
</p:tagLst>
</file>

<file path=ppt/tags/tag8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7"/>
  <p:tag name="KSO_WM_UNIT_INDEX" val="27"/>
  <p:tag name="KSO_WM_UNIT_LAYERLEVEL" val="1"/>
  <p:tag name="KSO_WM_UNIT_TYPE" val="i"/>
</p:tagLst>
</file>

<file path=ppt/tags/tag8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8"/>
  <p:tag name="KSO_WM_UNIT_INDEX" val="28"/>
  <p:tag name="KSO_WM_UNIT_LAYERLEVEL" val="1"/>
  <p:tag name="KSO_WM_UNIT_TYPE" val="i"/>
</p:tagLst>
</file>

<file path=ppt/tags/tag8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29"/>
  <p:tag name="KSO_WM_UNIT_INDEX" val="29"/>
  <p:tag name="KSO_WM_UNIT_LAYERLEVEL" val="1"/>
  <p:tag name="KSO_WM_UNIT_TYPE" val="i"/>
</p:tagLst>
</file>

<file path=ppt/tags/tag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9"/>
  <p:tag name="KSO_WM_UNIT_INDEX" val="19"/>
  <p:tag name="KSO_WM_UNIT_LAYERLEVEL" val="1"/>
  <p:tag name="KSO_WM_UNIT_TYPE" val="i"/>
</p:tagLst>
</file>

<file path=ppt/tags/tag8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0"/>
  <p:tag name="KSO_WM_UNIT_INDEX" val="30"/>
  <p:tag name="KSO_WM_UNIT_LAYERLEVEL" val="1"/>
  <p:tag name="KSO_WM_UNIT_TYPE" val="i"/>
</p:tagLst>
</file>

<file path=ppt/tags/tag8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1"/>
  <p:tag name="KSO_WM_UNIT_INDEX" val="31"/>
  <p:tag name="KSO_WM_UNIT_LAYERLEVEL" val="1"/>
  <p:tag name="KSO_WM_UNIT_TYPE" val="i"/>
</p:tagLst>
</file>

<file path=ppt/tags/tag8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2"/>
  <p:tag name="KSO_WM_UNIT_INDEX" val="32"/>
  <p:tag name="KSO_WM_UNIT_LAYERLEVEL" val="1"/>
  <p:tag name="KSO_WM_UNIT_TYPE" val="i"/>
</p:tagLst>
</file>

<file path=ppt/tags/tag8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3"/>
  <p:tag name="KSO_WM_UNIT_INDEX" val="33"/>
  <p:tag name="KSO_WM_UNIT_LAYERLEVEL" val="1"/>
  <p:tag name="KSO_WM_UNIT_TYPE" val="i"/>
</p:tagLst>
</file>

<file path=ppt/tags/tag8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4"/>
  <p:tag name="KSO_WM_UNIT_INDEX" val="34"/>
  <p:tag name="KSO_WM_UNIT_LAYERLEVEL" val="1"/>
  <p:tag name="KSO_WM_UNIT_TYPE" val="i"/>
</p:tagLst>
</file>

<file path=ppt/tags/tag8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5"/>
  <p:tag name="KSO_WM_UNIT_INDEX" val="35"/>
  <p:tag name="KSO_WM_UNIT_LAYERLEVEL" val="1"/>
  <p:tag name="KSO_WM_UNIT_TYPE" val="i"/>
</p:tagLst>
</file>

<file path=ppt/tags/tag8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6"/>
  <p:tag name="KSO_WM_UNIT_INDEX" val="36"/>
  <p:tag name="KSO_WM_UNIT_LAYERLEVEL" val="1"/>
  <p:tag name="KSO_WM_UNIT_TYPE" val="i"/>
</p:tagLst>
</file>

<file path=ppt/tags/tag8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7"/>
  <p:tag name="KSO_WM_UNIT_INDEX" val="37"/>
  <p:tag name="KSO_WM_UNIT_LAYERLEVEL" val="1"/>
  <p:tag name="KSO_WM_UNIT_TYPE" val="i"/>
</p:tagLst>
</file>

<file path=ppt/tags/tag8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8"/>
  <p:tag name="KSO_WM_UNIT_INDEX" val="38"/>
  <p:tag name="KSO_WM_UNIT_LAYERLEVEL" val="1"/>
  <p:tag name="KSO_WM_UNIT_TYPE" val="i"/>
</p:tagLst>
</file>

<file path=ppt/tags/tag8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39"/>
  <p:tag name="KSO_WM_UNIT_INDEX" val="39"/>
  <p:tag name="KSO_WM_UNIT_LAYERLEVEL" val="1"/>
  <p:tag name="KSO_WM_UNIT_TYPE" val="i"/>
</p:tagLst>
</file>

<file path=ppt/tags/tag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0"/>
  <p:tag name="KSO_WM_UNIT_INDEX" val="20"/>
  <p:tag name="KSO_WM_UNIT_LAYERLEVEL" val="1"/>
  <p:tag name="KSO_WM_UNIT_TYPE" val="i"/>
</p:tagLst>
</file>

<file path=ppt/tags/tag8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0"/>
  <p:tag name="KSO_WM_UNIT_INDEX" val="40"/>
  <p:tag name="KSO_WM_UNIT_LAYERLEVEL" val="1"/>
  <p:tag name="KSO_WM_UNIT_TYPE" val="i"/>
</p:tagLst>
</file>

<file path=ppt/tags/tag8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1"/>
  <p:tag name="KSO_WM_UNIT_INDEX" val="41"/>
  <p:tag name="KSO_WM_UNIT_LAYERLEVEL" val="1"/>
  <p:tag name="KSO_WM_UNIT_TYPE" val="i"/>
</p:tagLst>
</file>

<file path=ppt/tags/tag8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2"/>
  <p:tag name="KSO_WM_UNIT_INDEX" val="42"/>
  <p:tag name="KSO_WM_UNIT_LAYERLEVEL" val="1"/>
  <p:tag name="KSO_WM_UNIT_TYPE" val="i"/>
</p:tagLst>
</file>

<file path=ppt/tags/tag8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3"/>
  <p:tag name="KSO_WM_UNIT_INDEX" val="43"/>
  <p:tag name="KSO_WM_UNIT_LAYERLEVEL" val="1"/>
  <p:tag name="KSO_WM_UNIT_TYPE" val="i"/>
</p:tagLst>
</file>

<file path=ppt/tags/tag8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4"/>
  <p:tag name="KSO_WM_UNIT_INDEX" val="44"/>
  <p:tag name="KSO_WM_UNIT_LAYERLEVEL" val="1"/>
  <p:tag name="KSO_WM_UNIT_TYPE" val="i"/>
</p:tagLst>
</file>

<file path=ppt/tags/tag8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5"/>
  <p:tag name="KSO_WM_UNIT_INDEX" val="45"/>
  <p:tag name="KSO_WM_UNIT_LAYERLEVEL" val="1"/>
  <p:tag name="KSO_WM_UNIT_TYPE" val="i"/>
</p:tagLst>
</file>

<file path=ppt/tags/tag8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6"/>
  <p:tag name="KSO_WM_UNIT_INDEX" val="46"/>
  <p:tag name="KSO_WM_UNIT_LAYERLEVEL" val="1"/>
  <p:tag name="KSO_WM_UNIT_TYPE" val="i"/>
</p:tagLst>
</file>

<file path=ppt/tags/tag8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7"/>
  <p:tag name="KSO_WM_UNIT_INDEX" val="47"/>
  <p:tag name="KSO_WM_UNIT_LAYERLEVEL" val="1"/>
  <p:tag name="KSO_WM_UNIT_TYPE" val="i"/>
</p:tagLst>
</file>

<file path=ppt/tags/tag8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8"/>
  <p:tag name="KSO_WM_UNIT_INDEX" val="48"/>
  <p:tag name="KSO_WM_UNIT_LAYERLEVEL" val="1"/>
  <p:tag name="KSO_WM_UNIT_TYPE" val="i"/>
</p:tagLst>
</file>

<file path=ppt/tags/tag8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49"/>
  <p:tag name="KSO_WM_UNIT_INDEX" val="49"/>
  <p:tag name="KSO_WM_UNIT_LAYERLEVEL" val="1"/>
  <p:tag name="KSO_WM_UNIT_TYPE" val="i"/>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9"/>
  <p:tag name="KSO_WM_UNIT_INDEX" val="9"/>
  <p:tag name="KSO_WM_UNIT_LAYERLEVEL" val="1"/>
  <p:tag name="KSO_WM_UNIT_TYPE" val="i"/>
</p:tagLst>
</file>

<file path=ppt/tags/tag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1"/>
  <p:tag name="KSO_WM_UNIT_INDEX" val="21"/>
  <p:tag name="KSO_WM_UNIT_LAYERLEVEL" val="1"/>
  <p:tag name="KSO_WM_UNIT_TYPE" val="i"/>
</p:tagLst>
</file>

<file path=ppt/tags/tag9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0"/>
  <p:tag name="KSO_WM_UNIT_INDEX" val="50"/>
  <p:tag name="KSO_WM_UNIT_LAYERLEVEL" val="1"/>
  <p:tag name="KSO_WM_UNIT_TYPE" val="i"/>
</p:tagLst>
</file>

<file path=ppt/tags/tag9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1"/>
  <p:tag name="KSO_WM_UNIT_INDEX" val="51"/>
  <p:tag name="KSO_WM_UNIT_LAYERLEVEL" val="1"/>
  <p:tag name="KSO_WM_UNIT_TYPE" val="i"/>
</p:tagLst>
</file>

<file path=ppt/tags/tag9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2"/>
  <p:tag name="KSO_WM_UNIT_INDEX" val="52"/>
  <p:tag name="KSO_WM_UNIT_LAYERLEVEL" val="1"/>
  <p:tag name="KSO_WM_UNIT_TYPE" val="i"/>
</p:tagLst>
</file>

<file path=ppt/tags/tag9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3"/>
  <p:tag name="KSO_WM_UNIT_INDEX" val="53"/>
  <p:tag name="KSO_WM_UNIT_LAYERLEVEL" val="1"/>
  <p:tag name="KSO_WM_UNIT_TYPE" val="i"/>
</p:tagLst>
</file>

<file path=ppt/tags/tag9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4"/>
  <p:tag name="KSO_WM_UNIT_INDEX" val="54"/>
  <p:tag name="KSO_WM_UNIT_LAYERLEVEL" val="1"/>
  <p:tag name="KSO_WM_UNIT_TYPE" val="i"/>
</p:tagLst>
</file>

<file path=ppt/tags/tag9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5"/>
  <p:tag name="KSO_WM_UNIT_INDEX" val="55"/>
  <p:tag name="KSO_WM_UNIT_LAYERLEVEL" val="1"/>
  <p:tag name="KSO_WM_UNIT_TYPE" val="i"/>
</p:tagLst>
</file>

<file path=ppt/tags/tag9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i*56"/>
  <p:tag name="KSO_WM_UNIT_INDEX" val="56"/>
  <p:tag name="KSO_WM_UNIT_LAYERLEVEL" val="1"/>
  <p:tag name="KSO_WM_UNIT_TYPE" val="i"/>
</p:tagLst>
</file>

<file path=ppt/tags/tag9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30"/>
</p:tagLst>
</file>

<file path=ppt/tags/tag9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b*1"/>
  <p:tag name="KSO_WM_UNIT_INDEX" val="1"/>
  <p:tag name="KSO_WM_UNIT_ISCONTENTSTITLE" val="0"/>
  <p:tag name="KSO_WM_UNIT_ISNUMDGMTITLE" val="0"/>
  <p:tag name="KSO_WM_UNIT_LAYERLEVEL" val="1"/>
  <p:tag name="KSO_WM_UNIT_NOCLEAR" val="0"/>
  <p:tag name="KSO_WM_UNIT_PRESET_TEXT" val="单击此处编辑母版副标题样式"/>
  <p:tag name="KSO_WM_UNIT_TYPE" val="b"/>
  <p:tag name="KSO_WM_UNIT_VALUE" val="80"/>
</p:tagLst>
</file>

<file path=ppt/tags/tag9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2"/>
  <p:tag name="KSO_WM_UNIT_INDEX" val="22"/>
  <p:tag name="KSO_WM_UNIT_LAYERLEVEL" val="1"/>
  <p:tag name="KSO_WM_UNIT_TYPE" val="i"/>
</p:tagLst>
</file>

<file path=ppt/tags/tag9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4"/>
  <p:tag name="KSO_WM_UNIT_INDEX" val="4"/>
  <p:tag name="KSO_WM_UNIT_LAYERLEVEL" val="1"/>
  <p:tag name="KSO_WM_UNIT_NOCLEAR" val="0"/>
  <p:tag name="KSO_WM_UNIT_PRESET_TEXT" val="署名占位符"/>
  <p:tag name="KSO_WM_UNIT_SUBTYPE" val="b"/>
  <p:tag name="KSO_WM_UNIT_TYPE" val="f"/>
  <p:tag name="KSO_WM_UNIT_VALUE" val="8"/>
</p:tagLst>
</file>

<file path=ppt/tags/tag9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3"/>
  <p:tag name="KSO_WM_UNIT_INDEX" val="3"/>
  <p:tag name="KSO_WM_UNIT_LAYERLEVEL" val="1"/>
  <p:tag name="KSO_WM_UNIT_NOCLEAR" val="0"/>
  <p:tag name="KSO_WM_UNIT_PRESET_TEXT" val="公司名占位符"/>
  <p:tag name="KSO_WM_UNIT_SUBTYPE" val="g"/>
  <p:tag name="KSO_WM_UNIT_TYPE" val="f"/>
  <p:tag name="KSO_WM_UNIT_VALUE" val="16"/>
</p:tagLst>
</file>

<file path=ppt/tags/tag9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f*1"/>
  <p:tag name="KSO_WM_UNIT_INDEX" val="1"/>
  <p:tag name="KSO_WM_UNIT_LAYERLEVEL" val="1"/>
  <p:tag name="KSO_WM_UNIT_NOCLEAR" val="0"/>
  <p:tag name="KSO_WM_UNIT_PRESET_TEXT" val="日期时间占位符"/>
  <p:tag name="KSO_WM_UNIT_SUBTYPE" val="c"/>
  <p:tag name="KSO_WM_UNIT_TYPE" val="f"/>
  <p:tag name="KSO_WM_UNIT_VALUE" val="8"/>
</p:tagLst>
</file>

<file path=ppt/tags/tag9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9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585"/>
</p:tagLst>
</file>

<file path=ppt/tags/tag9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3"/>
  <p:tag name="KSO_WM_UNIT_INDEX" val="23"/>
  <p:tag name="KSO_WM_UNIT_LAYERLEVEL" val="1"/>
  <p:tag name="KSO_WM_UNIT_TYPE" val="i"/>
</p:tagLst>
</file>

<file path=ppt/tags/tag9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
  <p:tag name="KSO_WM_UNIT_INDEX" val="1"/>
  <p:tag name="KSO_WM_UNIT_LAYERLEVEL" val="1"/>
  <p:tag name="KSO_WM_UNIT_TYPE" val="i"/>
</p:tagLst>
</file>

<file path=ppt/tags/tag9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
  <p:tag name="KSO_WM_UNIT_INDEX" val="2"/>
  <p:tag name="KSO_WM_UNIT_LAYERLEVEL" val="1"/>
  <p:tag name="KSO_WM_UNIT_TYPE" val="i"/>
</p:tagLst>
</file>

<file path=ppt/tags/tag9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3"/>
  <p:tag name="KSO_WM_UNIT_INDEX" val="3"/>
  <p:tag name="KSO_WM_UNIT_LAYERLEVEL" val="1"/>
  <p:tag name="KSO_WM_UNIT_TYPE" val="i"/>
</p:tagLst>
</file>

<file path=ppt/tags/tag9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4"/>
  <p:tag name="KSO_WM_UNIT_INDEX" val="4"/>
  <p:tag name="KSO_WM_UNIT_LAYERLEVEL" val="1"/>
  <p:tag name="KSO_WM_UNIT_TYPE" val="i"/>
</p:tagLst>
</file>

<file path=ppt/tags/tag9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5"/>
  <p:tag name="KSO_WM_UNIT_INDEX" val="5"/>
  <p:tag name="KSO_WM_UNIT_LAYERLEVEL" val="1"/>
  <p:tag name="KSO_WM_UNIT_TYPE" val="i"/>
</p:tagLst>
</file>

<file path=ppt/tags/tag9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6"/>
  <p:tag name="KSO_WM_UNIT_INDEX" val="6"/>
  <p:tag name="KSO_WM_UNIT_LAYERLEVEL" val="1"/>
  <p:tag name="KSO_WM_UNIT_TYPE" val="i"/>
</p:tagLst>
</file>

<file path=ppt/tags/tag9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7"/>
  <p:tag name="KSO_WM_UNIT_INDEX" val="7"/>
  <p:tag name="KSO_WM_UNIT_LAYERLEVEL" val="1"/>
  <p:tag name="KSO_WM_UNIT_TYPE" val="i"/>
</p:tagLst>
</file>

<file path=ppt/tags/tag9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8"/>
  <p:tag name="KSO_WM_UNIT_INDEX" val="8"/>
  <p:tag name="KSO_WM_UNIT_LAYERLEVEL" val="1"/>
  <p:tag name="KSO_WM_UNIT_TYPE" val="i"/>
</p:tagLst>
</file>

<file path=ppt/tags/tag9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9"/>
  <p:tag name="KSO_WM_UNIT_INDEX" val="9"/>
  <p:tag name="KSO_WM_UNIT_LAYERLEVEL" val="1"/>
  <p:tag name="KSO_WM_UNIT_TYPE" val="i"/>
</p:tagLst>
</file>

<file path=ppt/tags/tag9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0"/>
  <p:tag name="KSO_WM_UNIT_INDEX" val="10"/>
  <p:tag name="KSO_WM_UNIT_LAYERLEVEL" val="1"/>
  <p:tag name="KSO_WM_UNIT_TYPE" val="i"/>
</p:tagLst>
</file>

<file path=ppt/tags/tag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4"/>
  <p:tag name="KSO_WM_UNIT_INDEX" val="24"/>
  <p:tag name="KSO_WM_UNIT_LAYERLEVEL" val="1"/>
  <p:tag name="KSO_WM_UNIT_TYPE" val="i"/>
</p:tagLst>
</file>

<file path=ppt/tags/tag9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1"/>
  <p:tag name="KSO_WM_UNIT_INDEX" val="11"/>
  <p:tag name="KSO_WM_UNIT_LAYERLEVEL" val="1"/>
  <p:tag name="KSO_WM_UNIT_TYPE" val="i"/>
</p:tagLst>
</file>

<file path=ppt/tags/tag9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2"/>
  <p:tag name="KSO_WM_UNIT_INDEX" val="12"/>
  <p:tag name="KSO_WM_UNIT_LAYERLEVEL" val="1"/>
  <p:tag name="KSO_WM_UNIT_TYPE" val="i"/>
</p:tagLst>
</file>

<file path=ppt/tags/tag9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3"/>
  <p:tag name="KSO_WM_UNIT_INDEX" val="13"/>
  <p:tag name="KSO_WM_UNIT_LAYERLEVEL" val="1"/>
  <p:tag name="KSO_WM_UNIT_TYPE" val="i"/>
</p:tagLst>
</file>

<file path=ppt/tags/tag9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4"/>
  <p:tag name="KSO_WM_UNIT_INDEX" val="14"/>
  <p:tag name="KSO_WM_UNIT_LAYERLEVEL" val="1"/>
  <p:tag name="KSO_WM_UNIT_TYPE" val="i"/>
</p:tagLst>
</file>

<file path=ppt/tags/tag9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5"/>
  <p:tag name="KSO_WM_UNIT_INDEX" val="15"/>
  <p:tag name="KSO_WM_UNIT_LAYERLEVEL" val="1"/>
  <p:tag name="KSO_WM_UNIT_TYPE" val="i"/>
</p:tagLst>
</file>

<file path=ppt/tags/tag9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6"/>
  <p:tag name="KSO_WM_UNIT_INDEX" val="16"/>
  <p:tag name="KSO_WM_UNIT_LAYERLEVEL" val="1"/>
  <p:tag name="KSO_WM_UNIT_TYPE" val="i"/>
</p:tagLst>
</file>

<file path=ppt/tags/tag9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7"/>
  <p:tag name="KSO_WM_UNIT_INDEX" val="17"/>
  <p:tag name="KSO_WM_UNIT_LAYERLEVEL" val="1"/>
  <p:tag name="KSO_WM_UNIT_TYPE" val="i"/>
</p:tagLst>
</file>

<file path=ppt/tags/tag9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8"/>
  <p:tag name="KSO_WM_UNIT_INDEX" val="18"/>
  <p:tag name="KSO_WM_UNIT_LAYERLEVEL" val="1"/>
  <p:tag name="KSO_WM_UNIT_TYPE" val="i"/>
</p:tagLst>
</file>

<file path=ppt/tags/tag9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19"/>
  <p:tag name="KSO_WM_UNIT_INDEX" val="19"/>
  <p:tag name="KSO_WM_UNIT_LAYERLEVEL" val="1"/>
  <p:tag name="KSO_WM_UNIT_TYPE" val="i"/>
</p:tagLst>
</file>

<file path=ppt/tags/tag9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0"/>
  <p:tag name="KSO_WM_UNIT_INDEX" val="20"/>
  <p:tag name="KSO_WM_UNIT_LAYERLEVEL" val="1"/>
  <p:tag name="KSO_WM_UNIT_TYPE" val="i"/>
</p:tagLst>
</file>

<file path=ppt/tags/tag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5"/>
  <p:tag name="KSO_WM_UNIT_INDEX" val="25"/>
  <p:tag name="KSO_WM_UNIT_LAYERLEVEL" val="1"/>
  <p:tag name="KSO_WM_UNIT_TYPE" val="i"/>
</p:tagLst>
</file>

<file path=ppt/tags/tag9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1"/>
  <p:tag name="KSO_WM_UNIT_INDEX" val="21"/>
  <p:tag name="KSO_WM_UNIT_LAYERLEVEL" val="1"/>
  <p:tag name="KSO_WM_UNIT_TYPE" val="i"/>
</p:tagLst>
</file>

<file path=ppt/tags/tag9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2"/>
  <p:tag name="KSO_WM_UNIT_INDEX" val="22"/>
  <p:tag name="KSO_WM_UNIT_LAYERLEVEL" val="1"/>
  <p:tag name="KSO_WM_UNIT_TYPE" val="i"/>
</p:tagLst>
</file>

<file path=ppt/tags/tag9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3"/>
  <p:tag name="KSO_WM_UNIT_INDEX" val="23"/>
  <p:tag name="KSO_WM_UNIT_LAYERLEVEL" val="1"/>
  <p:tag name="KSO_WM_UNIT_TYPE" val="i"/>
</p:tagLst>
</file>

<file path=ppt/tags/tag9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4"/>
  <p:tag name="KSO_WM_UNIT_INDEX" val="24"/>
  <p:tag name="KSO_WM_UNIT_LAYERLEVEL" val="1"/>
  <p:tag name="KSO_WM_UNIT_TYPE" val="i"/>
</p:tagLst>
</file>

<file path=ppt/tags/tag9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5"/>
  <p:tag name="KSO_WM_UNIT_INDEX" val="25"/>
  <p:tag name="KSO_WM_UNIT_LAYERLEVEL" val="1"/>
  <p:tag name="KSO_WM_UNIT_TYPE" val="i"/>
</p:tagLst>
</file>

<file path=ppt/tags/tag9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6"/>
  <p:tag name="KSO_WM_UNIT_INDEX" val="26"/>
  <p:tag name="KSO_WM_UNIT_LAYERLEVEL" val="1"/>
  <p:tag name="KSO_WM_UNIT_TYPE" val="i"/>
</p:tagLst>
</file>

<file path=ppt/tags/tag9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7"/>
  <p:tag name="KSO_WM_UNIT_INDEX" val="27"/>
  <p:tag name="KSO_WM_UNIT_LAYERLEVEL" val="1"/>
  <p:tag name="KSO_WM_UNIT_TYPE" val="i"/>
</p:tagLst>
</file>

<file path=ppt/tags/tag9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8"/>
  <p:tag name="KSO_WM_UNIT_INDEX" val="28"/>
  <p:tag name="KSO_WM_UNIT_LAYERLEVEL" val="1"/>
  <p:tag name="KSO_WM_UNIT_TYPE" val="i"/>
</p:tagLst>
</file>

<file path=ppt/tags/tag9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a*1"/>
  <p:tag name="KSO_WM_UNIT_INDEX" val="1"/>
  <p:tag name="KSO_WM_UNIT_ISCONTENTSTITLE" val="1"/>
  <p:tag name="KSO_WM_UNIT_ISNUMDGMTITLE" val="0"/>
  <p:tag name="KSO_WM_UNIT_LAYERLEVEL" val="1"/>
  <p:tag name="KSO_WM_UNIT_NOCLEAR" val="0"/>
  <p:tag name="KSO_WM_UNIT_PRESET_TEXT" val="标题"/>
  <p:tag name="KSO_WM_UNIT_TYPE" val="a"/>
  <p:tag name="KSO_WM_UNIT_VALUE" val="3"/>
</p:tagLst>
</file>

<file path=ppt/tags/tag9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6"/>
  <p:tag name="KSO_WM_UNIT_INDEX" val="26"/>
  <p:tag name="KSO_WM_UNIT_LAYERLEVEL" val="1"/>
  <p:tag name="KSO_WM_UNIT_TYPE" val="i"/>
</p:tagLst>
</file>

<file path=ppt/tags/tag9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
  <p:tag name="KSO_WM_UNIT_INDEX" val="1"/>
  <p:tag name="KSO_WM_UNIT_LAYERLEVEL" val="1"/>
  <p:tag name="KSO_WM_UNIT_TYPE" val="i"/>
</p:tagLst>
</file>

<file path=ppt/tags/tag9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
  <p:tag name="KSO_WM_UNIT_INDEX" val="2"/>
  <p:tag name="KSO_WM_UNIT_LAYERLEVEL" val="1"/>
  <p:tag name="KSO_WM_UNIT_TYPE" val="i"/>
</p:tagLst>
</file>

<file path=ppt/tags/tag9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3"/>
  <p:tag name="KSO_WM_UNIT_INDEX" val="3"/>
  <p:tag name="KSO_WM_UNIT_LAYERLEVEL" val="1"/>
  <p:tag name="KSO_WM_UNIT_TYPE" val="i"/>
</p:tagLst>
</file>

<file path=ppt/tags/tag9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4"/>
  <p:tag name="KSO_WM_UNIT_INDEX" val="4"/>
  <p:tag name="KSO_WM_UNIT_LAYERLEVEL" val="1"/>
  <p:tag name="KSO_WM_UNIT_TYPE" val="i"/>
</p:tagLst>
</file>

<file path=ppt/tags/tag9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5"/>
  <p:tag name="KSO_WM_UNIT_INDEX" val="5"/>
  <p:tag name="KSO_WM_UNIT_LAYERLEVEL" val="1"/>
  <p:tag name="KSO_WM_UNIT_TYPE" val="i"/>
</p:tagLst>
</file>

<file path=ppt/tags/tag9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6"/>
  <p:tag name="KSO_WM_UNIT_INDEX" val="6"/>
  <p:tag name="KSO_WM_UNIT_LAYERLEVEL" val="1"/>
  <p:tag name="KSO_WM_UNIT_TYPE" val="i"/>
</p:tagLst>
</file>

<file path=ppt/tags/tag9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7"/>
  <p:tag name="KSO_WM_UNIT_INDEX" val="7"/>
  <p:tag name="KSO_WM_UNIT_LAYERLEVEL" val="1"/>
  <p:tag name="KSO_WM_UNIT_TYPE" val="i"/>
</p:tagLst>
</file>

<file path=ppt/tags/tag9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8"/>
  <p:tag name="KSO_WM_UNIT_INDEX" val="8"/>
  <p:tag name="KSO_WM_UNIT_LAYERLEVEL" val="1"/>
  <p:tag name="KSO_WM_UNIT_TYPE" val="i"/>
</p:tagLst>
</file>

<file path=ppt/tags/tag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7"/>
  <p:tag name="KSO_WM_UNIT_INDEX" val="27"/>
  <p:tag name="KSO_WM_UNIT_LAYERLEVEL" val="1"/>
  <p:tag name="KSO_WM_UNIT_TYPE" val="i"/>
</p:tagLst>
</file>

<file path=ppt/tags/tag9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9"/>
  <p:tag name="KSO_WM_UNIT_INDEX" val="9"/>
  <p:tag name="KSO_WM_UNIT_LAYERLEVEL" val="1"/>
  <p:tag name="KSO_WM_UNIT_TYPE" val="i"/>
</p:tagLst>
</file>

<file path=ppt/tags/tag9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0"/>
  <p:tag name="KSO_WM_UNIT_INDEX" val="10"/>
  <p:tag name="KSO_WM_UNIT_LAYERLEVEL" val="1"/>
  <p:tag name="KSO_WM_UNIT_TYPE" val="i"/>
</p:tagLst>
</file>

<file path=ppt/tags/tag9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1"/>
  <p:tag name="KSO_WM_UNIT_INDEX" val="11"/>
  <p:tag name="KSO_WM_UNIT_LAYERLEVEL" val="1"/>
  <p:tag name="KSO_WM_UNIT_TYPE" val="i"/>
</p:tagLst>
</file>

<file path=ppt/tags/tag9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2"/>
  <p:tag name="KSO_WM_UNIT_INDEX" val="12"/>
  <p:tag name="KSO_WM_UNIT_LAYERLEVEL" val="1"/>
  <p:tag name="KSO_WM_UNIT_TYPE" val="i"/>
</p:tagLst>
</file>

<file path=ppt/tags/tag9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3"/>
  <p:tag name="KSO_WM_UNIT_INDEX" val="13"/>
  <p:tag name="KSO_WM_UNIT_LAYERLEVEL" val="1"/>
  <p:tag name="KSO_WM_UNIT_TYPE" val="i"/>
</p:tagLst>
</file>

<file path=ppt/tags/tag9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4"/>
  <p:tag name="KSO_WM_UNIT_INDEX" val="14"/>
  <p:tag name="KSO_WM_UNIT_LAYERLEVEL" val="1"/>
  <p:tag name="KSO_WM_UNIT_TYPE" val="i"/>
</p:tagLst>
</file>

<file path=ppt/tags/tag9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5"/>
  <p:tag name="KSO_WM_UNIT_INDEX" val="15"/>
  <p:tag name="KSO_WM_UNIT_LAYERLEVEL" val="1"/>
  <p:tag name="KSO_WM_UNIT_TYPE" val="i"/>
</p:tagLst>
</file>

<file path=ppt/tags/tag9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6"/>
  <p:tag name="KSO_WM_UNIT_INDEX" val="16"/>
  <p:tag name="KSO_WM_UNIT_LAYERLEVEL" val="1"/>
  <p:tag name="KSO_WM_UNIT_TYPE" val="i"/>
</p:tagLst>
</file>

<file path=ppt/tags/tag9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7"/>
  <p:tag name="KSO_WM_UNIT_INDEX" val="17"/>
  <p:tag name="KSO_WM_UNIT_LAYERLEVEL" val="1"/>
  <p:tag name="KSO_WM_UNIT_TYPE" val="i"/>
</p:tagLst>
</file>

<file path=ppt/tags/tag9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8"/>
  <p:tag name="KSO_WM_UNIT_INDEX" val="18"/>
  <p:tag name="KSO_WM_UNIT_LAYERLEVEL" val="1"/>
  <p:tag name="KSO_WM_UNIT_TYPE" val="i"/>
</p:tagLst>
</file>

<file path=ppt/tags/tag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i*28"/>
  <p:tag name="KSO_WM_UNIT_INDEX" val="28"/>
  <p:tag name="KSO_WM_UNIT_LAYERLEVEL" val="1"/>
  <p:tag name="KSO_WM_UNIT_TYPE" val="i"/>
</p:tagLst>
</file>

<file path=ppt/tags/tag9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19"/>
  <p:tag name="KSO_WM_UNIT_INDEX" val="19"/>
  <p:tag name="KSO_WM_UNIT_LAYERLEVEL" val="1"/>
  <p:tag name="KSO_WM_UNIT_TYPE" val="i"/>
</p:tagLst>
</file>

<file path=ppt/tags/tag9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0"/>
  <p:tag name="KSO_WM_UNIT_INDEX" val="20"/>
  <p:tag name="KSO_WM_UNIT_LAYERLEVEL" val="1"/>
  <p:tag name="KSO_WM_UNIT_TYPE" val="i"/>
</p:tagLst>
</file>

<file path=ppt/tags/tag9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1"/>
  <p:tag name="KSO_WM_UNIT_INDEX" val="21"/>
  <p:tag name="KSO_WM_UNIT_LAYERLEVEL" val="1"/>
  <p:tag name="KSO_WM_UNIT_TYPE" val="i"/>
</p:tagLst>
</file>

<file path=ppt/tags/tag9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2"/>
  <p:tag name="KSO_WM_UNIT_INDEX" val="22"/>
  <p:tag name="KSO_WM_UNIT_LAYERLEVEL" val="1"/>
  <p:tag name="KSO_WM_UNIT_TYPE" val="i"/>
</p:tagLst>
</file>

<file path=ppt/tags/tag9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3"/>
  <p:tag name="KSO_WM_UNIT_INDEX" val="23"/>
  <p:tag name="KSO_WM_UNIT_LAYERLEVEL" val="1"/>
  <p:tag name="KSO_WM_UNIT_TYPE" val="i"/>
</p:tagLst>
</file>

<file path=ppt/tags/tag9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4"/>
  <p:tag name="KSO_WM_UNIT_INDEX" val="24"/>
  <p:tag name="KSO_WM_UNIT_LAYERLEVEL" val="1"/>
  <p:tag name="KSO_WM_UNIT_TYPE" val="i"/>
</p:tagLst>
</file>

<file path=ppt/tags/tag9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5"/>
  <p:tag name="KSO_WM_UNIT_INDEX" val="25"/>
  <p:tag name="KSO_WM_UNIT_LAYERLEVEL" val="1"/>
  <p:tag name="KSO_WM_UNIT_TYPE" val="i"/>
</p:tagLst>
</file>

<file path=ppt/tags/tag9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6"/>
  <p:tag name="KSO_WM_UNIT_INDEX" val="26"/>
  <p:tag name="KSO_WM_UNIT_LAYERLEVEL" val="1"/>
  <p:tag name="KSO_WM_UNIT_TYPE" val="i"/>
</p:tagLst>
</file>

<file path=ppt/tags/tag9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7"/>
  <p:tag name="KSO_WM_UNIT_INDEX" val="27"/>
  <p:tag name="KSO_WM_UNIT_LAYERLEVEL" val="1"/>
  <p:tag name="KSO_WM_UNIT_TYPE" val="i"/>
</p:tagLst>
</file>

<file path=ppt/tags/tag9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i*28"/>
  <p:tag name="KSO_WM_UNIT_INDEX" val="28"/>
  <p:tag name="KSO_WM_UNIT_LAYERLEVEL" val="1"/>
  <p:tag name="KSO_WM_UNIT_TYPE" val="i"/>
</p:tagLst>
</file>

<file path=ppt/tags/tag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a*1"/>
  <p:tag name="KSO_WM_UNIT_INDEX" val="1"/>
  <p:tag name="KSO_WM_UNIT_ISCONTENTSTITLE" val="1"/>
  <p:tag name="KSO_WM_UNIT_ISNUMDGMTITLE" val="0"/>
  <p:tag name="KSO_WM_UNIT_LAYERLEVEL" val="1"/>
  <p:tag name="KSO_WM_UNIT_NOCLEAR" val="0"/>
  <p:tag name="KSO_WM_UNIT_PRESET_TEXT" val="标题"/>
  <p:tag name="KSO_WM_UNIT_TYPE" val="a"/>
  <p:tag name="KSO_WM_UNIT_VALUE" val="3"/>
</p:tagLst>
</file>

<file path=ppt/tags/tag9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14"/>
</p:tagLst>
</file>

<file path=ppt/tags/tag9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84.xml><?xml version="1.0" encoding="utf-8"?>
<p:tagLst xmlns:p="http://schemas.openxmlformats.org/presentationml/2006/main">
  <p:tag name="KSO_WM_BEAUTIFY_FLAG" val="#wm#"/>
  <p:tag name="KSO_WM_TAG_VERSION" val="1.0"/>
  <p:tag name="KSO_WM_UNIT_COMPATIBLE" val="1"/>
  <p:tag name="KSO_WM_UNIT_DIAGRAM_ISNUMVISUAL" val="0"/>
  <p:tag name="KSO_WM_UNIT_DIAGRAM_ISREFERUNIT" val="0"/>
  <p:tag name="KSO_WM_UNIT_HIGHLIGHT" val="0"/>
  <p:tag name="KSO_WM_UNIT_ID" val="_4*e*1"/>
  <p:tag name="KSO_WM_UNIT_INDEX" val="1"/>
  <p:tag name="KSO_WM_UNIT_LAYERLEVEL" val="1"/>
  <p:tag name="KSO_WM_UNIT_NOCLEAR" val="0"/>
  <p:tag name="KSO_WM_UNIT_PRESET_TEXT" val="节编号"/>
  <p:tag name="KSO_WM_UNIT_TYPE" val="e"/>
  <p:tag name="KSO_WM_UNIT_VALUE" val="13"/>
</p:tagLst>
</file>

<file path=ppt/tags/tag9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9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1"/>
  <p:tag name="KSO_WM_UNIT_INDEX" val="1"/>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9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f*2"/>
  <p:tag name="KSO_WM_UNIT_INDEX" val="2"/>
  <p:tag name="KSO_WM_UNIT_LAYERLEVEL" val="1"/>
  <p:tag name="KSO_WM_UNIT_NOCLEAR" val="0"/>
  <p:tag name="KSO_WM_UNIT_PRESET_TEXT" val="单击此处编辑母版文本样式&#10;二级&#10;三级&#10;四级&#10;五级"/>
  <p:tag name="KSO_WM_UNIT_SUBTYPE" val="a"/>
  <p:tag name="KSO_WM_UNIT_TYPE" val="f"/>
  <p:tag name="KSO_WM_UNIT_VALUE" val="273"/>
</p:tagLst>
</file>

<file path=ppt/tags/tag9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ags/tag9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1_1"/>
  <p:tag name="KSO_WM_UNIT_INDEX" val="1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9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1_1"/>
  <p:tag name="KSO_WM_UNIT_INDEX" val="1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9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a*2_1"/>
  <p:tag name="KSO_WM_UNIT_INDEX" val="2_1"/>
  <p:tag name="KSO_WM_UNIT_ISCONTENTSTITLE" val="0"/>
  <p:tag name="KSO_WM_UNIT_ISNUMDGMTITLE" val="0"/>
  <p:tag name="KSO_WM_UNIT_LAYERLEVEL" val="1_1"/>
  <p:tag name="KSO_WM_UNIT_NOCLEAR" val="0"/>
  <p:tag name="KSO_WM_UNIT_PRESET_TEXT" val="单击此处编辑母版文本样式"/>
  <p:tag name="KSO_WM_UNIT_TYPE" val="h_a"/>
  <p:tag name="KSO_WM_UNIT_VALUE" val="19"/>
</p:tagLst>
</file>

<file path=ppt/tags/tag9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h_f*2_1"/>
  <p:tag name="KSO_WM_UNIT_INDEX" val="2_1"/>
  <p:tag name="KSO_WM_UNIT_LAYERLEVEL" val="1_1"/>
  <p:tag name="KSO_WM_UNIT_NOCLEAR" val="0"/>
  <p:tag name="KSO_WM_UNIT_PRESET_TEXT" val="单击此处编辑母版文本样式&#10;二级&#10;三级&#10;四级&#10;五级"/>
  <p:tag name="KSO_WM_UNIT_SUBTYPE" val="a"/>
  <p:tag name="KSO_WM_UNIT_TYPE" val="h_f"/>
  <p:tag name="KSO_WM_UNIT_VALUE" val="231"/>
</p:tagLst>
</file>

<file path=ppt/tags/tag9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0"/>
</p:tagLst>
</file>

<file path=ppt/theme/theme1.xml><?xml version="1.0" encoding="utf-8"?>
<a:theme xmlns:a="http://schemas.openxmlformats.org/drawingml/2006/main" name="Office 主题​​">
  <a:themeElements>
    <a:clrScheme name="自定义 37">
      <a:dk1>
        <a:sysClr val="windowText" lastClr="000000"/>
      </a:dk1>
      <a:lt1>
        <a:sysClr val="window" lastClr="FFFFFF"/>
      </a:lt1>
      <a:dk2>
        <a:srgbClr val="44546A"/>
      </a:dk2>
      <a:lt2>
        <a:srgbClr val="FDFAF5"/>
      </a:lt2>
      <a:accent1>
        <a:srgbClr val="F3BB28"/>
      </a:accent1>
      <a:accent2>
        <a:srgbClr val="D9C573"/>
      </a:accent2>
      <a:accent3>
        <a:srgbClr val="B6B679"/>
      </a:accent3>
      <a:accent4>
        <a:srgbClr val="94A87F"/>
      </a:accent4>
      <a:accent5>
        <a:srgbClr val="719985"/>
      </a:accent5>
      <a:accent6>
        <a:srgbClr val="4F8A8B"/>
      </a:accent6>
      <a:hlink>
        <a:srgbClr val="0563C1"/>
      </a:hlink>
      <a:folHlink>
        <a:srgbClr val="954F72"/>
      </a:folHlink>
    </a:clrScheme>
    <a:fontScheme name="主题字体">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37">
      <a:dk1>
        <a:sysClr val="windowText" lastClr="000000"/>
      </a:dk1>
      <a:lt1>
        <a:sysClr val="window" lastClr="FFFFFF"/>
      </a:lt1>
      <a:dk2>
        <a:srgbClr val="44546A"/>
      </a:dk2>
      <a:lt2>
        <a:srgbClr val="FDFAF5"/>
      </a:lt2>
      <a:accent1>
        <a:srgbClr val="F3BB28"/>
      </a:accent1>
      <a:accent2>
        <a:srgbClr val="D9C573"/>
      </a:accent2>
      <a:accent3>
        <a:srgbClr val="B6B679"/>
      </a:accent3>
      <a:accent4>
        <a:srgbClr val="94A87F"/>
      </a:accent4>
      <a:accent5>
        <a:srgbClr val="719985"/>
      </a:accent5>
      <a:accent6>
        <a:srgbClr val="4F8A8B"/>
      </a:accent6>
      <a:hlink>
        <a:srgbClr val="0563C1"/>
      </a:hlink>
      <a:folHlink>
        <a:srgbClr val="954F72"/>
      </a:folHlink>
    </a:clrScheme>
    <a:fontScheme name="主题字体">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7">
      <a:dk1>
        <a:sysClr val="windowText" lastClr="000000"/>
      </a:dk1>
      <a:lt1>
        <a:sysClr val="window" lastClr="FFFFFF"/>
      </a:lt1>
      <a:dk2>
        <a:srgbClr val="44546A"/>
      </a:dk2>
      <a:lt2>
        <a:srgbClr val="FDFAF5"/>
      </a:lt2>
      <a:accent1>
        <a:srgbClr val="F3BB28"/>
      </a:accent1>
      <a:accent2>
        <a:srgbClr val="D9C573"/>
      </a:accent2>
      <a:accent3>
        <a:srgbClr val="B6B679"/>
      </a:accent3>
      <a:accent4>
        <a:srgbClr val="94A87F"/>
      </a:accent4>
      <a:accent5>
        <a:srgbClr val="719985"/>
      </a:accent5>
      <a:accent6>
        <a:srgbClr val="4F8A8B"/>
      </a:accent6>
      <a:hlink>
        <a:srgbClr val="0563C1"/>
      </a:hlink>
      <a:folHlink>
        <a:srgbClr val="954F72"/>
      </a:folHlink>
    </a:clrScheme>
    <a:fontScheme name="主题字体">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7">
      <a:dk1>
        <a:sysClr val="windowText" lastClr="000000"/>
      </a:dk1>
      <a:lt1>
        <a:sysClr val="window" lastClr="FFFFFF"/>
      </a:lt1>
      <a:dk2>
        <a:srgbClr val="44546A"/>
      </a:dk2>
      <a:lt2>
        <a:srgbClr val="FDFAF5"/>
      </a:lt2>
      <a:accent1>
        <a:srgbClr val="F3BB28"/>
      </a:accent1>
      <a:accent2>
        <a:srgbClr val="D9C573"/>
      </a:accent2>
      <a:accent3>
        <a:srgbClr val="B6B679"/>
      </a:accent3>
      <a:accent4>
        <a:srgbClr val="94A87F"/>
      </a:accent4>
      <a:accent5>
        <a:srgbClr val="719985"/>
      </a:accent5>
      <a:accent6>
        <a:srgbClr val="4F8A8B"/>
      </a:accent6>
      <a:hlink>
        <a:srgbClr val="0563C1"/>
      </a:hlink>
      <a:folHlink>
        <a:srgbClr val="954F72"/>
      </a:folHlink>
    </a:clrScheme>
    <a:fontScheme name="主题字体">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37">
      <a:dk1>
        <a:sysClr val="windowText" lastClr="000000"/>
      </a:dk1>
      <a:lt1>
        <a:sysClr val="window" lastClr="FFFFFF"/>
      </a:lt1>
      <a:dk2>
        <a:srgbClr val="44546A"/>
      </a:dk2>
      <a:lt2>
        <a:srgbClr val="FDFAF5"/>
      </a:lt2>
      <a:accent1>
        <a:srgbClr val="F3BB28"/>
      </a:accent1>
      <a:accent2>
        <a:srgbClr val="D9C573"/>
      </a:accent2>
      <a:accent3>
        <a:srgbClr val="B6B679"/>
      </a:accent3>
      <a:accent4>
        <a:srgbClr val="94A87F"/>
      </a:accent4>
      <a:accent5>
        <a:srgbClr val="719985"/>
      </a:accent5>
      <a:accent6>
        <a:srgbClr val="4F8A8B"/>
      </a:accent6>
      <a:hlink>
        <a:srgbClr val="0563C1"/>
      </a:hlink>
      <a:folHlink>
        <a:srgbClr val="954F72"/>
      </a:folHlink>
    </a:clrScheme>
    <a:fontScheme name="主题字体">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15510</Words>
  <Application>WPS 演示</Application>
  <PresentationFormat/>
  <Paragraphs>344</Paragraphs>
  <Slides>30</Slides>
  <Notes>4</Notes>
  <HiddenSlides>0</HiddenSlides>
  <MMClips>0</MMClips>
  <ScaleCrop>false</ScaleCrop>
  <HeadingPairs>
    <vt:vector size="6" baseType="variant">
      <vt:variant>
        <vt:lpstr>已用的字体</vt:lpstr>
      </vt:variant>
      <vt:variant>
        <vt:i4>19</vt:i4>
      </vt:variant>
      <vt:variant>
        <vt:lpstr>主题</vt:lpstr>
      </vt:variant>
      <vt:variant>
        <vt:i4>5</vt:i4>
      </vt:variant>
      <vt:variant>
        <vt:lpstr>幻灯片标题</vt:lpstr>
      </vt:variant>
      <vt:variant>
        <vt:i4>30</vt:i4>
      </vt:variant>
    </vt:vector>
  </HeadingPairs>
  <TitlesOfParts>
    <vt:vector size="54" baseType="lpstr">
      <vt:lpstr>Arial</vt:lpstr>
      <vt:lpstr>宋体</vt:lpstr>
      <vt:lpstr>Wingdings</vt:lpstr>
      <vt:lpstr>微软雅黑</vt:lpstr>
      <vt:lpstr>黑体</vt:lpstr>
      <vt:lpstr>OPPOSans H</vt:lpstr>
      <vt:lpstr>楷体_GB2312</vt:lpstr>
      <vt:lpstr>Arial Bold</vt:lpstr>
      <vt:lpstr>Arial Unicode MS</vt:lpstr>
      <vt:lpstr>Calibri</vt:lpstr>
      <vt:lpstr>Times New Roman</vt:lpstr>
      <vt:lpstr>Times New Roman Regular</vt:lpstr>
      <vt:lpstr>华文楷体</vt:lpstr>
      <vt:lpstr>汉仪铸字木头人W</vt:lpstr>
      <vt:lpstr>新宋体</vt:lpstr>
      <vt:lpstr>HelveticaNeue</vt:lpstr>
      <vt:lpstr>华文新魏</vt:lpstr>
      <vt:lpstr>Segoe Print</vt:lpstr>
      <vt:lpstr>Times New Roman</vt:lpstr>
      <vt:lpstr>Office 主题​​</vt:lpstr>
      <vt:lpstr>3_Office 主题​​</vt:lpstr>
      <vt:lpstr>4_Office 主题​​</vt:lpstr>
      <vt:lpstr>5_Office 主题​​</vt:lpstr>
      <vt:lpstr>1_Office 主题​​</vt:lpstr>
      <vt:lpstr>PowerPoint 演示文稿</vt:lpstr>
      <vt:lpstr>PowerPoint 演示文稿</vt:lpstr>
      <vt:lpstr>PowerPoint 演示文稿</vt:lpstr>
      <vt:lpstr>PowerPoint 演示文稿</vt:lpstr>
      <vt:lpstr>PowerPoint 演示文稿</vt:lpstr>
      <vt:lpstr>Step 1   Reading</vt:lpstr>
      <vt:lpstr>Task 1 Skim the text and find out 5w1h</vt:lpstr>
      <vt:lpstr>Task 1 Skim the text and find out 5w1h</vt:lpstr>
      <vt:lpstr>Task 1 Skim the text and find out 5w1h</vt:lpstr>
      <vt:lpstr>Task 1 Skim the text and find out 5w1h</vt:lpstr>
      <vt:lpstr>Task 1 Skim the text and find out 5w1h</vt:lpstr>
      <vt:lpstr>PowerPoint 演示文稿</vt:lpstr>
      <vt:lpstr>PowerPoint 演示文稿</vt:lpstr>
      <vt:lpstr>PowerPoint 演示文稿</vt:lpstr>
      <vt:lpstr>PowerPoint 演示文稿</vt:lpstr>
      <vt:lpstr>PowerPoint 演示文稿</vt:lpstr>
      <vt:lpstr>Step 2  Plot Construction        情节搭建</vt:lpstr>
      <vt:lpstr>PowerPoint 演示文稿</vt:lpstr>
      <vt:lpstr>PowerPoint 演示文稿</vt:lpstr>
      <vt:lpstr>PowerPoint 演示文稿</vt:lpstr>
      <vt:lpstr>PowerPoint 演示文稿</vt:lpstr>
      <vt:lpstr>Step 3   Lexical and Syntactic         Chunk Accumulation 语料句式积累</vt:lpstr>
      <vt:lpstr>PowerPoint 演示文稿</vt:lpstr>
      <vt:lpstr>PowerPoint 演示文稿</vt:lpstr>
      <vt:lpstr>Step 4  Reference Model Essay and Appraisal 参考范文及评析</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127</cp:revision>
  <dcterms:created xsi:type="dcterms:W3CDTF">2025-09-11T08:53:00Z</dcterms:created>
  <dcterms:modified xsi:type="dcterms:W3CDTF">2025-09-15T03:30:34Z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DB8694C988F1AC43041B2F6736E898CB_42</vt:lpwstr>
  </property>
  <property fmtid="{D5CDD505-2E9C-101B-9397-08002B2CF9AE}" pid="7" name="KSOProductBuildVer">
    <vt:lpwstr>2052-11.8.2.7978</vt:lpwstr>
  </property>
</Properties>
</file>