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Lst>
  <p:notesMasterIdLst>
    <p:notesMasterId r:id="rId6"/>
  </p:notesMasterIdLst>
  <p:sldIdLst>
    <p:sldId id="484" r:id="rId4"/>
    <p:sldId id="256" r:id="rId5"/>
    <p:sldId id="331" r:id="rId7"/>
    <p:sldId id="357" r:id="rId8"/>
    <p:sldId id="358" r:id="rId9"/>
    <p:sldId id="359" r:id="rId10"/>
    <p:sldId id="360" r:id="rId11"/>
    <p:sldId id="361" r:id="rId12"/>
    <p:sldId id="423" r:id="rId13"/>
    <p:sldId id="362" r:id="rId14"/>
    <p:sldId id="363" r:id="rId15"/>
    <p:sldId id="365" r:id="rId16"/>
    <p:sldId id="366" r:id="rId17"/>
    <p:sldId id="367" r:id="rId18"/>
    <p:sldId id="368" r:id="rId19"/>
    <p:sldId id="369" r:id="rId20"/>
    <p:sldId id="370" r:id="rId21"/>
    <p:sldId id="371" r:id="rId22"/>
    <p:sldId id="372" r:id="rId23"/>
    <p:sldId id="373" r:id="rId24"/>
    <p:sldId id="374" r:id="rId25"/>
    <p:sldId id="375" r:id="rId26"/>
    <p:sldId id="376" r:id="rId27"/>
    <p:sldId id="424" r:id="rId28"/>
    <p:sldId id="377" r:id="rId29"/>
    <p:sldId id="378" r:id="rId30"/>
    <p:sldId id="379" r:id="rId31"/>
    <p:sldId id="380" r:id="rId32"/>
    <p:sldId id="381" r:id="rId33"/>
    <p:sldId id="382" r:id="rId34"/>
    <p:sldId id="383" r:id="rId35"/>
    <p:sldId id="385" r:id="rId36"/>
    <p:sldId id="386" r:id="rId37"/>
    <p:sldId id="387" r:id="rId38"/>
    <p:sldId id="388" r:id="rId39"/>
    <p:sldId id="389" r:id="rId40"/>
    <p:sldId id="390" r:id="rId41"/>
    <p:sldId id="391" r:id="rId42"/>
    <p:sldId id="392" r:id="rId43"/>
    <p:sldId id="393" r:id="rId44"/>
    <p:sldId id="394" r:id="rId45"/>
    <p:sldId id="395" r:id="rId46"/>
    <p:sldId id="396" r:id="rId47"/>
    <p:sldId id="397" r:id="rId48"/>
    <p:sldId id="398" r:id="rId49"/>
    <p:sldId id="399" r:id="rId50"/>
    <p:sldId id="400" r:id="rId51"/>
    <p:sldId id="401" r:id="rId52"/>
    <p:sldId id="402" r:id="rId53"/>
    <p:sldId id="403" r:id="rId54"/>
    <p:sldId id="404" r:id="rId55"/>
    <p:sldId id="405" r:id="rId56"/>
    <p:sldId id="406" r:id="rId57"/>
    <p:sldId id="408" r:id="rId58"/>
    <p:sldId id="409" r:id="rId59"/>
    <p:sldId id="410" r:id="rId60"/>
    <p:sldId id="411" r:id="rId61"/>
    <p:sldId id="412" r:id="rId62"/>
    <p:sldId id="413" r:id="rId63"/>
    <p:sldId id="414" r:id="rId64"/>
    <p:sldId id="415" r:id="rId65"/>
    <p:sldId id="416" r:id="rId66"/>
    <p:sldId id="417" r:id="rId67"/>
    <p:sldId id="418" r:id="rId68"/>
    <p:sldId id="419" r:id="rId69"/>
    <p:sldId id="420" r:id="rId70"/>
    <p:sldId id="421" r:id="rId71"/>
    <p:sldId id="422" r:id="rId72"/>
    <p:sldId id="291" r:id="rId73"/>
  </p:sldIdLst>
  <p:sldSz cx="12192635" cy="6858000"/>
  <p:notesSz cx="6858000" cy="9144000"/>
  <p:defaultTextStyle>
    <a:defPPr>
      <a:defRPr lang="zh-CN"/>
    </a:defPPr>
    <a:lvl1pPr marL="0" lvl="0" indent="0" algn="l" defTabSz="685800" rtl="0" eaLnBrk="1" fontAlgn="base" latinLnBrk="0" hangingPunct="1">
      <a:lnSpc>
        <a:spcPct val="100000"/>
      </a:lnSpc>
      <a:spcBef>
        <a:spcPct val="0"/>
      </a:spcBef>
      <a:spcAft>
        <a:spcPct val="0"/>
      </a:spcAft>
      <a:buNone/>
      <a:defRPr sz="1400" kern="1200">
        <a:solidFill>
          <a:schemeClr val="tx1"/>
        </a:solidFill>
        <a:latin typeface="华文行楷" panose="02010800040101010101" pitchFamily="2" charset="-122"/>
        <a:ea typeface="华文行楷" panose="02010800040101010101" pitchFamily="2" charset="-122"/>
        <a:cs typeface="+mn-cs"/>
      </a:defRPr>
    </a:lvl1pPr>
    <a:lvl2pPr marL="342900" lvl="1" indent="0" algn="l" defTabSz="685800" rtl="0" eaLnBrk="1" fontAlgn="base" latinLnBrk="0" hangingPunct="1">
      <a:lnSpc>
        <a:spcPct val="100000"/>
      </a:lnSpc>
      <a:spcBef>
        <a:spcPct val="0"/>
      </a:spcBef>
      <a:spcAft>
        <a:spcPct val="0"/>
      </a:spcAft>
      <a:buNone/>
      <a:defRPr sz="1400" kern="1200">
        <a:solidFill>
          <a:schemeClr val="tx1"/>
        </a:solidFill>
        <a:latin typeface="华文行楷" panose="02010800040101010101" pitchFamily="2" charset="-122"/>
        <a:ea typeface="华文行楷" panose="02010800040101010101" pitchFamily="2" charset="-122"/>
        <a:cs typeface="+mn-cs"/>
      </a:defRPr>
    </a:lvl2pPr>
    <a:lvl3pPr marL="685800" lvl="2" indent="0" algn="l" defTabSz="685800" rtl="0" eaLnBrk="1" fontAlgn="base" latinLnBrk="0" hangingPunct="1">
      <a:lnSpc>
        <a:spcPct val="100000"/>
      </a:lnSpc>
      <a:spcBef>
        <a:spcPct val="0"/>
      </a:spcBef>
      <a:spcAft>
        <a:spcPct val="0"/>
      </a:spcAft>
      <a:buNone/>
      <a:defRPr sz="1400" kern="1200">
        <a:solidFill>
          <a:schemeClr val="tx1"/>
        </a:solidFill>
        <a:latin typeface="华文行楷" panose="02010800040101010101" pitchFamily="2" charset="-122"/>
        <a:ea typeface="华文行楷" panose="02010800040101010101" pitchFamily="2" charset="-122"/>
        <a:cs typeface="+mn-cs"/>
      </a:defRPr>
    </a:lvl3pPr>
    <a:lvl4pPr marL="1028700" lvl="3" indent="0" algn="l" defTabSz="685800" rtl="0" eaLnBrk="1" fontAlgn="base" latinLnBrk="0" hangingPunct="1">
      <a:lnSpc>
        <a:spcPct val="100000"/>
      </a:lnSpc>
      <a:spcBef>
        <a:spcPct val="0"/>
      </a:spcBef>
      <a:spcAft>
        <a:spcPct val="0"/>
      </a:spcAft>
      <a:buNone/>
      <a:defRPr sz="1400" kern="1200">
        <a:solidFill>
          <a:schemeClr val="tx1"/>
        </a:solidFill>
        <a:latin typeface="华文行楷" panose="02010800040101010101" pitchFamily="2" charset="-122"/>
        <a:ea typeface="华文行楷" panose="02010800040101010101" pitchFamily="2" charset="-122"/>
        <a:cs typeface="+mn-cs"/>
      </a:defRPr>
    </a:lvl4pPr>
    <a:lvl5pPr marL="1371600" lvl="4" indent="0" algn="l" defTabSz="685800" rtl="0" eaLnBrk="1" fontAlgn="base" latinLnBrk="0" hangingPunct="1">
      <a:lnSpc>
        <a:spcPct val="100000"/>
      </a:lnSpc>
      <a:spcBef>
        <a:spcPct val="0"/>
      </a:spcBef>
      <a:spcAft>
        <a:spcPct val="0"/>
      </a:spcAft>
      <a:buNone/>
      <a:defRPr sz="1400" kern="1200">
        <a:solidFill>
          <a:schemeClr val="tx1"/>
        </a:solidFill>
        <a:latin typeface="华文行楷" panose="02010800040101010101" pitchFamily="2" charset="-122"/>
        <a:ea typeface="华文行楷" panose="02010800040101010101" pitchFamily="2" charset="-122"/>
        <a:cs typeface="+mn-cs"/>
      </a:defRPr>
    </a:lvl5pPr>
    <a:lvl6pPr marL="2286000" lvl="5" indent="0" algn="l" defTabSz="685800" rtl="0" eaLnBrk="1" fontAlgn="base" latinLnBrk="0" hangingPunct="1">
      <a:lnSpc>
        <a:spcPct val="100000"/>
      </a:lnSpc>
      <a:spcBef>
        <a:spcPct val="0"/>
      </a:spcBef>
      <a:spcAft>
        <a:spcPct val="0"/>
      </a:spcAft>
      <a:buNone/>
      <a:defRPr sz="1400" kern="1200">
        <a:solidFill>
          <a:schemeClr val="tx1"/>
        </a:solidFill>
        <a:latin typeface="华文行楷" panose="02010800040101010101" pitchFamily="2" charset="-122"/>
        <a:ea typeface="华文行楷" panose="02010800040101010101" pitchFamily="2" charset="-122"/>
        <a:cs typeface="+mn-cs"/>
      </a:defRPr>
    </a:lvl6pPr>
    <a:lvl7pPr marL="2743200" lvl="6" indent="0" algn="l" defTabSz="685800" rtl="0" eaLnBrk="1" fontAlgn="base" latinLnBrk="0" hangingPunct="1">
      <a:lnSpc>
        <a:spcPct val="100000"/>
      </a:lnSpc>
      <a:spcBef>
        <a:spcPct val="0"/>
      </a:spcBef>
      <a:spcAft>
        <a:spcPct val="0"/>
      </a:spcAft>
      <a:buNone/>
      <a:defRPr sz="1400" kern="1200">
        <a:solidFill>
          <a:schemeClr val="tx1"/>
        </a:solidFill>
        <a:latin typeface="华文行楷" panose="02010800040101010101" pitchFamily="2" charset="-122"/>
        <a:ea typeface="华文行楷" panose="02010800040101010101" pitchFamily="2" charset="-122"/>
        <a:cs typeface="+mn-cs"/>
      </a:defRPr>
    </a:lvl7pPr>
    <a:lvl8pPr marL="3200400" lvl="7" indent="0" algn="l" defTabSz="685800" rtl="0" eaLnBrk="1" fontAlgn="base" latinLnBrk="0" hangingPunct="1">
      <a:lnSpc>
        <a:spcPct val="100000"/>
      </a:lnSpc>
      <a:spcBef>
        <a:spcPct val="0"/>
      </a:spcBef>
      <a:spcAft>
        <a:spcPct val="0"/>
      </a:spcAft>
      <a:buNone/>
      <a:defRPr sz="1400" kern="1200">
        <a:solidFill>
          <a:schemeClr val="tx1"/>
        </a:solidFill>
        <a:latin typeface="华文行楷" panose="02010800040101010101" pitchFamily="2" charset="-122"/>
        <a:ea typeface="华文行楷" panose="02010800040101010101" pitchFamily="2" charset="-122"/>
        <a:cs typeface="+mn-cs"/>
      </a:defRPr>
    </a:lvl8pPr>
    <a:lvl9pPr marL="3657600" lvl="8" indent="0" algn="l" defTabSz="685800" rtl="0" eaLnBrk="1" fontAlgn="base" latinLnBrk="0" hangingPunct="1">
      <a:lnSpc>
        <a:spcPct val="100000"/>
      </a:lnSpc>
      <a:spcBef>
        <a:spcPct val="0"/>
      </a:spcBef>
      <a:spcAft>
        <a:spcPct val="0"/>
      </a:spcAft>
      <a:buNone/>
      <a:defRPr sz="1400" kern="1200">
        <a:solidFill>
          <a:schemeClr val="tx1"/>
        </a:solidFill>
        <a:latin typeface="华文行楷" panose="02010800040101010101" pitchFamily="2" charset="-122"/>
        <a:ea typeface="华文行楷" panose="0201080004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ngxue" initials="w" lastIdx="0" clrIdx="0"/>
  <p:cmAuthor id="2" name="雨林木风" initials="雨" lastIdx="0" clrIdx="0"/>
  <p:cmAuthor id="3" name="ylmfeng" initials="y" lastIdx="0" clrIdx="0"/>
  <p:cmAuthor id="4" name="未知用户1" initials="未" lastIdx="0" clrIdx="0"/>
  <p:cmAuthor id="5" name="daimei" initials="d" lastIdx="0" clrIdx="0"/>
  <p:cmAuthor id="6" name="chen hey" initials="c" lastIdx="0" clrIdx="5"/>
  <p:cmAuthor id="7" name="Administrator" initials="A" lastIdx="0" clrIdx="2"/>
  <p:cmAuthor id="8" name="微软用户" initials="微" lastIdx="0" clrIdx="0"/>
  <p:cmAuthor id="9" name="HP22" initials="H" lastIdx="0" clrIdx="4"/>
  <p:cmAuthor id="10" name="作者" initials="作"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1115"/>
    <p:restoredTop sz="95729"/>
  </p:normalViewPr>
  <p:slideViewPr>
    <p:cSldViewPr snapToGrid="0" showGuides="1">
      <p:cViewPr varScale="1">
        <p:scale>
          <a:sx n="88" d="100"/>
          <a:sy n="88" d="100"/>
        </p:scale>
        <p:origin x="108" y="666"/>
      </p:cViewPr>
      <p:guideLst>
        <p:guide orient="horz" pos="2153"/>
        <p:guide pos="3798"/>
      </p:guideLst>
    </p:cSldViewPr>
  </p:slideViewPr>
  <p:notesTextViewPr>
    <p:cViewPr>
      <p:scale>
        <a:sx n="1" d="1"/>
        <a:sy n="1" d="1"/>
      </p:scale>
      <p:origin x="0" y="0"/>
    </p:cViewPr>
  </p:notesTextViewPr>
  <p:sorterViewPr>
    <p:cViewPr>
      <p:scale>
        <a:sx n="100" d="100"/>
        <a:sy n="100" d="100"/>
      </p:scale>
      <p:origin x="0" y="2080"/>
    </p:cViewPr>
  </p:sorter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7" Type="http://schemas.openxmlformats.org/officeDocument/2006/relationships/commentAuthors" Target="commentAuthors.xml"/><Relationship Id="rId76" Type="http://schemas.openxmlformats.org/officeDocument/2006/relationships/tableStyles" Target="tableStyles.xml"/><Relationship Id="rId75" Type="http://schemas.openxmlformats.org/officeDocument/2006/relationships/viewProps" Target="viewProps.xml"/><Relationship Id="rId74" Type="http://schemas.openxmlformats.org/officeDocument/2006/relationships/presProps" Target="presProps.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notesMaster" Target="notesMasters/notesMaster1.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fontAlgn="auto"/>
            <a:fld id="{0156AE4D-B330-49D4-8641-9682A134455F}" type="datetimeFigureOut">
              <a:rPr lang="zh-CN" altLang="en-US" strike="noStrike" noProof="1" smtClean="0">
                <a:latin typeface="+mn-lt"/>
                <a:ea typeface="+mn-ea"/>
                <a:cs typeface="+mn-cs"/>
              </a:rPr>
            </a:fld>
            <a:endParaRPr lang="zh-CN" altLang="en-US" strike="noStrike" noProof="1"/>
          </a:p>
        </p:txBody>
      </p:sp>
      <p:sp>
        <p:nvSpPr>
          <p:cNvPr id="6148" name="幻灯片图像占位符 3"/>
          <p:cNvSpPr>
            <a:spLocks noGrp="1" noRot="1" noChangeAspect="1"/>
          </p:cNvSpPr>
          <p:nvPr>
            <p:ph type="sldImg"/>
          </p:nvPr>
        </p:nvSpPr>
        <p:spPr>
          <a:xfrm>
            <a:off x="380700" y="685800"/>
            <a:ext cx="6096600" cy="3429000"/>
          </a:xfrm>
          <a:prstGeom prst="rect">
            <a:avLst/>
          </a:prstGeom>
          <a:noFill/>
          <a:ln w="12700" cap="flat" cmpd="sng">
            <a:solidFill>
              <a:srgbClr val="000000"/>
            </a:solidFill>
            <a:prstDash val="solid"/>
            <a:round/>
            <a:headEnd type="none" w="med" len="med"/>
            <a:tailEnd type="none" w="med" len="med"/>
          </a:ln>
        </p:spPr>
      </p:sp>
      <p:sp>
        <p:nvSpPr>
          <p:cNvPr id="6149" name="备注占位符 4"/>
          <p:cNvSpPr>
            <a:spLocks noGrp="1"/>
          </p:cNvSpPr>
          <p:nvPr>
            <p:ph type="body" sz="quarter"/>
          </p:nvPr>
        </p:nvSpPr>
        <p:spPr>
          <a:xfrm>
            <a:off x="685800" y="4343400"/>
            <a:ext cx="5486400" cy="4114800"/>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fontAlgn="auto"/>
            <a:fld id="{4FF475B4-08DD-4018-B7FB-83D7C6C91772}"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p:cNvSpPr>
          <p:nvPr>
            <p:ph type="sldImg"/>
          </p:nvPr>
        </p:nvSpPr>
        <p:spPr/>
      </p:sp>
      <p:sp>
        <p:nvSpPr>
          <p:cNvPr id="8194"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a:spLocks noGrp="1" noRot="1" noChangeAspect="1"/>
          </p:cNvSpPr>
          <p:nvPr>
            <p:ph type="sldImg"/>
          </p:nvPr>
        </p:nvSpPr>
        <p:spPr/>
      </p:sp>
      <p:sp>
        <p:nvSpPr>
          <p:cNvPr id="24578"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幻灯片图像占位符 1"/>
          <p:cNvSpPr>
            <a:spLocks noGrp="1" noRot="1" noChangeAspect="1"/>
          </p:cNvSpPr>
          <p:nvPr>
            <p:ph type="sldImg"/>
          </p:nvPr>
        </p:nvSpPr>
        <p:spPr/>
      </p:sp>
      <p:sp>
        <p:nvSpPr>
          <p:cNvPr id="28674"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幻灯片图像占位符 1"/>
          <p:cNvSpPr>
            <a:spLocks noGrp="1" noRot="1" noChangeAspect="1"/>
          </p:cNvSpPr>
          <p:nvPr>
            <p:ph type="sldImg"/>
          </p:nvPr>
        </p:nvSpPr>
        <p:spPr/>
      </p:sp>
      <p:sp>
        <p:nvSpPr>
          <p:cNvPr id="30722"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幻灯片图像占位符 1"/>
          <p:cNvSpPr>
            <a:spLocks noGrp="1" noRot="1" noChangeAspect="1"/>
          </p:cNvSpPr>
          <p:nvPr>
            <p:ph type="sldImg"/>
          </p:nvPr>
        </p:nvSpPr>
        <p:spPr/>
      </p:sp>
      <p:sp>
        <p:nvSpPr>
          <p:cNvPr id="32770"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幻灯片图像占位符 1"/>
          <p:cNvSpPr>
            <a:spLocks noGrp="1" noRot="1" noChangeAspect="1"/>
          </p:cNvSpPr>
          <p:nvPr>
            <p:ph type="sldImg"/>
          </p:nvPr>
        </p:nvSpPr>
        <p:spPr/>
      </p:sp>
      <p:sp>
        <p:nvSpPr>
          <p:cNvPr id="34818"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幻灯片图像占位符 1"/>
          <p:cNvSpPr>
            <a:spLocks noGrp="1" noRot="1" noChangeAspect="1"/>
          </p:cNvSpPr>
          <p:nvPr>
            <p:ph type="sldImg"/>
          </p:nvPr>
        </p:nvSpPr>
        <p:spPr/>
      </p:sp>
      <p:sp>
        <p:nvSpPr>
          <p:cNvPr id="36866"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幻灯片图像占位符 1"/>
          <p:cNvSpPr>
            <a:spLocks noGrp="1" noRot="1" noChangeAspect="1"/>
          </p:cNvSpPr>
          <p:nvPr>
            <p:ph type="sldImg"/>
          </p:nvPr>
        </p:nvSpPr>
        <p:spPr/>
      </p:sp>
      <p:sp>
        <p:nvSpPr>
          <p:cNvPr id="38914"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幻灯片图像占位符 1"/>
          <p:cNvSpPr>
            <a:spLocks noGrp="1" noRot="1" noChangeAspect="1"/>
          </p:cNvSpPr>
          <p:nvPr>
            <p:ph type="sldImg"/>
          </p:nvPr>
        </p:nvSpPr>
        <p:spPr/>
      </p:sp>
      <p:sp>
        <p:nvSpPr>
          <p:cNvPr id="40962"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幻灯片图像占位符 1"/>
          <p:cNvSpPr>
            <a:spLocks noGrp="1" noRot="1" noChangeAspect="1"/>
          </p:cNvSpPr>
          <p:nvPr>
            <p:ph type="sldImg"/>
          </p:nvPr>
        </p:nvSpPr>
        <p:spPr/>
      </p:sp>
      <p:sp>
        <p:nvSpPr>
          <p:cNvPr id="43010"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幻灯片图像占位符 1"/>
          <p:cNvSpPr>
            <a:spLocks noGrp="1" noRot="1" noChangeAspect="1"/>
          </p:cNvSpPr>
          <p:nvPr>
            <p:ph type="sldImg"/>
          </p:nvPr>
        </p:nvSpPr>
        <p:spPr/>
      </p:sp>
      <p:sp>
        <p:nvSpPr>
          <p:cNvPr id="45058"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幻灯片图像占位符 1"/>
          <p:cNvSpPr>
            <a:spLocks noGrp="1" noRot="1" noChangeAspect="1"/>
          </p:cNvSpPr>
          <p:nvPr>
            <p:ph type="sldImg"/>
          </p:nvPr>
        </p:nvSpPr>
        <p:spPr/>
      </p:sp>
      <p:sp>
        <p:nvSpPr>
          <p:cNvPr id="10242"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幻灯片图像占位符 1"/>
          <p:cNvSpPr>
            <a:spLocks noGrp="1" noRot="1" noChangeAspect="1"/>
          </p:cNvSpPr>
          <p:nvPr>
            <p:ph type="sldImg"/>
          </p:nvPr>
        </p:nvSpPr>
        <p:spPr/>
      </p:sp>
      <p:sp>
        <p:nvSpPr>
          <p:cNvPr id="47106"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幻灯片图像占位符 1"/>
          <p:cNvSpPr>
            <a:spLocks noGrp="1" noRot="1" noChangeAspect="1"/>
          </p:cNvSpPr>
          <p:nvPr>
            <p:ph type="sldImg"/>
          </p:nvPr>
        </p:nvSpPr>
        <p:spPr/>
      </p:sp>
      <p:sp>
        <p:nvSpPr>
          <p:cNvPr id="49154"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幻灯片图像占位符 1"/>
          <p:cNvSpPr>
            <a:spLocks noGrp="1" noRot="1" noChangeAspect="1"/>
          </p:cNvSpPr>
          <p:nvPr>
            <p:ph type="sldImg"/>
          </p:nvPr>
        </p:nvSpPr>
        <p:spPr/>
      </p:sp>
      <p:sp>
        <p:nvSpPr>
          <p:cNvPr id="51202"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幻灯片图像占位符 1"/>
          <p:cNvSpPr>
            <a:spLocks noGrp="1" noRot="1" noChangeAspect="1"/>
          </p:cNvSpPr>
          <p:nvPr>
            <p:ph type="sldImg"/>
          </p:nvPr>
        </p:nvSpPr>
        <p:spPr/>
      </p:sp>
      <p:sp>
        <p:nvSpPr>
          <p:cNvPr id="51202"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幻灯片图像占位符 1"/>
          <p:cNvSpPr>
            <a:spLocks noGrp="1" noRot="1" noChangeAspect="1"/>
          </p:cNvSpPr>
          <p:nvPr>
            <p:ph type="sldImg"/>
          </p:nvPr>
        </p:nvSpPr>
        <p:spPr/>
      </p:sp>
      <p:sp>
        <p:nvSpPr>
          <p:cNvPr id="53250"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p:cNvSpPr>
          <p:nvPr>
            <p:ph type="sldImg"/>
          </p:nvPr>
        </p:nvSpPr>
        <p:spPr/>
      </p:sp>
      <p:sp>
        <p:nvSpPr>
          <p:cNvPr id="55298"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5" name="幻灯片图像占位符 1"/>
          <p:cNvSpPr>
            <a:spLocks noGrp="1" noRot="1" noChangeAspect="1"/>
          </p:cNvSpPr>
          <p:nvPr>
            <p:ph type="sldImg"/>
          </p:nvPr>
        </p:nvSpPr>
        <p:spPr/>
      </p:sp>
      <p:sp>
        <p:nvSpPr>
          <p:cNvPr id="57346"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幻灯片图像占位符 1"/>
          <p:cNvSpPr>
            <a:spLocks noGrp="1" noRot="1" noChangeAspect="1"/>
          </p:cNvSpPr>
          <p:nvPr>
            <p:ph type="sldImg"/>
          </p:nvPr>
        </p:nvSpPr>
        <p:spPr/>
      </p:sp>
      <p:sp>
        <p:nvSpPr>
          <p:cNvPr id="59394"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1"/>
          <p:cNvSpPr>
            <a:spLocks noGrp="1" noRot="1" noChangeAspect="1"/>
          </p:cNvSpPr>
          <p:nvPr>
            <p:ph type="sldImg"/>
          </p:nvPr>
        </p:nvSpPr>
        <p:spPr/>
      </p:sp>
      <p:sp>
        <p:nvSpPr>
          <p:cNvPr id="61442"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3489" name="幻灯片图像占位符 1"/>
          <p:cNvSpPr>
            <a:spLocks noGrp="1" noRot="1" noChangeAspect="1"/>
          </p:cNvSpPr>
          <p:nvPr>
            <p:ph type="sldImg"/>
          </p:nvPr>
        </p:nvSpPr>
        <p:spPr/>
      </p:sp>
      <p:sp>
        <p:nvSpPr>
          <p:cNvPr id="63490"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幻灯片图像占位符 1"/>
          <p:cNvSpPr>
            <a:spLocks noGrp="1" noRot="1" noChangeAspect="1"/>
          </p:cNvSpPr>
          <p:nvPr>
            <p:ph type="sldImg"/>
          </p:nvPr>
        </p:nvSpPr>
        <p:spPr/>
      </p:sp>
      <p:sp>
        <p:nvSpPr>
          <p:cNvPr id="12290"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幻灯片图像占位符 1"/>
          <p:cNvSpPr>
            <a:spLocks noGrp="1" noRot="1" noChangeAspect="1"/>
          </p:cNvSpPr>
          <p:nvPr>
            <p:ph type="sldImg"/>
          </p:nvPr>
        </p:nvSpPr>
        <p:spPr/>
      </p:sp>
      <p:sp>
        <p:nvSpPr>
          <p:cNvPr id="65538"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3" name="幻灯片图像占位符 1"/>
          <p:cNvSpPr>
            <a:spLocks noGrp="1" noRot="1" noChangeAspect="1"/>
          </p:cNvSpPr>
          <p:nvPr>
            <p:ph type="sldImg"/>
          </p:nvPr>
        </p:nvSpPr>
        <p:spPr/>
      </p:sp>
      <p:sp>
        <p:nvSpPr>
          <p:cNvPr id="69634"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幻灯片图像占位符 1"/>
          <p:cNvSpPr>
            <a:spLocks noGrp="1" noRot="1" noChangeAspect="1"/>
          </p:cNvSpPr>
          <p:nvPr>
            <p:ph type="sldImg"/>
          </p:nvPr>
        </p:nvSpPr>
        <p:spPr/>
      </p:sp>
      <p:sp>
        <p:nvSpPr>
          <p:cNvPr id="71682"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3729" name="幻灯片图像占位符 1"/>
          <p:cNvSpPr>
            <a:spLocks noGrp="1" noRot="1" noChangeAspect="1"/>
          </p:cNvSpPr>
          <p:nvPr>
            <p:ph type="sldImg"/>
          </p:nvPr>
        </p:nvSpPr>
        <p:spPr/>
      </p:sp>
      <p:sp>
        <p:nvSpPr>
          <p:cNvPr id="73730"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7" name="幻灯片图像占位符 1"/>
          <p:cNvSpPr>
            <a:spLocks noGrp="1" noRot="1" noChangeAspect="1"/>
          </p:cNvSpPr>
          <p:nvPr>
            <p:ph type="sldImg"/>
          </p:nvPr>
        </p:nvSpPr>
        <p:spPr/>
      </p:sp>
      <p:sp>
        <p:nvSpPr>
          <p:cNvPr id="75778"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5" name="幻灯片图像占位符 1"/>
          <p:cNvSpPr>
            <a:spLocks noGrp="1" noRot="1" noChangeAspect="1"/>
          </p:cNvSpPr>
          <p:nvPr>
            <p:ph type="sldImg"/>
          </p:nvPr>
        </p:nvSpPr>
        <p:spPr/>
      </p:sp>
      <p:sp>
        <p:nvSpPr>
          <p:cNvPr id="77826"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3" name="幻灯片图像占位符 1"/>
          <p:cNvSpPr>
            <a:spLocks noGrp="1" noRot="1" noChangeAspect="1"/>
          </p:cNvSpPr>
          <p:nvPr>
            <p:ph type="sldImg"/>
          </p:nvPr>
        </p:nvSpPr>
        <p:spPr/>
      </p:sp>
      <p:sp>
        <p:nvSpPr>
          <p:cNvPr id="79874"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1" name="幻灯片图像占位符 1"/>
          <p:cNvSpPr>
            <a:spLocks noGrp="1" noRot="1" noChangeAspect="1"/>
          </p:cNvSpPr>
          <p:nvPr>
            <p:ph type="sldImg"/>
          </p:nvPr>
        </p:nvSpPr>
        <p:spPr/>
      </p:sp>
      <p:sp>
        <p:nvSpPr>
          <p:cNvPr id="81922"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幻灯片图像占位符 1"/>
          <p:cNvSpPr>
            <a:spLocks noGrp="1" noRot="1" noChangeAspect="1"/>
          </p:cNvSpPr>
          <p:nvPr>
            <p:ph type="sldImg"/>
          </p:nvPr>
        </p:nvSpPr>
        <p:spPr/>
      </p:sp>
      <p:sp>
        <p:nvSpPr>
          <p:cNvPr id="83970"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7" name="幻灯片图像占位符 1"/>
          <p:cNvSpPr>
            <a:spLocks noGrp="1" noRot="1" noChangeAspect="1"/>
          </p:cNvSpPr>
          <p:nvPr>
            <p:ph type="sldImg"/>
          </p:nvPr>
        </p:nvSpPr>
        <p:spPr/>
      </p:sp>
      <p:sp>
        <p:nvSpPr>
          <p:cNvPr id="86018"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幻灯片图像占位符 1"/>
          <p:cNvSpPr>
            <a:spLocks noGrp="1" noRot="1" noChangeAspect="1"/>
          </p:cNvSpPr>
          <p:nvPr>
            <p:ph type="sldImg"/>
          </p:nvPr>
        </p:nvSpPr>
        <p:spPr/>
      </p:sp>
      <p:sp>
        <p:nvSpPr>
          <p:cNvPr id="14338"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5" name="幻灯片图像占位符 1"/>
          <p:cNvSpPr>
            <a:spLocks noGrp="1" noRot="1" noChangeAspect="1"/>
          </p:cNvSpPr>
          <p:nvPr>
            <p:ph type="sldImg"/>
          </p:nvPr>
        </p:nvSpPr>
        <p:spPr/>
      </p:sp>
      <p:sp>
        <p:nvSpPr>
          <p:cNvPr id="88066"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3" name="幻灯片图像占位符 1"/>
          <p:cNvSpPr>
            <a:spLocks noGrp="1" noRot="1" noChangeAspect="1"/>
          </p:cNvSpPr>
          <p:nvPr>
            <p:ph type="sldImg"/>
          </p:nvPr>
        </p:nvSpPr>
        <p:spPr/>
      </p:sp>
      <p:sp>
        <p:nvSpPr>
          <p:cNvPr id="90114"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1" name="幻灯片图像占位符 1"/>
          <p:cNvSpPr>
            <a:spLocks noGrp="1" noRot="1" noChangeAspect="1"/>
          </p:cNvSpPr>
          <p:nvPr>
            <p:ph type="sldImg"/>
          </p:nvPr>
        </p:nvSpPr>
        <p:spPr/>
      </p:sp>
      <p:sp>
        <p:nvSpPr>
          <p:cNvPr id="92162"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4209" name="幻灯片图像占位符 1"/>
          <p:cNvSpPr>
            <a:spLocks noGrp="1" noRot="1" noChangeAspect="1"/>
          </p:cNvSpPr>
          <p:nvPr>
            <p:ph type="sldImg"/>
          </p:nvPr>
        </p:nvSpPr>
        <p:spPr/>
      </p:sp>
      <p:sp>
        <p:nvSpPr>
          <p:cNvPr id="94210"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7" name="幻灯片图像占位符 1"/>
          <p:cNvSpPr>
            <a:spLocks noGrp="1" noRot="1" noChangeAspect="1"/>
          </p:cNvSpPr>
          <p:nvPr>
            <p:ph type="sldImg"/>
          </p:nvPr>
        </p:nvSpPr>
        <p:spPr/>
      </p:sp>
      <p:sp>
        <p:nvSpPr>
          <p:cNvPr id="96258"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5" name="幻灯片图像占位符 1"/>
          <p:cNvSpPr>
            <a:spLocks noGrp="1" noRot="1" noChangeAspect="1"/>
          </p:cNvSpPr>
          <p:nvPr>
            <p:ph type="sldImg"/>
          </p:nvPr>
        </p:nvSpPr>
        <p:spPr/>
      </p:sp>
      <p:sp>
        <p:nvSpPr>
          <p:cNvPr id="98306"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3" name="幻灯片图像占位符 1"/>
          <p:cNvSpPr>
            <a:spLocks noGrp="1" noRot="1" noChangeAspect="1"/>
          </p:cNvSpPr>
          <p:nvPr>
            <p:ph type="sldImg"/>
          </p:nvPr>
        </p:nvSpPr>
        <p:spPr/>
      </p:sp>
      <p:sp>
        <p:nvSpPr>
          <p:cNvPr id="100354"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1" name="幻灯片图像占位符 1"/>
          <p:cNvSpPr>
            <a:spLocks noGrp="1" noRot="1" noChangeAspect="1"/>
          </p:cNvSpPr>
          <p:nvPr>
            <p:ph type="sldImg"/>
          </p:nvPr>
        </p:nvSpPr>
        <p:spPr/>
      </p:sp>
      <p:sp>
        <p:nvSpPr>
          <p:cNvPr id="102402"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49" name="幻灯片图像占位符 1"/>
          <p:cNvSpPr>
            <a:spLocks noGrp="1" noRot="1" noChangeAspect="1"/>
          </p:cNvSpPr>
          <p:nvPr>
            <p:ph type="sldImg"/>
          </p:nvPr>
        </p:nvSpPr>
        <p:spPr/>
      </p:sp>
      <p:sp>
        <p:nvSpPr>
          <p:cNvPr id="104450"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7" name="幻灯片图像占位符 1"/>
          <p:cNvSpPr>
            <a:spLocks noGrp="1" noRot="1" noChangeAspect="1"/>
          </p:cNvSpPr>
          <p:nvPr>
            <p:ph type="sldImg"/>
          </p:nvPr>
        </p:nvSpPr>
        <p:spPr/>
      </p:sp>
      <p:sp>
        <p:nvSpPr>
          <p:cNvPr id="106498"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p:cNvSpPr>
          <p:nvPr>
            <p:ph type="sldImg"/>
          </p:nvPr>
        </p:nvSpPr>
        <p:spPr/>
      </p:sp>
      <p:sp>
        <p:nvSpPr>
          <p:cNvPr id="16386"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5" name="幻灯片图像占位符 1"/>
          <p:cNvSpPr>
            <a:spLocks noGrp="1" noRot="1" noChangeAspect="1"/>
          </p:cNvSpPr>
          <p:nvPr>
            <p:ph type="sldImg"/>
          </p:nvPr>
        </p:nvSpPr>
        <p:spPr/>
      </p:sp>
      <p:sp>
        <p:nvSpPr>
          <p:cNvPr id="108546"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3" name="幻灯片图像占位符 1"/>
          <p:cNvSpPr>
            <a:spLocks noGrp="1" noRot="1" noChangeAspect="1"/>
          </p:cNvSpPr>
          <p:nvPr>
            <p:ph type="sldImg"/>
          </p:nvPr>
        </p:nvSpPr>
        <p:spPr/>
      </p:sp>
      <p:sp>
        <p:nvSpPr>
          <p:cNvPr id="110594"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1" name="幻灯片图像占位符 1"/>
          <p:cNvSpPr>
            <a:spLocks noGrp="1" noRot="1" noChangeAspect="1"/>
          </p:cNvSpPr>
          <p:nvPr>
            <p:ph type="sldImg"/>
          </p:nvPr>
        </p:nvSpPr>
        <p:spPr/>
      </p:sp>
      <p:sp>
        <p:nvSpPr>
          <p:cNvPr id="112642"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7" name="幻灯片图像占位符 1"/>
          <p:cNvSpPr>
            <a:spLocks noGrp="1" noRot="1" noChangeAspect="1"/>
          </p:cNvSpPr>
          <p:nvPr>
            <p:ph type="sldImg"/>
          </p:nvPr>
        </p:nvSpPr>
        <p:spPr/>
      </p:sp>
      <p:sp>
        <p:nvSpPr>
          <p:cNvPr id="116738"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5" name="幻灯片图像占位符 1"/>
          <p:cNvSpPr>
            <a:spLocks noGrp="1" noRot="1" noChangeAspect="1"/>
          </p:cNvSpPr>
          <p:nvPr>
            <p:ph type="sldImg"/>
          </p:nvPr>
        </p:nvSpPr>
        <p:spPr/>
      </p:sp>
      <p:sp>
        <p:nvSpPr>
          <p:cNvPr id="118786"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3" name="幻灯片图像占位符 1"/>
          <p:cNvSpPr>
            <a:spLocks noGrp="1" noRot="1" noChangeAspect="1"/>
          </p:cNvSpPr>
          <p:nvPr>
            <p:ph type="sldImg"/>
          </p:nvPr>
        </p:nvSpPr>
        <p:spPr/>
      </p:sp>
      <p:sp>
        <p:nvSpPr>
          <p:cNvPr id="120834"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1" name="幻灯片图像占位符 1"/>
          <p:cNvSpPr>
            <a:spLocks noGrp="1" noRot="1" noChangeAspect="1"/>
          </p:cNvSpPr>
          <p:nvPr>
            <p:ph type="sldImg"/>
          </p:nvPr>
        </p:nvSpPr>
        <p:spPr/>
      </p:sp>
      <p:sp>
        <p:nvSpPr>
          <p:cNvPr id="122882"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4929" name="幻灯片图像占位符 1"/>
          <p:cNvSpPr>
            <a:spLocks noGrp="1" noRot="1" noChangeAspect="1"/>
          </p:cNvSpPr>
          <p:nvPr>
            <p:ph type="sldImg"/>
          </p:nvPr>
        </p:nvSpPr>
        <p:spPr/>
      </p:sp>
      <p:sp>
        <p:nvSpPr>
          <p:cNvPr id="124930"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6977" name="幻灯片图像占位符 1"/>
          <p:cNvSpPr>
            <a:spLocks noGrp="1" noRot="1" noChangeAspect="1"/>
          </p:cNvSpPr>
          <p:nvPr>
            <p:ph type="sldImg"/>
          </p:nvPr>
        </p:nvSpPr>
        <p:spPr/>
      </p:sp>
      <p:sp>
        <p:nvSpPr>
          <p:cNvPr id="126978"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25" name="幻灯片图像占位符 1"/>
          <p:cNvSpPr>
            <a:spLocks noGrp="1" noRot="1" noChangeAspect="1"/>
          </p:cNvSpPr>
          <p:nvPr>
            <p:ph type="sldImg"/>
          </p:nvPr>
        </p:nvSpPr>
        <p:spPr/>
      </p:sp>
      <p:sp>
        <p:nvSpPr>
          <p:cNvPr id="129026"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1" noRot="1" noChangeAspect="1"/>
          </p:cNvSpPr>
          <p:nvPr>
            <p:ph type="sldImg"/>
          </p:nvPr>
        </p:nvSpPr>
        <p:spPr/>
      </p:sp>
      <p:sp>
        <p:nvSpPr>
          <p:cNvPr id="18434"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1073" name="幻灯片图像占位符 1"/>
          <p:cNvSpPr>
            <a:spLocks noGrp="1" noRot="1" noChangeAspect="1"/>
          </p:cNvSpPr>
          <p:nvPr>
            <p:ph type="sldImg"/>
          </p:nvPr>
        </p:nvSpPr>
        <p:spPr/>
      </p:sp>
      <p:sp>
        <p:nvSpPr>
          <p:cNvPr id="131074"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1" name="幻灯片图像占位符 1"/>
          <p:cNvSpPr>
            <a:spLocks noGrp="1" noRot="1" noChangeAspect="1"/>
          </p:cNvSpPr>
          <p:nvPr>
            <p:ph type="sldImg"/>
          </p:nvPr>
        </p:nvSpPr>
        <p:spPr/>
      </p:sp>
      <p:sp>
        <p:nvSpPr>
          <p:cNvPr id="133122"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69" name="幻灯片图像占位符 1"/>
          <p:cNvSpPr>
            <a:spLocks noGrp="1" noRot="1" noChangeAspect="1"/>
          </p:cNvSpPr>
          <p:nvPr>
            <p:ph type="sldImg"/>
          </p:nvPr>
        </p:nvSpPr>
        <p:spPr/>
      </p:sp>
      <p:sp>
        <p:nvSpPr>
          <p:cNvPr id="135170"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7217" name="幻灯片图像占位符 1"/>
          <p:cNvSpPr>
            <a:spLocks noGrp="1" noRot="1" noChangeAspect="1"/>
          </p:cNvSpPr>
          <p:nvPr>
            <p:ph type="sldImg"/>
          </p:nvPr>
        </p:nvSpPr>
        <p:spPr/>
      </p:sp>
      <p:sp>
        <p:nvSpPr>
          <p:cNvPr id="137218"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9265" name="幻灯片图像占位符 1"/>
          <p:cNvSpPr>
            <a:spLocks noGrp="1" noRot="1" noChangeAspect="1"/>
          </p:cNvSpPr>
          <p:nvPr>
            <p:ph type="sldImg"/>
          </p:nvPr>
        </p:nvSpPr>
        <p:spPr/>
      </p:sp>
      <p:sp>
        <p:nvSpPr>
          <p:cNvPr id="139266"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1313" name="幻灯片图像占位符 1"/>
          <p:cNvSpPr>
            <a:spLocks noGrp="1" noRot="1" noChangeAspect="1"/>
          </p:cNvSpPr>
          <p:nvPr>
            <p:ph type="sldImg"/>
          </p:nvPr>
        </p:nvSpPr>
        <p:spPr/>
      </p:sp>
      <p:sp>
        <p:nvSpPr>
          <p:cNvPr id="141314"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61" name="幻灯片图像占位符 1"/>
          <p:cNvSpPr>
            <a:spLocks noGrp="1" noRot="1" noChangeAspect="1"/>
          </p:cNvSpPr>
          <p:nvPr>
            <p:ph type="sldImg"/>
          </p:nvPr>
        </p:nvSpPr>
        <p:spPr/>
      </p:sp>
      <p:sp>
        <p:nvSpPr>
          <p:cNvPr id="143362"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5409" name="幻灯片图像占位符 1"/>
          <p:cNvSpPr>
            <a:spLocks noGrp="1" noRot="1" noChangeAspect="1"/>
          </p:cNvSpPr>
          <p:nvPr>
            <p:ph type="sldImg"/>
          </p:nvPr>
        </p:nvSpPr>
        <p:spPr/>
      </p:sp>
      <p:sp>
        <p:nvSpPr>
          <p:cNvPr id="145410"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7457" name="幻灯片图像占位符 1"/>
          <p:cNvSpPr>
            <a:spLocks noGrp="1" noRot="1" noChangeAspect="1"/>
          </p:cNvSpPr>
          <p:nvPr>
            <p:ph type="sldImg"/>
          </p:nvPr>
        </p:nvSpPr>
        <p:spPr/>
      </p:sp>
      <p:sp>
        <p:nvSpPr>
          <p:cNvPr id="147458"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幻灯片图像占位符 1"/>
          <p:cNvSpPr>
            <a:spLocks noGrp="1" noRot="1" noChangeAspect="1"/>
          </p:cNvSpPr>
          <p:nvPr>
            <p:ph type="sldImg"/>
          </p:nvPr>
        </p:nvSpPr>
        <p:spPr/>
      </p:sp>
      <p:sp>
        <p:nvSpPr>
          <p:cNvPr id="20482"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幻灯片图像占位符 1"/>
          <p:cNvSpPr>
            <a:spLocks noGrp="1" noRot="1" noChangeAspect="1"/>
          </p:cNvSpPr>
          <p:nvPr>
            <p:ph type="sldImg"/>
          </p:nvPr>
        </p:nvSpPr>
        <p:spPr/>
      </p:sp>
      <p:sp>
        <p:nvSpPr>
          <p:cNvPr id="20482"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noChangeAspect="1"/>
          </p:cNvSpPr>
          <p:nvPr>
            <p:ph type="sldImg"/>
          </p:nvPr>
        </p:nvSpPr>
        <p:spPr/>
      </p:sp>
      <p:sp>
        <p:nvSpPr>
          <p:cNvPr id="22530" name="备注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4"/>
          <p:cNvSpPr txBox="1"/>
          <p:nvPr/>
        </p:nvSpPr>
        <p:spPr>
          <a:xfrm>
            <a:off x="3953764" y="4489925"/>
            <a:ext cx="604915" cy="133985"/>
          </a:xfrm>
          <a:prstGeom prst="rect">
            <a:avLst/>
          </a:prstGeom>
          <a:noFill/>
        </p:spPr>
        <p:txBody>
          <a:bodyPr wrap="square" rtlCol="0">
            <a:spAutoFit/>
          </a:bodyPr>
          <a:lstStyle/>
          <a:p>
            <a:pPr fontAlgn="auto">
              <a:lnSpc>
                <a:spcPct val="200000"/>
              </a:lnSpc>
            </a:pPr>
            <a:r>
              <a:rPr lang="zh-CN" altLang="en-US" sz="135" strike="noStrike" noProof="1">
                <a:solidFill>
                  <a:schemeClr val="tx1">
                    <a:alpha val="0"/>
                  </a:schemeClr>
                </a:solidFill>
                <a:latin typeface="微软雅黑" panose="020B0503020204020204" pitchFamily="34" charset="-122"/>
                <a:ea typeface="微软雅黑" panose="020B0503020204020204" pitchFamily="34" charset="-122"/>
                <a:cs typeface="+mn-cs"/>
              </a:rPr>
              <a:t>行业</a:t>
            </a:r>
            <a:r>
              <a:rPr lang="en-US" altLang="zh-CN" sz="135" strike="noStrike" noProof="1">
                <a:solidFill>
                  <a:schemeClr val="tx1">
                    <a:alpha val="0"/>
                  </a:schemeClr>
                </a:solidFill>
                <a:latin typeface="微软雅黑" panose="020B0503020204020204" pitchFamily="34" charset="-122"/>
                <a:ea typeface="微软雅黑" panose="020B0503020204020204" pitchFamily="34" charset="-122"/>
                <a:cs typeface="+mn-cs"/>
              </a:rPr>
              <a:t>PPT</a:t>
            </a:r>
            <a:r>
              <a:rPr lang="zh-CN" altLang="en-US" sz="135" strike="noStrike" noProof="1">
                <a:solidFill>
                  <a:schemeClr val="tx1">
                    <a:alpha val="0"/>
                  </a:schemeClr>
                </a:solidFill>
                <a:latin typeface="微软雅黑" panose="020B0503020204020204" pitchFamily="34" charset="-122"/>
                <a:ea typeface="微软雅黑" panose="020B0503020204020204" pitchFamily="34" charset="-122"/>
                <a:cs typeface="+mn-cs"/>
              </a:rPr>
              <a:t>模板</a:t>
            </a:r>
            <a:r>
              <a:rPr lang="en-US" altLang="zh-CN" sz="135" strike="noStrike" noProof="1">
                <a:solidFill>
                  <a:schemeClr val="tx1">
                    <a:alpha val="0"/>
                  </a:schemeClr>
                </a:solidFill>
                <a:latin typeface="微软雅黑" panose="020B0503020204020204" pitchFamily="34" charset="-122"/>
                <a:ea typeface="微软雅黑" panose="020B0503020204020204" pitchFamily="34" charset="-122"/>
                <a:cs typeface="+mn-cs"/>
              </a:rPr>
              <a:t>http://www.1ppt.com/hangye/</a:t>
            </a:r>
            <a:endParaRPr lang="en-US" altLang="zh-CN" sz="135" strike="noStrike" noProof="1">
              <a:solidFill>
                <a:schemeClr val="tx1">
                  <a:alpha val="0"/>
                </a:schemeClr>
              </a:solidFill>
              <a:latin typeface="微软雅黑" panose="020B0503020204020204" pitchFamily="34" charset="-122"/>
              <a:ea typeface="微软雅黑" panose="020B0503020204020204" pitchFamily="34" charset="-122"/>
            </a:endParaRPr>
          </a:p>
        </p:txBody>
      </p:sp>
      <p:sp>
        <p:nvSpPr>
          <p:cNvPr id="3" name="TextBox 8"/>
          <p:cNvSpPr txBox="1"/>
          <p:nvPr/>
        </p:nvSpPr>
        <p:spPr>
          <a:xfrm>
            <a:off x="10013822" y="2953702"/>
            <a:ext cx="720151" cy="133985"/>
          </a:xfrm>
          <a:prstGeom prst="rect">
            <a:avLst/>
          </a:prstGeom>
          <a:noFill/>
        </p:spPr>
        <p:txBody>
          <a:bodyPr wrap="square" rtlCol="0">
            <a:spAutoFit/>
          </a:bodyPr>
          <a:lstStyle/>
          <a:p>
            <a:pPr fontAlgn="auto">
              <a:lnSpc>
                <a:spcPct val="200000"/>
              </a:lnSpc>
            </a:pPr>
            <a:r>
              <a:rPr lang="zh-CN" altLang="en-US" sz="135" strike="noStrike" noProof="1">
                <a:solidFill>
                  <a:schemeClr val="tx1">
                    <a:alpha val="0"/>
                  </a:schemeClr>
                </a:solidFill>
                <a:latin typeface="微软雅黑" panose="020B0503020204020204" pitchFamily="34" charset="-122"/>
                <a:ea typeface="微软雅黑" panose="020B0503020204020204" pitchFamily="34" charset="-122"/>
                <a:cs typeface="+mn-cs"/>
                <a:hlinkClick r:id="rId2"/>
              </a:rPr>
              <a:t>行业</a:t>
            </a:r>
            <a:r>
              <a:rPr lang="en-US" altLang="zh-CN" sz="135" strike="noStrike" noProof="1">
                <a:solidFill>
                  <a:schemeClr val="tx1">
                    <a:alpha val="0"/>
                  </a:schemeClr>
                </a:solidFill>
                <a:latin typeface="微软雅黑" panose="020B0503020204020204" pitchFamily="34" charset="-122"/>
                <a:ea typeface="微软雅黑" panose="020B0503020204020204" pitchFamily="34" charset="-122"/>
                <a:cs typeface="+mn-cs"/>
                <a:hlinkClick r:id="rId2"/>
              </a:rPr>
              <a:t>PPT</a:t>
            </a:r>
            <a:r>
              <a:rPr lang="zh-CN" altLang="en-US" sz="135" strike="noStrike" noProof="1">
                <a:solidFill>
                  <a:schemeClr val="tx1">
                    <a:alpha val="0"/>
                  </a:schemeClr>
                </a:solidFill>
                <a:latin typeface="微软雅黑" panose="020B0503020204020204" pitchFamily="34" charset="-122"/>
                <a:ea typeface="微软雅黑" panose="020B0503020204020204" pitchFamily="34" charset="-122"/>
                <a:cs typeface="+mn-cs"/>
                <a:hlinkClick r:id="rId2"/>
              </a:rPr>
              <a:t>模板</a:t>
            </a:r>
            <a:r>
              <a:rPr lang="en-US" altLang="zh-CN" sz="135" strike="noStrike" noProof="1">
                <a:solidFill>
                  <a:schemeClr val="tx1">
                    <a:alpha val="0"/>
                  </a:schemeClr>
                </a:solidFill>
                <a:latin typeface="微软雅黑" panose="020B0503020204020204" pitchFamily="34" charset="-122"/>
                <a:ea typeface="微软雅黑" panose="020B0503020204020204" pitchFamily="34" charset="-122"/>
                <a:cs typeface="+mn-cs"/>
              </a:rPr>
              <a:t>http://www.1ppt.com/hangye/</a:t>
            </a:r>
            <a:endParaRPr lang="en-US" altLang="zh-CN" sz="135" strike="noStrike" noProof="1">
              <a:solidFill>
                <a:schemeClr val="tx1">
                  <a:alpha val="0"/>
                </a:schemeClr>
              </a:solidFill>
              <a:latin typeface="微软雅黑" panose="020B0503020204020204" pitchFamily="34" charset="-122"/>
              <a:ea typeface="微软雅黑" panose="020B0503020204020204" pitchFamily="34" charset="-122"/>
            </a:endParaRPr>
          </a:p>
        </p:txBody>
      </p:sp>
      <p:sp>
        <p:nvSpPr>
          <p:cNvPr id="4" name="标题 1"/>
          <p:cNvSpPr>
            <a:spLocks noGrp="1"/>
          </p:cNvSpPr>
          <p:nvPr>
            <p:ph type="title"/>
          </p:nvPr>
        </p:nvSpPr>
        <p:spPr>
          <a:xfrm>
            <a:off x="1119828" y="486833"/>
            <a:ext cx="14022181" cy="1767417"/>
          </a:xfrm>
        </p:spPr>
        <p:txBody>
          <a:bodyPr/>
          <a:lstStyle/>
          <a:p>
            <a:pPr fontAlgn="auto"/>
            <a:r>
              <a:rPr lang="zh-CN" altLang="en-US" strike="noStrike" noProof="1"/>
              <a:t>单击此处编辑母版标题样式</a:t>
            </a:r>
            <a:endParaRPr lang="zh-CN" altLang="en-US" strike="noStrike" noProof="1"/>
          </a:p>
        </p:txBody>
      </p:sp>
      <p:sp>
        <p:nvSpPr>
          <p:cNvPr id="5" name="文本占位符 2"/>
          <p:cNvSpPr>
            <a:spLocks noGrp="1"/>
          </p:cNvSpPr>
          <p:nvPr>
            <p:ph type="body" idx="1"/>
          </p:nvPr>
        </p:nvSpPr>
        <p:spPr>
          <a:xfrm>
            <a:off x="1119828" y="2241551"/>
            <a:ext cx="6877727" cy="1098549"/>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fontAlgn="auto"/>
            <a:r>
              <a:rPr lang="zh-CN" altLang="en-US" strike="noStrike" noProof="1"/>
              <a:t>单击此处编辑母版文本样式</a:t>
            </a:r>
            <a:endParaRPr lang="zh-CN" altLang="en-US" strike="noStrike" noProof="1"/>
          </a:p>
        </p:txBody>
      </p:sp>
      <p:sp>
        <p:nvSpPr>
          <p:cNvPr id="6" name="内容占位符 3"/>
          <p:cNvSpPr>
            <a:spLocks noGrp="1"/>
          </p:cNvSpPr>
          <p:nvPr>
            <p:ph sz="half" idx="2"/>
          </p:nvPr>
        </p:nvSpPr>
        <p:spPr>
          <a:xfrm>
            <a:off x="1119828" y="3340100"/>
            <a:ext cx="6877727" cy="4912784"/>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二级</a:t>
            </a:r>
            <a:endParaRPr lang="zh-CN" altLang="en-US" strike="noStrike" noProof="1"/>
          </a:p>
          <a:p>
            <a:pPr lvl="2" fontAlgn="auto"/>
            <a:r>
              <a:rPr lang="zh-CN" altLang="en-US" strike="noStrike" noProof="1"/>
              <a:t>三级</a:t>
            </a:r>
            <a:endParaRPr lang="zh-CN" altLang="en-US" strike="noStrike" noProof="1"/>
          </a:p>
          <a:p>
            <a:pPr lvl="3" fontAlgn="auto"/>
            <a:r>
              <a:rPr lang="zh-CN" altLang="en-US" strike="noStrike" noProof="1"/>
              <a:t>四级</a:t>
            </a:r>
            <a:endParaRPr lang="zh-CN" altLang="en-US" strike="noStrike" noProof="1"/>
          </a:p>
          <a:p>
            <a:pPr lvl="4" fontAlgn="auto"/>
            <a:r>
              <a:rPr lang="zh-CN" altLang="en-US" strike="noStrike" noProof="1"/>
              <a:t>五级</a:t>
            </a:r>
            <a:endParaRPr lang="zh-CN" altLang="en-US" strike="noStrike" noProof="1"/>
          </a:p>
        </p:txBody>
      </p:sp>
      <p:sp>
        <p:nvSpPr>
          <p:cNvPr id="7" name="文本占位符 4"/>
          <p:cNvSpPr>
            <a:spLocks noGrp="1"/>
          </p:cNvSpPr>
          <p:nvPr>
            <p:ph type="body" sz="quarter" idx="3"/>
          </p:nvPr>
        </p:nvSpPr>
        <p:spPr>
          <a:xfrm>
            <a:off x="8230410" y="2241551"/>
            <a:ext cx="6911598" cy="1098549"/>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fontAlgn="auto"/>
            <a:r>
              <a:rPr lang="zh-CN" altLang="en-US" strike="noStrike" noProof="1"/>
              <a:t>单击此处编辑母版文本样式</a:t>
            </a:r>
            <a:endParaRPr lang="zh-CN" altLang="en-US" strike="noStrike" noProof="1"/>
          </a:p>
        </p:txBody>
      </p:sp>
      <p:sp>
        <p:nvSpPr>
          <p:cNvPr id="8" name="内容占位符 5"/>
          <p:cNvSpPr>
            <a:spLocks noGrp="1"/>
          </p:cNvSpPr>
          <p:nvPr>
            <p:ph sz="quarter" idx="4"/>
          </p:nvPr>
        </p:nvSpPr>
        <p:spPr>
          <a:xfrm>
            <a:off x="8230410" y="3340100"/>
            <a:ext cx="6911598" cy="4912784"/>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二级</a:t>
            </a:r>
            <a:endParaRPr lang="zh-CN" altLang="en-US" strike="noStrike" noProof="1"/>
          </a:p>
          <a:p>
            <a:pPr lvl="2" fontAlgn="auto"/>
            <a:r>
              <a:rPr lang="zh-CN" altLang="en-US" strike="noStrike" noProof="1"/>
              <a:t>三级</a:t>
            </a:r>
            <a:endParaRPr lang="zh-CN" altLang="en-US" strike="noStrike" noProof="1"/>
          </a:p>
          <a:p>
            <a:pPr lvl="3" fontAlgn="auto"/>
            <a:r>
              <a:rPr lang="zh-CN" altLang="en-US" strike="noStrike" noProof="1"/>
              <a:t>四级</a:t>
            </a:r>
            <a:endParaRPr lang="zh-CN" altLang="en-US" strike="noStrike" noProof="1"/>
          </a:p>
          <a:p>
            <a:pPr lvl="4" fontAlgn="auto"/>
            <a:r>
              <a:rPr lang="zh-CN" altLang="en-US" strike="noStrike" noProof="1"/>
              <a:t>五级</a:t>
            </a:r>
            <a:endParaRPr lang="zh-CN" altLang="en-US" strike="noStrike" noProof="1"/>
          </a:p>
        </p:txBody>
      </p:sp>
      <p:sp>
        <p:nvSpPr>
          <p:cNvPr id="9" name="页脚占位符 7"/>
          <p:cNvSpPr>
            <a:spLocks noGrp="1"/>
          </p:cNvSpPr>
          <p:nvPr>
            <p:ph type="ftr" sz="quarter" idx="11"/>
          </p:nvPr>
        </p:nvSpPr>
        <p:spPr>
          <a:xfrm>
            <a:off x="5385330" y="8475133"/>
            <a:ext cx="5486940" cy="486833"/>
          </a:xfrm>
        </p:spPr>
        <p:txBody>
          <a:bodyPr/>
          <a:lstStyle/>
          <a:p>
            <a:pPr fontAlgn="auto"/>
            <a:endParaRPr lang="zh-CN" altLang="en-US" strike="noStrike" noProof="1"/>
          </a:p>
        </p:txBody>
      </p:sp>
      <p:sp>
        <p:nvSpPr>
          <p:cNvPr id="10" name="灯片编号占位符 8"/>
          <p:cNvSpPr>
            <a:spLocks noGrp="1"/>
          </p:cNvSpPr>
          <p:nvPr>
            <p:ph type="sldNum" sz="quarter" idx="12"/>
          </p:nvPr>
        </p:nvSpPr>
        <p:spPr>
          <a:xfrm>
            <a:off x="11481931" y="8475133"/>
            <a:ext cx="3657960" cy="486833"/>
          </a:xfrm>
        </p:spPr>
        <p:txBody>
          <a:bodyPr/>
          <a:lstStyle/>
          <a:p>
            <a:pPr fontAlgn="auto"/>
            <a:fld id="{E9B957CC-A438-4D82-B305-22914934740F}" type="slidenum">
              <a:rPr lang="zh-CN" altLang="en-US" strike="noStrike" noProof="1" smtClean="0">
                <a:latin typeface="+mn-lt"/>
                <a:ea typeface="+mn-ea"/>
                <a:cs typeface="+mn-cs"/>
              </a:rPr>
            </a:fld>
            <a:endParaRPr lang="zh-CN" altLang="en-US" strike="noStrike" noProof="1"/>
          </a:p>
        </p:txBody>
      </p:sp>
    </p:spTree>
  </p:cSld>
  <p:clrMapOvr>
    <a:masterClrMapping/>
  </p:clrMapOvr>
  <p:transition/>
  <p:hf sldNum="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150" y="1122363"/>
            <a:ext cx="9144900" cy="2387600"/>
          </a:xfrm>
          <a:prstGeom prst="rect">
            <a:avLst/>
          </a:prstGeom>
        </p:spPr>
        <p:txBody>
          <a:bodyPr lIns="68580" tIns="34290" rIns="68580" bIns="34290" anchor="b"/>
          <a:lstStyle>
            <a:lvl1pPr algn="ctr">
              <a:defRPr sz="6000"/>
            </a:lvl1pPr>
          </a:lstStyle>
          <a:p>
            <a:pPr fontAlgn="auto"/>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150" y="3602037"/>
            <a:ext cx="9144900" cy="1655763"/>
          </a:xfrm>
          <a:prstGeom prst="rect">
            <a:avLst/>
          </a:prstGeom>
        </p:spPr>
        <p:txBody>
          <a:bodyPr lIns="68580" tIns="34290" rIns="68580" bIns="34290"/>
          <a:lstStyle>
            <a:lvl1pPr marL="0" indent="0" algn="ctr">
              <a:buNone/>
              <a:defRPr sz="2400"/>
            </a:lvl1pPr>
            <a:lvl2pPr marL="457200" indent="0" algn="ctr">
              <a:buNone/>
              <a:defRPr sz="2000"/>
            </a:lvl2pPr>
            <a:lvl3pPr marL="914400" indent="0" algn="ctr">
              <a:buNone/>
              <a:defRPr sz="1865"/>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a:xfrm>
            <a:off x="838283" y="6356350"/>
            <a:ext cx="2743470" cy="366183"/>
          </a:xfrm>
          <a:prstGeom prst="rect">
            <a:avLst/>
          </a:prstGeom>
        </p:spPr>
        <p:txBody>
          <a:bodyPr lIns="68580" tIns="34290" rIns="68580" bIns="34290"/>
          <a:lstStyle/>
          <a:p>
            <a:pPr fontAlgn="auto"/>
            <a:fld id="{62FDB6F2-2BEE-4685-A54B-BB850D0AF909}"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a:xfrm>
            <a:off x="4038998" y="6356350"/>
            <a:ext cx="4115205" cy="366183"/>
          </a:xfrm>
          <a:prstGeom prst="rect">
            <a:avLst/>
          </a:prstGeom>
        </p:spPr>
        <p:txBody>
          <a:bodyPr lIns="68580" tIns="34290" rIns="68580" bIns="34290"/>
          <a:lstStyle/>
          <a:p>
            <a:pPr fontAlgn="auto"/>
            <a:endParaRPr lang="zh-CN" altLang="en-US" strike="noStrike" noProof="1"/>
          </a:p>
        </p:txBody>
      </p:sp>
      <p:sp>
        <p:nvSpPr>
          <p:cNvPr id="6" name="灯片编号占位符 5"/>
          <p:cNvSpPr>
            <a:spLocks noGrp="1"/>
          </p:cNvSpPr>
          <p:nvPr>
            <p:ph type="sldNum" sz="quarter" idx="12"/>
          </p:nvPr>
        </p:nvSpPr>
        <p:spPr>
          <a:xfrm>
            <a:off x="8611448" y="6356350"/>
            <a:ext cx="2743470" cy="366183"/>
          </a:xfrm>
          <a:prstGeom prst="rect">
            <a:avLst/>
          </a:prstGeom>
        </p:spPr>
        <p:txBody>
          <a:bodyPr lIns="68580" tIns="34290" rIns="68580" bIns="34290"/>
          <a:lstStyle/>
          <a:p>
            <a:pPr fontAlgn="auto"/>
            <a:fld id="{47DAC746-61B0-4426-A236-D8E86233B979}" type="slidenum">
              <a:rPr lang="zh-CN" altLang="en-US" strike="noStrike" noProof="1" smtClean="0">
                <a:latin typeface="+mn-lt"/>
                <a:ea typeface="+mn-ea"/>
                <a:cs typeface="+mn-cs"/>
              </a:rPr>
            </a:fld>
            <a:endParaRPr lang="zh-CN" altLang="en-US" strike="noStrike" noProof="1"/>
          </a:p>
        </p:txBody>
      </p:sp>
    </p:spTree>
  </p:cSld>
  <p:clrMapOvr>
    <a:masterClrMapping/>
  </p:clrMapOvr>
  <p:transition/>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6F6F6"/>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hf sldNum="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tretch>
            <a:fillRect l="-17000" r="-17000"/>
          </a:stretch>
        </a:blipFill>
        <a:effectLst/>
      </p:bgPr>
    </p:bg>
    <p:spTree>
      <p:nvGrpSpPr>
        <p:cNvPr id="1" name=""/>
        <p:cNvGrpSpPr/>
        <p:nvPr/>
      </p:nvGrpSpPr>
      <p:grpSpPr/>
      <p:pic>
        <p:nvPicPr>
          <p:cNvPr id="1026" name="Picture 2"/>
          <p:cNvPicPr>
            <a:picLocks noChangeAspect="1"/>
          </p:cNvPicPr>
          <p:nvPr userDrawn="1"/>
        </p:nvPicPr>
        <p:blipFill>
          <a:blip r:embed="rId5"/>
          <a:stretch>
            <a:fillRect/>
          </a:stretch>
        </p:blipFill>
        <p:spPr>
          <a:xfrm>
            <a:off x="5334525" y="80433"/>
            <a:ext cx="1390788" cy="1344084"/>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3" r:id="rId1"/>
  </p:sldLayoutIdLst>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1pPr>
      <a:lvl2pPr marL="742315" indent="-285115" algn="l" defTabSz="914400" rtl="0" eaLnBrk="1" latinLnBrk="0" hangingPunct="1">
        <a:spcBef>
          <a:spcPts val="13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3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3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3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ts val="13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ts val="13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ts val="13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ts val="13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15.png"/><Relationship Id="rId1" Type="http://schemas.openxmlformats.org/officeDocument/2006/relationships/tags" Target="../tags/tag16.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16.png"/><Relationship Id="rId1" Type="http://schemas.openxmlformats.org/officeDocument/2006/relationships/tags" Target="../tags/tag17.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17.png"/><Relationship Id="rId1" Type="http://schemas.openxmlformats.org/officeDocument/2006/relationships/tags" Target="../tags/tag18.xml"/></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3.xml"/><Relationship Id="rId7" Type="http://schemas.openxmlformats.org/officeDocument/2006/relationships/image" Target="../media/image4.jpeg"/><Relationship Id="rId6" Type="http://schemas.openxmlformats.org/officeDocument/2006/relationships/image" Target="../media/image18.png"/><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19.png"/><Relationship Id="rId1" Type="http://schemas.openxmlformats.org/officeDocument/2006/relationships/tags" Target="../tags/tag24.xml"/></Relationships>
</file>

<file path=ppt/slides/_rels/slide15.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image" Target="../media/image20.png"/><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1" Type="http://schemas.openxmlformats.org/officeDocument/2006/relationships/notesSlide" Target="../notesSlides/notesSlide14.xml"/><Relationship Id="rId10" Type="http://schemas.openxmlformats.org/officeDocument/2006/relationships/slideLayout" Target="../slideLayouts/slideLayout3.xml"/><Relationship Id="rId1" Type="http://schemas.openxmlformats.org/officeDocument/2006/relationships/tags" Target="../tags/tag25.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21.png"/><Relationship Id="rId1" Type="http://schemas.openxmlformats.org/officeDocument/2006/relationships/tags" Target="../tags/tag32.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22.png"/><Relationship Id="rId1" Type="http://schemas.openxmlformats.org/officeDocument/2006/relationships/tags" Target="../tags/tag33.xml"/></Relationships>
</file>

<file path=ppt/slides/_rels/slide18.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image" Target="../media/image23.png"/><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1" Type="http://schemas.openxmlformats.org/officeDocument/2006/relationships/notesSlide" Target="../notesSlides/notesSlide17.xml"/><Relationship Id="rId10" Type="http://schemas.openxmlformats.org/officeDocument/2006/relationships/slideLayout" Target="../slideLayouts/slideLayout3.xml"/><Relationship Id="rId1" Type="http://schemas.openxmlformats.org/officeDocument/2006/relationships/tags" Target="../tags/tag34.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24.png"/><Relationship Id="rId1" Type="http://schemas.openxmlformats.org/officeDocument/2006/relationships/tags" Target="../tags/tag41.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6.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25.png"/><Relationship Id="rId1" Type="http://schemas.openxmlformats.org/officeDocument/2006/relationships/tags" Target="../tags/tag42.xml"/></Relationships>
</file>

<file path=ppt/slides/_rels/slide21.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image" Target="../media/image26.png"/><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1" Type="http://schemas.openxmlformats.org/officeDocument/2006/relationships/notesSlide" Target="../notesSlides/notesSlide20.xml"/><Relationship Id="rId10" Type="http://schemas.openxmlformats.org/officeDocument/2006/relationships/slideLayout" Target="../slideLayouts/slideLayout3.xml"/><Relationship Id="rId1" Type="http://schemas.openxmlformats.org/officeDocument/2006/relationships/tags" Target="../tags/tag43.xml"/></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3.xml"/><Relationship Id="rId7" Type="http://schemas.openxmlformats.org/officeDocument/2006/relationships/image" Target="../media/image4.jpeg"/><Relationship Id="rId6" Type="http://schemas.openxmlformats.org/officeDocument/2006/relationships/image" Target="../media/image27.png"/><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28.png"/><Relationship Id="rId1" Type="http://schemas.openxmlformats.org/officeDocument/2006/relationships/tags" Target="../tags/tag55.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29.png"/><Relationship Id="rId1" Type="http://schemas.openxmlformats.org/officeDocument/2006/relationships/tags" Target="../tags/tag56.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30.GIF"/><Relationship Id="rId1" Type="http://schemas.openxmlformats.org/officeDocument/2006/relationships/tags" Target="../tags/tag57.xm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tags" Target="../tags/tag58.xml"/><Relationship Id="rId1" Type="http://schemas.openxmlformats.org/officeDocument/2006/relationships/image" Target="../media/image31.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32.png"/><Relationship Id="rId1" Type="http://schemas.openxmlformats.org/officeDocument/2006/relationships/tags" Target="../tags/tag59.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33.png"/><Relationship Id="rId1" Type="http://schemas.openxmlformats.org/officeDocument/2006/relationships/tags" Target="../tags/tag60.xml"/></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34.png"/><Relationship Id="rId1" Type="http://schemas.openxmlformats.org/officeDocument/2006/relationships/tags" Target="../tags/tag61.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7.GIF"/><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7" Type="http://schemas.openxmlformats.org/officeDocument/2006/relationships/notesSlide" Target="../notesSlides/notesSlide29.xml"/><Relationship Id="rId16" Type="http://schemas.openxmlformats.org/officeDocument/2006/relationships/slideLayout" Target="../slideLayouts/slideLayout3.xml"/><Relationship Id="rId15" Type="http://schemas.openxmlformats.org/officeDocument/2006/relationships/image" Target="../media/image4.jpeg"/><Relationship Id="rId14" Type="http://schemas.openxmlformats.org/officeDocument/2006/relationships/image" Target="../media/image35.png"/><Relationship Id="rId13" Type="http://schemas.openxmlformats.org/officeDocument/2006/relationships/tags" Target="../tags/tag74.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tags" Target="../tags/tag62.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36.png"/><Relationship Id="rId1" Type="http://schemas.openxmlformats.org/officeDocument/2006/relationships/tags" Target="../tags/tag75.xml"/></Relationships>
</file>

<file path=ppt/slides/_rels/slide32.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1" Type="http://schemas.openxmlformats.org/officeDocument/2006/relationships/notesSlide" Target="../notesSlides/notesSlide31.xml"/><Relationship Id="rId10" Type="http://schemas.openxmlformats.org/officeDocument/2006/relationships/slideLayout" Target="../slideLayouts/slideLayout3.xml"/><Relationship Id="rId1" Type="http://schemas.openxmlformats.org/officeDocument/2006/relationships/image" Target="../media/image37.GIF"/></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jpeg"/><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0" Type="http://schemas.openxmlformats.org/officeDocument/2006/relationships/notesSlide" Target="../notesSlides/notesSlide32.xml"/><Relationship Id="rId1" Type="http://schemas.openxmlformats.org/officeDocument/2006/relationships/tags" Target="../tags/tag83.xml"/></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40.png"/><Relationship Id="rId1" Type="http://schemas.openxmlformats.org/officeDocument/2006/relationships/tags" Target="../tags/tag88.xml"/></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41.png"/><Relationship Id="rId1" Type="http://schemas.openxmlformats.org/officeDocument/2006/relationships/tags" Target="../tags/tag89.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3.xml"/><Relationship Id="rId2" Type="http://schemas.openxmlformats.org/officeDocument/2006/relationships/image" Target="../media/image42.png"/><Relationship Id="rId1" Type="http://schemas.openxmlformats.org/officeDocument/2006/relationships/tags" Target="../tags/tag90.xml"/></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43.png"/><Relationship Id="rId1" Type="http://schemas.openxmlformats.org/officeDocument/2006/relationships/tags" Target="../tags/tag91.xml"/></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44.png"/><Relationship Id="rId1" Type="http://schemas.openxmlformats.org/officeDocument/2006/relationships/tags" Target="../tags/tag92.xml"/></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45.png"/><Relationship Id="rId1" Type="http://schemas.openxmlformats.org/officeDocument/2006/relationships/tags" Target="../tags/tag93.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8.GIF"/><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46.png"/><Relationship Id="rId1" Type="http://schemas.openxmlformats.org/officeDocument/2006/relationships/tags" Target="../tags/tag94.xml"/></Relationships>
</file>

<file path=ppt/slides/_rels/slide41.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image" Target="../media/image47.png"/><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1" Type="http://schemas.openxmlformats.org/officeDocument/2006/relationships/notesSlide" Target="../notesSlides/notesSlide40.xml"/><Relationship Id="rId10" Type="http://schemas.openxmlformats.org/officeDocument/2006/relationships/slideLayout" Target="../slideLayouts/slideLayout3.xml"/><Relationship Id="rId1" Type="http://schemas.openxmlformats.org/officeDocument/2006/relationships/tags" Target="../tags/tag95.xml"/></Relationships>
</file>

<file path=ppt/slides/_rels/slide42.xml.rels><?xml version="1.0" encoding="UTF-8" standalone="yes"?>
<Relationships xmlns="http://schemas.openxmlformats.org/package/2006/relationships"><Relationship Id="rId9" Type="http://schemas.openxmlformats.org/officeDocument/2006/relationships/notesSlide" Target="../notesSlides/notesSlide41.xml"/><Relationship Id="rId8" Type="http://schemas.openxmlformats.org/officeDocument/2006/relationships/slideLayout" Target="../slideLayouts/slideLayout3.xml"/><Relationship Id="rId7" Type="http://schemas.openxmlformats.org/officeDocument/2006/relationships/image" Target="../media/image4.jpeg"/><Relationship Id="rId6" Type="http://schemas.openxmlformats.org/officeDocument/2006/relationships/image" Target="../media/image48.png"/><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49.png"/><Relationship Id="rId1" Type="http://schemas.openxmlformats.org/officeDocument/2006/relationships/tags" Target="../tags/tag107.xml"/></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50.png"/><Relationship Id="rId1" Type="http://schemas.openxmlformats.org/officeDocument/2006/relationships/tags" Target="../tags/tag108.xml"/></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3.xml"/><Relationship Id="rId4" Type="http://schemas.openxmlformats.org/officeDocument/2006/relationships/image" Target="../media/image4.jpe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tags" Target="../tags/tag109.xml"/></Relationships>
</file>

<file path=ppt/slides/_rels/slide46.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3" Type="http://schemas.openxmlformats.org/officeDocument/2006/relationships/notesSlide" Target="../notesSlides/notesSlide45.xml"/><Relationship Id="rId12" Type="http://schemas.openxmlformats.org/officeDocument/2006/relationships/slideLayout" Target="../slideLayouts/slideLayout3.xml"/><Relationship Id="rId11" Type="http://schemas.openxmlformats.org/officeDocument/2006/relationships/image" Target="../media/image4.jpeg"/><Relationship Id="rId10" Type="http://schemas.openxmlformats.org/officeDocument/2006/relationships/image" Target="../media/image53.png"/><Relationship Id="rId1" Type="http://schemas.openxmlformats.org/officeDocument/2006/relationships/tags" Target="../tags/tag110.xml"/></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54.png"/><Relationship Id="rId1" Type="http://schemas.openxmlformats.org/officeDocument/2006/relationships/tags" Target="../tags/tag119.xml"/></Relationships>
</file>

<file path=ppt/slides/_rels/slide48.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5" Type="http://schemas.openxmlformats.org/officeDocument/2006/relationships/notesSlide" Target="../notesSlides/notesSlide47.xml"/><Relationship Id="rId14" Type="http://schemas.openxmlformats.org/officeDocument/2006/relationships/slideLayout" Target="../slideLayouts/slideLayout3.xml"/><Relationship Id="rId13" Type="http://schemas.openxmlformats.org/officeDocument/2006/relationships/image" Target="../media/image4.jpeg"/><Relationship Id="rId12" Type="http://schemas.openxmlformats.org/officeDocument/2006/relationships/image" Target="../media/image55.png"/><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tags" Target="../tags/tag120.xml"/></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56.png"/><Relationship Id="rId1" Type="http://schemas.openxmlformats.org/officeDocument/2006/relationships/tags" Target="../tags/tag131.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image" Target="../media/image4.jpe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49.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57.png"/><Relationship Id="rId1" Type="http://schemas.openxmlformats.org/officeDocument/2006/relationships/tags" Target="../tags/tag132.xml"/></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50.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58.png"/><Relationship Id="rId1" Type="http://schemas.openxmlformats.org/officeDocument/2006/relationships/tags" Target="../tags/tag133.xml"/></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51.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59.png"/><Relationship Id="rId1" Type="http://schemas.openxmlformats.org/officeDocument/2006/relationships/tags" Target="../tags/tag134.xml"/></Relationships>
</file>

<file path=ppt/slides/_rels/slide53.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image" Target="../media/image60.png"/><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1" Type="http://schemas.openxmlformats.org/officeDocument/2006/relationships/notesSlide" Target="../notesSlides/notesSlide52.xml"/><Relationship Id="rId10" Type="http://schemas.openxmlformats.org/officeDocument/2006/relationships/slideLayout" Target="../slideLayouts/slideLayout3.xml"/><Relationship Id="rId1" Type="http://schemas.openxmlformats.org/officeDocument/2006/relationships/tags" Target="../tags/tag135.xml"/></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53.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61.png"/><Relationship Id="rId1" Type="http://schemas.openxmlformats.org/officeDocument/2006/relationships/tags" Target="../tags/tag142.xml"/></Relationships>
</file>

<file path=ppt/slides/_rels/slide55.xml.rels><?xml version="1.0" encoding="UTF-8" standalone="yes"?>
<Relationships xmlns="http://schemas.openxmlformats.org/package/2006/relationships"><Relationship Id="rId5" Type="http://schemas.openxmlformats.org/officeDocument/2006/relationships/notesSlide" Target="../notesSlides/notesSlide54.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62.png"/><Relationship Id="rId1" Type="http://schemas.openxmlformats.org/officeDocument/2006/relationships/tags" Target="../tags/tag143.xml"/></Relationships>
</file>

<file path=ppt/slides/_rels/slide56.xml.rels><?xml version="1.0" encoding="UTF-8" standalone="yes"?>
<Relationships xmlns="http://schemas.openxmlformats.org/package/2006/relationships"><Relationship Id="rId5" Type="http://schemas.openxmlformats.org/officeDocument/2006/relationships/notesSlide" Target="../notesSlides/notesSlide55.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63.png"/><Relationship Id="rId1" Type="http://schemas.openxmlformats.org/officeDocument/2006/relationships/tags" Target="../tags/tag144.xml"/></Relationships>
</file>

<file path=ppt/slides/_rels/slide57.xml.rels><?xml version="1.0" encoding="UTF-8" standalone="yes"?>
<Relationships xmlns="http://schemas.openxmlformats.org/package/2006/relationships"><Relationship Id="rId5" Type="http://schemas.openxmlformats.org/officeDocument/2006/relationships/notesSlide" Target="../notesSlides/notesSlide56.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64.GIF"/><Relationship Id="rId1" Type="http://schemas.openxmlformats.org/officeDocument/2006/relationships/tags" Target="../tags/tag145.xml"/></Relationships>
</file>

<file path=ppt/slides/_rels/slide58.xml.rels><?xml version="1.0" encoding="UTF-8" standalone="yes"?>
<Relationships xmlns="http://schemas.openxmlformats.org/package/2006/relationships"><Relationship Id="rId5" Type="http://schemas.openxmlformats.org/officeDocument/2006/relationships/notesSlide" Target="../notesSlides/notesSlide57.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65.png"/><Relationship Id="rId1" Type="http://schemas.openxmlformats.org/officeDocument/2006/relationships/tags" Target="../tags/tag146.xml"/></Relationships>
</file>

<file path=ppt/slides/_rels/slide59.xml.rels><?xml version="1.0" encoding="UTF-8" standalone="yes"?>
<Relationships xmlns="http://schemas.openxmlformats.org/package/2006/relationships"><Relationship Id="rId5" Type="http://schemas.openxmlformats.org/officeDocument/2006/relationships/notesSlide" Target="../notesSlides/notesSlide58.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66.png"/><Relationship Id="rId1" Type="http://schemas.openxmlformats.org/officeDocument/2006/relationships/tags" Target="../tags/tag147.xml"/></Relationships>
</file>

<file path=ppt/slides/_rels/slide6.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image" Target="../media/image11.png"/><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1" Type="http://schemas.openxmlformats.org/officeDocument/2006/relationships/notesSlide" Target="../notesSlides/notesSlide5.xml"/><Relationship Id="rId10" Type="http://schemas.openxmlformats.org/officeDocument/2006/relationships/slideLayout" Target="../slideLayouts/slideLayout3.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image" Target="../media/image67.png"/><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1" Type="http://schemas.openxmlformats.org/officeDocument/2006/relationships/notesSlide" Target="../notesSlides/notesSlide59.xml"/><Relationship Id="rId10" Type="http://schemas.openxmlformats.org/officeDocument/2006/relationships/slideLayout" Target="../slideLayouts/slideLayout3.xml"/><Relationship Id="rId1" Type="http://schemas.openxmlformats.org/officeDocument/2006/relationships/tags" Target="../tags/tag148.xml"/></Relationships>
</file>

<file path=ppt/slides/_rels/slide61.xml.rels><?xml version="1.0" encoding="UTF-8" standalone="yes"?>
<Relationships xmlns="http://schemas.openxmlformats.org/package/2006/relationships"><Relationship Id="rId5" Type="http://schemas.openxmlformats.org/officeDocument/2006/relationships/notesSlide" Target="../notesSlides/notesSlide60.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68.png"/><Relationship Id="rId1" Type="http://schemas.openxmlformats.org/officeDocument/2006/relationships/tags" Target="../tags/tag155.xml"/></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61.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69.png"/><Relationship Id="rId1" Type="http://schemas.openxmlformats.org/officeDocument/2006/relationships/tags" Target="../tags/tag156.xml"/></Relationships>
</file>

<file path=ppt/slides/_rels/slide63.xml.rels><?xml version="1.0" encoding="UTF-8" standalone="yes"?>
<Relationships xmlns="http://schemas.openxmlformats.org/package/2006/relationships"><Relationship Id="rId5" Type="http://schemas.openxmlformats.org/officeDocument/2006/relationships/notesSlide" Target="../notesSlides/notesSlide62.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70.GIF"/><Relationship Id="rId1" Type="http://schemas.openxmlformats.org/officeDocument/2006/relationships/tags" Target="../tags/tag157.xml"/></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63.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71.png"/><Relationship Id="rId1" Type="http://schemas.openxmlformats.org/officeDocument/2006/relationships/tags" Target="../tags/tag158.xml"/></Relationships>
</file>

<file path=ppt/slides/_rels/slide65.xml.rels><?xml version="1.0" encoding="UTF-8" standalone="yes"?>
<Relationships xmlns="http://schemas.openxmlformats.org/package/2006/relationships"><Relationship Id="rId5" Type="http://schemas.openxmlformats.org/officeDocument/2006/relationships/notesSlide" Target="../notesSlides/notesSlide64.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72.png"/><Relationship Id="rId1" Type="http://schemas.openxmlformats.org/officeDocument/2006/relationships/tags" Target="../tags/tag159.xml"/></Relationships>
</file>

<file path=ppt/slides/_rels/slide66.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image" Target="../media/image73.png"/><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1" Type="http://schemas.openxmlformats.org/officeDocument/2006/relationships/notesSlide" Target="../notesSlides/notesSlide65.xml"/><Relationship Id="rId10" Type="http://schemas.openxmlformats.org/officeDocument/2006/relationships/slideLayout" Target="../slideLayouts/slideLayout3.xml"/><Relationship Id="rId1" Type="http://schemas.openxmlformats.org/officeDocument/2006/relationships/tags" Target="../tags/tag160.xml"/></Relationships>
</file>

<file path=ppt/slides/_rels/slide67.xml.rels><?xml version="1.0" encoding="UTF-8" standalone="yes"?>
<Relationships xmlns="http://schemas.openxmlformats.org/package/2006/relationships"><Relationship Id="rId5" Type="http://schemas.openxmlformats.org/officeDocument/2006/relationships/notesSlide" Target="../notesSlides/notesSlide66.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74.png"/><Relationship Id="rId1" Type="http://schemas.openxmlformats.org/officeDocument/2006/relationships/tags" Target="../tags/tag167.xml"/></Relationships>
</file>

<file path=ppt/slides/_rels/slide68.xml.rels><?xml version="1.0" encoding="UTF-8" standalone="yes"?>
<Relationships xmlns="http://schemas.openxmlformats.org/package/2006/relationships"><Relationship Id="rId5" Type="http://schemas.openxmlformats.org/officeDocument/2006/relationships/notesSlide" Target="../notesSlides/notesSlide67.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75.png"/><Relationship Id="rId1" Type="http://schemas.openxmlformats.org/officeDocument/2006/relationships/tags" Target="../tags/tag168.xml"/></Relationships>
</file>

<file path=ppt/slides/_rels/slide69.xml.rels><?xml version="1.0" encoding="UTF-8" standalone="yes"?>
<Relationships xmlns="http://schemas.openxmlformats.org/package/2006/relationships"><Relationship Id="rId4" Type="http://schemas.openxmlformats.org/officeDocument/2006/relationships/notesSlide" Target="../notesSlides/notesSlide68.xml"/><Relationship Id="rId3" Type="http://schemas.openxmlformats.org/officeDocument/2006/relationships/slideLayout" Target="../slideLayouts/slideLayout2.xml"/><Relationship Id="rId2" Type="http://schemas.openxmlformats.org/officeDocument/2006/relationships/image" Target="../media/image76.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12.png"/><Relationship Id="rId1" Type="http://schemas.openxmlformats.org/officeDocument/2006/relationships/tags" Target="../tags/tag13.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13.png"/><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3.xml"/><Relationship Id="rId3" Type="http://schemas.openxmlformats.org/officeDocument/2006/relationships/image" Target="../media/image4.jpeg"/><Relationship Id="rId2" Type="http://schemas.openxmlformats.org/officeDocument/2006/relationships/image" Target="../media/image14.GIF"/><Relationship Id="rId1" Type="http://schemas.openxmlformats.org/officeDocument/2006/relationships/tags" Target="../tags/tag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文本占位符 2"/>
          <p:cNvSpPr>
            <a:spLocks noGrp="1"/>
          </p:cNvSpPr>
          <p:nvPr>
            <p:ph type="body" idx="1"/>
          </p:nvPr>
        </p:nvSpPr>
        <p:spPr/>
        <p:txBody>
          <a:bodyPr/>
          <a:p>
            <a:endParaRPr lang="zh-CN" altLang="en-US"/>
          </a:p>
        </p:txBody>
      </p:sp>
      <p:sp>
        <p:nvSpPr>
          <p:cNvPr id="4" name="内容占位符 3"/>
          <p:cNvSpPr>
            <a:spLocks noGrp="1"/>
          </p:cNvSpPr>
          <p:nvPr>
            <p:ph sz="half" idx="2"/>
          </p:nvPr>
        </p:nvSpPr>
        <p:spPr/>
        <p:txBody>
          <a:bodyPr/>
          <a:p>
            <a:endParaRPr lang="zh-CN" altLang="en-US"/>
          </a:p>
        </p:txBody>
      </p:sp>
      <p:sp>
        <p:nvSpPr>
          <p:cNvPr id="5" name="文本占位符 4"/>
          <p:cNvSpPr>
            <a:spLocks noGrp="1"/>
          </p:cNvSpPr>
          <p:nvPr>
            <p:ph type="body" sz="quarter" idx="3"/>
          </p:nvPr>
        </p:nvSpPr>
        <p:spPr/>
        <p:txBody>
          <a:bodyPr/>
          <a:p>
            <a:endParaRPr lang="zh-CN" altLang="en-US"/>
          </a:p>
        </p:txBody>
      </p:sp>
      <p:sp>
        <p:nvSpPr>
          <p:cNvPr id="6" name="内容占位符 5"/>
          <p:cNvSpPr>
            <a:spLocks noGrp="1"/>
          </p:cNvSpPr>
          <p:nvPr>
            <p:ph sz="quarter" idx="4"/>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pic>
        <p:nvPicPr>
          <p:cNvPr id="5125" name="图片 1" descr="qrcode_for_gh_3a435f224ccf_1280"/>
          <p:cNvPicPr>
            <a:picLocks noChangeAspect="1"/>
          </p:cNvPicPr>
          <p:nvPr/>
        </p:nvPicPr>
        <p:blipFill>
          <a:blip r:embed="rId3"/>
          <a:stretch>
            <a:fillRect/>
          </a:stretch>
        </p:blipFill>
        <p:spPr>
          <a:xfrm>
            <a:off x="7927975" y="2717800"/>
            <a:ext cx="3109913" cy="3108325"/>
          </a:xfrm>
          <a:prstGeom prst="rect">
            <a:avLst/>
          </a:prstGeom>
          <a:noFill/>
          <a:ln w="9525">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21506"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21507"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21508"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riddle	/ˈrɪdl/	n.谜语;神秘事件</a:t>
            </a:r>
            <a:endParaRPr lang="zh-CN" altLang="en-US" sz="2800" b="1">
              <a:latin typeface="Times New Roman" panose="02020603050405020304" charset="0"/>
              <a:ea typeface="仿宋" panose="02010609060101010101" charset="-122"/>
            </a:endParaRPr>
          </a:p>
        </p:txBody>
      </p:sp>
      <p:sp>
        <p:nvSpPr>
          <p:cNvPr id="21509" name="文本框 1"/>
          <p:cNvSpPr txBox="1"/>
          <p:nvPr/>
        </p:nvSpPr>
        <p:spPr>
          <a:xfrm>
            <a:off x="408305" y="1466215"/>
            <a:ext cx="10434955" cy="521970"/>
          </a:xfrm>
          <a:prstGeom prst="rect">
            <a:avLst/>
          </a:prstGeom>
          <a:noFill/>
          <a:ln w="9525">
            <a:noFill/>
          </a:ln>
        </p:spPr>
        <p:txBody>
          <a:bodyPr wrap="square" anchor="t" anchorCtr="0">
            <a:spAutoFit/>
          </a:bodyPr>
          <a:p>
            <a:pPr algn="just" defTabSz="266700"/>
            <a:r>
              <a:rPr lang="en-US" altLang="zh-CN" sz="2800">
                <a:solidFill>
                  <a:srgbClr val="0A0A0A"/>
                </a:solidFill>
                <a:latin typeface="Times New Roman" panose="02020603050405020304" charset="0"/>
                <a:ea typeface="仿宋" panose="02010609060101010101" charset="-122"/>
              </a:rPr>
              <a:t>People get together to enjoy colorful lanterns and </a:t>
            </a:r>
            <a:r>
              <a:rPr lang="en-US" altLang="zh-CN" sz="2800" b="1">
                <a:solidFill>
                  <a:srgbClr val="C00000"/>
                </a:solidFill>
                <a:latin typeface="Times New Roman" panose="02020603050405020304" charset="0"/>
                <a:ea typeface="仿宋" panose="02010609060101010101" charset="-122"/>
              </a:rPr>
              <a:t>play riddle games</a:t>
            </a:r>
            <a:r>
              <a:rPr lang="en-US" altLang="zh-CN" sz="2800">
                <a:solidFill>
                  <a:srgbClr val="0A0A0A"/>
                </a:solidFill>
                <a:latin typeface="Times New Roman" panose="02020603050405020304" charset="0"/>
                <a:ea typeface="仿宋" panose="02010609060101010101" charset="-122"/>
              </a:rPr>
              <a:t>.</a:t>
            </a:r>
            <a:endParaRPr lang="en-US" altLang="zh-CN" sz="2800">
              <a:solidFill>
                <a:srgbClr val="0A0A0A"/>
              </a:solidFill>
              <a:latin typeface="Times New Roman" panose="02020603050405020304" charset="0"/>
              <a:ea typeface="仿宋" panose="02010609060101010101" charset="-122"/>
            </a:endParaRPr>
          </a:p>
        </p:txBody>
      </p:sp>
      <p:sp>
        <p:nvSpPr>
          <p:cNvPr id="21510" name="文本框 3"/>
          <p:cNvSpPr txBox="1"/>
          <p:nvPr/>
        </p:nvSpPr>
        <p:spPr>
          <a:xfrm>
            <a:off x="292735" y="2633345"/>
            <a:ext cx="11633200" cy="953135"/>
          </a:xfrm>
          <a:prstGeom prst="rect">
            <a:avLst/>
          </a:prstGeom>
          <a:noFill/>
          <a:ln w="9525">
            <a:noFill/>
          </a:ln>
        </p:spPr>
        <p:txBody>
          <a:bodyPr wrap="square" anchor="t" anchorCtr="0">
            <a:spAutoFit/>
          </a:bodyPr>
          <a:p>
            <a:pPr algn="just" defTabSz="266700"/>
            <a:r>
              <a:rPr lang="en-US" altLang="zh-CN" sz="2800">
                <a:solidFill>
                  <a:srgbClr val="0A0A0A"/>
                </a:solidFill>
                <a:latin typeface="Times New Roman" panose="02020603050405020304" charset="0"/>
                <a:ea typeface="仿宋" panose="02010609060101010101" charset="-122"/>
              </a:rPr>
              <a:t>As for the next step, we will focus on</a:t>
            </a:r>
            <a:r>
              <a:rPr lang="en-US" altLang="zh-CN" sz="2800" b="1">
                <a:solidFill>
                  <a:srgbClr val="C00000"/>
                </a:solidFill>
                <a:latin typeface="Times New Roman" panose="02020603050405020304" charset="0"/>
                <a:ea typeface="仿宋" panose="02010609060101010101" charset="-122"/>
              </a:rPr>
              <a:t> designing lanterns</a:t>
            </a:r>
            <a:r>
              <a:rPr lang="en-US" altLang="zh-CN" sz="2800">
                <a:solidFill>
                  <a:srgbClr val="0A0A0A"/>
                </a:solidFill>
                <a:latin typeface="Times New Roman" panose="02020603050405020304" charset="0"/>
                <a:ea typeface="仿宋" panose="02010609060101010101" charset="-122"/>
              </a:rPr>
              <a:t> and making English </a:t>
            </a:r>
            <a:endParaRPr lang="en-US" altLang="zh-CN" sz="2800">
              <a:solidFill>
                <a:srgbClr val="0A0A0A"/>
              </a:solidFill>
              <a:latin typeface="Times New Roman" panose="02020603050405020304" charset="0"/>
              <a:ea typeface="仿宋" panose="02010609060101010101" charset="-122"/>
            </a:endParaRPr>
          </a:p>
          <a:p>
            <a:pPr algn="just" defTabSz="266700"/>
            <a:r>
              <a:rPr lang="en-US" altLang="zh-CN" sz="2800">
                <a:solidFill>
                  <a:srgbClr val="0A0A0A"/>
                </a:solidFill>
                <a:latin typeface="Times New Roman" panose="02020603050405020304" charset="0"/>
                <a:ea typeface="仿宋" panose="02010609060101010101" charset="-122"/>
              </a:rPr>
              <a:t>riddles.</a:t>
            </a:r>
            <a:endParaRPr lang="en-US" altLang="zh-CN" sz="2800">
              <a:solidFill>
                <a:srgbClr val="0A0A0A"/>
              </a:solidFill>
              <a:latin typeface="Times New Roman" panose="02020603050405020304" charset="0"/>
              <a:ea typeface="仿宋" panose="02010609060101010101" charset="-122"/>
            </a:endParaRPr>
          </a:p>
        </p:txBody>
      </p:sp>
      <p:sp>
        <p:nvSpPr>
          <p:cNvPr id="2" name="文本框 1"/>
          <p:cNvSpPr txBox="1"/>
          <p:nvPr/>
        </p:nvSpPr>
        <p:spPr>
          <a:xfrm>
            <a:off x="408305" y="902335"/>
            <a:ext cx="9502775" cy="953135"/>
          </a:xfrm>
          <a:prstGeom prst="rect">
            <a:avLst/>
          </a:prstGeom>
        </p:spPr>
        <p:txBody>
          <a:bodyPr wrap="square">
            <a:spAutoFit/>
          </a:bodyPr>
          <a:p>
            <a:pPr marL="0" indent="0"/>
            <a:r>
              <a:rPr lang="en-US" altLang="zh-CN" sz="2800" b="0" i="0">
                <a:solidFill>
                  <a:srgbClr val="2A2F45"/>
                </a:solidFill>
                <a:latin typeface="仿宋" panose="02010609060101010101" charset="-122"/>
                <a:ea typeface="仿宋" panose="02010609060101010101" charset="-122"/>
                <a:cs typeface="仿宋" panose="02010609060101010101" charset="-122"/>
              </a:rPr>
              <a:t>1.</a:t>
            </a:r>
            <a:r>
              <a:rPr lang="zh-CN" altLang="en-US" sz="2800" b="0" i="0">
                <a:solidFill>
                  <a:srgbClr val="2A2F45"/>
                </a:solidFill>
                <a:latin typeface="仿宋" panose="02010609060101010101" charset="-122"/>
                <a:ea typeface="仿宋" panose="02010609060101010101" charset="-122"/>
                <a:cs typeface="仿宋" panose="02010609060101010101" charset="-122"/>
              </a:rPr>
              <a:t>人们聚在一起欣赏五彩斑斓的灯笼，</a:t>
            </a:r>
            <a:r>
              <a:rPr lang="zh-CN" altLang="en-US" sz="2800" b="1" i="0">
                <a:solidFill>
                  <a:srgbClr val="C00000"/>
                </a:solidFill>
                <a:latin typeface="仿宋" panose="02010609060101010101" charset="-122"/>
                <a:ea typeface="仿宋" panose="02010609060101010101" charset="-122"/>
                <a:cs typeface="仿宋" panose="02010609060101010101" charset="-122"/>
              </a:rPr>
              <a:t>猜灯谜</a:t>
            </a:r>
            <a:r>
              <a:rPr lang="zh-CN" altLang="en-US" sz="2800" b="0" i="0">
                <a:solidFill>
                  <a:srgbClr val="2A2F45"/>
                </a:solidFill>
                <a:latin typeface="仿宋" panose="02010609060101010101" charset="-122"/>
                <a:ea typeface="仿宋" panose="02010609060101010101" charset="-122"/>
                <a:cs typeface="仿宋" panose="02010609060101010101" charset="-122"/>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marL="0" indent="0"/>
            <a:endParaRPr lang="zh-CN" altLang="en-US" sz="2800" b="0" i="0">
              <a:solidFill>
                <a:srgbClr val="2A2F45"/>
              </a:solidFill>
              <a:latin typeface="仿宋" panose="02010609060101010101" charset="-122"/>
              <a:ea typeface="仿宋" panose="02010609060101010101" charset="-122"/>
              <a:cs typeface="仿宋" panose="02010609060101010101" charset="-122"/>
            </a:endParaRPr>
          </a:p>
        </p:txBody>
      </p:sp>
      <p:sp>
        <p:nvSpPr>
          <p:cNvPr id="4" name="文本框 3"/>
          <p:cNvSpPr txBox="1"/>
          <p:nvPr/>
        </p:nvSpPr>
        <p:spPr>
          <a:xfrm>
            <a:off x="408305" y="2049780"/>
            <a:ext cx="10435590" cy="768350"/>
          </a:xfrm>
          <a:prstGeom prst="rect">
            <a:avLst/>
          </a:prstGeom>
        </p:spPr>
        <p:txBody>
          <a:bodyPr wrap="square">
            <a:spAutoFit/>
          </a:bodyPr>
          <a:p>
            <a:pPr marL="0" indent="0"/>
            <a:r>
              <a:rPr lang="zh-CN" altLang="en-US" sz="2800" b="0" i="0">
                <a:solidFill>
                  <a:srgbClr val="2A2F45"/>
                </a:solidFill>
                <a:latin typeface="仿宋" panose="02010609060101010101" charset="-122"/>
                <a:ea typeface="仿宋" panose="02010609060101010101" charset="-122"/>
                <a:cs typeface="仿宋" panose="02010609060101010101" charset="-122"/>
              </a:rPr>
              <a:t>2. 接下来，我们将专注于</a:t>
            </a:r>
            <a:r>
              <a:rPr lang="zh-CN" altLang="en-US" sz="2800" b="1" i="0">
                <a:solidFill>
                  <a:srgbClr val="C00000"/>
                </a:solidFill>
                <a:latin typeface="仿宋" panose="02010609060101010101" charset="-122"/>
                <a:ea typeface="仿宋" panose="02010609060101010101" charset="-122"/>
                <a:cs typeface="仿宋" panose="02010609060101010101" charset="-122"/>
              </a:rPr>
              <a:t>设计灯笼</a:t>
            </a:r>
            <a:r>
              <a:rPr lang="zh-CN" altLang="en-US" sz="2800" b="0" i="0">
                <a:solidFill>
                  <a:srgbClr val="2A2F45"/>
                </a:solidFill>
                <a:latin typeface="仿宋" panose="02010609060101010101" charset="-122"/>
                <a:ea typeface="仿宋" panose="02010609060101010101" charset="-122"/>
                <a:cs typeface="仿宋" panose="02010609060101010101" charset="-122"/>
              </a:rPr>
              <a:t>以及创作英语谜语</a:t>
            </a:r>
            <a:r>
              <a:rPr lang="zh-CN" altLang="en-US" sz="1600" b="0" i="0">
                <a:solidFill>
                  <a:srgbClr val="2A2F45"/>
                </a:solidFill>
                <a:latin typeface="PingFang SC"/>
                <a:ea typeface="PingFang SC"/>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marL="0" indent="0"/>
            <a:endParaRPr lang="zh-CN" altLang="en-US" sz="1600" b="0" i="0">
              <a:solidFill>
                <a:srgbClr val="2A2F45"/>
              </a:solidFill>
              <a:latin typeface="PingFang SC"/>
              <a:ea typeface="PingFang SC"/>
            </a:endParaRPr>
          </a:p>
        </p:txBody>
      </p:sp>
      <p:pic>
        <p:nvPicPr>
          <p:cNvPr id="5" name="图片 4"/>
          <p:cNvPicPr>
            <a:picLocks noChangeAspect="1"/>
          </p:cNvPicPr>
          <p:nvPr/>
        </p:nvPicPr>
        <p:blipFill>
          <a:blip r:embed="rId2"/>
          <a:stretch>
            <a:fillRect/>
          </a:stretch>
        </p:blipFill>
        <p:spPr>
          <a:xfrm>
            <a:off x="2872740" y="3429000"/>
            <a:ext cx="4191000" cy="279971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 to="" calcmode="lin" valueType="num">
                                      <p:cBhvr>
                                        <p:cTn id="7" dur="1" fill="hold"/>
                                        <p:tgtEl>
                                          <p:spTgt spid="21509"/>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1510"/>
                                        </p:tgtEl>
                                        <p:attrNameLst>
                                          <p:attrName>style.visibility</p:attrName>
                                        </p:attrNameLst>
                                      </p:cBhvr>
                                      <p:to>
                                        <p:strVal val="visible"/>
                                      </p:to>
                                    </p:set>
                                    <p:anim to="" calcmode="lin" valueType="num">
                                      <p:cBhvr>
                                        <p:cTn id="12" dur="1" fill="hold"/>
                                        <p:tgtEl>
                                          <p:spTgt spid="2151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1509" grpId="1"/>
      <p:bldP spid="21510" grpId="0"/>
      <p:bldP spid="21510"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23554"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23555"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23556"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ceremony	/ˈserəməni/	n.典礼;仪式</a:t>
            </a:r>
            <a:endParaRPr lang="zh-CN" altLang="en-US" sz="2800" b="1">
              <a:latin typeface="Times New Roman" panose="02020603050405020304" charset="0"/>
              <a:ea typeface="仿宋" panose="02010609060101010101" charset="-122"/>
            </a:endParaRPr>
          </a:p>
        </p:txBody>
      </p:sp>
      <p:sp>
        <p:nvSpPr>
          <p:cNvPr id="2" name="文本框 1"/>
          <p:cNvSpPr txBox="1"/>
          <p:nvPr/>
        </p:nvSpPr>
        <p:spPr>
          <a:xfrm>
            <a:off x="201930" y="1995805"/>
            <a:ext cx="10944225" cy="953135"/>
          </a:xfrm>
          <a:prstGeom prst="rect">
            <a:avLst/>
          </a:prstGeom>
        </p:spPr>
        <p:txBody>
          <a:bodyPr wrap="square">
            <a:spAutoFit/>
          </a:bodyPr>
          <a:p>
            <a:pPr algn="just" defTabSz="266700"/>
            <a:r>
              <a:rPr lang="en-US" altLang="zh-CN" sz="2800" noProof="1">
                <a:latin typeface="Times New Roman" panose="02020603050405020304" charset="0"/>
                <a:ea typeface="仿宋" panose="02010609060101010101" charset="-122"/>
                <a:cs typeface="+mn-cs"/>
              </a:rPr>
              <a:t>My high school has witnessed many colorful activities in the past 3 years, among which </a:t>
            </a:r>
            <a:r>
              <a:rPr lang="en-US" altLang="zh-CN" sz="2800" b="1" noProof="1">
                <a:solidFill>
                  <a:srgbClr val="C00000"/>
                </a:solidFill>
                <a:latin typeface="Times New Roman" panose="02020603050405020304" charset="0"/>
                <a:ea typeface="仿宋" panose="02010609060101010101" charset="-122"/>
                <a:cs typeface="+mn-cs"/>
              </a:rPr>
              <a:t>the coming-of- age ceremony</a:t>
            </a:r>
            <a:r>
              <a:rPr lang="en-US" altLang="zh-CN" sz="2800" noProof="1">
                <a:latin typeface="Times New Roman" panose="02020603050405020304" charset="0"/>
                <a:ea typeface="仿宋" panose="02010609060101010101" charset="-122"/>
                <a:cs typeface="+mn-cs"/>
              </a:rPr>
              <a:t> is especially unforgettable.</a:t>
            </a:r>
            <a:endParaRPr lang="en-US" altLang="zh-CN" sz="2800" noProof="1">
              <a:latin typeface="Times New Roman" panose="02020603050405020304" charset="0"/>
              <a:ea typeface="仿宋" panose="02010609060101010101" charset="-122"/>
            </a:endParaRPr>
          </a:p>
        </p:txBody>
      </p:sp>
      <p:sp>
        <p:nvSpPr>
          <p:cNvPr id="23559" name="文本框 4"/>
          <p:cNvSpPr txBox="1"/>
          <p:nvPr/>
        </p:nvSpPr>
        <p:spPr>
          <a:xfrm>
            <a:off x="201930" y="3561080"/>
            <a:ext cx="11349990" cy="521970"/>
          </a:xfrm>
          <a:prstGeom prst="rect">
            <a:avLst/>
          </a:prstGeom>
          <a:noFill/>
          <a:ln w="9525">
            <a:noFill/>
          </a:ln>
        </p:spPr>
        <p:txBody>
          <a:bodyPr wrap="square" anchor="t" anchorCtr="0">
            <a:spAutoFit/>
          </a:bodyPr>
          <a:p>
            <a:pPr algn="just" defTabSz="266700"/>
            <a:r>
              <a:rPr lang="en-US" altLang="zh-CN" sz="2800" b="1">
                <a:solidFill>
                  <a:srgbClr val="C00000"/>
                </a:solidFill>
                <a:latin typeface="Times New Roman" panose="02020603050405020304" charset="0"/>
                <a:ea typeface="仿宋" panose="02010609060101010101" charset="-122"/>
              </a:rPr>
              <a:t>At the wedding ceremony</a:t>
            </a:r>
            <a:r>
              <a:rPr lang="en-US" altLang="zh-CN" sz="2800">
                <a:solidFill>
                  <a:schemeClr val="tx1"/>
                </a:solidFill>
                <a:latin typeface="Times New Roman" panose="02020603050405020304" charset="0"/>
                <a:ea typeface="仿宋" panose="02010609060101010101" charset="-122"/>
              </a:rPr>
              <a:t>, she met the man with good manners.</a:t>
            </a:r>
            <a:endParaRPr lang="en-US" altLang="zh-CN" sz="2800">
              <a:solidFill>
                <a:schemeClr val="tx1"/>
              </a:solidFill>
              <a:latin typeface="Times New Roman" panose="02020603050405020304" charset="0"/>
              <a:ea typeface="仿宋" panose="02010609060101010101" charset="-122"/>
            </a:endParaRPr>
          </a:p>
        </p:txBody>
      </p:sp>
      <p:sp>
        <p:nvSpPr>
          <p:cNvPr id="4" name="文本框 3"/>
          <p:cNvSpPr txBox="1"/>
          <p:nvPr/>
        </p:nvSpPr>
        <p:spPr>
          <a:xfrm>
            <a:off x="201930" y="567055"/>
            <a:ext cx="10943590" cy="1322070"/>
          </a:xfrm>
          <a:prstGeom prst="rect">
            <a:avLst/>
          </a:prstGeom>
        </p:spPr>
        <p:txBody>
          <a:bodyPr wrap="square">
            <a:spAutoFit/>
          </a:bodyPr>
          <a:p>
            <a:pPr algn="just" defTabSz="266700"/>
            <a:r>
              <a:rPr lang="zh-CN" altLang="en-US" sz="2800" b="0" i="0">
                <a:latin typeface="Times New Roman" panose="02020603050405020304" charset="0"/>
                <a:ea typeface="仿宋" panose="02010609060101010101" charset="-122"/>
              </a:rPr>
              <a:t>1. 在过去的三年里，我的高中经历了许多丰富多彩的活动，其中</a:t>
            </a:r>
            <a:r>
              <a:rPr lang="zh-CN" altLang="en-US" sz="2800" b="1" i="0">
                <a:solidFill>
                  <a:srgbClr val="C00000"/>
                </a:solidFill>
                <a:latin typeface="Times New Roman" panose="02020603050405020304" charset="0"/>
                <a:ea typeface="仿宋" panose="02010609060101010101" charset="-122"/>
              </a:rPr>
              <a:t>成人礼</a:t>
            </a:r>
            <a:r>
              <a:rPr lang="zh-CN" altLang="en-US" sz="2800" b="0" i="0">
                <a:latin typeface="Times New Roman" panose="02020603050405020304" charset="0"/>
                <a:ea typeface="仿宋" panose="02010609060101010101" charset="-122"/>
              </a:rPr>
              <a:t>尤其令人难以忘怀。</a:t>
            </a:r>
            <a:r>
              <a:rPr lang="zh-CN" altLang="en-US" sz="2400" b="1" i="0">
                <a:solidFill>
                  <a:srgbClr val="70AD47">
                    <a:lumMod val="50000"/>
                  </a:srgbClr>
                </a:solidFill>
                <a:latin typeface="Times New Roman" panose="02020603050405020304" charset="0"/>
                <a:ea typeface="仿宋" panose="02010609060101010101" charset="-122"/>
                <a:cs typeface="Times New Roman" panose="02020603050405020304" charset="0"/>
              </a:rPr>
              <a:t>(应用文之</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“An Unforgettable Activity in High School”主题征文活动</a:t>
            </a:r>
            <a:r>
              <a:rPr lang="zh-CN" altLang="en-US" sz="2400" b="1" i="0">
                <a:solidFill>
                  <a:srgbClr val="70AD47">
                    <a:lumMod val="50000"/>
                  </a:srgbClr>
                </a:solidFill>
                <a:latin typeface="Times New Roman" panose="02020603050405020304" charset="0"/>
                <a:ea typeface="仿宋" panose="02010609060101010101" charset="-122"/>
                <a:cs typeface="Times New Roman" panose="02020603050405020304" charset="0"/>
              </a:rPr>
              <a:t>)</a:t>
            </a:r>
            <a:endParaRPr lang="zh-CN" altLang="en-US" sz="2400" b="1" i="0">
              <a:solidFill>
                <a:srgbClr val="70AD47">
                  <a:lumMod val="50000"/>
                </a:srgbClr>
              </a:solidFill>
              <a:latin typeface="Times New Roman" panose="02020603050405020304" charset="0"/>
              <a:ea typeface="仿宋" panose="02010609060101010101" charset="-122"/>
              <a:cs typeface="Times New Roman" panose="02020603050405020304" charset="0"/>
            </a:endParaRPr>
          </a:p>
        </p:txBody>
      </p:sp>
      <p:sp>
        <p:nvSpPr>
          <p:cNvPr id="5" name="文本框 4"/>
          <p:cNvSpPr txBox="1"/>
          <p:nvPr/>
        </p:nvSpPr>
        <p:spPr>
          <a:xfrm>
            <a:off x="201930" y="2994025"/>
            <a:ext cx="8074025" cy="768350"/>
          </a:xfrm>
          <a:prstGeom prst="rect">
            <a:avLst/>
          </a:prstGeom>
        </p:spPr>
        <p:txBody>
          <a:bodyPr wrap="square">
            <a:spAutoFit/>
          </a:bodyPr>
          <a:p>
            <a:pPr marL="0" indent="0"/>
            <a:r>
              <a:rPr lang="zh-CN" altLang="en-US" sz="2800" b="0" i="0">
                <a:latin typeface="Times New Roman" panose="02020603050405020304" charset="0"/>
                <a:ea typeface="仿宋" panose="02010609060101010101" charset="-122"/>
              </a:rPr>
              <a:t>2. </a:t>
            </a:r>
            <a:r>
              <a:rPr lang="zh-CN" altLang="en-US" sz="2800" b="1" i="0">
                <a:solidFill>
                  <a:srgbClr val="C00000"/>
                </a:solidFill>
                <a:latin typeface="Times New Roman" panose="02020603050405020304" charset="0"/>
                <a:ea typeface="仿宋" panose="02010609060101010101" charset="-122"/>
              </a:rPr>
              <a:t>在婚礼上</a:t>
            </a:r>
            <a:r>
              <a:rPr lang="zh-CN" altLang="en-US" sz="2800" b="0" i="0">
                <a:latin typeface="Times New Roman" panose="02020603050405020304" charset="0"/>
                <a:ea typeface="仿宋" panose="02010609060101010101" charset="-122"/>
              </a:rPr>
              <a:t>，她遇到了一位举止得体的男士</a:t>
            </a:r>
            <a:r>
              <a:rPr lang="zh-CN" altLang="en-US" sz="1600" b="0" i="0">
                <a:solidFill>
                  <a:srgbClr val="2A2F45"/>
                </a:solidFill>
                <a:latin typeface="PingFang SC"/>
                <a:ea typeface="PingFang SC"/>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marL="0" indent="0"/>
            <a:endParaRPr lang="zh-CN" altLang="en-US" sz="1600" b="0" i="0">
              <a:solidFill>
                <a:srgbClr val="2A2F45"/>
              </a:solidFill>
              <a:latin typeface="PingFang SC"/>
              <a:ea typeface="PingFang SC"/>
            </a:endParaRPr>
          </a:p>
        </p:txBody>
      </p:sp>
      <p:pic>
        <p:nvPicPr>
          <p:cNvPr id="6" name="图片 5"/>
          <p:cNvPicPr>
            <a:picLocks noChangeAspect="1"/>
          </p:cNvPicPr>
          <p:nvPr/>
        </p:nvPicPr>
        <p:blipFill>
          <a:blip r:embed="rId2"/>
          <a:stretch>
            <a:fillRect/>
          </a:stretch>
        </p:blipFill>
        <p:spPr>
          <a:xfrm>
            <a:off x="7213600" y="4289425"/>
            <a:ext cx="3664585" cy="240601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3559"/>
                                        </p:tgtEl>
                                        <p:attrNameLst>
                                          <p:attrName>style.visibility</p:attrName>
                                        </p:attrNameLst>
                                      </p:cBhvr>
                                      <p:to>
                                        <p:strVal val="visible"/>
                                      </p:to>
                                    </p:set>
                                    <p:anim to="" calcmode="lin" valueType="num">
                                      <p:cBhvr>
                                        <p:cTn id="12" dur="1" fill="hold"/>
                                        <p:tgtEl>
                                          <p:spTgt spid="2355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3559" grpId="0"/>
      <p:bldP spid="23559"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27650"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27651"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27652"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after all	/ˈɑ:ftə(r) ɔ:l/	毕竟;别忘了</a:t>
            </a:r>
            <a:endParaRPr lang="zh-CN" altLang="en-US" sz="2800" b="1">
              <a:latin typeface="Times New Roman" panose="02020603050405020304" charset="0"/>
              <a:ea typeface="仿宋" panose="02010609060101010101" charset="-122"/>
            </a:endParaRPr>
          </a:p>
        </p:txBody>
      </p:sp>
      <p:sp>
        <p:nvSpPr>
          <p:cNvPr id="2" name="文本框 1"/>
          <p:cNvSpPr txBox="1"/>
          <p:nvPr/>
        </p:nvSpPr>
        <p:spPr>
          <a:xfrm>
            <a:off x="292735" y="4307840"/>
            <a:ext cx="11363325" cy="2030095"/>
          </a:xfrm>
          <a:prstGeom prst="rect">
            <a:avLst/>
          </a:prstGeom>
        </p:spPr>
        <p:txBody>
          <a:bodyPr wrap="square">
            <a:spAutoFit/>
          </a:bodyPr>
          <a:p>
            <a:pPr defTabSz="266700">
              <a:lnSpc>
                <a:spcPct val="150000"/>
              </a:lnSpc>
            </a:pPr>
            <a:r>
              <a:rPr lang="en-US" altLang="zh-CN" sz="2800" noProof="1">
                <a:solidFill>
                  <a:srgbClr val="000000"/>
                </a:solidFill>
                <a:latin typeface="Times New Roman" panose="02020603050405020304" charset="0"/>
                <a:ea typeface="仿宋" panose="02010609060101010101" charset="-122"/>
                <a:cs typeface="+mn-cs"/>
              </a:rPr>
              <a:t>Some claim artificial intelligence threatens human jobs, but history reminds us that technological revolutions,</a:t>
            </a:r>
            <a:r>
              <a:rPr lang="en-US" altLang="zh-CN" sz="2800" b="1" noProof="1">
                <a:solidFill>
                  <a:srgbClr val="C00000"/>
                </a:solidFill>
                <a:latin typeface="Times New Roman" panose="02020603050405020304" charset="0"/>
                <a:ea typeface="仿宋" panose="02010609060101010101" charset="-122"/>
                <a:cs typeface="+mn-cs"/>
              </a:rPr>
              <a:t> after all</a:t>
            </a:r>
            <a:r>
              <a:rPr lang="en-US" altLang="zh-CN" sz="2800" noProof="1">
                <a:solidFill>
                  <a:srgbClr val="000000"/>
                </a:solidFill>
                <a:latin typeface="Times New Roman" panose="02020603050405020304" charset="0"/>
                <a:ea typeface="仿宋" panose="02010609060101010101" charset="-122"/>
                <a:cs typeface="+mn-cs"/>
              </a:rPr>
              <a:t>, have always created new opportunities. </a:t>
            </a:r>
            <a:endParaRPr lang="zh-CN" altLang="en-US" sz="2800" noProof="1">
              <a:solidFill>
                <a:srgbClr val="000000"/>
              </a:solidFill>
              <a:latin typeface="Times New Roman" panose="02020603050405020304" charset="0"/>
              <a:ea typeface="仿宋" panose="02010609060101010101" charset="-122"/>
            </a:endParaRPr>
          </a:p>
        </p:txBody>
      </p:sp>
      <p:sp>
        <p:nvSpPr>
          <p:cNvPr id="5" name="文本框 4"/>
          <p:cNvSpPr txBox="1"/>
          <p:nvPr/>
        </p:nvSpPr>
        <p:spPr>
          <a:xfrm>
            <a:off x="201930" y="601345"/>
            <a:ext cx="11777345" cy="2030095"/>
          </a:xfrm>
          <a:prstGeom prst="rect">
            <a:avLst/>
          </a:prstGeom>
          <a:noFill/>
        </p:spPr>
        <p:txBody>
          <a:bodyPr wrap="square" rtlCol="0" anchor="t">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sym typeface="+mn-ea"/>
              </a:rPr>
              <a:t>1. </a:t>
            </a:r>
            <a:r>
              <a:rPr lang="zh-CN" altLang="en-US" sz="2800">
                <a:solidFill>
                  <a:srgbClr val="000000"/>
                </a:solidFill>
                <a:latin typeface="Times New Roman" panose="02020603050405020304" charset="0"/>
                <a:ea typeface="仿宋" panose="02010609060101010101" charset="-122"/>
                <a:sym typeface="+mn-ea"/>
              </a:rPr>
              <a:t>批评者认为太空探索代价高昂，但人类无法放弃对宇宙的好奇</a:t>
            </a:r>
            <a:r>
              <a:rPr lang="en-US" altLang="zh-CN" sz="2800">
                <a:solidFill>
                  <a:srgbClr val="000000"/>
                </a:solidFill>
                <a:latin typeface="Times New Roman" panose="02020603050405020304" charset="0"/>
                <a:ea typeface="仿宋" panose="02010609060101010101" charset="-122"/>
                <a:sym typeface="+mn-ea"/>
              </a:rPr>
              <a:t>——</a:t>
            </a:r>
            <a:r>
              <a:rPr lang="zh-CN" altLang="en-US" sz="2800">
                <a:solidFill>
                  <a:srgbClr val="000000"/>
                </a:solidFill>
                <a:latin typeface="Times New Roman" panose="02020603050405020304" charset="0"/>
                <a:ea typeface="仿宋" panose="02010609060101010101" charset="-122"/>
                <a:sym typeface="+mn-ea"/>
              </a:rPr>
              <a:t>我们</a:t>
            </a:r>
            <a:r>
              <a:rPr lang="zh-CN" altLang="en-US" sz="2800" b="1">
                <a:solidFill>
                  <a:srgbClr val="C00000"/>
                </a:solidFill>
                <a:latin typeface="Times New Roman" panose="02020603050405020304" charset="0"/>
                <a:ea typeface="仿宋" panose="02010609060101010101" charset="-122"/>
                <a:sym typeface="+mn-ea"/>
              </a:rPr>
              <a:t>终究</a:t>
            </a:r>
            <a:r>
              <a:rPr lang="zh-CN" altLang="en-US" sz="2800">
                <a:solidFill>
                  <a:srgbClr val="000000"/>
                </a:solidFill>
                <a:latin typeface="Times New Roman" panose="02020603050405020304" charset="0"/>
                <a:ea typeface="仿宋" panose="02010609060101010101" charset="-122"/>
                <a:sym typeface="+mn-ea"/>
              </a:rPr>
              <a:t>是天生的探索者。</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defTabSz="266700">
              <a:lnSpc>
                <a:spcPct val="150000"/>
              </a:lnSpc>
            </a:pPr>
            <a:endParaRPr lang="zh-CN" altLang="en-US" sz="2800">
              <a:solidFill>
                <a:srgbClr val="000000"/>
              </a:solidFill>
              <a:latin typeface="Times New Roman" panose="02020603050405020304" charset="0"/>
              <a:ea typeface="仿宋" panose="02010609060101010101" charset="-122"/>
              <a:sym typeface="+mn-ea"/>
            </a:endParaRPr>
          </a:p>
        </p:txBody>
      </p:sp>
      <p:sp>
        <p:nvSpPr>
          <p:cNvPr id="6" name="文本框 5"/>
          <p:cNvSpPr txBox="1"/>
          <p:nvPr/>
        </p:nvSpPr>
        <p:spPr>
          <a:xfrm>
            <a:off x="292735" y="1985010"/>
            <a:ext cx="7908290" cy="138366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Critics argue that space exploration is costly, yet humanity cannot abandon its curiosity about the universe; we are, </a:t>
            </a:r>
            <a:r>
              <a:rPr lang="en-US" altLang="zh-CN" sz="2800" b="1">
                <a:solidFill>
                  <a:srgbClr val="C00000"/>
                </a:solidFill>
                <a:latin typeface="Times New Roman" panose="02020603050405020304" charset="0"/>
                <a:ea typeface="仿宋" panose="02010609060101010101" charset="-122"/>
                <a:sym typeface="+mn-ea"/>
              </a:rPr>
              <a:t>after all</a:t>
            </a:r>
            <a:r>
              <a:rPr lang="en-US" altLang="zh-CN" sz="2800">
                <a:solidFill>
                  <a:srgbClr val="000000"/>
                </a:solidFill>
                <a:latin typeface="Times New Roman" panose="02020603050405020304" charset="0"/>
                <a:ea typeface="仿宋" panose="02010609060101010101" charset="-122"/>
                <a:sym typeface="+mn-ea"/>
              </a:rPr>
              <a:t>, natural explorers.</a:t>
            </a:r>
            <a:endParaRPr lang="en-US" altLang="zh-CN" sz="2800">
              <a:solidFill>
                <a:srgbClr val="000000"/>
              </a:solidFill>
              <a:latin typeface="Times New Roman" panose="02020603050405020304" charset="0"/>
              <a:ea typeface="仿宋" panose="02010609060101010101" charset="-122"/>
              <a:sym typeface="+mn-ea"/>
            </a:endParaRPr>
          </a:p>
        </p:txBody>
      </p:sp>
      <p:sp>
        <p:nvSpPr>
          <p:cNvPr id="7" name="文本框 6"/>
          <p:cNvSpPr txBox="1"/>
          <p:nvPr/>
        </p:nvSpPr>
        <p:spPr>
          <a:xfrm>
            <a:off x="201930" y="3183890"/>
            <a:ext cx="11362690" cy="1383665"/>
          </a:xfrm>
          <a:prstGeom prst="rect">
            <a:avLst/>
          </a:prstGeom>
          <a:noFill/>
        </p:spPr>
        <p:txBody>
          <a:bodyPr wrap="square" rtlCol="0" anchor="t">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sym typeface="+mn-ea"/>
              </a:rPr>
              <a:t>2. </a:t>
            </a:r>
            <a:r>
              <a:rPr lang="zh-CN" altLang="en-US" sz="2800">
                <a:solidFill>
                  <a:srgbClr val="000000"/>
                </a:solidFill>
                <a:latin typeface="Times New Roman" panose="02020603050405020304" charset="0"/>
                <a:ea typeface="仿宋" panose="02010609060101010101" charset="-122"/>
                <a:sym typeface="+mn-ea"/>
              </a:rPr>
              <a:t>有人称人工智能威胁人类就业，但历史提醒我们：技术革命</a:t>
            </a:r>
            <a:r>
              <a:rPr lang="zh-CN" altLang="en-US" sz="2800" b="1">
                <a:solidFill>
                  <a:srgbClr val="C00000"/>
                </a:solidFill>
                <a:latin typeface="Times New Roman" panose="02020603050405020304" charset="0"/>
                <a:ea typeface="仿宋" panose="02010609060101010101" charset="-122"/>
                <a:sym typeface="+mn-ea"/>
              </a:rPr>
              <a:t>终究</a:t>
            </a:r>
            <a:r>
              <a:rPr lang="zh-CN" altLang="en-US" sz="2800">
                <a:solidFill>
                  <a:srgbClr val="000000"/>
                </a:solidFill>
                <a:latin typeface="Times New Roman" panose="02020603050405020304" charset="0"/>
                <a:ea typeface="仿宋" panose="02010609060101010101" charset="-122"/>
                <a:sym typeface="+mn-ea"/>
              </a:rPr>
              <a:t>会创造新机遇。</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(应用文写作之申请信)</a:t>
            </a:r>
            <a:endPar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endParaRPr>
          </a:p>
        </p:txBody>
      </p:sp>
      <p:pic>
        <p:nvPicPr>
          <p:cNvPr id="4" name="图片 3"/>
          <p:cNvPicPr>
            <a:picLocks noChangeAspect="1"/>
          </p:cNvPicPr>
          <p:nvPr/>
        </p:nvPicPr>
        <p:blipFill>
          <a:blip r:embed="rId2"/>
          <a:stretch>
            <a:fillRect/>
          </a:stretch>
        </p:blipFill>
        <p:spPr>
          <a:xfrm>
            <a:off x="8053070" y="1466850"/>
            <a:ext cx="2412365" cy="190182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29698"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29699"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29700" name="文本框 8"/>
          <p:cNvSpPr txBox="1"/>
          <p:nvPr>
            <p:custDataLst>
              <p:tags r:id="rId1"/>
            </p:custDataLst>
          </p:nvPr>
        </p:nvSpPr>
        <p:spPr>
          <a:xfrm>
            <a:off x="1818605" y="93133"/>
            <a:ext cx="10373784"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range	/reɪndʒ/	n.一系列;范围 vi.包括</a:t>
            </a:r>
            <a:endParaRPr lang="zh-CN" altLang="en-US" sz="2800" b="1">
              <a:latin typeface="Times New Roman" panose="02020603050405020304" charset="0"/>
              <a:ea typeface="仿宋" panose="02010609060101010101" charset="-122"/>
            </a:endParaRPr>
          </a:p>
        </p:txBody>
      </p:sp>
      <p:sp>
        <p:nvSpPr>
          <p:cNvPr id="2" name="文本框 1"/>
          <p:cNvSpPr txBox="1"/>
          <p:nvPr>
            <p:custDataLst>
              <p:tags r:id="rId2"/>
            </p:custDataLst>
          </p:nvPr>
        </p:nvSpPr>
        <p:spPr>
          <a:xfrm>
            <a:off x="262255" y="4428490"/>
            <a:ext cx="6649085" cy="1383665"/>
          </a:xfrm>
          <a:prstGeom prst="rect">
            <a:avLst/>
          </a:prstGeom>
        </p:spPr>
        <p:txBody>
          <a:bodyPr wrap="square">
            <a:spAutoFit/>
          </a:bodyPr>
          <a:p>
            <a:pPr defTabSz="266700"/>
            <a:r>
              <a:rPr lang="en-US" altLang="zh-CN" sz="2800" noProof="1">
                <a:solidFill>
                  <a:srgbClr val="000000"/>
                </a:solidFill>
                <a:latin typeface="Times New Roman" panose="02020603050405020304" charset="0"/>
                <a:ea typeface="仿宋" panose="02010609060101010101" charset="-122"/>
                <a:cs typeface="+mn-cs"/>
              </a:rPr>
              <a:t>Activities there </a:t>
            </a:r>
            <a:r>
              <a:rPr lang="en-US" altLang="zh-CN" sz="2800" b="1" noProof="1">
                <a:solidFill>
                  <a:srgbClr val="C00000"/>
                </a:solidFill>
                <a:latin typeface="Times New Roman" panose="02020603050405020304" charset="0"/>
                <a:ea typeface="仿宋" panose="02010609060101010101" charset="-122"/>
                <a:cs typeface="+mn-cs"/>
              </a:rPr>
              <a:t>range from whale watching </a:t>
            </a:r>
            <a:r>
              <a:rPr lang="en-US" altLang="zh-CN" sz="2800" b="1" noProof="1">
                <a:solidFill>
                  <a:srgbClr val="C00000"/>
                </a:solidFill>
                <a:uFill>
                  <a:solidFill>
                    <a:srgbClr val="000000"/>
                  </a:solidFill>
                </a:uFill>
                <a:latin typeface="Times New Roman" panose="02020603050405020304" charset="0"/>
                <a:ea typeface="仿宋" panose="02010609060101010101" charset="-122"/>
                <a:cs typeface="+mn-cs"/>
              </a:rPr>
              <a:t>to</a:t>
            </a:r>
            <a:r>
              <a:rPr lang="en-US" altLang="zh-CN" sz="2800" b="1" noProof="1">
                <a:solidFill>
                  <a:srgbClr val="C00000"/>
                </a:solidFill>
                <a:latin typeface="Times New Roman" panose="02020603050405020304" charset="0"/>
                <a:ea typeface="仿宋" panose="02010609060101010101" charset="-122"/>
                <a:cs typeface="+mn-cs"/>
              </a:rPr>
              <a:t> hiking </a:t>
            </a:r>
            <a:r>
              <a:rPr lang="zh-CN" altLang="en-US" sz="2800" noProof="1">
                <a:solidFill>
                  <a:srgbClr val="000000"/>
                </a:solidFill>
                <a:latin typeface="Times New Roman" panose="02020603050405020304" charset="0"/>
                <a:ea typeface="仿宋" panose="02010609060101010101" charset="-122"/>
                <a:cs typeface="+mn-cs"/>
              </a:rPr>
              <a:t> </a:t>
            </a:r>
            <a:r>
              <a:rPr lang="en-US" altLang="zh-CN" sz="2800" noProof="1">
                <a:solidFill>
                  <a:srgbClr val="000000"/>
                </a:solidFill>
                <a:latin typeface="Times New Roman" panose="02020603050405020304" charset="0"/>
                <a:ea typeface="仿宋" panose="02010609060101010101" charset="-122"/>
                <a:cs typeface="+mn-cs"/>
              </a:rPr>
              <a:t>and accommodations aim to have a low impact on the natural environment.</a:t>
            </a:r>
            <a:endParaRPr lang="en-US" altLang="zh-CN" sz="2800" noProof="1">
              <a:solidFill>
                <a:srgbClr val="000000"/>
              </a:solidFill>
              <a:latin typeface="Times New Roman" panose="02020603050405020304" charset="0"/>
              <a:ea typeface="仿宋" panose="02010609060101010101" charset="-122"/>
            </a:endParaRPr>
          </a:p>
        </p:txBody>
      </p:sp>
      <p:sp>
        <p:nvSpPr>
          <p:cNvPr id="29703" name="文本框 4"/>
          <p:cNvSpPr txBox="1"/>
          <p:nvPr>
            <p:custDataLst>
              <p:tags r:id="rId3"/>
            </p:custDataLst>
          </p:nvPr>
        </p:nvSpPr>
        <p:spPr>
          <a:xfrm>
            <a:off x="262255" y="2021205"/>
            <a:ext cx="11027410" cy="953135"/>
          </a:xfrm>
          <a:prstGeom prst="rect">
            <a:avLst/>
          </a:prstGeom>
          <a:noFill/>
          <a:ln w="9525">
            <a:noFill/>
          </a:ln>
        </p:spPr>
        <p:txBody>
          <a:bodyPr wrap="square" anchor="t" anchorCtr="0">
            <a:spAutoFit/>
          </a:bodyPr>
          <a:p>
            <a:pPr defTabSz="266700"/>
            <a:r>
              <a:rPr lang="en-US" altLang="zh-CN" sz="2800">
                <a:solidFill>
                  <a:srgbClr val="000000"/>
                </a:solidFill>
                <a:latin typeface="Times New Roman" panose="02020603050405020304" charset="0"/>
                <a:ea typeface="仿宋" panose="02010609060101010101" charset="-122"/>
              </a:rPr>
              <a:t>Frankly speaking, there are</a:t>
            </a:r>
            <a:r>
              <a:rPr lang="en-US" altLang="zh-CN" sz="2800" b="1">
                <a:solidFill>
                  <a:srgbClr val="C00000"/>
                </a:solidFill>
                <a:latin typeface="Times New Roman" panose="02020603050405020304" charset="0"/>
                <a:ea typeface="仿宋" panose="02010609060101010101" charset="-122"/>
              </a:rPr>
              <a:t> a wide range of ways </a:t>
            </a:r>
            <a:r>
              <a:rPr lang="en-US" altLang="zh-CN" sz="2800">
                <a:solidFill>
                  <a:srgbClr val="000000"/>
                </a:solidFill>
                <a:latin typeface="Times New Roman" panose="02020603050405020304" charset="0"/>
                <a:ea typeface="仿宋" panose="02010609060101010101" charset="-122"/>
              </a:rPr>
              <a:t>to learn English beyond the class, but it is important to find one that suits you best. </a:t>
            </a:r>
            <a:r>
              <a:rPr lang="zh-CN" altLang="en-US" sz="2800">
                <a:solidFill>
                  <a:srgbClr val="000000"/>
                </a:solidFill>
                <a:latin typeface="Times New Roman" panose="02020603050405020304" charset="0"/>
                <a:ea typeface="仿宋" panose="02010609060101010101" charset="-122"/>
              </a:rPr>
              <a:t>　</a:t>
            </a:r>
            <a:endParaRPr lang="zh-CN" altLang="en-US" sz="2800">
              <a:solidFill>
                <a:srgbClr val="000000"/>
              </a:solidFill>
              <a:latin typeface="Times New Roman" panose="02020603050405020304" charset="0"/>
              <a:ea typeface="仿宋" panose="02010609060101010101" charset="-122"/>
            </a:endParaRPr>
          </a:p>
        </p:txBody>
      </p:sp>
      <p:sp>
        <p:nvSpPr>
          <p:cNvPr id="5" name="文本框 4"/>
          <p:cNvSpPr txBox="1"/>
          <p:nvPr>
            <p:custDataLst>
              <p:tags r:id="rId4"/>
            </p:custDataLst>
          </p:nvPr>
        </p:nvSpPr>
        <p:spPr>
          <a:xfrm>
            <a:off x="171450" y="848360"/>
            <a:ext cx="10595610" cy="1383665"/>
          </a:xfrm>
          <a:prstGeom prst="rect">
            <a:avLst/>
          </a:prstGeom>
          <a:noFill/>
        </p:spPr>
        <p:txBody>
          <a:bodyPr wrap="square" rtlCol="0" anchor="t">
            <a:spAutoFit/>
          </a:bodyPr>
          <a:p>
            <a:pPr algn="l" defTabSz="266700">
              <a:lnSpc>
                <a:spcPct val="150000"/>
              </a:lnSpc>
              <a:buClrTx/>
              <a:buSzTx/>
              <a:buFontTx/>
            </a:pPr>
            <a:r>
              <a:rPr lang="en-US" altLang="zh-CN" sz="2800">
                <a:solidFill>
                  <a:srgbClr val="000000"/>
                </a:solidFill>
                <a:latin typeface="Times New Roman" panose="02020603050405020304" charset="0"/>
                <a:ea typeface="仿宋" panose="02010609060101010101" charset="-122"/>
                <a:sym typeface="+mn-ea"/>
              </a:rPr>
              <a:t>1. </a:t>
            </a:r>
            <a:r>
              <a:rPr lang="zh-CN" altLang="en-US" sz="2800">
                <a:solidFill>
                  <a:srgbClr val="000000"/>
                </a:solidFill>
                <a:latin typeface="Times New Roman" panose="02020603050405020304" charset="0"/>
                <a:ea typeface="仿宋" panose="02010609060101010101" charset="-122"/>
                <a:sym typeface="+mn-ea"/>
              </a:rPr>
              <a:t>坦率地说，课堂之外学习英语的</a:t>
            </a:r>
            <a:r>
              <a:rPr lang="zh-CN" altLang="en-US" sz="2800" b="1">
                <a:solidFill>
                  <a:srgbClr val="C00000"/>
                </a:solidFill>
                <a:latin typeface="Times New Roman" panose="02020603050405020304" charset="0"/>
                <a:ea typeface="仿宋" panose="02010609060101010101" charset="-122"/>
                <a:sym typeface="+mn-ea"/>
              </a:rPr>
              <a:t>方法有很多</a:t>
            </a:r>
            <a:r>
              <a:rPr lang="zh-CN" altLang="en-US" sz="2800">
                <a:solidFill>
                  <a:srgbClr val="000000"/>
                </a:solidFill>
                <a:latin typeface="Times New Roman" panose="02020603050405020304" charset="0"/>
                <a:ea typeface="仿宋" panose="02010609060101010101" charset="-122"/>
                <a:sym typeface="+mn-ea"/>
              </a:rPr>
              <a:t>，但重要的是找到一个最适合你的方法。</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（2022年全国乙卷）</a:t>
            </a:r>
            <a:endPar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endParaRPr>
          </a:p>
        </p:txBody>
      </p:sp>
      <p:sp>
        <p:nvSpPr>
          <p:cNvPr id="7" name="文本框 6"/>
          <p:cNvSpPr txBox="1"/>
          <p:nvPr>
            <p:custDataLst>
              <p:tags r:id="rId5"/>
            </p:custDataLst>
          </p:nvPr>
        </p:nvSpPr>
        <p:spPr>
          <a:xfrm>
            <a:off x="262255" y="2974340"/>
            <a:ext cx="11347450" cy="1383665"/>
          </a:xfrm>
          <a:prstGeom prst="rect">
            <a:avLst/>
          </a:prstGeom>
          <a:noFill/>
        </p:spPr>
        <p:txBody>
          <a:bodyPr wrap="square" rtlCol="0" anchor="t">
            <a:spAutoFit/>
          </a:bodyPr>
          <a:p>
            <a:pPr algn="l" defTabSz="266700">
              <a:lnSpc>
                <a:spcPct val="150000"/>
              </a:lnSpc>
              <a:buClrTx/>
              <a:buSzTx/>
              <a:buFontTx/>
            </a:pPr>
            <a:r>
              <a:rPr lang="en-US" altLang="zh-CN" sz="2800">
                <a:solidFill>
                  <a:srgbClr val="000000"/>
                </a:solidFill>
                <a:latin typeface="Times New Roman" panose="02020603050405020304" charset="0"/>
                <a:ea typeface="仿宋" panose="02010609060101010101" charset="-122"/>
                <a:sym typeface="+mn-ea"/>
              </a:rPr>
              <a:t>2. </a:t>
            </a:r>
            <a:r>
              <a:rPr lang="zh-CN" altLang="en-US" sz="2800">
                <a:solidFill>
                  <a:srgbClr val="000000"/>
                </a:solidFill>
                <a:latin typeface="Times New Roman" panose="02020603050405020304" charset="0"/>
                <a:ea typeface="仿宋" panose="02010609060101010101" charset="-122"/>
                <a:sym typeface="+mn-ea"/>
              </a:rPr>
              <a:t>那里的活动种类繁多，</a:t>
            </a:r>
            <a:r>
              <a:rPr lang="zh-CN" altLang="en-US" sz="2800" b="1">
                <a:solidFill>
                  <a:srgbClr val="C00000"/>
                </a:solidFill>
                <a:latin typeface="Times New Roman" panose="02020603050405020304" charset="0"/>
                <a:ea typeface="仿宋" panose="02010609060101010101" charset="-122"/>
                <a:sym typeface="+mn-ea"/>
              </a:rPr>
              <a:t>从观赏鲸鱼到徒步旅行都有</a:t>
            </a:r>
            <a:r>
              <a:rPr lang="zh-CN" altLang="en-US" sz="2800">
                <a:solidFill>
                  <a:srgbClr val="000000"/>
                </a:solidFill>
                <a:latin typeface="Times New Roman" panose="02020603050405020304" charset="0"/>
                <a:ea typeface="仿宋" panose="02010609060101010101" charset="-122"/>
                <a:sym typeface="+mn-ea"/>
              </a:rPr>
              <a:t>，而且住宿设施也致力于对自然环境的影响降到最低。</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(2021年全国乙卷)</a:t>
            </a:r>
            <a:endPar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endParaRPr>
          </a:p>
        </p:txBody>
      </p:sp>
      <p:pic>
        <p:nvPicPr>
          <p:cNvPr id="4" name="图片 3"/>
          <p:cNvPicPr>
            <a:picLocks noChangeAspect="1"/>
          </p:cNvPicPr>
          <p:nvPr/>
        </p:nvPicPr>
        <p:blipFill>
          <a:blip r:embed="rId6"/>
          <a:stretch>
            <a:fillRect/>
          </a:stretch>
        </p:blipFill>
        <p:spPr>
          <a:xfrm>
            <a:off x="7888605" y="4340225"/>
            <a:ext cx="3401060" cy="2117725"/>
          </a:xfrm>
          <a:prstGeom prst="rect">
            <a:avLst/>
          </a:prstGeom>
        </p:spPr>
      </p:pic>
      <p:pic>
        <p:nvPicPr>
          <p:cNvPr id="5124" name="图片 6" descr="logo横版 png"/>
          <p:cNvPicPr>
            <a:picLocks noChangeAspect="1"/>
          </p:cNvPicPr>
          <p:nvPr/>
        </p:nvPicPr>
        <p:blipFill>
          <a:blip r:embed="rId7"/>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to="" calcmode="lin" valueType="num">
                                      <p:cBhvr>
                                        <p:cTn id="7" dur="1" fill="hold"/>
                                        <p:tgtEl>
                                          <p:spTgt spid="2970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p:bldP spid="29703" grpId="1"/>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31746"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31747"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31748"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origin	/ˈɒrɪdʒɪn/	n.起源;起因;出身</a:t>
            </a:r>
            <a:endParaRPr lang="zh-CN" altLang="en-US" sz="2800" b="1">
              <a:latin typeface="Times New Roman" panose="02020603050405020304" charset="0"/>
              <a:ea typeface="仿宋" panose="02010609060101010101" charset="-122"/>
            </a:endParaRPr>
          </a:p>
        </p:txBody>
      </p:sp>
      <p:sp>
        <p:nvSpPr>
          <p:cNvPr id="31749" name="文本框 1"/>
          <p:cNvSpPr txBox="1"/>
          <p:nvPr/>
        </p:nvSpPr>
        <p:spPr>
          <a:xfrm>
            <a:off x="201295" y="1527175"/>
            <a:ext cx="11349990" cy="1168400"/>
          </a:xfrm>
          <a:prstGeom prst="rect">
            <a:avLst/>
          </a:prstGeom>
          <a:noFill/>
          <a:ln w="9525">
            <a:noFill/>
          </a:ln>
        </p:spPr>
        <p:txBody>
          <a:bodyPr wrap="square" anchor="t" anchorCtr="0">
            <a:spAutoFit/>
          </a:bodyPr>
          <a:p>
            <a:pPr algn="just" defTabSz="266700">
              <a:lnSpc>
                <a:spcPct val="125000"/>
              </a:lnSpc>
            </a:pPr>
            <a:r>
              <a:rPr lang="en-US" altLang="zh-CN" sz="2800">
                <a:latin typeface="Times New Roman" panose="02020603050405020304" charset="0"/>
                <a:ea typeface="仿宋" panose="02010609060101010101" charset="-122"/>
              </a:rPr>
              <a:t>Now, as I walk past a shrub of flowers or a leafy tree, I can genuinely </a:t>
            </a:r>
            <a:r>
              <a:rPr lang="en-US" altLang="zh-CN" sz="2800" b="1">
                <a:solidFill>
                  <a:srgbClr val="C00000"/>
                </a:solidFill>
                <a:latin typeface="Times New Roman" panose="02020603050405020304" charset="0"/>
                <a:ea typeface="仿宋" panose="02010609060101010101" charset="-122"/>
              </a:rPr>
              <a:t>appreciate its beauty and origin</a:t>
            </a:r>
            <a:r>
              <a:rPr lang="en-US" altLang="zh-CN" sz="2800">
                <a:latin typeface="Times New Roman" panose="02020603050405020304" charset="0"/>
                <a:ea typeface="仿宋" panose="02010609060101010101" charset="-122"/>
              </a:rPr>
              <a:t>.</a:t>
            </a:r>
            <a:endParaRPr lang="en-US" altLang="zh-CN" sz="2800">
              <a:latin typeface="Times New Roman" panose="02020603050405020304" charset="0"/>
              <a:ea typeface="仿宋" panose="02010609060101010101" charset="-122"/>
            </a:endParaRPr>
          </a:p>
        </p:txBody>
      </p:sp>
      <p:sp>
        <p:nvSpPr>
          <p:cNvPr id="31751" name="文本框 4"/>
          <p:cNvSpPr txBox="1"/>
          <p:nvPr/>
        </p:nvSpPr>
        <p:spPr>
          <a:xfrm>
            <a:off x="89535" y="3429000"/>
            <a:ext cx="11258550" cy="953135"/>
          </a:xfrm>
          <a:prstGeom prst="rect">
            <a:avLst/>
          </a:prstGeom>
          <a:noFill/>
          <a:ln w="9525">
            <a:noFill/>
          </a:ln>
        </p:spPr>
        <p:txBody>
          <a:bodyPr wrap="square" anchor="t" anchorCtr="0">
            <a:spAutoFit/>
          </a:bodyPr>
          <a:p>
            <a:pPr algn="just" defTabSz="266700"/>
            <a:r>
              <a:rPr lang="en-US" altLang="zh-CN" sz="2800">
                <a:solidFill>
                  <a:srgbClr val="0A0A0A"/>
                </a:solidFill>
                <a:latin typeface="Times New Roman" panose="02020603050405020304" charset="0"/>
                <a:ea typeface="仿宋" panose="02010609060101010101" charset="-122"/>
              </a:rPr>
              <a:t>As one of the participants, I was really spellbound by these elegant artworks and </a:t>
            </a:r>
            <a:r>
              <a:rPr lang="en-US" altLang="zh-CN" sz="2800" b="1">
                <a:solidFill>
                  <a:srgbClr val="C00000"/>
                </a:solidFill>
                <a:latin typeface="Times New Roman" panose="02020603050405020304" charset="0"/>
                <a:ea typeface="仿宋" panose="02010609060101010101" charset="-122"/>
              </a:rPr>
              <a:t>the originality of their creators</a:t>
            </a:r>
            <a:r>
              <a:rPr lang="en-US" altLang="zh-CN" sz="2800">
                <a:solidFill>
                  <a:srgbClr val="0A0A0A"/>
                </a:solidFill>
                <a:latin typeface="Times New Roman" panose="02020603050405020304" charset="0"/>
                <a:ea typeface="仿宋" panose="02010609060101010101" charset="-122"/>
              </a:rPr>
              <a:t>.</a:t>
            </a:r>
            <a:endParaRPr lang="en-US" altLang="zh-CN" sz="2800">
              <a:solidFill>
                <a:srgbClr val="0A0A0A"/>
              </a:solidFill>
              <a:latin typeface="Times New Roman" panose="02020603050405020304" charset="0"/>
              <a:ea typeface="仿宋" panose="02010609060101010101" charset="-122"/>
            </a:endParaRPr>
          </a:p>
        </p:txBody>
      </p:sp>
      <p:sp>
        <p:nvSpPr>
          <p:cNvPr id="31753" name="文本框 6"/>
          <p:cNvSpPr txBox="1"/>
          <p:nvPr/>
        </p:nvSpPr>
        <p:spPr>
          <a:xfrm>
            <a:off x="-260350" y="5115560"/>
            <a:ext cx="8264525" cy="1835785"/>
          </a:xfrm>
          <a:prstGeom prst="rect">
            <a:avLst/>
          </a:prstGeom>
          <a:noFill/>
          <a:ln w="9525">
            <a:noFill/>
          </a:ln>
        </p:spPr>
        <p:txBody>
          <a:bodyPr wrap="square" anchor="t" anchorCtr="0">
            <a:spAutoFit/>
          </a:bodyPr>
          <a:p>
            <a:pPr marL="459105" algn="just" defTabSz="266700">
              <a:lnSpc>
                <a:spcPct val="135000"/>
              </a:lnSpc>
              <a:spcBef>
                <a:spcPts val="400"/>
              </a:spcBef>
            </a:pPr>
            <a:r>
              <a:rPr lang="en-US" altLang="zh-CN" sz="2800">
                <a:solidFill>
                  <a:srgbClr val="0A0A0A"/>
                </a:solidFill>
                <a:latin typeface="Times New Roman" panose="02020603050405020304" charset="0"/>
                <a:ea typeface="仿宋" panose="02010609060101010101" charset="-122"/>
              </a:rPr>
              <a:t>We invite all students to </a:t>
            </a:r>
            <a:r>
              <a:rPr lang="en-US" altLang="zh-CN" sz="2800" b="1">
                <a:solidFill>
                  <a:srgbClr val="C00000"/>
                </a:solidFill>
                <a:latin typeface="Times New Roman" panose="02020603050405020304" charset="0"/>
                <a:ea typeface="仿宋" panose="02010609060101010101" charset="-122"/>
              </a:rPr>
              <a:t>submit original photos and texts</a:t>
            </a:r>
            <a:r>
              <a:rPr lang="en-US" altLang="zh-CN" sz="2800">
                <a:solidFill>
                  <a:srgbClr val="0A0A0A"/>
                </a:solidFill>
                <a:latin typeface="Times New Roman" panose="02020603050405020304" charset="0"/>
                <a:ea typeface="仿宋" panose="02010609060101010101" charset="-122"/>
              </a:rPr>
              <a:t> showcasing the unique cultures</a:t>
            </a:r>
            <a:r>
              <a:rPr lang="en-US" altLang="zh-CN" sz="2800">
                <a:solidFill>
                  <a:srgbClr val="313131"/>
                </a:solidFill>
                <a:latin typeface="Times New Roman" panose="02020603050405020304" charset="0"/>
                <a:ea typeface="仿宋" panose="02010609060101010101" charset="-122"/>
              </a:rPr>
              <a:t>, </a:t>
            </a:r>
            <a:r>
              <a:rPr lang="en-US" altLang="zh-CN" sz="2800">
                <a:solidFill>
                  <a:srgbClr val="0A0A0A"/>
                </a:solidFill>
                <a:latin typeface="Times New Roman" panose="02020603050405020304" charset="0"/>
                <a:ea typeface="仿宋" panose="02010609060101010101" charset="-122"/>
              </a:rPr>
              <a:t>scenic beauty, and distinctive characteristics of their hometowns.</a:t>
            </a:r>
            <a:endParaRPr lang="en-US" altLang="zh-CN" sz="2800">
              <a:solidFill>
                <a:srgbClr val="0A0A0A"/>
              </a:solidFill>
              <a:latin typeface="Times New Roman" panose="02020603050405020304" charset="0"/>
              <a:ea typeface="仿宋" panose="02010609060101010101" charset="-122"/>
            </a:endParaRPr>
          </a:p>
        </p:txBody>
      </p:sp>
      <p:sp>
        <p:nvSpPr>
          <p:cNvPr id="2" name="文本框 1"/>
          <p:cNvSpPr txBox="1"/>
          <p:nvPr/>
        </p:nvSpPr>
        <p:spPr>
          <a:xfrm>
            <a:off x="150495" y="633730"/>
            <a:ext cx="11207115" cy="1198880"/>
          </a:xfrm>
          <a:prstGeom prst="rect">
            <a:avLst/>
          </a:prstGeom>
        </p:spPr>
        <p:txBody>
          <a:bodyPr wrap="square">
            <a:spAutoFit/>
          </a:bodyPr>
          <a:p>
            <a:pPr marL="0" indent="0"/>
            <a:r>
              <a:rPr lang="zh-CN" altLang="en-US" sz="2800" b="0" i="0">
                <a:solidFill>
                  <a:srgbClr val="000000"/>
                </a:solidFill>
                <a:latin typeface="Times New Roman" panose="02020603050405020304" charset="0"/>
                <a:ea typeface="仿宋" panose="02010609060101010101" charset="-122"/>
              </a:rPr>
              <a:t>1. 如今，当我走过一丛鲜花或一棵枝繁叶茂的树木时，我能够真正</a:t>
            </a:r>
            <a:r>
              <a:rPr lang="zh-CN" altLang="en-US" sz="2800" b="1" i="0">
                <a:solidFill>
                  <a:srgbClr val="C00000"/>
                </a:solidFill>
                <a:latin typeface="Times New Roman" panose="02020603050405020304" charset="0"/>
                <a:ea typeface="仿宋" panose="02010609060101010101" charset="-122"/>
              </a:rPr>
              <a:t>领略到其美丽之处以及它的生长环境</a:t>
            </a:r>
            <a:r>
              <a:rPr lang="zh-CN" altLang="en-US" sz="1600" b="0" i="0">
                <a:solidFill>
                  <a:srgbClr val="2A2F45"/>
                </a:solidFill>
                <a:latin typeface="PingFang SC"/>
                <a:ea typeface="PingFang SC"/>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marL="0" indent="0"/>
            <a:endParaRPr lang="zh-CN" altLang="en-US" sz="1600" b="0" i="0">
              <a:solidFill>
                <a:srgbClr val="2A2F45"/>
              </a:solidFill>
              <a:latin typeface="PingFang SC"/>
              <a:ea typeface="PingFang SC"/>
            </a:endParaRPr>
          </a:p>
        </p:txBody>
      </p:sp>
      <p:sp>
        <p:nvSpPr>
          <p:cNvPr id="4" name="文本框 3"/>
          <p:cNvSpPr txBox="1"/>
          <p:nvPr/>
        </p:nvSpPr>
        <p:spPr>
          <a:xfrm>
            <a:off x="38735" y="2603500"/>
            <a:ext cx="11033760" cy="1198880"/>
          </a:xfrm>
          <a:prstGeom prst="rect">
            <a:avLst/>
          </a:prstGeom>
        </p:spPr>
        <p:txBody>
          <a:bodyPr wrap="square">
            <a:spAutoFit/>
          </a:bodyPr>
          <a:p>
            <a:pPr marL="0" indent="0"/>
            <a:r>
              <a:rPr lang="zh-CN" altLang="en-US" sz="2800" b="0" i="0">
                <a:solidFill>
                  <a:srgbClr val="000000"/>
                </a:solidFill>
                <a:latin typeface="Times New Roman" panose="02020603050405020304" charset="0"/>
                <a:ea typeface="仿宋" panose="02010609060101010101" charset="-122"/>
              </a:rPr>
              <a:t>2. 作为其中的一位参与者，我被这些精美的艺术品以及</a:t>
            </a:r>
            <a:r>
              <a:rPr lang="zh-CN" altLang="en-US" sz="2800" b="1" i="0">
                <a:solidFill>
                  <a:srgbClr val="C00000"/>
                </a:solidFill>
                <a:latin typeface="Times New Roman" panose="02020603050405020304" charset="0"/>
                <a:ea typeface="仿宋" panose="02010609060101010101" charset="-122"/>
              </a:rPr>
              <a:t>创作者的独特创意</a:t>
            </a:r>
            <a:r>
              <a:rPr lang="zh-CN" altLang="en-US" sz="2800" b="0" i="0">
                <a:solidFill>
                  <a:srgbClr val="000000"/>
                </a:solidFill>
                <a:latin typeface="Times New Roman" panose="02020603050405020304" charset="0"/>
                <a:ea typeface="仿宋" panose="02010609060101010101" charset="-122"/>
              </a:rPr>
              <a:t>深深吸引住了</a:t>
            </a:r>
            <a:r>
              <a:rPr lang="zh-CN" altLang="en-US" sz="1600" b="0" i="0">
                <a:solidFill>
                  <a:srgbClr val="2A2F45"/>
                </a:solidFill>
                <a:latin typeface="PingFang SC"/>
                <a:ea typeface="PingFang SC"/>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marL="0" indent="0"/>
            <a:endParaRPr lang="zh-CN" altLang="en-US" sz="1600" b="0" i="0">
              <a:solidFill>
                <a:srgbClr val="2A2F45"/>
              </a:solidFill>
              <a:latin typeface="PingFang SC"/>
              <a:ea typeface="PingFang SC"/>
            </a:endParaRPr>
          </a:p>
        </p:txBody>
      </p:sp>
      <p:sp>
        <p:nvSpPr>
          <p:cNvPr id="5" name="文本框 4"/>
          <p:cNvSpPr txBox="1"/>
          <p:nvPr/>
        </p:nvSpPr>
        <p:spPr>
          <a:xfrm>
            <a:off x="89535" y="4277360"/>
            <a:ext cx="11258550" cy="1198880"/>
          </a:xfrm>
          <a:prstGeom prst="rect">
            <a:avLst/>
          </a:prstGeom>
        </p:spPr>
        <p:txBody>
          <a:bodyPr wrap="square">
            <a:spAutoFit/>
          </a:bodyPr>
          <a:p>
            <a:pPr marL="0" indent="0"/>
            <a:r>
              <a:rPr lang="zh-CN" altLang="en-US" sz="2800" b="0" i="0">
                <a:solidFill>
                  <a:srgbClr val="000000"/>
                </a:solidFill>
                <a:latin typeface="Times New Roman" panose="02020603050405020304" charset="0"/>
                <a:ea typeface="仿宋" panose="02010609060101010101" charset="-122"/>
              </a:rPr>
              <a:t>3. 我们诚邀所有学生</a:t>
            </a:r>
            <a:r>
              <a:rPr lang="zh-CN" altLang="en-US" sz="2800" b="1" i="0">
                <a:solidFill>
                  <a:srgbClr val="C00000"/>
                </a:solidFill>
                <a:latin typeface="Times New Roman" panose="02020603050405020304" charset="0"/>
                <a:ea typeface="仿宋" panose="02010609060101010101" charset="-122"/>
              </a:rPr>
              <a:t>提交</a:t>
            </a:r>
            <a:r>
              <a:rPr lang="zh-CN" altLang="en-US" sz="2800" b="0" i="0">
                <a:solidFill>
                  <a:srgbClr val="000000"/>
                </a:solidFill>
                <a:latin typeface="Times New Roman" panose="02020603050405020304" charset="0"/>
                <a:ea typeface="仿宋" panose="02010609060101010101" charset="-122"/>
              </a:rPr>
              <a:t>展现家乡独特文化、迷人风景和鲜明特色的</a:t>
            </a:r>
            <a:r>
              <a:rPr lang="zh-CN" altLang="en-US" sz="2800" b="1" i="0">
                <a:solidFill>
                  <a:srgbClr val="C00000"/>
                </a:solidFill>
                <a:latin typeface="Times New Roman" panose="02020603050405020304" charset="0"/>
                <a:ea typeface="仿宋" panose="02010609060101010101" charset="-122"/>
              </a:rPr>
              <a:t>原创照片及文字作品</a:t>
            </a:r>
            <a:r>
              <a:rPr lang="zh-CN" altLang="en-US" sz="1600" b="0" i="0">
                <a:solidFill>
                  <a:srgbClr val="2A2F45"/>
                </a:solidFill>
                <a:latin typeface="PingFang SC"/>
                <a:ea typeface="PingFang SC"/>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marL="0" indent="0"/>
            <a:endParaRPr lang="zh-CN" altLang="en-US" sz="1600" b="0" i="0">
              <a:solidFill>
                <a:srgbClr val="2A2F45"/>
              </a:solidFill>
              <a:latin typeface="PingFang SC"/>
              <a:ea typeface="PingFang SC"/>
            </a:endParaRPr>
          </a:p>
        </p:txBody>
      </p:sp>
      <p:pic>
        <p:nvPicPr>
          <p:cNvPr id="6" name="图片 5"/>
          <p:cNvPicPr>
            <a:picLocks noChangeAspect="1"/>
          </p:cNvPicPr>
          <p:nvPr/>
        </p:nvPicPr>
        <p:blipFill>
          <a:blip r:embed="rId2"/>
          <a:stretch>
            <a:fillRect/>
          </a:stretch>
        </p:blipFill>
        <p:spPr>
          <a:xfrm>
            <a:off x="8268335" y="4733925"/>
            <a:ext cx="2673350" cy="212407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1749"/>
                                        </p:tgtEl>
                                        <p:attrNameLst>
                                          <p:attrName>style.visibility</p:attrName>
                                        </p:attrNameLst>
                                      </p:cBhvr>
                                      <p:to>
                                        <p:strVal val="visible"/>
                                      </p:to>
                                    </p:set>
                                    <p:anim to="" calcmode="lin" valueType="num">
                                      <p:cBhvr>
                                        <p:cTn id="7" dur="1" fill="hold"/>
                                        <p:tgtEl>
                                          <p:spTgt spid="31749"/>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1751"/>
                                        </p:tgtEl>
                                        <p:attrNameLst>
                                          <p:attrName>style.visibility</p:attrName>
                                        </p:attrNameLst>
                                      </p:cBhvr>
                                      <p:to>
                                        <p:strVal val="visible"/>
                                      </p:to>
                                    </p:set>
                                    <p:anim to="" calcmode="lin" valueType="num">
                                      <p:cBhvr>
                                        <p:cTn id="12" dur="1" fill="hold"/>
                                        <p:tgtEl>
                                          <p:spTgt spid="3175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1753"/>
                                        </p:tgtEl>
                                        <p:attrNameLst>
                                          <p:attrName>style.visibility</p:attrName>
                                        </p:attrNameLst>
                                      </p:cBhvr>
                                      <p:to>
                                        <p:strVal val="visible"/>
                                      </p:to>
                                    </p:set>
                                    <p:anim to="" calcmode="lin" valueType="num">
                                      <p:cBhvr>
                                        <p:cTn id="17" dur="1" fill="hold"/>
                                        <p:tgtEl>
                                          <p:spTgt spid="3175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P spid="31749" grpId="1"/>
      <p:bldP spid="31751" grpId="0"/>
      <p:bldP spid="31751" grpId="1"/>
      <p:bldP spid="31753" grpId="0"/>
      <p:bldP spid="31753"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33794"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33795"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33796" name="文本框 8"/>
          <p:cNvSpPr txBox="1"/>
          <p:nvPr>
            <p:custDataLst>
              <p:tags r:id="rId1"/>
            </p:custDataLst>
          </p:nvPr>
        </p:nvSpPr>
        <p:spPr>
          <a:xfrm>
            <a:off x="1816700" y="133351"/>
            <a:ext cx="9419167" cy="953135"/>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religion	/rɪˈlɪdʒən/	n.宗教;宗教信仰</a:t>
            </a:r>
            <a:endParaRPr lang="zh-CN" altLang="en-US" sz="2800" b="1">
              <a:latin typeface="Times New Roman" panose="02020603050405020304" charset="0"/>
              <a:ea typeface="仿宋" panose="02010609060101010101" charset="-122"/>
            </a:endParaRPr>
          </a:p>
          <a:p>
            <a:r>
              <a:rPr lang="zh-CN" altLang="en-US" sz="2800" b="1">
                <a:latin typeface="Times New Roman" panose="02020603050405020304" charset="0"/>
                <a:ea typeface="仿宋" panose="02010609060101010101" charset="-122"/>
              </a:rPr>
              <a:t>religious	/rɪˈlɪdʒəs/	adj.宗教的;笃信宗教的</a:t>
            </a:r>
            <a:endParaRPr lang="zh-CN" altLang="en-US" sz="2800" b="1">
              <a:latin typeface="Times New Roman" panose="02020603050405020304" charset="0"/>
              <a:ea typeface="仿宋" panose="02010609060101010101" charset="-122"/>
            </a:endParaRPr>
          </a:p>
        </p:txBody>
      </p:sp>
      <p:sp>
        <p:nvSpPr>
          <p:cNvPr id="4" name="文本框 3"/>
          <p:cNvSpPr txBox="1"/>
          <p:nvPr>
            <p:custDataLst>
              <p:tags r:id="rId2"/>
            </p:custDataLst>
          </p:nvPr>
        </p:nvSpPr>
        <p:spPr>
          <a:xfrm>
            <a:off x="292735" y="4002405"/>
            <a:ext cx="8614410" cy="1383665"/>
          </a:xfrm>
          <a:prstGeom prst="rect">
            <a:avLst/>
          </a:prstGeom>
          <a:noFill/>
        </p:spPr>
        <p:txBody>
          <a:bodyPr wrap="square" rtlCol="0" anchor="t">
            <a:spAutoFit/>
          </a:bodyPr>
          <a:p>
            <a:r>
              <a:rPr lang="en-US" altLang="zh-CN" sz="2800">
                <a:solidFill>
                  <a:srgbClr val="0A0A0A"/>
                </a:solidFill>
                <a:latin typeface="Times New Roman" panose="02020603050405020304" charset="0"/>
                <a:ea typeface="仿宋" panose="02010609060101010101" charset="-122"/>
              </a:rPr>
              <a:t>3.</a:t>
            </a:r>
            <a:r>
              <a:rPr lang="zh-CN" altLang="en-US" sz="2800">
                <a:solidFill>
                  <a:srgbClr val="0A0A0A"/>
                </a:solidFill>
                <a:latin typeface="Times New Roman" panose="02020603050405020304" charset="0"/>
                <a:ea typeface="仿宋" panose="02010609060101010101" charset="-122"/>
              </a:rPr>
              <a:t>学校尊重</a:t>
            </a:r>
            <a:r>
              <a:rPr lang="zh-CN" altLang="en-US" sz="2800" b="1">
                <a:solidFill>
                  <a:srgbClr val="C00000"/>
                </a:solidFill>
                <a:latin typeface="Times New Roman" panose="02020603050405020304" charset="0"/>
                <a:ea typeface="仿宋" panose="02010609060101010101" charset="-122"/>
              </a:rPr>
              <a:t>所有宗教节日</a:t>
            </a:r>
            <a:r>
              <a:rPr lang="zh-CN" altLang="en-US" sz="2800">
                <a:solidFill>
                  <a:srgbClr val="0A0A0A"/>
                </a:solidFill>
                <a:latin typeface="Times New Roman" panose="02020603050405020304" charset="0"/>
                <a:ea typeface="仿宋" panose="02010609060101010101" charset="-122"/>
              </a:rPr>
              <a:t>，允许学生分享排灯节或圣诞节等传统。</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endParaRPr lang="zh-CN" altLang="en-US" sz="2800">
              <a:solidFill>
                <a:srgbClr val="0A0A0A"/>
              </a:solidFill>
              <a:latin typeface="Times New Roman" panose="02020603050405020304" charset="0"/>
              <a:ea typeface="仿宋" panose="02010609060101010101" charset="-122"/>
            </a:endParaRPr>
          </a:p>
        </p:txBody>
      </p:sp>
      <p:sp>
        <p:nvSpPr>
          <p:cNvPr id="5" name="文本框 4"/>
          <p:cNvSpPr txBox="1"/>
          <p:nvPr>
            <p:custDataLst>
              <p:tags r:id="rId3"/>
            </p:custDataLst>
          </p:nvPr>
        </p:nvSpPr>
        <p:spPr>
          <a:xfrm>
            <a:off x="293370" y="1692275"/>
            <a:ext cx="11730990" cy="953135"/>
          </a:xfrm>
          <a:prstGeom prst="rect">
            <a:avLst/>
          </a:prstGeom>
          <a:noFill/>
        </p:spPr>
        <p:txBody>
          <a:bodyPr wrap="square" rtlCol="0" anchor="t">
            <a:spAutoFit/>
          </a:bodyPr>
          <a:p>
            <a:r>
              <a:rPr lang="en-US" altLang="zh-CN" sz="2800">
                <a:solidFill>
                  <a:srgbClr val="0A0A0A"/>
                </a:solidFill>
                <a:latin typeface="Times New Roman" panose="02020603050405020304" charset="0"/>
                <a:ea typeface="仿宋" panose="02010609060101010101" charset="-122"/>
                <a:sym typeface="+mn-ea"/>
              </a:rPr>
              <a:t>In our history class, we discussed how </a:t>
            </a:r>
            <a:r>
              <a:rPr lang="en-US" altLang="zh-CN" sz="2800" b="1">
                <a:solidFill>
                  <a:srgbClr val="C00000"/>
                </a:solidFill>
                <a:latin typeface="Times New Roman" panose="02020603050405020304" charset="0"/>
                <a:ea typeface="仿宋" panose="02010609060101010101" charset="-122"/>
                <a:sym typeface="+mn-ea"/>
              </a:rPr>
              <a:t>ancient religions</a:t>
            </a:r>
            <a:r>
              <a:rPr lang="en-US" altLang="zh-CN" sz="2800">
                <a:solidFill>
                  <a:srgbClr val="0A0A0A"/>
                </a:solidFill>
                <a:latin typeface="Times New Roman" panose="02020603050405020304" charset="0"/>
                <a:ea typeface="仿宋" panose="02010609060101010101" charset="-122"/>
                <a:sym typeface="+mn-ea"/>
              </a:rPr>
              <a:t> shaped early civilizations’ laws and traditions. </a:t>
            </a:r>
            <a:endParaRPr lang="en-US" altLang="zh-CN" sz="2800">
              <a:solidFill>
                <a:srgbClr val="0A0A0A"/>
              </a:solidFill>
              <a:latin typeface="Times New Roman" panose="02020603050405020304" charset="0"/>
              <a:ea typeface="仿宋" panose="02010609060101010101" charset="-122"/>
              <a:sym typeface="+mn-ea"/>
            </a:endParaRPr>
          </a:p>
        </p:txBody>
      </p:sp>
      <p:sp>
        <p:nvSpPr>
          <p:cNvPr id="6" name="文本框 5"/>
          <p:cNvSpPr txBox="1"/>
          <p:nvPr>
            <p:custDataLst>
              <p:tags r:id="rId4"/>
            </p:custDataLst>
          </p:nvPr>
        </p:nvSpPr>
        <p:spPr>
          <a:xfrm>
            <a:off x="38100" y="1170305"/>
            <a:ext cx="11986260" cy="953135"/>
          </a:xfrm>
          <a:prstGeom prst="rect">
            <a:avLst/>
          </a:prstGeom>
          <a:noFill/>
        </p:spPr>
        <p:txBody>
          <a:bodyPr wrap="square" rtlCol="0" anchor="t">
            <a:spAutoFit/>
          </a:bodyPr>
          <a:p>
            <a:r>
              <a:rPr lang="en-US" altLang="zh-CN" sz="2800">
                <a:solidFill>
                  <a:srgbClr val="0A0A0A"/>
                </a:solidFill>
                <a:latin typeface="Times New Roman" panose="02020603050405020304" charset="0"/>
                <a:ea typeface="仿宋" panose="02010609060101010101" charset="-122"/>
                <a:sym typeface="+mn-ea"/>
              </a:rPr>
              <a:t>1.  历史课上，我们探讨了</a:t>
            </a:r>
            <a:r>
              <a:rPr lang="en-US" altLang="zh-CN" sz="2800" b="1">
                <a:solidFill>
                  <a:srgbClr val="C00000"/>
                </a:solidFill>
                <a:latin typeface="Times New Roman" panose="02020603050405020304" charset="0"/>
                <a:ea typeface="仿宋" panose="02010609060101010101" charset="-122"/>
                <a:sym typeface="+mn-ea"/>
              </a:rPr>
              <a:t>古代宗教</a:t>
            </a:r>
            <a:r>
              <a:rPr lang="en-US" altLang="zh-CN" sz="2800">
                <a:solidFill>
                  <a:srgbClr val="0A0A0A"/>
                </a:solidFill>
                <a:latin typeface="Times New Roman" panose="02020603050405020304" charset="0"/>
                <a:ea typeface="仿宋" panose="02010609060101010101" charset="-122"/>
                <a:sym typeface="+mn-ea"/>
              </a:rPr>
              <a:t>如何塑造早期文明的法律与传统。</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endParaRPr lang="en-US" altLang="zh-CN" sz="2800">
              <a:solidFill>
                <a:srgbClr val="0A0A0A"/>
              </a:solidFill>
              <a:latin typeface="Times New Roman" panose="02020603050405020304" charset="0"/>
              <a:ea typeface="仿宋" panose="02010609060101010101" charset="-122"/>
              <a:sym typeface="+mn-ea"/>
            </a:endParaRPr>
          </a:p>
        </p:txBody>
      </p:sp>
      <p:sp>
        <p:nvSpPr>
          <p:cNvPr id="7" name="文本框 6"/>
          <p:cNvSpPr txBox="1"/>
          <p:nvPr>
            <p:custDataLst>
              <p:tags r:id="rId5"/>
            </p:custDataLst>
          </p:nvPr>
        </p:nvSpPr>
        <p:spPr>
          <a:xfrm>
            <a:off x="453390" y="3050540"/>
            <a:ext cx="11161395" cy="953135"/>
          </a:xfrm>
          <a:prstGeom prst="rect">
            <a:avLst/>
          </a:prstGeom>
          <a:noFill/>
        </p:spPr>
        <p:txBody>
          <a:bodyPr wrap="square" rtlCol="0" anchor="t">
            <a:spAutoFit/>
          </a:bodyPr>
          <a:p>
            <a:r>
              <a:rPr lang="en-US" altLang="zh-CN" sz="2800">
                <a:solidFill>
                  <a:srgbClr val="0A0A0A"/>
                </a:solidFill>
                <a:latin typeface="Times New Roman" panose="02020603050405020304" charset="0"/>
                <a:ea typeface="仿宋" panose="02010609060101010101" charset="-122"/>
                <a:sym typeface="+mn-ea"/>
              </a:rPr>
              <a:t>The school library has </a:t>
            </a:r>
            <a:r>
              <a:rPr lang="en-US" altLang="zh-CN" sz="2800" b="1">
                <a:solidFill>
                  <a:srgbClr val="C00000"/>
                </a:solidFill>
                <a:latin typeface="Times New Roman" panose="02020603050405020304" charset="0"/>
                <a:ea typeface="仿宋" panose="02010609060101010101" charset="-122"/>
                <a:sym typeface="+mn-ea"/>
              </a:rPr>
              <a:t>books about different religions</a:t>
            </a:r>
            <a:r>
              <a:rPr lang="en-US" altLang="zh-CN" sz="2800">
                <a:solidFill>
                  <a:srgbClr val="0A0A0A"/>
                </a:solidFill>
                <a:latin typeface="Times New Roman" panose="02020603050405020304" charset="0"/>
                <a:ea typeface="仿宋" panose="02010609060101010101" charset="-122"/>
                <a:sym typeface="+mn-ea"/>
              </a:rPr>
              <a:t>, which helps students understand cultural diversity.</a:t>
            </a:r>
            <a:endParaRPr lang="en-US" altLang="zh-CN" sz="2800">
              <a:solidFill>
                <a:srgbClr val="0A0A0A"/>
              </a:solidFill>
              <a:latin typeface="Times New Roman" panose="02020603050405020304" charset="0"/>
              <a:ea typeface="仿宋" panose="02010609060101010101" charset="-122"/>
              <a:sym typeface="+mn-ea"/>
            </a:endParaRPr>
          </a:p>
        </p:txBody>
      </p:sp>
      <p:sp>
        <p:nvSpPr>
          <p:cNvPr id="8" name="文本框 7"/>
          <p:cNvSpPr txBox="1"/>
          <p:nvPr>
            <p:custDataLst>
              <p:tags r:id="rId6"/>
            </p:custDataLst>
          </p:nvPr>
        </p:nvSpPr>
        <p:spPr>
          <a:xfrm>
            <a:off x="292735" y="2586355"/>
            <a:ext cx="11132820" cy="953135"/>
          </a:xfrm>
          <a:prstGeom prst="rect">
            <a:avLst/>
          </a:prstGeom>
          <a:noFill/>
        </p:spPr>
        <p:txBody>
          <a:bodyPr wrap="square" rtlCol="0" anchor="t">
            <a:spAutoFit/>
          </a:bodyPr>
          <a:p>
            <a:r>
              <a:rPr lang="en-US" altLang="zh-CN" sz="2800">
                <a:solidFill>
                  <a:srgbClr val="0A0A0A"/>
                </a:solidFill>
                <a:latin typeface="Times New Roman" panose="02020603050405020304" charset="0"/>
                <a:ea typeface="仿宋" panose="02010609060101010101" charset="-122"/>
                <a:sym typeface="+mn-ea"/>
              </a:rPr>
              <a:t>2.校图书馆有关于</a:t>
            </a:r>
            <a:r>
              <a:rPr lang="en-US" altLang="zh-CN" sz="2800" b="1">
                <a:solidFill>
                  <a:srgbClr val="C00000"/>
                </a:solidFill>
                <a:latin typeface="Times New Roman" panose="02020603050405020304" charset="0"/>
                <a:ea typeface="仿宋" panose="02010609060101010101" charset="-122"/>
                <a:sym typeface="+mn-ea"/>
              </a:rPr>
              <a:t>不同宗教的书籍</a:t>
            </a:r>
            <a:r>
              <a:rPr lang="en-US" altLang="zh-CN" sz="2800">
                <a:solidFill>
                  <a:srgbClr val="0A0A0A"/>
                </a:solidFill>
                <a:latin typeface="Times New Roman" panose="02020603050405020304" charset="0"/>
                <a:ea typeface="仿宋" panose="02010609060101010101" charset="-122"/>
                <a:sym typeface="+mn-ea"/>
              </a:rPr>
              <a:t>，帮助学生理解文化多样性。</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endParaRPr lang="en-US" altLang="zh-CN" sz="2800">
              <a:solidFill>
                <a:srgbClr val="0A0A0A"/>
              </a:solidFill>
              <a:latin typeface="Times New Roman" panose="02020603050405020304" charset="0"/>
              <a:ea typeface="仿宋" panose="02010609060101010101" charset="-122"/>
              <a:sym typeface="+mn-ea"/>
            </a:endParaRPr>
          </a:p>
        </p:txBody>
      </p:sp>
      <p:sp>
        <p:nvSpPr>
          <p:cNvPr id="9" name="文本框 8"/>
          <p:cNvSpPr txBox="1"/>
          <p:nvPr>
            <p:custDataLst>
              <p:tags r:id="rId7"/>
            </p:custDataLst>
          </p:nvPr>
        </p:nvSpPr>
        <p:spPr>
          <a:xfrm>
            <a:off x="453390" y="5039360"/>
            <a:ext cx="7132955" cy="1383665"/>
          </a:xfrm>
          <a:prstGeom prst="rect">
            <a:avLst/>
          </a:prstGeom>
          <a:noFill/>
        </p:spPr>
        <p:txBody>
          <a:bodyPr wrap="square" rtlCol="0" anchor="t">
            <a:spAutoFit/>
          </a:bodyPr>
          <a:p>
            <a:r>
              <a:rPr lang="en-US" altLang="zh-CN" sz="2800">
                <a:solidFill>
                  <a:srgbClr val="0A0A0A"/>
                </a:solidFill>
                <a:latin typeface="Times New Roman" panose="02020603050405020304" charset="0"/>
                <a:ea typeface="仿宋" panose="02010609060101010101" charset="-122"/>
                <a:sym typeface="+mn-ea"/>
              </a:rPr>
              <a:t>Our school respects </a:t>
            </a:r>
            <a:r>
              <a:rPr lang="en-US" altLang="zh-CN" sz="2800" b="1">
                <a:solidFill>
                  <a:srgbClr val="C00000"/>
                </a:solidFill>
                <a:latin typeface="Times New Roman" panose="02020603050405020304" charset="0"/>
                <a:ea typeface="仿宋" panose="02010609060101010101" charset="-122"/>
                <a:sym typeface="+mn-ea"/>
              </a:rPr>
              <a:t>all religious festivals</a:t>
            </a:r>
            <a:r>
              <a:rPr lang="en-US" altLang="zh-CN" sz="2800">
                <a:solidFill>
                  <a:srgbClr val="0A0A0A"/>
                </a:solidFill>
                <a:latin typeface="Times New Roman" panose="02020603050405020304" charset="0"/>
                <a:ea typeface="仿宋" panose="02010609060101010101" charset="-122"/>
                <a:sym typeface="+mn-ea"/>
              </a:rPr>
              <a:t>, allowing students to share traditions like Diwali or Christmas.</a:t>
            </a:r>
            <a:endParaRPr lang="en-US" altLang="zh-CN" sz="2800">
              <a:solidFill>
                <a:srgbClr val="0A0A0A"/>
              </a:solidFill>
              <a:latin typeface="Times New Roman" panose="02020603050405020304" charset="0"/>
              <a:ea typeface="仿宋" panose="02010609060101010101" charset="-122"/>
              <a:sym typeface="+mn-ea"/>
            </a:endParaRPr>
          </a:p>
        </p:txBody>
      </p:sp>
      <p:pic>
        <p:nvPicPr>
          <p:cNvPr id="2" name="图片 1"/>
          <p:cNvPicPr>
            <a:picLocks noChangeAspect="1"/>
          </p:cNvPicPr>
          <p:nvPr/>
        </p:nvPicPr>
        <p:blipFill>
          <a:blip r:embed="rId8"/>
          <a:stretch>
            <a:fillRect/>
          </a:stretch>
        </p:blipFill>
        <p:spPr>
          <a:xfrm>
            <a:off x="8907145" y="3682365"/>
            <a:ext cx="2519045" cy="3000375"/>
          </a:xfrm>
          <a:prstGeom prst="rect">
            <a:avLst/>
          </a:prstGeom>
        </p:spPr>
      </p:pic>
      <p:pic>
        <p:nvPicPr>
          <p:cNvPr id="5124" name="图片 6" descr="logo横版 png"/>
          <p:cNvPicPr>
            <a:picLocks noChangeAspect="1"/>
          </p:cNvPicPr>
          <p:nvPr/>
        </p:nvPicPr>
        <p:blipFill>
          <a:blip r:embed="rId9"/>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35842"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35843"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35844"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figure	/ˈfɪgə(r)/	n.人物;数字;身材 vt.认为</a:t>
            </a:r>
            <a:endParaRPr lang="zh-CN" altLang="en-US" sz="2800" b="1">
              <a:latin typeface="Times New Roman" panose="02020603050405020304" charset="0"/>
              <a:ea typeface="仿宋" panose="02010609060101010101" charset="-122"/>
            </a:endParaRPr>
          </a:p>
        </p:txBody>
      </p:sp>
      <p:sp>
        <p:nvSpPr>
          <p:cNvPr id="35845" name="文本框 1"/>
          <p:cNvSpPr txBox="1"/>
          <p:nvPr/>
        </p:nvSpPr>
        <p:spPr>
          <a:xfrm>
            <a:off x="436634" y="1131147"/>
            <a:ext cx="6773333" cy="521970"/>
          </a:xfrm>
          <a:prstGeom prst="rect">
            <a:avLst/>
          </a:prstGeom>
          <a:noFill/>
          <a:ln w="9525">
            <a:noFill/>
          </a:ln>
        </p:spPr>
        <p:txBody>
          <a:bodyPr anchor="t" anchorCtr="0">
            <a:spAutoFit/>
          </a:bodyPr>
          <a:p>
            <a:pPr algn="just" defTabSz="266700"/>
            <a:r>
              <a:rPr lang="en-US" altLang="zh-CN" sz="2800">
                <a:solidFill>
                  <a:srgbClr val="222222"/>
                </a:solidFill>
                <a:latin typeface="Times New Roman" panose="02020603050405020304" charset="0"/>
                <a:ea typeface="仿宋" panose="02010609060101010101" charset="-122"/>
              </a:rPr>
              <a:t>She's always </a:t>
            </a:r>
            <a:r>
              <a:rPr lang="en-US" altLang="zh-CN" sz="2800" b="1">
                <a:solidFill>
                  <a:srgbClr val="C00000"/>
                </a:solidFill>
                <a:latin typeface="Times New Roman" panose="02020603050405020304" charset="0"/>
                <a:ea typeface="仿宋" panose="02010609060101010101" charset="-122"/>
              </a:rPr>
              <a:t>had a good figure</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4" name="文本框 3"/>
          <p:cNvSpPr txBox="1"/>
          <p:nvPr/>
        </p:nvSpPr>
        <p:spPr>
          <a:xfrm>
            <a:off x="436245" y="2545715"/>
            <a:ext cx="11181080" cy="1383665"/>
          </a:xfrm>
          <a:prstGeom prst="rect">
            <a:avLst/>
          </a:prstGeom>
        </p:spPr>
        <p:txBody>
          <a:bodyPr wrap="square">
            <a:spAutoFit/>
          </a:bodyPr>
          <a:p>
            <a:pPr defTabSz="266700">
              <a:lnSpc>
                <a:spcPct val="150000"/>
              </a:lnSpc>
            </a:pPr>
            <a:r>
              <a:rPr lang="en-US" altLang="zh-CN" sz="2800" noProof="1">
                <a:solidFill>
                  <a:srgbClr val="000000"/>
                </a:solidFill>
                <a:latin typeface="Times New Roman" panose="02020603050405020304" charset="0"/>
                <a:ea typeface="仿宋" panose="02010609060101010101" charset="-122"/>
                <a:cs typeface="+mn-cs"/>
              </a:rPr>
              <a:t>Only by means of balanced diets and regular exercise </a:t>
            </a:r>
            <a:r>
              <a:rPr lang="en-US" altLang="zh-CN" sz="2800" noProof="1">
                <a:solidFill>
                  <a:schemeClr val="tx1"/>
                </a:solidFill>
                <a:uFill>
                  <a:solidFill>
                    <a:srgbClr val="000000"/>
                  </a:solidFill>
                </a:uFill>
                <a:latin typeface="Times New Roman" panose="02020603050405020304" charset="0"/>
                <a:ea typeface="仿宋" panose="02010609060101010101" charset="-122"/>
                <a:cs typeface="+mn-cs"/>
              </a:rPr>
              <a:t>can you</a:t>
            </a:r>
            <a:r>
              <a:rPr lang="en-US" altLang="zh-CN" sz="2800" noProof="1">
                <a:solidFill>
                  <a:srgbClr val="FF0000"/>
                </a:solidFill>
                <a:uFill>
                  <a:solidFill>
                    <a:srgbClr val="000000"/>
                  </a:solidFill>
                </a:uFill>
                <a:latin typeface="Times New Roman" panose="02020603050405020304" charset="0"/>
                <a:ea typeface="仿宋" panose="02010609060101010101" charset="-122"/>
                <a:cs typeface="+mn-cs"/>
              </a:rPr>
              <a:t> </a:t>
            </a:r>
            <a:r>
              <a:rPr lang="en-US" altLang="zh-CN" sz="2800" b="1" noProof="1">
                <a:solidFill>
                  <a:srgbClr val="C00000"/>
                </a:solidFill>
                <a:uFill>
                  <a:solidFill>
                    <a:srgbClr val="000000"/>
                  </a:solidFill>
                </a:uFill>
                <a:latin typeface="Times New Roman" panose="02020603050405020304" charset="0"/>
                <a:ea typeface="仿宋" panose="02010609060101010101" charset="-122"/>
                <a:cs typeface="+mn-cs"/>
              </a:rPr>
              <a:t>keep your figure</a:t>
            </a:r>
            <a:r>
              <a:rPr lang="en-US" altLang="zh-CN" sz="2800" noProof="1">
                <a:solidFill>
                  <a:srgbClr val="000000"/>
                </a:solidFill>
                <a:latin typeface="Times New Roman" panose="02020603050405020304" charset="0"/>
                <a:ea typeface="仿宋" panose="02010609060101010101" charset="-122"/>
                <a:cs typeface="+mn-cs"/>
              </a:rPr>
              <a:t> and stay healthy.</a:t>
            </a:r>
            <a:endParaRPr lang="zh-CN" altLang="en-US" sz="2800" noProof="1">
              <a:solidFill>
                <a:srgbClr val="000000"/>
              </a:solidFill>
              <a:latin typeface="Times New Roman" panose="02020603050405020304" charset="0"/>
              <a:ea typeface="仿宋" panose="02010609060101010101" charset="-122"/>
            </a:endParaRPr>
          </a:p>
        </p:txBody>
      </p:sp>
      <p:sp>
        <p:nvSpPr>
          <p:cNvPr id="35848" name="文本框 4"/>
          <p:cNvSpPr txBox="1"/>
          <p:nvPr/>
        </p:nvSpPr>
        <p:spPr>
          <a:xfrm>
            <a:off x="292735" y="4467225"/>
            <a:ext cx="10942955" cy="1383665"/>
          </a:xfrm>
          <a:prstGeom prst="rect">
            <a:avLst/>
          </a:prstGeom>
          <a:noFill/>
          <a:ln w="9525">
            <a:noFill/>
          </a:ln>
        </p:spPr>
        <p:txBody>
          <a:bodyPr wrap="square" anchor="t" anchorCtr="0">
            <a:spAutoFit/>
          </a:bodyPr>
          <a:p>
            <a:pPr defTabSz="266700">
              <a:lnSpc>
                <a:spcPct val="150000"/>
              </a:lnSpc>
            </a:pPr>
            <a:r>
              <a:rPr lang="en-US" altLang="zh-CN" sz="2800" b="1">
                <a:solidFill>
                  <a:srgbClr val="C00000"/>
                </a:solidFill>
                <a:latin typeface="Times New Roman" panose="02020603050405020304" charset="0"/>
                <a:ea typeface="仿宋" panose="02010609060101010101" charset="-122"/>
              </a:rPr>
              <a:t>The terrible figure disappeared into the forest</a:t>
            </a:r>
            <a:r>
              <a:rPr lang="en-US" altLang="zh-CN" sz="2800">
                <a:solidFill>
                  <a:srgbClr val="000000"/>
                </a:solidFill>
                <a:latin typeface="Times New Roman" panose="02020603050405020304" charset="0"/>
                <a:ea typeface="仿宋" panose="02010609060101010101" charset="-122"/>
              </a:rPr>
              <a:t>, after which Tom ran all the way home, his heart wildly beating.</a:t>
            </a:r>
            <a:endParaRPr lang="zh-CN" altLang="en-US" sz="2800">
              <a:solidFill>
                <a:srgbClr val="000000"/>
              </a:solidFill>
              <a:latin typeface="Times New Roman" panose="02020603050405020304" charset="0"/>
              <a:ea typeface="仿宋" panose="02010609060101010101" charset="-122"/>
            </a:endParaRPr>
          </a:p>
        </p:txBody>
      </p:sp>
      <p:sp>
        <p:nvSpPr>
          <p:cNvPr id="5" name="文本框 4"/>
          <p:cNvSpPr txBox="1"/>
          <p:nvPr/>
        </p:nvSpPr>
        <p:spPr>
          <a:xfrm>
            <a:off x="544830" y="655320"/>
            <a:ext cx="6096000" cy="589280"/>
          </a:xfrm>
          <a:prstGeom prst="rect">
            <a:avLst/>
          </a:prstGeom>
          <a:noFill/>
        </p:spPr>
        <p:txBody>
          <a:bodyPr wrap="square" rtlCol="0" anchor="t">
            <a:no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她一向</a:t>
            </a:r>
            <a:r>
              <a:rPr lang="zh-CN" altLang="en-US" sz="2800" b="1">
                <a:solidFill>
                  <a:srgbClr val="C00000"/>
                </a:solidFill>
                <a:latin typeface="Times New Roman" panose="02020603050405020304" charset="0"/>
                <a:ea typeface="仿宋" panose="02010609060101010101" charset="-122"/>
                <a:sym typeface="+mn-ea"/>
              </a:rPr>
              <a:t>体态秀美</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nvSpPr>
        <p:spPr>
          <a:xfrm>
            <a:off x="436245" y="1609090"/>
            <a:ext cx="6927215" cy="1167130"/>
          </a:xfrm>
          <a:prstGeom prst="rect">
            <a:avLst/>
          </a:prstGeom>
          <a:noFill/>
        </p:spPr>
        <p:txBody>
          <a:bodyPr wrap="square" rtlCol="0" anchor="t">
            <a:noAutofit/>
          </a:bodyPr>
          <a:p>
            <a:pPr defTabSz="266700">
              <a:lnSpc>
                <a:spcPct val="150000"/>
              </a:lnSpc>
            </a:pPr>
            <a:r>
              <a:rPr lang="en-US" altLang="zh-CN" sz="2800">
                <a:solidFill>
                  <a:srgbClr val="000000"/>
                </a:solidFill>
                <a:latin typeface="Times New Roman" panose="02020603050405020304" charset="0"/>
                <a:ea typeface="仿宋" panose="02010609060101010101" charset="-122"/>
                <a:sym typeface="+mn-ea"/>
              </a:rPr>
              <a:t>2. </a:t>
            </a:r>
            <a:r>
              <a:rPr lang="zh-CN" altLang="en-US" sz="2800">
                <a:solidFill>
                  <a:srgbClr val="000000"/>
                </a:solidFill>
                <a:latin typeface="Times New Roman" panose="02020603050405020304" charset="0"/>
                <a:ea typeface="仿宋" panose="02010609060101010101" charset="-122"/>
                <a:sym typeface="+mn-ea"/>
              </a:rPr>
              <a:t>只有通过均衡的饮食和规律的锻炼，你才能既</a:t>
            </a:r>
            <a:r>
              <a:rPr lang="zh-CN" altLang="en-US" sz="2800" b="1">
                <a:solidFill>
                  <a:srgbClr val="C00000"/>
                </a:solidFill>
                <a:latin typeface="Times New Roman" panose="02020603050405020304" charset="0"/>
                <a:ea typeface="仿宋" panose="02010609060101010101" charset="-122"/>
                <a:sym typeface="+mn-ea"/>
              </a:rPr>
              <a:t>保持体形</a:t>
            </a:r>
            <a:r>
              <a:rPr lang="zh-CN" altLang="en-US" sz="2800">
                <a:solidFill>
                  <a:srgbClr val="000000"/>
                </a:solidFill>
                <a:latin typeface="Times New Roman" panose="02020603050405020304" charset="0"/>
                <a:ea typeface="仿宋" panose="02010609060101010101" charset="-122"/>
                <a:sym typeface="+mn-ea"/>
              </a:rPr>
              <a:t>又保持健康。</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defTabSz="266700">
              <a:lnSpc>
                <a:spcPct val="150000"/>
              </a:lnSpc>
            </a:pPr>
            <a:endParaRPr lang="zh-CN" altLang="en-US" sz="2800">
              <a:solidFill>
                <a:srgbClr val="000000"/>
              </a:solidFill>
              <a:latin typeface="Times New Roman" panose="02020603050405020304" charset="0"/>
              <a:ea typeface="仿宋" panose="02010609060101010101" charset="-122"/>
              <a:sym typeface="+mn-ea"/>
            </a:endParaRPr>
          </a:p>
        </p:txBody>
      </p:sp>
      <p:sp>
        <p:nvSpPr>
          <p:cNvPr id="7" name="文本框 6"/>
          <p:cNvSpPr txBox="1"/>
          <p:nvPr/>
        </p:nvSpPr>
        <p:spPr>
          <a:xfrm>
            <a:off x="436880" y="3729990"/>
            <a:ext cx="12099925" cy="1383665"/>
          </a:xfrm>
          <a:prstGeom prst="rect">
            <a:avLst/>
          </a:prstGeom>
          <a:noFill/>
        </p:spPr>
        <p:txBody>
          <a:bodyPr wrap="square" rtlCol="0" anchor="t">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sym typeface="+mn-ea"/>
              </a:rPr>
              <a:t>3. </a:t>
            </a:r>
            <a:r>
              <a:rPr lang="zh-CN" altLang="en-US" sz="2800" b="1">
                <a:solidFill>
                  <a:srgbClr val="C00000"/>
                </a:solidFill>
                <a:latin typeface="Times New Roman" panose="02020603050405020304" charset="0"/>
                <a:ea typeface="仿宋" panose="02010609060101010101" charset="-122"/>
                <a:sym typeface="+mn-ea"/>
              </a:rPr>
              <a:t>那个可怕的身影消失在森林后</a:t>
            </a:r>
            <a:r>
              <a:rPr lang="en-US" altLang="zh-CN" sz="2800">
                <a:solidFill>
                  <a:srgbClr val="000000"/>
                </a:solidFill>
                <a:latin typeface="Times New Roman" panose="02020603050405020304" charset="0"/>
                <a:ea typeface="仿宋" panose="02010609060101010101" charset="-122"/>
                <a:sym typeface="+mn-ea"/>
              </a:rPr>
              <a:t>,</a:t>
            </a:r>
            <a:r>
              <a:rPr lang="zh-CN" altLang="en-US" sz="2800">
                <a:solidFill>
                  <a:srgbClr val="000000"/>
                </a:solidFill>
                <a:latin typeface="Times New Roman" panose="02020603050405020304" charset="0"/>
                <a:ea typeface="仿宋" panose="02010609060101010101" charset="-122"/>
                <a:sym typeface="+mn-ea"/>
              </a:rPr>
              <a:t>汤姆的心狂跳不止，一路跑回了家。</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defTabSz="266700">
              <a:lnSpc>
                <a:spcPct val="150000"/>
              </a:lnSpc>
            </a:pPr>
            <a:endParaRPr lang="zh-CN" altLang="en-US" sz="2800">
              <a:solidFill>
                <a:srgbClr val="000000"/>
              </a:solidFill>
              <a:latin typeface="Times New Roman" panose="02020603050405020304" charset="0"/>
              <a:ea typeface="仿宋" panose="02010609060101010101" charset="-122"/>
              <a:sym typeface="+mn-ea"/>
            </a:endParaRPr>
          </a:p>
        </p:txBody>
      </p:sp>
      <p:pic>
        <p:nvPicPr>
          <p:cNvPr id="2" name="图片 1" descr="卡通女孩哑铃举重健身打卡运动健身器材晒生活健康体育健美"/>
          <p:cNvPicPr>
            <a:picLocks noChangeAspect="1"/>
          </p:cNvPicPr>
          <p:nvPr/>
        </p:nvPicPr>
        <p:blipFill>
          <a:blip r:embed="rId2"/>
          <a:stretch>
            <a:fillRect/>
          </a:stretch>
        </p:blipFill>
        <p:spPr>
          <a:xfrm>
            <a:off x="8742045" y="323850"/>
            <a:ext cx="1655445" cy="245237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 to="" calcmode="lin" valueType="num">
                                      <p:cBhvr>
                                        <p:cTn id="7" dur="1" fill="hold"/>
                                        <p:tgtEl>
                                          <p:spTgt spid="3584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5848"/>
                                        </p:tgtEl>
                                        <p:attrNameLst>
                                          <p:attrName>style.visibility</p:attrName>
                                        </p:attrNameLst>
                                      </p:cBhvr>
                                      <p:to>
                                        <p:strVal val="visible"/>
                                      </p:to>
                                    </p:set>
                                    <p:anim to="" calcmode="lin" valueType="num">
                                      <p:cBhvr>
                                        <p:cTn id="17" dur="1" fill="hold"/>
                                        <p:tgtEl>
                                          <p:spTgt spid="3584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P spid="35845" grpId="1"/>
      <p:bldP spid="4" grpId="0"/>
      <p:bldP spid="4" grpId="1"/>
      <p:bldP spid="35848" grpId="0"/>
      <p:bldP spid="35848"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37890"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37891"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37892"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charm	/tʃɑ:m/	n.魅力;迷人的特征;咒语</a:t>
            </a:r>
            <a:endParaRPr lang="zh-CN" altLang="en-US" sz="2800" b="1">
              <a:latin typeface="Times New Roman" panose="02020603050405020304" charset="0"/>
              <a:ea typeface="仿宋" panose="02010609060101010101" charset="-122"/>
            </a:endParaRPr>
          </a:p>
        </p:txBody>
      </p:sp>
      <p:sp>
        <p:nvSpPr>
          <p:cNvPr id="37893" name="文本框 1"/>
          <p:cNvSpPr txBox="1"/>
          <p:nvPr/>
        </p:nvSpPr>
        <p:spPr>
          <a:xfrm>
            <a:off x="721749" y="2918460"/>
            <a:ext cx="6773333" cy="521970"/>
          </a:xfrm>
          <a:prstGeom prst="rect">
            <a:avLst/>
          </a:prstGeom>
          <a:noFill/>
          <a:ln w="9525">
            <a:noFill/>
          </a:ln>
        </p:spPr>
        <p:txBody>
          <a:bodyPr anchor="t" anchorCtr="0">
            <a:spAutoFit/>
          </a:bodyPr>
          <a:p>
            <a:pPr algn="just" defTabSz="266700"/>
            <a:r>
              <a:rPr lang="en-US" altLang="zh-CN" sz="2800">
                <a:solidFill>
                  <a:srgbClr val="222222"/>
                </a:solidFill>
                <a:latin typeface="Times New Roman" panose="02020603050405020304" charset="0"/>
                <a:ea typeface="仿宋" panose="02010609060101010101" charset="-122"/>
              </a:rPr>
              <a:t>He was gifted with</a:t>
            </a:r>
            <a:r>
              <a:rPr lang="en-US" altLang="zh-CN" sz="2800">
                <a:solidFill>
                  <a:srgbClr val="FF0000"/>
                </a:solidFill>
                <a:latin typeface="Times New Roman" panose="02020603050405020304" charset="0"/>
                <a:ea typeface="仿宋" panose="02010609060101010101" charset="-122"/>
              </a:rPr>
              <a:t> </a:t>
            </a:r>
            <a:r>
              <a:rPr lang="en-US" altLang="zh-CN" sz="2800" b="1">
                <a:solidFill>
                  <a:srgbClr val="C00000"/>
                </a:solidFill>
                <a:latin typeface="Times New Roman" panose="02020603050405020304" charset="0"/>
                <a:ea typeface="仿宋" panose="02010609060101010101" charset="-122"/>
              </a:rPr>
              <a:t>a charming smile</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nvSpPr>
        <p:spPr>
          <a:xfrm>
            <a:off x="466725" y="1235710"/>
            <a:ext cx="6096000" cy="560705"/>
          </a:xfrm>
          <a:prstGeom prst="rect">
            <a:avLst/>
          </a:prstGeom>
          <a:noFill/>
        </p:spPr>
        <p:txBody>
          <a:bodyPr wrap="square" rtlCol="0" anchor="t">
            <a:no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他具有</a:t>
            </a:r>
            <a:r>
              <a:rPr lang="zh-CN" altLang="en-US" sz="2800" b="1">
                <a:solidFill>
                  <a:srgbClr val="C00000"/>
                </a:solidFill>
                <a:latin typeface="Times New Roman" panose="02020603050405020304" charset="0"/>
                <a:ea typeface="仿宋" panose="02010609060101010101" charset="-122"/>
                <a:sym typeface="+mn-ea"/>
              </a:rPr>
              <a:t>不可否认的魅力</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nvSpPr>
        <p:spPr>
          <a:xfrm>
            <a:off x="721995" y="1757680"/>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He had </a:t>
            </a:r>
            <a:r>
              <a:rPr lang="en-US" altLang="zh-CN" sz="2800" b="1">
                <a:solidFill>
                  <a:srgbClr val="C00000"/>
                </a:solidFill>
                <a:latin typeface="Times New Roman" panose="02020603050405020304" charset="0"/>
                <a:ea typeface="仿宋" panose="02010609060101010101" charset="-122"/>
                <a:sym typeface="+mn-ea"/>
              </a:rPr>
              <a:t>undeniable charm</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nvSpPr>
        <p:spPr>
          <a:xfrm>
            <a:off x="466725" y="2338070"/>
            <a:ext cx="6096000" cy="483870"/>
          </a:xfrm>
          <a:prstGeom prst="rect">
            <a:avLst/>
          </a:prstGeom>
          <a:noFill/>
        </p:spPr>
        <p:txBody>
          <a:bodyPr wrap="square" rtlCol="0" anchor="t">
            <a:noAutofit/>
          </a:bodyPr>
          <a:p>
            <a:pPr algn="just" defTabSz="266700"/>
            <a:r>
              <a:rPr lang="en-US" altLang="zh-CN" sz="2800">
                <a:solidFill>
                  <a:srgbClr val="222222"/>
                </a:solidFill>
                <a:latin typeface="Times New Roman" panose="02020603050405020304" charset="0"/>
                <a:ea typeface="仿宋" panose="02010609060101010101" charset="-122"/>
                <a:sym typeface="+mn-ea"/>
              </a:rPr>
              <a:t>2.</a:t>
            </a:r>
            <a:r>
              <a:rPr lang="zh-CN" altLang="en-US" sz="2800">
                <a:solidFill>
                  <a:srgbClr val="222222"/>
                </a:solidFill>
                <a:latin typeface="Times New Roman" panose="02020603050405020304" charset="0"/>
                <a:ea typeface="仿宋" panose="02010609060101010101" charset="-122"/>
                <a:sym typeface="+mn-ea"/>
              </a:rPr>
              <a:t>他有一副</a:t>
            </a:r>
            <a:r>
              <a:rPr lang="zh-CN" altLang="en-US" sz="2800" b="1">
                <a:solidFill>
                  <a:srgbClr val="C00000"/>
                </a:solidFill>
                <a:latin typeface="Times New Roman" panose="02020603050405020304" charset="0"/>
                <a:ea typeface="仿宋" panose="02010609060101010101" charset="-122"/>
                <a:sym typeface="+mn-ea"/>
              </a:rPr>
              <a:t>迷人的微笑</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pic>
        <p:nvPicPr>
          <p:cNvPr id="6" name="图片 5"/>
          <p:cNvPicPr>
            <a:picLocks noChangeAspect="1"/>
          </p:cNvPicPr>
          <p:nvPr/>
        </p:nvPicPr>
        <p:blipFill>
          <a:blip r:embed="rId2"/>
          <a:stretch>
            <a:fillRect/>
          </a:stretch>
        </p:blipFill>
        <p:spPr>
          <a:xfrm>
            <a:off x="6177915" y="3470275"/>
            <a:ext cx="3670300" cy="248094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7893"/>
                                        </p:tgtEl>
                                        <p:attrNameLst>
                                          <p:attrName>style.visibility</p:attrName>
                                        </p:attrNameLst>
                                      </p:cBhvr>
                                      <p:to>
                                        <p:strVal val="visible"/>
                                      </p:to>
                                    </p:set>
                                    <p:anim to="" calcmode="lin" valueType="num">
                                      <p:cBhvr>
                                        <p:cTn id="12" dur="1" fill="hold"/>
                                        <p:tgtEl>
                                          <p:spTgt spid="3789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7893" grpId="0"/>
      <p:bldP spid="37893"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39938"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39939"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39940" name="文本框 8"/>
          <p:cNvSpPr txBox="1"/>
          <p:nvPr>
            <p:custDataLst>
              <p:tags r:id="rId1"/>
            </p:custDataLst>
          </p:nvPr>
        </p:nvSpPr>
        <p:spPr>
          <a:xfrm>
            <a:off x="1816700" y="93133"/>
            <a:ext cx="9419167" cy="953135"/>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joy	/dʒɔɪ/	n.高兴;喜悦</a:t>
            </a:r>
            <a:endParaRPr lang="zh-CN" altLang="en-US" sz="2800" b="1">
              <a:latin typeface="Times New Roman" panose="02020603050405020304" charset="0"/>
              <a:ea typeface="仿宋" panose="02010609060101010101" charset="-122"/>
            </a:endParaRPr>
          </a:p>
          <a:p>
            <a:r>
              <a:rPr lang="zh-CN" altLang="en-US" sz="2800" b="1">
                <a:latin typeface="Times New Roman" panose="02020603050405020304" charset="0"/>
                <a:ea typeface="仿宋" panose="02010609060101010101" charset="-122"/>
              </a:rPr>
              <a:t>joyful	/ˈdʒɔɪfl/	adj.高兴的;快乐的</a:t>
            </a:r>
            <a:endParaRPr lang="zh-CN" altLang="en-US" sz="2800" b="1">
              <a:latin typeface="Times New Roman" panose="02020603050405020304" charset="0"/>
              <a:ea typeface="仿宋" panose="02010609060101010101" charset="-122"/>
            </a:endParaRPr>
          </a:p>
        </p:txBody>
      </p:sp>
      <p:sp>
        <p:nvSpPr>
          <p:cNvPr id="39941" name="文本框 1"/>
          <p:cNvSpPr txBox="1"/>
          <p:nvPr>
            <p:custDataLst>
              <p:tags r:id="rId2"/>
            </p:custDataLst>
          </p:nvPr>
        </p:nvSpPr>
        <p:spPr>
          <a:xfrm>
            <a:off x="736989" y="4134062"/>
            <a:ext cx="6773333" cy="521970"/>
          </a:xfrm>
          <a:prstGeom prst="rect">
            <a:avLst/>
          </a:prstGeom>
          <a:noFill/>
          <a:ln w="9525">
            <a:noFill/>
          </a:ln>
        </p:spPr>
        <p:txBody>
          <a:bodyPr anchor="t" anchorCtr="0">
            <a:spAutoFit/>
          </a:bodyPr>
          <a:p>
            <a:pPr algn="just" defTabSz="266700"/>
            <a:r>
              <a:rPr lang="en-US" altLang="zh-CN" sz="2800">
                <a:solidFill>
                  <a:srgbClr val="222222"/>
                </a:solidFill>
                <a:latin typeface="Times New Roman" panose="02020603050405020304" charset="0"/>
                <a:ea typeface="仿宋" panose="02010609060101010101" charset="-122"/>
              </a:rPr>
              <a:t>I exulted and </a:t>
            </a:r>
            <a:r>
              <a:rPr lang="en-US" altLang="zh-CN" sz="2800" b="1">
                <a:solidFill>
                  <a:srgbClr val="C00000"/>
                </a:solidFill>
                <a:latin typeface="Times New Roman" panose="02020603050405020304" charset="0"/>
                <a:ea typeface="仿宋" panose="02010609060101010101" charset="-122"/>
              </a:rPr>
              <a:t>wept for joy</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custDataLst>
              <p:tags r:id="rId3"/>
            </p:custDataLst>
          </p:nvPr>
        </p:nvSpPr>
        <p:spPr>
          <a:xfrm>
            <a:off x="292735" y="1340485"/>
            <a:ext cx="721741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b="1">
                <a:solidFill>
                  <a:srgbClr val="C00000"/>
                </a:solidFill>
                <a:latin typeface="Times New Roman" panose="02020603050405020304" charset="0"/>
                <a:ea typeface="仿宋" panose="02010609060101010101" charset="-122"/>
                <a:sym typeface="+mn-ea"/>
              </a:rPr>
              <a:t>使他感到非常高兴的是</a:t>
            </a:r>
            <a:r>
              <a:rPr lang="zh-CN" altLang="en-US" sz="2800">
                <a:solidFill>
                  <a:srgbClr val="222222"/>
                </a:solidFill>
                <a:latin typeface="Times New Roman" panose="02020603050405020304" charset="0"/>
                <a:ea typeface="仿宋" panose="02010609060101010101" charset="-122"/>
                <a:sym typeface="+mn-ea"/>
              </a:rPr>
              <a:t>她接受了。</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custDataLst>
              <p:tags r:id="rId4"/>
            </p:custDataLst>
          </p:nvPr>
        </p:nvSpPr>
        <p:spPr>
          <a:xfrm>
            <a:off x="737235" y="1944370"/>
            <a:ext cx="6096000" cy="521970"/>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To his great joy</a:t>
            </a:r>
            <a:r>
              <a:rPr lang="en-US" altLang="zh-CN" sz="2800">
                <a:solidFill>
                  <a:srgbClr val="222222"/>
                </a:solidFill>
                <a:latin typeface="Times New Roman" panose="02020603050405020304" charset="0"/>
                <a:ea typeface="仿宋" panose="02010609060101010101" charset="-122"/>
                <a:sym typeface="+mn-ea"/>
              </a:rPr>
              <a:t>, she accepted.</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custDataLst>
              <p:tags r:id="rId5"/>
            </p:custDataLst>
          </p:nvPr>
        </p:nvSpPr>
        <p:spPr>
          <a:xfrm>
            <a:off x="292735" y="2466340"/>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a:solidFill>
                  <a:srgbClr val="222222"/>
                </a:solidFill>
                <a:latin typeface="Times New Roman" panose="02020603050405020304" charset="0"/>
                <a:ea typeface="仿宋" panose="02010609060101010101" charset="-122"/>
                <a:sym typeface="+mn-ea"/>
              </a:rPr>
              <a:t>孩子们</a:t>
            </a:r>
            <a:r>
              <a:rPr lang="zh-CN" altLang="en-US" sz="2800" b="1">
                <a:solidFill>
                  <a:srgbClr val="C00000"/>
                </a:solidFill>
                <a:latin typeface="Times New Roman" panose="02020603050405020304" charset="0"/>
                <a:ea typeface="仿宋" panose="02010609060101010101" charset="-122"/>
                <a:sym typeface="+mn-ea"/>
              </a:rPr>
              <a:t>欣喜若狂</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custDataLst>
              <p:tags r:id="rId6"/>
            </p:custDataLst>
          </p:nvPr>
        </p:nvSpPr>
        <p:spPr>
          <a:xfrm>
            <a:off x="737235" y="2988310"/>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 The children </a:t>
            </a:r>
            <a:r>
              <a:rPr lang="en-US" altLang="zh-CN" sz="2800" b="1">
                <a:solidFill>
                  <a:srgbClr val="C00000"/>
                </a:solidFill>
                <a:latin typeface="Times New Roman" panose="02020603050405020304" charset="0"/>
                <a:ea typeface="仿宋" panose="02010609060101010101" charset="-122"/>
                <a:sym typeface="+mn-ea"/>
              </a:rPr>
              <a:t>are wild with joy</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7" name="文本框 6"/>
          <p:cNvSpPr txBox="1"/>
          <p:nvPr>
            <p:custDataLst>
              <p:tags r:id="rId7"/>
            </p:custDataLst>
          </p:nvPr>
        </p:nvSpPr>
        <p:spPr>
          <a:xfrm>
            <a:off x="391795" y="3510280"/>
            <a:ext cx="738505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3. </a:t>
            </a:r>
            <a:r>
              <a:rPr lang="zh-CN" altLang="en-US" sz="2800">
                <a:solidFill>
                  <a:srgbClr val="222222"/>
                </a:solidFill>
                <a:latin typeface="Times New Roman" panose="02020603050405020304" charset="0"/>
                <a:ea typeface="仿宋" panose="02010609060101010101" charset="-122"/>
                <a:sym typeface="+mn-ea"/>
              </a:rPr>
              <a:t>我欢欣鼓舞，</a:t>
            </a:r>
            <a:r>
              <a:rPr lang="zh-CN" altLang="en-US" sz="2800" b="1">
                <a:solidFill>
                  <a:srgbClr val="C00000"/>
                </a:solidFill>
                <a:latin typeface="Times New Roman" panose="02020603050405020304" charset="0"/>
                <a:ea typeface="仿宋" panose="02010609060101010101" charset="-122"/>
                <a:sym typeface="+mn-ea"/>
              </a:rPr>
              <a:t>流下了快乐的泪水</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pic>
        <p:nvPicPr>
          <p:cNvPr id="8" name="图片 7"/>
          <p:cNvPicPr>
            <a:picLocks noChangeAspect="1"/>
          </p:cNvPicPr>
          <p:nvPr/>
        </p:nvPicPr>
        <p:blipFill>
          <a:blip r:embed="rId8"/>
          <a:stretch>
            <a:fillRect/>
          </a:stretch>
        </p:blipFill>
        <p:spPr>
          <a:xfrm>
            <a:off x="7324725" y="3510280"/>
            <a:ext cx="3910965" cy="2520315"/>
          </a:xfrm>
          <a:prstGeom prst="rect">
            <a:avLst/>
          </a:prstGeom>
        </p:spPr>
      </p:pic>
      <p:pic>
        <p:nvPicPr>
          <p:cNvPr id="5124" name="图片 6" descr="logo横版 png"/>
          <p:cNvPicPr>
            <a:picLocks noChangeAspect="1"/>
          </p:cNvPicPr>
          <p:nvPr/>
        </p:nvPicPr>
        <p:blipFill>
          <a:blip r:embed="rId9"/>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941"/>
                                        </p:tgtEl>
                                        <p:attrNameLst>
                                          <p:attrName>style.visibility</p:attrName>
                                        </p:attrNameLst>
                                      </p:cBhvr>
                                      <p:to>
                                        <p:strVal val="visible"/>
                                      </p:to>
                                    </p:set>
                                    <p:anim to="" calcmode="lin" valueType="num">
                                      <p:cBhvr>
                                        <p:cTn id="17" dur="1" fill="hold"/>
                                        <p:tgtEl>
                                          <p:spTgt spid="3994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9941" grpId="0"/>
      <p:bldP spid="39941"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41986"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41987"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41988"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gratitude	/ˈgrætɪtju:d/	n.感激之情;感谢</a:t>
            </a:r>
            <a:endParaRPr lang="zh-CN" altLang="en-US" sz="2800" b="1">
              <a:latin typeface="Times New Roman" panose="02020603050405020304" charset="0"/>
              <a:ea typeface="仿宋" panose="02010609060101010101" charset="-122"/>
            </a:endParaRPr>
          </a:p>
        </p:txBody>
      </p:sp>
      <p:sp>
        <p:nvSpPr>
          <p:cNvPr id="41989" name="文本框 1"/>
          <p:cNvSpPr txBox="1"/>
          <p:nvPr/>
        </p:nvSpPr>
        <p:spPr>
          <a:xfrm>
            <a:off x="893445" y="3518535"/>
            <a:ext cx="9331325" cy="521970"/>
          </a:xfrm>
          <a:prstGeom prst="rect">
            <a:avLst/>
          </a:prstGeom>
          <a:noFill/>
          <a:ln w="9525">
            <a:noFill/>
          </a:ln>
        </p:spPr>
        <p:txBody>
          <a:bodyPr wrap="square" anchor="t" anchorCtr="0">
            <a:spAutoFit/>
          </a:bodyPr>
          <a:p>
            <a:pPr algn="just" defTabSz="266700"/>
            <a:r>
              <a:rPr lang="en-US" altLang="zh-CN" sz="2800">
                <a:solidFill>
                  <a:srgbClr val="222222"/>
                </a:solidFill>
                <a:latin typeface="Times New Roman" panose="02020603050405020304" charset="0"/>
                <a:ea typeface="仿宋" panose="02010609060101010101" charset="-122"/>
              </a:rPr>
              <a:t>Her arms tightened about his neck</a:t>
            </a:r>
            <a:r>
              <a:rPr lang="en-US" altLang="zh-CN" sz="2800">
                <a:solidFill>
                  <a:srgbClr val="FF0000"/>
                </a:solidFill>
                <a:latin typeface="Times New Roman" panose="02020603050405020304" charset="0"/>
                <a:ea typeface="仿宋" panose="02010609060101010101" charset="-122"/>
              </a:rPr>
              <a:t> </a:t>
            </a:r>
            <a:r>
              <a:rPr lang="en-US" altLang="zh-CN" sz="2800" b="1">
                <a:solidFill>
                  <a:srgbClr val="C00000"/>
                </a:solidFill>
                <a:latin typeface="Times New Roman" panose="02020603050405020304" charset="0"/>
                <a:ea typeface="仿宋" panose="02010609060101010101" charset="-122"/>
              </a:rPr>
              <a:t>in gratitude</a:t>
            </a:r>
            <a:r>
              <a:rPr lang="en-US" altLang="zh-CN" sz="2800">
                <a:solidFill>
                  <a:srgbClr val="FF0000"/>
                </a:solidFill>
                <a:latin typeface="Times New Roman" panose="02020603050405020304" charset="0"/>
                <a:ea typeface="仿宋" panose="02010609060101010101" charset="-122"/>
              </a:rPr>
              <a:t>.</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nvSpPr>
        <p:spPr>
          <a:xfrm>
            <a:off x="497205" y="1422400"/>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他</a:t>
            </a:r>
            <a:r>
              <a:rPr lang="zh-CN" altLang="en-US" sz="2800" b="1">
                <a:solidFill>
                  <a:srgbClr val="C00000"/>
                </a:solidFill>
                <a:latin typeface="Times New Roman" panose="02020603050405020304" charset="0"/>
                <a:ea typeface="仿宋" panose="02010609060101010101" charset="-122"/>
                <a:sym typeface="+mn-ea"/>
              </a:rPr>
              <a:t>向他们笑了笑表示谢意</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nvSpPr>
        <p:spPr>
          <a:xfrm>
            <a:off x="736600" y="2066925"/>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He </a:t>
            </a:r>
            <a:r>
              <a:rPr lang="en-US" altLang="zh-CN" sz="2800" b="1">
                <a:solidFill>
                  <a:srgbClr val="C00000"/>
                </a:solidFill>
                <a:latin typeface="Times New Roman" panose="02020603050405020304" charset="0"/>
                <a:ea typeface="仿宋" panose="02010609060101010101" charset="-122"/>
                <a:sym typeface="+mn-ea"/>
              </a:rPr>
              <a:t>smiled at them with gratitude</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nvSpPr>
        <p:spPr>
          <a:xfrm>
            <a:off x="497205" y="2861945"/>
            <a:ext cx="9727565" cy="567055"/>
          </a:xfrm>
          <a:prstGeom prst="rect">
            <a:avLst/>
          </a:prstGeom>
          <a:noFill/>
        </p:spPr>
        <p:txBody>
          <a:bodyPr wrap="square" rtlCol="0" anchor="t">
            <a:no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a:solidFill>
                  <a:srgbClr val="222222"/>
                </a:solidFill>
                <a:latin typeface="Times New Roman" panose="02020603050405020304" charset="0"/>
                <a:ea typeface="仿宋" panose="02010609060101010101" charset="-122"/>
                <a:sym typeface="+mn-ea"/>
              </a:rPr>
              <a:t>她的双臂紧紧搂住他的脖子，</a:t>
            </a:r>
            <a:r>
              <a:rPr lang="zh-CN" altLang="en-US" sz="2800" b="1">
                <a:solidFill>
                  <a:srgbClr val="C00000"/>
                </a:solidFill>
                <a:latin typeface="Times New Roman" panose="02020603050405020304" charset="0"/>
                <a:ea typeface="仿宋" panose="02010609060101010101" charset="-122"/>
                <a:sym typeface="+mn-ea"/>
              </a:rPr>
              <a:t>充满感激</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pic>
        <p:nvPicPr>
          <p:cNvPr id="6" name="图片 5" descr="10001"/>
          <p:cNvPicPr>
            <a:picLocks noChangeAspect="1"/>
          </p:cNvPicPr>
          <p:nvPr/>
        </p:nvPicPr>
        <p:blipFill>
          <a:blip r:embed="rId2"/>
          <a:stretch>
            <a:fillRect/>
          </a:stretch>
        </p:blipFill>
        <p:spPr>
          <a:xfrm>
            <a:off x="8016875" y="3216275"/>
            <a:ext cx="3218815" cy="321881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1989"/>
                                        </p:tgtEl>
                                        <p:attrNameLst>
                                          <p:attrName>style.visibility</p:attrName>
                                        </p:attrNameLst>
                                      </p:cBhvr>
                                      <p:to>
                                        <p:strVal val="visible"/>
                                      </p:to>
                                    </p:set>
                                    <p:anim to="" calcmode="lin" valueType="num">
                                      <p:cBhvr>
                                        <p:cTn id="12" dur="1" fill="hold"/>
                                        <p:tgtEl>
                                          <p:spTgt spid="4198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1989" grpId="0"/>
      <p:bldP spid="41989"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tretch>
            <a:fillRect l="-17000" r="-17000"/>
          </a:stretch>
        </a:blipFill>
        <a:effectLst/>
      </p:bgPr>
    </p:bg>
    <p:spTree>
      <p:nvGrpSpPr>
        <p:cNvPr id="1" name=""/>
        <p:cNvGrpSpPr/>
        <p:nvPr/>
      </p:nvGrpSpPr>
      <p:grpSpPr/>
      <p:pic>
        <p:nvPicPr>
          <p:cNvPr id="1027" name="Picture 3" descr="E:\PPT改稿\中国节\20437e9f790040eb9525c9de563bb092.png"/>
          <p:cNvPicPr>
            <a:picLocks noChangeAspect="1"/>
          </p:cNvPicPr>
          <p:nvPr/>
        </p:nvPicPr>
        <p:blipFill>
          <a:blip r:embed="rId2"/>
          <a:stretch>
            <a:fillRect/>
          </a:stretch>
        </p:blipFill>
        <p:spPr>
          <a:xfrm>
            <a:off x="745667" y="1742017"/>
            <a:ext cx="10052051" cy="6350000"/>
          </a:xfrm>
          <a:prstGeom prst="rect">
            <a:avLst/>
          </a:prstGeom>
          <a:noFill/>
          <a:ln w="9525">
            <a:noFill/>
          </a:ln>
        </p:spPr>
      </p:pic>
      <p:sp>
        <p:nvSpPr>
          <p:cNvPr id="3" name="矩形 259"/>
          <p:cNvSpPr>
            <a:spLocks noChangeArrowheads="1"/>
          </p:cNvSpPr>
          <p:nvPr>
            <p:custDataLst>
              <p:tags r:id="rId3"/>
            </p:custDataLst>
          </p:nvPr>
        </p:nvSpPr>
        <p:spPr bwMode="auto">
          <a:xfrm>
            <a:off x="-654296" y="50165"/>
            <a:ext cx="9802283" cy="73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fontAlgn="base">
              <a:buNone/>
            </a:pPr>
            <a:r>
              <a:rPr sz="4800" b="1" strike="noStrike" cap="all" noProof="1" dirty="0">
                <a:solidFill>
                  <a:schemeClr val="accent4">
                    <a:lumMod val="50000"/>
                  </a:schemeClr>
                </a:solidFill>
                <a:cs typeface="Arial" panose="020B0604020202020204" pitchFamily="34" charset="0"/>
              </a:rPr>
              <a:t>活用教材词汇，靶向高考写作</a:t>
            </a:r>
            <a:endParaRPr sz="4800" b="1" strike="noStrike" cap="all" noProof="1" dirty="0">
              <a:solidFill>
                <a:schemeClr val="accent4">
                  <a:lumMod val="50000"/>
                </a:schemeClr>
              </a:solidFill>
              <a:cs typeface="Arial" panose="020B0604020202020204" pitchFamily="34" charset="0"/>
            </a:endParaRPr>
          </a:p>
        </p:txBody>
      </p:sp>
      <p:sp>
        <p:nvSpPr>
          <p:cNvPr id="7172" name="文本框 1"/>
          <p:cNvSpPr txBox="1"/>
          <p:nvPr>
            <p:custDataLst>
              <p:tags r:id="rId4"/>
            </p:custDataLst>
          </p:nvPr>
        </p:nvSpPr>
        <p:spPr>
          <a:xfrm>
            <a:off x="1469567" y="1557867"/>
            <a:ext cx="8128000" cy="1445260"/>
          </a:xfrm>
          <a:prstGeom prst="rect">
            <a:avLst/>
          </a:prstGeom>
          <a:noFill/>
          <a:ln w="9525">
            <a:noFill/>
          </a:ln>
        </p:spPr>
        <p:txBody>
          <a:bodyPr wrap="square" anchor="t" anchorCtr="0">
            <a:spAutoFit/>
          </a:bodyPr>
          <a:p>
            <a:r>
              <a:rPr lang="en-US" altLang="zh-CN" sz="8800" b="1">
                <a:latin typeface="微软雅黑" panose="020B0503020204020204" pitchFamily="34" charset="-122"/>
                <a:ea typeface="微软雅黑" panose="020B0503020204020204" pitchFamily="34" charset="-122"/>
                <a:sym typeface="华文行楷" panose="02010800040101010101" pitchFamily="2" charset="-122"/>
              </a:rPr>
              <a:t>B3</a:t>
            </a:r>
            <a:r>
              <a:rPr lang="zh-CN" altLang="en-US" sz="8800" b="1">
                <a:latin typeface="微软雅黑" panose="020B0503020204020204" pitchFamily="34" charset="-122"/>
                <a:ea typeface="微软雅黑" panose="020B0503020204020204" pitchFamily="34" charset="-122"/>
                <a:sym typeface="华文行楷" panose="02010800040101010101" pitchFamily="2" charset="-122"/>
              </a:rPr>
              <a:t>U</a:t>
            </a:r>
            <a:r>
              <a:rPr lang="en-US" altLang="zh-CN" sz="8800" b="1">
                <a:latin typeface="微软雅黑" panose="020B0503020204020204" pitchFamily="34" charset="-122"/>
                <a:ea typeface="微软雅黑" panose="020B0503020204020204" pitchFamily="34" charset="-122"/>
                <a:sym typeface="华文行楷" panose="02010800040101010101" pitchFamily="2" charset="-122"/>
              </a:rPr>
              <a:t>1</a:t>
            </a:r>
            <a:r>
              <a:rPr lang="zh-CN" altLang="en-US" sz="8800" b="1">
                <a:latin typeface="微软雅黑" panose="020B0503020204020204" pitchFamily="34" charset="-122"/>
                <a:ea typeface="微软雅黑" panose="020B0503020204020204" pitchFamily="34" charset="-122"/>
                <a:sym typeface="华文行楷" panose="02010800040101010101" pitchFamily="2" charset="-122"/>
              </a:rPr>
              <a:t>单词拓展</a:t>
            </a:r>
            <a:endParaRPr lang="zh-CN" altLang="en-US" sz="8800" b="1">
              <a:latin typeface="微软雅黑" panose="020B0503020204020204" pitchFamily="34" charset="-122"/>
              <a:ea typeface="微软雅黑" panose="020B0503020204020204" pitchFamily="34" charset="-122"/>
              <a:sym typeface="华文行楷" panose="02010800040101010101" pitchFamily="2" charset="-122"/>
            </a:endParaRPr>
          </a:p>
        </p:txBody>
      </p:sp>
      <p:sp>
        <p:nvSpPr>
          <p:cNvPr id="4" name="文本框 3"/>
          <p:cNvSpPr txBox="1"/>
          <p:nvPr/>
        </p:nvSpPr>
        <p:spPr>
          <a:xfrm>
            <a:off x="4784267" y="3771900"/>
            <a:ext cx="7954433" cy="993775"/>
          </a:xfrm>
          <a:prstGeom prst="rect">
            <a:avLst/>
          </a:prstGeom>
          <a:noFill/>
        </p:spPr>
        <p:txBody>
          <a:bodyPr wrap="square" rtlCol="0" anchor="t">
            <a:spAutoFit/>
          </a:bodyPr>
          <a:p>
            <a:r>
              <a:rPr lang="en-US" sz="5865" b="1" noProof="1" dirty="0" smtClean="0">
                <a:solidFill>
                  <a:srgbClr val="0070C0"/>
                </a:solidFill>
                <a:latin typeface="华文行楷" panose="02010800040101010101" pitchFamily="2" charset="-122"/>
                <a:ea typeface="华文行楷" panose="02010800040101010101" pitchFamily="2" charset="-122"/>
                <a:cs typeface="Arial" panose="020B0604020202020204" pitchFamily="34" charset="0"/>
                <a:sym typeface="+mn-ea"/>
              </a:rPr>
              <a:t>Festivals And Celebrations</a:t>
            </a:r>
            <a:endParaRPr lang="en-US" altLang="en-US" sz="5865" b="1" noProof="1" dirty="0" smtClean="0">
              <a:solidFill>
                <a:srgbClr val="0070C0"/>
              </a:solidFill>
              <a:latin typeface="华文行楷" panose="02010800040101010101" pitchFamily="2" charset="-122"/>
              <a:ea typeface="华文行楷" panose="02010800040101010101" pitchFamily="2" charset="-122"/>
              <a:cs typeface="Arial" panose="020B0604020202020204" pitchFamily="34" charset="0"/>
              <a:sym typeface="+mn-ea"/>
            </a:endParaRPr>
          </a:p>
        </p:txBody>
      </p:sp>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750"/>
                                        <p:tgtEl>
                                          <p:spTgt spid="1027"/>
                                        </p:tgtEl>
                                      </p:cBhvr>
                                    </p:animEffect>
                                    <p:anim calcmode="lin" valueType="num">
                                      <p:cBhvr>
                                        <p:cTn id="8" dur="750" fill="hold"/>
                                        <p:tgtEl>
                                          <p:spTgt spid="1027"/>
                                        </p:tgtEl>
                                        <p:attrNameLst>
                                          <p:attrName>ppt_x</p:attrName>
                                        </p:attrNameLst>
                                      </p:cBhvr>
                                      <p:tavLst>
                                        <p:tav tm="0">
                                          <p:val>
                                            <p:strVal val="#ppt_x"/>
                                          </p:val>
                                        </p:tav>
                                        <p:tav tm="100000">
                                          <p:val>
                                            <p:strVal val="#ppt_x"/>
                                          </p:val>
                                        </p:tav>
                                      </p:tavLst>
                                    </p:anim>
                                    <p:anim calcmode="lin" valueType="num">
                                      <p:cBhvr>
                                        <p:cTn id="9" dur="75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44034"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44035"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44036"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harvest	/ˈhɑ:vɪst/	n.收获季节;收获 v.收割</a:t>
            </a:r>
            <a:endParaRPr lang="zh-CN" altLang="en-US" sz="2800" b="1">
              <a:latin typeface="Times New Roman" panose="02020603050405020304" charset="0"/>
              <a:ea typeface="仿宋" panose="02010609060101010101" charset="-122"/>
            </a:endParaRPr>
          </a:p>
        </p:txBody>
      </p:sp>
      <p:sp>
        <p:nvSpPr>
          <p:cNvPr id="2" name="文本框 1"/>
          <p:cNvSpPr txBox="1"/>
          <p:nvPr/>
        </p:nvSpPr>
        <p:spPr>
          <a:xfrm>
            <a:off x="201930" y="833120"/>
            <a:ext cx="11033760" cy="95313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rPr>
              <a:t>1. 中秋节源于古代农耕文化，传统上</a:t>
            </a:r>
            <a:r>
              <a:rPr lang="en-US" altLang="zh-CN" sz="2800" b="1">
                <a:solidFill>
                  <a:srgbClr val="C00000"/>
                </a:solidFill>
                <a:latin typeface="Times New Roman" panose="02020603050405020304" charset="0"/>
                <a:ea typeface="仿宋" panose="02010609060101010101" charset="-122"/>
              </a:rPr>
              <a:t>为庆祝丰收表达感恩</a:t>
            </a:r>
            <a:r>
              <a:rPr lang="en-US" altLang="zh-CN" sz="2800">
                <a:solidFill>
                  <a:srgbClr val="222222"/>
                </a:solidFill>
                <a:latin typeface="Times New Roman" panose="02020603050405020304" charset="0"/>
                <a:ea typeface="仿宋" panose="02010609060101010101" charset="-122"/>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endParaRPr lang="en-US" altLang="zh-CN" sz="2800">
              <a:solidFill>
                <a:srgbClr val="222222"/>
              </a:solidFill>
              <a:latin typeface="Times New Roman" panose="02020603050405020304" charset="0"/>
              <a:ea typeface="仿宋" panose="02010609060101010101" charset="-122"/>
            </a:endParaRPr>
          </a:p>
        </p:txBody>
      </p:sp>
      <p:sp>
        <p:nvSpPr>
          <p:cNvPr id="4" name="文本框 3"/>
          <p:cNvSpPr txBox="1"/>
          <p:nvPr/>
        </p:nvSpPr>
        <p:spPr>
          <a:xfrm>
            <a:off x="292735" y="2610485"/>
            <a:ext cx="11286490" cy="95313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rPr>
              <a:t>2.过度捕捞已严重</a:t>
            </a:r>
            <a:r>
              <a:rPr lang="en-US" altLang="zh-CN" sz="2800" b="1">
                <a:solidFill>
                  <a:srgbClr val="C00000"/>
                </a:solidFill>
                <a:latin typeface="Times New Roman" panose="02020603050405020304" charset="0"/>
                <a:ea typeface="仿宋" panose="02010609060101010101" charset="-122"/>
              </a:rPr>
              <a:t>消耗海洋资源</a:t>
            </a:r>
            <a:r>
              <a:rPr lang="en-US" altLang="zh-CN" sz="2800">
                <a:solidFill>
                  <a:srgbClr val="222222"/>
                </a:solidFill>
                <a:latin typeface="Times New Roman" panose="02020603050405020304" charset="0"/>
                <a:ea typeface="仿宋" panose="02010609060101010101" charset="-122"/>
              </a:rPr>
              <a:t>，迫使某些物种濒临灭绝。</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endParaRPr lang="en-US" altLang="zh-CN" sz="2800">
              <a:solidFill>
                <a:srgbClr val="222222"/>
              </a:solidFill>
              <a:latin typeface="Times New Roman" panose="02020603050405020304" charset="0"/>
              <a:ea typeface="仿宋" panose="02010609060101010101" charset="-122"/>
            </a:endParaRPr>
          </a:p>
        </p:txBody>
      </p:sp>
      <p:sp>
        <p:nvSpPr>
          <p:cNvPr id="5" name="文本框 4"/>
          <p:cNvSpPr txBox="1"/>
          <p:nvPr/>
        </p:nvSpPr>
        <p:spPr>
          <a:xfrm>
            <a:off x="483870" y="1355090"/>
            <a:ext cx="10410190" cy="95313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 The Mid-Autumn Festival, rooted in ancient farming culture, traditionally </a:t>
            </a:r>
            <a:r>
              <a:rPr lang="en-US" altLang="zh-CN" sz="2800" b="1">
                <a:solidFill>
                  <a:srgbClr val="C00000"/>
                </a:solidFill>
                <a:latin typeface="Times New Roman" panose="02020603050405020304" charset="0"/>
                <a:ea typeface="仿宋" panose="02010609060101010101" charset="-122"/>
                <a:sym typeface="+mn-ea"/>
              </a:rPr>
              <a:t>celebrates gratitude for a bountiful harvest</a:t>
            </a:r>
            <a:r>
              <a:rPr lang="en-US" altLang="zh-CN" sz="2800">
                <a:solidFill>
                  <a:srgbClr val="222222"/>
                </a:solidFill>
                <a:latin typeface="Times New Roman" panose="02020603050405020304" charset="0"/>
                <a:ea typeface="仿宋" panose="02010609060101010101" charset="-122"/>
                <a:sym typeface="+mn-ea"/>
              </a:rPr>
              <a:t>.</a:t>
            </a:r>
            <a:endParaRPr lang="en-US" altLang="zh-CN"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nvSpPr>
        <p:spPr>
          <a:xfrm>
            <a:off x="467995" y="3404870"/>
            <a:ext cx="9791065" cy="95313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 Overfishing has </a:t>
            </a:r>
            <a:r>
              <a:rPr lang="en-US" altLang="zh-CN" sz="2800" b="1">
                <a:solidFill>
                  <a:srgbClr val="C00000"/>
                </a:solidFill>
                <a:latin typeface="Times New Roman" panose="02020603050405020304" charset="0"/>
                <a:ea typeface="仿宋" panose="02010609060101010101" charset="-122"/>
                <a:sym typeface="+mn-ea"/>
              </a:rPr>
              <a:t>severely harvested marine resources</a:t>
            </a:r>
            <a:r>
              <a:rPr lang="en-US" altLang="zh-CN" sz="2800">
                <a:solidFill>
                  <a:srgbClr val="222222"/>
                </a:solidFill>
                <a:latin typeface="Times New Roman" panose="02020603050405020304" charset="0"/>
                <a:ea typeface="仿宋" panose="02010609060101010101" charset="-122"/>
                <a:sym typeface="+mn-ea"/>
              </a:rPr>
              <a:t>, pushing some species toward extinction.</a:t>
            </a:r>
            <a:endParaRPr lang="en-US" altLang="zh-CN" sz="2800">
              <a:solidFill>
                <a:srgbClr val="222222"/>
              </a:solidFill>
              <a:latin typeface="Times New Roman" panose="02020603050405020304" charset="0"/>
              <a:ea typeface="仿宋" panose="02010609060101010101" charset="-122"/>
              <a:sym typeface="+mn-ea"/>
            </a:endParaRPr>
          </a:p>
        </p:txBody>
      </p:sp>
      <p:pic>
        <p:nvPicPr>
          <p:cNvPr id="7" name="图片 6"/>
          <p:cNvPicPr>
            <a:picLocks noChangeAspect="1"/>
          </p:cNvPicPr>
          <p:nvPr/>
        </p:nvPicPr>
        <p:blipFill>
          <a:blip r:embed="rId2"/>
          <a:stretch>
            <a:fillRect/>
          </a:stretch>
        </p:blipFill>
        <p:spPr>
          <a:xfrm>
            <a:off x="9853295" y="3302635"/>
            <a:ext cx="2190750" cy="291719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46082"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46083"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46084" name="文本框 8"/>
          <p:cNvSpPr txBox="1"/>
          <p:nvPr>
            <p:custDataLst>
              <p:tags r:id="rId1"/>
            </p:custDataLst>
          </p:nvPr>
        </p:nvSpPr>
        <p:spPr>
          <a:xfrm>
            <a:off x="1816700" y="93133"/>
            <a:ext cx="9419167" cy="953135"/>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agricultural	/ˌæɡrɪ'kʌltʃərəl/	adj.农业(劳动/生产)</a:t>
            </a:r>
            <a:endParaRPr lang="zh-CN" altLang="en-US" sz="2800" b="1">
              <a:latin typeface="Times New Roman" panose="02020603050405020304" charset="0"/>
              <a:ea typeface="仿宋" panose="02010609060101010101" charset="-122"/>
            </a:endParaRPr>
          </a:p>
          <a:p>
            <a:r>
              <a:rPr lang="zh-CN" altLang="en-US" sz="2800" b="1">
                <a:latin typeface="Times New Roman" panose="02020603050405020304" charset="0"/>
                <a:ea typeface="仿宋" panose="02010609060101010101" charset="-122"/>
              </a:rPr>
              <a:t>agriculture	/ˈægrɪkʌltʃə(r)/	n.农业;农艺</a:t>
            </a:r>
            <a:endParaRPr lang="zh-CN" altLang="en-US" sz="2800" b="1">
              <a:latin typeface="Times New Roman" panose="02020603050405020304" charset="0"/>
              <a:ea typeface="仿宋" panose="02010609060101010101" charset="-122"/>
            </a:endParaRPr>
          </a:p>
        </p:txBody>
      </p:sp>
      <p:sp>
        <p:nvSpPr>
          <p:cNvPr id="2" name="文本框 1"/>
          <p:cNvSpPr txBox="1"/>
          <p:nvPr>
            <p:custDataLst>
              <p:tags r:id="rId2"/>
            </p:custDataLst>
          </p:nvPr>
        </p:nvSpPr>
        <p:spPr>
          <a:xfrm>
            <a:off x="292735" y="1046480"/>
            <a:ext cx="10656570" cy="138366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rPr>
              <a:t>1.</a:t>
            </a:r>
            <a:r>
              <a:rPr lang="en-US" altLang="zh-CN" sz="2800" b="1">
                <a:solidFill>
                  <a:srgbClr val="C00000"/>
                </a:solidFill>
                <a:latin typeface="Times New Roman" panose="02020603050405020304" charset="0"/>
                <a:ea typeface="仿宋" panose="02010609060101010101" charset="-122"/>
              </a:rPr>
              <a:t> 现代农业</a:t>
            </a:r>
            <a:r>
              <a:rPr lang="en-US" altLang="zh-CN" sz="2800">
                <a:solidFill>
                  <a:srgbClr val="222222"/>
                </a:solidFill>
                <a:latin typeface="Times New Roman" panose="02020603050405020304" charset="0"/>
                <a:ea typeface="仿宋" panose="02010609060101010101" charset="-122"/>
              </a:rPr>
              <a:t>日益依赖无人机和人工智能监测作物生长，大幅提升生产力。</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endParaRPr lang="en-US" altLang="zh-CN" sz="2800">
              <a:solidFill>
                <a:srgbClr val="222222"/>
              </a:solidFill>
              <a:latin typeface="Times New Roman" panose="02020603050405020304" charset="0"/>
              <a:ea typeface="仿宋" panose="02010609060101010101" charset="-122"/>
            </a:endParaRPr>
          </a:p>
        </p:txBody>
      </p:sp>
      <p:sp>
        <p:nvSpPr>
          <p:cNvPr id="4" name="文本框 3"/>
          <p:cNvSpPr txBox="1"/>
          <p:nvPr>
            <p:custDataLst>
              <p:tags r:id="rId3"/>
            </p:custDataLst>
          </p:nvPr>
        </p:nvSpPr>
        <p:spPr>
          <a:xfrm>
            <a:off x="292735" y="2952750"/>
            <a:ext cx="11071225" cy="649605"/>
          </a:xfrm>
          <a:prstGeom prst="rect">
            <a:avLst/>
          </a:prstGeom>
          <a:noFill/>
        </p:spPr>
        <p:txBody>
          <a:bodyPr wrap="square" rtlCol="0" anchor="t">
            <a:noAutofit/>
          </a:bodyPr>
          <a:p>
            <a:r>
              <a:rPr lang="en-US" altLang="zh-CN" sz="2800">
                <a:solidFill>
                  <a:srgbClr val="222222"/>
                </a:solidFill>
                <a:latin typeface="Times New Roman" panose="02020603050405020304" charset="0"/>
                <a:ea typeface="仿宋" panose="02010609060101010101" charset="-122"/>
              </a:rPr>
              <a:t>2.</a:t>
            </a:r>
            <a:r>
              <a:rPr lang="en-US" altLang="zh-CN" sz="2800" b="1">
                <a:solidFill>
                  <a:srgbClr val="C00000"/>
                </a:solidFill>
                <a:latin typeface="Times New Roman" panose="02020603050405020304" charset="0"/>
                <a:ea typeface="仿宋" panose="02010609060101010101" charset="-122"/>
              </a:rPr>
              <a:t>农业无人机</a:t>
            </a:r>
            <a:r>
              <a:rPr lang="en-US" altLang="zh-CN" sz="2800">
                <a:solidFill>
                  <a:srgbClr val="222222"/>
                </a:solidFill>
                <a:latin typeface="Times New Roman" panose="02020603050405020304" charset="0"/>
                <a:ea typeface="仿宋" panose="02010609060101010101" charset="-122"/>
              </a:rPr>
              <a:t>不仅节省人力成本，还能通过精准灌溉减少水资源浪费</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r>
              <a:rPr lang="en-US" altLang="zh-CN" sz="2800">
                <a:solidFill>
                  <a:srgbClr val="222222"/>
                </a:solidFill>
                <a:latin typeface="Times New Roman" panose="02020603050405020304" charset="0"/>
                <a:ea typeface="仿宋" panose="02010609060101010101" charset="-122"/>
              </a:rPr>
              <a:t>。</a:t>
            </a:r>
            <a:endParaRPr lang="zh-CN" altLang="en-US"/>
          </a:p>
        </p:txBody>
      </p:sp>
      <p:sp>
        <p:nvSpPr>
          <p:cNvPr id="5" name="文本框 4"/>
          <p:cNvSpPr txBox="1"/>
          <p:nvPr>
            <p:custDataLst>
              <p:tags r:id="rId4"/>
            </p:custDataLst>
          </p:nvPr>
        </p:nvSpPr>
        <p:spPr>
          <a:xfrm>
            <a:off x="201930" y="4427855"/>
            <a:ext cx="8013700" cy="1599565"/>
          </a:xfrm>
          <a:prstGeom prst="rect">
            <a:avLst/>
          </a:prstGeom>
          <a:noFill/>
        </p:spPr>
        <p:txBody>
          <a:bodyPr wrap="square" rtlCol="0" anchor="t">
            <a:spAutoFit/>
          </a:bodyPr>
          <a:p>
            <a:endParaRPr lang="en-US" altLang="zh-CN"/>
          </a:p>
          <a:p>
            <a:r>
              <a:rPr lang="en-US" altLang="zh-CN" sz="2800">
                <a:solidFill>
                  <a:srgbClr val="222222"/>
                </a:solidFill>
                <a:latin typeface="Times New Roman" panose="02020603050405020304" charset="0"/>
                <a:ea typeface="仿宋" panose="02010609060101010101" charset="-122"/>
              </a:rPr>
              <a:t>3. 丝绸之路不仅是贸易路线，更是古代文明间</a:t>
            </a:r>
            <a:r>
              <a:rPr lang="en-US" altLang="zh-CN" sz="2800" b="1">
                <a:solidFill>
                  <a:srgbClr val="C00000"/>
                </a:solidFill>
                <a:latin typeface="Times New Roman" panose="02020603050405020304" charset="0"/>
                <a:ea typeface="仿宋" panose="02010609060101010101" charset="-122"/>
              </a:rPr>
              <a:t>农业技术</a:t>
            </a:r>
            <a:r>
              <a:rPr lang="en-US" altLang="zh-CN" sz="2800">
                <a:solidFill>
                  <a:srgbClr val="222222"/>
                </a:solidFill>
                <a:latin typeface="Times New Roman" panose="02020603050405020304" charset="0"/>
                <a:ea typeface="仿宋" panose="02010609060101010101" charset="-122"/>
              </a:rPr>
              <a:t>交流的桥梁</a:t>
            </a:r>
            <a:r>
              <a:rPr lang="zh-CN" altLang="en-US" sz="2800">
                <a:solidFill>
                  <a:srgbClr val="222222"/>
                </a:solidFill>
                <a:latin typeface="Times New Roman" panose="02020603050405020304" charset="0"/>
                <a:ea typeface="仿宋" panose="02010609060101010101" charset="-122"/>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endParaRPr lang="zh-CN" altLang="en-US" sz="2800">
              <a:solidFill>
                <a:srgbClr val="222222"/>
              </a:solidFill>
              <a:latin typeface="Times New Roman" panose="02020603050405020304" charset="0"/>
              <a:ea typeface="仿宋" panose="02010609060101010101" charset="-122"/>
            </a:endParaRPr>
          </a:p>
        </p:txBody>
      </p:sp>
      <p:sp>
        <p:nvSpPr>
          <p:cNvPr id="6" name="文本框 5"/>
          <p:cNvSpPr txBox="1"/>
          <p:nvPr>
            <p:custDataLst>
              <p:tags r:id="rId5"/>
            </p:custDataLst>
          </p:nvPr>
        </p:nvSpPr>
        <p:spPr>
          <a:xfrm>
            <a:off x="391795" y="1999615"/>
            <a:ext cx="10733405" cy="953135"/>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Modern agriculture </a:t>
            </a:r>
            <a:r>
              <a:rPr lang="en-US" altLang="zh-CN" sz="2800">
                <a:solidFill>
                  <a:srgbClr val="222222"/>
                </a:solidFill>
                <a:latin typeface="Times New Roman" panose="02020603050405020304" charset="0"/>
                <a:ea typeface="仿宋" panose="02010609060101010101" charset="-122"/>
                <a:sym typeface="+mn-ea"/>
              </a:rPr>
              <a:t>increasingly relies on drones and AI to monitor crop growth, significantly boosting productivity.</a:t>
            </a:r>
            <a:endParaRPr lang="en-US" altLang="zh-CN" sz="2800">
              <a:solidFill>
                <a:srgbClr val="222222"/>
              </a:solidFill>
              <a:latin typeface="Times New Roman" panose="02020603050405020304" charset="0"/>
              <a:ea typeface="仿宋" panose="02010609060101010101" charset="-122"/>
              <a:sym typeface="+mn-ea"/>
            </a:endParaRPr>
          </a:p>
        </p:txBody>
      </p:sp>
      <p:sp>
        <p:nvSpPr>
          <p:cNvPr id="7" name="文本框 6"/>
          <p:cNvSpPr txBox="1"/>
          <p:nvPr>
            <p:custDataLst>
              <p:tags r:id="rId6"/>
            </p:custDataLst>
          </p:nvPr>
        </p:nvSpPr>
        <p:spPr>
          <a:xfrm>
            <a:off x="391795" y="3750945"/>
            <a:ext cx="10972800" cy="953135"/>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Agricultural drones</a:t>
            </a:r>
            <a:r>
              <a:rPr lang="en-US" altLang="zh-CN" sz="2800">
                <a:solidFill>
                  <a:srgbClr val="222222"/>
                </a:solidFill>
                <a:latin typeface="Times New Roman" panose="02020603050405020304" charset="0"/>
                <a:ea typeface="仿宋" panose="02010609060101010101" charset="-122"/>
                <a:sym typeface="+mn-ea"/>
              </a:rPr>
              <a:t> not only save labor costs but also reduce water waste through precise irrigation.</a:t>
            </a:r>
            <a:endParaRPr lang="en-US" altLang="zh-CN" sz="2800">
              <a:solidFill>
                <a:srgbClr val="222222"/>
              </a:solidFill>
              <a:latin typeface="Times New Roman" panose="02020603050405020304" charset="0"/>
              <a:ea typeface="仿宋" panose="02010609060101010101" charset="-122"/>
              <a:sym typeface="+mn-ea"/>
            </a:endParaRPr>
          </a:p>
        </p:txBody>
      </p:sp>
      <p:sp>
        <p:nvSpPr>
          <p:cNvPr id="8" name="文本框 7"/>
          <p:cNvSpPr txBox="1"/>
          <p:nvPr>
            <p:custDataLst>
              <p:tags r:id="rId7"/>
            </p:custDataLst>
          </p:nvPr>
        </p:nvSpPr>
        <p:spPr>
          <a:xfrm>
            <a:off x="201930" y="5502275"/>
            <a:ext cx="9191625" cy="138366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The Silk Road was not only a trade route but also a bridge for exchanging </a:t>
            </a:r>
            <a:r>
              <a:rPr lang="en-US" altLang="zh-CN" sz="2800" b="1">
                <a:solidFill>
                  <a:srgbClr val="C00000"/>
                </a:solidFill>
                <a:latin typeface="Times New Roman" panose="02020603050405020304" charset="0"/>
                <a:ea typeface="仿宋" panose="02010609060101010101" charset="-122"/>
                <a:sym typeface="+mn-ea"/>
              </a:rPr>
              <a:t>agricultural techniques</a:t>
            </a:r>
            <a:r>
              <a:rPr lang="en-US" altLang="zh-CN" sz="2800">
                <a:solidFill>
                  <a:srgbClr val="222222"/>
                </a:solidFill>
                <a:latin typeface="Times New Roman" panose="02020603050405020304" charset="0"/>
                <a:ea typeface="仿宋" panose="02010609060101010101" charset="-122"/>
                <a:sym typeface="+mn-ea"/>
              </a:rPr>
              <a:t> between ancient civilizations.</a:t>
            </a:r>
            <a:endParaRPr lang="en-US" altLang="zh-CN" sz="2800">
              <a:solidFill>
                <a:srgbClr val="222222"/>
              </a:solidFill>
              <a:latin typeface="Times New Roman" panose="02020603050405020304" charset="0"/>
              <a:ea typeface="仿宋" panose="02010609060101010101" charset="-122"/>
              <a:sym typeface="+mn-ea"/>
            </a:endParaRPr>
          </a:p>
        </p:txBody>
      </p:sp>
      <p:pic>
        <p:nvPicPr>
          <p:cNvPr id="9" name="图片 8"/>
          <p:cNvPicPr>
            <a:picLocks noChangeAspect="1"/>
          </p:cNvPicPr>
          <p:nvPr/>
        </p:nvPicPr>
        <p:blipFill>
          <a:blip r:embed="rId8"/>
          <a:stretch>
            <a:fillRect/>
          </a:stretch>
        </p:blipFill>
        <p:spPr>
          <a:xfrm>
            <a:off x="9230995" y="4353560"/>
            <a:ext cx="2133600" cy="2345055"/>
          </a:xfrm>
          <a:prstGeom prst="rect">
            <a:avLst/>
          </a:prstGeom>
        </p:spPr>
      </p:pic>
      <p:pic>
        <p:nvPicPr>
          <p:cNvPr id="5124" name="图片 6" descr="logo横版 png"/>
          <p:cNvPicPr>
            <a:picLocks noChangeAspect="1"/>
          </p:cNvPicPr>
          <p:nvPr/>
        </p:nvPicPr>
        <p:blipFill>
          <a:blip r:embed="rId9"/>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48130"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48131"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48132"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crop	/krɒp/	n.庄稼;作物;一季的收成</a:t>
            </a:r>
            <a:endParaRPr lang="zh-CN" altLang="en-US" sz="2800" b="1">
              <a:latin typeface="Times New Roman" panose="02020603050405020304" charset="0"/>
              <a:ea typeface="仿宋" panose="02010609060101010101" charset="-122"/>
            </a:endParaRPr>
          </a:p>
        </p:txBody>
      </p:sp>
      <p:sp>
        <p:nvSpPr>
          <p:cNvPr id="48133" name="文本框 1"/>
          <p:cNvSpPr txBox="1"/>
          <p:nvPr>
            <p:custDataLst>
              <p:tags r:id="rId2"/>
            </p:custDataLst>
          </p:nvPr>
        </p:nvSpPr>
        <p:spPr>
          <a:xfrm>
            <a:off x="751594" y="3001646"/>
            <a:ext cx="6773333" cy="521970"/>
          </a:xfrm>
          <a:prstGeom prst="rect">
            <a:avLst/>
          </a:prstGeom>
          <a:noFill/>
          <a:ln w="9525">
            <a:noFill/>
          </a:ln>
        </p:spPr>
        <p:txBody>
          <a:bodyPr anchor="t" anchorCtr="0">
            <a:spAutoFit/>
          </a:bodyPr>
          <a:p>
            <a:pPr algn="just" defTabSz="266700"/>
            <a:r>
              <a:rPr lang="en-US" altLang="zh-CN" sz="2800">
                <a:solidFill>
                  <a:srgbClr val="222222"/>
                </a:solidFill>
                <a:latin typeface="Times New Roman" panose="02020603050405020304" charset="0"/>
                <a:ea typeface="仿宋" panose="02010609060101010101" charset="-122"/>
              </a:rPr>
              <a:t>The river valley</a:t>
            </a:r>
            <a:r>
              <a:rPr lang="en-US" altLang="zh-CN" sz="2800" b="1">
                <a:solidFill>
                  <a:srgbClr val="C00000"/>
                </a:solidFill>
                <a:latin typeface="Times New Roman" panose="02020603050405020304" charset="0"/>
                <a:ea typeface="仿宋" panose="02010609060101010101" charset="-122"/>
              </a:rPr>
              <a:t> is intensively cropped</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custDataLst>
              <p:tags r:id="rId3"/>
            </p:custDataLst>
          </p:nvPr>
        </p:nvSpPr>
        <p:spPr>
          <a:xfrm>
            <a:off x="601980" y="1262380"/>
            <a:ext cx="6096000" cy="483870"/>
          </a:xfrm>
          <a:prstGeom prst="rect">
            <a:avLst/>
          </a:prstGeom>
          <a:noFill/>
        </p:spPr>
        <p:txBody>
          <a:bodyPr wrap="square" rtlCol="0" anchor="t">
            <a:no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他有</a:t>
            </a:r>
            <a:r>
              <a:rPr lang="zh-CN" altLang="en-US" sz="2800" b="1">
                <a:solidFill>
                  <a:srgbClr val="C00000"/>
                </a:solidFill>
                <a:latin typeface="Times New Roman" panose="02020603050405020304" charset="0"/>
                <a:ea typeface="仿宋" panose="02010609060101010101" charset="-122"/>
                <a:sym typeface="+mn-ea"/>
              </a:rPr>
              <a:t>一头浓黑鬈曲的短发</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custDataLst>
              <p:tags r:id="rId4"/>
            </p:custDataLst>
          </p:nvPr>
        </p:nvSpPr>
        <p:spPr>
          <a:xfrm>
            <a:off x="751840" y="1784350"/>
            <a:ext cx="954786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He had </a:t>
            </a:r>
            <a:r>
              <a:rPr lang="en-US" altLang="zh-CN" sz="2800" b="1">
                <a:solidFill>
                  <a:srgbClr val="C00000"/>
                </a:solidFill>
                <a:latin typeface="Times New Roman" panose="02020603050405020304" charset="0"/>
                <a:ea typeface="仿宋" panose="02010609060101010101" charset="-122"/>
                <a:sym typeface="+mn-ea"/>
              </a:rPr>
              <a:t>a thick crop of black curly hair</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custDataLst>
              <p:tags r:id="rId5"/>
            </p:custDataLst>
          </p:nvPr>
        </p:nvSpPr>
        <p:spPr>
          <a:xfrm>
            <a:off x="751840" y="2479675"/>
            <a:ext cx="6096000" cy="359410"/>
          </a:xfrm>
          <a:prstGeom prst="rect">
            <a:avLst/>
          </a:prstGeom>
          <a:noFill/>
        </p:spPr>
        <p:txBody>
          <a:bodyPr wrap="square" rtlCol="0" anchor="t">
            <a:no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a:solidFill>
                  <a:srgbClr val="222222"/>
                </a:solidFill>
                <a:latin typeface="Times New Roman" panose="02020603050405020304" charset="0"/>
                <a:ea typeface="仿宋" panose="02010609060101010101" charset="-122"/>
                <a:sym typeface="+mn-ea"/>
              </a:rPr>
              <a:t>河谷里</a:t>
            </a:r>
            <a:r>
              <a:rPr lang="zh-CN" altLang="en-US" sz="2800" b="1">
                <a:solidFill>
                  <a:srgbClr val="C00000"/>
                </a:solidFill>
                <a:latin typeface="Times New Roman" panose="02020603050405020304" charset="0"/>
                <a:ea typeface="仿宋" panose="02010609060101010101" charset="-122"/>
                <a:sym typeface="+mn-ea"/>
              </a:rPr>
              <a:t>种满了庄稼</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pic>
        <p:nvPicPr>
          <p:cNvPr id="6" name="图片 5"/>
          <p:cNvPicPr>
            <a:picLocks noChangeAspect="1"/>
          </p:cNvPicPr>
          <p:nvPr/>
        </p:nvPicPr>
        <p:blipFill>
          <a:blip r:embed="rId6"/>
          <a:stretch>
            <a:fillRect/>
          </a:stretch>
        </p:blipFill>
        <p:spPr>
          <a:xfrm>
            <a:off x="7112000" y="3775075"/>
            <a:ext cx="3881120" cy="2493645"/>
          </a:xfrm>
          <a:prstGeom prst="rect">
            <a:avLst/>
          </a:prstGeom>
        </p:spPr>
      </p:pic>
      <p:pic>
        <p:nvPicPr>
          <p:cNvPr id="5124" name="图片 6" descr="logo横版 png"/>
          <p:cNvPicPr>
            <a:picLocks noChangeAspect="1"/>
          </p:cNvPicPr>
          <p:nvPr/>
        </p:nvPicPr>
        <p:blipFill>
          <a:blip r:embed="rId7"/>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8133"/>
                                        </p:tgtEl>
                                        <p:attrNameLst>
                                          <p:attrName>style.visibility</p:attrName>
                                        </p:attrNameLst>
                                      </p:cBhvr>
                                      <p:to>
                                        <p:strVal val="visible"/>
                                      </p:to>
                                    </p:set>
                                    <p:anim to="" calcmode="lin" valueType="num">
                                      <p:cBhvr>
                                        <p:cTn id="12" dur="1" fill="hold"/>
                                        <p:tgtEl>
                                          <p:spTgt spid="4813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8133" grpId="0"/>
      <p:bldP spid="48133"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50178"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50179"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50180"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gather	/ˈgæðə(r)/	vi.聚集;集合 vt.聚集;搜集</a:t>
            </a:r>
            <a:endParaRPr lang="zh-CN" altLang="en-US" sz="2800" b="1">
              <a:latin typeface="Times New Roman" panose="02020603050405020304" charset="0"/>
              <a:ea typeface="仿宋" panose="02010609060101010101" charset="-122"/>
            </a:endParaRPr>
          </a:p>
        </p:txBody>
      </p:sp>
      <p:sp>
        <p:nvSpPr>
          <p:cNvPr id="50181" name="文本框 1"/>
          <p:cNvSpPr txBox="1"/>
          <p:nvPr/>
        </p:nvSpPr>
        <p:spPr>
          <a:xfrm>
            <a:off x="683225" y="6051550"/>
            <a:ext cx="10166351" cy="521970"/>
          </a:xfrm>
          <a:prstGeom prst="rect">
            <a:avLst/>
          </a:prstGeom>
          <a:noFill/>
          <a:ln w="9525">
            <a:noFill/>
          </a:ln>
        </p:spPr>
        <p:txBody>
          <a:bodyPr wrap="square" anchor="t" anchorCtr="0">
            <a:spAutoFit/>
          </a:bodyPr>
          <a:p>
            <a:pPr algn="just" defTabSz="266700"/>
            <a:r>
              <a:rPr lang="en-US" altLang="zh-CN" sz="2800">
                <a:solidFill>
                  <a:srgbClr val="222222"/>
                </a:solidFill>
                <a:latin typeface="Times New Roman" panose="02020603050405020304" charset="0"/>
                <a:ea typeface="仿宋" panose="02010609060101010101" charset="-122"/>
              </a:rPr>
              <a:t> Fortunately the short delay </a:t>
            </a:r>
            <a:r>
              <a:rPr lang="en-US" altLang="zh-CN" sz="2800" b="1">
                <a:solidFill>
                  <a:srgbClr val="C00000"/>
                </a:solidFill>
                <a:latin typeface="Times New Roman" panose="02020603050405020304" charset="0"/>
                <a:ea typeface="仿宋" panose="02010609060101010101" charset="-122"/>
              </a:rPr>
              <a:t>gave him time to gather himself</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nvSpPr>
        <p:spPr>
          <a:xfrm>
            <a:off x="384810" y="756920"/>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她</a:t>
            </a:r>
            <a:r>
              <a:rPr lang="zh-CN" altLang="en-US" sz="2800" b="1">
                <a:solidFill>
                  <a:srgbClr val="C00000"/>
                </a:solidFill>
                <a:latin typeface="Times New Roman" panose="02020603050405020304" charset="0"/>
                <a:ea typeface="仿宋" panose="02010609060101010101" charset="-122"/>
                <a:sym typeface="+mn-ea"/>
              </a:rPr>
              <a:t>提起裙摆</a:t>
            </a:r>
            <a:r>
              <a:rPr lang="zh-CN" altLang="en-US" sz="2800">
                <a:solidFill>
                  <a:srgbClr val="222222"/>
                </a:solidFill>
                <a:latin typeface="Times New Roman" panose="02020603050405020304" charset="0"/>
                <a:ea typeface="仿宋" panose="02010609060101010101" charset="-122"/>
                <a:sym typeface="+mn-ea"/>
              </a:rPr>
              <a:t>就跑。</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nvSpPr>
        <p:spPr>
          <a:xfrm>
            <a:off x="683260" y="1278890"/>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She </a:t>
            </a:r>
            <a:r>
              <a:rPr lang="en-US" altLang="zh-CN" sz="2800" b="1">
                <a:solidFill>
                  <a:srgbClr val="C00000"/>
                </a:solidFill>
                <a:latin typeface="Times New Roman" panose="02020603050405020304" charset="0"/>
                <a:ea typeface="仿宋" panose="02010609060101010101" charset="-122"/>
                <a:sym typeface="+mn-ea"/>
              </a:rPr>
              <a:t>gathered up her skirts</a:t>
            </a:r>
            <a:r>
              <a:rPr lang="en-US" altLang="zh-CN" sz="2800">
                <a:solidFill>
                  <a:srgbClr val="222222"/>
                </a:solidFill>
                <a:latin typeface="Times New Roman" panose="02020603050405020304" charset="0"/>
                <a:ea typeface="仿宋" panose="02010609060101010101" charset="-122"/>
                <a:sym typeface="+mn-ea"/>
              </a:rPr>
              <a:t> and ran.</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nvSpPr>
        <p:spPr>
          <a:xfrm>
            <a:off x="384810" y="1726565"/>
            <a:ext cx="7922895"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a:solidFill>
                  <a:srgbClr val="222222"/>
                </a:solidFill>
                <a:latin typeface="Times New Roman" panose="02020603050405020304" charset="0"/>
                <a:ea typeface="仿宋" panose="02010609060101010101" charset="-122"/>
                <a:sym typeface="+mn-ea"/>
              </a:rPr>
              <a:t>她</a:t>
            </a:r>
            <a:r>
              <a:rPr lang="zh-CN" altLang="en-US" sz="2800" b="1">
                <a:solidFill>
                  <a:srgbClr val="C00000"/>
                </a:solidFill>
                <a:latin typeface="Times New Roman" panose="02020603050405020304" charset="0"/>
                <a:ea typeface="仿宋" panose="02010609060101010101" charset="-122"/>
                <a:sym typeface="+mn-ea"/>
              </a:rPr>
              <a:t>把孩子拉过来</a:t>
            </a:r>
            <a:r>
              <a:rPr lang="zh-CN" altLang="en-US" sz="2800">
                <a:solidFill>
                  <a:srgbClr val="222222"/>
                </a:solidFill>
                <a:latin typeface="Times New Roman" panose="02020603050405020304" charset="0"/>
                <a:ea typeface="仿宋" panose="02010609060101010101" charset="-122"/>
                <a:sym typeface="+mn-ea"/>
              </a:rPr>
              <a:t>紧紧抱在怀里。</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nvSpPr>
        <p:spPr>
          <a:xfrm>
            <a:off x="683260" y="2248535"/>
            <a:ext cx="9289415"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 She</a:t>
            </a:r>
            <a:r>
              <a:rPr lang="en-US" altLang="zh-CN" sz="2800" b="1">
                <a:solidFill>
                  <a:srgbClr val="C00000"/>
                </a:solidFill>
                <a:latin typeface="Times New Roman" panose="02020603050405020304" charset="0"/>
                <a:ea typeface="仿宋" panose="02010609060101010101" charset="-122"/>
                <a:sym typeface="+mn-ea"/>
              </a:rPr>
              <a:t> gathered the child in her arms</a:t>
            </a:r>
            <a:r>
              <a:rPr lang="en-US" altLang="zh-CN" sz="2800">
                <a:solidFill>
                  <a:srgbClr val="222222"/>
                </a:solidFill>
                <a:latin typeface="Times New Roman" panose="02020603050405020304" charset="0"/>
                <a:ea typeface="仿宋" panose="02010609060101010101" charset="-122"/>
                <a:sym typeface="+mn-ea"/>
              </a:rPr>
              <a:t> and held him close.</a:t>
            </a:r>
            <a:endParaRPr lang="en-US" altLang="zh-CN" sz="2800">
              <a:solidFill>
                <a:srgbClr val="222222"/>
              </a:solidFill>
              <a:latin typeface="Times New Roman" panose="02020603050405020304" charset="0"/>
              <a:ea typeface="仿宋" panose="02010609060101010101" charset="-122"/>
              <a:sym typeface="+mn-ea"/>
            </a:endParaRPr>
          </a:p>
        </p:txBody>
      </p:sp>
      <p:sp>
        <p:nvSpPr>
          <p:cNvPr id="7" name="文本框 6"/>
          <p:cNvSpPr txBox="1"/>
          <p:nvPr/>
        </p:nvSpPr>
        <p:spPr>
          <a:xfrm>
            <a:off x="292735" y="2729865"/>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3. </a:t>
            </a:r>
            <a:r>
              <a:rPr lang="zh-CN" altLang="en-US" sz="2800">
                <a:solidFill>
                  <a:srgbClr val="222222"/>
                </a:solidFill>
                <a:latin typeface="Times New Roman" panose="02020603050405020304" charset="0"/>
                <a:ea typeface="仿宋" panose="02010609060101010101" charset="-122"/>
                <a:sym typeface="+mn-ea"/>
              </a:rPr>
              <a:t>他</a:t>
            </a:r>
            <a:r>
              <a:rPr lang="zh-CN" altLang="en-US" sz="2800" b="1">
                <a:solidFill>
                  <a:srgbClr val="C00000"/>
                </a:solidFill>
                <a:latin typeface="Times New Roman" panose="02020603050405020304" charset="0"/>
                <a:ea typeface="仿宋" panose="02010609060101010101" charset="-122"/>
                <a:sym typeface="+mn-ea"/>
              </a:rPr>
              <a:t>把她拉到身边</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8" name="文本框 7"/>
          <p:cNvSpPr txBox="1"/>
          <p:nvPr/>
        </p:nvSpPr>
        <p:spPr>
          <a:xfrm>
            <a:off x="4753610" y="2773045"/>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 He </a:t>
            </a:r>
            <a:r>
              <a:rPr lang="en-US" altLang="zh-CN" sz="2800" b="1">
                <a:solidFill>
                  <a:srgbClr val="C00000"/>
                </a:solidFill>
                <a:latin typeface="Times New Roman" panose="02020603050405020304" charset="0"/>
                <a:ea typeface="仿宋" panose="02010609060101010101" charset="-122"/>
                <a:sym typeface="+mn-ea"/>
              </a:rPr>
              <a:t>gathered her to him</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9" name="文本框 8"/>
          <p:cNvSpPr txBox="1"/>
          <p:nvPr/>
        </p:nvSpPr>
        <p:spPr>
          <a:xfrm>
            <a:off x="292735" y="3319780"/>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4. </a:t>
            </a:r>
            <a:r>
              <a:rPr lang="zh-CN" altLang="en-US" sz="2800">
                <a:solidFill>
                  <a:srgbClr val="222222"/>
                </a:solidFill>
                <a:latin typeface="Times New Roman" panose="02020603050405020304" charset="0"/>
                <a:ea typeface="仿宋" panose="02010609060101010101" charset="-122"/>
                <a:sym typeface="+mn-ea"/>
              </a:rPr>
              <a:t>我坐下片刻</a:t>
            </a:r>
            <a:r>
              <a:rPr lang="zh-CN" altLang="en-US" sz="2800" b="1">
                <a:solidFill>
                  <a:srgbClr val="C00000"/>
                </a:solidFill>
                <a:latin typeface="Times New Roman" panose="02020603050405020304" charset="0"/>
                <a:ea typeface="仿宋" panose="02010609060101010101" charset="-122"/>
                <a:sym typeface="+mn-ea"/>
              </a:rPr>
              <a:t>积蓄力量</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10" name="文本框 9"/>
          <p:cNvSpPr txBox="1"/>
          <p:nvPr/>
        </p:nvSpPr>
        <p:spPr>
          <a:xfrm>
            <a:off x="683260" y="3740150"/>
            <a:ext cx="9289415"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I sat down for a moment to </a:t>
            </a:r>
            <a:r>
              <a:rPr lang="en-US" altLang="zh-CN" sz="2800" b="1">
                <a:solidFill>
                  <a:srgbClr val="C00000"/>
                </a:solidFill>
                <a:latin typeface="Times New Roman" panose="02020603050405020304" charset="0"/>
                <a:ea typeface="仿宋" panose="02010609060101010101" charset="-122"/>
                <a:sym typeface="+mn-ea"/>
              </a:rPr>
              <a:t>gather my strength</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11" name="文本框 10"/>
          <p:cNvSpPr txBox="1"/>
          <p:nvPr/>
        </p:nvSpPr>
        <p:spPr>
          <a:xfrm>
            <a:off x="384810" y="4181475"/>
            <a:ext cx="773938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5. </a:t>
            </a:r>
            <a:r>
              <a:rPr lang="zh-CN" altLang="en-US" sz="2800">
                <a:solidFill>
                  <a:srgbClr val="222222"/>
                </a:solidFill>
                <a:latin typeface="Times New Roman" panose="02020603050405020304" charset="0"/>
                <a:ea typeface="仿宋" panose="02010609060101010101" charset="-122"/>
                <a:sym typeface="+mn-ea"/>
              </a:rPr>
              <a:t>门打开时她还勉强</a:t>
            </a:r>
            <a:r>
              <a:rPr lang="zh-CN" altLang="en-US" sz="2800" b="1">
                <a:solidFill>
                  <a:srgbClr val="C00000"/>
                </a:solidFill>
                <a:latin typeface="Times New Roman" panose="02020603050405020304" charset="0"/>
                <a:ea typeface="仿宋" panose="02010609060101010101" charset="-122"/>
                <a:sym typeface="+mn-ea"/>
              </a:rPr>
              <a:t>要自己集中精神</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12" name="文本框 11"/>
          <p:cNvSpPr txBox="1"/>
          <p:nvPr/>
        </p:nvSpPr>
        <p:spPr>
          <a:xfrm>
            <a:off x="683260" y="4608830"/>
            <a:ext cx="10552430" cy="95313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She was still trying to</a:t>
            </a:r>
            <a:r>
              <a:rPr lang="en-US" altLang="zh-CN" sz="2800" b="1">
                <a:solidFill>
                  <a:srgbClr val="C00000"/>
                </a:solidFill>
                <a:latin typeface="Times New Roman" panose="02020603050405020304" charset="0"/>
                <a:ea typeface="仿宋" panose="02010609060101010101" charset="-122"/>
                <a:sym typeface="+mn-ea"/>
              </a:rPr>
              <a:t> gather her thoughts together</a:t>
            </a:r>
            <a:r>
              <a:rPr lang="en-US" altLang="zh-CN" sz="2800">
                <a:solidFill>
                  <a:srgbClr val="FF0000"/>
                </a:solidFill>
                <a:latin typeface="Times New Roman" panose="02020603050405020304" charset="0"/>
                <a:ea typeface="仿宋" panose="02010609060101010101" charset="-122"/>
                <a:sym typeface="+mn-ea"/>
              </a:rPr>
              <a:t> </a:t>
            </a:r>
            <a:r>
              <a:rPr lang="en-US" altLang="zh-CN" sz="2800">
                <a:solidFill>
                  <a:srgbClr val="222222"/>
                </a:solidFill>
                <a:latin typeface="Times New Roman" panose="02020603050405020304" charset="0"/>
                <a:ea typeface="仿宋" panose="02010609060101010101" charset="-122"/>
                <a:sym typeface="+mn-ea"/>
              </a:rPr>
              <a:t>when the door opened.</a:t>
            </a:r>
            <a:endParaRPr lang="en-US" altLang="zh-CN" sz="2800">
              <a:solidFill>
                <a:srgbClr val="222222"/>
              </a:solidFill>
              <a:latin typeface="Times New Roman" panose="02020603050405020304" charset="0"/>
              <a:ea typeface="仿宋" panose="02010609060101010101" charset="-122"/>
              <a:sym typeface="+mn-ea"/>
            </a:endParaRPr>
          </a:p>
        </p:txBody>
      </p:sp>
      <p:sp>
        <p:nvSpPr>
          <p:cNvPr id="13" name="文本框 12"/>
          <p:cNvSpPr txBox="1"/>
          <p:nvPr/>
        </p:nvSpPr>
        <p:spPr>
          <a:xfrm>
            <a:off x="384810" y="5516245"/>
            <a:ext cx="9289415" cy="461645"/>
          </a:xfrm>
          <a:prstGeom prst="rect">
            <a:avLst/>
          </a:prstGeom>
          <a:noFill/>
        </p:spPr>
        <p:txBody>
          <a:bodyPr wrap="square" rtlCol="0" anchor="t">
            <a:noAutofit/>
          </a:bodyPr>
          <a:p>
            <a:pPr algn="just" defTabSz="266700"/>
            <a:r>
              <a:rPr lang="en-US" altLang="zh-CN" sz="2800">
                <a:solidFill>
                  <a:srgbClr val="222222"/>
                </a:solidFill>
                <a:latin typeface="Times New Roman" panose="02020603050405020304" charset="0"/>
                <a:ea typeface="仿宋" panose="02010609060101010101" charset="-122"/>
                <a:sym typeface="+mn-ea"/>
              </a:rPr>
              <a:t>6. </a:t>
            </a:r>
            <a:r>
              <a:rPr lang="zh-CN" altLang="en-US" sz="2800">
                <a:solidFill>
                  <a:srgbClr val="222222"/>
                </a:solidFill>
                <a:latin typeface="Times New Roman" panose="02020603050405020304" charset="0"/>
                <a:ea typeface="仿宋" panose="02010609060101010101" charset="-122"/>
                <a:sym typeface="+mn-ea"/>
              </a:rPr>
              <a:t>幸运的是，这短暂的拖延</a:t>
            </a:r>
            <a:r>
              <a:rPr lang="zh-CN" altLang="en-US" sz="2800" b="1">
                <a:solidFill>
                  <a:srgbClr val="C00000"/>
                </a:solidFill>
                <a:latin typeface="Times New Roman" panose="02020603050405020304" charset="0"/>
                <a:ea typeface="仿宋" panose="02010609060101010101" charset="-122"/>
                <a:sym typeface="+mn-ea"/>
              </a:rPr>
              <a:t>给了他喘息的时间</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pic>
        <p:nvPicPr>
          <p:cNvPr id="14" name="图片 13" descr="抱着孩子的妈妈"/>
          <p:cNvPicPr>
            <a:picLocks noChangeAspect="1"/>
          </p:cNvPicPr>
          <p:nvPr/>
        </p:nvPicPr>
        <p:blipFill>
          <a:blip r:embed="rId2"/>
          <a:stretch>
            <a:fillRect/>
          </a:stretch>
        </p:blipFill>
        <p:spPr>
          <a:xfrm>
            <a:off x="8026400" y="593090"/>
            <a:ext cx="3526155" cy="352615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0181"/>
                                        </p:tgtEl>
                                        <p:attrNameLst>
                                          <p:attrName>style.visibility</p:attrName>
                                        </p:attrNameLst>
                                      </p:cBhvr>
                                      <p:to>
                                        <p:strVal val="visible"/>
                                      </p:to>
                                    </p:set>
                                    <p:anim to="" calcmode="lin" valueType="num">
                                      <p:cBhvr>
                                        <p:cTn id="32" dur="1" fill="hold"/>
                                        <p:tgtEl>
                                          <p:spTgt spid="5018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P spid="8" grpId="1"/>
      <p:bldP spid="10" grpId="0"/>
      <p:bldP spid="10" grpId="1"/>
      <p:bldP spid="12" grpId="0"/>
      <p:bldP spid="12" grpId="1"/>
      <p:bldP spid="50181" grpId="0"/>
      <p:bldP spid="50181"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50178"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50179"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50180"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gather	/ˈgæðə(r)/	vi.聚集;集合 vt.聚集;搜集</a:t>
            </a:r>
            <a:endParaRPr lang="zh-CN" altLang="en-US" sz="2800" b="1">
              <a:latin typeface="Times New Roman" panose="02020603050405020304" charset="0"/>
              <a:ea typeface="仿宋" panose="02010609060101010101" charset="-122"/>
            </a:endParaRPr>
          </a:p>
        </p:txBody>
      </p:sp>
      <p:sp>
        <p:nvSpPr>
          <p:cNvPr id="50181" name="文本框 1"/>
          <p:cNvSpPr txBox="1"/>
          <p:nvPr/>
        </p:nvSpPr>
        <p:spPr>
          <a:xfrm>
            <a:off x="683225" y="5709285"/>
            <a:ext cx="10166351" cy="521970"/>
          </a:xfrm>
          <a:prstGeom prst="rect">
            <a:avLst/>
          </a:prstGeom>
          <a:noFill/>
          <a:ln w="9525">
            <a:noFill/>
          </a:ln>
        </p:spPr>
        <p:txBody>
          <a:bodyPr wrap="square" anchor="t" anchorCtr="0">
            <a:spAutoFit/>
          </a:bodyPr>
          <a:p>
            <a:pPr algn="just" defTabSz="266700"/>
            <a:r>
              <a:rPr lang="en-US" altLang="zh-CN" sz="2800">
                <a:solidFill>
                  <a:srgbClr val="222222"/>
                </a:solidFill>
                <a:latin typeface="Times New Roman" panose="02020603050405020304" charset="0"/>
                <a:ea typeface="仿宋" panose="02010609060101010101" charset="-122"/>
              </a:rPr>
              <a:t> He </a:t>
            </a:r>
            <a:r>
              <a:rPr lang="en-US" altLang="zh-CN" sz="2800" b="1">
                <a:solidFill>
                  <a:srgbClr val="C00000"/>
                </a:solidFill>
                <a:latin typeface="Times New Roman" panose="02020603050405020304" charset="0"/>
                <a:ea typeface="仿宋" panose="02010609060101010101" charset="-122"/>
              </a:rPr>
              <a:t>gathered his cloak around him</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nvSpPr>
        <p:spPr>
          <a:xfrm>
            <a:off x="292735" y="818515"/>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7. </a:t>
            </a:r>
            <a:r>
              <a:rPr lang="zh-CN" altLang="en-US" sz="2800" b="1">
                <a:solidFill>
                  <a:srgbClr val="C00000"/>
                </a:solidFill>
                <a:latin typeface="Times New Roman" panose="02020603050405020304" charset="0"/>
                <a:ea typeface="仿宋" panose="02010609060101010101" charset="-122"/>
                <a:sym typeface="+mn-ea"/>
              </a:rPr>
              <a:t>很快就聚集起了一群人</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nvSpPr>
        <p:spPr>
          <a:xfrm>
            <a:off x="683260" y="1409065"/>
            <a:ext cx="6096000" cy="521970"/>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A crowd soon gathered.</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nvSpPr>
        <p:spPr>
          <a:xfrm>
            <a:off x="292735" y="1939290"/>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8.</a:t>
            </a:r>
            <a:r>
              <a:rPr lang="zh-CN" altLang="en-US" sz="2800">
                <a:solidFill>
                  <a:srgbClr val="222222"/>
                </a:solidFill>
                <a:latin typeface="Times New Roman" panose="02020603050405020304" charset="0"/>
                <a:ea typeface="仿宋" panose="02010609060101010101" charset="-122"/>
                <a:sym typeface="+mn-ea"/>
              </a:rPr>
              <a:t>孩子们</a:t>
            </a:r>
            <a:r>
              <a:rPr lang="zh-CN" altLang="en-US" sz="2800" b="1">
                <a:solidFill>
                  <a:srgbClr val="C00000"/>
                </a:solidFill>
                <a:latin typeface="Times New Roman" panose="02020603050405020304" charset="0"/>
                <a:ea typeface="仿宋" panose="02010609060101010101" charset="-122"/>
                <a:sym typeface="+mn-ea"/>
              </a:rPr>
              <a:t>被聚集</a:t>
            </a:r>
            <a:r>
              <a:rPr lang="zh-CN" altLang="en-US" sz="2800">
                <a:solidFill>
                  <a:srgbClr val="222222"/>
                </a:solidFill>
                <a:latin typeface="Times New Roman" panose="02020603050405020304" charset="0"/>
                <a:ea typeface="仿宋" panose="02010609060101010101" charset="-122"/>
                <a:sym typeface="+mn-ea"/>
              </a:rPr>
              <a:t>在一间屋子里。</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nvSpPr>
        <p:spPr>
          <a:xfrm>
            <a:off x="683260" y="2469515"/>
            <a:ext cx="858266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The kids </a:t>
            </a:r>
            <a:r>
              <a:rPr lang="en-US" altLang="zh-CN" sz="2800" b="1">
                <a:solidFill>
                  <a:srgbClr val="C00000"/>
                </a:solidFill>
                <a:latin typeface="Times New Roman" panose="02020603050405020304" charset="0"/>
                <a:ea typeface="仿宋" panose="02010609060101010101" charset="-122"/>
                <a:sym typeface="+mn-ea"/>
              </a:rPr>
              <a:t>were gathered together</a:t>
            </a:r>
            <a:r>
              <a:rPr lang="en-US" altLang="zh-CN" sz="2800">
                <a:solidFill>
                  <a:srgbClr val="222222"/>
                </a:solidFill>
                <a:latin typeface="Times New Roman" panose="02020603050405020304" charset="0"/>
                <a:ea typeface="仿宋" panose="02010609060101010101" charset="-122"/>
                <a:sym typeface="+mn-ea"/>
              </a:rPr>
              <a:t> in one room. </a:t>
            </a:r>
            <a:endParaRPr lang="en-US" altLang="zh-CN" sz="2800">
              <a:solidFill>
                <a:srgbClr val="222222"/>
              </a:solidFill>
              <a:latin typeface="Times New Roman" panose="02020603050405020304" charset="0"/>
              <a:ea typeface="仿宋" panose="02010609060101010101" charset="-122"/>
              <a:sym typeface="+mn-ea"/>
            </a:endParaRPr>
          </a:p>
        </p:txBody>
      </p:sp>
      <p:sp>
        <p:nvSpPr>
          <p:cNvPr id="7" name="文本框 6"/>
          <p:cNvSpPr txBox="1"/>
          <p:nvPr/>
        </p:nvSpPr>
        <p:spPr>
          <a:xfrm>
            <a:off x="407035" y="3060065"/>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9. </a:t>
            </a:r>
            <a:r>
              <a:rPr lang="zh-CN" altLang="en-US" sz="2800">
                <a:solidFill>
                  <a:srgbClr val="222222"/>
                </a:solidFill>
                <a:latin typeface="Times New Roman" panose="02020603050405020304" charset="0"/>
                <a:ea typeface="仿宋" panose="02010609060101010101" charset="-122"/>
                <a:sym typeface="+mn-ea"/>
              </a:rPr>
              <a:t>卡车</a:t>
            </a:r>
            <a:r>
              <a:rPr lang="zh-CN" altLang="en-US" sz="2800" b="1">
                <a:solidFill>
                  <a:srgbClr val="C00000"/>
                </a:solidFill>
                <a:latin typeface="Times New Roman" panose="02020603050405020304" charset="0"/>
                <a:ea typeface="仿宋" panose="02010609060101010101" charset="-122"/>
                <a:sym typeface="+mn-ea"/>
              </a:rPr>
              <a:t>加快了速度</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8" name="文本框 7"/>
          <p:cNvSpPr txBox="1"/>
          <p:nvPr/>
        </p:nvSpPr>
        <p:spPr>
          <a:xfrm>
            <a:off x="591185" y="3566795"/>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The truck</a:t>
            </a:r>
            <a:r>
              <a:rPr lang="en-US" altLang="zh-CN" sz="2800" b="1">
                <a:solidFill>
                  <a:srgbClr val="C00000"/>
                </a:solidFill>
                <a:latin typeface="Times New Roman" panose="02020603050405020304" charset="0"/>
                <a:ea typeface="仿宋" panose="02010609060101010101" charset="-122"/>
                <a:sym typeface="+mn-ea"/>
              </a:rPr>
              <a:t> gathered speed</a:t>
            </a:r>
            <a:r>
              <a:rPr lang="en-US" altLang="zh-CN" sz="2800">
                <a:solidFill>
                  <a:srgbClr val="222222"/>
                </a:solidFill>
                <a:latin typeface="Times New Roman" panose="02020603050405020304" charset="0"/>
                <a:ea typeface="仿宋" panose="02010609060101010101" charset="-122"/>
                <a:sym typeface="+mn-ea"/>
              </a:rPr>
              <a:t>.</a:t>
            </a:r>
            <a:endParaRPr lang="en-US" altLang="zh-CN" sz="2800">
              <a:solidFill>
                <a:srgbClr val="222222"/>
              </a:solidFill>
              <a:latin typeface="Times New Roman" panose="02020603050405020304" charset="0"/>
              <a:ea typeface="仿宋" panose="02010609060101010101" charset="-122"/>
              <a:sym typeface="+mn-ea"/>
            </a:endParaRPr>
          </a:p>
        </p:txBody>
      </p:sp>
      <p:sp>
        <p:nvSpPr>
          <p:cNvPr id="9" name="文本框 8"/>
          <p:cNvSpPr txBox="1"/>
          <p:nvPr/>
        </p:nvSpPr>
        <p:spPr>
          <a:xfrm>
            <a:off x="407035" y="4089400"/>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10. </a:t>
            </a:r>
            <a:r>
              <a:rPr lang="zh-CN" altLang="en-US" sz="2800" b="1">
                <a:solidFill>
                  <a:srgbClr val="C00000"/>
                </a:solidFill>
                <a:latin typeface="Times New Roman" panose="02020603050405020304" charset="0"/>
                <a:ea typeface="仿宋" panose="02010609060101010101" charset="-122"/>
                <a:sym typeface="+mn-ea"/>
              </a:rPr>
              <a:t>暴风雨乌云正在聚集</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10" name="文本框 9"/>
          <p:cNvSpPr txBox="1"/>
          <p:nvPr/>
        </p:nvSpPr>
        <p:spPr>
          <a:xfrm>
            <a:off x="683260" y="4612005"/>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 </a:t>
            </a:r>
            <a:r>
              <a:rPr lang="en-US" altLang="zh-CN" sz="2800" b="1">
                <a:solidFill>
                  <a:srgbClr val="C00000"/>
                </a:solidFill>
                <a:latin typeface="Times New Roman" panose="02020603050405020304" charset="0"/>
                <a:ea typeface="仿宋" panose="02010609060101010101" charset="-122"/>
                <a:sym typeface="+mn-ea"/>
              </a:rPr>
              <a:t>The storm clouds were gathering</a:t>
            </a:r>
            <a:r>
              <a:rPr lang="en-US" altLang="zh-CN" sz="2800">
                <a:solidFill>
                  <a:srgbClr val="222222"/>
                </a:solidFill>
                <a:latin typeface="Times New Roman" panose="02020603050405020304" charset="0"/>
                <a:ea typeface="仿宋" panose="02010609060101010101" charset="-122"/>
                <a:sym typeface="+mn-ea"/>
              </a:rPr>
              <a:t>.</a:t>
            </a:r>
            <a:endParaRPr lang="en-US" altLang="zh-CN" sz="2800">
              <a:solidFill>
                <a:srgbClr val="222222"/>
              </a:solidFill>
              <a:latin typeface="Times New Roman" panose="02020603050405020304" charset="0"/>
              <a:ea typeface="仿宋" panose="02010609060101010101" charset="-122"/>
              <a:sym typeface="+mn-ea"/>
            </a:endParaRPr>
          </a:p>
        </p:txBody>
      </p:sp>
      <p:sp>
        <p:nvSpPr>
          <p:cNvPr id="11" name="文本框 10"/>
          <p:cNvSpPr txBox="1"/>
          <p:nvPr/>
        </p:nvSpPr>
        <p:spPr>
          <a:xfrm>
            <a:off x="407035" y="5118100"/>
            <a:ext cx="6096000" cy="504190"/>
          </a:xfrm>
          <a:prstGeom prst="rect">
            <a:avLst/>
          </a:prstGeom>
          <a:noFill/>
        </p:spPr>
        <p:txBody>
          <a:bodyPr wrap="square" rtlCol="0" anchor="t">
            <a:noAutofit/>
          </a:bodyPr>
          <a:p>
            <a:pPr algn="just" defTabSz="266700"/>
            <a:r>
              <a:rPr lang="en-US" altLang="zh-CN" sz="2800">
                <a:solidFill>
                  <a:srgbClr val="222222"/>
                </a:solidFill>
                <a:latin typeface="Times New Roman" panose="02020603050405020304" charset="0"/>
                <a:ea typeface="仿宋" panose="02010609060101010101" charset="-122"/>
                <a:sym typeface="+mn-ea"/>
              </a:rPr>
              <a:t>11. </a:t>
            </a:r>
            <a:r>
              <a:rPr lang="zh-CN" altLang="en-US" sz="2800">
                <a:solidFill>
                  <a:srgbClr val="222222"/>
                </a:solidFill>
                <a:latin typeface="Times New Roman" panose="02020603050405020304" charset="0"/>
                <a:ea typeface="仿宋" panose="02010609060101010101" charset="-122"/>
                <a:sym typeface="+mn-ea"/>
              </a:rPr>
              <a:t>他</a:t>
            </a:r>
            <a:r>
              <a:rPr lang="zh-CN" altLang="en-US" sz="2800" b="1">
                <a:solidFill>
                  <a:srgbClr val="C00000"/>
                </a:solidFill>
                <a:latin typeface="Times New Roman" panose="02020603050405020304" charset="0"/>
                <a:ea typeface="仿宋" panose="02010609060101010101" charset="-122"/>
                <a:sym typeface="+mn-ea"/>
              </a:rPr>
              <a:t>用披风把身子裹紧</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pic>
        <p:nvPicPr>
          <p:cNvPr id="12" name="图片 11"/>
          <p:cNvPicPr>
            <a:picLocks noChangeAspect="1"/>
          </p:cNvPicPr>
          <p:nvPr/>
        </p:nvPicPr>
        <p:blipFill>
          <a:blip r:embed="rId2"/>
          <a:stretch>
            <a:fillRect/>
          </a:stretch>
        </p:blipFill>
        <p:spPr>
          <a:xfrm>
            <a:off x="7574915" y="2085975"/>
            <a:ext cx="2922905" cy="343789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0181"/>
                                        </p:tgtEl>
                                        <p:attrNameLst>
                                          <p:attrName>style.visibility</p:attrName>
                                        </p:attrNameLst>
                                      </p:cBhvr>
                                      <p:to>
                                        <p:strVal val="visible"/>
                                      </p:to>
                                    </p:set>
                                    <p:anim to="" calcmode="lin" valueType="num">
                                      <p:cBhvr>
                                        <p:cTn id="27" dur="1" fill="hold"/>
                                        <p:tgtEl>
                                          <p:spTgt spid="5018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P spid="8" grpId="1"/>
      <p:bldP spid="10" grpId="0"/>
      <p:bldP spid="10" grpId="1"/>
      <p:bldP spid="50181" grpId="0"/>
      <p:bldP spid="50181"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52226"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52227"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52228"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grateful	/ˈgreɪtfl/	adj.感激的;表示感谢的</a:t>
            </a:r>
            <a:endParaRPr lang="zh-CN" altLang="en-US" sz="2800" b="1">
              <a:latin typeface="Times New Roman" panose="02020603050405020304" charset="0"/>
              <a:ea typeface="仿宋" panose="02010609060101010101" charset="-122"/>
            </a:endParaRPr>
          </a:p>
        </p:txBody>
      </p:sp>
      <p:sp>
        <p:nvSpPr>
          <p:cNvPr id="52229" name="文本框 1"/>
          <p:cNvSpPr txBox="1"/>
          <p:nvPr/>
        </p:nvSpPr>
        <p:spPr>
          <a:xfrm>
            <a:off x="806204" y="3306233"/>
            <a:ext cx="6773333" cy="521970"/>
          </a:xfrm>
          <a:prstGeom prst="rect">
            <a:avLst/>
          </a:prstGeom>
          <a:noFill/>
          <a:ln w="9525">
            <a:noFill/>
          </a:ln>
        </p:spPr>
        <p:txBody>
          <a:bodyPr anchor="t" anchorCtr="0">
            <a:spAutoFit/>
          </a:bodyPr>
          <a:p>
            <a:pPr algn="just" defTabSz="266700"/>
            <a:r>
              <a:rPr lang="en-US" altLang="zh-CN" sz="2800">
                <a:solidFill>
                  <a:srgbClr val="222222"/>
                </a:solidFill>
                <a:latin typeface="Times New Roman" panose="02020603050405020304" charset="0"/>
                <a:ea typeface="仿宋" panose="02010609060101010101" charset="-122"/>
              </a:rPr>
              <a:t>He</a:t>
            </a:r>
            <a:r>
              <a:rPr lang="en-US" altLang="zh-CN" sz="2800" b="1">
                <a:solidFill>
                  <a:srgbClr val="C00000"/>
                </a:solidFill>
                <a:latin typeface="Times New Roman" panose="02020603050405020304" charset="0"/>
                <a:ea typeface="仿宋" panose="02010609060101010101" charset="-122"/>
              </a:rPr>
              <a:t> nodded gratefully</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nvSpPr>
        <p:spPr>
          <a:xfrm>
            <a:off x="652780" y="1171575"/>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凯特</a:t>
            </a:r>
            <a:r>
              <a:rPr lang="zh-CN" altLang="en-US" sz="2800" b="1">
                <a:solidFill>
                  <a:srgbClr val="C00000"/>
                </a:solidFill>
                <a:latin typeface="Times New Roman" panose="02020603050405020304" charset="0"/>
                <a:ea typeface="仿宋" panose="02010609060101010101" charset="-122"/>
                <a:sym typeface="+mn-ea"/>
              </a:rPr>
              <a:t>感激地对他笑了笑</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nvSpPr>
        <p:spPr>
          <a:xfrm>
            <a:off x="806450" y="1801495"/>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Kate</a:t>
            </a:r>
            <a:r>
              <a:rPr lang="en-US" altLang="zh-CN" sz="2800">
                <a:solidFill>
                  <a:srgbClr val="FF0000"/>
                </a:solidFill>
                <a:latin typeface="Times New Roman" panose="02020603050405020304" charset="0"/>
                <a:ea typeface="仿宋" panose="02010609060101010101" charset="-122"/>
                <a:sym typeface="+mn-ea"/>
              </a:rPr>
              <a:t> </a:t>
            </a:r>
            <a:r>
              <a:rPr lang="en-US" altLang="zh-CN" sz="2800" b="1">
                <a:solidFill>
                  <a:srgbClr val="C00000"/>
                </a:solidFill>
                <a:latin typeface="Times New Roman" panose="02020603050405020304" charset="0"/>
                <a:ea typeface="仿宋" panose="02010609060101010101" charset="-122"/>
                <a:sym typeface="+mn-ea"/>
              </a:rPr>
              <a:t>gave him a grateful smile</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nvSpPr>
        <p:spPr>
          <a:xfrm>
            <a:off x="652780" y="2646045"/>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a:solidFill>
                  <a:srgbClr val="222222"/>
                </a:solidFill>
                <a:latin typeface="Times New Roman" panose="02020603050405020304" charset="0"/>
                <a:ea typeface="仿宋" panose="02010609060101010101" charset="-122"/>
                <a:sym typeface="+mn-ea"/>
              </a:rPr>
              <a:t>他</a:t>
            </a:r>
            <a:r>
              <a:rPr lang="zh-CN" altLang="en-US" sz="2800" b="1">
                <a:solidFill>
                  <a:srgbClr val="C00000"/>
                </a:solidFill>
                <a:latin typeface="Times New Roman" panose="02020603050405020304" charset="0"/>
                <a:ea typeface="仿宋" panose="02010609060101010101" charset="-122"/>
                <a:sym typeface="+mn-ea"/>
              </a:rPr>
              <a:t>感激地点了点头</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pic>
        <p:nvPicPr>
          <p:cNvPr id="6" name="图片 5" descr="谢谢"/>
          <p:cNvPicPr>
            <a:picLocks noChangeAspect="1"/>
          </p:cNvPicPr>
          <p:nvPr/>
        </p:nvPicPr>
        <p:blipFill>
          <a:blip r:embed="rId2"/>
          <a:stretch>
            <a:fillRect/>
          </a:stretch>
        </p:blipFill>
        <p:spPr>
          <a:xfrm>
            <a:off x="7579360" y="2323465"/>
            <a:ext cx="3124200" cy="285750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2229"/>
                                        </p:tgtEl>
                                        <p:attrNameLst>
                                          <p:attrName>style.visibility</p:attrName>
                                        </p:attrNameLst>
                                      </p:cBhvr>
                                      <p:to>
                                        <p:strVal val="visible"/>
                                      </p:to>
                                    </p:set>
                                    <p:anim to="" calcmode="lin" valueType="num">
                                      <p:cBhvr>
                                        <p:cTn id="12" dur="1" fill="hold"/>
                                        <p:tgtEl>
                                          <p:spTgt spid="5222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2229" grpId="0"/>
      <p:bldP spid="52229"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8" name="图片 7"/>
          <p:cNvPicPr>
            <a:picLocks noChangeAspect="1"/>
          </p:cNvPicPr>
          <p:nvPr/>
        </p:nvPicPr>
        <p:blipFill>
          <a:blip r:embed="rId1"/>
          <a:stretch>
            <a:fillRect/>
          </a:stretch>
        </p:blipFill>
        <p:spPr>
          <a:xfrm>
            <a:off x="680085" y="4197985"/>
            <a:ext cx="2314575" cy="2660015"/>
          </a:xfrm>
          <a:prstGeom prst="rect">
            <a:avLst/>
          </a:prstGeom>
        </p:spPr>
      </p:pic>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54274"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54275"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54276" name="文本框 8"/>
          <p:cNvSpPr txBox="1"/>
          <p:nvPr>
            <p:custDataLst>
              <p:tags r:id="rId2"/>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feature	/ˈfi:tʃə(r)/	vt.以…为特色 n.特色</a:t>
            </a:r>
            <a:endParaRPr lang="zh-CN" altLang="en-US" sz="2800" b="1">
              <a:latin typeface="Times New Roman" panose="02020603050405020304" charset="0"/>
              <a:ea typeface="仿宋" panose="02010609060101010101" charset="-122"/>
            </a:endParaRPr>
          </a:p>
        </p:txBody>
      </p:sp>
      <p:sp>
        <p:nvSpPr>
          <p:cNvPr id="54277" name="文本框 1"/>
          <p:cNvSpPr txBox="1"/>
          <p:nvPr/>
        </p:nvSpPr>
        <p:spPr>
          <a:xfrm>
            <a:off x="482354" y="1392978"/>
            <a:ext cx="6773333" cy="521970"/>
          </a:xfrm>
          <a:prstGeom prst="rect">
            <a:avLst/>
          </a:prstGeom>
          <a:noFill/>
          <a:ln w="9525">
            <a:noFill/>
          </a:ln>
        </p:spPr>
        <p:txBody>
          <a:bodyPr anchor="t" anchorCtr="0">
            <a:spAutoFit/>
          </a:bodyPr>
          <a:p>
            <a:pPr algn="just" defTabSz="266700"/>
            <a:r>
              <a:rPr lang="en-US" altLang="zh-CN" sz="2800">
                <a:solidFill>
                  <a:srgbClr val="222222"/>
                </a:solidFill>
                <a:latin typeface="Times New Roman" panose="02020603050405020304" charset="0"/>
                <a:ea typeface="仿宋" panose="02010609060101010101" charset="-122"/>
              </a:rPr>
              <a:t>Her eyes are </a:t>
            </a:r>
            <a:r>
              <a:rPr lang="en-US" altLang="zh-CN" sz="2800" b="1">
                <a:solidFill>
                  <a:srgbClr val="C00000"/>
                </a:solidFill>
                <a:latin typeface="Times New Roman" panose="02020603050405020304" charset="0"/>
                <a:ea typeface="仿宋" panose="02010609060101010101" charset="-122"/>
              </a:rPr>
              <a:t>her most striking feature</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nvSpPr>
        <p:spPr>
          <a:xfrm>
            <a:off x="292735" y="753745"/>
            <a:ext cx="9197975" cy="541020"/>
          </a:xfrm>
          <a:prstGeom prst="rect">
            <a:avLst/>
          </a:prstGeom>
          <a:noFill/>
        </p:spPr>
        <p:txBody>
          <a:bodyPr wrap="square" rtlCol="0" anchor="t">
            <a:no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她</a:t>
            </a:r>
            <a:r>
              <a:rPr lang="zh-CN" altLang="en-US" sz="2800" b="1">
                <a:solidFill>
                  <a:srgbClr val="C00000"/>
                </a:solidFill>
                <a:latin typeface="Times New Roman" panose="02020603050405020304" charset="0"/>
                <a:ea typeface="仿宋" panose="02010609060101010101" charset="-122"/>
                <a:sym typeface="+mn-ea"/>
              </a:rPr>
              <a:t>容貌中最引人注目的</a:t>
            </a:r>
            <a:r>
              <a:rPr lang="zh-CN" altLang="en-US" sz="2800">
                <a:solidFill>
                  <a:srgbClr val="222222"/>
                </a:solidFill>
                <a:latin typeface="Times New Roman" panose="02020603050405020304" charset="0"/>
                <a:ea typeface="仿宋" panose="02010609060101010101" charset="-122"/>
                <a:sym typeface="+mn-ea"/>
              </a:rPr>
              <a:t>是她的双眼。</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nvSpPr>
        <p:spPr>
          <a:xfrm>
            <a:off x="292735" y="2103120"/>
            <a:ext cx="11434445" cy="110680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rPr>
              <a:t>2.学校文化节将</a:t>
            </a:r>
            <a:r>
              <a:rPr lang="en-US" altLang="zh-CN" sz="2800" b="1">
                <a:solidFill>
                  <a:srgbClr val="C00000"/>
                </a:solidFill>
                <a:latin typeface="Times New Roman" panose="02020603050405020304" charset="0"/>
                <a:ea typeface="仿宋" panose="02010609060101010101" charset="-122"/>
              </a:rPr>
              <a:t>以传统舞蹈为特色</a:t>
            </a:r>
            <a:r>
              <a:rPr lang="en-US" altLang="zh-CN" sz="2800">
                <a:solidFill>
                  <a:srgbClr val="222222"/>
                </a:solidFill>
                <a:latin typeface="Times New Roman" panose="02020603050405020304" charset="0"/>
                <a:ea typeface="仿宋" panose="02010609060101010101" charset="-122"/>
              </a:rPr>
              <a:t>，旨在提升对非物质文化遗产的认知</a:t>
            </a:r>
            <a:r>
              <a:rPr lang="zh-CN" altLang="en-US"/>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endParaRPr lang="zh-CN" altLang="en-US"/>
          </a:p>
        </p:txBody>
      </p:sp>
      <p:sp>
        <p:nvSpPr>
          <p:cNvPr id="5" name="文本框 4"/>
          <p:cNvSpPr txBox="1"/>
          <p:nvPr/>
        </p:nvSpPr>
        <p:spPr>
          <a:xfrm>
            <a:off x="483235" y="3812540"/>
            <a:ext cx="11377930" cy="95313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rPr>
              <a:t>3. 辩论赛将</a:t>
            </a:r>
            <a:r>
              <a:rPr lang="en-US" altLang="zh-CN" sz="2800" b="1">
                <a:solidFill>
                  <a:srgbClr val="C00000"/>
                </a:solidFill>
                <a:latin typeface="Times New Roman" panose="02020603050405020304" charset="0"/>
                <a:ea typeface="仿宋" panose="02010609060101010101" charset="-122"/>
              </a:rPr>
              <a:t>聚焦人工智能伦理话题</a:t>
            </a:r>
            <a:r>
              <a:rPr lang="en-US" altLang="zh-CN" sz="2800">
                <a:solidFill>
                  <a:srgbClr val="222222"/>
                </a:solidFill>
                <a:latin typeface="Times New Roman" panose="02020603050405020304" charset="0"/>
                <a:ea typeface="仿宋" panose="02010609060101010101" charset="-122"/>
              </a:rPr>
              <a:t>，鼓励学生批判性思考。</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r>
              <a:rPr lang="en-US" altLang="zh-CN" sz="2800">
                <a:solidFill>
                  <a:srgbClr val="222222"/>
                </a:solidFill>
                <a:latin typeface="Times New Roman" panose="02020603050405020304" charset="0"/>
                <a:ea typeface="仿宋" panose="02010609060101010101" charset="-122"/>
              </a:rPr>
              <a:t> </a:t>
            </a:r>
            <a:r>
              <a:rPr lang="en-US" altLang="zh-CN"/>
              <a:t> </a:t>
            </a:r>
            <a:endParaRPr lang="zh-CN" altLang="en-US"/>
          </a:p>
        </p:txBody>
      </p:sp>
      <p:sp>
        <p:nvSpPr>
          <p:cNvPr id="6" name="文本框 5"/>
          <p:cNvSpPr txBox="1"/>
          <p:nvPr/>
        </p:nvSpPr>
        <p:spPr>
          <a:xfrm>
            <a:off x="292735" y="2868295"/>
            <a:ext cx="10656570" cy="95313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The school’s cultural festival will</a:t>
            </a:r>
            <a:r>
              <a:rPr lang="en-US" altLang="zh-CN" sz="2800" b="1">
                <a:solidFill>
                  <a:srgbClr val="C00000"/>
                </a:solidFill>
                <a:latin typeface="Times New Roman" panose="02020603050405020304" charset="0"/>
                <a:ea typeface="仿宋" panose="02010609060101010101" charset="-122"/>
                <a:sym typeface="+mn-ea"/>
              </a:rPr>
              <a:t> feature traditional dances</a:t>
            </a:r>
            <a:r>
              <a:rPr lang="en-US" altLang="zh-CN" sz="2800">
                <a:solidFill>
                  <a:srgbClr val="222222"/>
                </a:solidFill>
                <a:latin typeface="Times New Roman" panose="02020603050405020304" charset="0"/>
                <a:ea typeface="仿宋" panose="02010609060101010101" charset="-122"/>
                <a:sym typeface="+mn-ea"/>
              </a:rPr>
              <a:t>, aiming to promote awareness of intangible heritage.</a:t>
            </a:r>
            <a:endParaRPr lang="en-US" altLang="zh-CN" sz="2800">
              <a:solidFill>
                <a:srgbClr val="222222"/>
              </a:solidFill>
              <a:latin typeface="Times New Roman" panose="02020603050405020304" charset="0"/>
              <a:ea typeface="仿宋" panose="02010609060101010101" charset="-122"/>
              <a:sym typeface="+mn-ea"/>
            </a:endParaRPr>
          </a:p>
        </p:txBody>
      </p:sp>
      <p:sp>
        <p:nvSpPr>
          <p:cNvPr id="7" name="文本框 6"/>
          <p:cNvSpPr txBox="1"/>
          <p:nvPr/>
        </p:nvSpPr>
        <p:spPr>
          <a:xfrm>
            <a:off x="3154680" y="4568825"/>
            <a:ext cx="7723505" cy="95313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The debate competition will </a:t>
            </a:r>
            <a:r>
              <a:rPr lang="en-US" altLang="zh-CN" sz="2800" b="1">
                <a:solidFill>
                  <a:srgbClr val="C00000"/>
                </a:solidFill>
                <a:latin typeface="Times New Roman" panose="02020603050405020304" charset="0"/>
                <a:ea typeface="仿宋" panose="02010609060101010101" charset="-122"/>
                <a:sym typeface="+mn-ea"/>
              </a:rPr>
              <a:t>feature topics on AI ethics</a:t>
            </a:r>
            <a:r>
              <a:rPr lang="en-US" altLang="zh-CN" sz="2800">
                <a:solidFill>
                  <a:srgbClr val="222222"/>
                </a:solidFill>
                <a:latin typeface="Times New Roman" panose="02020603050405020304" charset="0"/>
                <a:ea typeface="仿宋" panose="02010609060101010101" charset="-122"/>
                <a:sym typeface="+mn-ea"/>
              </a:rPr>
              <a:t>, encouraging critical thinking among students.</a:t>
            </a:r>
            <a:endParaRPr lang="en-US" altLang="zh-CN" sz="2800">
              <a:solidFill>
                <a:srgbClr val="222222"/>
              </a:solidFill>
              <a:latin typeface="Times New Roman" panose="02020603050405020304" charset="0"/>
              <a:ea typeface="仿宋" panose="02010609060101010101" charset="-122"/>
              <a:sym typeface="+mn-ea"/>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4277"/>
                                        </p:tgtEl>
                                        <p:attrNameLst>
                                          <p:attrName>style.visibility</p:attrName>
                                        </p:attrNameLst>
                                      </p:cBhvr>
                                      <p:to>
                                        <p:strVal val="visible"/>
                                      </p:to>
                                    </p:set>
                                    <p:anim to="" calcmode="lin" valueType="num">
                                      <p:cBhvr>
                                        <p:cTn id="7" dur="1" fill="hold"/>
                                        <p:tgtEl>
                                          <p:spTgt spid="5427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P spid="54277" grpId="1"/>
      <p:bldP spid="6" grpId="0"/>
      <p:bldP spid="6" grpId="1"/>
      <p:bldP spid="7" grpId="0"/>
      <p:bldP spid="7"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56322"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56323"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56324"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decorate	/ˈdekəreɪt/	vt.装饰;装潢</a:t>
            </a:r>
            <a:endParaRPr lang="zh-CN" altLang="en-US" sz="2800" b="1">
              <a:latin typeface="Times New Roman" panose="02020603050405020304" charset="0"/>
              <a:ea typeface="仿宋" panose="02010609060101010101" charset="-122"/>
            </a:endParaRPr>
          </a:p>
        </p:txBody>
      </p:sp>
      <p:sp>
        <p:nvSpPr>
          <p:cNvPr id="56325" name="文本框 1"/>
          <p:cNvSpPr txBox="1"/>
          <p:nvPr/>
        </p:nvSpPr>
        <p:spPr>
          <a:xfrm>
            <a:off x="292735" y="1752600"/>
            <a:ext cx="9245600" cy="521970"/>
          </a:xfrm>
          <a:prstGeom prst="rect">
            <a:avLst/>
          </a:prstGeom>
          <a:noFill/>
          <a:ln w="9525">
            <a:noFill/>
          </a:ln>
        </p:spPr>
        <p:txBody>
          <a:bodyPr wrap="square" anchor="t" anchorCtr="0">
            <a:spAutoFit/>
          </a:bodyPr>
          <a:p>
            <a:pPr algn="just" defTabSz="266700"/>
            <a:r>
              <a:rPr lang="en-US" altLang="zh-CN" sz="2800">
                <a:solidFill>
                  <a:srgbClr val="222222"/>
                </a:solidFill>
                <a:latin typeface="Times New Roman" panose="02020603050405020304" charset="0"/>
                <a:ea typeface="仿宋" panose="02010609060101010101" charset="-122"/>
              </a:rPr>
              <a:t>They </a:t>
            </a:r>
            <a:r>
              <a:rPr lang="en-US" altLang="zh-CN" sz="2800" b="1">
                <a:solidFill>
                  <a:srgbClr val="C00000"/>
                </a:solidFill>
                <a:latin typeface="Times New Roman" panose="02020603050405020304" charset="0"/>
                <a:ea typeface="仿宋" panose="02010609060101010101" charset="-122"/>
              </a:rPr>
              <a:t>decorated the room with flowers and balloons</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nvSpPr>
        <p:spPr>
          <a:xfrm>
            <a:off x="292735" y="1021715"/>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他们</a:t>
            </a:r>
            <a:r>
              <a:rPr lang="zh-CN" altLang="en-US" sz="2800" b="1">
                <a:solidFill>
                  <a:srgbClr val="C00000"/>
                </a:solidFill>
                <a:latin typeface="Times New Roman" panose="02020603050405020304" charset="0"/>
                <a:ea typeface="仿宋" panose="02010609060101010101" charset="-122"/>
                <a:sym typeface="+mn-ea"/>
              </a:rPr>
              <a:t>用花和气球装饰了房间</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nvSpPr>
        <p:spPr>
          <a:xfrm>
            <a:off x="292735" y="2276475"/>
            <a:ext cx="7256780" cy="138366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rPr>
              <a:t>2. 春联、窗花等</a:t>
            </a:r>
            <a:r>
              <a:rPr lang="en-US" altLang="zh-CN" sz="2800" b="1">
                <a:solidFill>
                  <a:srgbClr val="C00000"/>
                </a:solidFill>
                <a:latin typeface="Times New Roman" panose="02020603050405020304" charset="0"/>
                <a:ea typeface="仿宋" panose="02010609060101010101" charset="-122"/>
              </a:rPr>
              <a:t>传统春节装饰品</a:t>
            </a:r>
            <a:r>
              <a:rPr lang="en-US" altLang="zh-CN" sz="2800">
                <a:solidFill>
                  <a:srgbClr val="222222"/>
                </a:solidFill>
                <a:latin typeface="Times New Roman" panose="02020603050405020304" charset="0"/>
                <a:ea typeface="仿宋" panose="02010609060101010101" charset="-122"/>
              </a:rPr>
              <a:t>承载着辞旧迎新的深刻文化寓意。</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endParaRPr lang="en-US" altLang="zh-CN" sz="2800">
              <a:solidFill>
                <a:srgbClr val="222222"/>
              </a:solidFill>
              <a:latin typeface="Times New Roman" panose="02020603050405020304" charset="0"/>
              <a:ea typeface="仿宋" panose="02010609060101010101" charset="-122"/>
            </a:endParaRPr>
          </a:p>
        </p:txBody>
      </p:sp>
      <p:sp>
        <p:nvSpPr>
          <p:cNvPr id="5" name="文本框 4"/>
          <p:cNvSpPr txBox="1"/>
          <p:nvPr/>
        </p:nvSpPr>
        <p:spPr>
          <a:xfrm>
            <a:off x="292735" y="4074160"/>
            <a:ext cx="11315700" cy="73723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rPr>
              <a:t>3. 为庆祝中秋节，</a:t>
            </a:r>
            <a:r>
              <a:rPr lang="en-US" altLang="zh-CN" sz="2800" b="1">
                <a:solidFill>
                  <a:srgbClr val="C00000"/>
                </a:solidFill>
                <a:latin typeface="Times New Roman" panose="02020603050405020304" charset="0"/>
                <a:ea typeface="仿宋" panose="02010609060101010101" charset="-122"/>
              </a:rPr>
              <a:t>教室挂满手工纸灯笼</a:t>
            </a:r>
            <a:r>
              <a:rPr lang="en-US" altLang="zh-CN" sz="2800">
                <a:solidFill>
                  <a:srgbClr val="222222"/>
                </a:solidFill>
                <a:latin typeface="Times New Roman" panose="02020603050405020304" charset="0"/>
                <a:ea typeface="仿宋" panose="02010609060101010101" charset="-122"/>
              </a:rPr>
              <a:t>，营造出温暖的文化氛围</a:t>
            </a:r>
            <a:r>
              <a:rPr lang="zh-CN" altLang="en-US"/>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endParaRPr lang="zh-CN" altLang="en-US"/>
          </a:p>
        </p:txBody>
      </p:sp>
      <p:sp>
        <p:nvSpPr>
          <p:cNvPr id="6" name="文本框 5"/>
          <p:cNvSpPr txBox="1"/>
          <p:nvPr/>
        </p:nvSpPr>
        <p:spPr>
          <a:xfrm>
            <a:off x="201930" y="3121025"/>
            <a:ext cx="10608945" cy="953135"/>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Traditional Spring Festival decorations</a:t>
            </a:r>
            <a:r>
              <a:rPr lang="en-US" altLang="zh-CN" sz="2800">
                <a:solidFill>
                  <a:srgbClr val="222222"/>
                </a:solidFill>
                <a:latin typeface="Times New Roman" panose="02020603050405020304" charset="0"/>
                <a:ea typeface="仿宋" panose="02010609060101010101" charset="-122"/>
                <a:sym typeface="+mn-ea"/>
              </a:rPr>
              <a:t> like red couplets and paper-cuttings carry profound cultural meanings of hope and renewal.</a:t>
            </a:r>
            <a:endParaRPr lang="en-US" altLang="zh-CN" sz="2800">
              <a:solidFill>
                <a:srgbClr val="222222"/>
              </a:solidFill>
              <a:latin typeface="Times New Roman" panose="02020603050405020304" charset="0"/>
              <a:ea typeface="仿宋" panose="02010609060101010101" charset="-122"/>
              <a:sym typeface="+mn-ea"/>
            </a:endParaRPr>
          </a:p>
        </p:txBody>
      </p:sp>
      <p:sp>
        <p:nvSpPr>
          <p:cNvPr id="7" name="文本框 6"/>
          <p:cNvSpPr txBox="1"/>
          <p:nvPr/>
        </p:nvSpPr>
        <p:spPr>
          <a:xfrm>
            <a:off x="292735" y="4628515"/>
            <a:ext cx="10517505" cy="953135"/>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The classroom was decorated with handmade paper lanterns</a:t>
            </a:r>
            <a:r>
              <a:rPr lang="en-US" altLang="zh-CN" sz="2800">
                <a:solidFill>
                  <a:srgbClr val="222222"/>
                </a:solidFill>
                <a:latin typeface="Times New Roman" panose="02020603050405020304" charset="0"/>
                <a:ea typeface="仿宋" panose="02010609060101010101" charset="-122"/>
                <a:sym typeface="+mn-ea"/>
              </a:rPr>
              <a:t> for the Mid-Autumn Festival, creating a warm cultural atmosphere.</a:t>
            </a:r>
            <a:endParaRPr lang="en-US" altLang="zh-CN" sz="2800">
              <a:solidFill>
                <a:srgbClr val="222222"/>
              </a:solidFill>
              <a:latin typeface="Times New Roman" panose="02020603050405020304" charset="0"/>
              <a:ea typeface="仿宋" panose="02010609060101010101" charset="-122"/>
              <a:sym typeface="+mn-ea"/>
            </a:endParaRPr>
          </a:p>
        </p:txBody>
      </p:sp>
      <p:pic>
        <p:nvPicPr>
          <p:cNvPr id="8" name="图片 7" descr="中国风福字剪纸底纹艺术字新年春节红色 "/>
          <p:cNvPicPr>
            <a:picLocks noChangeAspect="1"/>
          </p:cNvPicPr>
          <p:nvPr/>
        </p:nvPicPr>
        <p:blipFill>
          <a:blip r:embed="rId2"/>
          <a:stretch>
            <a:fillRect/>
          </a:stretch>
        </p:blipFill>
        <p:spPr>
          <a:xfrm>
            <a:off x="8549640" y="768985"/>
            <a:ext cx="2686050" cy="248920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 to="" calcmode="lin" valueType="num">
                                      <p:cBhvr>
                                        <p:cTn id="7" dur="1" fill="hold"/>
                                        <p:tgtEl>
                                          <p:spTgt spid="5632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P spid="56325" grpId="1"/>
      <p:bldP spid="6" grpId="0"/>
      <p:bldP spid="6" grpId="1"/>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58370"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58371"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58372"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church	/tʃɜ:tʃ/	n.(基督教的)教堂;礼拜堂</a:t>
            </a:r>
            <a:endParaRPr lang="zh-CN" altLang="en-US" sz="2800" b="1">
              <a:latin typeface="Times New Roman" panose="02020603050405020304" charset="0"/>
              <a:ea typeface="仿宋" panose="02010609060101010101" charset="-122"/>
            </a:endParaRPr>
          </a:p>
        </p:txBody>
      </p:sp>
      <p:sp>
        <p:nvSpPr>
          <p:cNvPr id="2" name="文本框 1"/>
          <p:cNvSpPr txBox="1"/>
          <p:nvPr/>
        </p:nvSpPr>
        <p:spPr>
          <a:xfrm>
            <a:off x="362585" y="1937385"/>
            <a:ext cx="11468100" cy="95313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rPr>
              <a:t>Bathed in the golden glow of dawn, </a:t>
            </a:r>
            <a:r>
              <a:rPr lang="en-US" altLang="zh-CN" sz="2800" b="1">
                <a:solidFill>
                  <a:srgbClr val="C00000"/>
                </a:solidFill>
                <a:latin typeface="Times New Roman" panose="02020603050405020304" charset="0"/>
                <a:ea typeface="仿宋" panose="02010609060101010101" charset="-122"/>
              </a:rPr>
              <a:t>the church stood silently at the hilltop</a:t>
            </a:r>
            <a:r>
              <a:rPr lang="en-US" altLang="zh-CN" sz="2800">
                <a:solidFill>
                  <a:srgbClr val="222222"/>
                </a:solidFill>
                <a:latin typeface="Times New Roman" panose="02020603050405020304" charset="0"/>
                <a:ea typeface="仿宋" panose="02010609060101010101" charset="-122"/>
              </a:rPr>
              <a:t>, its bell echoing across the valley, as if whispering centuries of untold stories. </a:t>
            </a:r>
            <a:endParaRPr lang="zh-CN" altLang="en-US"/>
          </a:p>
        </p:txBody>
      </p:sp>
      <p:sp>
        <p:nvSpPr>
          <p:cNvPr id="4" name="文本框 3"/>
          <p:cNvSpPr txBox="1"/>
          <p:nvPr/>
        </p:nvSpPr>
        <p:spPr>
          <a:xfrm>
            <a:off x="466725" y="3945890"/>
            <a:ext cx="7236460" cy="138366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rPr>
              <a:t>Had it not been for the volunteers' efforts to </a:t>
            </a:r>
            <a:r>
              <a:rPr lang="en-US" altLang="zh-CN" sz="2800" b="1">
                <a:solidFill>
                  <a:srgbClr val="C00000"/>
                </a:solidFill>
                <a:latin typeface="Times New Roman" panose="02020603050405020304" charset="0"/>
                <a:ea typeface="仿宋" panose="02010609060101010101" charset="-122"/>
              </a:rPr>
              <a:t>protect the historic church</a:t>
            </a:r>
            <a:r>
              <a:rPr lang="en-US" altLang="zh-CN" sz="2800">
                <a:solidFill>
                  <a:srgbClr val="222222"/>
                </a:solidFill>
                <a:latin typeface="Times New Roman" panose="02020603050405020304" charset="0"/>
                <a:ea typeface="仿宋" panose="02010609060101010101" charset="-122"/>
              </a:rPr>
              <a:t>, this cultural treasure would have faded into oblivion. </a:t>
            </a:r>
            <a:endParaRPr lang="en-US" altLang="zh-CN" sz="2800">
              <a:solidFill>
                <a:srgbClr val="222222"/>
              </a:solidFill>
              <a:latin typeface="Times New Roman" panose="02020603050405020304" charset="0"/>
              <a:ea typeface="仿宋" panose="02010609060101010101" charset="-122"/>
            </a:endParaRPr>
          </a:p>
        </p:txBody>
      </p:sp>
      <p:sp>
        <p:nvSpPr>
          <p:cNvPr id="5" name="文本框 4"/>
          <p:cNvSpPr txBox="1"/>
          <p:nvPr/>
        </p:nvSpPr>
        <p:spPr>
          <a:xfrm>
            <a:off x="466725" y="984250"/>
            <a:ext cx="11243310" cy="138366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1. 沐浴在金色的晨曦中，</a:t>
            </a:r>
            <a:r>
              <a:rPr lang="en-US" altLang="zh-CN" sz="2800" b="1">
                <a:solidFill>
                  <a:srgbClr val="C00000"/>
                </a:solidFill>
                <a:latin typeface="Times New Roman" panose="02020603050405020304" charset="0"/>
                <a:ea typeface="仿宋" panose="02010609060101010101" charset="-122"/>
                <a:sym typeface="+mn-ea"/>
              </a:rPr>
              <a:t>教堂静静矗立在山顶</a:t>
            </a:r>
            <a:r>
              <a:rPr lang="en-US" altLang="zh-CN" sz="2800">
                <a:solidFill>
                  <a:srgbClr val="222222"/>
                </a:solidFill>
                <a:latin typeface="Times New Roman" panose="02020603050405020304" charset="0"/>
                <a:ea typeface="仿宋" panose="02010609060101010101" charset="-122"/>
                <a:sym typeface="+mn-ea"/>
              </a:rPr>
              <a:t>，钟声在山谷回荡，仿佛在低语几个世纪未曾诉说的故事。</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endParaRPr lang="en-US" altLang="zh-CN"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nvSpPr>
        <p:spPr>
          <a:xfrm>
            <a:off x="466725" y="2890520"/>
            <a:ext cx="11363960" cy="138366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2.若非志愿者们努力</a:t>
            </a:r>
            <a:r>
              <a:rPr lang="en-US" altLang="zh-CN" sz="2800" b="1">
                <a:solidFill>
                  <a:srgbClr val="C00000"/>
                </a:solidFill>
                <a:latin typeface="Times New Roman" panose="02020603050405020304" charset="0"/>
                <a:ea typeface="仿宋" panose="02010609060101010101" charset="-122"/>
                <a:sym typeface="+mn-ea"/>
              </a:rPr>
              <a:t>保护这座历史悠久的教堂</a:t>
            </a:r>
            <a:r>
              <a:rPr lang="en-US" altLang="zh-CN" sz="2800">
                <a:solidFill>
                  <a:srgbClr val="222222"/>
                </a:solidFill>
                <a:latin typeface="Times New Roman" panose="02020603050405020304" charset="0"/>
                <a:ea typeface="仿宋" panose="02010609060101010101" charset="-122"/>
                <a:sym typeface="+mn-ea"/>
              </a:rPr>
              <a:t>，这一文化瑰宝恐已湮没于尘埃。</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endParaRPr lang="en-US" altLang="zh-CN" sz="2800">
              <a:solidFill>
                <a:srgbClr val="222222"/>
              </a:solidFill>
              <a:latin typeface="Times New Roman" panose="02020603050405020304" charset="0"/>
              <a:ea typeface="仿宋" panose="02010609060101010101" charset="-122"/>
              <a:sym typeface="+mn-ea"/>
            </a:endParaRPr>
          </a:p>
        </p:txBody>
      </p:sp>
      <p:pic>
        <p:nvPicPr>
          <p:cNvPr id="7" name="图片 6"/>
          <p:cNvPicPr>
            <a:picLocks noChangeAspect="1"/>
          </p:cNvPicPr>
          <p:nvPr/>
        </p:nvPicPr>
        <p:blipFill>
          <a:blip r:embed="rId2"/>
          <a:stretch>
            <a:fillRect/>
          </a:stretch>
        </p:blipFill>
        <p:spPr>
          <a:xfrm>
            <a:off x="7893050" y="3576320"/>
            <a:ext cx="2209800" cy="295275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60418"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60419"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60420" name="文本框 8"/>
          <p:cNvSpPr txBox="1"/>
          <p:nvPr>
            <p:custDataLst>
              <p:tags r:id="rId1"/>
            </p:custDataLst>
          </p:nvPr>
        </p:nvSpPr>
        <p:spPr>
          <a:xfrm>
            <a:off x="1816700" y="93133"/>
            <a:ext cx="9986433"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significant	/sɪgˈnɪfɪkənt/	adj.有重大意义的;显著的</a:t>
            </a:r>
            <a:endParaRPr lang="zh-CN" altLang="en-US" sz="2800" b="1">
              <a:latin typeface="Times New Roman" panose="02020603050405020304" charset="0"/>
              <a:ea typeface="仿宋" panose="02010609060101010101" charset="-122"/>
            </a:endParaRPr>
          </a:p>
        </p:txBody>
      </p:sp>
      <p:sp>
        <p:nvSpPr>
          <p:cNvPr id="60421" name="文本框 1"/>
          <p:cNvSpPr txBox="1"/>
          <p:nvPr/>
        </p:nvSpPr>
        <p:spPr>
          <a:xfrm>
            <a:off x="468630" y="1018540"/>
            <a:ext cx="7940040" cy="521970"/>
          </a:xfrm>
          <a:prstGeom prst="rect">
            <a:avLst/>
          </a:prstGeom>
          <a:noFill/>
          <a:ln w="9525">
            <a:noFill/>
          </a:ln>
        </p:spPr>
        <p:txBody>
          <a:bodyPr wrap="square" anchor="t" anchorCtr="0">
            <a:spAutoFit/>
          </a:bodyPr>
          <a:p>
            <a:pPr algn="just" defTabSz="266700"/>
            <a:r>
              <a:rPr lang="en-US" altLang="zh-CN" sz="2800">
                <a:solidFill>
                  <a:srgbClr val="222222"/>
                </a:solidFill>
                <a:latin typeface="Times New Roman" panose="02020603050405020304" charset="0"/>
                <a:ea typeface="仿宋" panose="02010609060101010101" charset="-122"/>
              </a:rPr>
              <a:t>Your work has shown </a:t>
            </a:r>
            <a:r>
              <a:rPr lang="en-US" altLang="zh-CN" sz="2800" b="1">
                <a:solidFill>
                  <a:srgbClr val="C00000"/>
                </a:solidFill>
                <a:latin typeface="Times New Roman" panose="02020603050405020304" charset="0"/>
                <a:ea typeface="仿宋" panose="02010609060101010101" charset="-122"/>
              </a:rPr>
              <a:t>a significant improvement.</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nvSpPr>
        <p:spPr>
          <a:xfrm>
            <a:off x="292735" y="2534285"/>
            <a:ext cx="9528175" cy="1383665"/>
          </a:xfrm>
          <a:prstGeom prst="rect">
            <a:avLst/>
          </a:prstGeom>
        </p:spPr>
        <p:txBody>
          <a:bodyPr wrap="square">
            <a:spAutoFit/>
          </a:bodyPr>
          <a:p>
            <a:pPr defTabSz="266700">
              <a:lnSpc>
                <a:spcPct val="150000"/>
              </a:lnSpc>
            </a:pPr>
            <a:r>
              <a:rPr lang="en-US" altLang="zh-CN" sz="2800" noProof="1">
                <a:solidFill>
                  <a:srgbClr val="000000"/>
                </a:solidFill>
                <a:latin typeface="Times New Roman" panose="02020603050405020304" charset="0"/>
                <a:ea typeface="仿宋" panose="02010609060101010101" charset="-122"/>
                <a:cs typeface="+mn-cs"/>
              </a:rPr>
              <a:t>World Oceans Day was set up to make people aware that protecting the oceans </a:t>
            </a:r>
            <a:r>
              <a:rPr lang="en-US" altLang="zh-CN" sz="2800">
                <a:solidFill>
                  <a:srgbClr val="000000"/>
                </a:solidFill>
                <a:latin typeface="Times New Roman" panose="02020603050405020304" charset="0"/>
                <a:ea typeface="仿宋" panose="02010609060101010101" charset="-122"/>
                <a:sym typeface="+mn-ea"/>
              </a:rPr>
              <a:t> </a:t>
            </a:r>
            <a:r>
              <a:rPr lang="en-US" altLang="zh-CN" sz="2800" b="1">
                <a:solidFill>
                  <a:srgbClr val="C00000"/>
                </a:solidFill>
                <a:uFill>
                  <a:solidFill>
                    <a:srgbClr val="000000"/>
                  </a:solidFill>
                </a:uFill>
                <a:latin typeface="Times New Roman" panose="02020603050405020304" charset="0"/>
                <a:ea typeface="仿宋" panose="02010609060101010101" charset="-122"/>
                <a:sym typeface="+mn-ea"/>
              </a:rPr>
              <a:t>is very significant/</a:t>
            </a:r>
            <a:r>
              <a:rPr lang="en-US" altLang="zh-CN" sz="2800" b="1" noProof="1">
                <a:solidFill>
                  <a:srgbClr val="C00000"/>
                </a:solidFill>
                <a:uFill>
                  <a:solidFill>
                    <a:srgbClr val="000000"/>
                  </a:solidFill>
                </a:uFill>
                <a:latin typeface="Times New Roman" panose="02020603050405020304" charset="0"/>
                <a:ea typeface="仿宋" panose="02010609060101010101" charset="-122"/>
                <a:cs typeface="+mn-cs"/>
              </a:rPr>
              <a:t>is of great significance</a:t>
            </a:r>
            <a:r>
              <a:rPr lang="en-US" altLang="zh-CN" sz="2800" noProof="1">
                <a:solidFill>
                  <a:srgbClr val="000000"/>
                </a:solidFill>
                <a:latin typeface="Times New Roman" panose="02020603050405020304" charset="0"/>
                <a:ea typeface="仿宋" panose="02010609060101010101" charset="-122"/>
                <a:cs typeface="+mn-cs"/>
              </a:rPr>
              <a:t>.</a:t>
            </a:r>
            <a:endParaRPr lang="zh-CN" altLang="en-US" sz="2800" noProof="1">
              <a:solidFill>
                <a:srgbClr val="000000"/>
              </a:solidFill>
              <a:latin typeface="Times New Roman" panose="02020603050405020304" charset="0"/>
              <a:ea typeface="仿宋" panose="02010609060101010101" charset="-122"/>
            </a:endParaRPr>
          </a:p>
        </p:txBody>
      </p:sp>
      <p:sp>
        <p:nvSpPr>
          <p:cNvPr id="60423" name="文本框 3"/>
          <p:cNvSpPr txBox="1"/>
          <p:nvPr/>
        </p:nvSpPr>
        <p:spPr>
          <a:xfrm>
            <a:off x="292735" y="5066030"/>
            <a:ext cx="11224260" cy="1383665"/>
          </a:xfrm>
          <a:prstGeom prst="rect">
            <a:avLst/>
          </a:prstGeom>
          <a:noFill/>
          <a:ln w="9525">
            <a:noFill/>
          </a:ln>
        </p:spPr>
        <p:txBody>
          <a:bodyPr wrap="square" anchor="t" anchorCtr="0">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rPr>
              <a:t> I </a:t>
            </a:r>
            <a:r>
              <a:rPr lang="en-US" altLang="zh-CN" sz="2800" b="1">
                <a:solidFill>
                  <a:srgbClr val="C00000"/>
                </a:solidFill>
                <a:latin typeface="Times New Roman" panose="02020603050405020304" charset="0"/>
                <a:ea typeface="仿宋" panose="02010609060101010101" charset="-122"/>
              </a:rPr>
              <a:t>attach great significance to working out at school</a:t>
            </a:r>
            <a:r>
              <a:rPr lang="zh-CN" altLang="en-US" sz="2800">
                <a:solidFill>
                  <a:srgbClr val="000000"/>
                </a:solidFill>
                <a:latin typeface="Times New Roman" panose="02020603050405020304" charset="0"/>
                <a:ea typeface="仿宋" panose="02010609060101010101" charset="-122"/>
              </a:rPr>
              <a:t>， </a:t>
            </a:r>
            <a:r>
              <a:rPr lang="en-US" altLang="zh-CN" sz="2800">
                <a:solidFill>
                  <a:srgbClr val="000000"/>
                </a:solidFill>
                <a:latin typeface="Times New Roman" panose="02020603050405020304" charset="0"/>
                <a:ea typeface="仿宋" panose="02010609060101010101" charset="-122"/>
              </a:rPr>
              <a:t>so we students must have PE classes actively and punctually.</a:t>
            </a:r>
            <a:endParaRPr lang="zh-CN" altLang="en-US" sz="2800">
              <a:solidFill>
                <a:srgbClr val="000000"/>
              </a:solidFill>
              <a:latin typeface="Times New Roman" panose="02020603050405020304" charset="0"/>
              <a:ea typeface="仿宋" panose="02010609060101010101" charset="-122"/>
            </a:endParaRPr>
          </a:p>
        </p:txBody>
      </p:sp>
      <p:sp>
        <p:nvSpPr>
          <p:cNvPr id="4" name="文本框 3"/>
          <p:cNvSpPr txBox="1"/>
          <p:nvPr/>
        </p:nvSpPr>
        <p:spPr>
          <a:xfrm>
            <a:off x="468630" y="619125"/>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你的工作有了</a:t>
            </a:r>
            <a:r>
              <a:rPr lang="zh-CN" altLang="en-US" sz="2800" b="1">
                <a:solidFill>
                  <a:srgbClr val="C00000"/>
                </a:solidFill>
                <a:latin typeface="Times New Roman" panose="02020603050405020304" charset="0"/>
                <a:ea typeface="仿宋" panose="02010609060101010101" charset="-122"/>
                <a:sym typeface="+mn-ea"/>
              </a:rPr>
              <a:t>显著改进</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nvSpPr>
        <p:spPr>
          <a:xfrm>
            <a:off x="468630" y="1442720"/>
            <a:ext cx="8814435" cy="1383665"/>
          </a:xfrm>
          <a:prstGeom prst="rect">
            <a:avLst/>
          </a:prstGeom>
          <a:noFill/>
        </p:spPr>
        <p:txBody>
          <a:bodyPr wrap="square" rtlCol="0" anchor="t">
            <a:spAutoFit/>
          </a:bodyPr>
          <a:p>
            <a:pPr algn="l" defTabSz="266700">
              <a:lnSpc>
                <a:spcPct val="150000"/>
              </a:lnSpc>
              <a:buClrTx/>
              <a:buSzTx/>
              <a:buFontTx/>
            </a:pPr>
            <a:r>
              <a:rPr lang="en-US" altLang="zh-CN" sz="2800">
                <a:solidFill>
                  <a:srgbClr val="000000"/>
                </a:solidFill>
                <a:latin typeface="Times New Roman" panose="02020603050405020304" charset="0"/>
                <a:ea typeface="仿宋" panose="02010609060101010101" charset="-122"/>
                <a:sym typeface="+mn-ea"/>
              </a:rPr>
              <a:t>2. </a:t>
            </a:r>
            <a:r>
              <a:rPr lang="zh-CN" altLang="en-US" sz="2800">
                <a:solidFill>
                  <a:srgbClr val="000000"/>
                </a:solidFill>
                <a:latin typeface="Times New Roman" panose="02020603050405020304" charset="0"/>
                <a:ea typeface="仿宋" panose="02010609060101010101" charset="-122"/>
                <a:sym typeface="+mn-ea"/>
              </a:rPr>
              <a:t>设立世界海洋日是为了让人们意识到保护海洋</a:t>
            </a:r>
            <a:r>
              <a:rPr lang="zh-CN" altLang="en-US" sz="2800" b="1">
                <a:solidFill>
                  <a:srgbClr val="C00000"/>
                </a:solidFill>
                <a:latin typeface="Times New Roman" panose="02020603050405020304" charset="0"/>
                <a:ea typeface="仿宋" panose="02010609060101010101" charset="-122"/>
                <a:sym typeface="+mn-ea"/>
              </a:rPr>
              <a:t>是很重要的</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(2022年全国甲卷)</a:t>
            </a:r>
            <a:endPar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endParaRPr>
          </a:p>
        </p:txBody>
      </p:sp>
      <p:sp>
        <p:nvSpPr>
          <p:cNvPr id="7" name="文本框 6"/>
          <p:cNvSpPr txBox="1"/>
          <p:nvPr/>
        </p:nvSpPr>
        <p:spPr>
          <a:xfrm>
            <a:off x="468630" y="3917950"/>
            <a:ext cx="10748645" cy="2030095"/>
          </a:xfrm>
          <a:prstGeom prst="rect">
            <a:avLst/>
          </a:prstGeom>
          <a:noFill/>
        </p:spPr>
        <p:txBody>
          <a:bodyPr wrap="square" rtlCol="0" anchor="t">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sym typeface="+mn-ea"/>
              </a:rPr>
              <a:t>3. </a:t>
            </a:r>
            <a:r>
              <a:rPr lang="zh-CN" altLang="en-US" sz="2800">
                <a:solidFill>
                  <a:srgbClr val="000000"/>
                </a:solidFill>
                <a:latin typeface="Times New Roman" panose="02020603050405020304" charset="0"/>
                <a:ea typeface="仿宋" panose="02010609060101010101" charset="-122"/>
                <a:sym typeface="+mn-ea"/>
              </a:rPr>
              <a:t>我</a:t>
            </a:r>
            <a:r>
              <a:rPr lang="zh-CN" altLang="en-US" sz="2800" b="1">
                <a:solidFill>
                  <a:srgbClr val="C00000"/>
                </a:solidFill>
                <a:latin typeface="Times New Roman" panose="02020603050405020304" charset="0"/>
                <a:ea typeface="仿宋" panose="02010609060101010101" charset="-122"/>
                <a:sym typeface="+mn-ea"/>
              </a:rPr>
              <a:t>认为在学校锻炼身体很重要</a:t>
            </a:r>
            <a:r>
              <a:rPr lang="zh-CN" altLang="en-US" sz="2800">
                <a:solidFill>
                  <a:srgbClr val="000000"/>
                </a:solidFill>
                <a:latin typeface="Times New Roman" panose="02020603050405020304" charset="0"/>
                <a:ea typeface="仿宋" panose="02010609060101010101" charset="-122"/>
                <a:sym typeface="+mn-ea"/>
              </a:rPr>
              <a:t>，因此我们学生必须积极、按时上体育课。</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defTabSz="266700">
              <a:lnSpc>
                <a:spcPct val="150000"/>
              </a:lnSpc>
            </a:pPr>
            <a:endParaRPr lang="zh-CN" altLang="en-US" sz="2800">
              <a:solidFill>
                <a:srgbClr val="000000"/>
              </a:solidFill>
              <a:latin typeface="Times New Roman" panose="02020603050405020304" charset="0"/>
              <a:ea typeface="仿宋" panose="02010609060101010101" charset="-122"/>
              <a:sym typeface="+mn-ea"/>
            </a:endParaRPr>
          </a:p>
        </p:txBody>
      </p:sp>
      <p:pic>
        <p:nvPicPr>
          <p:cNvPr id="6" name="图片 5"/>
          <p:cNvPicPr>
            <a:picLocks noChangeAspect="1"/>
          </p:cNvPicPr>
          <p:nvPr/>
        </p:nvPicPr>
        <p:blipFill>
          <a:blip r:embed="rId2"/>
          <a:stretch>
            <a:fillRect/>
          </a:stretch>
        </p:blipFill>
        <p:spPr>
          <a:xfrm>
            <a:off x="9820910" y="1193800"/>
            <a:ext cx="2181225" cy="272415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 to="" calcmode="lin" valueType="num">
                                      <p:cBhvr>
                                        <p:cTn id="7" dur="1" fill="hold"/>
                                        <p:tgtEl>
                                          <p:spTgt spid="6042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0423"/>
                                        </p:tgtEl>
                                        <p:attrNameLst>
                                          <p:attrName>style.visibility</p:attrName>
                                        </p:attrNameLst>
                                      </p:cBhvr>
                                      <p:to>
                                        <p:strVal val="visible"/>
                                      </p:to>
                                    </p:set>
                                    <p:anim to="" calcmode="lin" valueType="num">
                                      <p:cBhvr>
                                        <p:cTn id="17" dur="1" fill="hold"/>
                                        <p:tgtEl>
                                          <p:spTgt spid="6042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p:bldP spid="60421" grpId="1"/>
      <p:bldP spid="2" grpId="0"/>
      <p:bldP spid="2" grpId="1"/>
      <p:bldP spid="60423" grpId="0"/>
      <p:bldP spid="60423"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9218" name="文本框 3"/>
          <p:cNvSpPr txBox="1"/>
          <p:nvPr/>
        </p:nvSpPr>
        <p:spPr>
          <a:xfrm>
            <a:off x="201930" y="133350"/>
            <a:ext cx="3118273"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9219"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9220" name="文本框 8"/>
          <p:cNvSpPr txBox="1"/>
          <p:nvPr>
            <p:custDataLst>
              <p:tags r:id="rId1"/>
            </p:custDataLst>
          </p:nvPr>
        </p:nvSpPr>
        <p:spPr>
          <a:xfrm>
            <a:off x="2230755" y="133350"/>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lantern	/ˈlæntən/	n.灯笼;提灯</a:t>
            </a:r>
            <a:endParaRPr lang="zh-CN" altLang="en-US" sz="2800" b="1">
              <a:latin typeface="Times New Roman" panose="02020603050405020304" charset="0"/>
              <a:ea typeface="仿宋" panose="02010609060101010101" charset="-122"/>
            </a:endParaRPr>
          </a:p>
        </p:txBody>
      </p:sp>
      <p:sp>
        <p:nvSpPr>
          <p:cNvPr id="9221" name="文本框 1"/>
          <p:cNvSpPr txBox="1"/>
          <p:nvPr/>
        </p:nvSpPr>
        <p:spPr>
          <a:xfrm>
            <a:off x="201930" y="655320"/>
            <a:ext cx="11991340" cy="1168400"/>
          </a:xfrm>
          <a:prstGeom prst="rect">
            <a:avLst/>
          </a:prstGeom>
          <a:noFill/>
          <a:ln w="9525">
            <a:noFill/>
          </a:ln>
        </p:spPr>
        <p:txBody>
          <a:bodyPr wrap="square" anchor="t" anchorCtr="0">
            <a:spAutoFit/>
          </a:bodyPr>
          <a:p>
            <a:pPr algn="just" defTabSz="266700">
              <a:lnSpc>
                <a:spcPct val="125000"/>
              </a:lnSpc>
            </a:pPr>
            <a:r>
              <a:rPr lang="zh-CN" altLang="en-US" sz="2800">
                <a:solidFill>
                  <a:srgbClr val="000000"/>
                </a:solidFill>
                <a:latin typeface="Times New Roman" panose="02020603050405020304" charset="0"/>
                <a:ea typeface="仿宋" panose="02010609060101010101" charset="-122"/>
              </a:rPr>
              <a:t>1.  在春节期间，人们用</a:t>
            </a:r>
            <a:r>
              <a:rPr lang="zh-CN" altLang="en-US" sz="2800" b="1">
                <a:solidFill>
                  <a:srgbClr val="C00000"/>
                </a:solidFill>
                <a:latin typeface="Times New Roman" panose="02020603050405020304" charset="0"/>
                <a:ea typeface="仿宋" panose="02010609060101010101" charset="-122"/>
              </a:rPr>
              <a:t>红灯笼</a:t>
            </a:r>
            <a:r>
              <a:rPr lang="zh-CN" altLang="en-US" sz="2800">
                <a:solidFill>
                  <a:srgbClr val="000000"/>
                </a:solidFill>
                <a:latin typeface="Times New Roman" panose="02020603050405020304" charset="0"/>
                <a:ea typeface="仿宋" panose="02010609060101010101" charset="-122"/>
              </a:rPr>
              <a:t>和春联装饰房子，呈现出节日的气氛。</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algn="just" defTabSz="266700">
              <a:lnSpc>
                <a:spcPct val="125000"/>
              </a:lnSpc>
            </a:pPr>
            <a:endParaRPr lang="zh-CN" altLang="en-US" sz="2800">
              <a:solidFill>
                <a:srgbClr val="000000"/>
              </a:solidFill>
              <a:latin typeface="Times New Roman" panose="02020603050405020304" charset="0"/>
              <a:ea typeface="仿宋" panose="02010609060101010101" charset="-122"/>
            </a:endParaRPr>
          </a:p>
        </p:txBody>
      </p:sp>
      <p:sp>
        <p:nvSpPr>
          <p:cNvPr id="9223" name="文本框 4"/>
          <p:cNvSpPr txBox="1"/>
          <p:nvPr/>
        </p:nvSpPr>
        <p:spPr>
          <a:xfrm>
            <a:off x="3946525" y="2597785"/>
            <a:ext cx="7579995" cy="1814830"/>
          </a:xfrm>
          <a:prstGeom prst="rect">
            <a:avLst/>
          </a:prstGeom>
          <a:noFill/>
          <a:ln w="9525">
            <a:noFill/>
          </a:ln>
        </p:spPr>
        <p:txBody>
          <a:bodyPr wrap="square" anchor="t" anchorCtr="0">
            <a:spAutoFit/>
          </a:bodyPr>
          <a:p>
            <a:pPr algn="just" defTabSz="266700"/>
            <a:r>
              <a:rPr lang="en-US" altLang="zh-CN" sz="2800">
                <a:latin typeface="Times New Roman" panose="02020603050405020304" charset="0"/>
                <a:ea typeface="仿宋" panose="02010609060101010101" charset="-122"/>
              </a:rPr>
              <a:t>2.</a:t>
            </a:r>
            <a:r>
              <a:rPr lang="zh-CN" altLang="en-US" sz="2800">
                <a:latin typeface="Times New Roman" panose="02020603050405020304" charset="0"/>
                <a:ea typeface="仿宋" panose="02010609060101010101" charset="-122"/>
              </a:rPr>
              <a:t>晚饭后，我们去公园欣赏美丽的灯笼，这是元宵节的亮点所在。</a:t>
            </a:r>
            <a:r>
              <a:rPr lang="zh-CN" altLang="en-US" sz="2800" b="1">
                <a:solidFill>
                  <a:srgbClr val="C00000"/>
                </a:solidFill>
                <a:latin typeface="Times New Roman" panose="02020603050405020304" charset="0"/>
                <a:ea typeface="仿宋" panose="02010609060101010101" charset="-122"/>
              </a:rPr>
              <a:t>两条巨龙灯</a:t>
            </a:r>
            <a:r>
              <a:rPr lang="zh-CN" altLang="en-US" sz="2800">
                <a:latin typeface="Times New Roman" panose="02020603050405020304" charset="0"/>
                <a:ea typeface="仿宋" panose="02010609060101010101" charset="-122"/>
              </a:rPr>
              <a:t>特别引人注目，我们情不自禁地拍照。</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(应用文)</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latin typeface="Times New Roman" panose="02020603050405020304" charset="0"/>
              <a:ea typeface="仿宋" panose="02010609060101010101" charset="-122"/>
            </a:endParaRPr>
          </a:p>
        </p:txBody>
      </p:sp>
      <p:sp>
        <p:nvSpPr>
          <p:cNvPr id="4" name="文本框 3"/>
          <p:cNvSpPr txBox="1"/>
          <p:nvPr/>
        </p:nvSpPr>
        <p:spPr>
          <a:xfrm>
            <a:off x="414655" y="1415627"/>
            <a:ext cx="11556153"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During the Spring Festival, </a:t>
            </a:r>
            <a:r>
              <a:rPr lang="en-US" altLang="zh-CN" sz="2800" b="1">
                <a:solidFill>
                  <a:srgbClr val="C00000"/>
                </a:solidFill>
                <a:latin typeface="Times New Roman" panose="02020603050405020304" charset="0"/>
                <a:ea typeface="仿宋" panose="02010609060101010101" charset="-122"/>
                <a:sym typeface="+mn-ea"/>
              </a:rPr>
              <a:t>red lanterns</a:t>
            </a:r>
            <a:r>
              <a:rPr lang="en-US" altLang="zh-CN" sz="2800">
                <a:solidFill>
                  <a:srgbClr val="000000"/>
                </a:solidFill>
                <a:latin typeface="Times New Roman" panose="02020603050405020304" charset="0"/>
                <a:ea typeface="仿宋" panose="02010609060101010101" charset="-122"/>
                <a:sym typeface="+mn-ea"/>
              </a:rPr>
              <a:t> and Spring Festival couplets are used to decorate a house, presenting a festive atmosphere.</a:t>
            </a:r>
            <a:endParaRPr lang="en-US" altLang="zh-CN" sz="2800">
              <a:solidFill>
                <a:srgbClr val="000000"/>
              </a:solidFill>
              <a:latin typeface="Times New Roman" panose="02020603050405020304" charset="0"/>
              <a:ea typeface="仿宋" panose="02010609060101010101" charset="-122"/>
              <a:sym typeface="+mn-ea"/>
            </a:endParaRPr>
          </a:p>
        </p:txBody>
      </p:sp>
      <p:sp>
        <p:nvSpPr>
          <p:cNvPr id="5" name="文本框 4"/>
          <p:cNvSpPr txBox="1"/>
          <p:nvPr/>
        </p:nvSpPr>
        <p:spPr>
          <a:xfrm>
            <a:off x="537210" y="4412615"/>
            <a:ext cx="11112500" cy="1727835"/>
          </a:xfrm>
          <a:prstGeom prst="rect">
            <a:avLst/>
          </a:prstGeom>
          <a:noFill/>
        </p:spPr>
        <p:txBody>
          <a:bodyPr wrap="square" rtlCol="0" anchor="t">
            <a:noAutofit/>
          </a:bodyPr>
          <a:p>
            <a:r>
              <a:rPr lang="en-US" altLang="zh-CN" sz="2800">
                <a:solidFill>
                  <a:srgbClr val="000000"/>
                </a:solidFill>
                <a:latin typeface="Times New Roman" panose="02020603050405020304" charset="0"/>
                <a:ea typeface="仿宋" panose="02010609060101010101" charset="-122"/>
                <a:sym typeface="+mn-ea"/>
              </a:rPr>
              <a:t>After the dinner, we went to the park to appreciate the beautiful lanterns, the highlight of this Lantern Festival. </a:t>
            </a:r>
            <a:r>
              <a:rPr lang="en-US" altLang="zh-CN" sz="2800" b="1">
                <a:solidFill>
                  <a:srgbClr val="C00000"/>
                </a:solidFill>
                <a:latin typeface="Times New Roman" panose="02020603050405020304" charset="0"/>
                <a:ea typeface="仿宋" panose="02010609060101010101" charset="-122"/>
                <a:sym typeface="+mn-ea"/>
              </a:rPr>
              <a:t>Two huge dragon lanterns </a:t>
            </a:r>
            <a:r>
              <a:rPr lang="en-US" altLang="zh-CN" sz="2800">
                <a:solidFill>
                  <a:srgbClr val="000000"/>
                </a:solidFill>
                <a:latin typeface="Times New Roman" panose="02020603050405020304" charset="0"/>
                <a:ea typeface="仿宋" panose="02010609060101010101" charset="-122"/>
                <a:sym typeface="+mn-ea"/>
              </a:rPr>
              <a:t>especially caught our eyes and we couldn't help flashing our cameras.</a:t>
            </a:r>
            <a:endParaRPr lang="en-US" altLang="zh-CN" sz="2800">
              <a:solidFill>
                <a:srgbClr val="000000"/>
              </a:solidFill>
              <a:latin typeface="Times New Roman" panose="02020603050405020304" charset="0"/>
              <a:ea typeface="仿宋" panose="02010609060101010101" charset="-122"/>
              <a:sym typeface="+mn-ea"/>
            </a:endParaRPr>
          </a:p>
        </p:txBody>
      </p:sp>
      <p:pic>
        <p:nvPicPr>
          <p:cNvPr id="2" name="图片 1" descr="_虎年春节新年喜庆大红灯笼新春装饰动态灯笼  (1)"/>
          <p:cNvPicPr>
            <a:picLocks noChangeAspect="1"/>
          </p:cNvPicPr>
          <p:nvPr/>
        </p:nvPicPr>
        <p:blipFill>
          <a:blip r:embed="rId2"/>
          <a:stretch>
            <a:fillRect/>
          </a:stretch>
        </p:blipFill>
        <p:spPr>
          <a:xfrm>
            <a:off x="38735" y="2222500"/>
            <a:ext cx="3030220" cy="303022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62466"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62467"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62468" name="文本框 8"/>
          <p:cNvSpPr txBox="1"/>
          <p:nvPr>
            <p:custDataLst>
              <p:tags r:id="rId1"/>
            </p:custDataLst>
          </p:nvPr>
        </p:nvSpPr>
        <p:spPr>
          <a:xfrm>
            <a:off x="1816700" y="93133"/>
            <a:ext cx="9419167" cy="953135"/>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fade	/feɪd/	vi.&amp;vt.逐渐消失;(使)褪色</a:t>
            </a:r>
            <a:endParaRPr lang="zh-CN" altLang="en-US" sz="2800" b="1">
              <a:latin typeface="Times New Roman" panose="02020603050405020304" charset="0"/>
              <a:ea typeface="仿宋" panose="02010609060101010101" charset="-122"/>
            </a:endParaRPr>
          </a:p>
          <a:p>
            <a:r>
              <a:rPr lang="zh-CN" altLang="en-US" sz="2800" b="1">
                <a:latin typeface="Times New Roman" panose="02020603050405020304" charset="0"/>
                <a:ea typeface="仿宋" panose="02010609060101010101" charset="-122"/>
              </a:rPr>
              <a:t>fade away	/feɪd əˈweɪ/	逐渐消失;(身体)变得虚弱</a:t>
            </a:r>
            <a:endParaRPr lang="zh-CN" altLang="en-US" sz="2800" b="1">
              <a:latin typeface="Times New Roman" panose="02020603050405020304" charset="0"/>
              <a:ea typeface="仿宋" panose="02010609060101010101" charset="-122"/>
            </a:endParaRPr>
          </a:p>
        </p:txBody>
      </p:sp>
      <p:sp>
        <p:nvSpPr>
          <p:cNvPr id="62469" name="文本框 1"/>
          <p:cNvSpPr txBox="1"/>
          <p:nvPr>
            <p:custDataLst>
              <p:tags r:id="rId2"/>
            </p:custDataLst>
          </p:nvPr>
        </p:nvSpPr>
        <p:spPr>
          <a:xfrm>
            <a:off x="698500" y="5624195"/>
            <a:ext cx="10244455" cy="521970"/>
          </a:xfrm>
          <a:prstGeom prst="rect">
            <a:avLst/>
          </a:prstGeom>
          <a:noFill/>
          <a:ln w="9525">
            <a:noFill/>
          </a:ln>
        </p:spPr>
        <p:txBody>
          <a:bodyPr wrap="square" anchor="t" anchorCtr="0">
            <a:spAutoFit/>
          </a:bodyPr>
          <a:p>
            <a:pPr algn="just" defTabSz="266700"/>
            <a:r>
              <a:rPr lang="en-US" altLang="zh-CN" sz="2800">
                <a:solidFill>
                  <a:srgbClr val="222222"/>
                </a:solidFill>
                <a:latin typeface="Times New Roman" panose="02020603050405020304" charset="0"/>
                <a:ea typeface="仿宋" panose="02010609060101010101" charset="-122"/>
              </a:rPr>
              <a:t>In that instant, the worries of my day at work</a:t>
            </a:r>
            <a:r>
              <a:rPr lang="en-US" altLang="zh-CN" sz="2800">
                <a:solidFill>
                  <a:srgbClr val="FF0000"/>
                </a:solidFill>
                <a:latin typeface="Times New Roman" panose="02020603050405020304" charset="0"/>
                <a:ea typeface="仿宋" panose="02010609060101010101" charset="-122"/>
              </a:rPr>
              <a:t> </a:t>
            </a:r>
            <a:r>
              <a:rPr lang="en-US" altLang="zh-CN" sz="2800" b="1">
                <a:solidFill>
                  <a:srgbClr val="C00000"/>
                </a:solidFill>
                <a:latin typeface="Times New Roman" panose="02020603050405020304" charset="0"/>
                <a:ea typeface="仿宋" panose="02010609060101010101" charset="-122"/>
              </a:rPr>
              <a:t>fade away</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custDataLst>
              <p:tags r:id="rId3"/>
            </p:custDataLst>
          </p:nvPr>
        </p:nvSpPr>
        <p:spPr>
          <a:xfrm>
            <a:off x="391160" y="1101725"/>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b="1">
                <a:solidFill>
                  <a:srgbClr val="C00000"/>
                </a:solidFill>
                <a:latin typeface="Times New Roman" panose="02020603050405020304" charset="0"/>
                <a:ea typeface="仿宋" panose="02010609060101010101" charset="-122"/>
                <a:sym typeface="+mn-ea"/>
              </a:rPr>
              <a:t>天上的颜色都退去了</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custDataLst>
              <p:tags r:id="rId4"/>
            </p:custDataLst>
          </p:nvPr>
        </p:nvSpPr>
        <p:spPr>
          <a:xfrm>
            <a:off x="698500" y="1650365"/>
            <a:ext cx="6096000" cy="521970"/>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All colour had faded from the sky</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custDataLst>
              <p:tags r:id="rId5"/>
            </p:custDataLst>
          </p:nvPr>
        </p:nvSpPr>
        <p:spPr>
          <a:xfrm>
            <a:off x="483235" y="2199005"/>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a:solidFill>
                  <a:srgbClr val="222222"/>
                </a:solidFill>
                <a:latin typeface="Times New Roman" panose="02020603050405020304" charset="0"/>
                <a:ea typeface="仿宋" panose="02010609060101010101" charset="-122"/>
                <a:sym typeface="+mn-ea"/>
              </a:rPr>
              <a:t>窗帘已经给</a:t>
            </a:r>
            <a:r>
              <a:rPr lang="zh-CN" altLang="en-US" sz="2800" b="1">
                <a:solidFill>
                  <a:srgbClr val="C00000"/>
                </a:solidFill>
                <a:latin typeface="Times New Roman" panose="02020603050405020304" charset="0"/>
                <a:ea typeface="仿宋" panose="02010609060101010101" charset="-122"/>
                <a:sym typeface="+mn-ea"/>
              </a:rPr>
              <a:t>晒退了色</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custDataLst>
              <p:tags r:id="rId6"/>
            </p:custDataLst>
          </p:nvPr>
        </p:nvSpPr>
        <p:spPr>
          <a:xfrm>
            <a:off x="5336540" y="2200910"/>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The curtains had </a:t>
            </a:r>
            <a:r>
              <a:rPr lang="en-US" altLang="zh-CN" sz="2800" b="1">
                <a:solidFill>
                  <a:srgbClr val="C00000"/>
                </a:solidFill>
                <a:latin typeface="Times New Roman" panose="02020603050405020304" charset="0"/>
                <a:ea typeface="仿宋" panose="02010609060101010101" charset="-122"/>
                <a:sym typeface="+mn-ea"/>
              </a:rPr>
              <a:t>faded in the sun</a:t>
            </a:r>
            <a:r>
              <a:rPr lang="en-US" altLang="zh-CN" sz="2800">
                <a:solidFill>
                  <a:srgbClr val="222222"/>
                </a:solidFill>
                <a:latin typeface="Times New Roman" panose="02020603050405020304" charset="0"/>
                <a:ea typeface="仿宋" panose="02010609060101010101" charset="-122"/>
                <a:sym typeface="+mn-ea"/>
              </a:rPr>
              <a:t>.</a:t>
            </a:r>
            <a:endParaRPr lang="en-US" altLang="zh-CN" sz="2800">
              <a:solidFill>
                <a:srgbClr val="222222"/>
              </a:solidFill>
              <a:latin typeface="Times New Roman" panose="02020603050405020304" charset="0"/>
              <a:ea typeface="仿宋" panose="02010609060101010101" charset="-122"/>
              <a:sym typeface="+mn-ea"/>
            </a:endParaRPr>
          </a:p>
        </p:txBody>
      </p:sp>
      <p:sp>
        <p:nvSpPr>
          <p:cNvPr id="7" name="文本框 6"/>
          <p:cNvSpPr txBox="1"/>
          <p:nvPr>
            <p:custDataLst>
              <p:tags r:id="rId7"/>
            </p:custDataLst>
          </p:nvPr>
        </p:nvSpPr>
        <p:spPr>
          <a:xfrm>
            <a:off x="483235" y="2933065"/>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3. </a:t>
            </a:r>
            <a:r>
              <a:rPr lang="zh-CN" altLang="en-US" sz="2800">
                <a:solidFill>
                  <a:srgbClr val="222222"/>
                </a:solidFill>
                <a:latin typeface="Times New Roman" panose="02020603050405020304" charset="0"/>
                <a:ea typeface="仿宋" panose="02010609060101010101" charset="-122"/>
                <a:sym typeface="+mn-ea"/>
              </a:rPr>
              <a:t>笑声</a:t>
            </a:r>
            <a:r>
              <a:rPr lang="zh-CN" altLang="en-US" sz="2800" b="1">
                <a:solidFill>
                  <a:srgbClr val="C00000"/>
                </a:solidFill>
                <a:latin typeface="Times New Roman" panose="02020603050405020304" charset="0"/>
                <a:ea typeface="仿宋" panose="02010609060101010101" charset="-122"/>
                <a:sym typeface="+mn-ea"/>
              </a:rPr>
              <a:t>逐渐消逝</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8" name="文本框 7"/>
          <p:cNvSpPr txBox="1"/>
          <p:nvPr>
            <p:custDataLst>
              <p:tags r:id="rId8"/>
            </p:custDataLst>
          </p:nvPr>
        </p:nvSpPr>
        <p:spPr>
          <a:xfrm>
            <a:off x="4338320" y="2945765"/>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 The laughter</a:t>
            </a:r>
            <a:r>
              <a:rPr lang="en-US" altLang="zh-CN" sz="2800">
                <a:solidFill>
                  <a:srgbClr val="FF0000"/>
                </a:solidFill>
                <a:latin typeface="Times New Roman" panose="02020603050405020304" charset="0"/>
                <a:ea typeface="仿宋" panose="02010609060101010101" charset="-122"/>
                <a:sym typeface="+mn-ea"/>
              </a:rPr>
              <a:t> </a:t>
            </a:r>
            <a:r>
              <a:rPr lang="en-US" altLang="zh-CN" sz="2800" b="1">
                <a:solidFill>
                  <a:srgbClr val="C00000"/>
                </a:solidFill>
                <a:latin typeface="Times New Roman" panose="02020603050405020304" charset="0"/>
                <a:ea typeface="仿宋" panose="02010609060101010101" charset="-122"/>
                <a:sym typeface="+mn-ea"/>
              </a:rPr>
              <a:t>faded away</a:t>
            </a:r>
            <a:r>
              <a:rPr lang="en-US" altLang="zh-CN" sz="2800">
                <a:solidFill>
                  <a:srgbClr val="222222"/>
                </a:solidFill>
                <a:latin typeface="Times New Roman" panose="02020603050405020304" charset="0"/>
                <a:ea typeface="仿宋" panose="02010609060101010101" charset="-122"/>
                <a:sym typeface="+mn-ea"/>
              </a:rPr>
              <a:t>.</a:t>
            </a:r>
            <a:endParaRPr lang="en-US" altLang="zh-CN" sz="2800">
              <a:solidFill>
                <a:srgbClr val="222222"/>
              </a:solidFill>
              <a:latin typeface="Times New Roman" panose="02020603050405020304" charset="0"/>
              <a:ea typeface="仿宋" panose="02010609060101010101" charset="-122"/>
              <a:sym typeface="+mn-ea"/>
            </a:endParaRPr>
          </a:p>
        </p:txBody>
      </p:sp>
      <p:sp>
        <p:nvSpPr>
          <p:cNvPr id="9" name="文本框 8"/>
          <p:cNvSpPr txBox="1"/>
          <p:nvPr>
            <p:custDataLst>
              <p:tags r:id="rId9"/>
            </p:custDataLst>
          </p:nvPr>
        </p:nvSpPr>
        <p:spPr>
          <a:xfrm>
            <a:off x="483235" y="3547745"/>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4. </a:t>
            </a:r>
            <a:r>
              <a:rPr lang="zh-CN" altLang="en-US" sz="2800" b="1">
                <a:solidFill>
                  <a:srgbClr val="C00000"/>
                </a:solidFill>
                <a:latin typeface="Times New Roman" panose="02020603050405020304" charset="0"/>
                <a:ea typeface="仿宋" panose="02010609060101010101" charset="-122"/>
                <a:sym typeface="+mn-ea"/>
              </a:rPr>
              <a:t>她的笑容逐渐消失</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10" name="文本框 9"/>
          <p:cNvSpPr txBox="1"/>
          <p:nvPr>
            <p:custDataLst>
              <p:tags r:id="rId10"/>
            </p:custDataLst>
          </p:nvPr>
        </p:nvSpPr>
        <p:spPr>
          <a:xfrm>
            <a:off x="5139690" y="3578225"/>
            <a:ext cx="6096000" cy="521970"/>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 Her smile faded</a:t>
            </a:r>
            <a:r>
              <a:rPr lang="en-US" altLang="zh-CN" sz="2800">
                <a:solidFill>
                  <a:srgbClr val="222222"/>
                </a:solidFill>
                <a:latin typeface="Times New Roman" panose="02020603050405020304" charset="0"/>
                <a:ea typeface="仿宋" panose="02010609060101010101" charset="-122"/>
                <a:sym typeface="+mn-ea"/>
              </a:rPr>
              <a:t>.</a:t>
            </a:r>
            <a:endParaRPr lang="en-US" altLang="zh-CN" sz="2800">
              <a:solidFill>
                <a:srgbClr val="222222"/>
              </a:solidFill>
              <a:latin typeface="Times New Roman" panose="02020603050405020304" charset="0"/>
              <a:ea typeface="仿宋" panose="02010609060101010101" charset="-122"/>
              <a:sym typeface="+mn-ea"/>
            </a:endParaRPr>
          </a:p>
        </p:txBody>
      </p:sp>
      <p:sp>
        <p:nvSpPr>
          <p:cNvPr id="11" name="文本框 10"/>
          <p:cNvSpPr txBox="1"/>
          <p:nvPr>
            <p:custDataLst>
              <p:tags r:id="rId11"/>
            </p:custDataLst>
          </p:nvPr>
        </p:nvSpPr>
        <p:spPr>
          <a:xfrm>
            <a:off x="483235" y="4088130"/>
            <a:ext cx="1075309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5. </a:t>
            </a:r>
            <a:r>
              <a:rPr lang="zh-CN" altLang="en-US" sz="2800">
                <a:solidFill>
                  <a:srgbClr val="222222"/>
                </a:solidFill>
                <a:latin typeface="Times New Roman" panose="02020603050405020304" charset="0"/>
                <a:ea typeface="仿宋" panose="02010609060101010101" charset="-122"/>
                <a:sym typeface="+mn-ea"/>
              </a:rPr>
              <a:t>所有的记忆，曾与我很近，都</a:t>
            </a:r>
            <a:r>
              <a:rPr lang="zh-CN" altLang="en-US" sz="2800" b="1">
                <a:solidFill>
                  <a:srgbClr val="C00000"/>
                </a:solidFill>
                <a:latin typeface="Times New Roman" panose="02020603050405020304" charset="0"/>
                <a:ea typeface="仿宋" panose="02010609060101010101" charset="-122"/>
                <a:sym typeface="+mn-ea"/>
              </a:rPr>
              <a:t>变得模糊</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12" name="文本框 11"/>
          <p:cNvSpPr txBox="1"/>
          <p:nvPr>
            <p:custDataLst>
              <p:tags r:id="rId12"/>
            </p:custDataLst>
          </p:nvPr>
        </p:nvSpPr>
        <p:spPr>
          <a:xfrm>
            <a:off x="821055" y="4629150"/>
            <a:ext cx="9705975"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 And all of the memories, so close to me, just</a:t>
            </a:r>
            <a:r>
              <a:rPr lang="en-US" altLang="zh-CN" sz="2800" b="1">
                <a:solidFill>
                  <a:srgbClr val="C00000"/>
                </a:solidFill>
                <a:latin typeface="Times New Roman" panose="02020603050405020304" charset="0"/>
                <a:ea typeface="仿宋" panose="02010609060101010101" charset="-122"/>
                <a:sym typeface="+mn-ea"/>
              </a:rPr>
              <a:t> fade away</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13" name="文本框 12"/>
          <p:cNvSpPr txBox="1"/>
          <p:nvPr>
            <p:custDataLst>
              <p:tags r:id="rId13"/>
            </p:custDataLst>
          </p:nvPr>
        </p:nvSpPr>
        <p:spPr>
          <a:xfrm>
            <a:off x="483235" y="5102225"/>
            <a:ext cx="9413240" cy="469265"/>
          </a:xfrm>
          <a:prstGeom prst="rect">
            <a:avLst/>
          </a:prstGeom>
          <a:noFill/>
        </p:spPr>
        <p:txBody>
          <a:bodyPr wrap="square" rtlCol="0" anchor="t">
            <a:noAutofit/>
          </a:bodyPr>
          <a:p>
            <a:pPr algn="just" defTabSz="266700"/>
            <a:r>
              <a:rPr lang="en-US" altLang="zh-CN" sz="2800">
                <a:solidFill>
                  <a:srgbClr val="222222"/>
                </a:solidFill>
                <a:latin typeface="Times New Roman" panose="02020603050405020304" charset="0"/>
                <a:ea typeface="仿宋" panose="02010609060101010101" charset="-122"/>
                <a:sym typeface="+mn-ea"/>
              </a:rPr>
              <a:t>6. </a:t>
            </a:r>
            <a:r>
              <a:rPr lang="zh-CN" altLang="en-US" sz="2800">
                <a:solidFill>
                  <a:srgbClr val="222222"/>
                </a:solidFill>
                <a:latin typeface="Times New Roman" panose="02020603050405020304" charset="0"/>
                <a:ea typeface="仿宋" panose="02010609060101010101" charset="-122"/>
                <a:sym typeface="+mn-ea"/>
              </a:rPr>
              <a:t>在那一瞬间，一天的工作忧虑都</a:t>
            </a:r>
            <a:r>
              <a:rPr lang="zh-CN" altLang="en-US" sz="2800" b="1">
                <a:solidFill>
                  <a:srgbClr val="C00000"/>
                </a:solidFill>
                <a:latin typeface="Times New Roman" panose="02020603050405020304" charset="0"/>
                <a:ea typeface="仿宋" panose="02010609060101010101" charset="-122"/>
                <a:sym typeface="+mn-ea"/>
              </a:rPr>
              <a:t>消逝了</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pic>
        <p:nvPicPr>
          <p:cNvPr id="14" name="图片 13"/>
          <p:cNvPicPr>
            <a:picLocks noChangeAspect="1"/>
          </p:cNvPicPr>
          <p:nvPr/>
        </p:nvPicPr>
        <p:blipFill>
          <a:blip r:embed="rId14"/>
          <a:stretch>
            <a:fillRect/>
          </a:stretch>
        </p:blipFill>
        <p:spPr>
          <a:xfrm>
            <a:off x="8791575" y="2658745"/>
            <a:ext cx="2444750" cy="2066290"/>
          </a:xfrm>
          <a:prstGeom prst="rect">
            <a:avLst/>
          </a:prstGeom>
        </p:spPr>
      </p:pic>
      <p:pic>
        <p:nvPicPr>
          <p:cNvPr id="5124" name="图片 6" descr="logo横版 png"/>
          <p:cNvPicPr>
            <a:picLocks noChangeAspect="1"/>
          </p:cNvPicPr>
          <p:nvPr/>
        </p:nvPicPr>
        <p:blipFill>
          <a:blip r:embed="rId15"/>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2469"/>
                                        </p:tgtEl>
                                        <p:attrNameLst>
                                          <p:attrName>style.visibility</p:attrName>
                                        </p:attrNameLst>
                                      </p:cBhvr>
                                      <p:to>
                                        <p:strVal val="visible"/>
                                      </p:to>
                                    </p:set>
                                    <p:anim to="" calcmode="lin" valueType="num">
                                      <p:cBhvr>
                                        <p:cTn id="32" dur="1" fill="hold"/>
                                        <p:tgtEl>
                                          <p:spTgt spid="6246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P spid="8" grpId="1"/>
      <p:bldP spid="10" grpId="0"/>
      <p:bldP spid="10" grpId="1"/>
      <p:bldP spid="12" grpId="0"/>
      <p:bldP spid="12" grpId="1"/>
      <p:bldP spid="62469" grpId="0"/>
      <p:bldP spid="62469"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64514"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64515"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64516"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typical	/ˈtɪpɪkl/	adj.典型的;有代表性的</a:t>
            </a:r>
            <a:endParaRPr lang="zh-CN" altLang="en-US" sz="2800" b="1">
              <a:latin typeface="Times New Roman" panose="02020603050405020304" charset="0"/>
              <a:ea typeface="仿宋" panose="02010609060101010101" charset="-122"/>
            </a:endParaRPr>
          </a:p>
        </p:txBody>
      </p:sp>
      <p:sp>
        <p:nvSpPr>
          <p:cNvPr id="64518" name="文本框 3"/>
          <p:cNvSpPr txBox="1"/>
          <p:nvPr/>
        </p:nvSpPr>
        <p:spPr>
          <a:xfrm>
            <a:off x="389255" y="4090670"/>
            <a:ext cx="7079615" cy="2245360"/>
          </a:xfrm>
          <a:prstGeom prst="rect">
            <a:avLst/>
          </a:prstGeom>
          <a:noFill/>
          <a:ln w="9525">
            <a:noFill/>
          </a:ln>
        </p:spPr>
        <p:txBody>
          <a:bodyPr wrap="square" anchor="t" anchorCtr="0">
            <a:spAutoFit/>
          </a:bodyPr>
          <a:p>
            <a:pPr algn="just" defTabSz="266700">
              <a:lnSpc>
                <a:spcPct val="125000"/>
              </a:lnSpc>
            </a:pPr>
            <a:r>
              <a:rPr lang="en-US" altLang="zh-CN" sz="2800">
                <a:latin typeface="Times New Roman" panose="02020603050405020304" charset="0"/>
                <a:ea typeface="仿宋" panose="02010609060101010101" charset="-122"/>
              </a:rPr>
              <a:t> In addition, you will have a chance to learn how to make dumplings, which is </a:t>
            </a:r>
            <a:r>
              <a:rPr lang="en-US" altLang="zh-CN" sz="2800" b="1">
                <a:solidFill>
                  <a:srgbClr val="C00000"/>
                </a:solidFill>
                <a:latin typeface="Times New Roman" panose="02020603050405020304" charset="0"/>
                <a:ea typeface="仿宋" panose="02010609060101010101" charset="-122"/>
              </a:rPr>
              <a:t>a typical Chinese custom</a:t>
            </a:r>
            <a:r>
              <a:rPr lang="en-US" altLang="zh-CN" sz="2800">
                <a:latin typeface="Times New Roman" panose="02020603050405020304" charset="0"/>
                <a:ea typeface="仿宋" panose="02010609060101010101" charset="-122"/>
              </a:rPr>
              <a:t>, where I believe you are sure to have great fun.</a:t>
            </a:r>
            <a:endParaRPr lang="zh-CN" altLang="en-US" sz="2800">
              <a:latin typeface="Times New Roman" panose="02020603050405020304" charset="0"/>
              <a:ea typeface="仿宋" panose="02010609060101010101" charset="-122"/>
            </a:endParaRPr>
          </a:p>
        </p:txBody>
      </p:sp>
      <p:sp>
        <p:nvSpPr>
          <p:cNvPr id="64519" name="文本框 4"/>
          <p:cNvSpPr txBox="1"/>
          <p:nvPr/>
        </p:nvSpPr>
        <p:spPr>
          <a:xfrm>
            <a:off x="292100" y="1538605"/>
            <a:ext cx="11506835" cy="1383665"/>
          </a:xfrm>
          <a:prstGeom prst="rect">
            <a:avLst/>
          </a:prstGeom>
          <a:noFill/>
          <a:ln w="9525">
            <a:noFill/>
          </a:ln>
        </p:spPr>
        <p:txBody>
          <a:bodyPr wrap="square" anchor="t" anchorCtr="0">
            <a:spAutoFit/>
          </a:bodyPr>
          <a:p>
            <a:pPr algn="just" defTabSz="266700"/>
            <a:r>
              <a:rPr lang="en-US" altLang="zh-CN" sz="2800">
                <a:latin typeface="Times New Roman" panose="02020603050405020304" charset="0"/>
                <a:ea typeface="仿宋" panose="02010609060101010101" charset="-122"/>
              </a:rPr>
              <a:t> You know, every festival has</a:t>
            </a:r>
            <a:r>
              <a:rPr lang="en-US" altLang="zh-CN" sz="2800" b="1">
                <a:solidFill>
                  <a:srgbClr val="C00000"/>
                </a:solidFill>
                <a:latin typeface="Times New Roman" panose="02020603050405020304" charset="0"/>
                <a:ea typeface="仿宋" panose="02010609060101010101" charset="-122"/>
              </a:rPr>
              <a:t> its own typical food</a:t>
            </a:r>
            <a:r>
              <a:rPr lang="en-US" altLang="zh-CN" sz="2800">
                <a:latin typeface="Times New Roman" panose="02020603050405020304" charset="0"/>
                <a:ea typeface="仿宋" panose="02010609060101010101" charset="-122"/>
              </a:rPr>
              <a:t>, and the Dragon Boat Festival is no exception. Eating zongzi, boiled rice wrapped by bamboo leaves, is what you can’t miss. </a:t>
            </a:r>
            <a:endParaRPr lang="zh-CN" altLang="en-US" sz="2800">
              <a:latin typeface="Times New Roman" panose="02020603050405020304" charset="0"/>
              <a:ea typeface="仿宋" panose="02010609060101010101" charset="-122"/>
            </a:endParaRPr>
          </a:p>
        </p:txBody>
      </p:sp>
      <p:sp>
        <p:nvSpPr>
          <p:cNvPr id="2" name="文本框 1"/>
          <p:cNvSpPr txBox="1"/>
          <p:nvPr/>
        </p:nvSpPr>
        <p:spPr>
          <a:xfrm>
            <a:off x="201930" y="706755"/>
            <a:ext cx="11597005" cy="1383665"/>
          </a:xfrm>
          <a:prstGeom prst="rect">
            <a:avLst/>
          </a:prstGeom>
          <a:noFill/>
        </p:spPr>
        <p:txBody>
          <a:bodyPr wrap="square" rtlCol="0" anchor="t">
            <a:spAutoFit/>
          </a:bodyPr>
          <a:p>
            <a:pPr algn="just" defTabSz="266700"/>
            <a:r>
              <a:rPr lang="en-US" altLang="zh-CN" sz="2800">
                <a:latin typeface="Times New Roman" panose="02020603050405020304" charset="0"/>
                <a:ea typeface="仿宋" panose="02010609060101010101" charset="-122"/>
                <a:sym typeface="+mn-ea"/>
              </a:rPr>
              <a:t>1. </a:t>
            </a:r>
            <a:r>
              <a:rPr lang="zh-CN" altLang="en-US" sz="2800">
                <a:latin typeface="Times New Roman" panose="02020603050405020304" charset="0"/>
                <a:ea typeface="仿宋" panose="02010609060101010101" charset="-122"/>
                <a:sym typeface="+mn-ea"/>
              </a:rPr>
              <a:t>你知道，每个节日都有</a:t>
            </a:r>
            <a:r>
              <a:rPr lang="zh-CN" altLang="en-US" sz="2800" b="1">
                <a:solidFill>
                  <a:srgbClr val="C00000"/>
                </a:solidFill>
                <a:latin typeface="Times New Roman" panose="02020603050405020304" charset="0"/>
                <a:ea typeface="仿宋" panose="02010609060101010101" charset="-122"/>
                <a:sym typeface="+mn-ea"/>
              </a:rPr>
              <a:t>自己的典型食品</a:t>
            </a:r>
            <a:r>
              <a:rPr lang="zh-CN" altLang="en-US" sz="2800">
                <a:latin typeface="Times New Roman" panose="02020603050405020304" charset="0"/>
                <a:ea typeface="仿宋" panose="02010609060101010101" charset="-122"/>
                <a:sym typeface="+mn-ea"/>
              </a:rPr>
              <a:t>，端午节也不例外。吃粽子，一种由竹叶包的蒸熟的大米，是你不能错过的。</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algn="just" defTabSz="266700"/>
            <a:endParaRPr lang="zh-CN" altLang="en-US" sz="2800">
              <a:latin typeface="Times New Roman" panose="02020603050405020304" charset="0"/>
              <a:ea typeface="仿宋" panose="02010609060101010101" charset="-122"/>
              <a:sym typeface="+mn-ea"/>
            </a:endParaRPr>
          </a:p>
        </p:txBody>
      </p:sp>
      <p:sp>
        <p:nvSpPr>
          <p:cNvPr id="4" name="文本框 3"/>
          <p:cNvSpPr txBox="1"/>
          <p:nvPr/>
        </p:nvSpPr>
        <p:spPr>
          <a:xfrm>
            <a:off x="292735" y="2922270"/>
            <a:ext cx="11209020" cy="1706880"/>
          </a:xfrm>
          <a:prstGeom prst="rect">
            <a:avLst/>
          </a:prstGeom>
          <a:noFill/>
        </p:spPr>
        <p:txBody>
          <a:bodyPr wrap="square" rtlCol="0" anchor="t">
            <a:spAutoFit/>
          </a:bodyPr>
          <a:p>
            <a:pPr algn="just" defTabSz="266700">
              <a:lnSpc>
                <a:spcPct val="125000"/>
              </a:lnSpc>
            </a:pPr>
            <a:r>
              <a:rPr lang="en-US" altLang="zh-CN" sz="2800">
                <a:latin typeface="Times New Roman" panose="02020603050405020304" charset="0"/>
                <a:ea typeface="仿宋" panose="02010609060101010101" charset="-122"/>
                <a:sym typeface="+mn-ea"/>
              </a:rPr>
              <a:t>2. </a:t>
            </a:r>
            <a:r>
              <a:rPr lang="zh-CN" altLang="en-US" sz="2800">
                <a:latin typeface="Times New Roman" panose="02020603050405020304" charset="0"/>
                <a:ea typeface="仿宋" panose="02010609060101010101" charset="-122"/>
                <a:sym typeface="+mn-ea"/>
              </a:rPr>
              <a:t>另外，你们将有机会学习如何包饺子，这是</a:t>
            </a:r>
            <a:r>
              <a:rPr lang="zh-CN" altLang="en-US" sz="2800" b="1">
                <a:latin typeface="Times New Roman" panose="02020603050405020304" charset="0"/>
                <a:ea typeface="仿宋" panose="02010609060101010101" charset="-122"/>
                <a:sym typeface="+mn-ea"/>
              </a:rPr>
              <a:t>一个</a:t>
            </a:r>
            <a:r>
              <a:rPr lang="zh-CN" altLang="en-US" sz="2800" b="1">
                <a:solidFill>
                  <a:srgbClr val="C00000"/>
                </a:solidFill>
                <a:latin typeface="Times New Roman" panose="02020603050405020304" charset="0"/>
                <a:ea typeface="仿宋" panose="02010609060101010101" charset="-122"/>
                <a:sym typeface="+mn-ea"/>
              </a:rPr>
              <a:t>典型的中国习俗</a:t>
            </a:r>
            <a:r>
              <a:rPr lang="zh-CN" altLang="en-US" sz="2800">
                <a:latin typeface="Times New Roman" panose="02020603050405020304" charset="0"/>
                <a:ea typeface="仿宋" panose="02010609060101010101" charset="-122"/>
                <a:sym typeface="+mn-ea"/>
              </a:rPr>
              <a:t>，我相信你们一定会从中感受到快乐。</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algn="just" defTabSz="266700">
              <a:lnSpc>
                <a:spcPct val="125000"/>
              </a:lnSpc>
            </a:pPr>
            <a:endParaRPr lang="zh-CN" altLang="en-US" sz="2800">
              <a:latin typeface="Times New Roman" panose="02020603050405020304" charset="0"/>
              <a:ea typeface="仿宋" panose="02010609060101010101" charset="-122"/>
              <a:sym typeface="+mn-ea"/>
            </a:endParaRPr>
          </a:p>
        </p:txBody>
      </p:sp>
      <p:pic>
        <p:nvPicPr>
          <p:cNvPr id="5" name="图片 4"/>
          <p:cNvPicPr>
            <a:picLocks noChangeAspect="1"/>
          </p:cNvPicPr>
          <p:nvPr/>
        </p:nvPicPr>
        <p:blipFill>
          <a:blip r:embed="rId2"/>
          <a:stretch>
            <a:fillRect/>
          </a:stretch>
        </p:blipFill>
        <p:spPr>
          <a:xfrm>
            <a:off x="7982585" y="4059555"/>
            <a:ext cx="3519170" cy="227647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4519"/>
                                        </p:tgtEl>
                                        <p:attrNameLst>
                                          <p:attrName>style.visibility</p:attrName>
                                        </p:attrNameLst>
                                      </p:cBhvr>
                                      <p:to>
                                        <p:strVal val="visible"/>
                                      </p:to>
                                    </p:set>
                                    <p:anim to="" calcmode="lin" valueType="num">
                                      <p:cBhvr>
                                        <p:cTn id="7" dur="1" fill="hold"/>
                                        <p:tgtEl>
                                          <p:spTgt spid="64519"/>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4518"/>
                                        </p:tgtEl>
                                        <p:attrNameLst>
                                          <p:attrName>style.visibility</p:attrName>
                                        </p:attrNameLst>
                                      </p:cBhvr>
                                      <p:to>
                                        <p:strVal val="visible"/>
                                      </p:to>
                                    </p:set>
                                    <p:anim to="" calcmode="lin" valueType="num">
                                      <p:cBhvr>
                                        <p:cTn id="12" dur="1" fill="hold"/>
                                        <p:tgtEl>
                                          <p:spTgt spid="6451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9" grpId="0"/>
      <p:bldP spid="64519" grpId="1"/>
      <p:bldP spid="64518" grpId="0"/>
      <p:bldP spid="64518"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6" name="图片 5" descr="_中国结新春 新年春节喜庆红色挂饰"/>
          <p:cNvPicPr>
            <a:picLocks noChangeAspect="1"/>
          </p:cNvPicPr>
          <p:nvPr/>
        </p:nvPicPr>
        <p:blipFill>
          <a:blip r:embed="rId1"/>
          <a:stretch>
            <a:fillRect/>
          </a:stretch>
        </p:blipFill>
        <p:spPr>
          <a:xfrm>
            <a:off x="8803005" y="-127000"/>
            <a:ext cx="3556000" cy="3049905"/>
          </a:xfrm>
          <a:prstGeom prst="rect">
            <a:avLst/>
          </a:prstGeom>
        </p:spPr>
      </p:pic>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68610"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68611"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68612" name="文本框 8"/>
          <p:cNvSpPr txBox="1"/>
          <p:nvPr>
            <p:custDataLst>
              <p:tags r:id="rId2"/>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evil	/ˈi:vl/	adj.邪恶的;有害的 n.邪恶</a:t>
            </a:r>
            <a:endParaRPr lang="zh-CN" altLang="en-US" sz="2800" b="1">
              <a:latin typeface="Times New Roman" panose="02020603050405020304" charset="0"/>
              <a:ea typeface="仿宋" panose="02010609060101010101" charset="-122"/>
            </a:endParaRPr>
          </a:p>
        </p:txBody>
      </p:sp>
      <p:sp>
        <p:nvSpPr>
          <p:cNvPr id="68613" name="文本框 1"/>
          <p:cNvSpPr txBox="1"/>
          <p:nvPr>
            <p:custDataLst>
              <p:tags r:id="rId3"/>
            </p:custDataLst>
          </p:nvPr>
        </p:nvSpPr>
        <p:spPr>
          <a:xfrm>
            <a:off x="292735" y="3214370"/>
            <a:ext cx="11257915" cy="953135"/>
          </a:xfrm>
          <a:prstGeom prst="rect">
            <a:avLst/>
          </a:prstGeom>
          <a:noFill/>
          <a:ln w="9525">
            <a:noFill/>
          </a:ln>
        </p:spPr>
        <p:txBody>
          <a:bodyPr wrap="square" anchor="t" anchorCtr="0">
            <a:spAutoFit/>
          </a:bodyPr>
          <a:p>
            <a:pPr algn="just" defTabSz="266700"/>
            <a:r>
              <a:rPr lang="en-US" altLang="zh-CN" sz="2800">
                <a:solidFill>
                  <a:srgbClr val="0A0A0A"/>
                </a:solidFill>
                <a:latin typeface="Times New Roman" panose="02020603050405020304" charset="0"/>
                <a:ea typeface="仿宋" panose="02010609060101010101" charset="-122"/>
              </a:rPr>
              <a:t>He manages to protect the weak and the powerless,</a:t>
            </a:r>
            <a:r>
              <a:rPr lang="en-US" altLang="zh-CN" sz="2800" b="1">
                <a:solidFill>
                  <a:srgbClr val="C00000"/>
                </a:solidFill>
                <a:latin typeface="Times New Roman" panose="02020603050405020304" charset="0"/>
                <a:ea typeface="仿宋" panose="02010609060101010101" charset="-122"/>
              </a:rPr>
              <a:t> fighting against the evil</a:t>
            </a:r>
            <a:r>
              <a:rPr lang="en-US" altLang="zh-CN" sz="2800">
                <a:solidFill>
                  <a:srgbClr val="0A0A0A"/>
                </a:solidFill>
                <a:latin typeface="Times New Roman" panose="02020603050405020304" charset="0"/>
                <a:ea typeface="仿宋" panose="02010609060101010101" charset="-122"/>
              </a:rPr>
              <a:t> with his wisdom and bravery. </a:t>
            </a:r>
            <a:endParaRPr lang="en-US" altLang="zh-CN" sz="2800">
              <a:solidFill>
                <a:srgbClr val="0A0A0A"/>
              </a:solidFill>
              <a:latin typeface="Times New Roman" panose="02020603050405020304" charset="0"/>
              <a:ea typeface="仿宋" panose="02010609060101010101" charset="-122"/>
            </a:endParaRPr>
          </a:p>
        </p:txBody>
      </p:sp>
      <p:sp>
        <p:nvSpPr>
          <p:cNvPr id="68614" name="文本框 3"/>
          <p:cNvSpPr txBox="1"/>
          <p:nvPr>
            <p:custDataLst>
              <p:tags r:id="rId4"/>
            </p:custDataLst>
          </p:nvPr>
        </p:nvSpPr>
        <p:spPr>
          <a:xfrm>
            <a:off x="292735" y="1571625"/>
            <a:ext cx="9185910" cy="953135"/>
          </a:xfrm>
          <a:prstGeom prst="rect">
            <a:avLst/>
          </a:prstGeom>
          <a:noFill/>
          <a:ln w="9525">
            <a:noFill/>
          </a:ln>
        </p:spPr>
        <p:txBody>
          <a:bodyPr wrap="square" anchor="t" anchorCtr="0">
            <a:spAutoFit/>
          </a:bodyPr>
          <a:p>
            <a:pPr algn="just" defTabSz="266700"/>
            <a:r>
              <a:rPr lang="en-US" altLang="zh-CN" sz="2800">
                <a:solidFill>
                  <a:srgbClr val="0A0A0A"/>
                </a:solidFill>
                <a:latin typeface="Times New Roman" panose="02020603050405020304" charset="0"/>
                <a:ea typeface="仿宋" panose="02010609060101010101" charset="-122"/>
              </a:rPr>
              <a:t>Traditionally, Chinese knots are expected to </a:t>
            </a:r>
            <a:r>
              <a:rPr lang="en-US" altLang="zh-CN" sz="2800" b="1">
                <a:solidFill>
                  <a:srgbClr val="C00000"/>
                </a:solidFill>
                <a:latin typeface="Times New Roman" panose="02020603050405020304" charset="0"/>
                <a:ea typeface="仿宋" panose="02010609060101010101" charset="-122"/>
              </a:rPr>
              <a:t>drive off evil spirits</a:t>
            </a:r>
            <a:r>
              <a:rPr lang="en-US" altLang="zh-CN" sz="2800">
                <a:solidFill>
                  <a:srgbClr val="0A0A0A"/>
                </a:solidFill>
                <a:latin typeface="Times New Roman" panose="02020603050405020304" charset="0"/>
                <a:ea typeface="仿宋" panose="02010609060101010101" charset="-122"/>
              </a:rPr>
              <a:t> and act as lucky charms. </a:t>
            </a:r>
            <a:endParaRPr lang="en-US" altLang="zh-CN" sz="2800">
              <a:solidFill>
                <a:srgbClr val="0A0A0A"/>
              </a:solidFill>
              <a:latin typeface="Times New Roman" panose="02020603050405020304" charset="0"/>
              <a:ea typeface="仿宋" panose="02010609060101010101" charset="-122"/>
            </a:endParaRPr>
          </a:p>
        </p:txBody>
      </p:sp>
      <p:sp>
        <p:nvSpPr>
          <p:cNvPr id="68615" name="文本框 4"/>
          <p:cNvSpPr txBox="1"/>
          <p:nvPr>
            <p:custDataLst>
              <p:tags r:id="rId5"/>
            </p:custDataLst>
          </p:nvPr>
        </p:nvSpPr>
        <p:spPr>
          <a:xfrm>
            <a:off x="292735" y="5256530"/>
            <a:ext cx="10116185" cy="1383665"/>
          </a:xfrm>
          <a:prstGeom prst="rect">
            <a:avLst/>
          </a:prstGeom>
          <a:noFill/>
          <a:ln w="9525">
            <a:noFill/>
          </a:ln>
        </p:spPr>
        <p:txBody>
          <a:bodyPr wrap="square" anchor="t" anchorCtr="0">
            <a:spAutoFit/>
          </a:bodyPr>
          <a:p>
            <a:pPr algn="just" defTabSz="266700"/>
            <a:r>
              <a:rPr lang="en-US" altLang="zh-CN" sz="2800">
                <a:solidFill>
                  <a:srgbClr val="0A0A0A"/>
                </a:solidFill>
                <a:latin typeface="Times New Roman" panose="02020603050405020304" charset="0"/>
                <a:ea typeface="仿宋" panose="02010609060101010101" charset="-122"/>
              </a:rPr>
              <a:t>As she spoke the lines, she felt herself slip into the role of the witch, as if the character had taken over her body, and she was no longer just acting but completely </a:t>
            </a:r>
            <a:r>
              <a:rPr lang="en-US" altLang="zh-CN" sz="2800" b="1">
                <a:solidFill>
                  <a:srgbClr val="C00000"/>
                </a:solidFill>
                <a:latin typeface="Times New Roman" panose="02020603050405020304" charset="0"/>
                <a:ea typeface="仿宋" panose="02010609060101010101" charset="-122"/>
              </a:rPr>
              <a:t>becoming the evil witch</a:t>
            </a:r>
            <a:r>
              <a:rPr lang="en-US" altLang="zh-CN" sz="2800">
                <a:solidFill>
                  <a:srgbClr val="0A0A0A"/>
                </a:solidFill>
                <a:latin typeface="Times New Roman" panose="02020603050405020304" charset="0"/>
                <a:ea typeface="仿宋" panose="02010609060101010101" charset="-122"/>
              </a:rPr>
              <a:t>.</a:t>
            </a:r>
            <a:endParaRPr lang="en-US" altLang="zh-CN" sz="2800">
              <a:solidFill>
                <a:srgbClr val="0A0A0A"/>
              </a:solidFill>
              <a:latin typeface="Times New Roman" panose="02020603050405020304" charset="0"/>
              <a:ea typeface="仿宋" panose="02010609060101010101" charset="-122"/>
            </a:endParaRPr>
          </a:p>
        </p:txBody>
      </p:sp>
      <p:sp>
        <p:nvSpPr>
          <p:cNvPr id="2" name="文本框 1"/>
          <p:cNvSpPr txBox="1"/>
          <p:nvPr>
            <p:custDataLst>
              <p:tags r:id="rId6"/>
            </p:custDataLst>
          </p:nvPr>
        </p:nvSpPr>
        <p:spPr>
          <a:xfrm>
            <a:off x="292735" y="618490"/>
            <a:ext cx="9185910" cy="1198880"/>
          </a:xfrm>
          <a:prstGeom prst="rect">
            <a:avLst/>
          </a:prstGeom>
        </p:spPr>
        <p:txBody>
          <a:bodyPr wrap="square">
            <a:spAutoFit/>
          </a:bodyPr>
          <a:p>
            <a:pPr marL="0" indent="0"/>
            <a:r>
              <a:rPr lang="zh-CN" altLang="en-US" sz="2800" b="0" i="0">
                <a:latin typeface="Times New Roman" panose="02020603050405020304" charset="0"/>
                <a:ea typeface="仿宋" panose="02010609060101010101" charset="-122"/>
              </a:rPr>
              <a:t>1. 传统上，中国结被人们认为能够</a:t>
            </a:r>
            <a:r>
              <a:rPr lang="zh-CN" altLang="en-US" sz="2800" b="1" i="0">
                <a:solidFill>
                  <a:srgbClr val="C00000"/>
                </a:solidFill>
                <a:latin typeface="Times New Roman" panose="02020603050405020304" charset="0"/>
                <a:ea typeface="仿宋" panose="02010609060101010101" charset="-122"/>
              </a:rPr>
              <a:t>驱邪</a:t>
            </a:r>
            <a:r>
              <a:rPr lang="zh-CN" altLang="en-US" sz="2800" b="0" i="0">
                <a:latin typeface="Times New Roman" panose="02020603050405020304" charset="0"/>
                <a:ea typeface="仿宋" panose="02010609060101010101" charset="-122"/>
              </a:rPr>
              <a:t>并具有辟邪的魔力，被视为吉祥的象征</a:t>
            </a:r>
            <a:r>
              <a:rPr lang="zh-CN" altLang="en-US" sz="1600" b="0" i="0">
                <a:solidFill>
                  <a:srgbClr val="2A2F45"/>
                </a:solidFill>
                <a:latin typeface="PingFang SC"/>
                <a:ea typeface="PingFang SC"/>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marL="0" indent="0"/>
            <a:endParaRPr lang="zh-CN" altLang="en-US" sz="1600" b="0" i="0">
              <a:solidFill>
                <a:srgbClr val="2A2F45"/>
              </a:solidFill>
              <a:latin typeface="PingFang SC"/>
              <a:ea typeface="PingFang SC"/>
            </a:endParaRPr>
          </a:p>
        </p:txBody>
      </p:sp>
      <p:sp>
        <p:nvSpPr>
          <p:cNvPr id="4" name="文本框 3"/>
          <p:cNvSpPr txBox="1"/>
          <p:nvPr>
            <p:custDataLst>
              <p:tags r:id="rId7"/>
            </p:custDataLst>
          </p:nvPr>
        </p:nvSpPr>
        <p:spPr>
          <a:xfrm>
            <a:off x="292735" y="2524760"/>
            <a:ext cx="9477375" cy="1198880"/>
          </a:xfrm>
          <a:prstGeom prst="rect">
            <a:avLst/>
          </a:prstGeom>
        </p:spPr>
        <p:txBody>
          <a:bodyPr wrap="square">
            <a:spAutoFit/>
          </a:bodyPr>
          <a:p>
            <a:pPr marL="0" indent="0"/>
            <a:r>
              <a:rPr lang="zh-CN" altLang="en-US" sz="2800" b="0" i="0">
                <a:latin typeface="Times New Roman" panose="02020603050405020304" charset="0"/>
                <a:ea typeface="仿宋" panose="02010609060101010101" charset="-122"/>
              </a:rPr>
              <a:t>2. 他努力保护弱者和无权者，凭借自己的智慧和勇气</a:t>
            </a:r>
            <a:r>
              <a:rPr lang="zh-CN" altLang="en-US" sz="2800" b="1" i="0">
                <a:solidFill>
                  <a:srgbClr val="C00000"/>
                </a:solidFill>
                <a:latin typeface="Times New Roman" panose="02020603050405020304" charset="0"/>
                <a:ea typeface="仿宋" panose="02010609060101010101" charset="-122"/>
              </a:rPr>
              <a:t>与邪恶势力进行斗争</a:t>
            </a:r>
            <a:r>
              <a:rPr lang="zh-CN" altLang="en-US" sz="1600" b="0" i="0">
                <a:solidFill>
                  <a:srgbClr val="2A2F45"/>
                </a:solidFill>
                <a:latin typeface="PingFang SC"/>
                <a:ea typeface="PingFang SC"/>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marL="0" indent="0"/>
            <a:endParaRPr lang="zh-CN" altLang="en-US" sz="1600" b="0" i="0">
              <a:solidFill>
                <a:srgbClr val="2A2F45"/>
              </a:solidFill>
              <a:latin typeface="PingFang SC"/>
              <a:ea typeface="PingFang SC"/>
            </a:endParaRPr>
          </a:p>
        </p:txBody>
      </p:sp>
      <p:sp>
        <p:nvSpPr>
          <p:cNvPr id="5" name="文本框 4"/>
          <p:cNvSpPr txBox="1"/>
          <p:nvPr>
            <p:custDataLst>
              <p:tags r:id="rId8"/>
            </p:custDataLst>
          </p:nvPr>
        </p:nvSpPr>
        <p:spPr>
          <a:xfrm>
            <a:off x="292735" y="4013835"/>
            <a:ext cx="11899265" cy="1630045"/>
          </a:xfrm>
          <a:prstGeom prst="rect">
            <a:avLst/>
          </a:prstGeom>
        </p:spPr>
        <p:txBody>
          <a:bodyPr wrap="square">
            <a:spAutoFit/>
          </a:bodyPr>
          <a:p>
            <a:pPr marL="0" indent="0"/>
            <a:r>
              <a:rPr lang="zh-CN" altLang="en-US" sz="2800" b="0" i="0">
                <a:latin typeface="Times New Roman" panose="02020603050405020304" charset="0"/>
                <a:ea typeface="仿宋" panose="02010609060101010101" charset="-122"/>
              </a:rPr>
              <a:t>3. 当她念出这些台词时，她感觉自己仿佛进入了女巫的角色之中，仿佛这个角色已经占据了她的身体，她不再只是在表演，而是完全</a:t>
            </a:r>
            <a:r>
              <a:rPr lang="zh-CN" altLang="en-US" sz="2800" b="1" i="0">
                <a:solidFill>
                  <a:srgbClr val="C00000"/>
                </a:solidFill>
                <a:latin typeface="Times New Roman" panose="02020603050405020304" charset="0"/>
                <a:ea typeface="仿宋" panose="02010609060101010101" charset="-122"/>
              </a:rPr>
              <a:t>成为了那个邪恶的女巫</a:t>
            </a:r>
            <a:r>
              <a:rPr lang="zh-CN" altLang="en-US" sz="1600" b="0" i="0">
                <a:solidFill>
                  <a:srgbClr val="2A2F45"/>
                </a:solidFill>
                <a:latin typeface="PingFang SC"/>
                <a:ea typeface="PingFang SC"/>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marL="0" indent="0"/>
            <a:endParaRPr lang="zh-CN" altLang="en-US" sz="1600" b="0" i="0">
              <a:solidFill>
                <a:srgbClr val="2A2F45"/>
              </a:solidFill>
              <a:latin typeface="PingFang SC"/>
              <a:ea typeface="PingFang SC"/>
            </a:endParaRPr>
          </a:p>
        </p:txBody>
      </p:sp>
      <p:pic>
        <p:nvPicPr>
          <p:cNvPr id="5124" name="图片 6" descr="logo横版 png"/>
          <p:cNvPicPr>
            <a:picLocks noChangeAspect="1"/>
          </p:cNvPicPr>
          <p:nvPr/>
        </p:nvPicPr>
        <p:blipFill>
          <a:blip r:embed="rId9"/>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8614"/>
                                        </p:tgtEl>
                                        <p:attrNameLst>
                                          <p:attrName>style.visibility</p:attrName>
                                        </p:attrNameLst>
                                      </p:cBhvr>
                                      <p:to>
                                        <p:strVal val="visible"/>
                                      </p:to>
                                    </p:set>
                                    <p:anim to="" calcmode="lin" valueType="num">
                                      <p:cBhvr>
                                        <p:cTn id="7" dur="1" fill="hold"/>
                                        <p:tgtEl>
                                          <p:spTgt spid="6861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8613"/>
                                        </p:tgtEl>
                                        <p:attrNameLst>
                                          <p:attrName>style.visibility</p:attrName>
                                        </p:attrNameLst>
                                      </p:cBhvr>
                                      <p:to>
                                        <p:strVal val="visible"/>
                                      </p:to>
                                    </p:set>
                                    <p:anim to="" calcmode="lin" valueType="num">
                                      <p:cBhvr>
                                        <p:cTn id="12" dur="1" fill="hold"/>
                                        <p:tgtEl>
                                          <p:spTgt spid="6861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8615"/>
                                        </p:tgtEl>
                                        <p:attrNameLst>
                                          <p:attrName>style.visibility</p:attrName>
                                        </p:attrNameLst>
                                      </p:cBhvr>
                                      <p:to>
                                        <p:strVal val="visible"/>
                                      </p:to>
                                    </p:set>
                                    <p:anim to="" calcmode="lin" valueType="num">
                                      <p:cBhvr>
                                        <p:cTn id="17" dur="1" fill="hold"/>
                                        <p:tgtEl>
                                          <p:spTgt spid="6861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p:bldP spid="68614" grpId="1"/>
      <p:bldP spid="68613" grpId="0"/>
      <p:bldP spid="68613" grpId="1"/>
      <p:bldP spid="68615" grpId="0"/>
      <p:bldP spid="68615"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70658"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70659"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70660" name="文本框 8"/>
          <p:cNvSpPr txBox="1"/>
          <p:nvPr>
            <p:custDataLst>
              <p:tags r:id="rId1"/>
            </p:custDataLst>
          </p:nvPr>
        </p:nvSpPr>
        <p:spPr>
          <a:xfrm>
            <a:off x="1725684"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in spite of	/ɪn spaɪt əv/	不管;尽管</a:t>
            </a:r>
            <a:endParaRPr lang="zh-CN" altLang="en-US" sz="2800" b="1">
              <a:latin typeface="Times New Roman" panose="02020603050405020304" charset="0"/>
              <a:ea typeface="仿宋" panose="02010609060101010101" charset="-122"/>
            </a:endParaRPr>
          </a:p>
        </p:txBody>
      </p:sp>
      <p:sp>
        <p:nvSpPr>
          <p:cNvPr id="70661" name="文本框 1"/>
          <p:cNvSpPr txBox="1"/>
          <p:nvPr>
            <p:custDataLst>
              <p:tags r:id="rId2"/>
            </p:custDataLst>
          </p:nvPr>
        </p:nvSpPr>
        <p:spPr>
          <a:xfrm>
            <a:off x="667385" y="2842895"/>
            <a:ext cx="9091295" cy="521970"/>
          </a:xfrm>
          <a:prstGeom prst="rect">
            <a:avLst/>
          </a:prstGeom>
          <a:noFill/>
          <a:ln w="9525">
            <a:noFill/>
          </a:ln>
        </p:spPr>
        <p:txBody>
          <a:bodyPr wrap="square" anchor="t" anchorCtr="0">
            <a:spAutoFit/>
          </a:bodyPr>
          <a:p>
            <a:pPr algn="just" defTabSz="266700"/>
            <a:r>
              <a:rPr lang="en-US" altLang="zh-CN" sz="2800" b="1">
                <a:solidFill>
                  <a:srgbClr val="C00000"/>
                </a:solidFill>
                <a:latin typeface="Times New Roman" panose="02020603050405020304" charset="0"/>
                <a:ea typeface="仿宋" panose="02010609060101010101" charset="-122"/>
              </a:rPr>
              <a:t>In spite of his disappointment</a:t>
            </a:r>
            <a:r>
              <a:rPr lang="en-US" altLang="zh-CN" sz="2800">
                <a:solidFill>
                  <a:srgbClr val="222222"/>
                </a:solidFill>
                <a:latin typeface="Times New Roman" panose="02020603050405020304" charset="0"/>
                <a:ea typeface="仿宋" panose="02010609060101010101" charset="-122"/>
              </a:rPr>
              <a:t>, he managed a weak smile. </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custDataLst>
              <p:tags r:id="rId3"/>
            </p:custDataLst>
          </p:nvPr>
        </p:nvSpPr>
        <p:spPr>
          <a:xfrm>
            <a:off x="468630" y="922020"/>
            <a:ext cx="9857105"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b="1">
                <a:solidFill>
                  <a:srgbClr val="C00000"/>
                </a:solidFill>
                <a:latin typeface="Times New Roman" panose="02020603050405020304" charset="0"/>
                <a:ea typeface="仿宋" panose="02010609060101010101" charset="-122"/>
                <a:sym typeface="+mn-ea"/>
              </a:rPr>
              <a:t>尽管表面看似镇静</a:t>
            </a:r>
            <a:r>
              <a:rPr lang="zh-CN" altLang="en-US" sz="2800">
                <a:solidFill>
                  <a:srgbClr val="222222"/>
                </a:solidFill>
                <a:latin typeface="Times New Roman" panose="02020603050405020304" charset="0"/>
                <a:ea typeface="仿宋" panose="02010609060101010101" charset="-122"/>
                <a:sym typeface="+mn-ea"/>
              </a:rPr>
              <a:t>，我内心却非常慌乱。</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custDataLst>
              <p:tags r:id="rId4"/>
            </p:custDataLst>
          </p:nvPr>
        </p:nvSpPr>
        <p:spPr>
          <a:xfrm>
            <a:off x="560705" y="1443990"/>
            <a:ext cx="9105900" cy="521970"/>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In spite of my outward calm </a:t>
            </a:r>
            <a:r>
              <a:rPr lang="en-US" altLang="zh-CN" sz="2800">
                <a:solidFill>
                  <a:srgbClr val="222222"/>
                </a:solidFill>
                <a:latin typeface="Times New Roman" panose="02020603050405020304" charset="0"/>
                <a:ea typeface="仿宋" panose="02010609060101010101" charset="-122"/>
                <a:sym typeface="+mn-ea"/>
              </a:rPr>
              <a:t>I was very shaken. </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custDataLst>
              <p:tags r:id="rId5"/>
            </p:custDataLst>
          </p:nvPr>
        </p:nvSpPr>
        <p:spPr>
          <a:xfrm>
            <a:off x="468630" y="2184400"/>
            <a:ext cx="101346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b="1">
                <a:solidFill>
                  <a:srgbClr val="C00000"/>
                </a:solidFill>
                <a:latin typeface="Times New Roman" panose="02020603050405020304" charset="0"/>
                <a:ea typeface="仿宋" panose="02010609060101010101" charset="-122"/>
                <a:sym typeface="+mn-ea"/>
              </a:rPr>
              <a:t>尽管他很失望</a:t>
            </a:r>
            <a:r>
              <a:rPr lang="zh-CN" altLang="en-US" sz="2800">
                <a:solidFill>
                  <a:srgbClr val="222222"/>
                </a:solidFill>
                <a:latin typeface="Times New Roman" panose="02020603050405020304" charset="0"/>
                <a:ea typeface="仿宋" panose="02010609060101010101" charset="-122"/>
                <a:sym typeface="+mn-ea"/>
              </a:rPr>
              <a:t>，他还是勉强露出一丝淡淡的微笑。</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pic>
        <p:nvPicPr>
          <p:cNvPr id="6" name="图片 5" descr="微信截图_20250516154427 (1)"/>
          <p:cNvPicPr>
            <a:picLocks noChangeAspect="1"/>
          </p:cNvPicPr>
          <p:nvPr/>
        </p:nvPicPr>
        <p:blipFill>
          <a:blip r:embed="rId6"/>
          <a:stretch>
            <a:fillRect/>
          </a:stretch>
        </p:blipFill>
        <p:spPr>
          <a:xfrm>
            <a:off x="9321165" y="814705"/>
            <a:ext cx="2087245" cy="2159000"/>
          </a:xfrm>
          <a:prstGeom prst="rect">
            <a:avLst/>
          </a:prstGeom>
        </p:spPr>
      </p:pic>
      <p:pic>
        <p:nvPicPr>
          <p:cNvPr id="7" name="图片 6"/>
          <p:cNvPicPr>
            <a:picLocks noChangeAspect="1"/>
          </p:cNvPicPr>
          <p:nvPr/>
        </p:nvPicPr>
        <p:blipFill>
          <a:blip r:embed="rId7"/>
          <a:stretch>
            <a:fillRect/>
          </a:stretch>
        </p:blipFill>
        <p:spPr>
          <a:xfrm>
            <a:off x="292735" y="3515995"/>
            <a:ext cx="2860675" cy="2860675"/>
          </a:xfrm>
          <a:prstGeom prst="rect">
            <a:avLst/>
          </a:prstGeom>
        </p:spPr>
      </p:pic>
      <p:pic>
        <p:nvPicPr>
          <p:cNvPr id="5124" name="图片 6" descr="logo横版 png"/>
          <p:cNvPicPr>
            <a:picLocks noChangeAspect="1"/>
          </p:cNvPicPr>
          <p:nvPr/>
        </p:nvPicPr>
        <p:blipFill>
          <a:blip r:embed="rId8"/>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0661"/>
                                        </p:tgtEl>
                                        <p:attrNameLst>
                                          <p:attrName>style.visibility</p:attrName>
                                        </p:attrNameLst>
                                      </p:cBhvr>
                                      <p:to>
                                        <p:strVal val="visible"/>
                                      </p:to>
                                    </p:set>
                                    <p:anim to="" calcmode="lin" valueType="num">
                                      <p:cBhvr>
                                        <p:cTn id="12" dur="1" fill="hold"/>
                                        <p:tgtEl>
                                          <p:spTgt spid="7066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0661" grpId="0"/>
      <p:bldP spid="70661"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72706"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72707"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72708" name="文本框 8"/>
          <p:cNvSpPr txBox="1"/>
          <p:nvPr>
            <p:custDataLst>
              <p:tags r:id="rId1"/>
            </p:custDataLst>
          </p:nvPr>
        </p:nvSpPr>
        <p:spPr>
          <a:xfrm>
            <a:off x="1816700" y="93133"/>
            <a:ext cx="9419167" cy="953135"/>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commercial	/kəˈmɜ:ʃl/	adj.商业(化)的</a:t>
            </a:r>
            <a:endParaRPr lang="zh-CN" altLang="en-US" sz="2800" b="1">
              <a:latin typeface="Times New Roman" panose="02020603050405020304" charset="0"/>
              <a:ea typeface="仿宋" panose="02010609060101010101" charset="-122"/>
            </a:endParaRPr>
          </a:p>
          <a:p>
            <a:endParaRPr lang="zh-CN" altLang="en-US" sz="2800" b="1">
              <a:latin typeface="Times New Roman" panose="02020603050405020304" charset="0"/>
              <a:ea typeface="仿宋" panose="02010609060101010101" charset="-122"/>
            </a:endParaRPr>
          </a:p>
        </p:txBody>
      </p:sp>
      <p:sp>
        <p:nvSpPr>
          <p:cNvPr id="72709" name="文本框 1"/>
          <p:cNvSpPr txBox="1"/>
          <p:nvPr/>
        </p:nvSpPr>
        <p:spPr>
          <a:xfrm>
            <a:off x="621665" y="2475865"/>
            <a:ext cx="11134090" cy="95313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Shanghai couldn't have been such a </a:t>
            </a:r>
            <a:r>
              <a:rPr lang="en-US" altLang="zh-CN" sz="2800" b="1">
                <a:solidFill>
                  <a:srgbClr val="C00000"/>
                </a:solidFill>
                <a:latin typeface="Times New Roman" panose="02020603050405020304" charset="0"/>
                <a:ea typeface="仿宋" panose="02010609060101010101" charset="-122"/>
              </a:rPr>
              <a:t>commercial hub and financial center </a:t>
            </a:r>
            <a:r>
              <a:rPr lang="en-US" altLang="zh-CN" sz="2800">
                <a:solidFill>
                  <a:srgbClr val="000000"/>
                </a:solidFill>
                <a:latin typeface="Times New Roman" panose="02020603050405020304" charset="0"/>
                <a:ea typeface="仿宋" panose="02010609060101010101" charset="-122"/>
              </a:rPr>
              <a:t>but for the sweat these migrant workers have shed. </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606425" y="1248410"/>
            <a:ext cx="10629265" cy="1383665"/>
          </a:xfrm>
          <a:prstGeom prst="rect">
            <a:avLst/>
          </a:prstGeom>
          <a:noFill/>
        </p:spPr>
        <p:txBody>
          <a:bodyPr wrap="square" rtlCol="0" anchor="t">
            <a:spAutoFit/>
          </a:bodyPr>
          <a:p>
            <a:r>
              <a:rPr lang="en-US" altLang="zh-CN" sz="2800">
                <a:latin typeface="仿宋" panose="02010609060101010101" charset="-122"/>
                <a:ea typeface="仿宋" panose="02010609060101010101" charset="-122"/>
              </a:rPr>
              <a:t>1. </a:t>
            </a:r>
            <a:r>
              <a:rPr lang="zh-CN" altLang="en-US" sz="2800">
                <a:latin typeface="仿宋" panose="02010609060101010101" charset="-122"/>
                <a:ea typeface="仿宋" panose="02010609060101010101" charset="-122"/>
              </a:rPr>
              <a:t>如果没有这些外来务工人员的辛勤付出，上海不可能成为这样一个</a:t>
            </a:r>
            <a:r>
              <a:rPr lang="zh-CN" altLang="en-US" sz="2800" b="1">
                <a:solidFill>
                  <a:srgbClr val="C00000"/>
                </a:solidFill>
                <a:latin typeface="仿宋" panose="02010609060101010101" charset="-122"/>
                <a:ea typeface="仿宋" panose="02010609060101010101" charset="-122"/>
              </a:rPr>
              <a:t>商业中心和金融中心</a:t>
            </a:r>
            <a:r>
              <a:rPr lang="zh-CN" altLang="en-US" sz="2800">
                <a:latin typeface="仿宋" panose="02010609060101010101" charset="-122"/>
                <a:ea typeface="仿宋" panose="02010609060101010101" charset="-122"/>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endParaRPr lang="zh-CN" altLang="en-US" sz="2800">
              <a:latin typeface="仿宋" panose="02010609060101010101" charset="-122"/>
              <a:ea typeface="仿宋" panose="02010609060101010101" charset="-122"/>
            </a:endParaRPr>
          </a:p>
        </p:txBody>
      </p:sp>
      <p:pic>
        <p:nvPicPr>
          <p:cNvPr id="4" name="图片 3"/>
          <p:cNvPicPr>
            <a:picLocks noChangeAspect="1"/>
          </p:cNvPicPr>
          <p:nvPr/>
        </p:nvPicPr>
        <p:blipFill>
          <a:blip r:embed="rId2"/>
          <a:stretch>
            <a:fillRect/>
          </a:stretch>
        </p:blipFill>
        <p:spPr>
          <a:xfrm>
            <a:off x="3861435" y="3610610"/>
            <a:ext cx="5329555" cy="283908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2709"/>
                                        </p:tgtEl>
                                        <p:attrNameLst>
                                          <p:attrName>style.visibility</p:attrName>
                                        </p:attrNameLst>
                                      </p:cBhvr>
                                      <p:to>
                                        <p:strVal val="visible"/>
                                      </p:to>
                                    </p:set>
                                    <p:anim to="" calcmode="lin" valueType="num">
                                      <p:cBhvr>
                                        <p:cTn id="7" dur="1" fill="hold"/>
                                        <p:tgtEl>
                                          <p:spTgt spid="7270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p:bldP spid="72709" grpId="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74754"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74755"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74756" name="文本框 8"/>
          <p:cNvSpPr txBox="1"/>
          <p:nvPr>
            <p:custDataLst>
              <p:tags r:id="rId1"/>
            </p:custDataLst>
          </p:nvPr>
        </p:nvSpPr>
        <p:spPr>
          <a:xfrm>
            <a:off x="1772885" y="93133"/>
            <a:ext cx="10680700"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take advantage of	/teɪk ədˈvɑ:ntɪdʒ əv/	利用;欺骗; 占…的便宜</a:t>
            </a:r>
            <a:endParaRPr lang="zh-CN" altLang="en-US" sz="2800" b="1">
              <a:latin typeface="Times New Roman" panose="02020603050405020304" charset="0"/>
              <a:ea typeface="仿宋" panose="02010609060101010101" charset="-122"/>
            </a:endParaRPr>
          </a:p>
        </p:txBody>
      </p:sp>
      <p:sp>
        <p:nvSpPr>
          <p:cNvPr id="2" name="文本框 1"/>
          <p:cNvSpPr txBox="1"/>
          <p:nvPr/>
        </p:nvSpPr>
        <p:spPr>
          <a:xfrm>
            <a:off x="421640" y="4551045"/>
            <a:ext cx="10735310" cy="1383665"/>
          </a:xfrm>
          <a:prstGeom prst="rect">
            <a:avLst/>
          </a:prstGeom>
        </p:spPr>
        <p:txBody>
          <a:bodyPr wrap="square">
            <a:spAutoFit/>
          </a:bodyPr>
          <a:p>
            <a:pPr defTabSz="266700">
              <a:lnSpc>
                <a:spcPct val="150000"/>
              </a:lnSpc>
            </a:pPr>
            <a:r>
              <a:rPr lang="en-US" altLang="zh-CN" sz="2800" noProof="1">
                <a:solidFill>
                  <a:srgbClr val="000000"/>
                </a:solidFill>
                <a:latin typeface="Times New Roman" panose="02020603050405020304" charset="0"/>
                <a:ea typeface="仿宋" panose="02010609060101010101" charset="-122"/>
                <a:cs typeface="+mn-cs"/>
              </a:rPr>
              <a:t>I would like to </a:t>
            </a:r>
            <a:r>
              <a:rPr lang="en-US" altLang="zh-CN" sz="2800" b="1" noProof="1">
                <a:solidFill>
                  <a:srgbClr val="C00000"/>
                </a:solidFill>
                <a:uFill>
                  <a:solidFill>
                    <a:srgbClr val="000000"/>
                  </a:solidFill>
                </a:uFill>
                <a:latin typeface="Times New Roman" panose="02020603050405020304" charset="0"/>
                <a:ea typeface="仿宋" panose="02010609060101010101" charset="-122"/>
                <a:cs typeface="+mn-cs"/>
              </a:rPr>
              <a:t>take advantage of</a:t>
            </a:r>
            <a:r>
              <a:rPr lang="en-US" altLang="zh-CN" sz="2800" b="1" noProof="1">
                <a:solidFill>
                  <a:srgbClr val="C00000"/>
                </a:solidFill>
                <a:latin typeface="Times New Roman" panose="02020603050405020304" charset="0"/>
                <a:ea typeface="仿宋" panose="02010609060101010101" charset="-122"/>
                <a:cs typeface="+mn-cs"/>
              </a:rPr>
              <a:t> this chance</a:t>
            </a:r>
            <a:r>
              <a:rPr lang="en-US" altLang="zh-CN" sz="2800" noProof="1">
                <a:solidFill>
                  <a:srgbClr val="000000"/>
                </a:solidFill>
                <a:latin typeface="Times New Roman" panose="02020603050405020304" charset="0"/>
                <a:ea typeface="仿宋" panose="02010609060101010101" charset="-122"/>
                <a:cs typeface="+mn-cs"/>
              </a:rPr>
              <a:t> to express my thanks for your help.</a:t>
            </a:r>
            <a:endParaRPr lang="zh-CN" altLang="en-US" sz="2800" noProof="1">
              <a:solidFill>
                <a:srgbClr val="000000"/>
              </a:solidFill>
              <a:latin typeface="Times New Roman" panose="02020603050405020304" charset="0"/>
              <a:ea typeface="仿宋" panose="02010609060101010101" charset="-122"/>
            </a:endParaRPr>
          </a:p>
        </p:txBody>
      </p:sp>
      <p:sp>
        <p:nvSpPr>
          <p:cNvPr id="74758" name="文本框 3"/>
          <p:cNvSpPr txBox="1"/>
          <p:nvPr/>
        </p:nvSpPr>
        <p:spPr>
          <a:xfrm>
            <a:off x="421640" y="2038985"/>
            <a:ext cx="7811135" cy="1555115"/>
          </a:xfrm>
          <a:prstGeom prst="rect">
            <a:avLst/>
          </a:prstGeom>
          <a:noFill/>
          <a:ln w="9525">
            <a:noFill/>
          </a:ln>
        </p:spPr>
        <p:txBody>
          <a:bodyPr wrap="square" anchor="t" anchorCtr="0">
            <a:noAutofit/>
          </a:bodyPr>
          <a:p>
            <a:pPr defTabSz="266700">
              <a:lnSpc>
                <a:spcPct val="150000"/>
              </a:lnSpc>
            </a:pPr>
            <a:r>
              <a:rPr lang="en-US" altLang="zh-CN" sz="2800" b="1">
                <a:solidFill>
                  <a:srgbClr val="C00000"/>
                </a:solidFill>
                <a:latin typeface="Times New Roman" panose="02020603050405020304" charset="0"/>
                <a:ea typeface="仿宋" panose="02010609060101010101" charset="-122"/>
              </a:rPr>
              <a:t>Taking advantage of free time </a:t>
            </a:r>
            <a:r>
              <a:rPr lang="en-US" altLang="zh-CN" sz="2800">
                <a:solidFill>
                  <a:srgbClr val="000000"/>
                </a:solidFill>
                <a:latin typeface="Times New Roman" panose="02020603050405020304" charset="0"/>
                <a:ea typeface="仿宋" panose="02010609060101010101" charset="-122"/>
              </a:rPr>
              <a:t>to ride a bike is of great benefit to our health as well as the environment.</a:t>
            </a:r>
            <a:endParaRPr lang="en-US" altLang="zh-CN" sz="2800">
              <a:solidFill>
                <a:srgbClr val="000000"/>
              </a:solidFill>
              <a:latin typeface="Times New Roman" panose="02020603050405020304" charset="0"/>
              <a:ea typeface="仿宋" panose="02010609060101010101" charset="-122"/>
            </a:endParaRPr>
          </a:p>
          <a:p>
            <a:pPr defTabSz="266700">
              <a:lnSpc>
                <a:spcPct val="150000"/>
              </a:lnSpc>
            </a:pPr>
            <a:endParaRPr lang="zh-CN" altLang="en-US" sz="2800">
              <a:solidFill>
                <a:srgbClr val="000000"/>
              </a:solidFill>
              <a:latin typeface="Times New Roman" panose="02020603050405020304" charset="0"/>
              <a:ea typeface="仿宋" panose="02010609060101010101" charset="-122"/>
            </a:endParaRPr>
          </a:p>
        </p:txBody>
      </p:sp>
      <p:sp>
        <p:nvSpPr>
          <p:cNvPr id="4" name="文本框 3"/>
          <p:cNvSpPr txBox="1"/>
          <p:nvPr/>
        </p:nvSpPr>
        <p:spPr>
          <a:xfrm>
            <a:off x="292735" y="655320"/>
            <a:ext cx="11439525" cy="1291590"/>
          </a:xfrm>
          <a:prstGeom prst="rect">
            <a:avLst/>
          </a:prstGeom>
          <a:noFill/>
        </p:spPr>
        <p:txBody>
          <a:bodyPr wrap="square" rtlCol="0" anchor="t">
            <a:spAutoFit/>
          </a:bodyPr>
          <a:p>
            <a:pPr algn="l" defTabSz="266700">
              <a:lnSpc>
                <a:spcPct val="150000"/>
              </a:lnSpc>
              <a:buClrTx/>
              <a:buSzTx/>
              <a:buFontTx/>
            </a:pPr>
            <a:r>
              <a:rPr lang="en-US" altLang="zh-CN" sz="2800">
                <a:solidFill>
                  <a:srgbClr val="000000"/>
                </a:solidFill>
                <a:latin typeface="Times New Roman" panose="02020603050405020304" charset="0"/>
                <a:ea typeface="仿宋" panose="02010609060101010101" charset="-122"/>
                <a:sym typeface="+mn-ea"/>
              </a:rPr>
              <a:t>1. </a:t>
            </a:r>
            <a:r>
              <a:rPr lang="zh-CN" altLang="en-US" sz="2800" b="1">
                <a:solidFill>
                  <a:srgbClr val="C00000"/>
                </a:solidFill>
                <a:latin typeface="Times New Roman" panose="02020603050405020304" charset="0"/>
                <a:ea typeface="仿宋" panose="02010609060101010101" charset="-122"/>
                <a:sym typeface="+mn-ea"/>
              </a:rPr>
              <a:t>利用空闲时间</a:t>
            </a:r>
            <a:r>
              <a:rPr lang="zh-CN" altLang="en-US" sz="2800">
                <a:solidFill>
                  <a:srgbClr val="000000"/>
                </a:solidFill>
                <a:latin typeface="Times New Roman" panose="02020603050405020304" charset="0"/>
                <a:ea typeface="仿宋" panose="02010609060101010101" charset="-122"/>
                <a:sym typeface="+mn-ea"/>
              </a:rPr>
              <a:t>骑自行车对我们的健康和环境都有很大的好处。</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(应用文写作之环境保护)</a:t>
            </a:r>
            <a:endPar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endParaRPr>
          </a:p>
        </p:txBody>
      </p:sp>
      <p:sp>
        <p:nvSpPr>
          <p:cNvPr id="5" name="文本框 4"/>
          <p:cNvSpPr txBox="1"/>
          <p:nvPr/>
        </p:nvSpPr>
        <p:spPr>
          <a:xfrm>
            <a:off x="421640" y="3597910"/>
            <a:ext cx="11113135" cy="1291590"/>
          </a:xfrm>
          <a:prstGeom prst="rect">
            <a:avLst/>
          </a:prstGeom>
        </p:spPr>
        <p:txBody>
          <a:bodyPr wrap="square">
            <a:spAutoFit/>
          </a:bodyPr>
          <a:p>
            <a:pPr marL="0" algn="l" defTabSz="266700">
              <a:lnSpc>
                <a:spcPct val="150000"/>
              </a:lnSpc>
              <a:buClrTx/>
              <a:buSzTx/>
              <a:buFontTx/>
            </a:pPr>
            <a:r>
              <a:rPr lang="zh-CN" altLang="en-US" sz="2800" b="0" i="0">
                <a:solidFill>
                  <a:srgbClr val="000000"/>
                </a:solidFill>
                <a:latin typeface="Times New Roman" panose="02020603050405020304" charset="0"/>
                <a:ea typeface="仿宋" panose="02010609060101010101" charset="-122"/>
              </a:rPr>
              <a:t>2. 我想</a:t>
            </a:r>
            <a:r>
              <a:rPr lang="zh-CN" altLang="en-US" sz="2800" b="1" i="0">
                <a:solidFill>
                  <a:srgbClr val="C00000"/>
                </a:solidFill>
                <a:latin typeface="Times New Roman" panose="02020603050405020304" charset="0"/>
                <a:ea typeface="仿宋" panose="02010609060101010101" charset="-122"/>
              </a:rPr>
              <a:t>借此机会</a:t>
            </a:r>
            <a:r>
              <a:rPr lang="zh-CN" altLang="en-US" sz="2800" b="0" i="0">
                <a:solidFill>
                  <a:srgbClr val="000000"/>
                </a:solidFill>
                <a:latin typeface="Times New Roman" panose="02020603050405020304" charset="0"/>
                <a:ea typeface="仿宋" panose="02010609060101010101" charset="-122"/>
              </a:rPr>
              <a:t>向您表示衷心的感谢，感谢您的帮助。</a:t>
            </a:r>
            <a:r>
              <a:rPr lang="zh-CN" altLang="en-US" sz="2400" b="1" i="0">
                <a:solidFill>
                  <a:srgbClr val="70AD47">
                    <a:lumMod val="50000"/>
                  </a:srgbClr>
                </a:solidFill>
                <a:latin typeface="Times New Roman" panose="02020603050405020304" charset="0"/>
                <a:ea typeface="仿宋" panose="02010609060101010101" charset="-122"/>
                <a:cs typeface="Times New Roman" panose="02020603050405020304" charset="0"/>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应用文写作之感谢信</a:t>
            </a:r>
            <a:r>
              <a:rPr lang="zh-CN" altLang="en-US" sz="2400" b="1" i="0">
                <a:solidFill>
                  <a:srgbClr val="70AD47">
                    <a:lumMod val="50000"/>
                  </a:srgbClr>
                </a:solidFill>
                <a:latin typeface="Times New Roman" panose="02020603050405020304" charset="0"/>
                <a:ea typeface="仿宋" panose="02010609060101010101" charset="-122"/>
                <a:cs typeface="Times New Roman" panose="02020603050405020304" charset="0"/>
              </a:rPr>
              <a:t>)</a:t>
            </a:r>
            <a:endParaRPr lang="zh-CN" altLang="en-US" sz="2400" b="1" i="0">
              <a:solidFill>
                <a:srgbClr val="70AD47">
                  <a:lumMod val="50000"/>
                </a:srgbClr>
              </a:solidFill>
              <a:latin typeface="Times New Roman" panose="02020603050405020304" charset="0"/>
              <a:ea typeface="仿宋" panose="02010609060101010101" charset="-122"/>
              <a:cs typeface="Times New Roman" panose="02020603050405020304" charset="0"/>
            </a:endParaRPr>
          </a:p>
        </p:txBody>
      </p:sp>
      <p:pic>
        <p:nvPicPr>
          <p:cNvPr id="6" name="图片 5" descr="emoji表情包-骑行 "/>
          <p:cNvPicPr>
            <a:picLocks noChangeAspect="1"/>
          </p:cNvPicPr>
          <p:nvPr/>
        </p:nvPicPr>
        <p:blipFill>
          <a:blip r:embed="rId2"/>
          <a:stretch>
            <a:fillRect/>
          </a:stretch>
        </p:blipFill>
        <p:spPr>
          <a:xfrm>
            <a:off x="8988425" y="1558925"/>
            <a:ext cx="2000250" cy="200025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4758"/>
                                        </p:tgtEl>
                                        <p:attrNameLst>
                                          <p:attrName>style.visibility</p:attrName>
                                        </p:attrNameLst>
                                      </p:cBhvr>
                                      <p:to>
                                        <p:strVal val="visible"/>
                                      </p:to>
                                    </p:set>
                                    <p:anim to="" calcmode="lin" valueType="num">
                                      <p:cBhvr>
                                        <p:cTn id="7" dur="1" fill="hold"/>
                                        <p:tgtEl>
                                          <p:spTgt spid="74758"/>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8" grpId="0"/>
      <p:bldP spid="74758" grpId="1"/>
      <p:bldP spid="2" grpId="0"/>
      <p:bldP spid="2" grpId="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76802"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76803"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76804" name="文本框 8"/>
          <p:cNvSpPr txBox="1"/>
          <p:nvPr>
            <p:custDataLst>
              <p:tags r:id="rId1"/>
            </p:custDataLst>
          </p:nvPr>
        </p:nvSpPr>
        <p:spPr>
          <a:xfrm>
            <a:off x="1816700" y="93133"/>
            <a:ext cx="9419167" cy="953135"/>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medium	/ˈmi:diəm/	n.媒介;手段 adj.中等的</a:t>
            </a:r>
            <a:endParaRPr lang="zh-CN" altLang="en-US" sz="2800" b="1">
              <a:latin typeface="Times New Roman" panose="02020603050405020304" charset="0"/>
              <a:ea typeface="仿宋" panose="02010609060101010101" charset="-122"/>
            </a:endParaRPr>
          </a:p>
          <a:p>
            <a:r>
              <a:rPr lang="zh-CN" altLang="en-US" sz="2800" b="1">
                <a:latin typeface="Times New Roman" panose="02020603050405020304" charset="0"/>
                <a:ea typeface="仿宋" panose="02010609060101010101" charset="-122"/>
              </a:rPr>
              <a:t>the media	/ðə ˈmi:diə/	大众传播媒介</a:t>
            </a:r>
            <a:endParaRPr lang="zh-CN" altLang="en-US" sz="2800" b="1">
              <a:latin typeface="Times New Roman" panose="02020603050405020304" charset="0"/>
              <a:ea typeface="仿宋" panose="02010609060101010101" charset="-122"/>
            </a:endParaRPr>
          </a:p>
        </p:txBody>
      </p:sp>
      <p:sp>
        <p:nvSpPr>
          <p:cNvPr id="76805" name="文本框 1"/>
          <p:cNvSpPr txBox="1"/>
          <p:nvPr/>
        </p:nvSpPr>
        <p:spPr>
          <a:xfrm>
            <a:off x="292735" y="1987550"/>
            <a:ext cx="11732895" cy="1383665"/>
          </a:xfrm>
          <a:prstGeom prst="rect">
            <a:avLst/>
          </a:prstGeom>
          <a:noFill/>
          <a:ln w="9525">
            <a:noFill/>
          </a:ln>
        </p:spPr>
        <p:txBody>
          <a:bodyPr wrap="square" anchor="t" anchorCtr="0">
            <a:spAutoFit/>
          </a:bodyPr>
          <a:p>
            <a:pPr algn="just" defTabSz="266700"/>
            <a:r>
              <a:rPr lang="en-US" altLang="zh-CN" sz="2800">
                <a:latin typeface="Times New Roman" panose="02020603050405020304" charset="0"/>
                <a:ea typeface="仿宋" panose="02010609060101010101" charset="-122"/>
              </a:rPr>
              <a:t>China’s economy is expected to </a:t>
            </a:r>
            <a:r>
              <a:rPr lang="en-US" altLang="zh-CN" sz="2800" b="1">
                <a:solidFill>
                  <a:srgbClr val="C00000"/>
                </a:solidFill>
                <a:latin typeface="Times New Roman" panose="02020603050405020304" charset="0"/>
                <a:ea typeface="仿宋" panose="02010609060101010101" charset="-122"/>
              </a:rPr>
              <a:t>grow at a medium speed</a:t>
            </a:r>
            <a:r>
              <a:rPr lang="en-US" altLang="zh-CN" sz="2800">
                <a:latin typeface="Times New Roman" panose="02020603050405020304" charset="0"/>
                <a:ea typeface="仿宋" panose="02010609060101010101" charset="-122"/>
              </a:rPr>
              <a:t> in the coming years, so an increase is possible in the investment in the movie industry and the number of quality movies.</a:t>
            </a:r>
            <a:endParaRPr lang="en-US" altLang="zh-CN" sz="2800">
              <a:latin typeface="Times New Roman" panose="02020603050405020304" charset="0"/>
              <a:ea typeface="仿宋" panose="02010609060101010101" charset="-122"/>
            </a:endParaRPr>
          </a:p>
        </p:txBody>
      </p:sp>
      <p:sp>
        <p:nvSpPr>
          <p:cNvPr id="76806" name="文本框 3"/>
          <p:cNvSpPr txBox="1"/>
          <p:nvPr/>
        </p:nvSpPr>
        <p:spPr>
          <a:xfrm>
            <a:off x="436880" y="3963035"/>
            <a:ext cx="7601585" cy="953135"/>
          </a:xfrm>
          <a:prstGeom prst="rect">
            <a:avLst/>
          </a:prstGeom>
          <a:noFill/>
          <a:ln w="9525">
            <a:noFill/>
          </a:ln>
        </p:spPr>
        <p:txBody>
          <a:bodyPr wrap="square" anchor="t" anchorCtr="0">
            <a:spAutoFit/>
          </a:bodyPr>
          <a:p>
            <a:pPr algn="just" defTabSz="266700"/>
            <a:r>
              <a:rPr lang="en-US" altLang="zh-CN" sz="2800">
                <a:solidFill>
                  <a:srgbClr val="0A0A0A"/>
                </a:solidFill>
                <a:latin typeface="Times New Roman" panose="02020603050405020304" charset="0"/>
                <a:ea typeface="仿宋" panose="02010609060101010101" charset="-122"/>
              </a:rPr>
              <a:t>Sunshine is a</a:t>
            </a:r>
            <a:r>
              <a:rPr lang="en-US" altLang="zh-CN" sz="2800" b="1">
                <a:solidFill>
                  <a:srgbClr val="C00000"/>
                </a:solidFill>
                <a:latin typeface="Times New Roman" panose="02020603050405020304" charset="0"/>
                <a:ea typeface="仿宋" panose="02010609060101010101" charset="-122"/>
              </a:rPr>
              <a:t> medium-sized</a:t>
            </a:r>
            <a:r>
              <a:rPr lang="en-US" altLang="zh-CN" sz="2800">
                <a:solidFill>
                  <a:srgbClr val="0A0A0A"/>
                </a:solidFill>
                <a:latin typeface="Times New Roman" panose="02020603050405020304" charset="0"/>
                <a:ea typeface="仿宋" panose="02010609060101010101" charset="-122"/>
              </a:rPr>
              <a:t>, brown teddy bear with a warm smile stitched onto its face.</a:t>
            </a:r>
            <a:endParaRPr lang="en-US" altLang="zh-CN" sz="2800">
              <a:solidFill>
                <a:srgbClr val="0A0A0A"/>
              </a:solidFill>
              <a:latin typeface="Times New Roman" panose="02020603050405020304" charset="0"/>
              <a:ea typeface="仿宋" panose="02010609060101010101" charset="-122"/>
            </a:endParaRPr>
          </a:p>
        </p:txBody>
      </p:sp>
      <p:sp>
        <p:nvSpPr>
          <p:cNvPr id="76807" name="文本框 4"/>
          <p:cNvSpPr txBox="1"/>
          <p:nvPr/>
        </p:nvSpPr>
        <p:spPr>
          <a:xfrm>
            <a:off x="436634" y="5585037"/>
            <a:ext cx="6773333" cy="953135"/>
          </a:xfrm>
          <a:prstGeom prst="rect">
            <a:avLst/>
          </a:prstGeom>
          <a:noFill/>
          <a:ln w="9525">
            <a:noFill/>
          </a:ln>
        </p:spPr>
        <p:txBody>
          <a:bodyPr anchor="t" anchorCtr="0">
            <a:spAutoFit/>
          </a:bodyPr>
          <a:p>
            <a:pPr algn="just" defTabSz="266700"/>
            <a:r>
              <a:rPr lang="en-US" altLang="zh-CN" sz="2800">
                <a:solidFill>
                  <a:srgbClr val="0A0A0A"/>
                </a:solidFill>
                <a:latin typeface="Times New Roman" panose="02020603050405020304" charset="0"/>
                <a:ea typeface="仿宋" panose="02010609060101010101" charset="-122"/>
              </a:rPr>
              <a:t>Then Paul decided to tum to </a:t>
            </a:r>
            <a:r>
              <a:rPr lang="en-US" altLang="zh-CN" sz="2800" b="1">
                <a:solidFill>
                  <a:srgbClr val="C00000"/>
                </a:solidFill>
                <a:latin typeface="Times New Roman" panose="02020603050405020304" charset="0"/>
                <a:ea typeface="仿宋" panose="02010609060101010101" charset="-122"/>
              </a:rPr>
              <a:t>social media</a:t>
            </a:r>
            <a:r>
              <a:rPr lang="en-US" altLang="zh-CN" sz="2800">
                <a:solidFill>
                  <a:srgbClr val="0A0A0A"/>
                </a:solidFill>
                <a:latin typeface="Times New Roman" panose="02020603050405020304" charset="0"/>
                <a:ea typeface="仿宋" panose="02010609060101010101" charset="-122"/>
              </a:rPr>
              <a:t> to identify its owner.</a:t>
            </a:r>
            <a:endParaRPr lang="en-US" altLang="zh-CN" sz="2800">
              <a:solidFill>
                <a:srgbClr val="0A0A0A"/>
              </a:solidFill>
              <a:latin typeface="Times New Roman" panose="02020603050405020304" charset="0"/>
              <a:ea typeface="仿宋" panose="02010609060101010101" charset="-122"/>
            </a:endParaRPr>
          </a:p>
        </p:txBody>
      </p:sp>
      <p:sp>
        <p:nvSpPr>
          <p:cNvPr id="2" name="文本框 1"/>
          <p:cNvSpPr txBox="1"/>
          <p:nvPr/>
        </p:nvSpPr>
        <p:spPr>
          <a:xfrm>
            <a:off x="201930" y="1034415"/>
            <a:ext cx="11033760" cy="1383665"/>
          </a:xfrm>
          <a:prstGeom prst="rect">
            <a:avLst/>
          </a:prstGeom>
        </p:spPr>
        <p:txBody>
          <a:bodyPr wrap="square">
            <a:spAutoFit/>
          </a:bodyPr>
          <a:p>
            <a:pPr marL="0" indent="0"/>
            <a:r>
              <a:rPr lang="en-US" altLang="zh-CN" sz="2800" b="0" i="0">
                <a:solidFill>
                  <a:srgbClr val="2A2F45"/>
                </a:solidFill>
                <a:latin typeface="仿宋" panose="02010609060101010101" charset="-122"/>
                <a:ea typeface="仿宋" panose="02010609060101010101" charset="-122"/>
                <a:cs typeface="仿宋" panose="02010609060101010101" charset="-122"/>
              </a:rPr>
              <a:t>1. </a:t>
            </a:r>
            <a:r>
              <a:rPr lang="zh-CN" altLang="en-US" sz="2800" b="0" i="0">
                <a:solidFill>
                  <a:srgbClr val="2A2F45"/>
                </a:solidFill>
                <a:latin typeface="仿宋" panose="02010609060101010101" charset="-122"/>
                <a:ea typeface="仿宋" panose="02010609060101010101" charset="-122"/>
                <a:cs typeface="仿宋" panose="02010609060101010101" charset="-122"/>
              </a:rPr>
              <a:t>预计在未来几年，中国经济将</a:t>
            </a:r>
            <a:r>
              <a:rPr lang="zh-CN" altLang="en-US" sz="2800" b="1" i="0">
                <a:solidFill>
                  <a:srgbClr val="C00000"/>
                </a:solidFill>
                <a:latin typeface="仿宋" panose="02010609060101010101" charset="-122"/>
                <a:ea typeface="仿宋" panose="02010609060101010101" charset="-122"/>
                <a:cs typeface="仿宋" panose="02010609060101010101" charset="-122"/>
              </a:rPr>
              <a:t>保持中速增长</a:t>
            </a:r>
            <a:r>
              <a:rPr lang="zh-CN" altLang="en-US" sz="2800" b="0" i="0">
                <a:solidFill>
                  <a:srgbClr val="2A2F45"/>
                </a:solidFill>
                <a:latin typeface="仿宋" panose="02010609060101010101" charset="-122"/>
                <a:ea typeface="仿宋" panose="02010609060101010101" charset="-122"/>
                <a:cs typeface="仿宋" panose="02010609060101010101" charset="-122"/>
              </a:rPr>
              <a:t>，因此在电影产业的投资以及优质电影的数量方面都有可能增加。</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marL="0" indent="0"/>
            <a:endParaRPr lang="zh-CN" altLang="en-US" sz="2800" b="0" i="0">
              <a:solidFill>
                <a:srgbClr val="2A2F45"/>
              </a:solidFill>
              <a:latin typeface="仿宋" panose="02010609060101010101" charset="-122"/>
              <a:ea typeface="仿宋" panose="02010609060101010101" charset="-122"/>
              <a:cs typeface="仿宋" panose="02010609060101010101" charset="-122"/>
            </a:endParaRPr>
          </a:p>
        </p:txBody>
      </p:sp>
      <p:sp>
        <p:nvSpPr>
          <p:cNvPr id="4" name="文本框 3"/>
          <p:cNvSpPr txBox="1"/>
          <p:nvPr/>
        </p:nvSpPr>
        <p:spPr>
          <a:xfrm>
            <a:off x="299085" y="3467100"/>
            <a:ext cx="11240135" cy="953135"/>
          </a:xfrm>
          <a:prstGeom prst="rect">
            <a:avLst/>
          </a:prstGeom>
          <a:noFill/>
        </p:spPr>
        <p:txBody>
          <a:bodyPr wrap="square" rtlCol="0" anchor="t">
            <a:spAutoFit/>
          </a:bodyPr>
          <a:p>
            <a:r>
              <a:rPr lang="zh-CN" altLang="en-US" sz="2800">
                <a:solidFill>
                  <a:srgbClr val="2A2F45"/>
                </a:solidFill>
                <a:latin typeface="仿宋" panose="02010609060101010101" charset="-122"/>
                <a:ea typeface="仿宋" panose="02010609060101010101" charset="-122"/>
                <a:cs typeface="仿宋" panose="02010609060101010101" charset="-122"/>
              </a:rPr>
              <a:t>2. 阳光是一只</a:t>
            </a:r>
            <a:r>
              <a:rPr lang="zh-CN" altLang="en-US" sz="2800" b="1">
                <a:solidFill>
                  <a:srgbClr val="C00000"/>
                </a:solidFill>
                <a:latin typeface="仿宋" panose="02010609060101010101" charset="-122"/>
                <a:ea typeface="仿宋" panose="02010609060101010101" charset="-122"/>
                <a:cs typeface="仿宋" panose="02010609060101010101" charset="-122"/>
              </a:rPr>
              <a:t>中等大小</a:t>
            </a:r>
            <a:r>
              <a:rPr lang="zh-CN" altLang="en-US" sz="2800">
                <a:solidFill>
                  <a:srgbClr val="2A2F45"/>
                </a:solidFill>
                <a:latin typeface="仿宋" panose="02010609060101010101" charset="-122"/>
                <a:ea typeface="仿宋" panose="02010609060101010101" charset="-122"/>
                <a:cs typeface="仿宋" panose="02010609060101010101" charset="-122"/>
              </a:rPr>
              <a:t>的棕色泰迪熊，脸上挂着温暖的微笑。</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endParaRPr lang="zh-CN" altLang="en-US" sz="2800">
              <a:solidFill>
                <a:srgbClr val="2A2F45"/>
              </a:solidFill>
              <a:latin typeface="仿宋" panose="02010609060101010101" charset="-122"/>
              <a:ea typeface="仿宋" panose="02010609060101010101" charset="-122"/>
              <a:cs typeface="仿宋" panose="02010609060101010101" charset="-122"/>
            </a:endParaRPr>
          </a:p>
        </p:txBody>
      </p:sp>
      <p:sp>
        <p:nvSpPr>
          <p:cNvPr id="5" name="文本框 4"/>
          <p:cNvSpPr txBox="1"/>
          <p:nvPr/>
        </p:nvSpPr>
        <p:spPr>
          <a:xfrm>
            <a:off x="201930" y="5043170"/>
            <a:ext cx="10569575" cy="953135"/>
          </a:xfrm>
          <a:prstGeom prst="rect">
            <a:avLst/>
          </a:prstGeom>
        </p:spPr>
        <p:txBody>
          <a:bodyPr wrap="square">
            <a:spAutoFit/>
          </a:bodyPr>
          <a:p>
            <a:pPr marL="0" indent="0"/>
            <a:r>
              <a:rPr lang="en-US" altLang="zh-CN" sz="2800" b="0" i="0">
                <a:solidFill>
                  <a:srgbClr val="2A2F45"/>
                </a:solidFill>
                <a:latin typeface="仿宋" panose="02010609060101010101" charset="-122"/>
                <a:ea typeface="仿宋" panose="02010609060101010101" charset="-122"/>
                <a:cs typeface="仿宋" panose="02010609060101010101" charset="-122"/>
              </a:rPr>
              <a:t>3. </a:t>
            </a:r>
            <a:r>
              <a:rPr lang="zh-CN" altLang="en-US" sz="2800" b="0" i="0">
                <a:solidFill>
                  <a:srgbClr val="2A2F45"/>
                </a:solidFill>
                <a:latin typeface="仿宋" panose="02010609060101010101" charset="-122"/>
                <a:ea typeface="仿宋" panose="02010609060101010101" charset="-122"/>
                <a:cs typeface="仿宋" panose="02010609060101010101" charset="-122"/>
              </a:rPr>
              <a:t>于是保罗决定通过</a:t>
            </a:r>
            <a:r>
              <a:rPr lang="zh-CN" altLang="en-US" sz="2800" b="1" i="0">
                <a:solidFill>
                  <a:srgbClr val="C00000"/>
                </a:solidFill>
                <a:latin typeface="仿宋" panose="02010609060101010101" charset="-122"/>
                <a:ea typeface="仿宋" panose="02010609060101010101" charset="-122"/>
                <a:cs typeface="仿宋" panose="02010609060101010101" charset="-122"/>
              </a:rPr>
              <a:t>社交媒体</a:t>
            </a:r>
            <a:r>
              <a:rPr lang="zh-CN" altLang="en-US" sz="2800" b="0" i="0">
                <a:solidFill>
                  <a:srgbClr val="2A2F45"/>
                </a:solidFill>
                <a:latin typeface="仿宋" panose="02010609060101010101" charset="-122"/>
                <a:ea typeface="仿宋" panose="02010609060101010101" charset="-122"/>
                <a:cs typeface="仿宋" panose="02010609060101010101" charset="-122"/>
              </a:rPr>
              <a:t>来查找其主人的信息。</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marL="0" indent="0"/>
            <a:endParaRPr lang="zh-CN" altLang="en-US" sz="2800" b="0" i="0">
              <a:solidFill>
                <a:srgbClr val="2A2F45"/>
              </a:solidFill>
              <a:latin typeface="仿宋" panose="02010609060101010101" charset="-122"/>
              <a:ea typeface="仿宋" panose="02010609060101010101" charset="-122"/>
              <a:cs typeface="仿宋" panose="02010609060101010101" charset="-122"/>
            </a:endParaRPr>
          </a:p>
        </p:txBody>
      </p:sp>
      <p:pic>
        <p:nvPicPr>
          <p:cNvPr id="6" name="图片 5" descr="棕色泰迪熊"/>
          <p:cNvPicPr>
            <a:picLocks noChangeAspect="1"/>
          </p:cNvPicPr>
          <p:nvPr/>
        </p:nvPicPr>
        <p:blipFill>
          <a:blip r:embed="rId2"/>
          <a:stretch>
            <a:fillRect/>
          </a:stretch>
        </p:blipFill>
        <p:spPr>
          <a:xfrm>
            <a:off x="9237980" y="3371215"/>
            <a:ext cx="2787650" cy="37191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6805"/>
                                        </p:tgtEl>
                                        <p:attrNameLst>
                                          <p:attrName>style.visibility</p:attrName>
                                        </p:attrNameLst>
                                      </p:cBhvr>
                                      <p:to>
                                        <p:strVal val="visible"/>
                                      </p:to>
                                    </p:set>
                                    <p:anim to="" calcmode="lin" valueType="num">
                                      <p:cBhvr>
                                        <p:cTn id="7" dur="1" fill="hold"/>
                                        <p:tgtEl>
                                          <p:spTgt spid="7680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6806"/>
                                        </p:tgtEl>
                                        <p:attrNameLst>
                                          <p:attrName>style.visibility</p:attrName>
                                        </p:attrNameLst>
                                      </p:cBhvr>
                                      <p:to>
                                        <p:strVal val="visible"/>
                                      </p:to>
                                    </p:set>
                                    <p:anim to="" calcmode="lin" valueType="num">
                                      <p:cBhvr>
                                        <p:cTn id="12" dur="1" fill="hold"/>
                                        <p:tgtEl>
                                          <p:spTgt spid="7680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6807"/>
                                        </p:tgtEl>
                                        <p:attrNameLst>
                                          <p:attrName>style.visibility</p:attrName>
                                        </p:attrNameLst>
                                      </p:cBhvr>
                                      <p:to>
                                        <p:strVal val="visible"/>
                                      </p:to>
                                    </p:set>
                                    <p:anim to="" calcmode="lin" valueType="num">
                                      <p:cBhvr>
                                        <p:cTn id="17" dur="1" fill="hold"/>
                                        <p:tgtEl>
                                          <p:spTgt spid="7680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p:bldP spid="76805" grpId="1"/>
      <p:bldP spid="76806" grpId="0"/>
      <p:bldP spid="76806" grpId="1"/>
      <p:bldP spid="76807" grpId="0"/>
      <p:bldP spid="76807" grpId="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78850"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78851"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78852"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reflect	/rɪˈflekt/	vt.显示;反映;反射</a:t>
            </a:r>
            <a:endParaRPr lang="zh-CN" altLang="en-US" sz="2800" b="1">
              <a:latin typeface="Times New Roman" panose="02020603050405020304" charset="0"/>
              <a:ea typeface="仿宋" panose="02010609060101010101" charset="-122"/>
            </a:endParaRPr>
          </a:p>
        </p:txBody>
      </p:sp>
      <p:sp>
        <p:nvSpPr>
          <p:cNvPr id="78853" name="文本框 1"/>
          <p:cNvSpPr txBox="1"/>
          <p:nvPr/>
        </p:nvSpPr>
        <p:spPr>
          <a:xfrm>
            <a:off x="407035" y="4250690"/>
            <a:ext cx="10551160" cy="521970"/>
          </a:xfrm>
          <a:prstGeom prst="rect">
            <a:avLst/>
          </a:prstGeom>
          <a:noFill/>
          <a:ln w="9525">
            <a:noFill/>
          </a:ln>
        </p:spPr>
        <p:txBody>
          <a:bodyPr wrap="square" anchor="t" anchorCtr="0">
            <a:spAutoFit/>
          </a:bodyPr>
          <a:p>
            <a:pPr algn="just" defTabSz="266700"/>
            <a:r>
              <a:rPr lang="en-US" altLang="zh-CN" sz="2800" b="1">
                <a:solidFill>
                  <a:srgbClr val="C00000"/>
                </a:solidFill>
                <a:latin typeface="Times New Roman" panose="02020603050405020304" charset="0"/>
                <a:ea typeface="仿宋" panose="02010609060101010101" charset="-122"/>
              </a:rPr>
              <a:t>After days of reflection</a:t>
            </a:r>
            <a:r>
              <a:rPr lang="en-US" altLang="zh-CN" sz="2800">
                <a:solidFill>
                  <a:srgbClr val="222222"/>
                </a:solidFill>
                <a:latin typeface="Times New Roman" panose="02020603050405020304" charset="0"/>
                <a:ea typeface="仿宋" panose="02010609060101010101" charset="-122"/>
              </a:rPr>
              <a:t> she decided to write back. </a:t>
            </a:r>
            <a:endParaRPr lang="zh-CN" altLang="en-US" sz="2800">
              <a:solidFill>
                <a:srgbClr val="222222"/>
              </a:solidFill>
              <a:latin typeface="Times New Roman" panose="02020603050405020304" charset="0"/>
              <a:ea typeface="仿宋" panose="02010609060101010101" charset="-122"/>
            </a:endParaRPr>
          </a:p>
        </p:txBody>
      </p:sp>
      <p:sp>
        <p:nvSpPr>
          <p:cNvPr id="4" name="文本框 3"/>
          <p:cNvSpPr txBox="1"/>
          <p:nvPr/>
        </p:nvSpPr>
        <p:spPr>
          <a:xfrm>
            <a:off x="407035" y="803275"/>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他的脸</a:t>
            </a:r>
            <a:r>
              <a:rPr lang="zh-CN" altLang="en-US" sz="2800" b="1">
                <a:solidFill>
                  <a:srgbClr val="C00000"/>
                </a:solidFill>
                <a:latin typeface="Times New Roman" panose="02020603050405020304" charset="0"/>
                <a:ea typeface="仿宋" panose="02010609060101010101" charset="-122"/>
                <a:sym typeface="+mn-ea"/>
              </a:rPr>
              <a:t>映照在镜子里</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nvSpPr>
        <p:spPr>
          <a:xfrm>
            <a:off x="5398135" y="758825"/>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His face </a:t>
            </a:r>
            <a:r>
              <a:rPr lang="en-US" altLang="zh-CN" sz="2800" b="1">
                <a:solidFill>
                  <a:srgbClr val="C00000"/>
                </a:solidFill>
                <a:latin typeface="Times New Roman" panose="02020603050405020304" charset="0"/>
                <a:ea typeface="仿宋" panose="02010609060101010101" charset="-122"/>
                <a:sym typeface="+mn-ea"/>
              </a:rPr>
              <a:t>was reflected in the mirror</a:t>
            </a:r>
            <a:r>
              <a:rPr lang="en-US" altLang="zh-CN" sz="2800">
                <a:solidFill>
                  <a:srgbClr val="222222"/>
                </a:solidFill>
                <a:latin typeface="Times New Roman" panose="02020603050405020304" charset="0"/>
                <a:ea typeface="仿宋" panose="02010609060101010101" charset="-122"/>
                <a:sym typeface="+mn-ea"/>
              </a:rPr>
              <a:t>.</a:t>
            </a:r>
            <a:endParaRPr lang="en-US" altLang="zh-CN"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nvSpPr>
        <p:spPr>
          <a:xfrm>
            <a:off x="407035" y="1473200"/>
            <a:ext cx="832231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 2. </a:t>
            </a:r>
            <a:r>
              <a:rPr lang="zh-CN" altLang="en-US" sz="2800">
                <a:solidFill>
                  <a:srgbClr val="222222"/>
                </a:solidFill>
                <a:latin typeface="Times New Roman" panose="02020603050405020304" charset="0"/>
                <a:ea typeface="仿宋" panose="02010609060101010101" charset="-122"/>
                <a:sym typeface="+mn-ea"/>
              </a:rPr>
              <a:t>她</a:t>
            </a:r>
            <a:r>
              <a:rPr lang="zh-CN" altLang="en-US" sz="2800" b="1">
                <a:solidFill>
                  <a:srgbClr val="C00000"/>
                </a:solidFill>
                <a:latin typeface="Times New Roman" panose="02020603050405020304" charset="0"/>
                <a:ea typeface="仿宋" panose="02010609060101010101" charset="-122"/>
                <a:sym typeface="+mn-ea"/>
              </a:rPr>
              <a:t>在他的眼中看到了自己的样子</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7" name="文本框 6"/>
          <p:cNvSpPr txBox="1"/>
          <p:nvPr/>
        </p:nvSpPr>
        <p:spPr>
          <a:xfrm>
            <a:off x="513715" y="1995170"/>
            <a:ext cx="962787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 She </a:t>
            </a:r>
            <a:r>
              <a:rPr lang="en-US" altLang="zh-CN" sz="2800" b="1">
                <a:solidFill>
                  <a:srgbClr val="C00000"/>
                </a:solidFill>
                <a:latin typeface="Times New Roman" panose="02020603050405020304" charset="0"/>
                <a:ea typeface="仿宋" panose="02010609060101010101" charset="-122"/>
                <a:sym typeface="+mn-ea"/>
              </a:rPr>
              <a:t>could see herself reflected in his eyes</a:t>
            </a:r>
            <a:r>
              <a:rPr lang="en-US" altLang="zh-CN" sz="2800">
                <a:solidFill>
                  <a:srgbClr val="222222"/>
                </a:solidFill>
                <a:latin typeface="Times New Roman" panose="02020603050405020304" charset="0"/>
                <a:ea typeface="仿宋" panose="02010609060101010101" charset="-122"/>
                <a:sym typeface="+mn-ea"/>
              </a:rPr>
              <a:t>.</a:t>
            </a:r>
            <a:endParaRPr lang="en-US" altLang="zh-CN" sz="2800">
              <a:solidFill>
                <a:srgbClr val="222222"/>
              </a:solidFill>
              <a:latin typeface="Times New Roman" panose="02020603050405020304" charset="0"/>
              <a:ea typeface="仿宋" panose="02010609060101010101" charset="-122"/>
              <a:sym typeface="+mn-ea"/>
            </a:endParaRPr>
          </a:p>
        </p:txBody>
      </p:sp>
      <p:sp>
        <p:nvSpPr>
          <p:cNvPr id="8" name="文本框 7"/>
          <p:cNvSpPr txBox="1"/>
          <p:nvPr/>
        </p:nvSpPr>
        <p:spPr>
          <a:xfrm>
            <a:off x="292735" y="2581910"/>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 3. </a:t>
            </a:r>
            <a:r>
              <a:rPr lang="zh-CN" altLang="en-US" sz="2800">
                <a:solidFill>
                  <a:srgbClr val="222222"/>
                </a:solidFill>
                <a:latin typeface="Times New Roman" panose="02020603050405020304" charset="0"/>
                <a:ea typeface="仿宋" panose="02010609060101010101" charset="-122"/>
                <a:sym typeface="+mn-ea"/>
              </a:rPr>
              <a:t>窗户</a:t>
            </a:r>
            <a:r>
              <a:rPr lang="en-US" altLang="zh-CN" sz="2800" b="1">
                <a:solidFill>
                  <a:srgbClr val="C00000"/>
                </a:solidFill>
                <a:latin typeface="Times New Roman" panose="02020603050405020304" charset="0"/>
                <a:ea typeface="仿宋" panose="02010609060101010101" charset="-122"/>
                <a:sym typeface="+mn-ea"/>
              </a:rPr>
              <a:t>反射着午后明媚的阳光</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10" name="文本框 9"/>
          <p:cNvSpPr txBox="1"/>
          <p:nvPr/>
        </p:nvSpPr>
        <p:spPr>
          <a:xfrm>
            <a:off x="292735" y="3122930"/>
            <a:ext cx="10517505"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The windows </a:t>
            </a:r>
            <a:r>
              <a:rPr lang="en-US" altLang="zh-CN" sz="2800" b="1">
                <a:solidFill>
                  <a:srgbClr val="C00000"/>
                </a:solidFill>
                <a:latin typeface="Times New Roman" panose="02020603050405020304" charset="0"/>
                <a:ea typeface="仿宋" panose="02010609060101010101" charset="-122"/>
                <a:sym typeface="+mn-ea"/>
              </a:rPr>
              <a:t>reflected the bright afternoon sunlight</a:t>
            </a:r>
            <a:r>
              <a:rPr lang="en-US" altLang="zh-CN" sz="2800">
                <a:solidFill>
                  <a:srgbClr val="222222"/>
                </a:solidFill>
                <a:latin typeface="Times New Roman" panose="02020603050405020304" charset="0"/>
                <a:ea typeface="仿宋" panose="02010609060101010101" charset="-122"/>
                <a:sym typeface="+mn-ea"/>
              </a:rPr>
              <a:t>.</a:t>
            </a:r>
            <a:endParaRPr lang="en-US" altLang="zh-CN" sz="2800">
              <a:solidFill>
                <a:srgbClr val="222222"/>
              </a:solidFill>
              <a:latin typeface="Times New Roman" panose="02020603050405020304" charset="0"/>
              <a:ea typeface="仿宋" panose="02010609060101010101" charset="-122"/>
              <a:sym typeface="+mn-ea"/>
            </a:endParaRPr>
          </a:p>
        </p:txBody>
      </p:sp>
      <p:sp>
        <p:nvSpPr>
          <p:cNvPr id="11" name="文本框 10"/>
          <p:cNvSpPr txBox="1"/>
          <p:nvPr/>
        </p:nvSpPr>
        <p:spPr>
          <a:xfrm>
            <a:off x="292735" y="3644265"/>
            <a:ext cx="713994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4. </a:t>
            </a:r>
            <a:r>
              <a:rPr lang="en-US" altLang="zh-CN" sz="2800" b="1">
                <a:solidFill>
                  <a:srgbClr val="C00000"/>
                </a:solidFill>
                <a:latin typeface="Times New Roman" panose="02020603050405020304" charset="0"/>
                <a:ea typeface="仿宋" panose="02010609060101010101" charset="-122"/>
                <a:sym typeface="+mn-ea"/>
              </a:rPr>
              <a:t>经过几天的认真思考</a:t>
            </a:r>
            <a:r>
              <a:rPr lang="zh-CN" altLang="en-US" sz="2800">
                <a:solidFill>
                  <a:srgbClr val="222222"/>
                </a:solidFill>
                <a:latin typeface="Times New Roman" panose="02020603050405020304" charset="0"/>
                <a:ea typeface="仿宋" panose="02010609060101010101" charset="-122"/>
                <a:sym typeface="+mn-ea"/>
              </a:rPr>
              <a:t>，她决定回信。</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12" name="文本框 11"/>
          <p:cNvSpPr txBox="1"/>
          <p:nvPr/>
        </p:nvSpPr>
        <p:spPr>
          <a:xfrm>
            <a:off x="202565" y="5442585"/>
            <a:ext cx="10487025" cy="52197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At my words, he hung his head, </a:t>
            </a:r>
            <a:r>
              <a:rPr lang="en-US" altLang="zh-CN" sz="2800" b="1">
                <a:solidFill>
                  <a:srgbClr val="C00000"/>
                </a:solidFill>
                <a:latin typeface="Times New Roman" panose="02020603050405020304" charset="0"/>
                <a:ea typeface="仿宋" panose="02010609060101010101" charset="-122"/>
                <a:sym typeface="+mn-ea"/>
              </a:rPr>
              <a:t>lost in deep reflection</a:t>
            </a:r>
            <a:r>
              <a:rPr lang="en-US" altLang="zh-CN" sz="2800">
                <a:solidFill>
                  <a:srgbClr val="000000"/>
                </a:solidFill>
                <a:latin typeface="Times New Roman" panose="02020603050405020304" charset="0"/>
                <a:ea typeface="仿宋" panose="02010609060101010101" charset="-122"/>
                <a:sym typeface="+mn-ea"/>
              </a:rPr>
              <a:t>.</a:t>
            </a:r>
            <a:endParaRPr lang="en-US" altLang="zh-CN" sz="2800">
              <a:solidFill>
                <a:srgbClr val="000000"/>
              </a:solidFill>
              <a:latin typeface="Times New Roman" panose="02020603050405020304" charset="0"/>
              <a:ea typeface="仿宋" panose="02010609060101010101" charset="-122"/>
              <a:sym typeface="+mn-ea"/>
            </a:endParaRPr>
          </a:p>
        </p:txBody>
      </p:sp>
      <p:sp>
        <p:nvSpPr>
          <p:cNvPr id="13" name="文本框 12"/>
          <p:cNvSpPr txBox="1"/>
          <p:nvPr/>
        </p:nvSpPr>
        <p:spPr>
          <a:xfrm>
            <a:off x="202565" y="4857115"/>
            <a:ext cx="10277475" cy="768350"/>
          </a:xfrm>
          <a:prstGeom prst="rect">
            <a:avLst/>
          </a:prstGeom>
        </p:spPr>
        <p:txBody>
          <a:bodyPr wrap="square">
            <a:spAutoFit/>
          </a:bodyPr>
          <a:p>
            <a:pPr marL="0" indent="0"/>
            <a:r>
              <a:rPr lang="zh-CN" altLang="en-US" sz="2800" b="0" i="0">
                <a:solidFill>
                  <a:srgbClr val="222222"/>
                </a:solidFill>
                <a:latin typeface="Times New Roman" panose="02020603050405020304" charset="0"/>
                <a:ea typeface="仿宋" panose="02010609060101010101" charset="-122"/>
              </a:rPr>
              <a:t>5. 听到我的话，他垂下了头，</a:t>
            </a:r>
            <a:r>
              <a:rPr lang="en-US" altLang="zh-CN" sz="2800" b="1" i="0">
                <a:solidFill>
                  <a:srgbClr val="C00000"/>
                </a:solidFill>
                <a:latin typeface="Times New Roman" panose="02020603050405020304" charset="0"/>
                <a:ea typeface="仿宋" panose="02010609060101010101" charset="-122"/>
              </a:rPr>
              <a:t>陷入沉思之中</a:t>
            </a:r>
            <a:r>
              <a:rPr lang="zh-CN" altLang="en-US" sz="1600" b="0" i="0">
                <a:solidFill>
                  <a:srgbClr val="2A2F45"/>
                </a:solidFill>
                <a:latin typeface="PingFang SC"/>
                <a:ea typeface="PingFang SC"/>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marL="0" indent="0"/>
            <a:endParaRPr lang="zh-CN" altLang="en-US" sz="1600" b="0" i="0">
              <a:solidFill>
                <a:srgbClr val="2A2F45"/>
              </a:solidFill>
              <a:latin typeface="PingFang SC"/>
              <a:ea typeface="PingFang SC"/>
            </a:endParaRPr>
          </a:p>
        </p:txBody>
      </p:sp>
      <p:pic>
        <p:nvPicPr>
          <p:cNvPr id="2" name="图片 1"/>
          <p:cNvPicPr>
            <a:picLocks noChangeAspect="1"/>
          </p:cNvPicPr>
          <p:nvPr/>
        </p:nvPicPr>
        <p:blipFill>
          <a:blip r:embed="rId2"/>
          <a:stretch>
            <a:fillRect/>
          </a:stretch>
        </p:blipFill>
        <p:spPr>
          <a:xfrm>
            <a:off x="8576310" y="2395220"/>
            <a:ext cx="2917825" cy="170942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8853"/>
                                        </p:tgtEl>
                                        <p:attrNameLst>
                                          <p:attrName>style.visibility</p:attrName>
                                        </p:attrNameLst>
                                      </p:cBhvr>
                                      <p:to>
                                        <p:strVal val="visible"/>
                                      </p:to>
                                    </p:set>
                                    <p:anim to="" calcmode="lin" valueType="num">
                                      <p:cBhvr>
                                        <p:cTn id="22" dur="1" fill="hold"/>
                                        <p:tgtEl>
                                          <p:spTgt spid="78853"/>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10" grpId="0"/>
      <p:bldP spid="10" grpId="1"/>
      <p:bldP spid="78853" grpId="0"/>
      <p:bldP spid="78853" grpId="1"/>
      <p:bldP spid="12" grpId="0"/>
      <p:bldP spid="12"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80898"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80899"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80900"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belief	/bɪˈli:f/	n.信仰;信心;信任</a:t>
            </a:r>
            <a:endParaRPr lang="zh-CN" altLang="en-US" sz="2800" b="1">
              <a:latin typeface="Times New Roman" panose="02020603050405020304" charset="0"/>
              <a:ea typeface="仿宋" panose="02010609060101010101" charset="-122"/>
            </a:endParaRPr>
          </a:p>
        </p:txBody>
      </p:sp>
      <p:sp>
        <p:nvSpPr>
          <p:cNvPr id="80901" name="文本框 1"/>
          <p:cNvSpPr txBox="1"/>
          <p:nvPr/>
        </p:nvSpPr>
        <p:spPr>
          <a:xfrm>
            <a:off x="292489" y="4696672"/>
            <a:ext cx="6773333" cy="521970"/>
          </a:xfrm>
          <a:prstGeom prst="rect">
            <a:avLst/>
          </a:prstGeom>
          <a:noFill/>
          <a:ln w="9525">
            <a:noFill/>
          </a:ln>
        </p:spPr>
        <p:txBody>
          <a:bodyPr anchor="t" anchorCtr="0">
            <a:spAutoFit/>
          </a:bodyPr>
          <a:p>
            <a:pPr algn="just" defTabSz="266700"/>
            <a:r>
              <a:rPr lang="en-US" altLang="zh-CN" sz="2800">
                <a:solidFill>
                  <a:srgbClr val="222222"/>
                </a:solidFill>
                <a:latin typeface="Times New Roman" panose="02020603050405020304" charset="0"/>
                <a:ea typeface="仿宋" panose="02010609060101010101" charset="-122"/>
              </a:rPr>
              <a:t>She gazed at him </a:t>
            </a:r>
            <a:r>
              <a:rPr lang="en-US" altLang="zh-CN" sz="2800" b="1">
                <a:solidFill>
                  <a:srgbClr val="C00000"/>
                </a:solidFill>
                <a:latin typeface="Times New Roman" panose="02020603050405020304" charset="0"/>
                <a:ea typeface="仿宋" panose="02010609060101010101" charset="-122"/>
              </a:rPr>
              <a:t>in horrified disbelief</a:t>
            </a:r>
            <a:r>
              <a:rPr lang="en-US" altLang="zh-CN" sz="2800">
                <a:solidFill>
                  <a:srgbClr val="FF0000"/>
                </a:solidFill>
                <a:latin typeface="Times New Roman" panose="02020603050405020304" charset="0"/>
                <a:ea typeface="仿宋" panose="02010609060101010101" charset="-122"/>
              </a:rPr>
              <a:t>.</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nvSpPr>
        <p:spPr>
          <a:xfrm>
            <a:off x="201930" y="848995"/>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他说的话</a:t>
            </a:r>
            <a:r>
              <a:rPr lang="en-US" altLang="zh-CN" sz="2800" b="1">
                <a:solidFill>
                  <a:srgbClr val="C00000"/>
                </a:solidFill>
                <a:latin typeface="Times New Roman" panose="02020603050405020304" charset="0"/>
                <a:ea typeface="仿宋" panose="02010609060101010101" charset="-122"/>
                <a:sym typeface="+mn-ea"/>
              </a:rPr>
              <a:t>难以置信</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nvSpPr>
        <p:spPr>
          <a:xfrm>
            <a:off x="292735" y="1370965"/>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What he said is </a:t>
            </a:r>
            <a:r>
              <a:rPr lang="en-US" altLang="zh-CN" sz="2800" b="1">
                <a:solidFill>
                  <a:srgbClr val="C00000"/>
                </a:solidFill>
                <a:latin typeface="Times New Roman" panose="02020603050405020304" charset="0"/>
                <a:ea typeface="仿宋" panose="02010609060101010101" charset="-122"/>
                <a:sym typeface="+mn-ea"/>
              </a:rPr>
              <a:t>beyond belief</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nvSpPr>
        <p:spPr>
          <a:xfrm>
            <a:off x="201930" y="1892935"/>
            <a:ext cx="9534525"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a:solidFill>
                  <a:srgbClr val="222222"/>
                </a:solidFill>
                <a:latin typeface="Times New Roman" panose="02020603050405020304" charset="0"/>
                <a:ea typeface="仿宋" panose="02010609060101010101" charset="-122"/>
                <a:sym typeface="+mn-ea"/>
              </a:rPr>
              <a:t>尚克利粗犷的脸上掠过</a:t>
            </a:r>
            <a:r>
              <a:rPr lang="en-US" altLang="zh-CN" sz="2800" b="1">
                <a:solidFill>
                  <a:srgbClr val="C00000"/>
                </a:solidFill>
                <a:latin typeface="Times New Roman" panose="02020603050405020304" charset="0"/>
                <a:ea typeface="仿宋" panose="02010609060101010101" charset="-122"/>
                <a:sym typeface="+mn-ea"/>
              </a:rPr>
              <a:t>一副完全不信任的表情</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nvSpPr>
        <p:spPr>
          <a:xfrm>
            <a:off x="292735" y="2414905"/>
            <a:ext cx="9980930" cy="521970"/>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A look of pure disbelief</a:t>
            </a:r>
            <a:r>
              <a:rPr lang="en-US" altLang="zh-CN" sz="2800">
                <a:solidFill>
                  <a:srgbClr val="222222"/>
                </a:solidFill>
                <a:latin typeface="Times New Roman" panose="02020603050405020304" charset="0"/>
                <a:ea typeface="仿宋" panose="02010609060101010101" charset="-122"/>
                <a:sym typeface="+mn-ea"/>
              </a:rPr>
              <a:t> crossed Shankly's rugged face. </a:t>
            </a:r>
            <a:endParaRPr lang="en-US" altLang="zh-CN" sz="2800">
              <a:solidFill>
                <a:srgbClr val="222222"/>
              </a:solidFill>
              <a:latin typeface="Times New Roman" panose="02020603050405020304" charset="0"/>
              <a:ea typeface="仿宋" panose="02010609060101010101" charset="-122"/>
              <a:sym typeface="+mn-ea"/>
            </a:endParaRPr>
          </a:p>
        </p:txBody>
      </p:sp>
      <p:sp>
        <p:nvSpPr>
          <p:cNvPr id="7" name="文本框 6"/>
          <p:cNvSpPr txBox="1"/>
          <p:nvPr/>
        </p:nvSpPr>
        <p:spPr>
          <a:xfrm>
            <a:off x="201930" y="2936875"/>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3. </a:t>
            </a:r>
            <a:r>
              <a:rPr lang="zh-CN" altLang="en-US" sz="2800">
                <a:solidFill>
                  <a:srgbClr val="222222"/>
                </a:solidFill>
                <a:latin typeface="Times New Roman" panose="02020603050405020304" charset="0"/>
                <a:ea typeface="仿宋" panose="02010609060101010101" charset="-122"/>
                <a:sym typeface="+mn-ea"/>
              </a:rPr>
              <a:t>他摇头表示</a:t>
            </a:r>
            <a:r>
              <a:rPr lang="en-US" altLang="zh-CN" sz="2800" b="1">
                <a:solidFill>
                  <a:srgbClr val="C00000"/>
                </a:solidFill>
                <a:latin typeface="Times New Roman" panose="02020603050405020304" charset="0"/>
                <a:ea typeface="仿宋" panose="02010609060101010101" charset="-122"/>
                <a:sym typeface="+mn-ea"/>
              </a:rPr>
              <a:t>不信</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8" name="文本框 7"/>
          <p:cNvSpPr txBox="1"/>
          <p:nvPr/>
        </p:nvSpPr>
        <p:spPr>
          <a:xfrm>
            <a:off x="292735" y="3458845"/>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He shook his head </a:t>
            </a:r>
            <a:r>
              <a:rPr lang="en-US" altLang="zh-CN" sz="2800" b="1">
                <a:solidFill>
                  <a:srgbClr val="C00000"/>
                </a:solidFill>
                <a:latin typeface="Times New Roman" panose="02020603050405020304" charset="0"/>
                <a:ea typeface="仿宋" panose="02010609060101010101" charset="-122"/>
                <a:sym typeface="+mn-ea"/>
              </a:rPr>
              <a:t>in disbelief</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9" name="文本框 8"/>
          <p:cNvSpPr txBox="1"/>
          <p:nvPr/>
        </p:nvSpPr>
        <p:spPr>
          <a:xfrm>
            <a:off x="201930" y="3980815"/>
            <a:ext cx="730885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 4. </a:t>
            </a:r>
            <a:r>
              <a:rPr lang="zh-CN" altLang="en-US" sz="2800">
                <a:solidFill>
                  <a:srgbClr val="222222"/>
                </a:solidFill>
                <a:latin typeface="Times New Roman" panose="02020603050405020304" charset="0"/>
                <a:ea typeface="仿宋" panose="02010609060101010101" charset="-122"/>
                <a:sym typeface="+mn-ea"/>
              </a:rPr>
              <a:t>她既</a:t>
            </a:r>
            <a:r>
              <a:rPr lang="en-US" altLang="zh-CN" sz="2800" b="1">
                <a:solidFill>
                  <a:srgbClr val="C00000"/>
                </a:solidFill>
                <a:latin typeface="Times New Roman" panose="02020603050405020304" charset="0"/>
                <a:ea typeface="仿宋" panose="02010609060101010101" charset="-122"/>
                <a:sym typeface="+mn-ea"/>
              </a:rPr>
              <a:t>惊愕又难以置信</a:t>
            </a:r>
            <a:r>
              <a:rPr lang="zh-CN" altLang="en-US" sz="2800">
                <a:solidFill>
                  <a:srgbClr val="222222"/>
                </a:solidFill>
                <a:latin typeface="Times New Roman" panose="02020603050405020304" charset="0"/>
                <a:ea typeface="仿宋" panose="02010609060101010101" charset="-122"/>
                <a:sym typeface="+mn-ea"/>
              </a:rPr>
              <a:t>地盯着他。</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pic>
        <p:nvPicPr>
          <p:cNvPr id="10" name="图片 9"/>
          <p:cNvPicPr>
            <a:picLocks noChangeAspect="1"/>
          </p:cNvPicPr>
          <p:nvPr/>
        </p:nvPicPr>
        <p:blipFill>
          <a:blip r:embed="rId2"/>
          <a:stretch>
            <a:fillRect/>
          </a:stretch>
        </p:blipFill>
        <p:spPr>
          <a:xfrm>
            <a:off x="7065645" y="3458845"/>
            <a:ext cx="3177540" cy="317754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0901"/>
                                        </p:tgtEl>
                                        <p:attrNameLst>
                                          <p:attrName>style.visibility</p:attrName>
                                        </p:attrNameLst>
                                      </p:cBhvr>
                                      <p:to>
                                        <p:strVal val="visible"/>
                                      </p:to>
                                    </p:set>
                                    <p:anim to="" calcmode="lin" valueType="num">
                                      <p:cBhvr>
                                        <p:cTn id="22" dur="1" fill="hold"/>
                                        <p:tgtEl>
                                          <p:spTgt spid="8090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P spid="8" grpId="1"/>
      <p:bldP spid="80901" grpId="0"/>
      <p:bldP spid="80901"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82946"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82947"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82948"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faith	/feɪθ/	n.宗教信仰;信任;相信</a:t>
            </a:r>
            <a:endParaRPr lang="zh-CN" altLang="en-US" sz="2800" b="1">
              <a:latin typeface="Times New Roman" panose="02020603050405020304" charset="0"/>
              <a:ea typeface="仿宋" panose="02010609060101010101" charset="-122"/>
            </a:endParaRPr>
          </a:p>
        </p:txBody>
      </p:sp>
      <p:sp>
        <p:nvSpPr>
          <p:cNvPr id="82949" name="文本框 1"/>
          <p:cNvSpPr txBox="1"/>
          <p:nvPr/>
        </p:nvSpPr>
        <p:spPr>
          <a:xfrm>
            <a:off x="591185" y="3123565"/>
            <a:ext cx="9982200" cy="1383665"/>
          </a:xfrm>
          <a:prstGeom prst="rect">
            <a:avLst/>
          </a:prstGeom>
          <a:noFill/>
          <a:ln w="9525">
            <a:noFill/>
          </a:ln>
        </p:spPr>
        <p:txBody>
          <a:bodyPr wrap="square" anchor="t" anchorCtr="0">
            <a:spAutoFit/>
          </a:bodyPr>
          <a:p>
            <a:pPr algn="just" defTabSz="266700"/>
            <a:r>
              <a:rPr lang="en-US" altLang="zh-CN" sz="2800">
                <a:solidFill>
                  <a:srgbClr val="222222"/>
                </a:solidFill>
                <a:latin typeface="Times New Roman" panose="02020603050405020304" charset="0"/>
                <a:ea typeface="仿宋" panose="02010609060101010101" charset="-122"/>
              </a:rPr>
              <a:t> She </a:t>
            </a:r>
            <a:r>
              <a:rPr lang="en-US" altLang="zh-CN" sz="2800" b="1">
                <a:solidFill>
                  <a:srgbClr val="C00000"/>
                </a:solidFill>
                <a:latin typeface="Times New Roman" panose="02020603050405020304" charset="0"/>
                <a:ea typeface="仿宋" panose="02010609060101010101" charset="-122"/>
              </a:rPr>
              <a:t>had an unshakable faith in </a:t>
            </a:r>
            <a:r>
              <a:rPr lang="en-US" altLang="zh-CN" sz="2800">
                <a:solidFill>
                  <a:srgbClr val="222222"/>
                </a:solidFill>
                <a:latin typeface="Times New Roman" panose="02020603050405020304" charset="0"/>
                <a:ea typeface="仿宋" panose="02010609060101010101" charset="-122"/>
              </a:rPr>
              <a:t>human goodness and natural honesty.</a:t>
            </a:r>
            <a:endParaRPr lang="en-US" altLang="zh-CN" sz="2800">
              <a:solidFill>
                <a:srgbClr val="222222"/>
              </a:solidFill>
              <a:latin typeface="Times New Roman" panose="02020603050405020304" charset="0"/>
              <a:ea typeface="仿宋" panose="02010609060101010101" charset="-122"/>
            </a:endParaRPr>
          </a:p>
          <a:p>
            <a:pPr algn="just" defTabSz="266700"/>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nvSpPr>
        <p:spPr>
          <a:xfrm>
            <a:off x="545465" y="1080770"/>
            <a:ext cx="9812655"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她朋友的善意使她</a:t>
            </a:r>
            <a:r>
              <a:rPr lang="en-US" altLang="zh-CN" sz="2800" b="1">
                <a:solidFill>
                  <a:srgbClr val="C00000"/>
                </a:solidFill>
                <a:latin typeface="Times New Roman" panose="02020603050405020304" charset="0"/>
                <a:ea typeface="仿宋" panose="02010609060101010101" charset="-122"/>
                <a:sym typeface="+mn-ea"/>
              </a:rPr>
              <a:t>恢复了对人性的信心</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nvSpPr>
        <p:spPr>
          <a:xfrm>
            <a:off x="668020" y="1708150"/>
            <a:ext cx="1056767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Her friend's kindness has </a:t>
            </a:r>
            <a:r>
              <a:rPr lang="en-US" altLang="zh-CN" sz="2800" b="1">
                <a:solidFill>
                  <a:srgbClr val="C00000"/>
                </a:solidFill>
                <a:latin typeface="Times New Roman" panose="02020603050405020304" charset="0"/>
                <a:ea typeface="仿宋" panose="02010609060101010101" charset="-122"/>
                <a:sym typeface="+mn-ea"/>
              </a:rPr>
              <a:t>restored her faith in human nature</a:t>
            </a:r>
            <a:r>
              <a:rPr lang="en-US" altLang="zh-CN" sz="2800">
                <a:solidFill>
                  <a:srgbClr val="222222"/>
                </a:solidFill>
                <a:latin typeface="Times New Roman" panose="02020603050405020304" charset="0"/>
                <a:ea typeface="仿宋" panose="02010609060101010101" charset="-122"/>
                <a:sym typeface="+mn-ea"/>
              </a:rPr>
              <a:t>.</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nvSpPr>
        <p:spPr>
          <a:xfrm>
            <a:off x="591185" y="2475865"/>
            <a:ext cx="10426065"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a:solidFill>
                  <a:srgbClr val="222222"/>
                </a:solidFill>
                <a:latin typeface="Times New Roman" panose="02020603050405020304" charset="0"/>
                <a:ea typeface="仿宋" panose="02010609060101010101" charset="-122"/>
                <a:sym typeface="+mn-ea"/>
              </a:rPr>
              <a:t>她对人性的善良和天性的诚实</a:t>
            </a:r>
            <a:r>
              <a:rPr lang="en-US" altLang="zh-CN" sz="2800" b="1">
                <a:solidFill>
                  <a:srgbClr val="C00000"/>
                </a:solidFill>
                <a:latin typeface="Times New Roman" panose="02020603050405020304" charset="0"/>
                <a:ea typeface="仿宋" panose="02010609060101010101" charset="-122"/>
                <a:sym typeface="+mn-ea"/>
              </a:rPr>
              <a:t>有着不可动摇的信心</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pic>
        <p:nvPicPr>
          <p:cNvPr id="6" name="图片 5"/>
          <p:cNvPicPr>
            <a:picLocks noChangeAspect="1"/>
          </p:cNvPicPr>
          <p:nvPr/>
        </p:nvPicPr>
        <p:blipFill>
          <a:blip r:embed="rId2"/>
          <a:stretch>
            <a:fillRect/>
          </a:stretch>
        </p:blipFill>
        <p:spPr>
          <a:xfrm>
            <a:off x="2267585" y="3870960"/>
            <a:ext cx="2751455" cy="275145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2949"/>
                                        </p:tgtEl>
                                        <p:attrNameLst>
                                          <p:attrName>style.visibility</p:attrName>
                                        </p:attrNameLst>
                                      </p:cBhvr>
                                      <p:to>
                                        <p:strVal val="visible"/>
                                      </p:to>
                                    </p:set>
                                    <p:anim to="" calcmode="lin" valueType="num">
                                      <p:cBhvr>
                                        <p:cTn id="12" dur="1" fill="hold"/>
                                        <p:tgtEl>
                                          <p:spTgt spid="8294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2949" grpId="0"/>
      <p:bldP spid="82949"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1266"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1267"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1268"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carnival	/ˈkɑ:nɪvl/	n.狂欢节;嘉年华</a:t>
            </a:r>
            <a:endParaRPr lang="zh-CN" altLang="en-US" sz="2800" b="1">
              <a:latin typeface="Times New Roman" panose="02020603050405020304" charset="0"/>
              <a:ea typeface="仿宋" panose="02010609060101010101" charset="-122"/>
            </a:endParaRPr>
          </a:p>
        </p:txBody>
      </p:sp>
      <p:sp>
        <p:nvSpPr>
          <p:cNvPr id="11269" name="文本框 1"/>
          <p:cNvSpPr txBox="1"/>
          <p:nvPr/>
        </p:nvSpPr>
        <p:spPr>
          <a:xfrm>
            <a:off x="292735" y="1687830"/>
            <a:ext cx="10657205" cy="1383665"/>
          </a:xfrm>
          <a:prstGeom prst="rect">
            <a:avLst/>
          </a:prstGeom>
          <a:noFill/>
          <a:ln w="9525">
            <a:noFill/>
          </a:ln>
        </p:spPr>
        <p:txBody>
          <a:bodyPr wrap="square" anchor="t" anchorCtr="0">
            <a:spAutoFit/>
          </a:bodyPr>
          <a:p>
            <a:pPr algn="just" defTabSz="266700"/>
            <a:r>
              <a:rPr lang="zh-CN" altLang="en-US" sz="2800">
                <a:latin typeface="Times New Roman" panose="02020603050405020304" charset="0"/>
                <a:ea typeface="仿宋" panose="02010609060101010101" charset="-122"/>
              </a:rPr>
              <a:t>In the street appear the dragon and lion dance and </a:t>
            </a:r>
            <a:r>
              <a:rPr lang="zh-CN" altLang="en-US" sz="2800" b="1">
                <a:solidFill>
                  <a:srgbClr val="C00000"/>
                </a:solidFill>
                <a:latin typeface="Times New Roman" panose="02020603050405020304" charset="0"/>
                <a:ea typeface="仿宋" panose="02010609060101010101" charset="-122"/>
              </a:rPr>
              <a:t>some other carnival activities</a:t>
            </a:r>
            <a:r>
              <a:rPr lang="en-US" altLang="zh-CN" sz="2800">
                <a:latin typeface="Times New Roman" panose="02020603050405020304" charset="0"/>
                <a:ea typeface="仿宋" panose="02010609060101010101" charset="-122"/>
              </a:rPr>
              <a:t>,while the grand Spring Festival Gala held by CCTV is what you can’t miss.</a:t>
            </a:r>
            <a:endParaRPr lang="zh-CN" altLang="en-US" sz="2800">
              <a:latin typeface="Times New Roman" panose="02020603050405020304" charset="0"/>
              <a:ea typeface="仿宋" panose="02010609060101010101" charset="-122"/>
            </a:endParaRPr>
          </a:p>
        </p:txBody>
      </p:sp>
      <p:sp>
        <p:nvSpPr>
          <p:cNvPr id="2" name="文本框 1"/>
          <p:cNvSpPr txBox="1"/>
          <p:nvPr/>
        </p:nvSpPr>
        <p:spPr>
          <a:xfrm>
            <a:off x="427355" y="650875"/>
            <a:ext cx="10522585" cy="1383665"/>
          </a:xfrm>
          <a:prstGeom prst="rect">
            <a:avLst/>
          </a:prstGeom>
          <a:noFill/>
        </p:spPr>
        <p:txBody>
          <a:bodyPr wrap="square" rtlCol="0" anchor="t">
            <a:spAutoFit/>
          </a:bodyPr>
          <a:p>
            <a:r>
              <a:rPr lang="en-US" altLang="zh-CN" sz="2800">
                <a:latin typeface="Times New Roman" panose="02020603050405020304" charset="0"/>
                <a:ea typeface="仿宋" panose="02010609060101010101" charset="-122"/>
                <a:sym typeface="+mn-ea"/>
              </a:rPr>
              <a:t>1. </a:t>
            </a:r>
            <a:r>
              <a:rPr lang="zh-CN" altLang="en-US" sz="2800">
                <a:latin typeface="Times New Roman" panose="02020603050405020304" charset="0"/>
                <a:ea typeface="仿宋" panose="02010609060101010101" charset="-122"/>
                <a:sym typeface="+mn-ea"/>
              </a:rPr>
              <a:t>大街上有舞龙、舞狮和</a:t>
            </a:r>
            <a:r>
              <a:rPr lang="zh-CN" altLang="en-US" sz="2800" b="1">
                <a:solidFill>
                  <a:srgbClr val="C00000"/>
                </a:solidFill>
                <a:latin typeface="Times New Roman" panose="02020603050405020304" charset="0"/>
                <a:ea typeface="仿宋" panose="02010609060101010101" charset="-122"/>
                <a:sym typeface="+mn-ea"/>
              </a:rPr>
              <a:t>其他一些狂欢活动</a:t>
            </a:r>
            <a:r>
              <a:rPr lang="zh-CN" altLang="en-US" sz="2800">
                <a:latin typeface="Times New Roman" panose="02020603050405020304" charset="0"/>
                <a:ea typeface="仿宋" panose="02010609060101010101" charset="-122"/>
                <a:sym typeface="+mn-ea"/>
              </a:rPr>
              <a:t>，而中央电视台举办的盛大的春节联欢晚会是你不能错过的。</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endParaRPr lang="zh-CN" altLang="en-US" sz="2800">
              <a:latin typeface="Times New Roman" panose="02020603050405020304" charset="0"/>
              <a:ea typeface="仿宋" panose="02010609060101010101" charset="-122"/>
              <a:sym typeface="+mn-ea"/>
            </a:endParaRPr>
          </a:p>
        </p:txBody>
      </p:sp>
      <p:pic>
        <p:nvPicPr>
          <p:cNvPr id="4" name="图片 3" descr="_舞狮新年春节"/>
          <p:cNvPicPr>
            <a:picLocks noChangeAspect="1"/>
          </p:cNvPicPr>
          <p:nvPr/>
        </p:nvPicPr>
        <p:blipFill>
          <a:blip r:embed="rId2"/>
          <a:stretch>
            <a:fillRect/>
          </a:stretch>
        </p:blipFill>
        <p:spPr>
          <a:xfrm>
            <a:off x="2667000" y="2825750"/>
            <a:ext cx="4032250" cy="403225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 to="" calcmode="lin" valueType="num">
                                      <p:cBhvr>
                                        <p:cTn id="7" dur="1" fill="hold"/>
                                        <p:tgtEl>
                                          <p:spTgt spid="1126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69"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84994"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84995"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84996"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occasion	/əˈkeɪʒn/	n.特别的事(或仪式、庆典)</a:t>
            </a:r>
            <a:endParaRPr lang="zh-CN" altLang="en-US" sz="2800" b="1">
              <a:latin typeface="Times New Roman" panose="02020603050405020304" charset="0"/>
              <a:ea typeface="仿宋" panose="02010609060101010101" charset="-122"/>
            </a:endParaRPr>
          </a:p>
        </p:txBody>
      </p:sp>
      <p:sp>
        <p:nvSpPr>
          <p:cNvPr id="84997" name="文本框 1"/>
          <p:cNvSpPr txBox="1"/>
          <p:nvPr/>
        </p:nvSpPr>
        <p:spPr>
          <a:xfrm>
            <a:off x="4766699" y="610024"/>
            <a:ext cx="6773333" cy="521970"/>
          </a:xfrm>
          <a:prstGeom prst="rect">
            <a:avLst/>
          </a:prstGeom>
          <a:noFill/>
          <a:ln w="9525">
            <a:noFill/>
          </a:ln>
        </p:spPr>
        <p:txBody>
          <a:bodyPr anchor="t" anchorCtr="0">
            <a:spAutoFit/>
          </a:bodyPr>
          <a:p>
            <a:pPr algn="just" defTabSz="266700"/>
            <a:r>
              <a:rPr lang="en-US" altLang="zh-CN" sz="2800">
                <a:solidFill>
                  <a:srgbClr val="222222"/>
                </a:solidFill>
                <a:latin typeface="Times New Roman" panose="02020603050405020304" charset="0"/>
                <a:ea typeface="仿宋" panose="02010609060101010101" charset="-122"/>
              </a:rPr>
              <a:t>I've met him</a:t>
            </a:r>
            <a:r>
              <a:rPr lang="en-US" altLang="zh-CN" sz="2800" b="1">
                <a:solidFill>
                  <a:srgbClr val="C00000"/>
                </a:solidFill>
                <a:latin typeface="Times New Roman" panose="02020603050405020304" charset="0"/>
                <a:ea typeface="仿宋" panose="02010609060101010101" charset="-122"/>
              </a:rPr>
              <a:t> on several occasions</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nvSpPr>
        <p:spPr>
          <a:xfrm>
            <a:off x="339090" y="5473065"/>
            <a:ext cx="11442065" cy="953135"/>
          </a:xfrm>
          <a:prstGeom prst="rect">
            <a:avLst/>
          </a:prstGeom>
        </p:spPr>
        <p:txBody>
          <a:bodyPr wrap="square">
            <a:spAutoFit/>
          </a:bodyPr>
          <a:p>
            <a:pPr defTabSz="266700"/>
            <a:r>
              <a:rPr lang="en-US" altLang="zh-CN" sz="2800" noProof="1">
                <a:solidFill>
                  <a:srgbClr val="000000"/>
                </a:solidFill>
                <a:latin typeface="Times New Roman" panose="02020603050405020304" charset="0"/>
                <a:ea typeface="仿宋" panose="02010609060101010101" charset="-122"/>
                <a:cs typeface="+mn-cs"/>
              </a:rPr>
              <a:t>To my delight, he seemed to accept me little by little, and would </a:t>
            </a:r>
            <a:r>
              <a:rPr lang="en-US" altLang="zh-CN" sz="2800" b="1" noProof="1">
                <a:solidFill>
                  <a:srgbClr val="C00000"/>
                </a:solidFill>
                <a:latin typeface="Times New Roman" panose="02020603050405020304" charset="0"/>
                <a:ea typeface="仿宋" panose="02010609060101010101" charset="-122"/>
                <a:cs typeface="+mn-cs"/>
              </a:rPr>
              <a:t>occasionally </a:t>
            </a:r>
            <a:r>
              <a:rPr lang="en-US" altLang="zh-CN" sz="2800" noProof="1">
                <a:solidFill>
                  <a:srgbClr val="000000"/>
                </a:solidFill>
                <a:latin typeface="Times New Roman" panose="02020603050405020304" charset="0"/>
                <a:ea typeface="仿宋" panose="02010609060101010101" charset="-122"/>
                <a:cs typeface="+mn-cs"/>
              </a:rPr>
              <a:t>share his ideas with me.</a:t>
            </a:r>
            <a:endParaRPr lang="en-US" altLang="zh-CN" sz="2800" noProof="1">
              <a:solidFill>
                <a:srgbClr val="000000"/>
              </a:solidFill>
              <a:latin typeface="Times New Roman" panose="02020603050405020304" charset="0"/>
              <a:ea typeface="仿宋" panose="02010609060101010101" charset="-122"/>
            </a:endParaRPr>
          </a:p>
        </p:txBody>
      </p:sp>
      <p:sp>
        <p:nvSpPr>
          <p:cNvPr id="4" name="文本框 3"/>
          <p:cNvSpPr txBox="1"/>
          <p:nvPr/>
        </p:nvSpPr>
        <p:spPr>
          <a:xfrm>
            <a:off x="586105" y="1411605"/>
            <a:ext cx="8742680" cy="953135"/>
          </a:xfrm>
          <a:prstGeom prst="rect">
            <a:avLst/>
          </a:prstGeom>
        </p:spPr>
        <p:txBody>
          <a:bodyPr wrap="square">
            <a:spAutoFit/>
          </a:bodyPr>
          <a:p>
            <a:pPr defTabSz="266700">
              <a:lnSpc>
                <a:spcPct val="100000"/>
              </a:lnSpc>
            </a:pPr>
            <a:r>
              <a:rPr lang="en-US" altLang="zh-CN" sz="2800" noProof="1">
                <a:solidFill>
                  <a:srgbClr val="000000"/>
                </a:solidFill>
                <a:latin typeface="Times New Roman" panose="02020603050405020304" charset="0"/>
                <a:ea typeface="仿宋" panose="02010609060101010101" charset="-122"/>
                <a:cs typeface="+mn-cs"/>
              </a:rPr>
              <a:t>The Mid-Autumn Festival is </a:t>
            </a:r>
            <a:r>
              <a:rPr lang="en-US" altLang="zh-CN" sz="2800" b="1" noProof="1">
                <a:solidFill>
                  <a:srgbClr val="C00000"/>
                </a:solidFill>
                <a:latin typeface="Times New Roman" panose="02020603050405020304" charset="0"/>
                <a:ea typeface="仿宋" panose="02010609060101010101" charset="-122"/>
                <a:cs typeface="+mn-cs"/>
              </a:rPr>
              <a:t>a special occasion for a family reunion</a:t>
            </a:r>
            <a:r>
              <a:rPr lang="en-US" altLang="zh-CN" sz="2800" noProof="1">
                <a:solidFill>
                  <a:srgbClr val="000000"/>
                </a:solidFill>
                <a:latin typeface="Times New Roman" panose="02020603050405020304" charset="0"/>
                <a:ea typeface="仿宋" panose="02010609060101010101" charset="-122"/>
                <a:cs typeface="+mn-cs"/>
              </a:rPr>
              <a:t>.</a:t>
            </a:r>
            <a:endParaRPr lang="zh-CN" altLang="en-US" sz="2800" noProof="1">
              <a:solidFill>
                <a:srgbClr val="000000"/>
              </a:solidFill>
              <a:latin typeface="Times New Roman" panose="02020603050405020304" charset="0"/>
              <a:ea typeface="仿宋" panose="02010609060101010101" charset="-122"/>
            </a:endParaRPr>
          </a:p>
        </p:txBody>
      </p:sp>
      <p:sp>
        <p:nvSpPr>
          <p:cNvPr id="85000" name="文本框 4"/>
          <p:cNvSpPr txBox="1"/>
          <p:nvPr/>
        </p:nvSpPr>
        <p:spPr>
          <a:xfrm>
            <a:off x="339090" y="3161030"/>
            <a:ext cx="11687175" cy="1383665"/>
          </a:xfrm>
          <a:prstGeom prst="rect">
            <a:avLst/>
          </a:prstGeom>
          <a:noFill/>
          <a:ln w="9525">
            <a:noFill/>
          </a:ln>
        </p:spPr>
        <p:txBody>
          <a:bodyPr wrap="square" anchor="t" anchorCtr="0">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rPr>
              <a:t>Although </a:t>
            </a:r>
            <a:r>
              <a:rPr lang="en-US" altLang="zh-CN" sz="2800" b="1">
                <a:solidFill>
                  <a:srgbClr val="C00000"/>
                </a:solidFill>
                <a:latin typeface="Times New Roman" panose="02020603050405020304" charset="0"/>
                <a:ea typeface="仿宋" panose="02010609060101010101" charset="-122"/>
              </a:rPr>
              <a:t>on the occasion of graduation</a:t>
            </a:r>
            <a:r>
              <a:rPr lang="en-US" altLang="zh-CN" sz="2800">
                <a:solidFill>
                  <a:srgbClr val="000000"/>
                </a:solidFill>
                <a:latin typeface="Times New Roman" panose="02020603050405020304" charset="0"/>
                <a:ea typeface="仿宋" panose="02010609060101010101" charset="-122"/>
              </a:rPr>
              <a:t>, I feel a bit upset, I want to send my sincere gratitude for your kind help with my English learning.</a:t>
            </a:r>
            <a:endParaRPr lang="zh-CN" altLang="en-US" sz="2800">
              <a:solidFill>
                <a:srgbClr val="000000"/>
              </a:solidFill>
              <a:latin typeface="Times New Roman" panose="02020603050405020304" charset="0"/>
              <a:ea typeface="仿宋" panose="02010609060101010101" charset="-122"/>
            </a:endParaRPr>
          </a:p>
        </p:txBody>
      </p:sp>
      <p:sp>
        <p:nvSpPr>
          <p:cNvPr id="5" name="文本框 4"/>
          <p:cNvSpPr txBox="1"/>
          <p:nvPr/>
        </p:nvSpPr>
        <p:spPr>
          <a:xfrm>
            <a:off x="463550" y="567055"/>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我曾见过他</a:t>
            </a:r>
            <a:r>
              <a:rPr lang="en-US" altLang="zh-CN" sz="2800" b="1">
                <a:solidFill>
                  <a:srgbClr val="C00000"/>
                </a:solidFill>
                <a:latin typeface="Times New Roman" panose="02020603050405020304" charset="0"/>
                <a:ea typeface="仿宋" panose="02010609060101010101" charset="-122"/>
                <a:sym typeface="+mn-ea"/>
              </a:rPr>
              <a:t>几次</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nvSpPr>
        <p:spPr>
          <a:xfrm>
            <a:off x="463550" y="1089025"/>
            <a:ext cx="7431405" cy="52197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2. </a:t>
            </a:r>
            <a:r>
              <a:rPr lang="zh-CN" altLang="en-US" sz="2800">
                <a:solidFill>
                  <a:srgbClr val="000000"/>
                </a:solidFill>
                <a:latin typeface="Times New Roman" panose="02020603050405020304" charset="0"/>
                <a:ea typeface="仿宋" panose="02010609060101010101" charset="-122"/>
                <a:sym typeface="+mn-ea"/>
              </a:rPr>
              <a:t>中秋节是</a:t>
            </a:r>
            <a:r>
              <a:rPr lang="en-US" altLang="zh-CN" sz="2800" b="1">
                <a:solidFill>
                  <a:srgbClr val="C00000"/>
                </a:solidFill>
                <a:latin typeface="Times New Roman" panose="02020603050405020304" charset="0"/>
                <a:ea typeface="仿宋" panose="02010609060101010101" charset="-122"/>
                <a:sym typeface="+mn-ea"/>
              </a:rPr>
              <a:t>一个家庭团聚的特殊时刻</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(应用文)</a:t>
            </a:r>
            <a:endParaRPr lang="zh-CN" altLang="en-US" sz="2800">
              <a:solidFill>
                <a:srgbClr val="000000"/>
              </a:solidFill>
              <a:latin typeface="Times New Roman" panose="02020603050405020304" charset="0"/>
              <a:ea typeface="仿宋" panose="02010609060101010101" charset="-122"/>
              <a:sym typeface="+mn-ea"/>
            </a:endParaRPr>
          </a:p>
        </p:txBody>
      </p:sp>
      <p:sp>
        <p:nvSpPr>
          <p:cNvPr id="7" name="文本框 6"/>
          <p:cNvSpPr txBox="1"/>
          <p:nvPr/>
        </p:nvSpPr>
        <p:spPr>
          <a:xfrm>
            <a:off x="338455" y="2193290"/>
            <a:ext cx="8470900" cy="2030095"/>
          </a:xfrm>
          <a:prstGeom prst="rect">
            <a:avLst/>
          </a:prstGeom>
          <a:noFill/>
        </p:spPr>
        <p:txBody>
          <a:bodyPr wrap="square" rtlCol="0" anchor="t">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sym typeface="+mn-ea"/>
              </a:rPr>
              <a:t>3. </a:t>
            </a:r>
            <a:r>
              <a:rPr lang="zh-CN" altLang="en-US" sz="2800">
                <a:solidFill>
                  <a:srgbClr val="000000"/>
                </a:solidFill>
                <a:latin typeface="Times New Roman" panose="02020603050405020304" charset="0"/>
                <a:ea typeface="仿宋" panose="02010609060101010101" charset="-122"/>
                <a:sym typeface="+mn-ea"/>
              </a:rPr>
              <a:t>虽然在</a:t>
            </a:r>
            <a:r>
              <a:rPr lang="en-US" altLang="zh-CN" sz="2800" b="1">
                <a:solidFill>
                  <a:srgbClr val="C00000"/>
                </a:solidFill>
                <a:latin typeface="Times New Roman" panose="02020603050405020304" charset="0"/>
                <a:ea typeface="仿宋" panose="02010609060101010101" charset="-122"/>
                <a:sym typeface="+mn-ea"/>
              </a:rPr>
              <a:t>毕业之际</a:t>
            </a:r>
            <a:r>
              <a:rPr lang="zh-CN" altLang="en-US" sz="2800">
                <a:solidFill>
                  <a:srgbClr val="000000"/>
                </a:solidFill>
                <a:latin typeface="Times New Roman" panose="02020603050405020304" charset="0"/>
                <a:ea typeface="仿宋" panose="02010609060101010101" charset="-122"/>
                <a:sym typeface="+mn-ea"/>
              </a:rPr>
              <a:t>我感到有点难过，但我还是要衷心感谢你对我英语学习的帮助。</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defTabSz="266700">
              <a:lnSpc>
                <a:spcPct val="150000"/>
              </a:lnSpc>
            </a:pPr>
            <a:endParaRPr lang="zh-CN" altLang="en-US" sz="2800">
              <a:solidFill>
                <a:srgbClr val="000000"/>
              </a:solidFill>
              <a:latin typeface="Times New Roman" panose="02020603050405020304" charset="0"/>
              <a:ea typeface="仿宋" panose="02010609060101010101" charset="-122"/>
              <a:sym typeface="+mn-ea"/>
            </a:endParaRPr>
          </a:p>
        </p:txBody>
      </p:sp>
      <p:sp>
        <p:nvSpPr>
          <p:cNvPr id="8" name="文本框 7"/>
          <p:cNvSpPr txBox="1"/>
          <p:nvPr/>
        </p:nvSpPr>
        <p:spPr>
          <a:xfrm>
            <a:off x="339090" y="4410710"/>
            <a:ext cx="11200765"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4. </a:t>
            </a:r>
            <a:r>
              <a:rPr lang="zh-CN" altLang="en-US" sz="2800">
                <a:solidFill>
                  <a:srgbClr val="000000"/>
                </a:solidFill>
                <a:latin typeface="Times New Roman" panose="02020603050405020304" charset="0"/>
                <a:ea typeface="仿宋" panose="02010609060101010101" charset="-122"/>
                <a:sym typeface="+mn-ea"/>
              </a:rPr>
              <a:t>令我高兴的是，他似乎逐渐开始接纳我了，而且</a:t>
            </a:r>
            <a:r>
              <a:rPr lang="en-US" altLang="zh-CN" sz="2800" b="1">
                <a:solidFill>
                  <a:srgbClr val="C00000"/>
                </a:solidFill>
                <a:latin typeface="Times New Roman" panose="02020603050405020304" charset="0"/>
                <a:ea typeface="仿宋" panose="02010609060101010101" charset="-122"/>
                <a:sym typeface="+mn-ea"/>
              </a:rPr>
              <a:t>偶尔</a:t>
            </a:r>
            <a:r>
              <a:rPr lang="zh-CN" altLang="en-US" sz="2800">
                <a:solidFill>
                  <a:srgbClr val="000000"/>
                </a:solidFill>
                <a:latin typeface="Times New Roman" panose="02020603050405020304" charset="0"/>
                <a:ea typeface="仿宋" panose="02010609060101010101" charset="-122"/>
                <a:sym typeface="+mn-ea"/>
              </a:rPr>
              <a:t>还会和我分享他的想法。</a:t>
            </a:r>
            <a:r>
              <a:rPr lang="en-US" altLang="zh-CN" sz="2800">
                <a:solidFill>
                  <a:srgbClr val="000000"/>
                </a:solidFill>
                <a:latin typeface="Times New Roman" panose="02020603050405020304" charset="0"/>
                <a:ea typeface="仿宋" panose="02010609060101010101" charset="-122"/>
                <a:sym typeface="+mn-ea"/>
              </a:rPr>
              <a:t>(2022</a:t>
            </a:r>
            <a:r>
              <a:rPr lang="zh-CN" altLang="en-US" sz="2800">
                <a:solidFill>
                  <a:srgbClr val="000000"/>
                </a:solidFill>
                <a:latin typeface="Times New Roman" panose="02020603050405020304" charset="0"/>
                <a:ea typeface="仿宋" panose="02010609060101010101" charset="-122"/>
                <a:sym typeface="+mn-ea"/>
              </a:rPr>
              <a:t>年浙江卷续写</a:t>
            </a:r>
            <a:r>
              <a:rPr lang="en-US" altLang="zh-CN" sz="2800">
                <a:solidFill>
                  <a:srgbClr val="000000"/>
                </a:solidFill>
                <a:latin typeface="Times New Roman" panose="02020603050405020304" charset="0"/>
                <a:ea typeface="仿宋" panose="02010609060101010101" charset="-122"/>
                <a:sym typeface="+mn-ea"/>
              </a:rPr>
              <a:t>)</a:t>
            </a:r>
            <a:endParaRPr lang="en-US" altLang="zh-CN" sz="2800">
              <a:solidFill>
                <a:srgbClr val="000000"/>
              </a:solidFill>
              <a:latin typeface="Times New Roman" panose="02020603050405020304" charset="0"/>
              <a:ea typeface="仿宋" panose="02010609060101010101" charset="-122"/>
              <a:sym typeface="+mn-ea"/>
            </a:endParaRPr>
          </a:p>
        </p:txBody>
      </p:sp>
      <p:pic>
        <p:nvPicPr>
          <p:cNvPr id="9" name="图片 8"/>
          <p:cNvPicPr>
            <a:picLocks noChangeAspect="1"/>
          </p:cNvPicPr>
          <p:nvPr/>
        </p:nvPicPr>
        <p:blipFill>
          <a:blip r:embed="rId2"/>
          <a:stretch>
            <a:fillRect/>
          </a:stretch>
        </p:blipFill>
        <p:spPr>
          <a:xfrm>
            <a:off x="8663305" y="1189355"/>
            <a:ext cx="2572385" cy="206946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anim to="" calcmode="lin" valueType="num">
                                      <p:cBhvr>
                                        <p:cTn id="7" dur="1" fill="hold"/>
                                        <p:tgtEl>
                                          <p:spTgt spid="8499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5000"/>
                                        </p:tgtEl>
                                        <p:attrNameLst>
                                          <p:attrName>style.visibility</p:attrName>
                                        </p:attrNameLst>
                                      </p:cBhvr>
                                      <p:to>
                                        <p:strVal val="visible"/>
                                      </p:to>
                                    </p:set>
                                    <p:anim to="" calcmode="lin" valueType="num">
                                      <p:cBhvr>
                                        <p:cTn id="17" dur="1" fill="hold"/>
                                        <p:tgtEl>
                                          <p:spTgt spid="85000"/>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to="" calcmode="lin" valueType="num">
                                      <p:cBhvr>
                                        <p:cTn id="22"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p:bldP spid="84997" grpId="1"/>
      <p:bldP spid="4" grpId="0"/>
      <p:bldP spid="4" grpId="1"/>
      <p:bldP spid="85000" grpId="0"/>
      <p:bldP spid="85000" grpId="1"/>
      <p:bldP spid="2" grpId="0"/>
      <p:bldP spid="2" grpId="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87042"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87043"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87044" name="文本框 8"/>
          <p:cNvSpPr txBox="1"/>
          <p:nvPr>
            <p:custDataLst>
              <p:tags r:id="rId1"/>
            </p:custDataLst>
          </p:nvPr>
        </p:nvSpPr>
        <p:spPr>
          <a:xfrm>
            <a:off x="1816735" y="93345"/>
            <a:ext cx="10262870"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have sth. in common</a:t>
            </a:r>
            <a:r>
              <a:rPr lang="en-US" altLang="zh-CN" sz="2800" b="1">
                <a:latin typeface="Times New Roman" panose="02020603050405020304" charset="0"/>
                <a:ea typeface="仿宋" panose="02010609060101010101" charset="-122"/>
              </a:rPr>
              <a:t> </a:t>
            </a:r>
            <a:r>
              <a:rPr lang="zh-CN" altLang="en-US" sz="2800" b="1">
                <a:latin typeface="Times New Roman" panose="02020603050405020304" charset="0"/>
                <a:ea typeface="仿宋" panose="02010609060101010101" charset="-122"/>
              </a:rPr>
              <a:t>/həv ˈsʌmθɪŋ ɪn ˈkɒmən/(兴趣、想法等)相同</a:t>
            </a:r>
            <a:endParaRPr lang="zh-CN" altLang="en-US" sz="2800" b="1">
              <a:latin typeface="Times New Roman" panose="02020603050405020304" charset="0"/>
              <a:ea typeface="仿宋" panose="02010609060101010101" charset="-122"/>
            </a:endParaRPr>
          </a:p>
        </p:txBody>
      </p:sp>
      <p:sp>
        <p:nvSpPr>
          <p:cNvPr id="2" name="文本框 1"/>
          <p:cNvSpPr txBox="1"/>
          <p:nvPr>
            <p:custDataLst>
              <p:tags r:id="rId2"/>
            </p:custDataLst>
          </p:nvPr>
        </p:nvSpPr>
        <p:spPr>
          <a:xfrm>
            <a:off x="232410" y="655320"/>
            <a:ext cx="7701915" cy="116840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rPr>
              <a:t>1</a:t>
            </a:r>
            <a:r>
              <a:rPr lang="zh-CN" altLang="en-US" sz="2800">
                <a:solidFill>
                  <a:srgbClr val="222222"/>
                </a:solidFill>
                <a:latin typeface="Times New Roman" panose="02020603050405020304" charset="0"/>
                <a:ea typeface="仿宋" panose="02010609060101010101" charset="-122"/>
              </a:rPr>
              <a:t>. 若非我们</a:t>
            </a:r>
            <a:r>
              <a:rPr lang="en-US" altLang="zh-CN" sz="2800" b="1">
                <a:solidFill>
                  <a:srgbClr val="C00000"/>
                </a:solidFill>
                <a:latin typeface="Times New Roman" panose="02020603050405020304" charset="0"/>
                <a:ea typeface="仿宋" panose="02010609060101010101" charset="-122"/>
              </a:rPr>
              <a:t>拥有如此多的共同点</a:t>
            </a:r>
            <a:r>
              <a:rPr lang="zh-CN" altLang="en-US" sz="2800">
                <a:solidFill>
                  <a:srgbClr val="222222"/>
                </a:solidFill>
                <a:latin typeface="Times New Roman" panose="02020603050405020304" charset="0"/>
                <a:ea typeface="仿宋" panose="02010609060101010101" charset="-122"/>
              </a:rPr>
              <a:t>，这次跨文化交流项目绝不可能弥合学生间的隔阂。</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endParaRPr lang="zh-CN" altLang="en-US"/>
          </a:p>
        </p:txBody>
      </p:sp>
      <p:sp>
        <p:nvSpPr>
          <p:cNvPr id="4" name="文本框 3"/>
          <p:cNvSpPr txBox="1"/>
          <p:nvPr>
            <p:custDataLst>
              <p:tags r:id="rId3"/>
            </p:custDataLst>
          </p:nvPr>
        </p:nvSpPr>
        <p:spPr>
          <a:xfrm>
            <a:off x="201930" y="2558415"/>
            <a:ext cx="10957560" cy="95313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rPr>
              <a:t>2</a:t>
            </a:r>
            <a:r>
              <a:rPr lang="zh-CN" altLang="en-US" sz="2800">
                <a:solidFill>
                  <a:srgbClr val="222222"/>
                </a:solidFill>
                <a:latin typeface="Times New Roman" panose="02020603050405020304" charset="0"/>
                <a:ea typeface="仿宋" panose="02010609060101010101" charset="-122"/>
              </a:rPr>
              <a:t>. 尽管看似截然不同，老画家与年轻科学家却</a:t>
            </a:r>
            <a:r>
              <a:rPr lang="en-US" altLang="zh-CN" sz="2800" b="1">
                <a:solidFill>
                  <a:srgbClr val="C00000"/>
                </a:solidFill>
                <a:latin typeface="Times New Roman" panose="02020603050405020304" charset="0"/>
                <a:ea typeface="仿宋" panose="02010609060101010101" charset="-122"/>
              </a:rPr>
              <a:t>有一个共同点</a:t>
            </a:r>
            <a:r>
              <a:rPr lang="zh-CN" altLang="en-US" sz="2800">
                <a:solidFill>
                  <a:srgbClr val="222222"/>
                </a:solidFill>
                <a:latin typeface="Times New Roman" panose="02020603050405020304" charset="0"/>
                <a:ea typeface="仿宋" panose="02010609060101010101" charset="-122"/>
              </a:rPr>
              <a:t>：对未知永无止境的好奇，最终让他们缔结了意想不到的友谊。</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endParaRPr>
          </a:p>
        </p:txBody>
      </p:sp>
      <p:sp>
        <p:nvSpPr>
          <p:cNvPr id="5" name="文本框 4"/>
          <p:cNvSpPr txBox="1"/>
          <p:nvPr>
            <p:custDataLst>
              <p:tags r:id="rId4"/>
            </p:custDataLst>
          </p:nvPr>
        </p:nvSpPr>
        <p:spPr>
          <a:xfrm>
            <a:off x="125095" y="4662170"/>
            <a:ext cx="11485245" cy="138366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rPr>
              <a:t>3</a:t>
            </a:r>
            <a:r>
              <a:rPr lang="zh-CN" altLang="en-US" sz="2800">
                <a:solidFill>
                  <a:srgbClr val="222222"/>
                </a:solidFill>
                <a:latin typeface="Times New Roman" panose="02020603050405020304" charset="0"/>
                <a:ea typeface="仿宋" panose="02010609060101010101" charset="-122"/>
              </a:rPr>
              <a:t>.人们很少意识到，他们推崇的传统手工艺与现代数字艺术</a:t>
            </a:r>
            <a:r>
              <a:rPr lang="en-US" altLang="zh-CN" sz="2800" b="1">
                <a:solidFill>
                  <a:srgbClr val="C00000"/>
                </a:solidFill>
                <a:latin typeface="Times New Roman" panose="02020603050405020304" charset="0"/>
                <a:ea typeface="仿宋" panose="02010609060101010101" charset="-122"/>
              </a:rPr>
              <a:t>有着超乎表象的共同点</a:t>
            </a:r>
            <a:r>
              <a:rPr lang="zh-CN" altLang="en-US" sz="2800">
                <a:solidFill>
                  <a:srgbClr val="222222"/>
                </a:solidFill>
                <a:latin typeface="Times New Roman" panose="02020603050405020304" charset="0"/>
                <a:ea typeface="仿宋" panose="02010609060101010101" charset="-122"/>
              </a:rPr>
              <a:t>：皆源于创造力与耐心。</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endParaRPr lang="zh-CN" altLang="en-US" sz="2800">
              <a:solidFill>
                <a:srgbClr val="222222"/>
              </a:solidFill>
              <a:latin typeface="Times New Roman" panose="02020603050405020304" charset="0"/>
              <a:ea typeface="仿宋" panose="02010609060101010101" charset="-122"/>
            </a:endParaRPr>
          </a:p>
        </p:txBody>
      </p:sp>
      <p:sp>
        <p:nvSpPr>
          <p:cNvPr id="6" name="文本框 5"/>
          <p:cNvSpPr txBox="1"/>
          <p:nvPr>
            <p:custDataLst>
              <p:tags r:id="rId5"/>
            </p:custDataLst>
          </p:nvPr>
        </p:nvSpPr>
        <p:spPr>
          <a:xfrm>
            <a:off x="292735" y="1608455"/>
            <a:ext cx="11787505" cy="953135"/>
          </a:xfrm>
          <a:prstGeom prst="rect">
            <a:avLst/>
          </a:prstGeom>
          <a:noFill/>
        </p:spPr>
        <p:txBody>
          <a:bodyPr wrap="square" rtlCol="0" anchor="t">
            <a:spAutoFit/>
          </a:bodyPr>
          <a:p>
            <a:r>
              <a:rPr lang="zh-CN" altLang="en-US" sz="2800">
                <a:solidFill>
                  <a:srgbClr val="222222"/>
                </a:solidFill>
                <a:latin typeface="Times New Roman" panose="02020603050405020304" charset="0"/>
                <a:ea typeface="仿宋" panose="02010609060101010101" charset="-122"/>
                <a:sym typeface="+mn-ea"/>
              </a:rPr>
              <a:t>Had it not been for the fact that we </a:t>
            </a:r>
            <a:r>
              <a:rPr lang="en-US" altLang="zh-CN" sz="2800" b="1">
                <a:solidFill>
                  <a:srgbClr val="C00000"/>
                </a:solidFill>
                <a:latin typeface="Times New Roman" panose="02020603050405020304" charset="0"/>
                <a:ea typeface="仿宋" panose="02010609060101010101" charset="-122"/>
                <a:sym typeface="+mn-ea"/>
              </a:rPr>
              <a:t>have so much in common</a:t>
            </a:r>
            <a:r>
              <a:rPr lang="zh-CN" altLang="en-US" sz="2800">
                <a:solidFill>
                  <a:srgbClr val="222222"/>
                </a:solidFill>
                <a:latin typeface="Times New Roman" panose="02020603050405020304" charset="0"/>
                <a:ea typeface="仿宋" panose="02010609060101010101" charset="-122"/>
                <a:sym typeface="+mn-ea"/>
              </a:rPr>
              <a:t>, the cross-cultural exchange program would never have bridged the gap between the students.</a:t>
            </a:r>
            <a:endParaRPr lang="zh-CN" altLang="en-US" sz="2800">
              <a:solidFill>
                <a:srgbClr val="222222"/>
              </a:solidFill>
              <a:latin typeface="Times New Roman" panose="02020603050405020304" charset="0"/>
              <a:ea typeface="仿宋" panose="02010609060101010101" charset="-122"/>
              <a:sym typeface="+mn-ea"/>
            </a:endParaRPr>
          </a:p>
        </p:txBody>
      </p:sp>
      <p:sp>
        <p:nvSpPr>
          <p:cNvPr id="7" name="文本框 6"/>
          <p:cNvSpPr txBox="1"/>
          <p:nvPr>
            <p:custDataLst>
              <p:tags r:id="rId6"/>
            </p:custDataLst>
          </p:nvPr>
        </p:nvSpPr>
        <p:spPr>
          <a:xfrm>
            <a:off x="125095" y="3429000"/>
            <a:ext cx="11224895" cy="1383665"/>
          </a:xfrm>
          <a:prstGeom prst="rect">
            <a:avLst/>
          </a:prstGeom>
          <a:noFill/>
        </p:spPr>
        <p:txBody>
          <a:bodyPr wrap="square" rtlCol="0" anchor="t">
            <a:spAutoFit/>
          </a:bodyPr>
          <a:p>
            <a:r>
              <a:rPr lang="zh-CN" altLang="en-US" sz="2800">
                <a:solidFill>
                  <a:srgbClr val="222222"/>
                </a:solidFill>
                <a:latin typeface="Times New Roman" panose="02020603050405020304" charset="0"/>
                <a:ea typeface="仿宋" panose="02010609060101010101" charset="-122"/>
                <a:sym typeface="+mn-ea"/>
              </a:rPr>
              <a:t>Though they appeared to be polar opposites, the old painter and the young scientist </a:t>
            </a:r>
            <a:r>
              <a:rPr lang="en-US" altLang="zh-CN" sz="2800" b="1">
                <a:solidFill>
                  <a:srgbClr val="C00000"/>
                </a:solidFill>
                <a:latin typeface="Times New Roman" panose="02020603050405020304" charset="0"/>
                <a:ea typeface="仿宋" panose="02010609060101010101" charset="-122"/>
                <a:sym typeface="+mn-ea"/>
              </a:rPr>
              <a:t>had one thing in common:</a:t>
            </a:r>
            <a:r>
              <a:rPr lang="zh-CN" altLang="en-US" sz="2800">
                <a:solidFill>
                  <a:srgbClr val="222222"/>
                </a:solidFill>
                <a:latin typeface="Times New Roman" panose="02020603050405020304" charset="0"/>
                <a:ea typeface="仿宋" panose="02010609060101010101" charset="-122"/>
                <a:sym typeface="+mn-ea"/>
              </a:rPr>
              <a:t> an insatiable curiosity about the unknown, which eventually drew them into an unlikely friendship.</a:t>
            </a:r>
            <a:endParaRPr lang="zh-CN" altLang="en-US" sz="2800">
              <a:solidFill>
                <a:srgbClr val="222222"/>
              </a:solidFill>
              <a:latin typeface="Times New Roman" panose="02020603050405020304" charset="0"/>
              <a:ea typeface="仿宋" panose="02010609060101010101" charset="-122"/>
              <a:sym typeface="+mn-ea"/>
            </a:endParaRPr>
          </a:p>
        </p:txBody>
      </p:sp>
      <p:sp>
        <p:nvSpPr>
          <p:cNvPr id="8" name="文本框 7"/>
          <p:cNvSpPr txBox="1"/>
          <p:nvPr>
            <p:custDataLst>
              <p:tags r:id="rId7"/>
            </p:custDataLst>
          </p:nvPr>
        </p:nvSpPr>
        <p:spPr>
          <a:xfrm>
            <a:off x="125095" y="5502910"/>
            <a:ext cx="11954510" cy="1383665"/>
          </a:xfrm>
          <a:prstGeom prst="rect">
            <a:avLst/>
          </a:prstGeom>
          <a:noFill/>
        </p:spPr>
        <p:txBody>
          <a:bodyPr wrap="square" rtlCol="0" anchor="t">
            <a:spAutoFit/>
          </a:bodyPr>
          <a:p>
            <a:r>
              <a:rPr lang="zh-CN" altLang="en-US" sz="2800">
                <a:solidFill>
                  <a:srgbClr val="222222"/>
                </a:solidFill>
                <a:latin typeface="Times New Roman" panose="02020603050405020304" charset="0"/>
                <a:ea typeface="仿宋" panose="02010609060101010101" charset="-122"/>
                <a:sym typeface="+mn-ea"/>
              </a:rPr>
              <a:t> Little do people realize that the traditional handicrafts and modern digital art they admire</a:t>
            </a:r>
            <a:r>
              <a:rPr lang="en-US" altLang="zh-CN" sz="2800" b="1">
                <a:solidFill>
                  <a:srgbClr val="C00000"/>
                </a:solidFill>
                <a:latin typeface="Times New Roman" panose="02020603050405020304" charset="0"/>
                <a:ea typeface="仿宋" panose="02010609060101010101" charset="-122"/>
                <a:sym typeface="+mn-ea"/>
              </a:rPr>
              <a:t> have more in common than meets the eye</a:t>
            </a:r>
            <a:r>
              <a:rPr lang="zh-CN" altLang="en-US" sz="2800">
                <a:solidFill>
                  <a:srgbClr val="222222"/>
                </a:solidFill>
                <a:latin typeface="Times New Roman" panose="02020603050405020304" charset="0"/>
                <a:ea typeface="仿宋" panose="02010609060101010101" charset="-122"/>
                <a:sym typeface="+mn-ea"/>
              </a:rPr>
              <a:t>: both are born from creativity and patience. </a:t>
            </a:r>
            <a:endParaRPr lang="zh-CN" altLang="en-US" sz="2800">
              <a:solidFill>
                <a:srgbClr val="222222"/>
              </a:solidFill>
              <a:latin typeface="Times New Roman" panose="02020603050405020304" charset="0"/>
              <a:ea typeface="仿宋" panose="02010609060101010101" charset="-122"/>
              <a:sym typeface="+mn-ea"/>
            </a:endParaRPr>
          </a:p>
        </p:txBody>
      </p:sp>
      <p:pic>
        <p:nvPicPr>
          <p:cNvPr id="9" name="图片 8"/>
          <p:cNvPicPr>
            <a:picLocks noChangeAspect="1"/>
          </p:cNvPicPr>
          <p:nvPr/>
        </p:nvPicPr>
        <p:blipFill>
          <a:blip r:embed="rId8"/>
          <a:stretch>
            <a:fillRect/>
          </a:stretch>
        </p:blipFill>
        <p:spPr>
          <a:xfrm>
            <a:off x="8209280" y="624205"/>
            <a:ext cx="2162175" cy="1053465"/>
          </a:xfrm>
          <a:prstGeom prst="rect">
            <a:avLst/>
          </a:prstGeom>
        </p:spPr>
      </p:pic>
      <p:pic>
        <p:nvPicPr>
          <p:cNvPr id="5124" name="图片 6" descr="logo横版 png"/>
          <p:cNvPicPr>
            <a:picLocks noChangeAspect="1"/>
          </p:cNvPicPr>
          <p:nvPr/>
        </p:nvPicPr>
        <p:blipFill>
          <a:blip r:embed="rId9"/>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89090"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89091"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89092"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atmosphere	/ˈætməsfɪə(r)/	n.气氛;氛围;(地球)大气层</a:t>
            </a:r>
            <a:endParaRPr lang="zh-CN" altLang="en-US" sz="2800" b="1">
              <a:latin typeface="Times New Roman" panose="02020603050405020304" charset="0"/>
              <a:ea typeface="仿宋" panose="02010609060101010101" charset="-122"/>
            </a:endParaRPr>
          </a:p>
        </p:txBody>
      </p:sp>
      <p:sp>
        <p:nvSpPr>
          <p:cNvPr id="89093" name="文本框 1"/>
          <p:cNvSpPr txBox="1"/>
          <p:nvPr>
            <p:custDataLst>
              <p:tags r:id="rId2"/>
            </p:custDataLst>
          </p:nvPr>
        </p:nvSpPr>
        <p:spPr>
          <a:xfrm>
            <a:off x="605544" y="2764791"/>
            <a:ext cx="6773333" cy="521970"/>
          </a:xfrm>
          <a:prstGeom prst="rect">
            <a:avLst/>
          </a:prstGeom>
          <a:noFill/>
          <a:ln w="9525">
            <a:noFill/>
          </a:ln>
        </p:spPr>
        <p:txBody>
          <a:bodyPr anchor="t" anchorCtr="0">
            <a:spAutoFit/>
          </a:bodyPr>
          <a:p>
            <a:pPr algn="just" defTabSz="266700"/>
            <a:r>
              <a:rPr lang="zh-CN" altLang="en-US" sz="2800" b="1">
                <a:solidFill>
                  <a:srgbClr val="C00000"/>
                </a:solidFill>
                <a:latin typeface="Times New Roman" panose="02020603050405020304" charset="0"/>
                <a:ea typeface="仿宋" panose="02010609060101010101" charset="-122"/>
              </a:rPr>
              <a:t>The atmosphere crackled with tension</a:t>
            </a:r>
            <a:r>
              <a:rPr lang="en-US" altLang="zh-CN" sz="2800">
                <a:solidFill>
                  <a:srgbClr val="FF0000"/>
                </a:solidFill>
                <a:latin typeface="Times New Roman" panose="02020603050405020304" charset="0"/>
                <a:ea typeface="仿宋" panose="02010609060101010101" charset="-122"/>
              </a:rPr>
              <a:t>.</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custDataLst>
              <p:tags r:id="rId3"/>
            </p:custDataLst>
          </p:nvPr>
        </p:nvSpPr>
        <p:spPr>
          <a:xfrm>
            <a:off x="292735" y="895350"/>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1. </a:t>
            </a:r>
            <a:r>
              <a:rPr lang="zh-CN" altLang="en-US" sz="2800" b="1">
                <a:solidFill>
                  <a:srgbClr val="C00000"/>
                </a:solidFill>
                <a:latin typeface="Times New Roman" panose="02020603050405020304" charset="0"/>
                <a:ea typeface="仿宋" panose="02010609060101010101" charset="-122"/>
                <a:sym typeface="+mn-ea"/>
              </a:rPr>
              <a:t>屋子里的气氛不对了</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custDataLst>
              <p:tags r:id="rId4"/>
            </p:custDataLst>
          </p:nvPr>
        </p:nvSpPr>
        <p:spPr>
          <a:xfrm>
            <a:off x="606425" y="1606550"/>
            <a:ext cx="6096000" cy="521970"/>
          </a:xfrm>
          <a:prstGeom prst="rect">
            <a:avLst/>
          </a:prstGeom>
          <a:noFill/>
        </p:spPr>
        <p:txBody>
          <a:bodyPr wrap="square" rtlCol="0" anchor="t">
            <a:spAutoFit/>
          </a:bodyPr>
          <a:p>
            <a:pPr algn="just" defTabSz="266700"/>
            <a:r>
              <a:rPr lang="zh-CN" altLang="en-US" sz="2800" b="1">
                <a:solidFill>
                  <a:srgbClr val="C00000"/>
                </a:solidFill>
                <a:latin typeface="Times New Roman" panose="02020603050405020304" charset="0"/>
                <a:ea typeface="仿宋" panose="02010609060101010101" charset="-122"/>
                <a:sym typeface="+mn-ea"/>
              </a:rPr>
              <a:t>The atmosphere at the house soured</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custDataLst>
              <p:tags r:id="rId5"/>
            </p:custDataLst>
          </p:nvPr>
        </p:nvSpPr>
        <p:spPr>
          <a:xfrm>
            <a:off x="292735" y="2185670"/>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 2. </a:t>
            </a:r>
            <a:r>
              <a:rPr lang="zh-CN" altLang="en-US" sz="2800" b="1">
                <a:solidFill>
                  <a:srgbClr val="C00000"/>
                </a:solidFill>
                <a:latin typeface="Times New Roman" panose="02020603050405020304" charset="0"/>
                <a:ea typeface="仿宋" panose="02010609060101010101" charset="-122"/>
                <a:sym typeface="+mn-ea"/>
              </a:rPr>
              <a:t>气氛顿时紧张了起来</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pic>
        <p:nvPicPr>
          <p:cNvPr id="6" name="图片 5"/>
          <p:cNvPicPr>
            <a:picLocks noChangeAspect="1"/>
          </p:cNvPicPr>
          <p:nvPr/>
        </p:nvPicPr>
        <p:blipFill>
          <a:blip r:embed="rId6"/>
          <a:stretch>
            <a:fillRect/>
          </a:stretch>
        </p:blipFill>
        <p:spPr>
          <a:xfrm>
            <a:off x="7832090" y="1029970"/>
            <a:ext cx="3178175" cy="3178175"/>
          </a:xfrm>
          <a:prstGeom prst="rect">
            <a:avLst/>
          </a:prstGeom>
        </p:spPr>
      </p:pic>
      <p:pic>
        <p:nvPicPr>
          <p:cNvPr id="5124" name="图片 6" descr="logo横版 png"/>
          <p:cNvPicPr>
            <a:picLocks noChangeAspect="1"/>
          </p:cNvPicPr>
          <p:nvPr/>
        </p:nvPicPr>
        <p:blipFill>
          <a:blip r:embed="rId7"/>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9093"/>
                                        </p:tgtEl>
                                        <p:attrNameLst>
                                          <p:attrName>style.visibility</p:attrName>
                                        </p:attrNameLst>
                                      </p:cBhvr>
                                      <p:to>
                                        <p:strVal val="visible"/>
                                      </p:to>
                                    </p:set>
                                    <p:anim to="" calcmode="lin" valueType="num">
                                      <p:cBhvr>
                                        <p:cTn id="12" dur="1" fill="hold"/>
                                        <p:tgtEl>
                                          <p:spTgt spid="8909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9093" grpId="0"/>
      <p:bldP spid="89093" grpId="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91138"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91139"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91140"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lunar	/ˈlu:nə(r)/	adj.阴历的;月球的;月亮的</a:t>
            </a:r>
            <a:endParaRPr lang="zh-CN" altLang="en-US" sz="2800" b="1">
              <a:latin typeface="Times New Roman" panose="02020603050405020304" charset="0"/>
              <a:ea typeface="仿宋" panose="02010609060101010101" charset="-122"/>
            </a:endParaRPr>
          </a:p>
        </p:txBody>
      </p:sp>
      <p:sp>
        <p:nvSpPr>
          <p:cNvPr id="91141" name="文本框 1"/>
          <p:cNvSpPr txBox="1"/>
          <p:nvPr/>
        </p:nvSpPr>
        <p:spPr>
          <a:xfrm>
            <a:off x="774065" y="2012315"/>
            <a:ext cx="10335260" cy="1383665"/>
          </a:xfrm>
          <a:prstGeom prst="rect">
            <a:avLst/>
          </a:prstGeom>
          <a:noFill/>
          <a:ln w="9525">
            <a:noFill/>
          </a:ln>
        </p:spPr>
        <p:txBody>
          <a:bodyPr wrap="square" anchor="t" anchorCtr="0">
            <a:spAutoFit/>
          </a:bodyPr>
          <a:p>
            <a:pPr algn="just" defTabSz="266700"/>
            <a:r>
              <a:rPr lang="en-US" altLang="zh-CN" sz="2800">
                <a:latin typeface="Times New Roman" panose="02020603050405020304" charset="0"/>
                <a:ea typeface="仿宋" panose="02010609060101010101" charset="-122"/>
              </a:rPr>
              <a:t>The moon that night looks the brightest </a:t>
            </a:r>
            <a:r>
              <a:rPr lang="zh-CN" altLang="en-US" sz="2800" b="1">
                <a:solidFill>
                  <a:srgbClr val="C00000"/>
                </a:solidFill>
                <a:latin typeface="Times New Roman" panose="02020603050405020304" charset="0"/>
                <a:ea typeface="仿宋" panose="02010609060101010101" charset="-122"/>
              </a:rPr>
              <a:t>in the whole lunar month</a:t>
            </a:r>
            <a:r>
              <a:rPr lang="en-US" altLang="zh-CN" sz="2800">
                <a:latin typeface="Times New Roman" panose="02020603050405020304" charset="0"/>
                <a:ea typeface="仿宋" panose="02010609060101010101" charset="-122"/>
              </a:rPr>
              <a:t>. What we love most is the time when the whole family enjoy the full moon together.</a:t>
            </a:r>
            <a:endParaRPr lang="zh-CN" altLang="en-US" sz="2800">
              <a:latin typeface="Times New Roman" panose="02020603050405020304" charset="0"/>
              <a:ea typeface="仿宋" panose="02010609060101010101" charset="-122"/>
            </a:endParaRPr>
          </a:p>
        </p:txBody>
      </p:sp>
      <p:sp>
        <p:nvSpPr>
          <p:cNvPr id="2" name="文本框 1"/>
          <p:cNvSpPr txBox="1"/>
          <p:nvPr/>
        </p:nvSpPr>
        <p:spPr>
          <a:xfrm>
            <a:off x="636905" y="857250"/>
            <a:ext cx="10472420" cy="953135"/>
          </a:xfrm>
          <a:prstGeom prst="rect">
            <a:avLst/>
          </a:prstGeom>
          <a:noFill/>
        </p:spPr>
        <p:txBody>
          <a:bodyPr wrap="square" rtlCol="0" anchor="t">
            <a:spAutoFit/>
          </a:bodyPr>
          <a:p>
            <a:pPr algn="just" defTabSz="266700"/>
            <a:r>
              <a:rPr lang="en-US" altLang="zh-CN" sz="2800">
                <a:latin typeface="Times New Roman" panose="02020603050405020304" charset="0"/>
                <a:ea typeface="仿宋" panose="02010609060101010101" charset="-122"/>
                <a:sym typeface="+mn-ea"/>
              </a:rPr>
              <a:t>1. </a:t>
            </a:r>
            <a:r>
              <a:rPr lang="zh-CN" altLang="en-US" sz="2800">
                <a:latin typeface="Times New Roman" panose="02020603050405020304" charset="0"/>
                <a:ea typeface="仿宋" panose="02010609060101010101" charset="-122"/>
                <a:sym typeface="+mn-ea"/>
              </a:rPr>
              <a:t>那一晚的月亮在</a:t>
            </a:r>
            <a:r>
              <a:rPr lang="zh-CN" altLang="en-US" sz="2800" b="1">
                <a:solidFill>
                  <a:srgbClr val="C00000"/>
                </a:solidFill>
                <a:latin typeface="Times New Roman" panose="02020603050405020304" charset="0"/>
                <a:ea typeface="仿宋" panose="02010609060101010101" charset="-122"/>
                <a:sym typeface="+mn-ea"/>
              </a:rPr>
              <a:t>整个阴历月</a:t>
            </a:r>
            <a:r>
              <a:rPr lang="zh-CN" altLang="en-US" sz="2800">
                <a:latin typeface="Times New Roman" panose="02020603050405020304" charset="0"/>
                <a:ea typeface="仿宋" panose="02010609060101010101" charset="-122"/>
                <a:sym typeface="+mn-ea"/>
              </a:rPr>
              <a:t>内看起来最亮。我们最喜爱的是一家人一起欣赏满月的时刻。</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latin typeface="Times New Roman" panose="02020603050405020304" charset="0"/>
              <a:ea typeface="仿宋" panose="02010609060101010101" charset="-122"/>
              <a:sym typeface="+mn-ea"/>
            </a:endParaRPr>
          </a:p>
        </p:txBody>
      </p:sp>
      <p:pic>
        <p:nvPicPr>
          <p:cNvPr id="4" name="图片 3"/>
          <p:cNvPicPr>
            <a:picLocks noChangeAspect="1"/>
          </p:cNvPicPr>
          <p:nvPr/>
        </p:nvPicPr>
        <p:blipFill>
          <a:blip r:embed="rId2"/>
          <a:stretch>
            <a:fillRect/>
          </a:stretch>
        </p:blipFill>
        <p:spPr>
          <a:xfrm>
            <a:off x="8147685" y="3134995"/>
            <a:ext cx="2331085" cy="295275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1141"/>
                                        </p:tgtEl>
                                        <p:attrNameLst>
                                          <p:attrName>style.visibility</p:attrName>
                                        </p:attrNameLst>
                                      </p:cBhvr>
                                      <p:to>
                                        <p:strVal val="visible"/>
                                      </p:to>
                                    </p:set>
                                    <p:anim to="" calcmode="lin" valueType="num">
                                      <p:cBhvr>
                                        <p:cTn id="7" dur="1" fill="hold"/>
                                        <p:tgtEl>
                                          <p:spTgt spid="9114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1" grpId="0"/>
      <p:bldP spid="91141" grpId="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93186"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93187"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93188"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eve	/i:v/	n.前夕;前一天</a:t>
            </a:r>
            <a:endParaRPr lang="zh-CN" altLang="en-US" sz="2800" b="1">
              <a:latin typeface="Times New Roman" panose="02020603050405020304" charset="0"/>
              <a:ea typeface="仿宋" panose="02010609060101010101" charset="-122"/>
            </a:endParaRPr>
          </a:p>
        </p:txBody>
      </p:sp>
      <p:sp>
        <p:nvSpPr>
          <p:cNvPr id="2" name="文本框 1"/>
          <p:cNvSpPr txBox="1"/>
          <p:nvPr/>
        </p:nvSpPr>
        <p:spPr>
          <a:xfrm>
            <a:off x="407035" y="923925"/>
            <a:ext cx="11648440" cy="1383665"/>
          </a:xfrm>
          <a:prstGeom prst="rect">
            <a:avLst/>
          </a:prstGeom>
          <a:noFill/>
        </p:spPr>
        <p:txBody>
          <a:bodyPr wrap="square" rtlCol="0" anchor="t">
            <a:spAutoFit/>
          </a:bodyPr>
          <a:p>
            <a:r>
              <a:rPr lang="en-US" altLang="zh-CN" sz="2800">
                <a:latin typeface="Times New Roman" panose="02020603050405020304" charset="0"/>
                <a:ea typeface="仿宋" panose="02010609060101010101" charset="-122"/>
              </a:rPr>
              <a:t>1. </a:t>
            </a:r>
            <a:r>
              <a:rPr lang="zh-CN" altLang="en-US" sz="2800" b="1">
                <a:solidFill>
                  <a:srgbClr val="C00000"/>
                </a:solidFill>
                <a:latin typeface="Times New Roman" panose="02020603050405020304" charset="0"/>
                <a:ea typeface="仿宋" panose="02010609060101010101" charset="-122"/>
              </a:rPr>
              <a:t>春节前夕</a:t>
            </a:r>
            <a:r>
              <a:rPr lang="en-US" altLang="zh-CN" sz="2800">
                <a:latin typeface="Times New Roman" panose="02020603050405020304" charset="0"/>
                <a:ea typeface="仿宋" panose="02010609060101010101" charset="-122"/>
              </a:rPr>
              <a:t>，社区中心将举办文化集市，展示传统手工艺和民俗表演，让居民沉浸在节日喜悦中。</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r>
              <a:rPr lang="en-US" altLang="zh-CN" sz="2800">
                <a:latin typeface="Times New Roman" panose="02020603050405020304" charset="0"/>
                <a:ea typeface="仿宋" panose="02010609060101010101" charset="-122"/>
              </a:rPr>
              <a:t> </a:t>
            </a:r>
            <a:r>
              <a:rPr lang="en-US" altLang="zh-CN"/>
              <a:t> </a:t>
            </a:r>
            <a:endParaRPr lang="zh-CN" altLang="en-US"/>
          </a:p>
        </p:txBody>
      </p:sp>
      <p:sp>
        <p:nvSpPr>
          <p:cNvPr id="4" name="文本框 3"/>
          <p:cNvSpPr txBox="1"/>
          <p:nvPr/>
        </p:nvSpPr>
        <p:spPr>
          <a:xfrm>
            <a:off x="292735" y="3169285"/>
            <a:ext cx="11899900" cy="953135"/>
          </a:xfrm>
          <a:prstGeom prst="rect">
            <a:avLst/>
          </a:prstGeom>
          <a:noFill/>
        </p:spPr>
        <p:txBody>
          <a:bodyPr wrap="square" rtlCol="0" anchor="t">
            <a:spAutoFit/>
          </a:bodyPr>
          <a:p>
            <a:r>
              <a:rPr lang="en-US" altLang="zh-CN" sz="2800">
                <a:latin typeface="Times New Roman" panose="02020603050405020304" charset="0"/>
                <a:ea typeface="仿宋" panose="02010609060101010101" charset="-122"/>
              </a:rPr>
              <a:t>2. </a:t>
            </a:r>
            <a:r>
              <a:rPr lang="zh-CN" altLang="en-US" sz="2800" b="1">
                <a:solidFill>
                  <a:srgbClr val="C00000"/>
                </a:solidFill>
                <a:latin typeface="Times New Roman" panose="02020603050405020304" charset="0"/>
                <a:ea typeface="仿宋" panose="02010609060101010101" charset="-122"/>
              </a:rPr>
              <a:t>除夕夜的年夜饭</a:t>
            </a:r>
            <a:r>
              <a:rPr lang="en-US" altLang="zh-CN" sz="2800">
                <a:latin typeface="Times New Roman" panose="02020603050405020304" charset="0"/>
                <a:ea typeface="仿宋" panose="02010609060101010101" charset="-122"/>
              </a:rPr>
              <a:t>不仅能增进亲情，更承载着中华文化遗产的精髓。</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endParaRPr lang="en-US" altLang="zh-CN" sz="2800">
              <a:latin typeface="Times New Roman" panose="02020603050405020304" charset="0"/>
              <a:ea typeface="仿宋" panose="02010609060101010101" charset="-122"/>
            </a:endParaRPr>
          </a:p>
        </p:txBody>
      </p:sp>
      <p:sp>
        <p:nvSpPr>
          <p:cNvPr id="5" name="文本框 4"/>
          <p:cNvSpPr txBox="1"/>
          <p:nvPr/>
        </p:nvSpPr>
        <p:spPr>
          <a:xfrm>
            <a:off x="201930" y="4570730"/>
            <a:ext cx="8418195" cy="953135"/>
          </a:xfrm>
          <a:prstGeom prst="rect">
            <a:avLst/>
          </a:prstGeom>
          <a:noFill/>
        </p:spPr>
        <p:txBody>
          <a:bodyPr wrap="square" rtlCol="0" anchor="t">
            <a:spAutoFit/>
          </a:bodyPr>
          <a:p>
            <a:r>
              <a:rPr lang="en-US" altLang="zh-CN" sz="2800">
                <a:latin typeface="Times New Roman" panose="02020603050405020304" charset="0"/>
                <a:ea typeface="仿宋" panose="02010609060101010101" charset="-122"/>
              </a:rPr>
              <a:t>3. </a:t>
            </a:r>
            <a:r>
              <a:rPr lang="zh-CN" altLang="en-US" sz="2800" b="1">
                <a:solidFill>
                  <a:srgbClr val="C00000"/>
                </a:solidFill>
                <a:latin typeface="Times New Roman" panose="02020603050405020304" charset="0"/>
                <a:ea typeface="仿宋" panose="02010609060101010101" charset="-122"/>
              </a:rPr>
              <a:t>暴风雨前夕</a:t>
            </a:r>
            <a:r>
              <a:rPr lang="en-US" altLang="zh-CN" sz="2800">
                <a:latin typeface="Times New Roman" panose="02020603050405020304" charset="0"/>
                <a:ea typeface="仿宋" panose="02010609060101010101" charset="-122"/>
              </a:rPr>
              <a:t>，村庄一片寂静，街道空无一人，窗户紧闭，仿佛在为即将到来的混乱屏息凝神。</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r>
              <a:rPr lang="en-US" altLang="zh-CN" sz="2800">
                <a:latin typeface="Times New Roman" panose="02020603050405020304" charset="0"/>
                <a:ea typeface="仿宋" panose="02010609060101010101" charset="-122"/>
              </a:rPr>
              <a:t>  </a:t>
            </a:r>
            <a:endParaRPr lang="en-US" altLang="zh-CN" sz="2800">
              <a:latin typeface="Times New Roman" panose="02020603050405020304" charset="0"/>
              <a:ea typeface="仿宋" panose="02010609060101010101" charset="-122"/>
            </a:endParaRPr>
          </a:p>
        </p:txBody>
      </p:sp>
      <p:sp>
        <p:nvSpPr>
          <p:cNvPr id="6" name="文本框 5"/>
          <p:cNvSpPr txBox="1"/>
          <p:nvPr/>
        </p:nvSpPr>
        <p:spPr>
          <a:xfrm>
            <a:off x="541655" y="1877060"/>
            <a:ext cx="11303000" cy="1383665"/>
          </a:xfrm>
          <a:prstGeom prst="rect">
            <a:avLst/>
          </a:prstGeom>
          <a:noFill/>
        </p:spPr>
        <p:txBody>
          <a:bodyPr wrap="square" rtlCol="0" anchor="t">
            <a:spAutoFit/>
          </a:bodyPr>
          <a:p>
            <a:r>
              <a:rPr lang="zh-CN" altLang="en-US" sz="2800" b="1">
                <a:solidFill>
                  <a:srgbClr val="C00000"/>
                </a:solidFill>
                <a:latin typeface="Times New Roman" panose="02020603050405020304" charset="0"/>
                <a:ea typeface="仿宋" panose="02010609060101010101" charset="-122"/>
                <a:sym typeface="+mn-ea"/>
              </a:rPr>
              <a:t>On the eve of the Spring Festival</a:t>
            </a:r>
            <a:r>
              <a:rPr lang="en-US" altLang="zh-CN" sz="2800">
                <a:latin typeface="Times New Roman" panose="02020603050405020304" charset="0"/>
                <a:ea typeface="仿宋" panose="02010609060101010101" charset="-122"/>
                <a:sym typeface="+mn-ea"/>
              </a:rPr>
              <a:t>, the community center will host a cultural fair featuring traditional crafts and folk performances, offering residents a chance to immerse themselves in festive joy.</a:t>
            </a:r>
            <a:endParaRPr lang="en-US" altLang="zh-CN" sz="2800">
              <a:latin typeface="Times New Roman" panose="02020603050405020304" charset="0"/>
              <a:ea typeface="仿宋" panose="02010609060101010101" charset="-122"/>
              <a:sym typeface="+mn-ea"/>
            </a:endParaRPr>
          </a:p>
        </p:txBody>
      </p:sp>
      <p:sp>
        <p:nvSpPr>
          <p:cNvPr id="7" name="文本框 6"/>
          <p:cNvSpPr txBox="1"/>
          <p:nvPr/>
        </p:nvSpPr>
        <p:spPr>
          <a:xfrm>
            <a:off x="647065" y="3691255"/>
            <a:ext cx="11197590" cy="953135"/>
          </a:xfrm>
          <a:prstGeom prst="rect">
            <a:avLst/>
          </a:prstGeom>
          <a:noFill/>
        </p:spPr>
        <p:txBody>
          <a:bodyPr wrap="square" rtlCol="0" anchor="t">
            <a:spAutoFit/>
          </a:bodyPr>
          <a:p>
            <a:r>
              <a:rPr lang="en-US" altLang="zh-CN" sz="2800">
                <a:latin typeface="Times New Roman" panose="02020603050405020304" charset="0"/>
                <a:ea typeface="仿宋" panose="02010609060101010101" charset="-122"/>
                <a:sym typeface="+mn-ea"/>
              </a:rPr>
              <a:t>Not only does the family reunion dinner </a:t>
            </a:r>
            <a:r>
              <a:rPr lang="zh-CN" altLang="en-US" sz="2800" b="1">
                <a:solidFill>
                  <a:srgbClr val="C00000"/>
                </a:solidFill>
                <a:latin typeface="Times New Roman" panose="02020603050405020304" charset="0"/>
                <a:ea typeface="仿宋" panose="02010609060101010101" charset="-122"/>
                <a:sym typeface="+mn-ea"/>
              </a:rPr>
              <a:t>on the eve of Lunar New Year </a:t>
            </a:r>
            <a:r>
              <a:rPr lang="en-US" altLang="zh-CN" sz="2800">
                <a:latin typeface="Times New Roman" panose="02020603050405020304" charset="0"/>
                <a:ea typeface="仿宋" panose="02010609060101010101" charset="-122"/>
                <a:sym typeface="+mn-ea"/>
              </a:rPr>
              <a:t>strengthen bonds, but it also carries the essence of Chinese cultural heritage.</a:t>
            </a:r>
            <a:endParaRPr lang="en-US" altLang="zh-CN" sz="2800">
              <a:latin typeface="Times New Roman" panose="02020603050405020304" charset="0"/>
              <a:ea typeface="仿宋" panose="02010609060101010101" charset="-122"/>
              <a:sym typeface="+mn-ea"/>
            </a:endParaRPr>
          </a:p>
        </p:txBody>
      </p:sp>
      <p:sp>
        <p:nvSpPr>
          <p:cNvPr id="8" name="文本框 7"/>
          <p:cNvSpPr txBox="1"/>
          <p:nvPr/>
        </p:nvSpPr>
        <p:spPr>
          <a:xfrm>
            <a:off x="292735" y="5523865"/>
            <a:ext cx="8327390" cy="1383665"/>
          </a:xfrm>
          <a:prstGeom prst="rect">
            <a:avLst/>
          </a:prstGeom>
          <a:noFill/>
        </p:spPr>
        <p:txBody>
          <a:bodyPr wrap="square" rtlCol="0" anchor="t">
            <a:spAutoFit/>
          </a:bodyPr>
          <a:p>
            <a:r>
              <a:rPr lang="en-US" altLang="zh-CN" sz="2800">
                <a:latin typeface="Times New Roman" panose="02020603050405020304" charset="0"/>
                <a:ea typeface="仿宋" panose="02010609060101010101" charset="-122"/>
                <a:sym typeface="+mn-ea"/>
              </a:rPr>
              <a:t>The village lay quiet </a:t>
            </a:r>
            <a:r>
              <a:rPr lang="zh-CN" altLang="en-US" sz="2800" b="1">
                <a:solidFill>
                  <a:srgbClr val="C00000"/>
                </a:solidFill>
                <a:latin typeface="Times New Roman" panose="02020603050405020304" charset="0"/>
                <a:ea typeface="仿宋" panose="02010609060101010101" charset="-122"/>
                <a:sym typeface="+mn-ea"/>
              </a:rPr>
              <a:t>on the eve of the storm</a:t>
            </a:r>
            <a:r>
              <a:rPr lang="en-US" altLang="zh-CN" sz="2800">
                <a:latin typeface="Times New Roman" panose="02020603050405020304" charset="0"/>
                <a:ea typeface="仿宋" panose="02010609060101010101" charset="-122"/>
                <a:sym typeface="+mn-ea"/>
              </a:rPr>
              <a:t>, its streets deserted and windows tightly shut, as if holding its breath for the impending chaos.</a:t>
            </a:r>
            <a:endParaRPr lang="en-US" altLang="zh-CN" sz="2800">
              <a:latin typeface="Times New Roman" panose="02020603050405020304" charset="0"/>
              <a:ea typeface="仿宋" panose="02010609060101010101" charset="-122"/>
              <a:sym typeface="+mn-ea"/>
            </a:endParaRPr>
          </a:p>
        </p:txBody>
      </p:sp>
      <p:pic>
        <p:nvPicPr>
          <p:cNvPr id="9" name="图片 8"/>
          <p:cNvPicPr>
            <a:picLocks noChangeAspect="1"/>
          </p:cNvPicPr>
          <p:nvPr/>
        </p:nvPicPr>
        <p:blipFill>
          <a:blip r:embed="rId2"/>
          <a:stretch>
            <a:fillRect/>
          </a:stretch>
        </p:blipFill>
        <p:spPr>
          <a:xfrm>
            <a:off x="8620125" y="4570730"/>
            <a:ext cx="3041650" cy="216217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95234"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95235"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95236"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envelope	/ˈenvələʊp/	n.信封;塑料封套</a:t>
            </a:r>
            <a:endParaRPr lang="zh-CN" altLang="en-US" sz="2800" b="1">
              <a:latin typeface="Times New Roman" panose="02020603050405020304" charset="0"/>
              <a:ea typeface="仿宋" panose="02010609060101010101" charset="-122"/>
            </a:endParaRPr>
          </a:p>
        </p:txBody>
      </p:sp>
      <p:sp>
        <p:nvSpPr>
          <p:cNvPr id="95237" name="文本框 1"/>
          <p:cNvSpPr txBox="1"/>
          <p:nvPr/>
        </p:nvSpPr>
        <p:spPr>
          <a:xfrm>
            <a:off x="698889" y="4370706"/>
            <a:ext cx="6773333" cy="521970"/>
          </a:xfrm>
          <a:prstGeom prst="rect">
            <a:avLst/>
          </a:prstGeom>
          <a:noFill/>
          <a:ln w="9525">
            <a:noFill/>
          </a:ln>
        </p:spPr>
        <p:txBody>
          <a:bodyPr anchor="t" anchorCtr="0">
            <a:spAutoFit/>
          </a:bodyPr>
          <a:p>
            <a:pPr algn="just" defTabSz="266700"/>
            <a:r>
              <a:rPr lang="zh-CN" altLang="en-US" sz="2800" b="1">
                <a:solidFill>
                  <a:srgbClr val="C00000"/>
                </a:solidFill>
                <a:latin typeface="Times New Roman" panose="02020603050405020304" charset="0"/>
                <a:ea typeface="仿宋" panose="02010609060101010101" charset="-122"/>
              </a:rPr>
              <a:t>And darkness enveloped the house</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nvSpPr>
        <p:spPr>
          <a:xfrm>
            <a:off x="407035" y="1032510"/>
            <a:ext cx="1037971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森林那种美妙、馥郁的香气</a:t>
            </a:r>
            <a:r>
              <a:rPr lang="zh-CN" altLang="en-US" sz="2800" b="1">
                <a:solidFill>
                  <a:srgbClr val="C00000"/>
                </a:solidFill>
                <a:latin typeface="Times New Roman" panose="02020603050405020304" charset="0"/>
                <a:ea typeface="仿宋" panose="02010609060101010101" charset="-122"/>
                <a:sym typeface="+mn-ea"/>
              </a:rPr>
              <a:t>笼罩了我们</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nvSpPr>
        <p:spPr>
          <a:xfrm>
            <a:off x="699135" y="1656080"/>
            <a:ext cx="10086975"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That lovely, rich fragrant smell of the forest </a:t>
            </a:r>
            <a:r>
              <a:rPr lang="zh-CN" altLang="en-US" sz="2800" b="1">
                <a:solidFill>
                  <a:srgbClr val="C00000"/>
                </a:solidFill>
                <a:latin typeface="Times New Roman" panose="02020603050405020304" charset="0"/>
                <a:ea typeface="仿宋" panose="02010609060101010101" charset="-122"/>
                <a:sym typeface="+mn-ea"/>
              </a:rPr>
              <a:t>enveloped us</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nvSpPr>
        <p:spPr>
          <a:xfrm>
            <a:off x="407035" y="2411730"/>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a:solidFill>
                  <a:srgbClr val="222222"/>
                </a:solidFill>
                <a:latin typeface="Times New Roman" panose="02020603050405020304" charset="0"/>
                <a:ea typeface="仿宋" panose="02010609060101010101" charset="-122"/>
                <a:sym typeface="+mn-ea"/>
              </a:rPr>
              <a:t>云雾</a:t>
            </a:r>
            <a:r>
              <a:rPr lang="zh-CN" altLang="en-US" sz="2800" b="1">
                <a:solidFill>
                  <a:srgbClr val="C00000"/>
                </a:solidFill>
                <a:latin typeface="Times New Roman" panose="02020603050405020304" charset="0"/>
                <a:ea typeface="仿宋" panose="02010609060101010101" charset="-122"/>
                <a:sym typeface="+mn-ea"/>
              </a:rPr>
              <a:t>笼罩着山顶</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nvSpPr>
        <p:spPr>
          <a:xfrm>
            <a:off x="699135" y="3129915"/>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Clouds </a:t>
            </a:r>
            <a:r>
              <a:rPr lang="zh-CN" altLang="en-US" sz="2800" b="1">
                <a:solidFill>
                  <a:srgbClr val="C00000"/>
                </a:solidFill>
                <a:latin typeface="Times New Roman" panose="02020603050405020304" charset="0"/>
                <a:ea typeface="仿宋" panose="02010609060101010101" charset="-122"/>
                <a:sym typeface="+mn-ea"/>
              </a:rPr>
              <a:t>enveloped the mountain tops</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7" name="文本框 6"/>
          <p:cNvSpPr txBox="1"/>
          <p:nvPr/>
        </p:nvSpPr>
        <p:spPr>
          <a:xfrm>
            <a:off x="407035" y="3651885"/>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3. </a:t>
            </a:r>
            <a:r>
              <a:rPr lang="zh-CN" altLang="en-US" sz="2800" b="1">
                <a:solidFill>
                  <a:srgbClr val="C00000"/>
                </a:solidFill>
                <a:latin typeface="Times New Roman" panose="02020603050405020304" charset="0"/>
                <a:ea typeface="仿宋" panose="02010609060101010101" charset="-122"/>
                <a:sym typeface="+mn-ea"/>
              </a:rPr>
              <a:t>房里是一片黑暗</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pic>
        <p:nvPicPr>
          <p:cNvPr id="8" name="图片 7"/>
          <p:cNvPicPr>
            <a:picLocks noChangeAspect="1"/>
          </p:cNvPicPr>
          <p:nvPr/>
        </p:nvPicPr>
        <p:blipFill>
          <a:blip r:embed="rId2"/>
          <a:stretch>
            <a:fillRect/>
          </a:stretch>
        </p:blipFill>
        <p:spPr>
          <a:xfrm>
            <a:off x="7372985" y="2365375"/>
            <a:ext cx="2729230" cy="2256790"/>
          </a:xfrm>
          <a:prstGeom prst="rect">
            <a:avLst/>
          </a:prstGeom>
        </p:spPr>
      </p:pic>
      <p:pic>
        <p:nvPicPr>
          <p:cNvPr id="9" name="图片 8"/>
          <p:cNvPicPr>
            <a:picLocks noChangeAspect="1"/>
          </p:cNvPicPr>
          <p:nvPr/>
        </p:nvPicPr>
        <p:blipFill>
          <a:blip r:embed="rId3"/>
          <a:stretch>
            <a:fillRect/>
          </a:stretch>
        </p:blipFill>
        <p:spPr>
          <a:xfrm>
            <a:off x="1221105" y="5089525"/>
            <a:ext cx="2962275" cy="1666240"/>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5237"/>
                                        </p:tgtEl>
                                        <p:attrNameLst>
                                          <p:attrName>style.visibility</p:attrName>
                                        </p:attrNameLst>
                                      </p:cBhvr>
                                      <p:to>
                                        <p:strVal val="visible"/>
                                      </p:to>
                                    </p:set>
                                    <p:anim to="" calcmode="lin" valueType="num">
                                      <p:cBhvr>
                                        <p:cTn id="17" dur="1" fill="hold"/>
                                        <p:tgtEl>
                                          <p:spTgt spid="9523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95237" grpId="0"/>
      <p:bldP spid="95237" grpId="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97282"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97283"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97284"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merry	/ˈmeri/	adj.愉快的;高兴的</a:t>
            </a:r>
            <a:endParaRPr lang="zh-CN" altLang="en-US" sz="2800" b="1">
              <a:latin typeface="Times New Roman" panose="02020603050405020304" charset="0"/>
              <a:ea typeface="仿宋" panose="02010609060101010101" charset="-122"/>
            </a:endParaRPr>
          </a:p>
        </p:txBody>
      </p:sp>
      <p:sp>
        <p:nvSpPr>
          <p:cNvPr id="97285" name="文本框 1"/>
          <p:cNvSpPr txBox="1"/>
          <p:nvPr>
            <p:custDataLst>
              <p:tags r:id="rId2"/>
            </p:custDataLst>
          </p:nvPr>
        </p:nvSpPr>
        <p:spPr>
          <a:xfrm>
            <a:off x="744855" y="4654550"/>
            <a:ext cx="9291320" cy="521970"/>
          </a:xfrm>
          <a:prstGeom prst="rect">
            <a:avLst/>
          </a:prstGeom>
          <a:noFill/>
          <a:ln w="9525">
            <a:noFill/>
          </a:ln>
        </p:spPr>
        <p:txBody>
          <a:bodyPr wrap="square" anchor="t" anchorCtr="0">
            <a:spAutoFit/>
          </a:bodyPr>
          <a:p>
            <a:pPr algn="just" defTabSz="266700"/>
            <a:r>
              <a:rPr lang="en-US" altLang="zh-CN" sz="2800">
                <a:solidFill>
                  <a:srgbClr val="222222"/>
                </a:solidFill>
                <a:latin typeface="Times New Roman" panose="02020603050405020304" charset="0"/>
                <a:ea typeface="仿宋" panose="02010609060101010101" charset="-122"/>
              </a:rPr>
              <a:t>Chris </a:t>
            </a:r>
            <a:r>
              <a:rPr lang="en-US" altLang="zh-CN" sz="2800" b="1">
                <a:solidFill>
                  <a:srgbClr val="C00000"/>
                </a:solidFill>
                <a:latin typeface="Times New Roman" panose="02020603050405020304" charset="0"/>
                <a:ea typeface="仿宋" panose="02010609060101010101" charset="-122"/>
              </a:rPr>
              <a:t>threw back his head and laughed merrily</a:t>
            </a:r>
            <a:r>
              <a:rPr lang="en-US" altLang="zh-CN" sz="2800">
                <a:solidFill>
                  <a:srgbClr val="222222"/>
                </a:solidFill>
                <a:latin typeface="Times New Roman" panose="02020603050405020304" charset="0"/>
                <a:ea typeface="仿宋" panose="02010609060101010101" charset="-122"/>
              </a:rPr>
              <a:t>.</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custDataLst>
              <p:tags r:id="rId3"/>
            </p:custDataLst>
          </p:nvPr>
        </p:nvSpPr>
        <p:spPr>
          <a:xfrm>
            <a:off x="647065" y="937895"/>
            <a:ext cx="7047230" cy="953135"/>
          </a:xfrm>
          <a:prstGeom prst="rect">
            <a:avLst/>
          </a:prstGeom>
          <a:noFill/>
        </p:spPr>
        <p:txBody>
          <a:bodyPr wrap="square" rtlCol="0" anchor="t">
            <a:spAutoFit/>
          </a:bodyPr>
          <a:p>
            <a:pPr algn="l" defTabSz="6858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她轻轻地哼着</a:t>
            </a:r>
            <a:r>
              <a:rPr lang="en-US" altLang="zh-CN" sz="2800" b="1">
                <a:solidFill>
                  <a:srgbClr val="C00000"/>
                </a:solidFill>
                <a:latin typeface="Times New Roman" panose="02020603050405020304" charset="0"/>
                <a:ea typeface="仿宋" panose="02010609060101010101" charset="-122"/>
                <a:sym typeface="+mn-ea"/>
              </a:rPr>
              <a:t>一首欢快的小曲儿</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1600" b="0" i="0">
              <a:solidFill>
                <a:srgbClr val="2A2F45"/>
              </a:solidFill>
              <a:latin typeface="PingFang SC"/>
              <a:ea typeface="PingFang SC"/>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custDataLst>
              <p:tags r:id="rId4"/>
            </p:custDataLst>
          </p:nvPr>
        </p:nvSpPr>
        <p:spPr>
          <a:xfrm>
            <a:off x="744855" y="1490980"/>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She </a:t>
            </a:r>
            <a:r>
              <a:rPr lang="en-US" altLang="zh-CN" sz="2800">
                <a:solidFill>
                  <a:schemeClr val="tx1"/>
                </a:solidFill>
                <a:latin typeface="Times New Roman" panose="02020603050405020304" charset="0"/>
                <a:ea typeface="仿宋" panose="02010609060101010101" charset="-122"/>
                <a:sym typeface="+mn-ea"/>
              </a:rPr>
              <a:t>was humming</a:t>
            </a:r>
            <a:r>
              <a:rPr lang="en-US" altLang="zh-CN" sz="2800" b="1">
                <a:solidFill>
                  <a:srgbClr val="C00000"/>
                </a:solidFill>
                <a:latin typeface="Times New Roman" panose="02020603050405020304" charset="0"/>
                <a:ea typeface="仿宋" panose="02010609060101010101" charset="-122"/>
                <a:sym typeface="+mn-ea"/>
              </a:rPr>
              <a:t> a merry little tune</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custDataLst>
              <p:tags r:id="rId5"/>
            </p:custDataLst>
          </p:nvPr>
        </p:nvSpPr>
        <p:spPr>
          <a:xfrm>
            <a:off x="524510" y="2110740"/>
            <a:ext cx="6817360" cy="953135"/>
          </a:xfrm>
          <a:prstGeom prst="rect">
            <a:avLst/>
          </a:prstGeom>
          <a:noFill/>
        </p:spPr>
        <p:txBody>
          <a:bodyPr wrap="square" rtlCol="0" anchor="t">
            <a:spAutoFit/>
          </a:bodyPr>
          <a:p>
            <a:pPr algn="l" defTabSz="685800"/>
            <a:r>
              <a:rPr lang="en-US" altLang="zh-CN" sz="2800">
                <a:solidFill>
                  <a:srgbClr val="222222"/>
                </a:solidFill>
                <a:latin typeface="Times New Roman" panose="02020603050405020304" charset="0"/>
                <a:ea typeface="仿宋" panose="02010609060101010101" charset="-122"/>
                <a:sym typeface="+mn-ea"/>
              </a:rPr>
              <a:t>2. </a:t>
            </a:r>
            <a:r>
              <a:rPr lang="zh-CN" altLang="en-US" sz="2800">
                <a:solidFill>
                  <a:srgbClr val="222222"/>
                </a:solidFill>
                <a:latin typeface="Times New Roman" panose="02020603050405020304" charset="0"/>
                <a:ea typeface="仿宋" panose="02010609060101010101" charset="-122"/>
                <a:sym typeface="+mn-ea"/>
              </a:rPr>
              <a:t>从房子里</a:t>
            </a:r>
            <a:r>
              <a:rPr lang="en-US" altLang="zh-CN" sz="2800" b="1">
                <a:solidFill>
                  <a:srgbClr val="C00000"/>
                </a:solidFill>
                <a:latin typeface="Times New Roman" panose="02020603050405020304" charset="0"/>
                <a:ea typeface="仿宋" panose="02010609060101010101" charset="-122"/>
                <a:sym typeface="+mn-ea"/>
              </a:rPr>
              <a:t>传出阵阵欢快的笑声</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1600" b="0" i="0">
              <a:solidFill>
                <a:srgbClr val="2A2F45"/>
              </a:solidFill>
              <a:latin typeface="PingFang SC"/>
              <a:ea typeface="PingFang SC"/>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custDataLst>
              <p:tags r:id="rId6"/>
            </p:custDataLst>
          </p:nvPr>
        </p:nvSpPr>
        <p:spPr>
          <a:xfrm>
            <a:off x="744855" y="2630170"/>
            <a:ext cx="993394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From the house </a:t>
            </a:r>
            <a:r>
              <a:rPr lang="en-US" altLang="zh-CN" sz="2800" b="1">
                <a:solidFill>
                  <a:srgbClr val="C00000"/>
                </a:solidFill>
                <a:latin typeface="Times New Roman" panose="02020603050405020304" charset="0"/>
                <a:ea typeface="仿宋" panose="02010609060101010101" charset="-122"/>
                <a:sym typeface="+mn-ea"/>
              </a:rPr>
              <a:t>come bursts of merry laughter</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7" name="文本框 6"/>
          <p:cNvSpPr txBox="1"/>
          <p:nvPr>
            <p:custDataLst>
              <p:tags r:id="rId7"/>
            </p:custDataLst>
          </p:nvPr>
        </p:nvSpPr>
        <p:spPr>
          <a:xfrm>
            <a:off x="524510" y="3168015"/>
            <a:ext cx="7169785" cy="953135"/>
          </a:xfrm>
          <a:prstGeom prst="rect">
            <a:avLst/>
          </a:prstGeom>
          <a:noFill/>
        </p:spPr>
        <p:txBody>
          <a:bodyPr wrap="square" rtlCol="0" anchor="t">
            <a:spAutoFit/>
          </a:bodyPr>
          <a:p>
            <a:pPr algn="l" defTabSz="685800"/>
            <a:r>
              <a:rPr lang="en-US" altLang="zh-CN" sz="2800">
                <a:solidFill>
                  <a:srgbClr val="222222"/>
                </a:solidFill>
                <a:latin typeface="Times New Roman" panose="02020603050405020304" charset="0"/>
                <a:ea typeface="仿宋" panose="02010609060101010101" charset="-122"/>
                <a:sym typeface="+mn-ea"/>
              </a:rPr>
              <a:t> 3. </a:t>
            </a:r>
            <a:r>
              <a:rPr lang="en-US" altLang="zh-CN" sz="2800" b="1">
                <a:solidFill>
                  <a:srgbClr val="C00000"/>
                </a:solidFill>
                <a:latin typeface="Times New Roman" panose="02020603050405020304" charset="0"/>
                <a:ea typeface="仿宋" panose="02010609060101010101" charset="-122"/>
                <a:sym typeface="+mn-ea"/>
              </a:rPr>
              <a:t>篝火正在欢快地熊熊燃烧着</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1600" b="0" i="0">
              <a:solidFill>
                <a:srgbClr val="2A2F45"/>
              </a:solidFill>
              <a:latin typeface="PingFang SC"/>
              <a:ea typeface="PingFang SC"/>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8" name="文本框 7"/>
          <p:cNvSpPr txBox="1"/>
          <p:nvPr>
            <p:custDataLst>
              <p:tags r:id="rId8"/>
            </p:custDataLst>
          </p:nvPr>
        </p:nvSpPr>
        <p:spPr>
          <a:xfrm>
            <a:off x="744855" y="3705860"/>
            <a:ext cx="6096000" cy="521970"/>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The log fire was blazing merrily</a:t>
            </a:r>
            <a:r>
              <a:rPr lang="en-US" altLang="zh-CN" sz="2800">
                <a:solidFill>
                  <a:srgbClr val="222222"/>
                </a:solidFill>
                <a:latin typeface="Times New Roman" panose="02020603050405020304" charset="0"/>
                <a:ea typeface="仿宋" panose="02010609060101010101" charset="-122"/>
                <a:sym typeface="+mn-ea"/>
              </a:rPr>
              <a:t>.</a:t>
            </a:r>
            <a:endParaRPr lang="en-US" altLang="zh-CN" sz="2800">
              <a:solidFill>
                <a:srgbClr val="222222"/>
              </a:solidFill>
              <a:latin typeface="Times New Roman" panose="02020603050405020304" charset="0"/>
              <a:ea typeface="仿宋" panose="02010609060101010101" charset="-122"/>
              <a:sym typeface="+mn-ea"/>
            </a:endParaRPr>
          </a:p>
        </p:txBody>
      </p:sp>
      <p:sp>
        <p:nvSpPr>
          <p:cNvPr id="9" name="文本框 8"/>
          <p:cNvSpPr txBox="1"/>
          <p:nvPr>
            <p:custDataLst>
              <p:tags r:id="rId9"/>
            </p:custDataLst>
          </p:nvPr>
        </p:nvSpPr>
        <p:spPr>
          <a:xfrm>
            <a:off x="524510" y="4132580"/>
            <a:ext cx="6816725" cy="953135"/>
          </a:xfrm>
          <a:prstGeom prst="rect">
            <a:avLst/>
          </a:prstGeom>
          <a:noFill/>
        </p:spPr>
        <p:txBody>
          <a:bodyPr wrap="square" rtlCol="0" anchor="t">
            <a:spAutoFit/>
          </a:bodyPr>
          <a:p>
            <a:pPr algn="l" defTabSz="685800"/>
            <a:r>
              <a:rPr lang="en-US" altLang="zh-CN" sz="2800">
                <a:solidFill>
                  <a:srgbClr val="222222"/>
                </a:solidFill>
                <a:latin typeface="Times New Roman" panose="02020603050405020304" charset="0"/>
                <a:ea typeface="仿宋" panose="02010609060101010101" charset="-122"/>
                <a:sym typeface="+mn-ea"/>
              </a:rPr>
              <a:t> 4. </a:t>
            </a:r>
            <a:r>
              <a:rPr lang="zh-CN" altLang="en-US" sz="2800">
                <a:solidFill>
                  <a:srgbClr val="222222"/>
                </a:solidFill>
                <a:latin typeface="Times New Roman" panose="02020603050405020304" charset="0"/>
                <a:ea typeface="仿宋" panose="02010609060101010101" charset="-122"/>
                <a:sym typeface="+mn-ea"/>
              </a:rPr>
              <a:t>克里斯</a:t>
            </a:r>
            <a:r>
              <a:rPr lang="en-US" altLang="zh-CN" sz="2800" b="1">
                <a:solidFill>
                  <a:srgbClr val="C00000"/>
                </a:solidFill>
                <a:latin typeface="Times New Roman" panose="02020603050405020304" charset="0"/>
                <a:ea typeface="仿宋" panose="02010609060101010101" charset="-122"/>
                <a:sym typeface="+mn-ea"/>
              </a:rPr>
              <a:t>开心地仰天大笑</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1600" b="0" i="0">
              <a:solidFill>
                <a:srgbClr val="2A2F45"/>
              </a:solidFill>
              <a:latin typeface="PingFang SC"/>
              <a:ea typeface="PingFang SC"/>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pic>
        <p:nvPicPr>
          <p:cNvPr id="10" name="图片 9"/>
          <p:cNvPicPr>
            <a:picLocks noChangeAspect="1"/>
          </p:cNvPicPr>
          <p:nvPr/>
        </p:nvPicPr>
        <p:blipFill>
          <a:blip r:embed="rId10"/>
          <a:stretch>
            <a:fillRect/>
          </a:stretch>
        </p:blipFill>
        <p:spPr>
          <a:xfrm>
            <a:off x="8143875" y="2044700"/>
            <a:ext cx="2000250" cy="2609850"/>
          </a:xfrm>
          <a:prstGeom prst="rect">
            <a:avLst/>
          </a:prstGeom>
        </p:spPr>
      </p:pic>
      <p:pic>
        <p:nvPicPr>
          <p:cNvPr id="5124" name="图片 6" descr="logo横版 png"/>
          <p:cNvPicPr>
            <a:picLocks noChangeAspect="1"/>
          </p:cNvPicPr>
          <p:nvPr/>
        </p:nvPicPr>
        <p:blipFill>
          <a:blip r:embed="rId1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7285"/>
                                        </p:tgtEl>
                                        <p:attrNameLst>
                                          <p:attrName>style.visibility</p:attrName>
                                        </p:attrNameLst>
                                      </p:cBhvr>
                                      <p:to>
                                        <p:strVal val="visible"/>
                                      </p:to>
                                    </p:set>
                                    <p:anim to="" calcmode="lin" valueType="num">
                                      <p:cBhvr>
                                        <p:cTn id="22" dur="1" fill="hold"/>
                                        <p:tgtEl>
                                          <p:spTgt spid="9728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P spid="8" grpId="1"/>
      <p:bldP spid="97285" grpId="0"/>
      <p:bldP spid="97285" grpId="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99330"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99331"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99332"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pumpkin	/ˈpʌmpkɪn/	n.南瓜</a:t>
            </a:r>
            <a:endParaRPr lang="zh-CN" altLang="en-US" sz="2800" b="1">
              <a:latin typeface="Times New Roman" panose="02020603050405020304" charset="0"/>
              <a:ea typeface="仿宋" panose="02010609060101010101" charset="-122"/>
            </a:endParaRPr>
          </a:p>
        </p:txBody>
      </p:sp>
      <p:sp>
        <p:nvSpPr>
          <p:cNvPr id="99333" name="文本框 3"/>
          <p:cNvSpPr txBox="1"/>
          <p:nvPr/>
        </p:nvSpPr>
        <p:spPr>
          <a:xfrm>
            <a:off x="621665" y="1602105"/>
            <a:ext cx="8629650" cy="521970"/>
          </a:xfrm>
          <a:prstGeom prst="rect">
            <a:avLst/>
          </a:prstGeom>
          <a:noFill/>
          <a:ln w="9525">
            <a:noFill/>
          </a:ln>
        </p:spPr>
        <p:txBody>
          <a:bodyPr wrap="square" anchor="t" anchorCtr="0">
            <a:spAutoFit/>
          </a:bodyPr>
          <a:p>
            <a:r>
              <a:rPr lang="en-US" altLang="zh-CN" sz="2800" b="1">
                <a:solidFill>
                  <a:srgbClr val="C00000"/>
                </a:solidFill>
                <a:latin typeface="Times New Roman" panose="02020603050405020304" charset="0"/>
                <a:ea typeface="仿宋" panose="02010609060101010101" charset="-122"/>
              </a:rPr>
              <a:t>Pumpkin carving</a:t>
            </a:r>
            <a:r>
              <a:rPr lang="en-US" altLang="zh-CN" sz="2800">
                <a:latin typeface="Times New Roman" panose="02020603050405020304" charset="0"/>
                <a:ea typeface="仿宋" panose="02010609060101010101" charset="-122"/>
              </a:rPr>
              <a:t> at Halloween is a family tradition. </a:t>
            </a:r>
            <a:endParaRPr lang="zh-CN" altLang="en-US" sz="2800">
              <a:latin typeface="Times New Roman" panose="02020603050405020304" charset="0"/>
              <a:ea typeface="仿宋" panose="02010609060101010101" charset="-122"/>
            </a:endParaRPr>
          </a:p>
        </p:txBody>
      </p:sp>
      <p:sp>
        <p:nvSpPr>
          <p:cNvPr id="99334" name="文本框 4"/>
          <p:cNvSpPr txBox="1"/>
          <p:nvPr/>
        </p:nvSpPr>
        <p:spPr>
          <a:xfrm>
            <a:off x="621665" y="3509010"/>
            <a:ext cx="11193780" cy="1254125"/>
          </a:xfrm>
          <a:prstGeom prst="rect">
            <a:avLst/>
          </a:prstGeom>
          <a:noFill/>
          <a:ln w="9525">
            <a:noFill/>
          </a:ln>
        </p:spPr>
        <p:txBody>
          <a:bodyPr wrap="square" anchor="t" anchorCtr="0">
            <a:spAutoFit/>
          </a:bodyPr>
          <a:p>
            <a:pPr marL="158750" algn="just" defTabSz="266700">
              <a:lnSpc>
                <a:spcPct val="135000"/>
              </a:lnSpc>
            </a:pPr>
            <a:r>
              <a:rPr lang="en-US" altLang="zh-CN" sz="2800">
                <a:solidFill>
                  <a:srgbClr val="0A0A0A"/>
                </a:solidFill>
                <a:latin typeface="Times New Roman" panose="02020603050405020304" charset="0"/>
                <a:ea typeface="仿宋" panose="02010609060101010101" charset="-122"/>
              </a:rPr>
              <a:t>I'm unsure now why I thought</a:t>
            </a:r>
            <a:r>
              <a:rPr lang="en-US" altLang="zh-CN" sz="2800" b="1">
                <a:solidFill>
                  <a:srgbClr val="C00000"/>
                </a:solidFill>
                <a:latin typeface="Times New Roman" panose="02020603050405020304" charset="0"/>
                <a:ea typeface="仿宋" panose="02010609060101010101" charset="-122"/>
              </a:rPr>
              <a:t> forcing my head inside the pumpkin</a:t>
            </a:r>
            <a:r>
              <a:rPr lang="en-US" altLang="zh-CN" sz="2800">
                <a:solidFill>
                  <a:srgbClr val="0A0A0A"/>
                </a:solidFill>
                <a:latin typeface="Times New Roman" panose="02020603050405020304" charset="0"/>
                <a:ea typeface="仿宋" panose="02010609060101010101" charset="-122"/>
              </a:rPr>
              <a:t> would settle the matter, but it seemed to make perfect sense at the time.</a:t>
            </a:r>
            <a:endParaRPr lang="en-US" altLang="zh-CN" sz="2800">
              <a:solidFill>
                <a:srgbClr val="0A0A0A"/>
              </a:solidFill>
              <a:latin typeface="Times New Roman" panose="02020603050405020304" charset="0"/>
              <a:ea typeface="仿宋" panose="02010609060101010101" charset="-122"/>
            </a:endParaRPr>
          </a:p>
        </p:txBody>
      </p:sp>
      <p:sp>
        <p:nvSpPr>
          <p:cNvPr id="99335" name="文本框 5"/>
          <p:cNvSpPr txBox="1"/>
          <p:nvPr/>
        </p:nvSpPr>
        <p:spPr>
          <a:xfrm>
            <a:off x="621665" y="2124075"/>
            <a:ext cx="11057255" cy="1383665"/>
          </a:xfrm>
          <a:prstGeom prst="rect">
            <a:avLst/>
          </a:prstGeom>
          <a:noFill/>
          <a:ln w="9525">
            <a:noFill/>
          </a:ln>
        </p:spPr>
        <p:txBody>
          <a:bodyPr wrap="square" anchor="t" anchorCtr="0">
            <a:spAutoFit/>
          </a:bodyPr>
          <a:p>
            <a:pPr algn="l" defTabSz="266700">
              <a:lnSpc>
                <a:spcPct val="150000"/>
              </a:lnSpc>
              <a:buClrTx/>
              <a:buSzTx/>
              <a:buFontTx/>
            </a:pPr>
            <a:r>
              <a:rPr lang="en-US" altLang="zh-CN" sz="2800">
                <a:latin typeface="Times New Roman" panose="02020603050405020304" charset="0"/>
                <a:ea typeface="仿宋" panose="02010609060101010101" charset="-122"/>
              </a:rPr>
              <a:t>2. </a:t>
            </a:r>
            <a:r>
              <a:rPr lang="zh-CN" altLang="en-US" sz="2800">
                <a:latin typeface="Times New Roman" panose="02020603050405020304" charset="0"/>
                <a:ea typeface="仿宋" panose="02010609060101010101" charset="-122"/>
              </a:rPr>
              <a:t>现在我不太明白自己当初为何会认为</a:t>
            </a:r>
            <a:r>
              <a:rPr lang="en-US" altLang="zh-CN" sz="2800" b="1">
                <a:solidFill>
                  <a:srgbClr val="C00000"/>
                </a:solidFill>
                <a:latin typeface="Times New Roman" panose="02020603050405020304" charset="0"/>
                <a:ea typeface="仿宋" panose="02010609060101010101" charset="-122"/>
              </a:rPr>
              <a:t>把脑袋伸进南瓜里</a:t>
            </a:r>
            <a:r>
              <a:rPr lang="zh-CN" altLang="en-US" sz="2800">
                <a:latin typeface="Times New Roman" panose="02020603050405020304" charset="0"/>
                <a:ea typeface="仿宋" panose="02010609060101010101" charset="-122"/>
              </a:rPr>
              <a:t>就能解决问题，但当时我觉得这么做确实很有道理。</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2021年1月浙江卷</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rPr>
              <a:t>)</a:t>
            </a:r>
            <a:endPar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endParaRPr>
          </a:p>
        </p:txBody>
      </p:sp>
      <p:sp>
        <p:nvSpPr>
          <p:cNvPr id="2" name="文本框 1"/>
          <p:cNvSpPr txBox="1"/>
          <p:nvPr/>
        </p:nvSpPr>
        <p:spPr>
          <a:xfrm>
            <a:off x="621665" y="847725"/>
            <a:ext cx="7904480" cy="521970"/>
          </a:xfrm>
          <a:prstGeom prst="rect">
            <a:avLst/>
          </a:prstGeom>
        </p:spPr>
        <p:txBody>
          <a:bodyPr wrap="square">
            <a:spAutoFit/>
          </a:bodyPr>
          <a:p>
            <a:pPr marL="0" indent="0"/>
            <a:r>
              <a:rPr lang="zh-CN" altLang="en-US" sz="2800" b="0" i="0">
                <a:latin typeface="Times New Roman" panose="02020603050405020304" charset="0"/>
                <a:ea typeface="仿宋" panose="02010609060101010101" charset="-122"/>
              </a:rPr>
              <a:t>1. 在万圣节</a:t>
            </a:r>
            <a:r>
              <a:rPr lang="en-US" altLang="zh-CN" sz="2800" b="1">
                <a:solidFill>
                  <a:srgbClr val="C00000"/>
                </a:solidFill>
                <a:latin typeface="Times New Roman" panose="02020603050405020304" charset="0"/>
                <a:ea typeface="仿宋" panose="02010609060101010101" charset="-122"/>
                <a:sym typeface="+mn-ea"/>
              </a:rPr>
              <a:t>雕刻</a:t>
            </a:r>
            <a:r>
              <a:rPr lang="en-US" altLang="zh-CN" sz="2800" b="1" i="0">
                <a:solidFill>
                  <a:srgbClr val="C00000"/>
                </a:solidFill>
                <a:latin typeface="Times New Roman" panose="02020603050405020304" charset="0"/>
                <a:ea typeface="仿宋" panose="02010609060101010101" charset="-122"/>
              </a:rPr>
              <a:t>南瓜</a:t>
            </a:r>
            <a:r>
              <a:rPr lang="zh-CN" altLang="en-US" sz="2800" b="0" i="0">
                <a:latin typeface="Times New Roman" panose="02020603050405020304" charset="0"/>
                <a:ea typeface="仿宋" panose="02010609060101010101" charset="-122"/>
              </a:rPr>
              <a:t>是一项家庭传统活动</a:t>
            </a:r>
            <a:r>
              <a:rPr lang="zh-CN" altLang="en-US" sz="1600" b="0" i="0">
                <a:solidFill>
                  <a:srgbClr val="2A2F45"/>
                </a:solidFill>
                <a:latin typeface="PingFang SC"/>
                <a:ea typeface="PingFang SC"/>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1600" b="0" i="0">
              <a:solidFill>
                <a:srgbClr val="2A2F45"/>
              </a:solidFill>
              <a:latin typeface="PingFang SC"/>
              <a:ea typeface="PingFang SC"/>
            </a:endParaRPr>
          </a:p>
        </p:txBody>
      </p:sp>
      <p:pic>
        <p:nvPicPr>
          <p:cNvPr id="4" name="图片 3"/>
          <p:cNvPicPr>
            <a:picLocks noChangeAspect="1"/>
          </p:cNvPicPr>
          <p:nvPr/>
        </p:nvPicPr>
        <p:blipFill>
          <a:blip r:embed="rId2"/>
          <a:stretch>
            <a:fillRect/>
          </a:stretch>
        </p:blipFill>
        <p:spPr>
          <a:xfrm>
            <a:off x="8799195" y="675005"/>
            <a:ext cx="2181225" cy="144780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to="" calcmode="lin" valueType="num">
                                      <p:cBhvr>
                                        <p:cTn id="7" dur="1" fill="hold"/>
                                        <p:tgtEl>
                                          <p:spTgt spid="9933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9334"/>
                                        </p:tgtEl>
                                        <p:attrNameLst>
                                          <p:attrName>style.visibility</p:attrName>
                                        </p:attrNameLst>
                                      </p:cBhvr>
                                      <p:to>
                                        <p:strVal val="visible"/>
                                      </p:to>
                                    </p:set>
                                    <p:anim to="" calcmode="lin" valueType="num">
                                      <p:cBhvr>
                                        <p:cTn id="12" dur="1" fill="hold"/>
                                        <p:tgtEl>
                                          <p:spTgt spid="9933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p:bldP spid="99333" grpId="1"/>
      <p:bldP spid="99334" grpId="0"/>
      <p:bldP spid="99334" grpId="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01378"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01379"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01380"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pleased	/pli:zd/	adj.高兴的;满意的</a:t>
            </a:r>
            <a:endParaRPr lang="zh-CN" altLang="en-US" sz="2800" b="1">
              <a:latin typeface="Times New Roman" panose="02020603050405020304" charset="0"/>
              <a:ea typeface="仿宋" panose="02010609060101010101" charset="-122"/>
            </a:endParaRPr>
          </a:p>
        </p:txBody>
      </p:sp>
      <p:sp>
        <p:nvSpPr>
          <p:cNvPr id="101381" name="文本框 1"/>
          <p:cNvSpPr txBox="1"/>
          <p:nvPr>
            <p:custDataLst>
              <p:tags r:id="rId2"/>
            </p:custDataLst>
          </p:nvPr>
        </p:nvSpPr>
        <p:spPr>
          <a:xfrm>
            <a:off x="514350" y="5586730"/>
            <a:ext cx="10721975" cy="521970"/>
          </a:xfrm>
          <a:prstGeom prst="rect">
            <a:avLst/>
          </a:prstGeom>
          <a:noFill/>
          <a:ln w="9525">
            <a:noFill/>
          </a:ln>
        </p:spPr>
        <p:txBody>
          <a:bodyPr wrap="square" anchor="t" anchorCtr="0">
            <a:spAutoFit/>
          </a:bodyPr>
          <a:p>
            <a:pPr algn="just" defTabSz="266700"/>
            <a:r>
              <a:rPr lang="en-US" altLang="zh-CN" sz="2800">
                <a:solidFill>
                  <a:srgbClr val="222222"/>
                </a:solidFill>
                <a:latin typeface="Times New Roman" panose="02020603050405020304" charset="0"/>
                <a:ea typeface="仿宋" panose="02010609060101010101" charset="-122"/>
              </a:rPr>
              <a:t> </a:t>
            </a:r>
            <a:r>
              <a:rPr lang="en-US" altLang="zh-CN" sz="2800" b="1">
                <a:solidFill>
                  <a:srgbClr val="C00000"/>
                </a:solidFill>
                <a:latin typeface="Times New Roman" panose="02020603050405020304" charset="0"/>
                <a:ea typeface="仿宋" panose="02010609060101010101" charset="-122"/>
              </a:rPr>
              <a:t>She had the pleasure of</a:t>
            </a:r>
            <a:r>
              <a:rPr lang="en-US" altLang="zh-CN" sz="2800">
                <a:solidFill>
                  <a:srgbClr val="FF0000"/>
                </a:solidFill>
                <a:latin typeface="Times New Roman" panose="02020603050405020304" charset="0"/>
                <a:ea typeface="仿宋" panose="02010609060101010101" charset="-122"/>
              </a:rPr>
              <a:t> </a:t>
            </a:r>
            <a:r>
              <a:rPr lang="en-US" altLang="zh-CN" sz="2800">
                <a:solidFill>
                  <a:srgbClr val="222222"/>
                </a:solidFill>
                <a:latin typeface="Times New Roman" panose="02020603050405020304" charset="0"/>
                <a:ea typeface="仿宋" panose="02010609060101010101" charset="-122"/>
              </a:rPr>
              <a:t>seeing him look surprised. </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custDataLst>
              <p:tags r:id="rId3"/>
            </p:custDataLst>
          </p:nvPr>
        </p:nvSpPr>
        <p:spPr>
          <a:xfrm>
            <a:off x="292735" y="930275"/>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她对考试成绩</a:t>
            </a:r>
            <a:r>
              <a:rPr lang="en-US" altLang="zh-CN" sz="2800" b="1">
                <a:solidFill>
                  <a:srgbClr val="C00000"/>
                </a:solidFill>
                <a:latin typeface="Times New Roman" panose="02020603050405020304" charset="0"/>
                <a:ea typeface="仿宋" panose="02010609060101010101" charset="-122"/>
                <a:sym typeface="+mn-ea"/>
              </a:rPr>
              <a:t>非常满意</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custDataLst>
              <p:tags r:id="rId4"/>
            </p:custDataLst>
          </p:nvPr>
        </p:nvSpPr>
        <p:spPr>
          <a:xfrm>
            <a:off x="514350" y="1327150"/>
            <a:ext cx="94742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She </a:t>
            </a:r>
            <a:r>
              <a:rPr lang="en-US" altLang="zh-CN" sz="2800" b="1">
                <a:solidFill>
                  <a:srgbClr val="C00000"/>
                </a:solidFill>
                <a:latin typeface="Times New Roman" panose="02020603050405020304" charset="0"/>
                <a:ea typeface="仿宋" panose="02010609060101010101" charset="-122"/>
                <a:sym typeface="+mn-ea"/>
              </a:rPr>
              <a:t>was very pleased with</a:t>
            </a:r>
            <a:r>
              <a:rPr lang="en-US" altLang="zh-CN" sz="2800">
                <a:solidFill>
                  <a:srgbClr val="222222"/>
                </a:solidFill>
                <a:latin typeface="Times New Roman" panose="02020603050405020304" charset="0"/>
                <a:ea typeface="仿宋" panose="02010609060101010101" charset="-122"/>
                <a:sym typeface="+mn-ea"/>
              </a:rPr>
              <a:t> her exam results. </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custDataLst>
              <p:tags r:id="rId5"/>
            </p:custDataLst>
          </p:nvPr>
        </p:nvSpPr>
        <p:spPr>
          <a:xfrm>
            <a:off x="292735" y="1849120"/>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a:solidFill>
                  <a:srgbClr val="222222"/>
                </a:solidFill>
                <a:latin typeface="Times New Roman" panose="02020603050405020304" charset="0"/>
                <a:ea typeface="仿宋" panose="02010609060101010101" charset="-122"/>
                <a:sym typeface="+mn-ea"/>
              </a:rPr>
              <a:t>上司应该</a:t>
            </a:r>
            <a:r>
              <a:rPr lang="en-US" altLang="zh-CN" sz="2800" b="1">
                <a:solidFill>
                  <a:srgbClr val="C00000"/>
                </a:solidFill>
                <a:latin typeface="Times New Roman" panose="02020603050405020304" charset="0"/>
                <a:ea typeface="仿宋" panose="02010609060101010101" charset="-122"/>
                <a:sym typeface="+mn-ea"/>
              </a:rPr>
              <a:t>对你满意</a:t>
            </a:r>
            <a:r>
              <a:rPr lang="zh-CN" altLang="en-US" sz="2800">
                <a:solidFill>
                  <a:srgbClr val="222222"/>
                </a:solidFill>
                <a:latin typeface="Times New Roman" panose="02020603050405020304" charset="0"/>
                <a:ea typeface="仿宋" panose="02010609060101010101" charset="-122"/>
                <a:sym typeface="+mn-ea"/>
              </a:rPr>
              <a:t>了。</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custDataLst>
              <p:tags r:id="rId6"/>
            </p:custDataLst>
          </p:nvPr>
        </p:nvSpPr>
        <p:spPr>
          <a:xfrm>
            <a:off x="514350" y="2371090"/>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The boss should </a:t>
            </a:r>
            <a:r>
              <a:rPr lang="en-US" altLang="zh-CN" sz="2800" b="1">
                <a:solidFill>
                  <a:srgbClr val="C00000"/>
                </a:solidFill>
                <a:latin typeface="Times New Roman" panose="02020603050405020304" charset="0"/>
                <a:ea typeface="仿宋" panose="02010609060101010101" charset="-122"/>
                <a:sym typeface="+mn-ea"/>
              </a:rPr>
              <a:t>be pleased with</a:t>
            </a:r>
            <a:r>
              <a:rPr lang="en-US" altLang="zh-CN" sz="2800">
                <a:solidFill>
                  <a:srgbClr val="222222"/>
                </a:solidFill>
                <a:latin typeface="Times New Roman" panose="02020603050405020304" charset="0"/>
                <a:ea typeface="仿宋" panose="02010609060101010101" charset="-122"/>
                <a:sym typeface="+mn-ea"/>
              </a:rPr>
              <a:t> you.</a:t>
            </a:r>
            <a:endParaRPr lang="en-US" altLang="zh-CN" sz="2800">
              <a:solidFill>
                <a:srgbClr val="222222"/>
              </a:solidFill>
              <a:latin typeface="Times New Roman" panose="02020603050405020304" charset="0"/>
              <a:ea typeface="仿宋" panose="02010609060101010101" charset="-122"/>
              <a:sym typeface="+mn-ea"/>
            </a:endParaRPr>
          </a:p>
        </p:txBody>
      </p:sp>
      <p:sp>
        <p:nvSpPr>
          <p:cNvPr id="7" name="文本框 6"/>
          <p:cNvSpPr txBox="1"/>
          <p:nvPr>
            <p:custDataLst>
              <p:tags r:id="rId7"/>
            </p:custDataLst>
          </p:nvPr>
        </p:nvSpPr>
        <p:spPr>
          <a:xfrm>
            <a:off x="292735" y="2893060"/>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3. </a:t>
            </a:r>
            <a:r>
              <a:rPr lang="zh-CN" altLang="en-US" sz="2800">
                <a:solidFill>
                  <a:srgbClr val="222222"/>
                </a:solidFill>
                <a:latin typeface="Times New Roman" panose="02020603050405020304" charset="0"/>
                <a:ea typeface="仿宋" panose="02010609060101010101" charset="-122"/>
                <a:sym typeface="+mn-ea"/>
              </a:rPr>
              <a:t>你觉得好些了，</a:t>
            </a:r>
            <a:r>
              <a:rPr lang="en-US" altLang="zh-CN" sz="2800" b="1">
                <a:solidFill>
                  <a:srgbClr val="C00000"/>
                </a:solidFill>
                <a:latin typeface="Times New Roman" panose="02020603050405020304" charset="0"/>
                <a:ea typeface="仿宋" panose="02010609060101010101" charset="-122"/>
                <a:sym typeface="+mn-ea"/>
              </a:rPr>
              <a:t>我真高兴</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8" name="文本框 7"/>
          <p:cNvSpPr txBox="1"/>
          <p:nvPr>
            <p:custDataLst>
              <p:tags r:id="rId8"/>
            </p:custDataLst>
          </p:nvPr>
        </p:nvSpPr>
        <p:spPr>
          <a:xfrm>
            <a:off x="514350" y="3415030"/>
            <a:ext cx="994918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 I'</a:t>
            </a:r>
            <a:r>
              <a:rPr lang="en-US" altLang="zh-CN" sz="2800" b="1">
                <a:solidFill>
                  <a:srgbClr val="C00000"/>
                </a:solidFill>
                <a:latin typeface="Times New Roman" panose="02020603050405020304" charset="0"/>
                <a:ea typeface="仿宋" panose="02010609060101010101" charset="-122"/>
                <a:sym typeface="+mn-ea"/>
              </a:rPr>
              <a:t>m really pleased that </a:t>
            </a:r>
            <a:r>
              <a:rPr lang="en-US" altLang="zh-CN" sz="2800">
                <a:solidFill>
                  <a:srgbClr val="222222"/>
                </a:solidFill>
                <a:latin typeface="Times New Roman" panose="02020603050405020304" charset="0"/>
                <a:ea typeface="仿宋" panose="02010609060101010101" charset="-122"/>
                <a:sym typeface="+mn-ea"/>
              </a:rPr>
              <a:t>you're feeling better. </a:t>
            </a:r>
            <a:endParaRPr lang="en-US" altLang="zh-CN" sz="2800">
              <a:solidFill>
                <a:srgbClr val="222222"/>
              </a:solidFill>
              <a:latin typeface="Times New Roman" panose="02020603050405020304" charset="0"/>
              <a:ea typeface="仿宋" panose="02010609060101010101" charset="-122"/>
              <a:sym typeface="+mn-ea"/>
            </a:endParaRPr>
          </a:p>
        </p:txBody>
      </p:sp>
      <p:sp>
        <p:nvSpPr>
          <p:cNvPr id="9" name="文本框 8"/>
          <p:cNvSpPr txBox="1"/>
          <p:nvPr>
            <p:custDataLst>
              <p:tags r:id="rId9"/>
            </p:custDataLst>
          </p:nvPr>
        </p:nvSpPr>
        <p:spPr>
          <a:xfrm>
            <a:off x="292735" y="3937000"/>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4. </a:t>
            </a:r>
            <a:r>
              <a:rPr lang="zh-CN" altLang="en-US" sz="2800">
                <a:solidFill>
                  <a:srgbClr val="222222"/>
                </a:solidFill>
                <a:latin typeface="Times New Roman" panose="02020603050405020304" charset="0"/>
                <a:ea typeface="仿宋" panose="02010609060101010101" charset="-122"/>
                <a:sym typeface="+mn-ea"/>
              </a:rPr>
              <a:t>听到你的消息</a:t>
            </a:r>
            <a:r>
              <a:rPr lang="en-US" altLang="zh-CN" sz="2800" b="1">
                <a:solidFill>
                  <a:srgbClr val="C00000"/>
                </a:solidFill>
                <a:latin typeface="Times New Roman" panose="02020603050405020304" charset="0"/>
                <a:ea typeface="仿宋" panose="02010609060101010101" charset="-122"/>
                <a:sym typeface="+mn-ea"/>
              </a:rPr>
              <a:t>我很高兴</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10" name="文本框 9"/>
          <p:cNvSpPr txBox="1"/>
          <p:nvPr>
            <p:custDataLst>
              <p:tags r:id="rId10"/>
            </p:custDataLst>
          </p:nvPr>
        </p:nvSpPr>
        <p:spPr>
          <a:xfrm>
            <a:off x="683260" y="4486910"/>
            <a:ext cx="6096000" cy="521970"/>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I'm pleased to </a:t>
            </a:r>
            <a:r>
              <a:rPr lang="en-US" altLang="zh-CN" sz="2800">
                <a:solidFill>
                  <a:srgbClr val="222222"/>
                </a:solidFill>
                <a:latin typeface="Times New Roman" panose="02020603050405020304" charset="0"/>
                <a:ea typeface="仿宋" panose="02010609060101010101" charset="-122"/>
                <a:sym typeface="+mn-ea"/>
              </a:rPr>
              <a:t>hear about your news.</a:t>
            </a:r>
            <a:endParaRPr lang="en-US" altLang="zh-CN" sz="2800">
              <a:solidFill>
                <a:srgbClr val="222222"/>
              </a:solidFill>
              <a:latin typeface="Times New Roman" panose="02020603050405020304" charset="0"/>
              <a:ea typeface="仿宋" panose="02010609060101010101" charset="-122"/>
              <a:sym typeface="+mn-ea"/>
            </a:endParaRPr>
          </a:p>
        </p:txBody>
      </p:sp>
      <p:sp>
        <p:nvSpPr>
          <p:cNvPr id="11" name="文本框 10"/>
          <p:cNvSpPr txBox="1"/>
          <p:nvPr>
            <p:custDataLst>
              <p:tags r:id="rId11"/>
            </p:custDataLst>
          </p:nvPr>
        </p:nvSpPr>
        <p:spPr>
          <a:xfrm>
            <a:off x="292735" y="5036820"/>
            <a:ext cx="721614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5. </a:t>
            </a:r>
            <a:r>
              <a:rPr lang="zh-CN" altLang="en-US" sz="2800">
                <a:solidFill>
                  <a:srgbClr val="222222"/>
                </a:solidFill>
                <a:latin typeface="Times New Roman" panose="02020603050405020304" charset="0"/>
                <a:ea typeface="仿宋" panose="02010609060101010101" charset="-122"/>
                <a:sym typeface="+mn-ea"/>
              </a:rPr>
              <a:t>看他好像吃了一惊，</a:t>
            </a:r>
            <a:r>
              <a:rPr lang="en-US" altLang="zh-CN" sz="2800" b="1">
                <a:solidFill>
                  <a:srgbClr val="C00000"/>
                </a:solidFill>
                <a:latin typeface="Times New Roman" panose="02020603050405020304" charset="0"/>
                <a:ea typeface="仿宋" panose="02010609060101010101" charset="-122"/>
                <a:sym typeface="+mn-ea"/>
              </a:rPr>
              <a:t>她感到开心</a:t>
            </a:r>
            <a:r>
              <a:rPr lang="zh-CN" altLang="en-US" sz="2800" b="1">
                <a:solidFill>
                  <a:srgbClr val="C00000"/>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b="1">
              <a:solidFill>
                <a:srgbClr val="C00000"/>
              </a:solidFill>
              <a:latin typeface="Times New Roman" panose="02020603050405020304" charset="0"/>
              <a:ea typeface="仿宋" panose="02010609060101010101" charset="-122"/>
              <a:sym typeface="+mn-ea"/>
            </a:endParaRPr>
          </a:p>
        </p:txBody>
      </p:sp>
      <p:pic>
        <p:nvPicPr>
          <p:cNvPr id="12" name="图片 11"/>
          <p:cNvPicPr>
            <a:picLocks noChangeAspect="1"/>
          </p:cNvPicPr>
          <p:nvPr/>
        </p:nvPicPr>
        <p:blipFill>
          <a:blip r:embed="rId12"/>
          <a:stretch>
            <a:fillRect/>
          </a:stretch>
        </p:blipFill>
        <p:spPr>
          <a:xfrm>
            <a:off x="8184515" y="3658870"/>
            <a:ext cx="2826385" cy="2826385"/>
          </a:xfrm>
          <a:prstGeom prst="rect">
            <a:avLst/>
          </a:prstGeom>
        </p:spPr>
      </p:pic>
      <p:pic>
        <p:nvPicPr>
          <p:cNvPr id="5124" name="图片 6" descr="logo横版 png"/>
          <p:cNvPicPr>
            <a:picLocks noChangeAspect="1"/>
          </p:cNvPicPr>
          <p:nvPr/>
        </p:nvPicPr>
        <p:blipFill>
          <a:blip r:embed="rId1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1381"/>
                                        </p:tgtEl>
                                        <p:attrNameLst>
                                          <p:attrName>style.visibility</p:attrName>
                                        </p:attrNameLst>
                                      </p:cBhvr>
                                      <p:to>
                                        <p:strVal val="visible"/>
                                      </p:to>
                                    </p:set>
                                    <p:anim to="" calcmode="lin" valueType="num">
                                      <p:cBhvr>
                                        <p:cTn id="27" dur="1" fill="hold"/>
                                        <p:tgtEl>
                                          <p:spTgt spid="10138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P spid="8" grpId="1"/>
      <p:bldP spid="10" grpId="0"/>
      <p:bldP spid="10" grpId="1"/>
      <p:bldP spid="101381" grpId="0"/>
      <p:bldP spid="101381" grpId="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03426"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03427"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03428"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firework	/ˈfaɪəwɜ:k/	n.烟花;[pl.]烟花表演</a:t>
            </a:r>
            <a:endParaRPr lang="zh-CN" altLang="en-US" sz="2800" b="1">
              <a:latin typeface="Times New Roman" panose="02020603050405020304" charset="0"/>
              <a:ea typeface="仿宋" panose="02010609060101010101" charset="-122"/>
            </a:endParaRPr>
          </a:p>
        </p:txBody>
      </p:sp>
      <p:sp>
        <p:nvSpPr>
          <p:cNvPr id="103429" name="文本框 1"/>
          <p:cNvSpPr txBox="1"/>
          <p:nvPr/>
        </p:nvSpPr>
        <p:spPr>
          <a:xfrm>
            <a:off x="507365" y="5088255"/>
            <a:ext cx="11065510" cy="953135"/>
          </a:xfrm>
          <a:prstGeom prst="rect">
            <a:avLst/>
          </a:prstGeom>
          <a:noFill/>
          <a:ln w="9525">
            <a:noFill/>
          </a:ln>
        </p:spPr>
        <p:txBody>
          <a:bodyPr wrap="square" anchor="t" anchorCtr="0">
            <a:spAutoFit/>
          </a:bodyPr>
          <a:p>
            <a:pPr algn="just" defTabSz="266700"/>
            <a:r>
              <a:rPr lang="en-US" altLang="zh-CN" sz="2800">
                <a:latin typeface="Times New Roman" panose="02020603050405020304" charset="0"/>
                <a:ea typeface="仿宋" panose="02010609060101010101" charset="-122"/>
              </a:rPr>
              <a:t>Prior to the Spring Festival, lots of activities will be well-prepared, such as making dumplings and </a:t>
            </a:r>
            <a:r>
              <a:rPr lang="zh-CN" altLang="en-US" sz="2800" b="1">
                <a:solidFill>
                  <a:srgbClr val="C00000"/>
                </a:solidFill>
                <a:latin typeface="Times New Roman" panose="02020603050405020304" charset="0"/>
                <a:ea typeface="仿宋" panose="02010609060101010101" charset="-122"/>
              </a:rPr>
              <a:t>setting off fireworks</a:t>
            </a:r>
            <a:r>
              <a:rPr lang="en-US" altLang="zh-CN" sz="2800">
                <a:latin typeface="Times New Roman" panose="02020603050405020304" charset="0"/>
                <a:ea typeface="仿宋" panose="02010609060101010101" charset="-122"/>
              </a:rPr>
              <a:t>.</a:t>
            </a:r>
            <a:endParaRPr lang="en-US" altLang="zh-CN" sz="2800">
              <a:latin typeface="Times New Roman" panose="02020603050405020304" charset="0"/>
              <a:ea typeface="仿宋" panose="02010609060101010101" charset="-122"/>
            </a:endParaRPr>
          </a:p>
        </p:txBody>
      </p:sp>
      <p:sp>
        <p:nvSpPr>
          <p:cNvPr id="103430" name="文本框 3"/>
          <p:cNvSpPr txBox="1"/>
          <p:nvPr/>
        </p:nvSpPr>
        <p:spPr>
          <a:xfrm>
            <a:off x="292735" y="751840"/>
            <a:ext cx="11118215" cy="1168400"/>
          </a:xfrm>
          <a:prstGeom prst="rect">
            <a:avLst/>
          </a:prstGeom>
          <a:noFill/>
          <a:ln w="9525">
            <a:noFill/>
          </a:ln>
        </p:spPr>
        <p:txBody>
          <a:bodyPr wrap="square" anchor="t" anchorCtr="0">
            <a:spAutoFit/>
          </a:bodyPr>
          <a:p>
            <a:pPr algn="just" defTabSz="266700">
              <a:lnSpc>
                <a:spcPct val="125000"/>
              </a:lnSpc>
            </a:pPr>
            <a:r>
              <a:rPr lang="en-US" altLang="zh-CN" sz="2800">
                <a:latin typeface="Times New Roman" panose="02020603050405020304" charset="0"/>
                <a:ea typeface="仿宋" panose="02010609060101010101" charset="-122"/>
              </a:rPr>
              <a:t>1.</a:t>
            </a:r>
            <a:r>
              <a:rPr lang="zh-CN" altLang="en-US" sz="2800">
                <a:latin typeface="Times New Roman" panose="02020603050405020304" charset="0"/>
                <a:ea typeface="仿宋" panose="02010609060101010101" charset="-122"/>
              </a:rPr>
              <a:t>孩子们盼望着收到压岁钱，一起高兴地玩耍，兴奋地</a:t>
            </a:r>
            <a:r>
              <a:rPr lang="en-US" altLang="zh-CN" sz="2800" b="1">
                <a:solidFill>
                  <a:srgbClr val="C00000"/>
                </a:solidFill>
                <a:latin typeface="Times New Roman" panose="02020603050405020304" charset="0"/>
                <a:ea typeface="仿宋" panose="02010609060101010101" charset="-122"/>
              </a:rPr>
              <a:t>放烟火</a:t>
            </a:r>
            <a:r>
              <a:rPr lang="zh-CN" altLang="en-US" sz="2800">
                <a:latin typeface="Times New Roman" panose="02020603050405020304" charset="0"/>
                <a:ea typeface="仿宋" panose="02010609060101010101" charset="-122"/>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algn="just" defTabSz="266700">
              <a:lnSpc>
                <a:spcPct val="125000"/>
              </a:lnSpc>
            </a:pPr>
            <a:endParaRPr lang="zh-CN" altLang="en-US" sz="2800">
              <a:latin typeface="Times New Roman" panose="02020603050405020304" charset="0"/>
              <a:ea typeface="仿宋" panose="02010609060101010101" charset="-122"/>
            </a:endParaRPr>
          </a:p>
        </p:txBody>
      </p:sp>
      <p:sp>
        <p:nvSpPr>
          <p:cNvPr id="103431" name="文本框 4"/>
          <p:cNvSpPr txBox="1"/>
          <p:nvPr/>
        </p:nvSpPr>
        <p:spPr>
          <a:xfrm>
            <a:off x="652780" y="3542030"/>
            <a:ext cx="8663305" cy="883920"/>
          </a:xfrm>
          <a:prstGeom prst="rect">
            <a:avLst/>
          </a:prstGeom>
          <a:noFill/>
          <a:ln w="9525">
            <a:noFill/>
          </a:ln>
        </p:spPr>
        <p:txBody>
          <a:bodyPr wrap="square" anchor="t" anchorCtr="0">
            <a:noAutofit/>
          </a:bodyPr>
          <a:p>
            <a:pPr defTabSz="266700"/>
            <a:r>
              <a:rPr lang="en-US" altLang="zh-CN" sz="2800">
                <a:latin typeface="Times New Roman" panose="02020603050405020304" charset="0"/>
                <a:ea typeface="仿宋" panose="02010609060101010101" charset="-122"/>
              </a:rPr>
              <a:t> </a:t>
            </a:r>
            <a:r>
              <a:rPr lang="en-US" altLang="zh-CN" sz="2800" b="1">
                <a:solidFill>
                  <a:srgbClr val="C00000"/>
                </a:solidFill>
                <a:latin typeface="Times New Roman" panose="02020603050405020304" charset="0"/>
                <a:ea typeface="仿宋" panose="02010609060101010101" charset="-122"/>
              </a:rPr>
              <a:t>The sky erupted in a cascade of fireworks</a:t>
            </a:r>
            <a:r>
              <a:rPr lang="en-US" altLang="zh-CN" sz="2800">
                <a:latin typeface="Times New Roman" panose="02020603050405020304" charset="0"/>
                <a:ea typeface="仿宋" panose="02010609060101010101" charset="-122"/>
              </a:rPr>
              <a:t>, a spectacle of surprise that illuminated the night with its brilliance.</a:t>
            </a:r>
            <a:endParaRPr lang="en-US" altLang="zh-CN" sz="2800">
              <a:latin typeface="Times New Roman" panose="02020603050405020304" charset="0"/>
              <a:ea typeface="仿宋" panose="02010609060101010101" charset="-122"/>
            </a:endParaRPr>
          </a:p>
          <a:p>
            <a:pPr defTabSz="266700"/>
            <a:endParaRPr lang="en-US" altLang="zh-CN" sz="2800" b="1">
              <a:solidFill>
                <a:srgbClr val="C00000"/>
              </a:solidFill>
              <a:latin typeface="Times New Roman" panose="02020603050405020304" charset="0"/>
              <a:ea typeface="仿宋" panose="02010609060101010101" charset="-122"/>
            </a:endParaRPr>
          </a:p>
        </p:txBody>
      </p:sp>
      <p:sp>
        <p:nvSpPr>
          <p:cNvPr id="2" name="文本框 1"/>
          <p:cNvSpPr txBox="1"/>
          <p:nvPr/>
        </p:nvSpPr>
        <p:spPr>
          <a:xfrm>
            <a:off x="652780" y="1478280"/>
            <a:ext cx="10272395" cy="953135"/>
          </a:xfrm>
          <a:prstGeom prst="rect">
            <a:avLst/>
          </a:prstGeom>
          <a:noFill/>
        </p:spPr>
        <p:txBody>
          <a:bodyPr wrap="square" rtlCol="0" anchor="t">
            <a:spAutoFit/>
          </a:bodyPr>
          <a:p>
            <a:r>
              <a:rPr lang="en-US" altLang="zh-CN" sz="2800">
                <a:latin typeface="Times New Roman" panose="02020603050405020304" charset="0"/>
                <a:ea typeface="仿宋" panose="02010609060101010101" charset="-122"/>
                <a:sym typeface="+mn-ea"/>
              </a:rPr>
              <a:t> The children are looking forward to receiving lucky money, playing happily with each other, and </a:t>
            </a:r>
            <a:r>
              <a:rPr lang="en-US" altLang="zh-CN" sz="2800" b="1">
                <a:solidFill>
                  <a:srgbClr val="C00000"/>
                </a:solidFill>
                <a:latin typeface="Times New Roman" panose="02020603050405020304" charset="0"/>
                <a:ea typeface="仿宋" panose="02010609060101010101" charset="-122"/>
                <a:sym typeface="+mn-ea"/>
              </a:rPr>
              <a:t>setting off fireworks</a:t>
            </a:r>
            <a:r>
              <a:rPr lang="en-US" altLang="zh-CN" sz="2800" b="1">
                <a:latin typeface="Times New Roman" panose="02020603050405020304" charset="0"/>
                <a:ea typeface="仿宋" panose="02010609060101010101" charset="-122"/>
                <a:sym typeface="+mn-ea"/>
              </a:rPr>
              <a:t> </a:t>
            </a:r>
            <a:r>
              <a:rPr lang="en-US" altLang="zh-CN" sz="2800">
                <a:latin typeface="Times New Roman" panose="02020603050405020304" charset="0"/>
                <a:ea typeface="仿宋" panose="02010609060101010101" charset="-122"/>
                <a:sym typeface="+mn-ea"/>
              </a:rPr>
              <a:t>excitedly. </a:t>
            </a:r>
            <a:endParaRPr lang="en-US" altLang="zh-CN" sz="2800">
              <a:latin typeface="Times New Roman" panose="02020603050405020304" charset="0"/>
              <a:ea typeface="仿宋" panose="02010609060101010101" charset="-122"/>
              <a:sym typeface="+mn-ea"/>
            </a:endParaRPr>
          </a:p>
        </p:txBody>
      </p:sp>
      <p:sp>
        <p:nvSpPr>
          <p:cNvPr id="4" name="文本框 3"/>
          <p:cNvSpPr txBox="1"/>
          <p:nvPr/>
        </p:nvSpPr>
        <p:spPr>
          <a:xfrm>
            <a:off x="652780" y="2633345"/>
            <a:ext cx="7987665" cy="953135"/>
          </a:xfrm>
          <a:prstGeom prst="rect">
            <a:avLst/>
          </a:prstGeom>
          <a:noFill/>
        </p:spPr>
        <p:txBody>
          <a:bodyPr wrap="square" rtlCol="0" anchor="t">
            <a:spAutoFit/>
          </a:bodyPr>
          <a:p>
            <a:pPr defTabSz="266700"/>
            <a:r>
              <a:rPr lang="en-US" altLang="zh-CN" sz="2800">
                <a:latin typeface="Times New Roman" panose="02020603050405020304" charset="0"/>
                <a:ea typeface="仿宋" panose="02010609060101010101" charset="-122"/>
                <a:sym typeface="+mn-ea"/>
              </a:rPr>
              <a:t>2.  </a:t>
            </a:r>
            <a:r>
              <a:rPr lang="en-US" altLang="zh-CN" sz="2800" b="1">
                <a:solidFill>
                  <a:srgbClr val="C00000"/>
                </a:solidFill>
                <a:latin typeface="Times New Roman" panose="02020603050405020304" charset="0"/>
                <a:ea typeface="仿宋" panose="02010609060101010101" charset="-122"/>
                <a:sym typeface="+mn-ea"/>
              </a:rPr>
              <a:t>天空中绽放出绚烂的烟花</a:t>
            </a:r>
            <a:r>
              <a:rPr lang="zh-CN" altLang="en-US" sz="2800">
                <a:latin typeface="Times New Roman" panose="02020603050405020304" charset="0"/>
                <a:ea typeface="仿宋" panose="02010609060101010101" charset="-122"/>
                <a:sym typeface="+mn-ea"/>
              </a:rPr>
              <a:t>，这一令人惊喜的景象将夜晚照得灯火辉煌。</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latin typeface="Times New Roman" panose="02020603050405020304" charset="0"/>
              <a:ea typeface="仿宋" panose="02010609060101010101" charset="-122"/>
              <a:sym typeface="+mn-ea"/>
            </a:endParaRPr>
          </a:p>
        </p:txBody>
      </p:sp>
      <p:sp>
        <p:nvSpPr>
          <p:cNvPr id="5" name="文本框 4"/>
          <p:cNvSpPr txBox="1"/>
          <p:nvPr/>
        </p:nvSpPr>
        <p:spPr>
          <a:xfrm>
            <a:off x="407035" y="4425950"/>
            <a:ext cx="10828655" cy="737235"/>
          </a:xfrm>
          <a:prstGeom prst="rect">
            <a:avLst/>
          </a:prstGeom>
          <a:noFill/>
        </p:spPr>
        <p:txBody>
          <a:bodyPr wrap="square" rtlCol="0" anchor="t">
            <a:spAutoFit/>
          </a:bodyPr>
          <a:p>
            <a:r>
              <a:rPr lang="zh-CN" altLang="en-US" sz="2800">
                <a:latin typeface="Times New Roman" panose="02020603050405020304" charset="0"/>
                <a:ea typeface="仿宋" panose="02010609060101010101" charset="-122"/>
              </a:rPr>
              <a:t>3. 春节前，人们会精心准备许多活动，比如包饺子和</a:t>
            </a:r>
            <a:r>
              <a:rPr lang="zh-CN" altLang="en-US" sz="2800" b="1">
                <a:solidFill>
                  <a:srgbClr val="C00000"/>
                </a:solidFill>
                <a:latin typeface="Times New Roman" panose="02020603050405020304" charset="0"/>
                <a:ea typeface="仿宋" panose="02010609060101010101" charset="-122"/>
              </a:rPr>
              <a:t>放烟花</a:t>
            </a:r>
            <a:r>
              <a:rPr lang="zh-CN" altLang="en-US"/>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endParaRPr lang="zh-CN" altLang="en-US"/>
          </a:p>
        </p:txBody>
      </p:sp>
      <p:pic>
        <p:nvPicPr>
          <p:cNvPr id="6" name="图片 5"/>
          <p:cNvPicPr>
            <a:picLocks noChangeAspect="1"/>
          </p:cNvPicPr>
          <p:nvPr/>
        </p:nvPicPr>
        <p:blipFill>
          <a:blip r:embed="rId2"/>
          <a:stretch>
            <a:fillRect/>
          </a:stretch>
        </p:blipFill>
        <p:spPr>
          <a:xfrm>
            <a:off x="9159240" y="2457450"/>
            <a:ext cx="2076450" cy="194310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3431"/>
                                        </p:tgtEl>
                                        <p:attrNameLst>
                                          <p:attrName>style.visibility</p:attrName>
                                        </p:attrNameLst>
                                      </p:cBhvr>
                                      <p:to>
                                        <p:strVal val="visible"/>
                                      </p:to>
                                    </p:set>
                                    <p:anim to="" calcmode="lin" valueType="num">
                                      <p:cBhvr>
                                        <p:cTn id="12" dur="1" fill="hold"/>
                                        <p:tgtEl>
                                          <p:spTgt spid="10343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3429"/>
                                        </p:tgtEl>
                                        <p:attrNameLst>
                                          <p:attrName>style.visibility</p:attrName>
                                        </p:attrNameLst>
                                      </p:cBhvr>
                                      <p:to>
                                        <p:strVal val="visible"/>
                                      </p:to>
                                    </p:set>
                                    <p:anim to="" calcmode="lin" valueType="num">
                                      <p:cBhvr>
                                        <p:cTn id="17" dur="1" fill="hold"/>
                                        <p:tgtEl>
                                          <p:spTgt spid="10342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3431" grpId="0"/>
      <p:bldP spid="103431" grpId="1"/>
      <p:bldP spid="103429" grpId="0"/>
      <p:bldP spid="103429"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3314"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3315"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3316"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costume	/ˈkɒstju:m/	n.(某地或某时期)服装;戏装</a:t>
            </a:r>
            <a:endParaRPr lang="zh-CN" altLang="en-US" sz="2800" b="1">
              <a:latin typeface="Times New Roman" panose="02020603050405020304" charset="0"/>
              <a:ea typeface="仿宋" panose="02010609060101010101" charset="-122"/>
            </a:endParaRPr>
          </a:p>
        </p:txBody>
      </p:sp>
      <p:sp>
        <p:nvSpPr>
          <p:cNvPr id="13317" name="文本框 1"/>
          <p:cNvSpPr txBox="1"/>
          <p:nvPr/>
        </p:nvSpPr>
        <p:spPr>
          <a:xfrm>
            <a:off x="201930" y="3451860"/>
            <a:ext cx="11694795" cy="521970"/>
          </a:xfrm>
          <a:prstGeom prst="rect">
            <a:avLst/>
          </a:prstGeom>
          <a:noFill/>
          <a:ln w="9525">
            <a:noFill/>
          </a:ln>
        </p:spPr>
        <p:txBody>
          <a:bodyPr wrap="square" anchor="t" anchorCtr="0">
            <a:spAutoFit/>
          </a:bodyPr>
          <a:p>
            <a:pPr algn="just" defTabSz="266700"/>
            <a:r>
              <a:rPr lang="en-US" altLang="zh-CN" sz="2800">
                <a:solidFill>
                  <a:srgbClr val="080808"/>
                </a:solidFill>
                <a:latin typeface="Times New Roman" panose="02020603050405020304" charset="0"/>
                <a:ea typeface="仿宋" panose="02010609060101010101" charset="-122"/>
              </a:rPr>
              <a:t> The most attractive part, in my opinion, is</a:t>
            </a:r>
            <a:r>
              <a:rPr lang="en-US" altLang="zh-CN" sz="2800" b="1">
                <a:solidFill>
                  <a:srgbClr val="C00000"/>
                </a:solidFill>
                <a:latin typeface="Times New Roman" panose="02020603050405020304" charset="0"/>
                <a:ea typeface="仿宋" panose="02010609060101010101" charset="-122"/>
              </a:rPr>
              <a:t> the fancy costumes</a:t>
            </a:r>
            <a:r>
              <a:rPr lang="en-US" altLang="zh-CN" sz="2800">
                <a:solidFill>
                  <a:srgbClr val="080808"/>
                </a:solidFill>
                <a:latin typeface="Times New Roman" panose="02020603050405020304" charset="0"/>
                <a:ea typeface="仿宋" panose="02010609060101010101" charset="-122"/>
              </a:rPr>
              <a:t> and makeup.</a:t>
            </a:r>
            <a:endParaRPr lang="en-US" altLang="zh-CN" sz="2800">
              <a:solidFill>
                <a:srgbClr val="080808"/>
              </a:solidFill>
              <a:latin typeface="Times New Roman" panose="02020603050405020304" charset="0"/>
              <a:ea typeface="仿宋" panose="02010609060101010101" charset="-122"/>
            </a:endParaRPr>
          </a:p>
        </p:txBody>
      </p:sp>
      <p:sp>
        <p:nvSpPr>
          <p:cNvPr id="13319" name="文本框 4"/>
          <p:cNvSpPr txBox="1"/>
          <p:nvPr/>
        </p:nvSpPr>
        <p:spPr>
          <a:xfrm>
            <a:off x="201930" y="1532890"/>
            <a:ext cx="11002010" cy="953135"/>
          </a:xfrm>
          <a:prstGeom prst="rect">
            <a:avLst/>
          </a:prstGeom>
          <a:noFill/>
          <a:ln w="9525">
            <a:noFill/>
          </a:ln>
        </p:spPr>
        <p:txBody>
          <a:bodyPr wrap="square" anchor="t" anchorCtr="0">
            <a:spAutoFit/>
          </a:bodyPr>
          <a:p>
            <a:pPr algn="just" defTabSz="266700"/>
            <a:r>
              <a:rPr lang="en-US" altLang="zh-CN" sz="2800">
                <a:solidFill>
                  <a:srgbClr val="0A0A0A"/>
                </a:solidFill>
                <a:latin typeface="Times New Roman" panose="02020603050405020304" charset="0"/>
                <a:ea typeface="仿宋" panose="02010609060101010101" charset="-122"/>
              </a:rPr>
              <a:t>Doodlebug recalled</a:t>
            </a:r>
            <a:r>
              <a:rPr lang="en-US" altLang="zh-CN" sz="2800" b="1">
                <a:solidFill>
                  <a:srgbClr val="C00000"/>
                </a:solidFill>
                <a:latin typeface="Times New Roman" panose="02020603050405020304" charset="0"/>
                <a:ea typeface="仿宋" panose="02010609060101010101" charset="-122"/>
              </a:rPr>
              <a:t> the old bee costume</a:t>
            </a:r>
            <a:r>
              <a:rPr lang="en-US" altLang="zh-CN" sz="2800">
                <a:solidFill>
                  <a:srgbClr val="0A0A0A"/>
                </a:solidFill>
                <a:latin typeface="Times New Roman" panose="02020603050405020304" charset="0"/>
                <a:ea typeface="仿宋" panose="02010609060101010101" charset="-122"/>
              </a:rPr>
              <a:t> that his Mom wore for Halloween once.</a:t>
            </a:r>
            <a:endParaRPr lang="en-US" altLang="zh-CN" sz="2800">
              <a:solidFill>
                <a:srgbClr val="0A0A0A"/>
              </a:solidFill>
              <a:latin typeface="Times New Roman" panose="02020603050405020304" charset="0"/>
              <a:ea typeface="仿宋" panose="02010609060101010101" charset="-122"/>
            </a:endParaRPr>
          </a:p>
        </p:txBody>
      </p:sp>
      <p:sp>
        <p:nvSpPr>
          <p:cNvPr id="2" name="文本框 1"/>
          <p:cNvSpPr txBox="1"/>
          <p:nvPr/>
        </p:nvSpPr>
        <p:spPr>
          <a:xfrm>
            <a:off x="201930" y="2486025"/>
            <a:ext cx="10942320" cy="1091565"/>
          </a:xfrm>
          <a:prstGeom prst="rect">
            <a:avLst/>
          </a:prstGeom>
        </p:spPr>
        <p:txBody>
          <a:bodyPr wrap="square">
            <a:spAutoFit/>
          </a:bodyPr>
          <a:p>
            <a:pPr marL="0" algn="just" defTabSz="266700">
              <a:lnSpc>
                <a:spcPct val="125000"/>
              </a:lnSpc>
              <a:buClrTx/>
              <a:buSzTx/>
              <a:buFontTx/>
            </a:pPr>
            <a:r>
              <a:rPr lang="en-US" altLang="zh-CN" sz="2800" b="0" i="0">
                <a:solidFill>
                  <a:srgbClr val="080808"/>
                </a:solidFill>
                <a:latin typeface="Times New Roman" panose="02020603050405020304" charset="0"/>
                <a:ea typeface="仿宋" panose="02010609060101010101" charset="-122"/>
              </a:rPr>
              <a:t>2</a:t>
            </a:r>
            <a:r>
              <a:rPr lang="zh-CN" altLang="en-US" sz="2800" b="0" i="0">
                <a:solidFill>
                  <a:srgbClr val="080808"/>
                </a:solidFill>
                <a:latin typeface="Times New Roman" panose="02020603050405020304" charset="0"/>
                <a:ea typeface="仿宋" panose="02010609060101010101" charset="-122"/>
              </a:rPr>
              <a:t>. 在我看来，最吸引人的部分是那些</a:t>
            </a:r>
            <a:r>
              <a:rPr lang="zh-CN" altLang="en-US" sz="2800" b="1" i="0">
                <a:solidFill>
                  <a:srgbClr val="C00000"/>
                </a:solidFill>
                <a:latin typeface="Times New Roman" panose="02020603050405020304" charset="0"/>
                <a:ea typeface="仿宋" panose="02010609060101010101" charset="-122"/>
              </a:rPr>
              <a:t>华丽的服装</a:t>
            </a:r>
            <a:r>
              <a:rPr lang="zh-CN" altLang="en-US" sz="2800" b="0" i="0">
                <a:solidFill>
                  <a:srgbClr val="080808"/>
                </a:solidFill>
                <a:latin typeface="Times New Roman" panose="02020603050405020304" charset="0"/>
                <a:ea typeface="仿宋" panose="02010609060101010101" charset="-122"/>
              </a:rPr>
              <a:t>和妆容。</a:t>
            </a:r>
            <a:r>
              <a:rPr lang="zh-CN" altLang="en-US" sz="2400" b="1" i="0">
                <a:solidFill>
                  <a:srgbClr val="70AD47">
                    <a:lumMod val="50000"/>
                  </a:srgbClr>
                </a:solidFill>
                <a:latin typeface="Times New Roman" panose="02020603050405020304" charset="0"/>
                <a:ea typeface="仿宋" panose="02010609060101010101" charset="-122"/>
                <a:cs typeface="Times New Roman" panose="02020603050405020304" charset="0"/>
              </a:rPr>
              <a:t>(应用文之推荐</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中国戏曲鉴赏 (Appreciation of Chinese Opera)</a:t>
            </a:r>
            <a:r>
              <a:rPr lang="zh-CN" altLang="en-US" sz="2400" b="1" i="0">
                <a:solidFill>
                  <a:srgbClr val="70AD47">
                    <a:lumMod val="50000"/>
                  </a:srgbClr>
                </a:solidFill>
                <a:latin typeface="Times New Roman" panose="02020603050405020304" charset="0"/>
                <a:ea typeface="仿宋" panose="02010609060101010101" charset="-122"/>
                <a:cs typeface="Times New Roman" panose="02020603050405020304" charset="0"/>
              </a:rPr>
              <a:t>)课)</a:t>
            </a:r>
            <a:endParaRPr lang="zh-CN" altLang="en-US" sz="2400" b="1" i="0">
              <a:solidFill>
                <a:srgbClr val="70AD47">
                  <a:lumMod val="50000"/>
                </a:srgbClr>
              </a:solidFill>
              <a:latin typeface="Times New Roman" panose="02020603050405020304" charset="0"/>
              <a:ea typeface="仿宋" panose="02010609060101010101" charset="-122"/>
              <a:cs typeface="Times New Roman" panose="02020603050405020304" charset="0"/>
            </a:endParaRPr>
          </a:p>
        </p:txBody>
      </p:sp>
      <p:sp>
        <p:nvSpPr>
          <p:cNvPr id="4" name="文本框 3"/>
          <p:cNvSpPr txBox="1"/>
          <p:nvPr/>
        </p:nvSpPr>
        <p:spPr>
          <a:xfrm>
            <a:off x="201930" y="833120"/>
            <a:ext cx="10855325" cy="953135"/>
          </a:xfrm>
          <a:prstGeom prst="rect">
            <a:avLst/>
          </a:prstGeom>
        </p:spPr>
        <p:txBody>
          <a:bodyPr wrap="square">
            <a:spAutoFit/>
          </a:bodyPr>
          <a:p>
            <a:pPr marL="0" indent="0"/>
            <a:r>
              <a:rPr lang="en-US" altLang="zh-CN" sz="2800" b="0" i="0">
                <a:solidFill>
                  <a:srgbClr val="080808"/>
                </a:solidFill>
                <a:latin typeface="Times New Roman" panose="02020603050405020304" charset="0"/>
                <a:ea typeface="仿宋" panose="02010609060101010101" charset="-122"/>
              </a:rPr>
              <a:t>1</a:t>
            </a:r>
            <a:r>
              <a:rPr lang="zh-CN" altLang="en-US" sz="2800" b="0" i="0">
                <a:solidFill>
                  <a:srgbClr val="080808"/>
                </a:solidFill>
                <a:latin typeface="Times New Roman" panose="02020603050405020304" charset="0"/>
                <a:ea typeface="仿宋" panose="02010609060101010101" charset="-122"/>
              </a:rPr>
              <a:t>. 多德勒·巴格想起了他妈妈有一次万圣节穿过的</a:t>
            </a:r>
            <a:r>
              <a:rPr lang="zh-CN" altLang="en-US" sz="2800" b="1" i="0">
                <a:solidFill>
                  <a:srgbClr val="C00000"/>
                </a:solidFill>
                <a:latin typeface="Times New Roman" panose="02020603050405020304" charset="0"/>
                <a:ea typeface="仿宋" panose="02010609060101010101" charset="-122"/>
              </a:rPr>
              <a:t>旧蜜蜂服装</a:t>
            </a:r>
            <a:r>
              <a:rPr lang="zh-CN" altLang="en-US" sz="2800" b="0" i="0">
                <a:solidFill>
                  <a:srgbClr val="080808"/>
                </a:solidFill>
                <a:latin typeface="Times New Roman" panose="02020603050405020304" charset="0"/>
                <a:ea typeface="仿宋" panose="02010609060101010101" charset="-122"/>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marL="0" indent="0"/>
            <a:endParaRPr lang="zh-CN" altLang="en-US" sz="2800" b="0" i="0">
              <a:solidFill>
                <a:srgbClr val="080808"/>
              </a:solidFill>
              <a:latin typeface="Times New Roman" panose="02020603050405020304" charset="0"/>
              <a:ea typeface="仿宋" panose="02010609060101010101" charset="-122"/>
            </a:endParaRPr>
          </a:p>
        </p:txBody>
      </p:sp>
      <p:pic>
        <p:nvPicPr>
          <p:cNvPr id="5" name="图片 4" descr="京剧 戏曲 人物"/>
          <p:cNvPicPr>
            <a:picLocks noChangeAspect="1"/>
          </p:cNvPicPr>
          <p:nvPr/>
        </p:nvPicPr>
        <p:blipFill>
          <a:blip r:embed="rId2"/>
          <a:stretch>
            <a:fillRect/>
          </a:stretch>
        </p:blipFill>
        <p:spPr>
          <a:xfrm>
            <a:off x="1970405" y="3973830"/>
            <a:ext cx="2019300" cy="2640965"/>
          </a:xfrm>
          <a:prstGeom prst="rect">
            <a:avLst/>
          </a:prstGeom>
        </p:spPr>
      </p:pic>
      <p:pic>
        <p:nvPicPr>
          <p:cNvPr id="6" name="图片 5" descr="京剧 戏曲"/>
          <p:cNvPicPr>
            <a:picLocks noChangeAspect="1"/>
          </p:cNvPicPr>
          <p:nvPr/>
        </p:nvPicPr>
        <p:blipFill>
          <a:blip r:embed="rId3"/>
          <a:stretch>
            <a:fillRect/>
          </a:stretch>
        </p:blipFill>
        <p:spPr>
          <a:xfrm>
            <a:off x="5353050" y="3825240"/>
            <a:ext cx="3590925" cy="3032760"/>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319"/>
                                        </p:tgtEl>
                                        <p:attrNameLst>
                                          <p:attrName>style.visibility</p:attrName>
                                        </p:attrNameLst>
                                      </p:cBhvr>
                                      <p:to>
                                        <p:strVal val="visible"/>
                                      </p:to>
                                    </p:set>
                                    <p:anim to="" calcmode="lin" valueType="num">
                                      <p:cBhvr>
                                        <p:cTn id="7" dur="1" fill="hold"/>
                                        <p:tgtEl>
                                          <p:spTgt spid="13319"/>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317"/>
                                        </p:tgtEl>
                                        <p:attrNameLst>
                                          <p:attrName>style.visibility</p:attrName>
                                        </p:attrNameLst>
                                      </p:cBhvr>
                                      <p:to>
                                        <p:strVal val="visible"/>
                                      </p:to>
                                    </p:set>
                                    <p:anim to="" calcmode="lin" valueType="num">
                                      <p:cBhvr>
                                        <p:cTn id="12" dur="1" fill="hold"/>
                                        <p:tgtEl>
                                          <p:spTgt spid="1331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p:bldP spid="13319" grpId="1"/>
      <p:bldP spid="13317" grpId="0"/>
      <p:bldP spid="13317"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05474"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05475"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05476"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frank	/fræŋk/	adj.坦率的;直率的</a:t>
            </a:r>
            <a:endParaRPr lang="zh-CN" altLang="en-US" sz="2800" b="1">
              <a:latin typeface="Times New Roman" panose="02020603050405020304" charset="0"/>
              <a:ea typeface="仿宋" panose="02010609060101010101" charset="-122"/>
            </a:endParaRPr>
          </a:p>
        </p:txBody>
      </p:sp>
      <p:sp>
        <p:nvSpPr>
          <p:cNvPr id="105477" name="文本框 1"/>
          <p:cNvSpPr txBox="1"/>
          <p:nvPr/>
        </p:nvSpPr>
        <p:spPr>
          <a:xfrm>
            <a:off x="5090760" y="657861"/>
            <a:ext cx="6773333" cy="521970"/>
          </a:xfrm>
          <a:prstGeom prst="rect">
            <a:avLst/>
          </a:prstGeom>
          <a:noFill/>
          <a:ln w="9525">
            <a:noFill/>
          </a:ln>
        </p:spPr>
        <p:txBody>
          <a:bodyPr anchor="t" anchorCtr="0">
            <a:spAutoFit/>
          </a:bodyPr>
          <a:p>
            <a:pPr algn="just" defTabSz="266700"/>
            <a:r>
              <a:rPr lang="en-US" altLang="zh-CN" sz="2800">
                <a:solidFill>
                  <a:srgbClr val="222222"/>
                </a:solidFill>
                <a:latin typeface="Times New Roman" panose="02020603050405020304" charset="0"/>
                <a:ea typeface="仿宋" panose="02010609060101010101" charset="-122"/>
              </a:rPr>
              <a:t>The talks had been</a:t>
            </a:r>
            <a:r>
              <a:rPr lang="en-US" altLang="zh-CN" sz="2800">
                <a:solidFill>
                  <a:srgbClr val="FF0000"/>
                </a:solidFill>
                <a:latin typeface="Times New Roman" panose="02020603050405020304" charset="0"/>
                <a:ea typeface="仿宋" panose="02010609060101010101" charset="-122"/>
              </a:rPr>
              <a:t> </a:t>
            </a:r>
            <a:r>
              <a:rPr lang="zh-CN" altLang="en-US" sz="2800" b="1">
                <a:solidFill>
                  <a:srgbClr val="C00000"/>
                </a:solidFill>
                <a:latin typeface="Times New Roman" panose="02020603050405020304" charset="0"/>
                <a:ea typeface="仿宋" panose="02010609060101010101" charset="-122"/>
              </a:rPr>
              <a:t>brutally frank</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105478" name="文本框 1"/>
          <p:cNvSpPr txBox="1"/>
          <p:nvPr/>
        </p:nvSpPr>
        <p:spPr>
          <a:xfrm>
            <a:off x="346075" y="5753100"/>
            <a:ext cx="8386445" cy="953135"/>
          </a:xfrm>
          <a:prstGeom prst="rect">
            <a:avLst/>
          </a:prstGeom>
          <a:noFill/>
          <a:ln w="9525">
            <a:noFill/>
          </a:ln>
        </p:spPr>
        <p:txBody>
          <a:bodyPr wrap="square" anchor="t" anchorCtr="0">
            <a:spAutoFit/>
          </a:bodyPr>
          <a:p>
            <a:pPr algn="just" defTabSz="266700"/>
            <a:r>
              <a:rPr lang="en-US" altLang="zh-CN" sz="2800" b="1">
                <a:solidFill>
                  <a:srgbClr val="C00000"/>
                </a:solidFill>
                <a:latin typeface="Times New Roman" panose="02020603050405020304" charset="0"/>
                <a:ea typeface="仿宋" panose="02010609060101010101" charset="-122"/>
              </a:rPr>
              <a:t>Frankly speaking</a:t>
            </a:r>
            <a:r>
              <a:rPr lang="en-US" altLang="zh-CN" sz="2800">
                <a:latin typeface="Times New Roman" panose="02020603050405020304" charset="0"/>
                <a:ea typeface="仿宋" panose="02010609060101010101" charset="-122"/>
              </a:rPr>
              <a:t>, the moment I entered the hall, I was spellbound by their fantastic works. </a:t>
            </a:r>
            <a:endParaRPr lang="en-US" altLang="zh-CN" sz="2800">
              <a:latin typeface="Times New Roman" panose="02020603050405020304" charset="0"/>
              <a:ea typeface="仿宋" panose="02010609060101010101" charset="-122"/>
            </a:endParaRPr>
          </a:p>
        </p:txBody>
      </p:sp>
      <p:sp>
        <p:nvSpPr>
          <p:cNvPr id="105479" name="文本框 3"/>
          <p:cNvSpPr txBox="1"/>
          <p:nvPr/>
        </p:nvSpPr>
        <p:spPr>
          <a:xfrm>
            <a:off x="346075" y="2012950"/>
            <a:ext cx="11196320" cy="1383665"/>
          </a:xfrm>
          <a:prstGeom prst="rect">
            <a:avLst/>
          </a:prstGeom>
          <a:noFill/>
          <a:ln w="9525">
            <a:noFill/>
          </a:ln>
        </p:spPr>
        <p:txBody>
          <a:bodyPr wrap="square" anchor="t" anchorCtr="0">
            <a:spAutoFit/>
          </a:bodyPr>
          <a:p>
            <a:pPr algn="just" defTabSz="266700"/>
            <a:r>
              <a:rPr lang="en-US" altLang="zh-CN" sz="2800">
                <a:latin typeface="Times New Roman" panose="02020603050405020304" charset="0"/>
                <a:ea typeface="仿宋" panose="02010609060101010101" charset="-122"/>
              </a:rPr>
              <a:t>To build a relationship of this kind, parents should become friends of their children while children ought to place more trust in their parents and </a:t>
            </a:r>
            <a:r>
              <a:rPr lang="zh-CN" altLang="en-US" sz="2800" b="1">
                <a:solidFill>
                  <a:srgbClr val="C00000"/>
                </a:solidFill>
                <a:latin typeface="Times New Roman" panose="02020603050405020304" charset="0"/>
                <a:ea typeface="仿宋" panose="02010609060101010101" charset="-122"/>
              </a:rPr>
              <a:t>give voice to their feelings frankly</a:t>
            </a:r>
            <a:r>
              <a:rPr lang="en-US" altLang="zh-CN" sz="2800">
                <a:latin typeface="Times New Roman" panose="02020603050405020304" charset="0"/>
                <a:ea typeface="仿宋" panose="02010609060101010101" charset="-122"/>
              </a:rPr>
              <a:t>. </a:t>
            </a:r>
            <a:endParaRPr lang="en-US" altLang="zh-CN" sz="2800">
              <a:latin typeface="Times New Roman" panose="02020603050405020304" charset="0"/>
              <a:ea typeface="仿宋" panose="02010609060101010101" charset="-122"/>
            </a:endParaRPr>
          </a:p>
        </p:txBody>
      </p:sp>
      <p:sp>
        <p:nvSpPr>
          <p:cNvPr id="105481" name="文本框 5"/>
          <p:cNvSpPr txBox="1"/>
          <p:nvPr/>
        </p:nvSpPr>
        <p:spPr>
          <a:xfrm>
            <a:off x="208915" y="4098290"/>
            <a:ext cx="11333480" cy="953135"/>
          </a:xfrm>
          <a:prstGeom prst="rect">
            <a:avLst/>
          </a:prstGeom>
          <a:noFill/>
          <a:ln w="9525">
            <a:noFill/>
          </a:ln>
        </p:spPr>
        <p:txBody>
          <a:bodyPr wrap="square" anchor="t" anchorCtr="0">
            <a:spAutoFit/>
          </a:bodyPr>
          <a:p>
            <a:pPr algn="just" defTabSz="266700"/>
            <a:r>
              <a:rPr lang="zh-CN" altLang="en-US" sz="2800" b="1">
                <a:solidFill>
                  <a:srgbClr val="C00000"/>
                </a:solidFill>
                <a:latin typeface="Times New Roman" panose="02020603050405020304" charset="0"/>
                <a:ea typeface="仿宋" panose="02010609060101010101" charset="-122"/>
              </a:rPr>
              <a:t>To be frank</a:t>
            </a:r>
            <a:r>
              <a:rPr lang="en-US" altLang="zh-CN" sz="2800">
                <a:solidFill>
                  <a:srgbClr val="0A0A0A"/>
                </a:solidFill>
                <a:latin typeface="Times New Roman" panose="02020603050405020304" charset="0"/>
                <a:ea typeface="仿宋" panose="02010609060101010101" charset="-122"/>
              </a:rPr>
              <a:t>, I didn't quite catch what she said but still nodded, even without taking my eyes off the screen.</a:t>
            </a:r>
            <a:endParaRPr lang="en-US" altLang="zh-CN" sz="2800">
              <a:solidFill>
                <a:srgbClr val="0A0A0A"/>
              </a:solidFill>
              <a:latin typeface="Times New Roman" panose="02020603050405020304" charset="0"/>
              <a:ea typeface="仿宋" panose="02010609060101010101" charset="-122"/>
            </a:endParaRPr>
          </a:p>
        </p:txBody>
      </p:sp>
      <p:sp>
        <p:nvSpPr>
          <p:cNvPr id="2" name="文本框 1"/>
          <p:cNvSpPr txBox="1"/>
          <p:nvPr/>
        </p:nvSpPr>
        <p:spPr>
          <a:xfrm>
            <a:off x="424180" y="678180"/>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那些谈话</a:t>
            </a:r>
            <a:r>
              <a:rPr lang="zh-CN" altLang="en-US" sz="2800" b="1">
                <a:solidFill>
                  <a:srgbClr val="C00000"/>
                </a:solidFill>
                <a:latin typeface="Times New Roman" panose="02020603050405020304" charset="0"/>
                <a:ea typeface="仿宋" panose="02010609060101010101" charset="-122"/>
                <a:sym typeface="+mn-ea"/>
              </a:rPr>
              <a:t>不留情面地坦率</a:t>
            </a:r>
            <a:r>
              <a:rPr lang="zh-CN" altLang="en-US" sz="2800">
                <a:solidFill>
                  <a:srgbClr val="222222"/>
                </a:solidFill>
                <a:latin typeface="Times New Roman" panose="02020603050405020304" charset="0"/>
                <a:ea typeface="仿宋" panose="02010609060101010101" charset="-122"/>
                <a:sym typeface="+mn-ea"/>
              </a:rPr>
              <a:t>。</a:t>
            </a:r>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nvSpPr>
        <p:spPr>
          <a:xfrm>
            <a:off x="424180" y="1222375"/>
            <a:ext cx="10300970" cy="1383665"/>
          </a:xfrm>
          <a:prstGeom prst="rect">
            <a:avLst/>
          </a:prstGeom>
        </p:spPr>
        <p:txBody>
          <a:bodyPr wrap="square">
            <a:spAutoFit/>
          </a:bodyPr>
          <a:p>
            <a:pPr marL="0" indent="0"/>
            <a:r>
              <a:rPr lang="zh-CN" altLang="en-US" sz="2800" b="0" i="0">
                <a:solidFill>
                  <a:srgbClr val="222222"/>
                </a:solidFill>
                <a:latin typeface="Times New Roman" panose="02020603050405020304" charset="0"/>
                <a:ea typeface="仿宋" panose="02010609060101010101" charset="-122"/>
              </a:rPr>
              <a:t>2. 要建立这样一种关系，父母应当成为孩子的朋友，而孩子则应当更加信任父母，并</a:t>
            </a:r>
            <a:r>
              <a:rPr lang="zh-CN" altLang="en-US" sz="2800" b="1" i="0">
                <a:solidFill>
                  <a:srgbClr val="C00000"/>
                </a:solidFill>
                <a:latin typeface="Times New Roman" panose="02020603050405020304" charset="0"/>
                <a:ea typeface="仿宋" panose="02010609060101010101" charset="-122"/>
              </a:rPr>
              <a:t>坦诚地表达自己的感受</a:t>
            </a:r>
            <a:r>
              <a:rPr lang="zh-CN" altLang="en-US" sz="2800" b="0" i="0">
                <a:solidFill>
                  <a:srgbClr val="222222"/>
                </a:solidFill>
                <a:latin typeface="Times New Roman" panose="02020603050405020304" charset="0"/>
                <a:ea typeface="仿宋" panose="02010609060101010101" charset="-122"/>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marL="0" indent="0"/>
            <a:endParaRPr lang="zh-CN" altLang="en-US" sz="2800" b="0" i="0">
              <a:solidFill>
                <a:srgbClr val="222222"/>
              </a:solidFill>
              <a:latin typeface="Times New Roman" panose="02020603050405020304" charset="0"/>
              <a:ea typeface="仿宋" panose="02010609060101010101" charset="-122"/>
            </a:endParaRPr>
          </a:p>
        </p:txBody>
      </p:sp>
      <p:sp>
        <p:nvSpPr>
          <p:cNvPr id="6" name="文本框 5"/>
          <p:cNvSpPr txBox="1"/>
          <p:nvPr/>
        </p:nvSpPr>
        <p:spPr>
          <a:xfrm>
            <a:off x="346075" y="3394075"/>
            <a:ext cx="11709400" cy="953135"/>
          </a:xfrm>
          <a:prstGeom prst="rect">
            <a:avLst/>
          </a:prstGeom>
        </p:spPr>
        <p:txBody>
          <a:bodyPr wrap="square">
            <a:spAutoFit/>
          </a:bodyPr>
          <a:p>
            <a:pPr marL="0" indent="0"/>
            <a:r>
              <a:rPr lang="zh-CN" altLang="en-US" sz="2800" b="0" i="0">
                <a:solidFill>
                  <a:srgbClr val="222222"/>
                </a:solidFill>
                <a:latin typeface="Times New Roman" panose="02020603050405020304" charset="0"/>
                <a:ea typeface="仿宋" panose="02010609060101010101" charset="-122"/>
              </a:rPr>
              <a:t>3. </a:t>
            </a:r>
            <a:r>
              <a:rPr lang="zh-CN" altLang="en-US" sz="2800" b="1" i="0">
                <a:solidFill>
                  <a:srgbClr val="C00000"/>
                </a:solidFill>
                <a:latin typeface="Times New Roman" panose="02020603050405020304" charset="0"/>
                <a:ea typeface="仿宋" panose="02010609060101010101" charset="-122"/>
              </a:rPr>
              <a:t>坦白说</a:t>
            </a:r>
            <a:r>
              <a:rPr lang="zh-CN" altLang="en-US" sz="2800" b="0" i="0">
                <a:solidFill>
                  <a:srgbClr val="222222"/>
                </a:solidFill>
                <a:latin typeface="Times New Roman" panose="02020603050405020304" charset="0"/>
                <a:ea typeface="仿宋" panose="02010609060101010101" charset="-122"/>
              </a:rPr>
              <a:t>，我没太听清她讲了什么，但还是点了点头，眼睛都没从屏幕上移开。</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b="0" i="0">
              <a:solidFill>
                <a:srgbClr val="222222"/>
              </a:solidFill>
              <a:latin typeface="Times New Roman" panose="02020603050405020304" charset="0"/>
              <a:ea typeface="仿宋" panose="02010609060101010101" charset="-122"/>
            </a:endParaRPr>
          </a:p>
        </p:txBody>
      </p:sp>
      <p:sp>
        <p:nvSpPr>
          <p:cNvPr id="7" name="文本框 6"/>
          <p:cNvSpPr txBox="1"/>
          <p:nvPr/>
        </p:nvSpPr>
        <p:spPr>
          <a:xfrm>
            <a:off x="292735" y="4934585"/>
            <a:ext cx="8216265" cy="953135"/>
          </a:xfrm>
          <a:prstGeom prst="rect">
            <a:avLst/>
          </a:prstGeom>
        </p:spPr>
        <p:txBody>
          <a:bodyPr wrap="square">
            <a:spAutoFit/>
          </a:bodyPr>
          <a:p>
            <a:pPr marL="0" indent="0"/>
            <a:r>
              <a:rPr lang="zh-CN" altLang="en-US" sz="2800" b="0" i="0">
                <a:solidFill>
                  <a:srgbClr val="222222"/>
                </a:solidFill>
                <a:latin typeface="Times New Roman" panose="02020603050405020304" charset="0"/>
                <a:ea typeface="仿宋" panose="02010609060101010101" charset="-122"/>
              </a:rPr>
              <a:t>4. 坦白说，我一走进大厅，就被他们那些精彩绝伦的作品迷住了。</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b="0" i="0">
              <a:solidFill>
                <a:srgbClr val="222222"/>
              </a:solidFill>
              <a:latin typeface="Times New Roman" panose="02020603050405020304" charset="0"/>
              <a:ea typeface="仿宋" panose="02010609060101010101" charset="-122"/>
            </a:endParaRPr>
          </a:p>
        </p:txBody>
      </p:sp>
      <p:pic>
        <p:nvPicPr>
          <p:cNvPr id="5" name="图片 4"/>
          <p:cNvPicPr>
            <a:picLocks noChangeAspect="1"/>
          </p:cNvPicPr>
          <p:nvPr/>
        </p:nvPicPr>
        <p:blipFill>
          <a:blip r:embed="rId2"/>
          <a:stretch>
            <a:fillRect/>
          </a:stretch>
        </p:blipFill>
        <p:spPr>
          <a:xfrm>
            <a:off x="9028430" y="4620260"/>
            <a:ext cx="2835910" cy="208597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5477"/>
                                        </p:tgtEl>
                                        <p:attrNameLst>
                                          <p:attrName>style.visibility</p:attrName>
                                        </p:attrNameLst>
                                      </p:cBhvr>
                                      <p:to>
                                        <p:strVal val="visible"/>
                                      </p:to>
                                    </p:set>
                                    <p:anim to="" calcmode="lin" valueType="num">
                                      <p:cBhvr>
                                        <p:cTn id="7" dur="1" fill="hold"/>
                                        <p:tgtEl>
                                          <p:spTgt spid="10547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5479"/>
                                        </p:tgtEl>
                                        <p:attrNameLst>
                                          <p:attrName>style.visibility</p:attrName>
                                        </p:attrNameLst>
                                      </p:cBhvr>
                                      <p:to>
                                        <p:strVal val="visible"/>
                                      </p:to>
                                    </p:set>
                                    <p:anim to="" calcmode="lin" valueType="num">
                                      <p:cBhvr>
                                        <p:cTn id="12" dur="1" fill="hold"/>
                                        <p:tgtEl>
                                          <p:spTgt spid="105479"/>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5481"/>
                                        </p:tgtEl>
                                        <p:attrNameLst>
                                          <p:attrName>style.visibility</p:attrName>
                                        </p:attrNameLst>
                                      </p:cBhvr>
                                      <p:to>
                                        <p:strVal val="visible"/>
                                      </p:to>
                                    </p:set>
                                    <p:anim to="" calcmode="lin" valueType="num">
                                      <p:cBhvr>
                                        <p:cTn id="17" dur="1" fill="hold"/>
                                        <p:tgtEl>
                                          <p:spTgt spid="105481"/>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5478"/>
                                        </p:tgtEl>
                                        <p:attrNameLst>
                                          <p:attrName>style.visibility</p:attrName>
                                        </p:attrNameLst>
                                      </p:cBhvr>
                                      <p:to>
                                        <p:strVal val="visible"/>
                                      </p:to>
                                    </p:set>
                                    <p:anim to="" calcmode="lin" valueType="num">
                                      <p:cBhvr>
                                        <p:cTn id="22" dur="1" fill="hold"/>
                                        <p:tgtEl>
                                          <p:spTgt spid="10547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7" grpId="0"/>
      <p:bldP spid="105477" grpId="1"/>
      <p:bldP spid="105479" grpId="0"/>
      <p:bldP spid="105479" grpId="1"/>
      <p:bldP spid="105481" grpId="0"/>
      <p:bldP spid="105481" grpId="1"/>
      <p:bldP spid="105478" grpId="0"/>
      <p:bldP spid="105478" grpId="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07522"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07523"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07524" name="文本框 8"/>
          <p:cNvSpPr txBox="1"/>
          <p:nvPr>
            <p:custDataLst>
              <p:tags r:id="rId1"/>
            </p:custDataLst>
          </p:nvPr>
        </p:nvSpPr>
        <p:spPr>
          <a:xfrm>
            <a:off x="1816913" y="133139"/>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go off	/gəʊ ɒf/	爆炸;走火;离开</a:t>
            </a:r>
            <a:endParaRPr lang="zh-CN" altLang="en-US" sz="2800" b="1">
              <a:latin typeface="Times New Roman" panose="02020603050405020304" charset="0"/>
              <a:ea typeface="仿宋" panose="02010609060101010101" charset="-122"/>
            </a:endParaRPr>
          </a:p>
        </p:txBody>
      </p:sp>
      <p:sp>
        <p:nvSpPr>
          <p:cNvPr id="107525" name="文本框 1"/>
          <p:cNvSpPr txBox="1"/>
          <p:nvPr/>
        </p:nvSpPr>
        <p:spPr>
          <a:xfrm>
            <a:off x="989719" y="2691553"/>
            <a:ext cx="6773333" cy="521970"/>
          </a:xfrm>
          <a:prstGeom prst="rect">
            <a:avLst/>
          </a:prstGeom>
          <a:noFill/>
          <a:ln w="9525">
            <a:noFill/>
          </a:ln>
        </p:spPr>
        <p:txBody>
          <a:bodyPr anchor="t" anchorCtr="0">
            <a:spAutoFit/>
          </a:bodyPr>
          <a:p>
            <a:pPr algn="just" defTabSz="266700"/>
            <a:r>
              <a:rPr lang="en-US" altLang="zh-CN" sz="2800">
                <a:solidFill>
                  <a:srgbClr val="222222"/>
                </a:solidFill>
                <a:latin typeface="Times New Roman" panose="02020603050405020304" charset="0"/>
                <a:ea typeface="仿宋" panose="02010609060101010101" charset="-122"/>
              </a:rPr>
              <a:t> Because her</a:t>
            </a:r>
            <a:r>
              <a:rPr lang="zh-CN" altLang="en-US" sz="2800" b="1">
                <a:solidFill>
                  <a:srgbClr val="C00000"/>
                </a:solidFill>
                <a:latin typeface="Times New Roman" panose="02020603050405020304" charset="0"/>
                <a:ea typeface="仿宋" panose="02010609060101010101" charset="-122"/>
              </a:rPr>
              <a:t> alarm clock didn't go off.</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nvSpPr>
        <p:spPr>
          <a:xfrm>
            <a:off x="683260" y="1080135"/>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他听见</a:t>
            </a:r>
            <a:r>
              <a:rPr lang="zh-CN" altLang="en-US" sz="2800" b="1">
                <a:solidFill>
                  <a:srgbClr val="C00000"/>
                </a:solidFill>
                <a:latin typeface="Times New Roman" panose="02020603050405020304" charset="0"/>
                <a:ea typeface="仿宋" panose="02010609060101010101" charset="-122"/>
                <a:sym typeface="+mn-ea"/>
              </a:rPr>
              <a:t>警报器响了</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nvSpPr>
        <p:spPr>
          <a:xfrm>
            <a:off x="989965" y="1651000"/>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He heard</a:t>
            </a:r>
            <a:r>
              <a:rPr lang="zh-CN" altLang="en-US" sz="2800" b="1">
                <a:solidFill>
                  <a:srgbClr val="C00000"/>
                </a:solidFill>
                <a:latin typeface="Times New Roman" panose="02020603050405020304" charset="0"/>
                <a:ea typeface="仿宋" panose="02010609060101010101" charset="-122"/>
                <a:sym typeface="+mn-ea"/>
              </a:rPr>
              <a:t> the alarm go off.</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nvSpPr>
        <p:spPr>
          <a:xfrm>
            <a:off x="683260" y="2169795"/>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a:solidFill>
                  <a:srgbClr val="222222"/>
                </a:solidFill>
                <a:latin typeface="Times New Roman" panose="02020603050405020304" charset="0"/>
                <a:ea typeface="仿宋" panose="02010609060101010101" charset="-122"/>
                <a:sym typeface="+mn-ea"/>
              </a:rPr>
              <a:t>因为她的</a:t>
            </a:r>
            <a:r>
              <a:rPr lang="zh-CN" altLang="en-US" sz="2800" b="1">
                <a:solidFill>
                  <a:srgbClr val="C00000"/>
                </a:solidFill>
                <a:latin typeface="Times New Roman" panose="02020603050405020304" charset="0"/>
                <a:ea typeface="仿宋" panose="02010609060101010101" charset="-122"/>
                <a:sym typeface="+mn-ea"/>
              </a:rPr>
              <a:t>闹钟没响</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pic>
        <p:nvPicPr>
          <p:cNvPr id="6" name="图片 5"/>
          <p:cNvPicPr>
            <a:picLocks noChangeAspect="1"/>
          </p:cNvPicPr>
          <p:nvPr/>
        </p:nvPicPr>
        <p:blipFill>
          <a:blip r:embed="rId2"/>
          <a:stretch>
            <a:fillRect/>
          </a:stretch>
        </p:blipFill>
        <p:spPr>
          <a:xfrm>
            <a:off x="7085965" y="2169795"/>
            <a:ext cx="3254375" cy="310007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7525"/>
                                        </p:tgtEl>
                                        <p:attrNameLst>
                                          <p:attrName>style.visibility</p:attrName>
                                        </p:attrNameLst>
                                      </p:cBhvr>
                                      <p:to>
                                        <p:strVal val="visible"/>
                                      </p:to>
                                    </p:set>
                                    <p:anim to="" calcmode="lin" valueType="num">
                                      <p:cBhvr>
                                        <p:cTn id="12" dur="1" fill="hold"/>
                                        <p:tgtEl>
                                          <p:spTgt spid="10752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7525" grpId="0"/>
      <p:bldP spid="107525" grpId="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09570"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09571"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09572"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except for	/ɪkˈsept fə(r)/	除…之外</a:t>
            </a:r>
            <a:endParaRPr lang="zh-CN" altLang="en-US" sz="2800" b="1">
              <a:latin typeface="Times New Roman" panose="02020603050405020304" charset="0"/>
              <a:ea typeface="仿宋" panose="02010609060101010101" charset="-122"/>
            </a:endParaRPr>
          </a:p>
        </p:txBody>
      </p:sp>
      <p:sp>
        <p:nvSpPr>
          <p:cNvPr id="109574" name="文本框 3"/>
          <p:cNvSpPr txBox="1"/>
          <p:nvPr/>
        </p:nvSpPr>
        <p:spPr>
          <a:xfrm>
            <a:off x="478155" y="3754755"/>
            <a:ext cx="8064500" cy="1383665"/>
          </a:xfrm>
          <a:prstGeom prst="rect">
            <a:avLst/>
          </a:prstGeom>
          <a:noFill/>
          <a:ln w="9525">
            <a:noFill/>
          </a:ln>
        </p:spPr>
        <p:txBody>
          <a:bodyPr wrap="square" anchor="t" anchorCtr="0">
            <a:spAutoFit/>
          </a:bodyPr>
          <a:p>
            <a:pPr algn="just" defTabSz="266700"/>
            <a:r>
              <a:rPr lang="en-US" altLang="zh-CN" sz="2800">
                <a:solidFill>
                  <a:srgbClr val="000000"/>
                </a:solidFill>
                <a:latin typeface="Times New Roman" panose="02020603050405020304" charset="0"/>
                <a:ea typeface="仿宋" panose="02010609060101010101" charset="-122"/>
              </a:rPr>
              <a:t>When I arrived to collect, I found the building was dark </a:t>
            </a:r>
            <a:r>
              <a:rPr lang="zh-CN" altLang="en-US" sz="2800" b="1">
                <a:solidFill>
                  <a:srgbClr val="C00000"/>
                </a:solidFill>
                <a:latin typeface="Times New Roman" panose="02020603050405020304" charset="0"/>
                <a:ea typeface="仿宋" panose="02010609060101010101" charset="-122"/>
              </a:rPr>
              <a:t>except for a single light in a ground floor window</a:t>
            </a:r>
            <a:r>
              <a:rPr lang="en-US" altLang="zh-CN" sz="2800">
                <a:solidFill>
                  <a:srgbClr val="000000"/>
                </a:solidFill>
                <a:latin typeface="Times New Roman" panose="02020603050405020304" charset="0"/>
                <a:ea typeface="仿宋" panose="02010609060101010101" charset="-122"/>
              </a:rPr>
              <a:t>.</a:t>
            </a:r>
            <a:endParaRPr lang="en-US" altLang="zh-CN" sz="2800">
              <a:solidFill>
                <a:srgbClr val="000000"/>
              </a:solidFill>
              <a:latin typeface="Times New Roman" panose="02020603050405020304" charset="0"/>
              <a:ea typeface="仿宋" panose="02010609060101010101" charset="-122"/>
            </a:endParaRPr>
          </a:p>
        </p:txBody>
      </p:sp>
      <p:sp>
        <p:nvSpPr>
          <p:cNvPr id="2" name="文本框 1"/>
          <p:cNvSpPr txBox="1"/>
          <p:nvPr/>
        </p:nvSpPr>
        <p:spPr>
          <a:xfrm>
            <a:off x="422275" y="895350"/>
            <a:ext cx="11132820" cy="953135"/>
          </a:xfrm>
          <a:prstGeom prst="rect">
            <a:avLst/>
          </a:prstGeom>
          <a:noFill/>
        </p:spPr>
        <p:txBody>
          <a:bodyPr wrap="square" rtlCol="0" anchor="t">
            <a:spAutoFit/>
          </a:bodyPr>
          <a:p>
            <a:r>
              <a:rPr lang="zh-CN" altLang="en-US" sz="2800">
                <a:solidFill>
                  <a:srgbClr val="222222"/>
                </a:solidFill>
                <a:latin typeface="Times New Roman" panose="02020603050405020304" charset="0"/>
                <a:ea typeface="仿宋" panose="02010609060101010101" charset="-122"/>
              </a:rPr>
              <a:t>1. 当学生们给她送来圣诞礼物时，她感觉更糟了。礼物都是用漂亮的纸包着，系着漂亮的丝带，</a:t>
            </a:r>
            <a:r>
              <a:rPr lang="zh-CN" altLang="en-US" sz="2800" b="1">
                <a:solidFill>
                  <a:srgbClr val="C00000"/>
                </a:solidFill>
                <a:latin typeface="Times New Roman" panose="02020603050405020304" charset="0"/>
                <a:ea typeface="仿宋" panose="02010609060101010101" charset="-122"/>
              </a:rPr>
              <a:t>只有Teddy的礼物例外</a:t>
            </a:r>
            <a:r>
              <a:rPr lang="zh-CN" altLang="en-US" sz="2800">
                <a:solidFill>
                  <a:srgbClr val="222222"/>
                </a:solidFill>
                <a:latin typeface="Times New Roman" panose="02020603050405020304" charset="0"/>
                <a:ea typeface="仿宋" panose="02010609060101010101" charset="-122"/>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endParaRPr>
          </a:p>
        </p:txBody>
      </p:sp>
      <p:sp>
        <p:nvSpPr>
          <p:cNvPr id="4" name="文本框 3"/>
          <p:cNvSpPr txBox="1"/>
          <p:nvPr/>
        </p:nvSpPr>
        <p:spPr>
          <a:xfrm>
            <a:off x="422275" y="1848485"/>
            <a:ext cx="11547475"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rPr>
              <a:t>She felt even worse when her students brought her Christmas presents,wrapped in beautiful paper and tied with pretty ribbons, </a:t>
            </a:r>
            <a:r>
              <a:rPr lang="zh-CN" altLang="en-US" sz="2800" b="1">
                <a:solidFill>
                  <a:srgbClr val="C00000"/>
                </a:solidFill>
                <a:latin typeface="Times New Roman" panose="02020603050405020304" charset="0"/>
                <a:ea typeface="仿宋" panose="02010609060101010101" charset="-122"/>
              </a:rPr>
              <a:t>except for Teddy's</a:t>
            </a:r>
            <a:r>
              <a:rPr lang="en-US" altLang="zh-CN" sz="2800">
                <a:solidFill>
                  <a:srgbClr val="000000"/>
                </a:solidFill>
                <a:latin typeface="Times New Roman" panose="02020603050405020304" charset="0"/>
                <a:ea typeface="仿宋" panose="02010609060101010101" charset="-122"/>
              </a:rPr>
              <a:t>.</a:t>
            </a:r>
            <a:endParaRPr lang="en-US" altLang="zh-CN" sz="2800">
              <a:solidFill>
                <a:srgbClr val="000000"/>
              </a:solidFill>
              <a:latin typeface="Times New Roman" panose="02020603050405020304" charset="0"/>
              <a:ea typeface="仿宋" panose="02010609060101010101" charset="-122"/>
            </a:endParaRPr>
          </a:p>
        </p:txBody>
      </p:sp>
      <p:sp>
        <p:nvSpPr>
          <p:cNvPr id="5" name="文本框 4"/>
          <p:cNvSpPr txBox="1"/>
          <p:nvPr/>
        </p:nvSpPr>
        <p:spPr>
          <a:xfrm>
            <a:off x="422275" y="2801620"/>
            <a:ext cx="10407650" cy="953135"/>
          </a:xfrm>
          <a:prstGeom prst="rect">
            <a:avLst/>
          </a:prstGeom>
        </p:spPr>
        <p:txBody>
          <a:bodyPr wrap="square">
            <a:spAutoFit/>
          </a:bodyPr>
          <a:p>
            <a:pPr marL="0" indent="0"/>
            <a:r>
              <a:rPr lang="zh-CN" altLang="en-US" sz="2800" b="0" i="0">
                <a:solidFill>
                  <a:srgbClr val="222222"/>
                </a:solidFill>
                <a:latin typeface="Times New Roman" panose="02020603050405020304" charset="0"/>
                <a:ea typeface="仿宋" panose="02010609060101010101" charset="-122"/>
              </a:rPr>
              <a:t>2. 当我去取东西的时候，发现整栋楼都漆黑一片，</a:t>
            </a:r>
            <a:r>
              <a:rPr lang="zh-CN" altLang="en-US" sz="2800" b="1" i="0">
                <a:solidFill>
                  <a:srgbClr val="C00000"/>
                </a:solidFill>
                <a:latin typeface="Times New Roman" panose="02020603050405020304" charset="0"/>
                <a:ea typeface="仿宋" panose="02010609060101010101" charset="-122"/>
              </a:rPr>
              <a:t>只有一楼的一个窗户透出一丝光亮</a:t>
            </a:r>
            <a:r>
              <a:rPr lang="zh-CN" altLang="en-US" sz="2800" b="0" i="0">
                <a:solidFill>
                  <a:srgbClr val="222222"/>
                </a:solidFill>
                <a:latin typeface="Times New Roman" panose="02020603050405020304" charset="0"/>
                <a:ea typeface="仿宋" panose="02010609060101010101" charset="-122"/>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b="0" i="0">
              <a:solidFill>
                <a:srgbClr val="222222"/>
              </a:solidFill>
              <a:latin typeface="Times New Roman" panose="02020603050405020304" charset="0"/>
              <a:ea typeface="仿宋" panose="02010609060101010101" charset="-122"/>
            </a:endParaRPr>
          </a:p>
        </p:txBody>
      </p:sp>
      <p:pic>
        <p:nvPicPr>
          <p:cNvPr id="6" name="图片 5"/>
          <p:cNvPicPr>
            <a:picLocks noChangeAspect="1"/>
          </p:cNvPicPr>
          <p:nvPr/>
        </p:nvPicPr>
        <p:blipFill>
          <a:blip r:embed="rId2"/>
          <a:stretch>
            <a:fillRect/>
          </a:stretch>
        </p:blipFill>
        <p:spPr>
          <a:xfrm>
            <a:off x="8810625" y="3647440"/>
            <a:ext cx="2424430" cy="300736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9574"/>
                                        </p:tgtEl>
                                        <p:attrNameLst>
                                          <p:attrName>style.visibility</p:attrName>
                                        </p:attrNameLst>
                                      </p:cBhvr>
                                      <p:to>
                                        <p:strVal val="visible"/>
                                      </p:to>
                                    </p:set>
                                    <p:anim to="" calcmode="lin" valueType="num">
                                      <p:cBhvr>
                                        <p:cTn id="12" dur="1" fill="hold"/>
                                        <p:tgtEl>
                                          <p:spTgt spid="10957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9574" grpId="0"/>
      <p:bldP spid="109574" grpId="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11618"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11619"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11620"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inner	/ˈɪnə(r)/	adj.内部的;里面的;内心的</a:t>
            </a:r>
            <a:endParaRPr lang="zh-CN" altLang="en-US" sz="2800" b="1">
              <a:latin typeface="Times New Roman" panose="02020603050405020304" charset="0"/>
              <a:ea typeface="仿宋" panose="02010609060101010101" charset="-122"/>
            </a:endParaRPr>
          </a:p>
        </p:txBody>
      </p:sp>
      <p:sp>
        <p:nvSpPr>
          <p:cNvPr id="111621" name="文本框 1"/>
          <p:cNvSpPr txBox="1"/>
          <p:nvPr>
            <p:custDataLst>
              <p:tags r:id="rId2"/>
            </p:custDataLst>
          </p:nvPr>
        </p:nvSpPr>
        <p:spPr>
          <a:xfrm>
            <a:off x="405765" y="1387475"/>
            <a:ext cx="9998075" cy="521970"/>
          </a:xfrm>
          <a:prstGeom prst="rect">
            <a:avLst/>
          </a:prstGeom>
          <a:noFill/>
          <a:ln w="9525">
            <a:noFill/>
          </a:ln>
        </p:spPr>
        <p:txBody>
          <a:bodyPr wrap="square" anchor="t" anchorCtr="0">
            <a:spAutoFit/>
          </a:bodyPr>
          <a:p>
            <a:pPr algn="just" defTabSz="266700"/>
            <a:r>
              <a:rPr lang="en-US" altLang="zh-CN" sz="2800">
                <a:latin typeface="Times New Roman" panose="02020603050405020304" charset="0"/>
                <a:ea typeface="仿宋" panose="02010609060101010101" charset="-122"/>
              </a:rPr>
              <a:t>I am a photographer running a studio </a:t>
            </a:r>
            <a:r>
              <a:rPr lang="zh-CN" altLang="en-US" sz="2800" b="1">
                <a:solidFill>
                  <a:srgbClr val="C00000"/>
                </a:solidFill>
                <a:latin typeface="Times New Roman" panose="02020603050405020304" charset="0"/>
                <a:ea typeface="仿宋" panose="02010609060101010101" charset="-122"/>
              </a:rPr>
              <a:t>in the inner city</a:t>
            </a:r>
            <a:r>
              <a:rPr lang="en-US" altLang="zh-CN" sz="2800">
                <a:latin typeface="Times New Roman" panose="02020603050405020304" charset="0"/>
                <a:ea typeface="仿宋" panose="02010609060101010101" charset="-122"/>
              </a:rPr>
              <a:t>. </a:t>
            </a:r>
            <a:endParaRPr lang="en-US" altLang="zh-CN" sz="2800">
              <a:latin typeface="Times New Roman" panose="02020603050405020304" charset="0"/>
              <a:ea typeface="仿宋" panose="02010609060101010101" charset="-122"/>
            </a:endParaRPr>
          </a:p>
        </p:txBody>
      </p:sp>
      <p:sp>
        <p:nvSpPr>
          <p:cNvPr id="111624" name="文本框 5"/>
          <p:cNvSpPr txBox="1"/>
          <p:nvPr>
            <p:custDataLst>
              <p:tags r:id="rId3"/>
            </p:custDataLst>
          </p:nvPr>
        </p:nvSpPr>
        <p:spPr>
          <a:xfrm>
            <a:off x="405765" y="2952750"/>
            <a:ext cx="10704830" cy="953135"/>
          </a:xfrm>
          <a:prstGeom prst="rect">
            <a:avLst/>
          </a:prstGeom>
          <a:noFill/>
          <a:ln w="9525">
            <a:noFill/>
          </a:ln>
        </p:spPr>
        <p:txBody>
          <a:bodyPr wrap="square" anchor="t" anchorCtr="0">
            <a:spAutoFit/>
          </a:bodyPr>
          <a:p>
            <a:pPr algn="just" defTabSz="266700"/>
            <a:r>
              <a:rPr lang="en-US" altLang="zh-CN" sz="2800">
                <a:solidFill>
                  <a:srgbClr val="0A0A0A"/>
                </a:solidFill>
                <a:latin typeface="Times New Roman" panose="02020603050405020304" charset="0"/>
                <a:ea typeface="仿宋" panose="02010609060101010101" charset="-122"/>
              </a:rPr>
              <a:t>Why not help students voice</a:t>
            </a:r>
            <a:r>
              <a:rPr lang="zh-CN" altLang="en-US" sz="2800" b="1">
                <a:solidFill>
                  <a:srgbClr val="C00000"/>
                </a:solidFill>
                <a:latin typeface="Times New Roman" panose="02020603050405020304" charset="0"/>
                <a:ea typeface="仿宋" panose="02010609060101010101" charset="-122"/>
              </a:rPr>
              <a:t> inner  feelings</a:t>
            </a:r>
            <a:r>
              <a:rPr lang="en-US" altLang="zh-CN" sz="2800">
                <a:solidFill>
                  <a:srgbClr val="0A0A0A"/>
                </a:solidFill>
                <a:latin typeface="Times New Roman" panose="02020603050405020304" charset="0"/>
                <a:ea typeface="仿宋" panose="02010609060101010101" charset="-122"/>
              </a:rPr>
              <a:t> and have a good mood  to embrace the  tough yet bright future? </a:t>
            </a:r>
            <a:endParaRPr lang="en-US" altLang="zh-CN" sz="2800">
              <a:solidFill>
                <a:srgbClr val="0A0A0A"/>
              </a:solidFill>
              <a:latin typeface="Times New Roman" panose="02020603050405020304" charset="0"/>
              <a:ea typeface="仿宋" panose="02010609060101010101" charset="-122"/>
            </a:endParaRPr>
          </a:p>
        </p:txBody>
      </p:sp>
      <p:sp>
        <p:nvSpPr>
          <p:cNvPr id="111625" name="文本框 6"/>
          <p:cNvSpPr txBox="1"/>
          <p:nvPr>
            <p:custDataLst>
              <p:tags r:id="rId4"/>
            </p:custDataLst>
          </p:nvPr>
        </p:nvSpPr>
        <p:spPr>
          <a:xfrm>
            <a:off x="201930" y="4702175"/>
            <a:ext cx="11534140" cy="521970"/>
          </a:xfrm>
          <a:prstGeom prst="rect">
            <a:avLst/>
          </a:prstGeom>
          <a:noFill/>
          <a:ln w="9525">
            <a:noFill/>
          </a:ln>
        </p:spPr>
        <p:txBody>
          <a:bodyPr wrap="square" anchor="t" anchorCtr="0">
            <a:spAutoFit/>
          </a:bodyPr>
          <a:p>
            <a:pPr marL="168275" defTabSz="266700">
              <a:spcBef>
                <a:spcPts val="400"/>
              </a:spcBef>
            </a:pPr>
            <a:r>
              <a:rPr lang="en-US" altLang="zh-CN" sz="2800">
                <a:solidFill>
                  <a:srgbClr val="0A0A0A"/>
                </a:solidFill>
                <a:latin typeface="Times New Roman" panose="02020603050405020304" charset="0"/>
                <a:ea typeface="仿宋" panose="02010609060101010101" charset="-122"/>
              </a:rPr>
              <a:t>It is important to know a person through </a:t>
            </a:r>
            <a:r>
              <a:rPr lang="zh-CN" altLang="en-US" sz="2800" b="1">
                <a:solidFill>
                  <a:srgbClr val="C00000"/>
                </a:solidFill>
                <a:latin typeface="Times New Roman" panose="02020603050405020304" charset="0"/>
                <a:ea typeface="仿宋" panose="02010609060101010101" charset="-122"/>
              </a:rPr>
              <a:t>his inner qualities</a:t>
            </a:r>
            <a:r>
              <a:rPr lang="en-US" altLang="zh-CN" sz="2800">
                <a:solidFill>
                  <a:srgbClr val="0A0A0A"/>
                </a:solidFill>
                <a:latin typeface="Times New Roman" panose="02020603050405020304" charset="0"/>
                <a:ea typeface="仿宋" panose="02010609060101010101" charset="-122"/>
              </a:rPr>
              <a:t>.</a:t>
            </a:r>
            <a:endParaRPr lang="en-US" altLang="zh-CN" sz="2800">
              <a:solidFill>
                <a:srgbClr val="0A0A0A"/>
              </a:solidFill>
              <a:latin typeface="Times New Roman" panose="02020603050405020304" charset="0"/>
              <a:ea typeface="仿宋" panose="02010609060101010101" charset="-122"/>
            </a:endParaRPr>
          </a:p>
        </p:txBody>
      </p:sp>
      <p:sp>
        <p:nvSpPr>
          <p:cNvPr id="2" name="文本框 1"/>
          <p:cNvSpPr txBox="1"/>
          <p:nvPr>
            <p:custDataLst>
              <p:tags r:id="rId5"/>
            </p:custDataLst>
          </p:nvPr>
        </p:nvSpPr>
        <p:spPr>
          <a:xfrm>
            <a:off x="292735" y="733425"/>
            <a:ext cx="9348470" cy="891540"/>
          </a:xfrm>
          <a:prstGeom prst="rect">
            <a:avLst/>
          </a:prstGeom>
        </p:spPr>
        <p:txBody>
          <a:bodyPr wrap="square">
            <a:spAutoFit/>
          </a:bodyPr>
          <a:p>
            <a:pPr marL="0" indent="0"/>
            <a:r>
              <a:rPr lang="en-US" altLang="zh-CN" sz="2800" b="0" i="0">
                <a:solidFill>
                  <a:srgbClr val="0A0A0A"/>
                </a:solidFill>
                <a:latin typeface="Times New Roman" panose="02020603050405020304" charset="0"/>
                <a:ea typeface="仿宋" panose="02010609060101010101" charset="-122"/>
              </a:rPr>
              <a:t>1. 我是一名摄影师，经营着一家</a:t>
            </a:r>
            <a:r>
              <a:rPr lang="zh-CN" altLang="en-US" sz="2800" b="1" i="0">
                <a:solidFill>
                  <a:srgbClr val="C00000"/>
                </a:solidFill>
                <a:latin typeface="Times New Roman" panose="02020603050405020304" charset="0"/>
                <a:ea typeface="仿宋" panose="02010609060101010101" charset="-122"/>
              </a:rPr>
              <a:t>位于市中心</a:t>
            </a:r>
            <a:r>
              <a:rPr lang="en-US" altLang="zh-CN" sz="2800" b="0" i="0">
                <a:solidFill>
                  <a:srgbClr val="0A0A0A"/>
                </a:solidFill>
                <a:latin typeface="Times New Roman" panose="02020603050405020304" charset="0"/>
                <a:ea typeface="仿宋" panose="02010609060101010101" charset="-122"/>
              </a:rPr>
              <a:t>的摄影工作室。</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en-US" altLang="zh-CN" sz="2800" b="0" i="0">
              <a:solidFill>
                <a:srgbClr val="0A0A0A"/>
              </a:solidFill>
              <a:latin typeface="Times New Roman" panose="02020603050405020304" charset="0"/>
              <a:ea typeface="仿宋" panose="02010609060101010101" charset="-122"/>
            </a:endParaRPr>
          </a:p>
        </p:txBody>
      </p:sp>
      <p:sp>
        <p:nvSpPr>
          <p:cNvPr id="4" name="文本框 3"/>
          <p:cNvSpPr txBox="1"/>
          <p:nvPr>
            <p:custDataLst>
              <p:tags r:id="rId6"/>
            </p:custDataLst>
          </p:nvPr>
        </p:nvSpPr>
        <p:spPr>
          <a:xfrm>
            <a:off x="405765" y="1954530"/>
            <a:ext cx="8979535" cy="953135"/>
          </a:xfrm>
          <a:prstGeom prst="rect">
            <a:avLst/>
          </a:prstGeom>
        </p:spPr>
        <p:txBody>
          <a:bodyPr wrap="square">
            <a:spAutoFit/>
          </a:bodyPr>
          <a:p>
            <a:pPr marL="0" algn="l">
              <a:buClrTx/>
              <a:buSzTx/>
              <a:buFontTx/>
            </a:pPr>
            <a:r>
              <a:rPr lang="en-US" altLang="zh-CN" sz="2800" b="0" i="0">
                <a:solidFill>
                  <a:srgbClr val="0A0A0A"/>
                </a:solidFill>
                <a:latin typeface="Times New Roman" panose="02020603050405020304" charset="0"/>
                <a:ea typeface="仿宋" panose="02010609060101010101" charset="-122"/>
              </a:rPr>
              <a:t>2. 为何不帮助学生们抒发</a:t>
            </a:r>
            <a:r>
              <a:rPr lang="zh-CN" altLang="en-US" sz="2800" b="1" i="0">
                <a:solidFill>
                  <a:srgbClr val="C00000"/>
                </a:solidFill>
                <a:latin typeface="Times New Roman" panose="02020603050405020304" charset="0"/>
                <a:ea typeface="仿宋" panose="02010609060101010101" charset="-122"/>
              </a:rPr>
              <a:t>内心的情感</a:t>
            </a:r>
            <a:r>
              <a:rPr lang="en-US" altLang="zh-CN" sz="2800" b="0" i="0">
                <a:solidFill>
                  <a:srgbClr val="0A0A0A"/>
                </a:solidFill>
                <a:latin typeface="Times New Roman" panose="02020603050405020304" charset="0"/>
                <a:ea typeface="仿宋" panose="02010609060101010101" charset="-122"/>
              </a:rPr>
              <a:t>，让他们</a:t>
            </a:r>
            <a:r>
              <a:rPr lang="zh-CN" altLang="en-US" sz="2800" b="0" i="0">
                <a:solidFill>
                  <a:srgbClr val="0A0A0A"/>
                </a:solidFill>
                <a:latin typeface="Times New Roman" panose="02020603050405020304" charset="0"/>
                <a:ea typeface="仿宋" panose="02010609060101010101" charset="-122"/>
              </a:rPr>
              <a:t>以</a:t>
            </a:r>
            <a:r>
              <a:rPr lang="en-US" altLang="zh-CN" sz="2800" b="0" i="0">
                <a:solidFill>
                  <a:srgbClr val="0A0A0A"/>
                </a:solidFill>
                <a:latin typeface="Times New Roman" panose="02020603050405020304" charset="0"/>
                <a:ea typeface="仿宋" panose="02010609060101010101" charset="-122"/>
              </a:rPr>
              <a:t>积极向上的心态去迎接充满挑战但又充满希望的未来呢？</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en-US" altLang="zh-CN" sz="2800" b="0" i="0">
              <a:solidFill>
                <a:srgbClr val="0A0A0A"/>
              </a:solidFill>
              <a:latin typeface="Times New Roman" panose="02020603050405020304" charset="0"/>
              <a:ea typeface="仿宋" panose="02010609060101010101" charset="-122"/>
            </a:endParaRPr>
          </a:p>
        </p:txBody>
      </p:sp>
      <p:sp>
        <p:nvSpPr>
          <p:cNvPr id="5" name="文本框 4"/>
          <p:cNvSpPr txBox="1"/>
          <p:nvPr>
            <p:custDataLst>
              <p:tags r:id="rId7"/>
            </p:custDataLst>
          </p:nvPr>
        </p:nvSpPr>
        <p:spPr>
          <a:xfrm>
            <a:off x="530860" y="4043045"/>
            <a:ext cx="9872980" cy="521970"/>
          </a:xfrm>
          <a:prstGeom prst="rect">
            <a:avLst/>
          </a:prstGeom>
        </p:spPr>
        <p:txBody>
          <a:bodyPr wrap="square">
            <a:spAutoFit/>
          </a:bodyPr>
          <a:p>
            <a:pPr marL="0" indent="0"/>
            <a:r>
              <a:rPr lang="en-US" altLang="zh-CN" sz="2800" b="0" i="0">
                <a:solidFill>
                  <a:srgbClr val="0A0A0A"/>
                </a:solidFill>
                <a:latin typeface="Times New Roman" panose="02020603050405020304" charset="0"/>
                <a:ea typeface="仿宋" panose="02010609060101010101" charset="-122"/>
              </a:rPr>
              <a:t>3. 通过一个人的</a:t>
            </a:r>
            <a:r>
              <a:rPr lang="zh-CN" altLang="en-US" sz="2800" b="1" i="0">
                <a:solidFill>
                  <a:srgbClr val="C00000"/>
                </a:solidFill>
                <a:latin typeface="Times New Roman" panose="02020603050405020304" charset="0"/>
                <a:ea typeface="仿宋" panose="02010609060101010101" charset="-122"/>
              </a:rPr>
              <a:t>内在品质</a:t>
            </a:r>
            <a:r>
              <a:rPr lang="en-US" altLang="zh-CN" sz="2800" b="0" i="0">
                <a:solidFill>
                  <a:srgbClr val="0A0A0A"/>
                </a:solidFill>
                <a:latin typeface="Times New Roman" panose="02020603050405020304" charset="0"/>
                <a:ea typeface="仿宋" panose="02010609060101010101" charset="-122"/>
              </a:rPr>
              <a:t>来了解他是非常重要的。</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en-US" altLang="zh-CN" sz="2800" b="0" i="0">
              <a:solidFill>
                <a:srgbClr val="0A0A0A"/>
              </a:solidFill>
              <a:latin typeface="Times New Roman" panose="02020603050405020304" charset="0"/>
              <a:ea typeface="仿宋" panose="02010609060101010101" charset="-122"/>
            </a:endParaRPr>
          </a:p>
        </p:txBody>
      </p:sp>
      <p:pic>
        <p:nvPicPr>
          <p:cNvPr id="6" name="图片 5"/>
          <p:cNvPicPr>
            <a:picLocks noChangeAspect="1"/>
          </p:cNvPicPr>
          <p:nvPr/>
        </p:nvPicPr>
        <p:blipFill>
          <a:blip r:embed="rId8"/>
          <a:stretch>
            <a:fillRect/>
          </a:stretch>
        </p:blipFill>
        <p:spPr>
          <a:xfrm>
            <a:off x="9385300" y="655320"/>
            <a:ext cx="2663190" cy="1612265"/>
          </a:xfrm>
          <a:prstGeom prst="rect">
            <a:avLst/>
          </a:prstGeom>
        </p:spPr>
      </p:pic>
      <p:pic>
        <p:nvPicPr>
          <p:cNvPr id="5124" name="图片 6" descr="logo横版 png"/>
          <p:cNvPicPr>
            <a:picLocks noChangeAspect="1"/>
          </p:cNvPicPr>
          <p:nvPr/>
        </p:nvPicPr>
        <p:blipFill>
          <a:blip r:embed="rId9"/>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anim to="" calcmode="lin" valueType="num">
                                      <p:cBhvr>
                                        <p:cTn id="7" dur="1" fill="hold"/>
                                        <p:tgtEl>
                                          <p:spTgt spid="11162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1624"/>
                                        </p:tgtEl>
                                        <p:attrNameLst>
                                          <p:attrName>style.visibility</p:attrName>
                                        </p:attrNameLst>
                                      </p:cBhvr>
                                      <p:to>
                                        <p:strVal val="visible"/>
                                      </p:to>
                                    </p:set>
                                    <p:anim to="" calcmode="lin" valueType="num">
                                      <p:cBhvr>
                                        <p:cTn id="12" dur="1" fill="hold"/>
                                        <p:tgtEl>
                                          <p:spTgt spid="11162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1625"/>
                                        </p:tgtEl>
                                        <p:attrNameLst>
                                          <p:attrName>style.visibility</p:attrName>
                                        </p:attrNameLst>
                                      </p:cBhvr>
                                      <p:to>
                                        <p:strVal val="visible"/>
                                      </p:to>
                                    </p:set>
                                    <p:anim to="" calcmode="lin" valueType="num">
                                      <p:cBhvr>
                                        <p:cTn id="17" dur="1" fill="hold"/>
                                        <p:tgtEl>
                                          <p:spTgt spid="11162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p:bldP spid="111621" grpId="1"/>
      <p:bldP spid="111624" grpId="0"/>
      <p:bldP spid="111624" grpId="1"/>
      <p:bldP spid="111625" grpId="0"/>
      <p:bldP spid="111625" grpId="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15714"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15715"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15716"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region	/ˈri:dʒən/	n.地区;区域;地带</a:t>
            </a:r>
            <a:endParaRPr lang="zh-CN" altLang="en-US" sz="2800" b="1">
              <a:latin typeface="Times New Roman" panose="02020603050405020304" charset="0"/>
              <a:ea typeface="仿宋" panose="02010609060101010101" charset="-122"/>
            </a:endParaRPr>
          </a:p>
        </p:txBody>
      </p:sp>
      <p:sp>
        <p:nvSpPr>
          <p:cNvPr id="115717" name="文本框 1"/>
          <p:cNvSpPr txBox="1"/>
          <p:nvPr/>
        </p:nvSpPr>
        <p:spPr>
          <a:xfrm>
            <a:off x="292735" y="2181225"/>
            <a:ext cx="11609705" cy="1383665"/>
          </a:xfrm>
          <a:prstGeom prst="rect">
            <a:avLst/>
          </a:prstGeom>
          <a:noFill/>
          <a:ln w="9525">
            <a:noFill/>
          </a:ln>
        </p:spPr>
        <p:txBody>
          <a:bodyPr wrap="square" anchor="t" anchorCtr="0">
            <a:spAutoFit/>
          </a:bodyPr>
          <a:p>
            <a:pPr algn="just" defTabSz="266700"/>
            <a:r>
              <a:rPr lang="en-US" altLang="zh-CN" sz="2800">
                <a:latin typeface="Times New Roman" panose="02020603050405020304" charset="0"/>
                <a:ea typeface="仿宋" panose="02010609060101010101" charset="-122"/>
              </a:rPr>
              <a:t>Featuring Chinese paper-cutting, the exhibition not only shows a variety of paper-cuts in </a:t>
            </a:r>
            <a:r>
              <a:rPr lang="zh-CN" altLang="en-US" sz="2800" b="1">
                <a:solidFill>
                  <a:srgbClr val="C00000"/>
                </a:solidFill>
                <a:latin typeface="Times New Roman" panose="02020603050405020304" charset="0"/>
                <a:ea typeface="仿宋" panose="02010609060101010101" charset="-122"/>
              </a:rPr>
              <a:t>different regions</a:t>
            </a:r>
            <a:r>
              <a:rPr lang="en-US" altLang="zh-CN" sz="2800">
                <a:latin typeface="Times New Roman" panose="02020603050405020304" charset="0"/>
                <a:ea typeface="仿宋" panose="02010609060101010101" charset="-122"/>
              </a:rPr>
              <a:t>, but also presents to us the history and development of paper-cutting in China.</a:t>
            </a:r>
            <a:endParaRPr lang="en-US" altLang="zh-CN" sz="2800">
              <a:latin typeface="Times New Roman" panose="02020603050405020304" charset="0"/>
              <a:ea typeface="仿宋" panose="02010609060101010101" charset="-122"/>
            </a:endParaRPr>
          </a:p>
        </p:txBody>
      </p:sp>
      <p:sp>
        <p:nvSpPr>
          <p:cNvPr id="2" name="文本框 1"/>
          <p:cNvSpPr txBox="1"/>
          <p:nvPr/>
        </p:nvSpPr>
        <p:spPr>
          <a:xfrm>
            <a:off x="292735" y="941705"/>
            <a:ext cx="11331575" cy="1383665"/>
          </a:xfrm>
          <a:prstGeom prst="rect">
            <a:avLst/>
          </a:prstGeom>
          <a:noFill/>
        </p:spPr>
        <p:txBody>
          <a:bodyPr wrap="square" rtlCol="0" anchor="t">
            <a:spAutoFit/>
          </a:bodyPr>
          <a:p>
            <a:r>
              <a:rPr lang="en-US" altLang="zh-CN" sz="2800">
                <a:solidFill>
                  <a:srgbClr val="0A0A0A"/>
                </a:solidFill>
                <a:latin typeface="Times New Roman" panose="02020603050405020304" charset="0"/>
                <a:ea typeface="仿宋" panose="02010609060101010101" charset="-122"/>
              </a:rPr>
              <a:t>1. 此次展览以中国剪纸为主题，不仅展示了</a:t>
            </a:r>
            <a:r>
              <a:rPr lang="zh-CN" altLang="en-US" sz="2800" b="1">
                <a:solidFill>
                  <a:srgbClr val="C00000"/>
                </a:solidFill>
                <a:latin typeface="Times New Roman" panose="02020603050405020304" charset="0"/>
                <a:ea typeface="仿宋" panose="02010609060101010101" charset="-122"/>
              </a:rPr>
              <a:t>不同地区</a:t>
            </a:r>
            <a:r>
              <a:rPr lang="en-US" altLang="zh-CN" sz="2800">
                <a:solidFill>
                  <a:srgbClr val="0A0A0A"/>
                </a:solidFill>
                <a:latin typeface="Times New Roman" panose="02020603050405020304" charset="0"/>
                <a:ea typeface="仿宋" panose="02010609060101010101" charset="-122"/>
              </a:rPr>
              <a:t>的各种剪纸作品，还向我们呈现了中国剪纸的历史与发展。</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endParaRPr lang="en-US" altLang="zh-CN" sz="2800">
              <a:solidFill>
                <a:srgbClr val="0A0A0A"/>
              </a:solidFill>
              <a:latin typeface="Times New Roman" panose="02020603050405020304" charset="0"/>
              <a:ea typeface="仿宋" panose="02010609060101010101" charset="-122"/>
            </a:endParaRPr>
          </a:p>
        </p:txBody>
      </p:sp>
      <p:pic>
        <p:nvPicPr>
          <p:cNvPr id="4" name="图片 3"/>
          <p:cNvPicPr>
            <a:picLocks noChangeAspect="1"/>
          </p:cNvPicPr>
          <p:nvPr/>
        </p:nvPicPr>
        <p:blipFill>
          <a:blip r:embed="rId2"/>
          <a:stretch>
            <a:fillRect/>
          </a:stretch>
        </p:blipFill>
        <p:spPr>
          <a:xfrm>
            <a:off x="6483350" y="3199130"/>
            <a:ext cx="3571240" cy="322199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5717"/>
                                        </p:tgtEl>
                                        <p:attrNameLst>
                                          <p:attrName>style.visibility</p:attrName>
                                        </p:attrNameLst>
                                      </p:cBhvr>
                                      <p:to>
                                        <p:strVal val="visible"/>
                                      </p:to>
                                    </p:set>
                                    <p:anim to="" calcmode="lin" valueType="num">
                                      <p:cBhvr>
                                        <p:cTn id="7" dur="1" fill="hold"/>
                                        <p:tgtEl>
                                          <p:spTgt spid="11571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p:bldP spid="115717" grpId="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17762"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17763"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17764"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represent	/ˌreprɪˈzent/	vt.象征;代表;相当于</a:t>
            </a:r>
            <a:endParaRPr lang="zh-CN" altLang="en-US" sz="2800" b="1">
              <a:latin typeface="Times New Roman" panose="02020603050405020304" charset="0"/>
              <a:ea typeface="仿宋" panose="02010609060101010101" charset="-122"/>
            </a:endParaRPr>
          </a:p>
        </p:txBody>
      </p:sp>
      <p:sp>
        <p:nvSpPr>
          <p:cNvPr id="4" name="文本框 3"/>
          <p:cNvSpPr txBox="1"/>
          <p:nvPr/>
        </p:nvSpPr>
        <p:spPr>
          <a:xfrm>
            <a:off x="407035" y="655320"/>
            <a:ext cx="11786235" cy="1143635"/>
          </a:xfrm>
          <a:prstGeom prst="rect">
            <a:avLst/>
          </a:prstGeom>
        </p:spPr>
        <p:txBody>
          <a:bodyPr wrap="square">
            <a:noAutofit/>
          </a:bodyPr>
          <a:p>
            <a:pPr defTabSz="266700">
              <a:lnSpc>
                <a:spcPct val="150000"/>
              </a:lnSpc>
            </a:pPr>
            <a:r>
              <a:rPr lang="en-US" altLang="zh-CN" sz="2800" noProof="1">
                <a:solidFill>
                  <a:srgbClr val="000000"/>
                </a:solidFill>
                <a:latin typeface="Times New Roman" panose="02020603050405020304" charset="0"/>
                <a:ea typeface="仿宋" panose="02010609060101010101" charset="-122"/>
                <a:cs typeface="+mn-cs"/>
              </a:rPr>
              <a:t>1. </a:t>
            </a:r>
            <a:r>
              <a:rPr lang="zh-CN" altLang="en-US" sz="2800" noProof="1">
                <a:solidFill>
                  <a:srgbClr val="000000"/>
                </a:solidFill>
                <a:latin typeface="Times New Roman" panose="02020603050405020304" charset="0"/>
                <a:ea typeface="仿宋" panose="02010609060101010101" charset="-122"/>
                <a:cs typeface="+mn-cs"/>
              </a:rPr>
              <a:t>我非常高兴</a:t>
            </a:r>
            <a:r>
              <a:rPr lang="zh-CN" altLang="en-US" sz="2800" b="1" noProof="1">
                <a:solidFill>
                  <a:srgbClr val="C00000"/>
                </a:solidFill>
                <a:latin typeface="Times New Roman" panose="02020603050405020304" charset="0"/>
                <a:ea typeface="仿宋" panose="02010609060101010101" charset="-122"/>
                <a:cs typeface="+mn-cs"/>
              </a:rPr>
              <a:t>代表我们学校</a:t>
            </a:r>
            <a:r>
              <a:rPr lang="zh-CN" altLang="en-US" sz="2800" noProof="1">
                <a:solidFill>
                  <a:srgbClr val="000000"/>
                </a:solidFill>
                <a:latin typeface="Times New Roman" panose="02020603050405020304" charset="0"/>
                <a:ea typeface="仿宋" panose="02010609060101010101" charset="-122"/>
                <a:cs typeface="+mn-cs"/>
              </a:rPr>
              <a:t>告诉你们有关即将到来的排球比赛的一些事宜。</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defTabSz="266700">
              <a:lnSpc>
                <a:spcPct val="150000"/>
              </a:lnSpc>
            </a:pPr>
            <a:endParaRPr lang="zh-CN" altLang="en-US" sz="2800" noProof="1">
              <a:solidFill>
                <a:srgbClr val="000000"/>
              </a:solidFill>
              <a:latin typeface="Times New Roman" panose="02020603050405020304" charset="0"/>
              <a:ea typeface="仿宋" panose="02010609060101010101" charset="-122"/>
            </a:endParaRPr>
          </a:p>
        </p:txBody>
      </p:sp>
      <p:sp>
        <p:nvSpPr>
          <p:cNvPr id="117767" name="文本框 4"/>
          <p:cNvSpPr txBox="1"/>
          <p:nvPr/>
        </p:nvSpPr>
        <p:spPr>
          <a:xfrm>
            <a:off x="201930" y="3429000"/>
            <a:ext cx="9875520" cy="1383665"/>
          </a:xfrm>
          <a:prstGeom prst="rect">
            <a:avLst/>
          </a:prstGeom>
          <a:noFill/>
          <a:ln w="9525">
            <a:noFill/>
          </a:ln>
        </p:spPr>
        <p:txBody>
          <a:bodyPr wrap="square" anchor="t" anchorCtr="0">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rPr>
              <a:t>Last but not least, I feel it a great honour to </a:t>
            </a:r>
            <a:r>
              <a:rPr lang="zh-CN" altLang="en-US" sz="2800" b="1">
                <a:solidFill>
                  <a:srgbClr val="C00000"/>
                </a:solidFill>
                <a:latin typeface="Times New Roman" panose="02020603050405020304" charset="0"/>
                <a:ea typeface="仿宋" panose="02010609060101010101" charset="-122"/>
              </a:rPr>
              <a:t>represent my class</a:t>
            </a:r>
            <a:r>
              <a:rPr lang="en-US" altLang="zh-CN" sz="2800">
                <a:solidFill>
                  <a:srgbClr val="000000"/>
                </a:solidFill>
                <a:latin typeface="Times New Roman" panose="02020603050405020304" charset="0"/>
                <a:ea typeface="仿宋" panose="02010609060101010101" charset="-122"/>
              </a:rPr>
              <a:t> to take part in the group dancing competition held last week.</a:t>
            </a:r>
            <a:endParaRPr lang="zh-CN" altLang="en-US" sz="2800">
              <a:solidFill>
                <a:srgbClr val="000000"/>
              </a:solidFill>
              <a:latin typeface="Times New Roman" panose="02020603050405020304" charset="0"/>
              <a:ea typeface="仿宋" panose="02010609060101010101" charset="-122"/>
            </a:endParaRPr>
          </a:p>
        </p:txBody>
      </p:sp>
      <p:sp>
        <p:nvSpPr>
          <p:cNvPr id="5" name="文本框 4"/>
          <p:cNvSpPr txBox="1"/>
          <p:nvPr/>
        </p:nvSpPr>
        <p:spPr>
          <a:xfrm>
            <a:off x="407035" y="1480820"/>
            <a:ext cx="11900535" cy="1383665"/>
          </a:xfrm>
          <a:prstGeom prst="rect">
            <a:avLst/>
          </a:prstGeom>
          <a:noFill/>
        </p:spPr>
        <p:txBody>
          <a:bodyPr wrap="square" rtlCol="0" anchor="t">
            <a:spAutoFit/>
          </a:bodyPr>
          <a:p>
            <a:pPr defTabSz="266700">
              <a:lnSpc>
                <a:spcPct val="150000"/>
              </a:lnSpc>
            </a:pPr>
            <a:r>
              <a:rPr lang="zh-CN" altLang="en-US" sz="2800" b="1">
                <a:solidFill>
                  <a:srgbClr val="C00000"/>
                </a:solidFill>
                <a:latin typeface="Times New Roman" panose="02020603050405020304" charset="0"/>
                <a:ea typeface="仿宋" panose="02010609060101010101" charset="-122"/>
                <a:sym typeface="+mn-ea"/>
              </a:rPr>
              <a:t>Representing our school</a:t>
            </a:r>
            <a:r>
              <a:rPr lang="en-US" altLang="zh-CN" sz="2800">
                <a:solidFill>
                  <a:srgbClr val="000000"/>
                </a:solidFill>
                <a:latin typeface="Times New Roman" panose="02020603050405020304" charset="0"/>
                <a:ea typeface="仿宋" panose="02010609060101010101" charset="-122"/>
                <a:sym typeface="+mn-ea"/>
              </a:rPr>
              <a:t>, I'm glad to tell you something about the coming volleyball game.</a:t>
            </a:r>
            <a:endParaRPr lang="en-US" altLang="zh-CN" sz="2800">
              <a:solidFill>
                <a:srgbClr val="000000"/>
              </a:solidFill>
              <a:latin typeface="Times New Roman" panose="02020603050405020304" charset="0"/>
              <a:ea typeface="仿宋" panose="02010609060101010101" charset="-122"/>
              <a:sym typeface="+mn-ea"/>
            </a:endParaRPr>
          </a:p>
        </p:txBody>
      </p:sp>
      <p:sp>
        <p:nvSpPr>
          <p:cNvPr id="6" name="文本框 5"/>
          <p:cNvSpPr txBox="1"/>
          <p:nvPr/>
        </p:nvSpPr>
        <p:spPr>
          <a:xfrm>
            <a:off x="201930" y="2496185"/>
            <a:ext cx="9549130" cy="1120775"/>
          </a:xfrm>
          <a:prstGeom prst="rect">
            <a:avLst/>
          </a:prstGeom>
          <a:noFill/>
        </p:spPr>
        <p:txBody>
          <a:bodyPr wrap="square" rtlCol="0" anchor="t">
            <a:noAutofit/>
          </a:bodyPr>
          <a:p>
            <a:pPr defTabSz="266700">
              <a:lnSpc>
                <a:spcPct val="150000"/>
              </a:lnSpc>
            </a:pPr>
            <a:r>
              <a:rPr lang="en-US" altLang="zh-CN" sz="2800">
                <a:solidFill>
                  <a:srgbClr val="000000"/>
                </a:solidFill>
                <a:latin typeface="Times New Roman" panose="02020603050405020304" charset="0"/>
                <a:ea typeface="仿宋" panose="02010609060101010101" charset="-122"/>
                <a:sym typeface="+mn-ea"/>
              </a:rPr>
              <a:t>2. </a:t>
            </a:r>
            <a:r>
              <a:rPr lang="zh-CN" altLang="en-US" sz="2800">
                <a:solidFill>
                  <a:srgbClr val="000000"/>
                </a:solidFill>
                <a:latin typeface="Times New Roman" panose="02020603050405020304" charset="0"/>
                <a:ea typeface="仿宋" panose="02010609060101010101" charset="-122"/>
                <a:sym typeface="+mn-ea"/>
              </a:rPr>
              <a:t>最后但同样重要的是，我非常荣幸</a:t>
            </a:r>
            <a:r>
              <a:rPr lang="zh-CN" altLang="en-US" sz="2800" b="1">
                <a:solidFill>
                  <a:srgbClr val="C00000"/>
                </a:solidFill>
                <a:latin typeface="Times New Roman" panose="02020603050405020304" charset="0"/>
                <a:ea typeface="仿宋" panose="02010609060101010101" charset="-122"/>
                <a:sym typeface="+mn-ea"/>
              </a:rPr>
              <a:t>代表我班</a:t>
            </a:r>
            <a:r>
              <a:rPr lang="zh-CN" altLang="en-US" sz="2800">
                <a:solidFill>
                  <a:srgbClr val="000000"/>
                </a:solidFill>
                <a:latin typeface="Times New Roman" panose="02020603050405020304" charset="0"/>
                <a:ea typeface="仿宋" panose="02010609060101010101" charset="-122"/>
                <a:sym typeface="+mn-ea"/>
              </a:rPr>
              <a:t>参加上周举行的小组跳舞比赛。</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defTabSz="266700">
              <a:lnSpc>
                <a:spcPct val="150000"/>
              </a:lnSpc>
            </a:pPr>
            <a:endParaRPr lang="zh-CN" altLang="en-US" sz="2800">
              <a:solidFill>
                <a:srgbClr val="000000"/>
              </a:solidFill>
              <a:latin typeface="Times New Roman" panose="02020603050405020304" charset="0"/>
              <a:ea typeface="仿宋" panose="02010609060101010101" charset="-122"/>
              <a:sym typeface="+mn-ea"/>
            </a:endParaRPr>
          </a:p>
        </p:txBody>
      </p:sp>
      <p:sp>
        <p:nvSpPr>
          <p:cNvPr id="8" name="文本框 7"/>
          <p:cNvSpPr txBox="1"/>
          <p:nvPr/>
        </p:nvSpPr>
        <p:spPr>
          <a:xfrm>
            <a:off x="292735" y="4731385"/>
            <a:ext cx="11518265" cy="891540"/>
          </a:xfrm>
          <a:prstGeom prst="rect">
            <a:avLst/>
          </a:prstGeom>
        </p:spPr>
        <p:txBody>
          <a:bodyPr wrap="square">
            <a:spAutoFit/>
          </a:bodyPr>
          <a:p>
            <a:pPr defTabSz="266700"/>
            <a:r>
              <a:rPr lang="en-US" altLang="zh-CN" sz="2800" noProof="1">
                <a:solidFill>
                  <a:srgbClr val="000000"/>
                </a:solidFill>
                <a:latin typeface="Times New Roman" panose="02020603050405020304" charset="0"/>
                <a:ea typeface="仿宋" panose="02010609060101010101" charset="-122"/>
                <a:cs typeface="+mn-cs"/>
              </a:rPr>
              <a:t>3. </a:t>
            </a:r>
            <a:r>
              <a:rPr lang="zh-CN" altLang="en-US" sz="2800" noProof="1">
                <a:solidFill>
                  <a:srgbClr val="000000"/>
                </a:solidFill>
                <a:latin typeface="Times New Roman" panose="02020603050405020304" charset="0"/>
                <a:ea typeface="仿宋" panose="02010609060101010101" charset="-122"/>
                <a:cs typeface="+mn-cs"/>
              </a:rPr>
              <a:t>颐和园、紫禁城、长城等都是</a:t>
            </a:r>
            <a:r>
              <a:rPr lang="zh-CN" altLang="en-US" sz="2800" b="1" noProof="1">
                <a:solidFill>
                  <a:srgbClr val="C00000"/>
                </a:solidFill>
                <a:latin typeface="Times New Roman" panose="02020603050405020304" charset="0"/>
                <a:ea typeface="仿宋" panose="02010609060101010101" charset="-122"/>
                <a:cs typeface="+mn-cs"/>
              </a:rPr>
              <a:t>古代文明和古人智慧的代表</a:t>
            </a:r>
            <a:r>
              <a:rPr lang="zh-CN" altLang="en-US" sz="2800" noProof="1">
                <a:solidFill>
                  <a:srgbClr val="000000"/>
                </a:solidFill>
                <a:latin typeface="Times New Roman" panose="02020603050405020304" charset="0"/>
                <a:ea typeface="仿宋" panose="02010609060101010101" charset="-122"/>
                <a:cs typeface="+mn-cs"/>
              </a:rPr>
              <a:t>。</a:t>
            </a:r>
            <a:r>
              <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2021年天津卷</a:t>
            </a:r>
            <a:r>
              <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rPr>
              <a:t>)</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p:txBody>
      </p:sp>
      <p:sp>
        <p:nvSpPr>
          <p:cNvPr id="9" name="文本框 8"/>
          <p:cNvSpPr txBox="1"/>
          <p:nvPr/>
        </p:nvSpPr>
        <p:spPr>
          <a:xfrm>
            <a:off x="407035" y="5684520"/>
            <a:ext cx="11404600" cy="953135"/>
          </a:xfrm>
          <a:prstGeom prst="rect">
            <a:avLst/>
          </a:prstGeom>
          <a:noFill/>
        </p:spPr>
        <p:txBody>
          <a:bodyPr wrap="square" rtlCol="0" anchor="t">
            <a:spAutoFit/>
          </a:bodyPr>
          <a:p>
            <a:pPr defTabSz="266700"/>
            <a:r>
              <a:rPr lang="en-US" altLang="zh-CN" sz="2800">
                <a:solidFill>
                  <a:srgbClr val="000000"/>
                </a:solidFill>
                <a:latin typeface="Times New Roman" panose="02020603050405020304" charset="0"/>
                <a:ea typeface="仿宋" panose="02010609060101010101" charset="-122"/>
                <a:sym typeface="+mn-ea"/>
              </a:rPr>
              <a:t>The Summer Palace, the Forbidden City, the Great Wall and so on are </a:t>
            </a:r>
            <a:r>
              <a:rPr lang="zh-CN" altLang="en-US" sz="2800" b="1">
                <a:solidFill>
                  <a:srgbClr val="C00000"/>
                </a:solidFill>
                <a:latin typeface="Times New Roman" panose="02020603050405020304" charset="0"/>
                <a:ea typeface="仿宋" panose="02010609060101010101" charset="-122"/>
                <a:sym typeface="+mn-ea"/>
              </a:rPr>
              <a:t>the representatives of ancient civilization and the wisdom of ancient folks</a:t>
            </a:r>
            <a:r>
              <a:rPr lang="en-US" altLang="zh-CN" sz="2800">
                <a:solidFill>
                  <a:srgbClr val="000000"/>
                </a:solidFill>
                <a:latin typeface="Times New Roman" panose="02020603050405020304" charset="0"/>
                <a:ea typeface="仿宋" panose="02010609060101010101" charset="-122"/>
                <a:sym typeface="+mn-ea"/>
              </a:rPr>
              <a:t>.</a:t>
            </a:r>
            <a:endParaRPr lang="en-US" altLang="zh-CN" sz="2800">
              <a:solidFill>
                <a:srgbClr val="000000"/>
              </a:solidFill>
              <a:latin typeface="Times New Roman" panose="02020603050405020304" charset="0"/>
              <a:ea typeface="仿宋" panose="02010609060101010101" charset="-122"/>
              <a:sym typeface="+mn-ea"/>
            </a:endParaRPr>
          </a:p>
        </p:txBody>
      </p:sp>
      <p:pic>
        <p:nvPicPr>
          <p:cNvPr id="2" name="图片 1"/>
          <p:cNvPicPr>
            <a:picLocks noChangeAspect="1"/>
          </p:cNvPicPr>
          <p:nvPr/>
        </p:nvPicPr>
        <p:blipFill>
          <a:blip r:embed="rId2"/>
          <a:stretch>
            <a:fillRect/>
          </a:stretch>
        </p:blipFill>
        <p:spPr>
          <a:xfrm>
            <a:off x="9751060" y="2169160"/>
            <a:ext cx="2133600" cy="264350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7767"/>
                                        </p:tgtEl>
                                        <p:attrNameLst>
                                          <p:attrName>style.visibility</p:attrName>
                                        </p:attrNameLst>
                                      </p:cBhvr>
                                      <p:to>
                                        <p:strVal val="visible"/>
                                      </p:to>
                                    </p:set>
                                    <p:anim to="" calcmode="lin" valueType="num">
                                      <p:cBhvr>
                                        <p:cTn id="12" dur="1" fill="hold"/>
                                        <p:tgtEl>
                                          <p:spTgt spid="117767"/>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17767" grpId="0"/>
      <p:bldP spid="117767" grpId="1"/>
      <p:bldP spid="9" grpId="0"/>
      <p:bldP spid="9" grpId="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19810"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19811"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19812" name="文本框 8"/>
          <p:cNvSpPr txBox="1"/>
          <p:nvPr>
            <p:custDataLst>
              <p:tags r:id="rId1"/>
            </p:custDataLst>
          </p:nvPr>
        </p:nvSpPr>
        <p:spPr>
          <a:xfrm>
            <a:off x="1647367" y="93133"/>
            <a:ext cx="9419167" cy="1383665"/>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wrestling	/ˈreslɪŋ/	n.摔跤运动</a:t>
            </a:r>
            <a:endParaRPr lang="zh-CN" altLang="en-US" sz="2800" b="1">
              <a:latin typeface="Times New Roman" panose="02020603050405020304" charset="0"/>
              <a:ea typeface="仿宋" panose="02010609060101010101" charset="-122"/>
            </a:endParaRPr>
          </a:p>
          <a:p>
            <a:r>
              <a:rPr lang="zh-CN" altLang="en-US" sz="2800" b="1">
                <a:latin typeface="Times New Roman" panose="02020603050405020304" charset="0"/>
                <a:ea typeface="仿宋" panose="02010609060101010101" charset="-122"/>
              </a:rPr>
              <a:t>wrestle	/ˈresl/	vi.&amp;vt.摔跤;奋力对付</a:t>
            </a:r>
            <a:endParaRPr lang="zh-CN" altLang="en-US" sz="2800" b="1">
              <a:latin typeface="Times New Roman" panose="02020603050405020304" charset="0"/>
              <a:ea typeface="仿宋" panose="02010609060101010101" charset="-122"/>
            </a:endParaRPr>
          </a:p>
          <a:p>
            <a:r>
              <a:rPr lang="zh-CN" altLang="en-US" sz="2800" b="1">
                <a:latin typeface="Times New Roman" panose="02020603050405020304" charset="0"/>
                <a:ea typeface="仿宋" panose="02010609060101010101" charset="-122"/>
              </a:rPr>
              <a:t>wrestler	/ˈreslə(r)/	n.摔跤运动员</a:t>
            </a:r>
            <a:endParaRPr lang="zh-CN" altLang="en-US" sz="2800" b="1">
              <a:latin typeface="Times New Roman" panose="02020603050405020304" charset="0"/>
              <a:ea typeface="仿宋" panose="02010609060101010101" charset="-122"/>
            </a:endParaRPr>
          </a:p>
        </p:txBody>
      </p:sp>
      <p:sp>
        <p:nvSpPr>
          <p:cNvPr id="2" name="文本框 1"/>
          <p:cNvSpPr txBox="1"/>
          <p:nvPr/>
        </p:nvSpPr>
        <p:spPr>
          <a:xfrm>
            <a:off x="201930" y="1477010"/>
            <a:ext cx="9043670" cy="1168400"/>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rPr>
              <a:t>1. 本周末举行的</a:t>
            </a:r>
            <a:r>
              <a:rPr lang="zh-CN" altLang="en-US" sz="2800" b="1">
                <a:solidFill>
                  <a:srgbClr val="C00000"/>
                </a:solidFill>
                <a:latin typeface="Times New Roman" panose="02020603050405020304" charset="0"/>
                <a:ea typeface="仿宋" panose="02010609060101010101" charset="-122"/>
              </a:rPr>
              <a:t>摔跤比赛</a:t>
            </a:r>
            <a:r>
              <a:rPr lang="en-US" altLang="zh-CN" sz="2800">
                <a:solidFill>
                  <a:srgbClr val="000000"/>
                </a:solidFill>
                <a:latin typeface="Times New Roman" panose="02020603050405020304" charset="0"/>
                <a:ea typeface="仿宋" panose="02010609060101010101" charset="-122"/>
              </a:rPr>
              <a:t>不仅展示力量，更弘扬永不言弃的精神，是激励青少年的绝佳平台。</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endParaRPr lang="zh-CN" altLang="en-US"/>
          </a:p>
        </p:txBody>
      </p:sp>
      <p:sp>
        <p:nvSpPr>
          <p:cNvPr id="4" name="文本框 3"/>
          <p:cNvSpPr txBox="1"/>
          <p:nvPr/>
        </p:nvSpPr>
        <p:spPr>
          <a:xfrm>
            <a:off x="103505" y="3813810"/>
            <a:ext cx="11577320"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rPr>
              <a:t>2. </a:t>
            </a:r>
            <a:r>
              <a:rPr lang="zh-CN" altLang="en-US" sz="2800" b="1">
                <a:solidFill>
                  <a:srgbClr val="C00000"/>
                </a:solidFill>
                <a:latin typeface="Times New Roman" panose="02020603050405020304" charset="0"/>
                <a:ea typeface="仿宋" panose="02010609060101010101" charset="-122"/>
              </a:rPr>
              <a:t>摔跤手</a:t>
            </a:r>
            <a:r>
              <a:rPr lang="en-US" altLang="zh-CN" sz="2800">
                <a:solidFill>
                  <a:srgbClr val="000000"/>
                </a:solidFill>
                <a:latin typeface="Times New Roman" panose="02020603050405020304" charset="0"/>
                <a:ea typeface="仿宋" panose="02010609060101010101" charset="-122"/>
              </a:rPr>
              <a:t>站在昏暗的赛场上，汗水从布满伤痕的肩膀滑落，双眼紧锁对手，仿佛搏斗的不仅是比赛，更是昔日失败的阴影。</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en-US" altLang="zh-CN" sz="2800">
              <a:solidFill>
                <a:srgbClr val="000000"/>
              </a:solidFill>
              <a:latin typeface="Times New Roman" panose="02020603050405020304" charset="0"/>
              <a:ea typeface="仿宋" panose="02010609060101010101" charset="-122"/>
            </a:endParaRPr>
          </a:p>
        </p:txBody>
      </p:sp>
      <p:sp>
        <p:nvSpPr>
          <p:cNvPr id="5" name="文本框 4"/>
          <p:cNvSpPr txBox="1"/>
          <p:nvPr/>
        </p:nvSpPr>
        <p:spPr>
          <a:xfrm>
            <a:off x="201930" y="2430145"/>
            <a:ext cx="11991340" cy="1383665"/>
          </a:xfrm>
          <a:prstGeom prst="rect">
            <a:avLst/>
          </a:prstGeom>
          <a:noFill/>
        </p:spPr>
        <p:txBody>
          <a:bodyPr wrap="square" rtlCol="0" anchor="t">
            <a:spAutoFit/>
          </a:bodyPr>
          <a:p>
            <a:r>
              <a:rPr lang="zh-CN" altLang="en-US" sz="2800" b="1">
                <a:solidFill>
                  <a:srgbClr val="C00000"/>
                </a:solidFill>
                <a:latin typeface="Times New Roman" panose="02020603050405020304" charset="0"/>
                <a:ea typeface="仿宋" panose="02010609060101010101" charset="-122"/>
                <a:sym typeface="+mn-ea"/>
              </a:rPr>
              <a:t>The wrestling competition</a:t>
            </a:r>
            <a:r>
              <a:rPr lang="en-US" altLang="zh-CN" sz="2800">
                <a:solidFill>
                  <a:srgbClr val="000000"/>
                </a:solidFill>
                <a:latin typeface="Times New Roman" panose="02020603050405020304" charset="0"/>
                <a:ea typeface="仿宋" panose="02010609060101010101" charset="-122"/>
                <a:sym typeface="+mn-ea"/>
              </a:rPr>
              <a:t>, which will be held this weekend, not only showcases physical strength but also celebrates the unyielding spirit of perseverance, making it a perfect platform to inspire teenagers.</a:t>
            </a:r>
            <a:endParaRPr lang="en-US" altLang="zh-CN" sz="2800">
              <a:solidFill>
                <a:srgbClr val="000000"/>
              </a:solidFill>
              <a:latin typeface="Times New Roman" panose="02020603050405020304" charset="0"/>
              <a:ea typeface="仿宋" panose="02010609060101010101" charset="-122"/>
              <a:sym typeface="+mn-ea"/>
            </a:endParaRPr>
          </a:p>
        </p:txBody>
      </p:sp>
      <p:sp>
        <p:nvSpPr>
          <p:cNvPr id="6" name="文本框 5"/>
          <p:cNvSpPr txBox="1"/>
          <p:nvPr/>
        </p:nvSpPr>
        <p:spPr>
          <a:xfrm>
            <a:off x="201930" y="4766945"/>
            <a:ext cx="11725275" cy="1383665"/>
          </a:xfrm>
          <a:prstGeom prst="rect">
            <a:avLst/>
          </a:prstGeom>
          <a:noFill/>
        </p:spPr>
        <p:txBody>
          <a:bodyPr wrap="square" rtlCol="0" anchor="t">
            <a:spAutoFit/>
          </a:bodyPr>
          <a:p>
            <a:r>
              <a:rPr lang="zh-CN" altLang="en-US" sz="2800" b="1">
                <a:solidFill>
                  <a:srgbClr val="C00000"/>
                </a:solidFill>
                <a:latin typeface="Times New Roman" panose="02020603050405020304" charset="0"/>
                <a:ea typeface="仿宋" panose="02010609060101010101" charset="-122"/>
                <a:sym typeface="+mn-ea"/>
              </a:rPr>
              <a:t>The wrestler </a:t>
            </a:r>
            <a:r>
              <a:rPr lang="en-US" altLang="zh-CN" sz="2800">
                <a:solidFill>
                  <a:srgbClr val="000000"/>
                </a:solidFill>
                <a:latin typeface="Times New Roman" panose="02020603050405020304" charset="0"/>
                <a:ea typeface="仿宋" panose="02010609060101010101" charset="-122"/>
                <a:sym typeface="+mn-ea"/>
              </a:rPr>
              <a:t>stood in the dimly lit arena, sweat dripping down his scarred shoulders, his eyes locked on the opponent as if wrestling not just a match, but the ghosts of his past failures.</a:t>
            </a:r>
            <a:endParaRPr lang="en-US" altLang="zh-CN" sz="2800">
              <a:solidFill>
                <a:srgbClr val="000000"/>
              </a:solidFill>
              <a:latin typeface="Times New Roman" panose="02020603050405020304" charset="0"/>
              <a:ea typeface="仿宋" panose="02010609060101010101" charset="-122"/>
              <a:sym typeface="+mn-ea"/>
            </a:endParaRPr>
          </a:p>
        </p:txBody>
      </p:sp>
      <p:pic>
        <p:nvPicPr>
          <p:cNvPr id="7" name="图片 6"/>
          <p:cNvPicPr>
            <a:picLocks noChangeAspect="1"/>
          </p:cNvPicPr>
          <p:nvPr/>
        </p:nvPicPr>
        <p:blipFill>
          <a:blip r:embed="rId2"/>
          <a:stretch>
            <a:fillRect/>
          </a:stretch>
        </p:blipFill>
        <p:spPr>
          <a:xfrm>
            <a:off x="9133205" y="638810"/>
            <a:ext cx="1933575" cy="189547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21858"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21859"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21860"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set off	/set ɒf/	出发;动身;启程</a:t>
            </a:r>
            <a:endParaRPr lang="zh-CN" altLang="en-US" sz="2800" b="1">
              <a:latin typeface="Times New Roman" panose="02020603050405020304" charset="0"/>
              <a:ea typeface="仿宋" panose="02010609060101010101" charset="-122"/>
            </a:endParaRPr>
          </a:p>
        </p:txBody>
      </p:sp>
      <p:sp>
        <p:nvSpPr>
          <p:cNvPr id="121861" name="文本框 1"/>
          <p:cNvSpPr txBox="1"/>
          <p:nvPr/>
        </p:nvSpPr>
        <p:spPr>
          <a:xfrm>
            <a:off x="5659509" y="710777"/>
            <a:ext cx="6773333" cy="521970"/>
          </a:xfrm>
          <a:prstGeom prst="rect">
            <a:avLst/>
          </a:prstGeom>
          <a:noFill/>
          <a:ln w="9525">
            <a:noFill/>
          </a:ln>
        </p:spPr>
        <p:txBody>
          <a:bodyPr anchor="t" anchorCtr="0">
            <a:spAutoFit/>
          </a:bodyPr>
          <a:p>
            <a:pPr algn="just" defTabSz="266700"/>
            <a:r>
              <a:rPr lang="en-US" altLang="zh-CN" sz="2800">
                <a:solidFill>
                  <a:srgbClr val="222222"/>
                </a:solidFill>
                <a:latin typeface="Times New Roman" panose="02020603050405020304" charset="0"/>
                <a:ea typeface="仿宋" panose="02010609060101010101" charset="-122"/>
              </a:rPr>
              <a:t>They </a:t>
            </a:r>
            <a:r>
              <a:rPr lang="zh-CN" altLang="en-US" sz="2800" b="1">
                <a:solidFill>
                  <a:srgbClr val="C00000"/>
                </a:solidFill>
                <a:latin typeface="Times New Roman" panose="02020603050405020304" charset="0"/>
                <a:ea typeface="仿宋" panose="02010609060101010101" charset="-122"/>
              </a:rPr>
              <a:t>set off at a steady pace</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4" name="文本框 3"/>
          <p:cNvSpPr txBox="1"/>
          <p:nvPr/>
        </p:nvSpPr>
        <p:spPr>
          <a:xfrm>
            <a:off x="292735" y="4243070"/>
            <a:ext cx="11431905" cy="1383665"/>
          </a:xfrm>
          <a:prstGeom prst="rect">
            <a:avLst/>
          </a:prstGeom>
        </p:spPr>
        <p:txBody>
          <a:bodyPr wrap="square">
            <a:spAutoFit/>
          </a:bodyPr>
          <a:p>
            <a:pPr defTabSz="266700">
              <a:lnSpc>
                <a:spcPct val="150000"/>
              </a:lnSpc>
            </a:pPr>
            <a:r>
              <a:rPr lang="en-US" altLang="zh-CN" sz="2800" noProof="1">
                <a:solidFill>
                  <a:srgbClr val="000000"/>
                </a:solidFill>
                <a:latin typeface="Times New Roman" panose="02020603050405020304" charset="0"/>
                <a:ea typeface="仿宋" panose="02010609060101010101" charset="-122"/>
                <a:cs typeface="+mn-cs"/>
              </a:rPr>
              <a:t>Instead, he applied some medicine to Jeff's hand, and then</a:t>
            </a:r>
            <a:r>
              <a:rPr lang="zh-CN" altLang="en-US" sz="2800" b="1" noProof="1">
                <a:solidFill>
                  <a:srgbClr val="C00000"/>
                </a:solidFill>
                <a:latin typeface="Times New Roman" panose="02020603050405020304" charset="0"/>
                <a:ea typeface="仿宋" panose="02010609060101010101" charset="-122"/>
                <a:cs typeface="+mn-cs"/>
              </a:rPr>
              <a:t> set out to help/set about helping them</a:t>
            </a:r>
            <a:r>
              <a:rPr lang="en-US" altLang="zh-CN" sz="2800" noProof="1">
                <a:solidFill>
                  <a:srgbClr val="000000"/>
                </a:solidFill>
                <a:latin typeface="Times New Roman" panose="02020603050405020304" charset="0"/>
                <a:ea typeface="仿宋" panose="02010609060101010101" charset="-122"/>
                <a:cs typeface="+mn-cs"/>
              </a:rPr>
              <a:t> clean up the mess.</a:t>
            </a:r>
            <a:endParaRPr lang="zh-CN" altLang="en-US" sz="2800" noProof="1">
              <a:solidFill>
                <a:srgbClr val="000000"/>
              </a:solidFill>
              <a:latin typeface="Times New Roman" panose="02020603050405020304" charset="0"/>
              <a:ea typeface="仿宋" panose="02010609060101010101" charset="-122"/>
            </a:endParaRPr>
          </a:p>
        </p:txBody>
      </p:sp>
      <p:sp>
        <p:nvSpPr>
          <p:cNvPr id="121864" name="文本框 4"/>
          <p:cNvSpPr txBox="1"/>
          <p:nvPr/>
        </p:nvSpPr>
        <p:spPr>
          <a:xfrm>
            <a:off x="2872105" y="1849755"/>
            <a:ext cx="9319895" cy="1383665"/>
          </a:xfrm>
          <a:prstGeom prst="rect">
            <a:avLst/>
          </a:prstGeom>
          <a:noFill/>
          <a:ln w="9525">
            <a:noFill/>
          </a:ln>
        </p:spPr>
        <p:txBody>
          <a:bodyPr wrap="square" anchor="t" anchorCtr="0">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rPr>
              <a:t>You had better </a:t>
            </a:r>
            <a:r>
              <a:rPr lang="zh-CN" altLang="en-US" sz="2800" b="1">
                <a:solidFill>
                  <a:srgbClr val="C00000"/>
                </a:solidFill>
                <a:latin typeface="Times New Roman" panose="02020603050405020304" charset="0"/>
                <a:ea typeface="仿宋" panose="02010609060101010101" charset="-122"/>
              </a:rPr>
              <a:t>set aside some time</a:t>
            </a:r>
            <a:r>
              <a:rPr lang="en-US" altLang="zh-CN" sz="2800">
                <a:solidFill>
                  <a:srgbClr val="000000"/>
                </a:solidFill>
                <a:latin typeface="Times New Roman" panose="02020603050405020304" charset="0"/>
                <a:ea typeface="仿宋" panose="02010609060101010101" charset="-122"/>
              </a:rPr>
              <a:t> every day for sports so that you can keep yourself energetic.</a:t>
            </a:r>
            <a:endParaRPr lang="zh-CN" altLang="en-US" sz="2800">
              <a:solidFill>
                <a:srgbClr val="000000"/>
              </a:solidFill>
              <a:latin typeface="Times New Roman" panose="02020603050405020304" charset="0"/>
              <a:ea typeface="仿宋" panose="02010609060101010101" charset="-122"/>
            </a:endParaRPr>
          </a:p>
        </p:txBody>
      </p:sp>
      <p:sp>
        <p:nvSpPr>
          <p:cNvPr id="5" name="文本框 4"/>
          <p:cNvSpPr txBox="1"/>
          <p:nvPr/>
        </p:nvSpPr>
        <p:spPr>
          <a:xfrm>
            <a:off x="392430" y="710565"/>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他们</a:t>
            </a:r>
            <a:r>
              <a:rPr lang="zh-CN" altLang="en-US" sz="2800" b="1">
                <a:solidFill>
                  <a:srgbClr val="C00000"/>
                </a:solidFill>
                <a:latin typeface="Times New Roman" panose="02020603050405020304" charset="0"/>
                <a:ea typeface="仿宋" panose="02010609060101010101" charset="-122"/>
                <a:sym typeface="+mn-ea"/>
              </a:rPr>
              <a:t>以不紧不慢的速度出发了</a:t>
            </a:r>
            <a:r>
              <a:rPr lang="zh-CN" altLang="en-US" sz="2800">
                <a:solidFill>
                  <a:srgbClr val="222222"/>
                </a:solidFill>
                <a:latin typeface="Times New Roman" panose="02020603050405020304" charset="0"/>
                <a:ea typeface="仿宋" panose="02010609060101010101" charset="-122"/>
                <a:sym typeface="+mn-ea"/>
              </a:rPr>
              <a:t>。</a:t>
            </a:r>
            <a:endParaRPr lang="zh-CN" altLang="en-US"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nvSpPr>
        <p:spPr>
          <a:xfrm>
            <a:off x="392430" y="1327785"/>
            <a:ext cx="11193780" cy="953135"/>
          </a:xfrm>
          <a:prstGeom prst="rect">
            <a:avLst/>
          </a:prstGeom>
          <a:noFill/>
        </p:spPr>
        <p:txBody>
          <a:bodyPr wrap="square" rtlCol="0" anchor="t">
            <a:spAutoFit/>
          </a:bodyPr>
          <a:p>
            <a:r>
              <a:rPr lang="en-US" altLang="zh-CN" sz="2800">
                <a:solidFill>
                  <a:srgbClr val="000000"/>
                </a:solidFill>
                <a:latin typeface="Times New Roman" panose="02020603050405020304" charset="0"/>
                <a:ea typeface="仿宋" panose="02010609060101010101" charset="-122"/>
                <a:sym typeface="+mn-ea"/>
              </a:rPr>
              <a:t>2. </a:t>
            </a:r>
            <a:r>
              <a:rPr lang="zh-CN" altLang="en-US" sz="2800">
                <a:solidFill>
                  <a:srgbClr val="000000"/>
                </a:solidFill>
                <a:latin typeface="Times New Roman" panose="02020603050405020304" charset="0"/>
                <a:ea typeface="仿宋" panose="02010609060101010101" charset="-122"/>
                <a:sym typeface="+mn-ea"/>
              </a:rPr>
              <a:t>你最好每天</a:t>
            </a:r>
            <a:r>
              <a:rPr lang="zh-CN" altLang="en-US" sz="2800" b="1">
                <a:solidFill>
                  <a:srgbClr val="C00000"/>
                </a:solidFill>
                <a:latin typeface="Times New Roman" panose="02020603050405020304" charset="0"/>
                <a:ea typeface="仿宋" panose="02010609060101010101" charset="-122"/>
                <a:sym typeface="+mn-ea"/>
              </a:rPr>
              <a:t>留出一些时间</a:t>
            </a:r>
            <a:r>
              <a:rPr lang="zh-CN" altLang="en-US" sz="2800">
                <a:solidFill>
                  <a:srgbClr val="000000"/>
                </a:solidFill>
                <a:latin typeface="Times New Roman" panose="02020603050405020304" charset="0"/>
                <a:ea typeface="仿宋" panose="02010609060101010101" charset="-122"/>
                <a:sym typeface="+mn-ea"/>
              </a:rPr>
              <a:t>运动，一下以便保持精力充沛。</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endParaRPr lang="zh-CN" altLang="en-US" sz="2800">
              <a:solidFill>
                <a:srgbClr val="000000"/>
              </a:solidFill>
              <a:latin typeface="Times New Roman" panose="02020603050405020304" charset="0"/>
              <a:ea typeface="仿宋" panose="02010609060101010101" charset="-122"/>
              <a:sym typeface="+mn-ea"/>
            </a:endParaRPr>
          </a:p>
        </p:txBody>
      </p:sp>
      <p:sp>
        <p:nvSpPr>
          <p:cNvPr id="7" name="文本框 6"/>
          <p:cNvSpPr txBox="1"/>
          <p:nvPr/>
        </p:nvSpPr>
        <p:spPr>
          <a:xfrm>
            <a:off x="392430" y="3351530"/>
            <a:ext cx="11331575" cy="891540"/>
          </a:xfrm>
          <a:prstGeom prst="rect">
            <a:avLst/>
          </a:prstGeom>
          <a:noFill/>
        </p:spPr>
        <p:txBody>
          <a:bodyPr wrap="square" rtlCol="0" anchor="t">
            <a:spAutoFit/>
          </a:bodyPr>
          <a:p>
            <a:pPr algn="l" defTabSz="685800">
              <a:lnSpc>
                <a:spcPct val="100000"/>
              </a:lnSpc>
              <a:buClrTx/>
              <a:buSzTx/>
              <a:buFontTx/>
            </a:pPr>
            <a:r>
              <a:rPr lang="en-US" altLang="zh-CN" sz="2800">
                <a:solidFill>
                  <a:srgbClr val="000000"/>
                </a:solidFill>
                <a:latin typeface="Times New Roman" panose="02020603050405020304" charset="0"/>
                <a:ea typeface="仿宋" panose="02010609060101010101" charset="-122"/>
                <a:sym typeface="+mn-ea"/>
              </a:rPr>
              <a:t>3. </a:t>
            </a:r>
            <a:r>
              <a:rPr lang="zh-CN" altLang="en-US" sz="2800">
                <a:solidFill>
                  <a:srgbClr val="000000"/>
                </a:solidFill>
                <a:latin typeface="Times New Roman" panose="02020603050405020304" charset="0"/>
                <a:ea typeface="仿宋" panose="02010609060101010101" charset="-122"/>
                <a:sym typeface="+mn-ea"/>
              </a:rPr>
              <a:t>相反的是，他在杰夫手上涂了一些药，然后</a:t>
            </a:r>
            <a:r>
              <a:rPr lang="zh-CN" altLang="en-US" sz="2800" b="1">
                <a:solidFill>
                  <a:srgbClr val="C00000"/>
                </a:solidFill>
                <a:latin typeface="Times New Roman" panose="02020603050405020304" charset="0"/>
                <a:ea typeface="仿宋" panose="02010609060101010101" charset="-122"/>
                <a:sym typeface="+mn-ea"/>
              </a:rPr>
              <a:t>开始帮他们</a:t>
            </a:r>
            <a:r>
              <a:rPr lang="zh-CN" altLang="en-US" sz="2800">
                <a:solidFill>
                  <a:srgbClr val="000000"/>
                </a:solidFill>
                <a:latin typeface="Times New Roman" panose="02020603050405020304" charset="0"/>
                <a:ea typeface="仿宋" panose="02010609060101010101" charset="-122"/>
                <a:sym typeface="+mn-ea"/>
              </a:rPr>
              <a:t>收拾烂摊子。</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(2021年全国卷Ⅰ续写) </a:t>
            </a:r>
            <a:endPar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endParaRPr>
          </a:p>
        </p:txBody>
      </p:sp>
      <p:pic>
        <p:nvPicPr>
          <p:cNvPr id="2" name="图片 1" descr="男性跑步"/>
          <p:cNvPicPr>
            <a:picLocks noChangeAspect="1"/>
          </p:cNvPicPr>
          <p:nvPr/>
        </p:nvPicPr>
        <p:blipFill>
          <a:blip r:embed="rId2"/>
          <a:stretch>
            <a:fillRect/>
          </a:stretch>
        </p:blipFill>
        <p:spPr>
          <a:xfrm>
            <a:off x="812165" y="1677035"/>
            <a:ext cx="2059940" cy="205994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1861"/>
                                        </p:tgtEl>
                                        <p:attrNameLst>
                                          <p:attrName>style.visibility</p:attrName>
                                        </p:attrNameLst>
                                      </p:cBhvr>
                                      <p:to>
                                        <p:strVal val="visible"/>
                                      </p:to>
                                    </p:set>
                                    <p:anim to="" calcmode="lin" valueType="num">
                                      <p:cBhvr>
                                        <p:cTn id="7" dur="1" fill="hold"/>
                                        <p:tgtEl>
                                          <p:spTgt spid="12186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1864"/>
                                        </p:tgtEl>
                                        <p:attrNameLst>
                                          <p:attrName>style.visibility</p:attrName>
                                        </p:attrNameLst>
                                      </p:cBhvr>
                                      <p:to>
                                        <p:strVal val="visible"/>
                                      </p:to>
                                    </p:set>
                                    <p:anim to="" calcmode="lin" valueType="num">
                                      <p:cBhvr>
                                        <p:cTn id="12" dur="1" fill="hold"/>
                                        <p:tgtEl>
                                          <p:spTgt spid="12186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p:bldP spid="121861" grpId="1"/>
      <p:bldP spid="121864" grpId="0"/>
      <p:bldP spid="121864" grpId="1"/>
      <p:bldP spid="4" grpId="0"/>
      <p:bldP spid="4" grpId="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23906"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23907"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23908"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fancy	/ˈfænsi/	adj.花哨的;精致的 v.想要</a:t>
            </a:r>
            <a:endParaRPr lang="zh-CN" altLang="en-US" sz="2800" b="1">
              <a:latin typeface="Times New Roman" panose="02020603050405020304" charset="0"/>
              <a:ea typeface="仿宋" panose="02010609060101010101" charset="-122"/>
            </a:endParaRPr>
          </a:p>
        </p:txBody>
      </p:sp>
      <p:sp>
        <p:nvSpPr>
          <p:cNvPr id="123909" name="文本框 1"/>
          <p:cNvSpPr txBox="1"/>
          <p:nvPr/>
        </p:nvSpPr>
        <p:spPr>
          <a:xfrm>
            <a:off x="292735" y="1935480"/>
            <a:ext cx="11349990" cy="1383665"/>
          </a:xfrm>
          <a:prstGeom prst="rect">
            <a:avLst/>
          </a:prstGeom>
          <a:noFill/>
          <a:ln w="9525">
            <a:noFill/>
          </a:ln>
        </p:spPr>
        <p:txBody>
          <a:bodyPr wrap="square" anchor="t" anchorCtr="0">
            <a:spAutoFit/>
          </a:bodyPr>
          <a:p>
            <a:pPr algn="just" defTabSz="266700"/>
            <a:r>
              <a:rPr lang="en-US" altLang="zh-CN" sz="2800">
                <a:latin typeface="Times New Roman" panose="02020603050405020304" charset="0"/>
                <a:ea typeface="仿宋" panose="02010609060101010101" charset="-122"/>
              </a:rPr>
              <a:t> Although it is not </a:t>
            </a:r>
            <a:r>
              <a:rPr lang="zh-CN" altLang="en-US" sz="2800" b="1">
                <a:solidFill>
                  <a:srgbClr val="C00000"/>
                </a:solidFill>
                <a:latin typeface="Times New Roman" panose="02020603050405020304" charset="0"/>
                <a:ea typeface="仿宋" panose="02010609060101010101" charset="-122"/>
              </a:rPr>
              <a:t>a fancy or expensive toy</a:t>
            </a:r>
            <a:r>
              <a:rPr lang="en-US" altLang="zh-CN" sz="2800">
                <a:latin typeface="Times New Roman" panose="02020603050405020304" charset="0"/>
                <a:ea typeface="仿宋" panose="02010609060101010101" charset="-122"/>
              </a:rPr>
              <a:t>, it holds a special place in my heart. I chose this toy car as my exhibit because it represents my happy childhood memories.</a:t>
            </a:r>
            <a:endParaRPr lang="en-US" altLang="zh-CN" sz="2800">
              <a:latin typeface="Times New Roman" panose="02020603050405020304" charset="0"/>
              <a:ea typeface="仿宋" panose="02010609060101010101" charset="-122"/>
            </a:endParaRPr>
          </a:p>
        </p:txBody>
      </p:sp>
      <p:sp>
        <p:nvSpPr>
          <p:cNvPr id="123911" name="文本框 4"/>
          <p:cNvSpPr txBox="1"/>
          <p:nvPr/>
        </p:nvSpPr>
        <p:spPr>
          <a:xfrm>
            <a:off x="391160" y="4272280"/>
            <a:ext cx="11141075" cy="953135"/>
          </a:xfrm>
          <a:prstGeom prst="rect">
            <a:avLst/>
          </a:prstGeom>
          <a:noFill/>
          <a:ln w="9525">
            <a:noFill/>
          </a:ln>
        </p:spPr>
        <p:txBody>
          <a:bodyPr wrap="square" anchor="t" anchorCtr="0">
            <a:spAutoFit/>
          </a:bodyPr>
          <a:p>
            <a:pPr algn="just" defTabSz="266700"/>
            <a:r>
              <a:rPr lang="en-US" altLang="zh-CN" sz="2800">
                <a:latin typeface="Times New Roman" panose="02020603050405020304" charset="0"/>
                <a:ea typeface="仿宋" panose="02010609060101010101" charset="-122"/>
              </a:rPr>
              <a:t>After learning about the lines, students were encouraged to </a:t>
            </a:r>
            <a:r>
              <a:rPr lang="zh-CN" altLang="en-US" sz="2800" b="1">
                <a:solidFill>
                  <a:srgbClr val="C00000"/>
                </a:solidFill>
                <a:latin typeface="Times New Roman" panose="02020603050405020304" charset="0"/>
                <a:ea typeface="仿宋" panose="02010609060101010101" charset="-122"/>
              </a:rPr>
              <a:t>put on the fancy costume</a:t>
            </a:r>
            <a:r>
              <a:rPr lang="en-US" altLang="zh-CN" sz="2800">
                <a:latin typeface="Times New Roman" panose="02020603050405020304" charset="0"/>
                <a:ea typeface="仿宋" panose="02010609060101010101" charset="-122"/>
              </a:rPr>
              <a:t> and perform in pairs. </a:t>
            </a:r>
            <a:endParaRPr lang="en-US" altLang="zh-CN" sz="2800">
              <a:latin typeface="Times New Roman" panose="02020603050405020304" charset="0"/>
              <a:ea typeface="仿宋" panose="02010609060101010101" charset="-122"/>
            </a:endParaRPr>
          </a:p>
        </p:txBody>
      </p:sp>
      <p:sp>
        <p:nvSpPr>
          <p:cNvPr id="2" name="文本框 1"/>
          <p:cNvSpPr txBox="1"/>
          <p:nvPr/>
        </p:nvSpPr>
        <p:spPr>
          <a:xfrm>
            <a:off x="292735" y="750570"/>
            <a:ext cx="11734800" cy="1753235"/>
          </a:xfrm>
          <a:prstGeom prst="rect">
            <a:avLst/>
          </a:prstGeom>
        </p:spPr>
        <p:txBody>
          <a:bodyPr wrap="square">
            <a:spAutoFit/>
          </a:bodyPr>
          <a:p>
            <a:pPr marL="0" indent="0"/>
            <a:r>
              <a:rPr lang="en-US" altLang="zh-CN" sz="2800" b="0" i="0">
                <a:latin typeface="Times New Roman" panose="02020603050405020304" charset="0"/>
                <a:ea typeface="仿宋" panose="02010609060101010101" charset="-122"/>
              </a:rPr>
              <a:t>1. 虽然它并非</a:t>
            </a:r>
            <a:r>
              <a:rPr lang="zh-CN" altLang="en-US" sz="2800" b="1" i="0">
                <a:solidFill>
                  <a:srgbClr val="C00000"/>
                </a:solidFill>
                <a:latin typeface="Times New Roman" panose="02020603050405020304" charset="0"/>
                <a:ea typeface="仿宋" panose="02010609060101010101" charset="-122"/>
              </a:rPr>
              <a:t>一款华丽或昂贵的玩具</a:t>
            </a:r>
            <a:r>
              <a:rPr lang="en-US" altLang="zh-CN" sz="2800" b="0" i="0">
                <a:latin typeface="Times New Roman" panose="02020603050405020304" charset="0"/>
                <a:ea typeface="仿宋" panose="02010609060101010101" charset="-122"/>
              </a:rPr>
              <a:t>，但它在我心中却占有着特殊的位置。我选择这款玩具车作为我的展品，是因为它承载着我快乐的童年回忆。</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marL="0" indent="0"/>
            <a:endParaRPr lang="en-US" altLang="zh-CN" sz="2800" b="0" i="0">
              <a:latin typeface="Times New Roman" panose="02020603050405020304" charset="0"/>
              <a:ea typeface="仿宋" panose="02010609060101010101" charset="-122"/>
            </a:endParaRPr>
          </a:p>
        </p:txBody>
      </p:sp>
      <p:sp>
        <p:nvSpPr>
          <p:cNvPr id="4" name="文本框 3"/>
          <p:cNvSpPr txBox="1"/>
          <p:nvPr/>
        </p:nvSpPr>
        <p:spPr>
          <a:xfrm>
            <a:off x="182880" y="3319145"/>
            <a:ext cx="11349355" cy="953135"/>
          </a:xfrm>
          <a:prstGeom prst="rect">
            <a:avLst/>
          </a:prstGeom>
        </p:spPr>
        <p:txBody>
          <a:bodyPr wrap="square">
            <a:spAutoFit/>
          </a:bodyPr>
          <a:p>
            <a:pPr marL="0" indent="0"/>
            <a:r>
              <a:rPr lang="en-US" altLang="zh-CN" sz="2800" b="0" i="0">
                <a:latin typeface="Times New Roman" panose="02020603050405020304" charset="0"/>
                <a:ea typeface="仿宋" panose="02010609060101010101" charset="-122"/>
              </a:rPr>
              <a:t>2. 在了解了这些台词之后，学生们被鼓励</a:t>
            </a:r>
            <a:r>
              <a:rPr lang="zh-CN" altLang="en-US" sz="2800" b="1" i="0">
                <a:solidFill>
                  <a:srgbClr val="C00000"/>
                </a:solidFill>
                <a:latin typeface="Times New Roman" panose="02020603050405020304" charset="0"/>
                <a:ea typeface="仿宋" panose="02010609060101010101" charset="-122"/>
              </a:rPr>
              <a:t>穿上华丽的服装</a:t>
            </a:r>
            <a:r>
              <a:rPr lang="en-US" altLang="zh-CN" sz="2800" b="0" i="0">
                <a:latin typeface="Times New Roman" panose="02020603050405020304" charset="0"/>
                <a:ea typeface="仿宋" panose="02010609060101010101" charset="-122"/>
              </a:rPr>
              <a:t>并结成对进行表演。</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en-US" altLang="zh-CN" sz="2800" b="0" i="0">
              <a:latin typeface="Times New Roman" panose="02020603050405020304" charset="0"/>
              <a:ea typeface="仿宋" panose="02010609060101010101" charset="-122"/>
            </a:endParaRPr>
          </a:p>
        </p:txBody>
      </p:sp>
      <p:pic>
        <p:nvPicPr>
          <p:cNvPr id="5" name="图片 4"/>
          <p:cNvPicPr>
            <a:picLocks noChangeAspect="1"/>
          </p:cNvPicPr>
          <p:nvPr/>
        </p:nvPicPr>
        <p:blipFill>
          <a:blip r:embed="rId2"/>
          <a:stretch>
            <a:fillRect/>
          </a:stretch>
        </p:blipFill>
        <p:spPr>
          <a:xfrm>
            <a:off x="6055995" y="4918075"/>
            <a:ext cx="2626995" cy="167259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3909"/>
                                        </p:tgtEl>
                                        <p:attrNameLst>
                                          <p:attrName>style.visibility</p:attrName>
                                        </p:attrNameLst>
                                      </p:cBhvr>
                                      <p:to>
                                        <p:strVal val="visible"/>
                                      </p:to>
                                    </p:set>
                                    <p:anim to="" calcmode="lin" valueType="num">
                                      <p:cBhvr>
                                        <p:cTn id="7" dur="1" fill="hold"/>
                                        <p:tgtEl>
                                          <p:spTgt spid="123909"/>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3911"/>
                                        </p:tgtEl>
                                        <p:attrNameLst>
                                          <p:attrName>style.visibility</p:attrName>
                                        </p:attrNameLst>
                                      </p:cBhvr>
                                      <p:to>
                                        <p:strVal val="visible"/>
                                      </p:to>
                                    </p:set>
                                    <p:anim to="" calcmode="lin" valueType="num">
                                      <p:cBhvr>
                                        <p:cTn id="12" dur="1" fill="hold"/>
                                        <p:tgtEl>
                                          <p:spTgt spid="1239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9" grpId="0"/>
      <p:bldP spid="123909" grpId="1"/>
      <p:bldP spid="123911" grpId="0"/>
      <p:bldP spid="123911" grpId="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25954"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25955"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25956"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grace	/greɪs/	n.优美;优雅;高雅</a:t>
            </a:r>
            <a:endParaRPr lang="zh-CN" altLang="en-US" sz="2800" b="1">
              <a:latin typeface="Times New Roman" panose="02020603050405020304" charset="0"/>
              <a:ea typeface="仿宋" panose="02010609060101010101" charset="-122"/>
            </a:endParaRPr>
          </a:p>
        </p:txBody>
      </p:sp>
      <p:sp>
        <p:nvSpPr>
          <p:cNvPr id="125957" name="文本框 1"/>
          <p:cNvSpPr txBox="1"/>
          <p:nvPr/>
        </p:nvSpPr>
        <p:spPr>
          <a:xfrm>
            <a:off x="374192" y="3411220"/>
            <a:ext cx="6773333" cy="521970"/>
          </a:xfrm>
          <a:prstGeom prst="rect">
            <a:avLst/>
          </a:prstGeom>
          <a:noFill/>
          <a:ln w="9525">
            <a:noFill/>
          </a:ln>
        </p:spPr>
        <p:txBody>
          <a:bodyPr anchor="t" anchorCtr="0">
            <a:spAutoFit/>
          </a:bodyPr>
          <a:p>
            <a:pPr algn="just" defTabSz="266700"/>
            <a:r>
              <a:rPr lang="en-US" altLang="zh-CN" sz="2800">
                <a:solidFill>
                  <a:srgbClr val="222222"/>
                </a:solidFill>
                <a:latin typeface="Times New Roman" panose="02020603050405020304" charset="0"/>
                <a:ea typeface="仿宋" panose="02010609060101010101" charset="-122"/>
              </a:rPr>
              <a:t>He </a:t>
            </a:r>
            <a:r>
              <a:rPr lang="zh-CN" altLang="en-US" sz="2800" b="1">
                <a:solidFill>
                  <a:srgbClr val="C00000"/>
                </a:solidFill>
                <a:latin typeface="Times New Roman" panose="02020603050405020304" charset="0"/>
                <a:ea typeface="仿宋" panose="02010609060101010101" charset="-122"/>
              </a:rPr>
              <a:t>gave a graceful bow to the audience</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125958" name="文本框 1"/>
          <p:cNvSpPr txBox="1"/>
          <p:nvPr/>
        </p:nvSpPr>
        <p:spPr>
          <a:xfrm>
            <a:off x="292735" y="1703070"/>
            <a:ext cx="10060305" cy="1168400"/>
          </a:xfrm>
          <a:prstGeom prst="rect">
            <a:avLst/>
          </a:prstGeom>
          <a:noFill/>
          <a:ln w="9525">
            <a:noFill/>
          </a:ln>
        </p:spPr>
        <p:txBody>
          <a:bodyPr wrap="square" anchor="t" anchorCtr="0">
            <a:spAutoFit/>
          </a:bodyPr>
          <a:p>
            <a:pPr defTabSz="266700" fontAlgn="ctr">
              <a:lnSpc>
                <a:spcPct val="125000"/>
              </a:lnSpc>
            </a:pPr>
            <a:r>
              <a:rPr lang="en-US" altLang="zh-CN" sz="2800">
                <a:latin typeface="Times New Roman" panose="02020603050405020304" charset="0"/>
                <a:ea typeface="仿宋" panose="02010609060101010101" charset="-122"/>
              </a:rPr>
              <a:t> He also described magnificent gardens, full of the sweet scents of exotic flowers and the gentle thin stream of</a:t>
            </a:r>
            <a:r>
              <a:rPr lang="en-US" altLang="zh-CN" sz="2800" b="1">
                <a:solidFill>
                  <a:srgbClr val="C00000"/>
                </a:solidFill>
                <a:latin typeface="Times New Roman" panose="02020603050405020304" charset="0"/>
                <a:ea typeface="仿宋" panose="02010609060101010101" charset="-122"/>
              </a:rPr>
              <a:t> graceful fountains</a:t>
            </a:r>
            <a:r>
              <a:rPr lang="en-US" altLang="zh-CN" sz="2800">
                <a:latin typeface="Times New Roman" panose="02020603050405020304" charset="0"/>
                <a:ea typeface="仿宋" panose="02010609060101010101" charset="-122"/>
              </a:rPr>
              <a:t>.</a:t>
            </a:r>
            <a:endParaRPr lang="en-US" altLang="zh-CN" sz="2800">
              <a:latin typeface="Times New Roman" panose="02020603050405020304" charset="0"/>
              <a:ea typeface="仿宋" panose="02010609060101010101" charset="-122"/>
            </a:endParaRPr>
          </a:p>
        </p:txBody>
      </p:sp>
      <p:sp>
        <p:nvSpPr>
          <p:cNvPr id="125960" name="文本框 5"/>
          <p:cNvSpPr txBox="1"/>
          <p:nvPr/>
        </p:nvSpPr>
        <p:spPr>
          <a:xfrm>
            <a:off x="374015" y="4938395"/>
            <a:ext cx="10643235" cy="1383665"/>
          </a:xfrm>
          <a:prstGeom prst="rect">
            <a:avLst/>
          </a:prstGeom>
          <a:noFill/>
          <a:ln w="9525">
            <a:noFill/>
          </a:ln>
        </p:spPr>
        <p:txBody>
          <a:bodyPr wrap="square" anchor="t" anchorCtr="0">
            <a:spAutoFit/>
          </a:bodyPr>
          <a:p>
            <a:r>
              <a:rPr lang="en-US" altLang="zh-CN" sz="2800">
                <a:latin typeface="Times New Roman" panose="02020603050405020304" charset="0"/>
                <a:ea typeface="仿宋" panose="02010609060101010101" charset="-122"/>
              </a:rPr>
              <a:t>Looking up at their smiling faces, I felt the meaning of a Sports Meet was not just about winning or losing, but about securing friendship and </a:t>
            </a:r>
            <a:r>
              <a:rPr lang="zh-CN" altLang="en-US" sz="2800" b="1">
                <a:solidFill>
                  <a:srgbClr val="C00000"/>
                </a:solidFill>
                <a:latin typeface="Times New Roman" panose="02020603050405020304" charset="0"/>
                <a:ea typeface="仿宋" panose="02010609060101010101" charset="-122"/>
              </a:rPr>
              <a:t>failing with grace</a:t>
            </a:r>
            <a:r>
              <a:rPr lang="en-US" altLang="zh-CN" sz="2800">
                <a:latin typeface="Times New Roman" panose="02020603050405020304" charset="0"/>
                <a:ea typeface="仿宋" panose="02010609060101010101" charset="-122"/>
              </a:rPr>
              <a:t>.</a:t>
            </a:r>
            <a:endParaRPr lang="zh-CN" altLang="en-US" sz="2800">
              <a:latin typeface="Times New Roman" panose="02020603050405020304" charset="0"/>
              <a:ea typeface="仿宋" panose="02010609060101010101" charset="-122"/>
            </a:endParaRPr>
          </a:p>
        </p:txBody>
      </p:sp>
      <p:sp>
        <p:nvSpPr>
          <p:cNvPr id="2" name="文本框 1"/>
          <p:cNvSpPr txBox="1"/>
          <p:nvPr/>
        </p:nvSpPr>
        <p:spPr>
          <a:xfrm>
            <a:off x="485140" y="779780"/>
            <a:ext cx="11222355" cy="953135"/>
          </a:xfrm>
          <a:prstGeom prst="rect">
            <a:avLst/>
          </a:prstGeom>
        </p:spPr>
        <p:txBody>
          <a:bodyPr wrap="square">
            <a:spAutoFit/>
          </a:bodyPr>
          <a:p>
            <a:pPr marL="0" indent="0"/>
            <a:r>
              <a:rPr lang="en-US" altLang="zh-CN" sz="2800" b="0" i="0">
                <a:latin typeface="Times New Roman" panose="02020603050405020304" charset="0"/>
                <a:ea typeface="仿宋" panose="02010609060101010101" charset="-122"/>
              </a:rPr>
              <a:t>1. 他还描述了那些宏伟的花园，里面弥漫着异国花朵的芬芳气息，还有那</a:t>
            </a:r>
            <a:r>
              <a:rPr lang="en-US" altLang="zh-CN" sz="2800" b="1" i="0">
                <a:solidFill>
                  <a:srgbClr val="C00000"/>
                </a:solidFill>
                <a:latin typeface="Times New Roman" panose="02020603050405020304" charset="0"/>
                <a:ea typeface="仿宋" panose="02010609060101010101" charset="-122"/>
              </a:rPr>
              <a:t>优雅的喷泉</a:t>
            </a:r>
            <a:r>
              <a:rPr lang="en-US" altLang="zh-CN" sz="2800" b="0" i="0">
                <a:latin typeface="Times New Roman" panose="02020603050405020304" charset="0"/>
                <a:ea typeface="仿宋" panose="02010609060101010101" charset="-122"/>
              </a:rPr>
              <a:t>缓缓流淌出的轻柔水流。</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en-US" altLang="zh-CN" sz="2800" b="0" i="0">
              <a:latin typeface="Times New Roman" panose="02020603050405020304" charset="0"/>
              <a:ea typeface="仿宋" panose="02010609060101010101" charset="-122"/>
            </a:endParaRPr>
          </a:p>
        </p:txBody>
      </p:sp>
      <p:sp>
        <p:nvSpPr>
          <p:cNvPr id="4" name="文本框 3"/>
          <p:cNvSpPr txBox="1"/>
          <p:nvPr/>
        </p:nvSpPr>
        <p:spPr>
          <a:xfrm>
            <a:off x="374015" y="2863215"/>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a:solidFill>
                  <a:srgbClr val="222222"/>
                </a:solidFill>
                <a:latin typeface="Times New Roman" panose="02020603050405020304" charset="0"/>
                <a:ea typeface="仿宋" panose="02010609060101010101" charset="-122"/>
                <a:sym typeface="+mn-ea"/>
              </a:rPr>
              <a:t>他</a:t>
            </a:r>
            <a:r>
              <a:rPr lang="zh-CN" altLang="en-US" sz="2800" b="1">
                <a:solidFill>
                  <a:srgbClr val="C00000"/>
                </a:solidFill>
                <a:latin typeface="Times New Roman" panose="02020603050405020304" charset="0"/>
                <a:ea typeface="仿宋" panose="02010609060101010101" charset="-122"/>
                <a:sym typeface="+mn-ea"/>
              </a:rPr>
              <a:t>优雅地向观众鞠了一躬</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nvSpPr>
        <p:spPr>
          <a:xfrm>
            <a:off x="374015" y="3959225"/>
            <a:ext cx="11452860" cy="953135"/>
          </a:xfrm>
          <a:prstGeom prst="rect">
            <a:avLst/>
          </a:prstGeom>
        </p:spPr>
        <p:txBody>
          <a:bodyPr wrap="square">
            <a:spAutoFit/>
          </a:bodyPr>
          <a:p>
            <a:pPr marL="0" indent="0"/>
            <a:r>
              <a:rPr lang="zh-CN" altLang="en-US" sz="2800" b="0" i="0">
                <a:solidFill>
                  <a:srgbClr val="222222"/>
                </a:solidFill>
                <a:latin typeface="Times New Roman" panose="02020603050405020304" charset="0"/>
                <a:ea typeface="仿宋" panose="02010609060101010101" charset="-122"/>
              </a:rPr>
              <a:t>3. 望着他们那洋溢着笑容的面庞，我领悟到运动会的意义并不仅仅在于胜负的得失，而在于建立友谊以及</a:t>
            </a:r>
            <a:r>
              <a:rPr lang="zh-CN" altLang="en-US" sz="2800" b="1" i="0">
                <a:solidFill>
                  <a:srgbClr val="C00000"/>
                </a:solidFill>
                <a:latin typeface="Times New Roman" panose="02020603050405020304" charset="0"/>
                <a:ea typeface="仿宋" panose="02010609060101010101" charset="-122"/>
              </a:rPr>
              <a:t>以优雅的姿态面对失败</a:t>
            </a:r>
            <a:r>
              <a:rPr lang="zh-CN" altLang="en-US" sz="2800" b="0" i="0">
                <a:solidFill>
                  <a:srgbClr val="222222"/>
                </a:solidFill>
                <a:latin typeface="Times New Roman" panose="02020603050405020304" charset="0"/>
                <a:ea typeface="仿宋" panose="02010609060101010101" charset="-122"/>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800" b="0" i="0">
              <a:solidFill>
                <a:srgbClr val="222222"/>
              </a:solidFill>
              <a:latin typeface="Times New Roman" panose="02020603050405020304" charset="0"/>
              <a:ea typeface="仿宋" panose="02010609060101010101" charset="-122"/>
            </a:endParaRPr>
          </a:p>
        </p:txBody>
      </p:sp>
      <p:pic>
        <p:nvPicPr>
          <p:cNvPr id="6" name="图片 5"/>
          <p:cNvPicPr>
            <a:picLocks noChangeAspect="1"/>
          </p:cNvPicPr>
          <p:nvPr/>
        </p:nvPicPr>
        <p:blipFill>
          <a:blip r:embed="rId2"/>
          <a:stretch>
            <a:fillRect/>
          </a:stretch>
        </p:blipFill>
        <p:spPr>
          <a:xfrm>
            <a:off x="10067925" y="1677035"/>
            <a:ext cx="1943100" cy="228219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5958"/>
                                        </p:tgtEl>
                                        <p:attrNameLst>
                                          <p:attrName>style.visibility</p:attrName>
                                        </p:attrNameLst>
                                      </p:cBhvr>
                                      <p:to>
                                        <p:strVal val="visible"/>
                                      </p:to>
                                    </p:set>
                                    <p:anim to="" calcmode="lin" valueType="num">
                                      <p:cBhvr>
                                        <p:cTn id="7" dur="1" fill="hold"/>
                                        <p:tgtEl>
                                          <p:spTgt spid="125958"/>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 to="" calcmode="lin" valueType="num">
                                      <p:cBhvr>
                                        <p:cTn id="12" dur="1" fill="hold"/>
                                        <p:tgtEl>
                                          <p:spTgt spid="125957"/>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5960"/>
                                        </p:tgtEl>
                                        <p:attrNameLst>
                                          <p:attrName>style.visibility</p:attrName>
                                        </p:attrNameLst>
                                      </p:cBhvr>
                                      <p:to>
                                        <p:strVal val="visible"/>
                                      </p:to>
                                    </p:set>
                                    <p:anim to="" calcmode="lin" valueType="num">
                                      <p:cBhvr>
                                        <p:cTn id="17" dur="1" fill="hold"/>
                                        <p:tgtEl>
                                          <p:spTgt spid="12596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8" grpId="0"/>
      <p:bldP spid="125958" grpId="1"/>
      <p:bldP spid="125957" grpId="0"/>
      <p:bldP spid="125957" grpId="1"/>
      <p:bldP spid="125960" grpId="0"/>
      <p:bldP spid="125960"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5362"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5363"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5364"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dress ... up	/dres ʌp/	穿上盛装;装扮</a:t>
            </a:r>
            <a:endParaRPr lang="zh-CN" altLang="en-US" sz="2800" b="1">
              <a:latin typeface="Times New Roman" panose="02020603050405020304" charset="0"/>
              <a:ea typeface="仿宋" panose="02010609060101010101" charset="-122"/>
            </a:endParaRPr>
          </a:p>
        </p:txBody>
      </p:sp>
      <p:sp>
        <p:nvSpPr>
          <p:cNvPr id="15365" name="文本框 1"/>
          <p:cNvSpPr txBox="1"/>
          <p:nvPr>
            <p:custDataLst>
              <p:tags r:id="rId2"/>
            </p:custDataLst>
          </p:nvPr>
        </p:nvSpPr>
        <p:spPr>
          <a:xfrm>
            <a:off x="481931" y="3719195"/>
            <a:ext cx="6773333" cy="521970"/>
          </a:xfrm>
          <a:prstGeom prst="rect">
            <a:avLst/>
          </a:prstGeom>
          <a:noFill/>
          <a:ln w="9525">
            <a:noFill/>
          </a:ln>
        </p:spPr>
        <p:txBody>
          <a:bodyPr anchor="t" anchorCtr="0">
            <a:spAutoFit/>
          </a:bodyPr>
          <a:p>
            <a:pPr algn="just" defTabSz="266700"/>
            <a:r>
              <a:rPr lang="en-US" altLang="zh-CN" sz="2800">
                <a:solidFill>
                  <a:srgbClr val="222222"/>
                </a:solidFill>
                <a:latin typeface="Times New Roman" panose="02020603050405020304" charset="0"/>
                <a:ea typeface="仿宋" panose="02010609060101010101" charset="-122"/>
              </a:rPr>
              <a:t>The boys were all</a:t>
            </a:r>
            <a:r>
              <a:rPr lang="en-US" altLang="zh-CN" sz="2800">
                <a:solidFill>
                  <a:srgbClr val="FF0000"/>
                </a:solidFill>
                <a:latin typeface="Times New Roman" panose="02020603050405020304" charset="0"/>
                <a:ea typeface="仿宋" panose="02010609060101010101" charset="-122"/>
              </a:rPr>
              <a:t> </a:t>
            </a:r>
            <a:r>
              <a:rPr lang="en-US" altLang="zh-CN" sz="2800" b="1">
                <a:solidFill>
                  <a:srgbClr val="C00000"/>
                </a:solidFill>
                <a:latin typeface="Times New Roman" panose="02020603050405020304" charset="0"/>
                <a:ea typeface="仿宋" panose="02010609060101010101" charset="-122"/>
              </a:rPr>
              <a:t>dressed up as pirates</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custDataLst>
              <p:tags r:id="rId3"/>
            </p:custDataLst>
          </p:nvPr>
        </p:nvSpPr>
        <p:spPr>
          <a:xfrm>
            <a:off x="391795" y="865505"/>
            <a:ext cx="7523480" cy="953135"/>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1.</a:t>
            </a:r>
            <a:r>
              <a:rPr lang="zh-CN" altLang="en-US" sz="2800">
                <a:solidFill>
                  <a:srgbClr val="222222"/>
                </a:solidFill>
                <a:latin typeface="Times New Roman" panose="02020603050405020304" charset="0"/>
                <a:ea typeface="仿宋" panose="02010609060101010101" charset="-122"/>
                <a:sym typeface="+mn-ea"/>
              </a:rPr>
              <a:t>她</a:t>
            </a:r>
            <a:r>
              <a:rPr lang="zh-CN" altLang="en-US" sz="2800" b="1">
                <a:solidFill>
                  <a:srgbClr val="C00000"/>
                </a:solidFill>
                <a:latin typeface="Times New Roman" panose="02020603050405020304" charset="0"/>
                <a:ea typeface="仿宋" panose="02010609060101010101" charset="-122"/>
                <a:sym typeface="+mn-ea"/>
              </a:rPr>
              <a:t>给孩子们穿上</a:t>
            </a:r>
            <a:r>
              <a:rPr lang="zh-CN" altLang="en-US" sz="2800">
                <a:solidFill>
                  <a:srgbClr val="222222"/>
                </a:solidFill>
                <a:latin typeface="Times New Roman" panose="02020603050405020304" charset="0"/>
                <a:ea typeface="仿宋" panose="02010609060101010101" charset="-122"/>
                <a:sym typeface="+mn-ea"/>
              </a:rPr>
              <a:t>了最漂亮的衣服。</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custDataLst>
              <p:tags r:id="rId4"/>
            </p:custDataLst>
          </p:nvPr>
        </p:nvSpPr>
        <p:spPr>
          <a:xfrm>
            <a:off x="391795" y="1387475"/>
            <a:ext cx="93218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She</a:t>
            </a:r>
            <a:r>
              <a:rPr lang="en-US" altLang="zh-CN" sz="2800">
                <a:solidFill>
                  <a:srgbClr val="FF0000"/>
                </a:solidFill>
                <a:latin typeface="Times New Roman" panose="02020603050405020304" charset="0"/>
                <a:ea typeface="仿宋" panose="02010609060101010101" charset="-122"/>
                <a:sym typeface="+mn-ea"/>
              </a:rPr>
              <a:t> </a:t>
            </a:r>
            <a:r>
              <a:rPr lang="en-US" altLang="zh-CN" sz="2800" b="1">
                <a:solidFill>
                  <a:srgbClr val="C00000"/>
                </a:solidFill>
                <a:latin typeface="Times New Roman" panose="02020603050405020304" charset="0"/>
                <a:ea typeface="仿宋" panose="02010609060101010101" charset="-122"/>
                <a:sym typeface="+mn-ea"/>
              </a:rPr>
              <a:t>dressed the children</a:t>
            </a:r>
            <a:r>
              <a:rPr lang="en-US" altLang="zh-CN" sz="2800">
                <a:solidFill>
                  <a:srgbClr val="222222"/>
                </a:solidFill>
                <a:latin typeface="Times New Roman" panose="02020603050405020304" charset="0"/>
                <a:ea typeface="仿宋" panose="02010609060101010101" charset="-122"/>
                <a:sym typeface="+mn-ea"/>
              </a:rPr>
              <a:t> in their best clothes. </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custDataLst>
              <p:tags r:id="rId5"/>
            </p:custDataLst>
          </p:nvPr>
        </p:nvSpPr>
        <p:spPr>
          <a:xfrm>
            <a:off x="481965" y="2016760"/>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a:solidFill>
                  <a:srgbClr val="222222"/>
                </a:solidFill>
                <a:latin typeface="Times New Roman" panose="02020603050405020304" charset="0"/>
                <a:ea typeface="仿宋" panose="02010609060101010101" charset="-122"/>
                <a:sym typeface="+mn-ea"/>
              </a:rPr>
              <a:t>她一向</a:t>
            </a:r>
            <a:r>
              <a:rPr lang="zh-CN" altLang="en-US" sz="2800" b="1">
                <a:solidFill>
                  <a:srgbClr val="C00000"/>
                </a:solidFill>
                <a:latin typeface="Times New Roman" panose="02020603050405020304" charset="0"/>
                <a:ea typeface="仿宋" panose="02010609060101010101" charset="-122"/>
                <a:sym typeface="+mn-ea"/>
              </a:rPr>
              <a:t>全身黑色装束</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custDataLst>
              <p:tags r:id="rId6"/>
            </p:custDataLst>
          </p:nvPr>
        </p:nvSpPr>
        <p:spPr>
          <a:xfrm>
            <a:off x="481965" y="2553335"/>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She always</a:t>
            </a:r>
            <a:r>
              <a:rPr lang="en-US" altLang="zh-CN" sz="2800" b="1">
                <a:solidFill>
                  <a:srgbClr val="C00000"/>
                </a:solidFill>
                <a:latin typeface="Times New Roman" panose="02020603050405020304" charset="0"/>
                <a:ea typeface="仿宋" panose="02010609060101010101" charset="-122"/>
                <a:sym typeface="+mn-ea"/>
              </a:rPr>
              <a:t> dressed entirely in black</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7" name="文本框 6"/>
          <p:cNvSpPr txBox="1"/>
          <p:nvPr>
            <p:custDataLst>
              <p:tags r:id="rId7"/>
            </p:custDataLst>
          </p:nvPr>
        </p:nvSpPr>
        <p:spPr>
          <a:xfrm>
            <a:off x="481965" y="3075305"/>
            <a:ext cx="6096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3. </a:t>
            </a:r>
            <a:r>
              <a:rPr lang="zh-CN" altLang="en-US" sz="2800">
                <a:solidFill>
                  <a:srgbClr val="222222"/>
                </a:solidFill>
                <a:latin typeface="Times New Roman" panose="02020603050405020304" charset="0"/>
                <a:ea typeface="仿宋" panose="02010609060101010101" charset="-122"/>
                <a:sym typeface="+mn-ea"/>
              </a:rPr>
              <a:t>这些男孩子都</a:t>
            </a:r>
            <a:r>
              <a:rPr lang="zh-CN" altLang="en-US" sz="2800" b="1">
                <a:solidFill>
                  <a:srgbClr val="C00000"/>
                </a:solidFill>
                <a:latin typeface="Times New Roman" panose="02020603050405020304" charset="0"/>
                <a:ea typeface="仿宋" panose="02010609060101010101" charset="-122"/>
                <a:sym typeface="+mn-ea"/>
              </a:rPr>
              <a:t>装扮成了海盗</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pic>
        <p:nvPicPr>
          <p:cNvPr id="8" name="图片 7"/>
          <p:cNvPicPr>
            <a:picLocks noChangeAspect="1"/>
          </p:cNvPicPr>
          <p:nvPr/>
        </p:nvPicPr>
        <p:blipFill>
          <a:blip r:embed="rId8"/>
          <a:stretch>
            <a:fillRect/>
          </a:stretch>
        </p:blipFill>
        <p:spPr>
          <a:xfrm>
            <a:off x="7462520" y="2969895"/>
            <a:ext cx="3456305" cy="2309495"/>
          </a:xfrm>
          <a:prstGeom prst="rect">
            <a:avLst/>
          </a:prstGeom>
        </p:spPr>
      </p:pic>
      <p:pic>
        <p:nvPicPr>
          <p:cNvPr id="5124" name="图片 6" descr="logo横版 png"/>
          <p:cNvPicPr>
            <a:picLocks noChangeAspect="1"/>
          </p:cNvPicPr>
          <p:nvPr/>
        </p:nvPicPr>
        <p:blipFill>
          <a:blip r:embed="rId9"/>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5365"/>
                                        </p:tgtEl>
                                        <p:attrNameLst>
                                          <p:attrName>style.visibility</p:attrName>
                                        </p:attrNameLst>
                                      </p:cBhvr>
                                      <p:to>
                                        <p:strVal val="visible"/>
                                      </p:to>
                                    </p:set>
                                    <p:anim to="" calcmode="lin" valueType="num">
                                      <p:cBhvr>
                                        <p:cTn id="17" dur="1" fill="hold"/>
                                        <p:tgtEl>
                                          <p:spTgt spid="1536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15365" grpId="0"/>
      <p:bldP spid="15365" grpId="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28002"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28003"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28004"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absolutely	/ˈæbsəlu:tli/	adv.绝对地;完全地</a:t>
            </a:r>
            <a:endParaRPr lang="zh-CN" altLang="en-US" sz="2800" b="1">
              <a:latin typeface="Times New Roman" panose="02020603050405020304" charset="0"/>
              <a:ea typeface="仿宋" panose="02010609060101010101" charset="-122"/>
            </a:endParaRPr>
          </a:p>
        </p:txBody>
      </p:sp>
      <p:sp>
        <p:nvSpPr>
          <p:cNvPr id="128005" name="文本框 1"/>
          <p:cNvSpPr txBox="1"/>
          <p:nvPr>
            <p:custDataLst>
              <p:tags r:id="rId2"/>
            </p:custDataLst>
          </p:nvPr>
        </p:nvSpPr>
        <p:spPr>
          <a:xfrm>
            <a:off x="770009" y="2355216"/>
            <a:ext cx="6773333" cy="521970"/>
          </a:xfrm>
          <a:prstGeom prst="rect">
            <a:avLst/>
          </a:prstGeom>
          <a:noFill/>
          <a:ln w="9525">
            <a:noFill/>
          </a:ln>
        </p:spPr>
        <p:txBody>
          <a:bodyPr anchor="t" anchorCtr="0">
            <a:spAutoFit/>
          </a:bodyPr>
          <a:p>
            <a:pPr algn="just" defTabSz="266700"/>
            <a:r>
              <a:rPr lang="en-US" altLang="zh-CN" sz="2800">
                <a:solidFill>
                  <a:srgbClr val="222222"/>
                </a:solidFill>
                <a:latin typeface="Times New Roman" panose="02020603050405020304" charset="0"/>
                <a:ea typeface="仿宋" panose="02010609060101010101" charset="-122"/>
              </a:rPr>
              <a:t> I need </a:t>
            </a:r>
            <a:r>
              <a:rPr lang="zh-CN" altLang="en-US" sz="2800" b="1">
                <a:solidFill>
                  <a:srgbClr val="C00000"/>
                </a:solidFill>
                <a:latin typeface="Times New Roman" panose="02020603050405020304" charset="0"/>
                <a:ea typeface="仿宋" panose="02010609060101010101" charset="-122"/>
              </a:rPr>
              <a:t>absolute silence</a:t>
            </a:r>
            <a:r>
              <a:rPr lang="en-US" altLang="zh-CN" sz="2800">
                <a:solidFill>
                  <a:srgbClr val="FF0000"/>
                </a:solidFill>
                <a:latin typeface="Times New Roman" panose="02020603050405020304" charset="0"/>
                <a:ea typeface="仿宋" panose="02010609060101010101" charset="-122"/>
              </a:rPr>
              <a:t> </a:t>
            </a:r>
            <a:r>
              <a:rPr lang="en-US" altLang="zh-CN" sz="2800">
                <a:solidFill>
                  <a:srgbClr val="222222"/>
                </a:solidFill>
                <a:latin typeface="Times New Roman" panose="02020603050405020304" charset="0"/>
                <a:ea typeface="仿宋" panose="02010609060101010101" charset="-122"/>
              </a:rPr>
              <a:t>when I'm working. </a:t>
            </a:r>
            <a:endParaRPr lang="zh-CN" altLang="en-US" sz="2800">
              <a:solidFill>
                <a:srgbClr val="222222"/>
              </a:solidFill>
              <a:latin typeface="Times New Roman" panose="02020603050405020304" charset="0"/>
              <a:ea typeface="仿宋" panose="02010609060101010101" charset="-122"/>
            </a:endParaRPr>
          </a:p>
        </p:txBody>
      </p:sp>
      <p:sp>
        <p:nvSpPr>
          <p:cNvPr id="128006" name="文本框 1"/>
          <p:cNvSpPr txBox="1"/>
          <p:nvPr>
            <p:custDataLst>
              <p:tags r:id="rId3"/>
            </p:custDataLst>
          </p:nvPr>
        </p:nvSpPr>
        <p:spPr>
          <a:xfrm>
            <a:off x="770255" y="3716020"/>
            <a:ext cx="10231120" cy="521970"/>
          </a:xfrm>
          <a:prstGeom prst="rect">
            <a:avLst/>
          </a:prstGeom>
          <a:noFill/>
          <a:ln w="9525">
            <a:noFill/>
          </a:ln>
        </p:spPr>
        <p:txBody>
          <a:bodyPr wrap="square" anchor="t" anchorCtr="0">
            <a:spAutoFit/>
          </a:bodyPr>
          <a:p>
            <a:pPr algn="just" defTabSz="266700"/>
            <a:r>
              <a:rPr lang="en-US" altLang="zh-CN" sz="2800">
                <a:latin typeface="Times New Roman" panose="02020603050405020304" charset="0"/>
                <a:ea typeface="仿宋" panose="02010609060101010101" charset="-122"/>
              </a:rPr>
              <a:t>Immediately</a:t>
            </a:r>
            <a:r>
              <a:rPr lang="zh-CN" altLang="en-US" sz="2800">
                <a:latin typeface="Times New Roman" panose="02020603050405020304" charset="0"/>
                <a:ea typeface="仿宋" panose="02010609060101010101" charset="-122"/>
              </a:rPr>
              <a:t>，</a:t>
            </a:r>
            <a:r>
              <a:rPr lang="zh-CN" altLang="en-US" sz="2800" b="1">
                <a:solidFill>
                  <a:srgbClr val="C00000"/>
                </a:solidFill>
                <a:latin typeface="Times New Roman" panose="02020603050405020304" charset="0"/>
                <a:ea typeface="仿宋" panose="02010609060101010101" charset="-122"/>
              </a:rPr>
              <a:t>an absolute darkness</a:t>
            </a:r>
            <a:r>
              <a:rPr lang="en-US" altLang="zh-CN" sz="2800">
                <a:latin typeface="Times New Roman" panose="02020603050405020304" charset="0"/>
                <a:ea typeface="仿宋" panose="02010609060101010101" charset="-122"/>
              </a:rPr>
              <a:t> ruled the forest.</a:t>
            </a:r>
            <a:endParaRPr lang="zh-CN" altLang="en-US" sz="2800">
              <a:latin typeface="Times New Roman" panose="02020603050405020304" charset="0"/>
              <a:ea typeface="仿宋" panose="02010609060101010101" charset="-122"/>
            </a:endParaRPr>
          </a:p>
        </p:txBody>
      </p:sp>
      <p:sp>
        <p:nvSpPr>
          <p:cNvPr id="4" name="文本框 3"/>
          <p:cNvSpPr txBox="1"/>
          <p:nvPr>
            <p:custDataLst>
              <p:tags r:id="rId4"/>
            </p:custDataLst>
          </p:nvPr>
        </p:nvSpPr>
        <p:spPr>
          <a:xfrm>
            <a:off x="474980" y="665480"/>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你错了。”她</a:t>
            </a:r>
            <a:r>
              <a:rPr lang="zh-CN" altLang="en-US" sz="2800" b="1">
                <a:solidFill>
                  <a:srgbClr val="C00000"/>
                </a:solidFill>
                <a:latin typeface="Times New Roman" panose="02020603050405020304" charset="0"/>
                <a:ea typeface="仿宋" panose="02010609060101010101" charset="-122"/>
                <a:sym typeface="+mn-ea"/>
              </a:rPr>
              <a:t>斩钉截铁地说</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custDataLst>
              <p:tags r:id="rId5"/>
            </p:custDataLst>
          </p:nvPr>
        </p:nvSpPr>
        <p:spPr>
          <a:xfrm>
            <a:off x="770255" y="1162685"/>
            <a:ext cx="1112647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‘You're wrong,’ she </a:t>
            </a:r>
            <a:r>
              <a:rPr lang="zh-CN" altLang="en-US" sz="2800" b="1">
                <a:solidFill>
                  <a:srgbClr val="C00000"/>
                </a:solidFill>
                <a:latin typeface="Times New Roman" panose="02020603050405020304" charset="0"/>
                <a:ea typeface="仿宋" panose="02010609060101010101" charset="-122"/>
                <a:sym typeface="+mn-ea"/>
              </a:rPr>
              <a:t>said with absolute certainty</a:t>
            </a:r>
            <a:r>
              <a:rPr lang="en-US" altLang="zh-CN" sz="2800">
                <a:solidFill>
                  <a:srgbClr val="222222"/>
                </a:solidFill>
                <a:latin typeface="Times New Roman" panose="02020603050405020304" charset="0"/>
                <a:ea typeface="仿宋" panose="02010609060101010101" charset="-122"/>
                <a:sym typeface="+mn-ea"/>
              </a:rPr>
              <a:t>.</a:t>
            </a:r>
            <a:endParaRPr lang="en-US" altLang="zh-CN"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custDataLst>
              <p:tags r:id="rId6"/>
            </p:custDataLst>
          </p:nvPr>
        </p:nvSpPr>
        <p:spPr>
          <a:xfrm>
            <a:off x="474980" y="1688465"/>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a:solidFill>
                  <a:srgbClr val="222222"/>
                </a:solidFill>
                <a:latin typeface="Times New Roman" panose="02020603050405020304" charset="0"/>
                <a:ea typeface="仿宋" panose="02010609060101010101" charset="-122"/>
                <a:sym typeface="+mn-ea"/>
              </a:rPr>
              <a:t>我工作时需要</a:t>
            </a:r>
            <a:r>
              <a:rPr lang="zh-CN" altLang="en-US" sz="2800" b="1">
                <a:solidFill>
                  <a:srgbClr val="C00000"/>
                </a:solidFill>
                <a:latin typeface="Times New Roman" panose="02020603050405020304" charset="0"/>
                <a:ea typeface="仿宋" panose="02010609060101010101" charset="-122"/>
                <a:sym typeface="+mn-ea"/>
              </a:rPr>
              <a:t>绝对的安静</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7" name="文本框 6"/>
          <p:cNvSpPr txBox="1"/>
          <p:nvPr>
            <p:custDataLst>
              <p:tags r:id="rId7"/>
            </p:custDataLst>
          </p:nvPr>
        </p:nvSpPr>
        <p:spPr>
          <a:xfrm>
            <a:off x="474980" y="3021965"/>
            <a:ext cx="8341360" cy="521970"/>
          </a:xfrm>
          <a:prstGeom prst="rect">
            <a:avLst/>
          </a:prstGeom>
        </p:spPr>
        <p:txBody>
          <a:bodyPr wrap="square">
            <a:spAutoFit/>
          </a:bodyPr>
          <a:p>
            <a:pPr marL="0" indent="0"/>
            <a:r>
              <a:rPr lang="zh-CN" altLang="en-US" sz="2800" b="0" i="0">
                <a:solidFill>
                  <a:srgbClr val="222222"/>
                </a:solidFill>
                <a:latin typeface="Times New Roman" panose="02020603050405020304" charset="0"/>
                <a:ea typeface="仿宋" panose="02010609060101010101" charset="-122"/>
              </a:rPr>
              <a:t>3. 瞬间，</a:t>
            </a:r>
            <a:r>
              <a:rPr lang="zh-CN" altLang="en-US" sz="2800" b="1" i="0">
                <a:solidFill>
                  <a:srgbClr val="C00000"/>
                </a:solidFill>
                <a:latin typeface="Times New Roman" panose="02020603050405020304" charset="0"/>
                <a:ea typeface="仿宋" panose="02010609060101010101" charset="-122"/>
              </a:rPr>
              <a:t>一片漆黑</a:t>
            </a:r>
            <a:r>
              <a:rPr lang="zh-CN" altLang="en-US" sz="2800" b="0" i="0">
                <a:solidFill>
                  <a:srgbClr val="222222"/>
                </a:solidFill>
                <a:latin typeface="Times New Roman" panose="02020603050405020304" charset="0"/>
                <a:ea typeface="仿宋" panose="02010609060101010101" charset="-122"/>
              </a:rPr>
              <a:t>笼罩了整个森林。</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b="0" i="0">
              <a:solidFill>
                <a:srgbClr val="222222"/>
              </a:solidFill>
              <a:latin typeface="Times New Roman" panose="02020603050405020304" charset="0"/>
              <a:ea typeface="仿宋" panose="02010609060101010101" charset="-122"/>
            </a:endParaRPr>
          </a:p>
        </p:txBody>
      </p:sp>
      <p:pic>
        <p:nvPicPr>
          <p:cNvPr id="2" name="图片 1"/>
          <p:cNvPicPr>
            <a:picLocks noChangeAspect="1"/>
          </p:cNvPicPr>
          <p:nvPr/>
        </p:nvPicPr>
        <p:blipFill>
          <a:blip r:embed="rId8"/>
          <a:stretch>
            <a:fillRect/>
          </a:stretch>
        </p:blipFill>
        <p:spPr>
          <a:xfrm>
            <a:off x="7194550" y="4355465"/>
            <a:ext cx="3714750" cy="2006600"/>
          </a:xfrm>
          <a:prstGeom prst="rect">
            <a:avLst/>
          </a:prstGeom>
        </p:spPr>
      </p:pic>
      <p:pic>
        <p:nvPicPr>
          <p:cNvPr id="5124" name="图片 6" descr="logo横版 png"/>
          <p:cNvPicPr>
            <a:picLocks noChangeAspect="1"/>
          </p:cNvPicPr>
          <p:nvPr/>
        </p:nvPicPr>
        <p:blipFill>
          <a:blip r:embed="rId9"/>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28005"/>
                                        </p:tgtEl>
                                        <p:attrNameLst>
                                          <p:attrName>style.visibility</p:attrName>
                                        </p:attrNameLst>
                                      </p:cBhvr>
                                      <p:to>
                                        <p:strVal val="visible"/>
                                      </p:to>
                                    </p:set>
                                    <p:anim to="" calcmode="lin" valueType="num">
                                      <p:cBhvr>
                                        <p:cTn id="12" dur="1" fill="hold"/>
                                        <p:tgtEl>
                                          <p:spTgt spid="12800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28006"/>
                                        </p:tgtEl>
                                        <p:attrNameLst>
                                          <p:attrName>style.visibility</p:attrName>
                                        </p:attrNameLst>
                                      </p:cBhvr>
                                      <p:to>
                                        <p:strVal val="visible"/>
                                      </p:to>
                                    </p:set>
                                    <p:anim to="" calcmode="lin" valueType="num">
                                      <p:cBhvr>
                                        <p:cTn id="17" dur="1" fill="hold"/>
                                        <p:tgtEl>
                                          <p:spTgt spid="12800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28005" grpId="0"/>
      <p:bldP spid="128005" grpId="1"/>
      <p:bldP spid="128006" grpId="0"/>
      <p:bldP spid="128006" grpId="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30050"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30051"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30052"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moment	/ˈməʊmənt/	n.片刻;瞬间</a:t>
            </a:r>
            <a:endParaRPr lang="zh-CN" altLang="en-US" sz="2800" b="1">
              <a:latin typeface="Times New Roman" panose="02020603050405020304" charset="0"/>
              <a:ea typeface="仿宋" panose="02010609060101010101" charset="-122"/>
            </a:endParaRPr>
          </a:p>
        </p:txBody>
      </p:sp>
      <p:sp>
        <p:nvSpPr>
          <p:cNvPr id="130053" name="文本框 1"/>
          <p:cNvSpPr txBox="1"/>
          <p:nvPr/>
        </p:nvSpPr>
        <p:spPr>
          <a:xfrm>
            <a:off x="605544" y="2536826"/>
            <a:ext cx="6773333" cy="521970"/>
          </a:xfrm>
          <a:prstGeom prst="rect">
            <a:avLst/>
          </a:prstGeom>
          <a:noFill/>
          <a:ln w="9525">
            <a:noFill/>
          </a:ln>
        </p:spPr>
        <p:txBody>
          <a:bodyPr anchor="t" anchorCtr="0">
            <a:spAutoFit/>
          </a:bodyPr>
          <a:p>
            <a:pPr algn="just" defTabSz="266700"/>
            <a:r>
              <a:rPr lang="en-US" altLang="zh-CN" sz="2800">
                <a:solidFill>
                  <a:srgbClr val="222222"/>
                </a:solidFill>
                <a:latin typeface="Times New Roman" panose="02020603050405020304" charset="0"/>
                <a:ea typeface="仿宋" panose="02010609060101010101" charset="-122"/>
              </a:rPr>
              <a:t> </a:t>
            </a:r>
            <a:r>
              <a:rPr lang="zh-CN" altLang="en-US" sz="2800" b="1">
                <a:solidFill>
                  <a:srgbClr val="C00000"/>
                </a:solidFill>
                <a:latin typeface="Times New Roman" panose="02020603050405020304" charset="0"/>
                <a:ea typeface="仿宋" panose="02010609060101010101" charset="-122"/>
              </a:rPr>
              <a:t>The dreaded moment</a:t>
            </a:r>
            <a:r>
              <a:rPr lang="en-US" altLang="zh-CN" sz="2800">
                <a:solidFill>
                  <a:srgbClr val="FF0000"/>
                </a:solidFill>
                <a:latin typeface="Times New Roman" panose="02020603050405020304" charset="0"/>
                <a:ea typeface="仿宋" panose="02010609060101010101" charset="-122"/>
              </a:rPr>
              <a:t> </a:t>
            </a:r>
            <a:r>
              <a:rPr lang="en-US" altLang="zh-CN" sz="2800">
                <a:solidFill>
                  <a:srgbClr val="222222"/>
                </a:solidFill>
                <a:latin typeface="Times New Roman" panose="02020603050405020304" charset="0"/>
                <a:ea typeface="仿宋" panose="02010609060101010101" charset="-122"/>
              </a:rPr>
              <a:t>had finally arrived.</a:t>
            </a:r>
            <a:endParaRPr lang="zh-CN" altLang="en-US" sz="2800">
              <a:solidFill>
                <a:srgbClr val="222222"/>
              </a:solidFill>
              <a:latin typeface="Times New Roman" panose="02020603050405020304" charset="0"/>
              <a:ea typeface="仿宋" panose="02010609060101010101" charset="-122"/>
            </a:endParaRPr>
          </a:p>
        </p:txBody>
      </p:sp>
      <p:sp>
        <p:nvSpPr>
          <p:cNvPr id="130054" name="文本框 3"/>
          <p:cNvSpPr txBox="1"/>
          <p:nvPr/>
        </p:nvSpPr>
        <p:spPr>
          <a:xfrm>
            <a:off x="426085" y="4460240"/>
            <a:ext cx="10808970" cy="1814830"/>
          </a:xfrm>
          <a:prstGeom prst="rect">
            <a:avLst/>
          </a:prstGeom>
          <a:noFill/>
          <a:ln w="9525">
            <a:noFill/>
          </a:ln>
        </p:spPr>
        <p:txBody>
          <a:bodyPr wrap="square" anchor="t" anchorCtr="0">
            <a:spAutoFit/>
          </a:bodyPr>
          <a:p>
            <a:r>
              <a:rPr lang="en-US" altLang="zh-CN" sz="2800">
                <a:latin typeface="Times New Roman" panose="02020603050405020304" charset="0"/>
                <a:ea typeface="仿宋" panose="02010609060101010101" charset="-122"/>
              </a:rPr>
              <a:t>Looking back on my three years on campus, I found</a:t>
            </a:r>
            <a:r>
              <a:rPr lang="zh-CN" altLang="en-US" sz="2800" b="1">
                <a:solidFill>
                  <a:srgbClr val="C00000"/>
                </a:solidFill>
                <a:latin typeface="Times New Roman" panose="02020603050405020304" charset="0"/>
                <a:ea typeface="仿宋" panose="02010609060101010101" charset="-122"/>
              </a:rPr>
              <a:t> the moment</a:t>
            </a:r>
            <a:r>
              <a:rPr lang="en-US" altLang="zh-CN" sz="2800">
                <a:latin typeface="Times New Roman" panose="02020603050405020304" charset="0"/>
                <a:ea typeface="仿宋" panose="02010609060101010101" charset="-122"/>
              </a:rPr>
              <a:t>, when I sold my first painting online and donated the money to the children in mountainous area, really shaped me into a more mature and responsible individual.</a:t>
            </a:r>
            <a:endParaRPr lang="zh-CN" altLang="en-US" sz="2800">
              <a:latin typeface="Times New Roman" panose="02020603050405020304" charset="0"/>
              <a:ea typeface="仿宋" panose="02010609060101010101" charset="-122"/>
            </a:endParaRPr>
          </a:p>
        </p:txBody>
      </p:sp>
      <p:sp>
        <p:nvSpPr>
          <p:cNvPr id="2" name="文本框 1"/>
          <p:cNvSpPr txBox="1"/>
          <p:nvPr/>
        </p:nvSpPr>
        <p:spPr>
          <a:xfrm>
            <a:off x="426085" y="843280"/>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b="1">
                <a:solidFill>
                  <a:srgbClr val="C00000"/>
                </a:solidFill>
                <a:latin typeface="Times New Roman" panose="02020603050405020304" charset="0"/>
                <a:ea typeface="仿宋" panose="02010609060101010101" charset="-122"/>
                <a:sym typeface="+mn-ea"/>
              </a:rPr>
              <a:t>那一刻真是吓人</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nvSpPr>
        <p:spPr>
          <a:xfrm>
            <a:off x="737235" y="1365250"/>
            <a:ext cx="6096000" cy="521970"/>
          </a:xfrm>
          <a:prstGeom prst="rect">
            <a:avLst/>
          </a:prstGeom>
          <a:noFill/>
        </p:spPr>
        <p:txBody>
          <a:bodyPr wrap="square" rtlCol="0" anchor="t">
            <a:spAutoFit/>
          </a:bodyPr>
          <a:p>
            <a:r>
              <a:rPr lang="zh-CN" altLang="en-US" sz="2800" b="1">
                <a:solidFill>
                  <a:srgbClr val="C00000"/>
                </a:solidFill>
                <a:latin typeface="Times New Roman" panose="02020603050405020304" charset="0"/>
                <a:ea typeface="仿宋" panose="02010609060101010101" charset="-122"/>
                <a:sym typeface="+mn-ea"/>
              </a:rPr>
              <a:t>It was</a:t>
            </a:r>
            <a:r>
              <a:rPr lang="en-US" altLang="zh-CN" sz="2800">
                <a:solidFill>
                  <a:srgbClr val="222222"/>
                </a:solidFill>
                <a:latin typeface="Times New Roman" panose="02020603050405020304" charset="0"/>
                <a:ea typeface="仿宋" panose="02010609060101010101" charset="-122"/>
                <a:sym typeface="+mn-ea"/>
              </a:rPr>
              <a:t> </a:t>
            </a:r>
            <a:r>
              <a:rPr lang="zh-CN" altLang="en-US" sz="2800" b="1">
                <a:solidFill>
                  <a:srgbClr val="C00000"/>
                </a:solidFill>
                <a:latin typeface="Times New Roman" panose="02020603050405020304" charset="0"/>
                <a:ea typeface="仿宋" panose="02010609060101010101" charset="-122"/>
                <a:sym typeface="+mn-ea"/>
              </a:rPr>
              <a:t>a really scary moment</a:t>
            </a:r>
            <a:r>
              <a:rPr lang="en-US" altLang="zh-CN" sz="2800">
                <a:solidFill>
                  <a:srgbClr val="222222"/>
                </a:solidFill>
                <a:latin typeface="Times New Roman" panose="02020603050405020304" charset="0"/>
                <a:ea typeface="仿宋" panose="02010609060101010101" charset="-122"/>
                <a:sym typeface="+mn-ea"/>
              </a:rPr>
              <a:t>.</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nvSpPr>
        <p:spPr>
          <a:xfrm>
            <a:off x="426085" y="2005965"/>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b="1">
                <a:solidFill>
                  <a:srgbClr val="C00000"/>
                </a:solidFill>
                <a:latin typeface="Times New Roman" panose="02020603050405020304" charset="0"/>
                <a:ea typeface="仿宋" panose="02010609060101010101" charset="-122"/>
                <a:sym typeface="+mn-ea"/>
              </a:rPr>
              <a:t>可怕的时刻</a:t>
            </a:r>
            <a:r>
              <a:rPr lang="zh-CN" altLang="en-US" sz="2800">
                <a:solidFill>
                  <a:srgbClr val="222222"/>
                </a:solidFill>
                <a:latin typeface="Times New Roman" panose="02020603050405020304" charset="0"/>
                <a:ea typeface="仿宋" panose="02010609060101010101" charset="-122"/>
                <a:sym typeface="+mn-ea"/>
              </a:rPr>
              <a:t>终于来到了。</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nvSpPr>
        <p:spPr>
          <a:xfrm>
            <a:off x="426085" y="3067685"/>
            <a:ext cx="10946765" cy="1814830"/>
          </a:xfrm>
          <a:prstGeom prst="rect">
            <a:avLst/>
          </a:prstGeom>
        </p:spPr>
        <p:txBody>
          <a:bodyPr wrap="square">
            <a:spAutoFit/>
          </a:bodyPr>
          <a:p>
            <a:pPr marL="0" indent="0"/>
            <a:r>
              <a:rPr lang="zh-CN" altLang="en-US" sz="2800" b="0" i="0">
                <a:solidFill>
                  <a:srgbClr val="222222"/>
                </a:solidFill>
                <a:latin typeface="Times New Roman" panose="02020603050405020304" charset="0"/>
                <a:ea typeface="仿宋" panose="02010609060101010101" charset="-122"/>
              </a:rPr>
              <a:t>3. 回首</a:t>
            </a:r>
            <a:r>
              <a:rPr lang="zh-CN" altLang="en-US" sz="2800">
                <a:solidFill>
                  <a:srgbClr val="222222"/>
                </a:solidFill>
                <a:latin typeface="Times New Roman" panose="02020603050405020304" charset="0"/>
                <a:ea typeface="仿宋" panose="02010609060101010101" charset="-122"/>
                <a:sym typeface="+mn-ea"/>
              </a:rPr>
              <a:t>三年的</a:t>
            </a:r>
            <a:r>
              <a:rPr lang="zh-CN" altLang="en-US" sz="2800" b="0" i="0">
                <a:solidFill>
                  <a:srgbClr val="222222"/>
                </a:solidFill>
                <a:latin typeface="Times New Roman" panose="02020603050405020304" charset="0"/>
                <a:ea typeface="仿宋" panose="02010609060101010101" charset="-122"/>
              </a:rPr>
              <a:t>校园时光，当我第一次在网上出售自己的画作，并将所得款项捐赠给山区的孩子们的</a:t>
            </a:r>
            <a:r>
              <a:rPr lang="zh-CN" altLang="en-US" sz="2800" b="1" i="0">
                <a:solidFill>
                  <a:srgbClr val="C00000"/>
                </a:solidFill>
                <a:latin typeface="Times New Roman" panose="02020603050405020304" charset="0"/>
                <a:ea typeface="仿宋" panose="02010609060101010101" charset="-122"/>
              </a:rPr>
              <a:t>那一刻</a:t>
            </a:r>
            <a:r>
              <a:rPr lang="zh-CN" altLang="en-US" sz="2800" b="0" i="0">
                <a:solidFill>
                  <a:srgbClr val="222222"/>
                </a:solidFill>
                <a:latin typeface="Times New Roman" panose="02020603050405020304" charset="0"/>
                <a:ea typeface="仿宋" panose="02010609060101010101" charset="-122"/>
              </a:rPr>
              <a:t>，塑造了我成为一个更加成熟和有责任感的人。</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marL="0" indent="0"/>
            <a:endParaRPr lang="en-US" altLang="zh-CN" sz="2800" b="0" i="0">
              <a:solidFill>
                <a:srgbClr val="222222"/>
              </a:solidFill>
              <a:latin typeface="Times New Roman" panose="02020603050405020304" charset="0"/>
              <a:ea typeface="仿宋" panose="02010609060101010101" charset="-122"/>
            </a:endParaRPr>
          </a:p>
        </p:txBody>
      </p:sp>
      <p:pic>
        <p:nvPicPr>
          <p:cNvPr id="7" name="图片 6"/>
          <p:cNvPicPr>
            <a:picLocks noChangeAspect="1"/>
          </p:cNvPicPr>
          <p:nvPr/>
        </p:nvPicPr>
        <p:blipFill>
          <a:blip r:embed="rId2"/>
          <a:stretch>
            <a:fillRect/>
          </a:stretch>
        </p:blipFill>
        <p:spPr>
          <a:xfrm>
            <a:off x="7143750" y="655320"/>
            <a:ext cx="2401570" cy="227838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0053"/>
                                        </p:tgtEl>
                                        <p:attrNameLst>
                                          <p:attrName>style.visibility</p:attrName>
                                        </p:attrNameLst>
                                      </p:cBhvr>
                                      <p:to>
                                        <p:strVal val="visible"/>
                                      </p:to>
                                    </p:set>
                                    <p:anim to="" calcmode="lin" valueType="num">
                                      <p:cBhvr>
                                        <p:cTn id="12" dur="1" fill="hold"/>
                                        <p:tgtEl>
                                          <p:spTgt spid="13005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0054"/>
                                        </p:tgtEl>
                                        <p:attrNameLst>
                                          <p:attrName>style.visibility</p:attrName>
                                        </p:attrNameLst>
                                      </p:cBhvr>
                                      <p:to>
                                        <p:strVal val="visible"/>
                                      </p:to>
                                    </p:set>
                                    <p:anim to="" calcmode="lin" valueType="num">
                                      <p:cBhvr>
                                        <p:cTn id="17" dur="1" fill="hold"/>
                                        <p:tgtEl>
                                          <p:spTgt spid="13005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0053" grpId="0"/>
      <p:bldP spid="130053" grpId="1"/>
      <p:bldP spid="130054" grpId="0"/>
      <p:bldP spid="130054" grpId="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32098"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32099"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32100"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tent	/tent/	n.帐篷</a:t>
            </a:r>
            <a:endParaRPr lang="zh-CN" altLang="en-US" sz="2800" b="1">
              <a:latin typeface="Times New Roman" panose="02020603050405020304" charset="0"/>
              <a:ea typeface="仿宋" panose="02010609060101010101" charset="-122"/>
            </a:endParaRPr>
          </a:p>
        </p:txBody>
      </p:sp>
      <p:sp>
        <p:nvSpPr>
          <p:cNvPr id="132101" name="文本框 1"/>
          <p:cNvSpPr txBox="1"/>
          <p:nvPr/>
        </p:nvSpPr>
        <p:spPr>
          <a:xfrm>
            <a:off x="292735" y="1894205"/>
            <a:ext cx="8368030" cy="953135"/>
          </a:xfrm>
          <a:prstGeom prst="rect">
            <a:avLst/>
          </a:prstGeom>
          <a:noFill/>
          <a:ln w="9525">
            <a:noFill/>
          </a:ln>
        </p:spPr>
        <p:txBody>
          <a:bodyPr wrap="square" anchor="t" anchorCtr="0">
            <a:spAutoFit/>
          </a:bodyPr>
          <a:p>
            <a:pPr algn="just" defTabSz="266700"/>
            <a:r>
              <a:rPr lang="zh-CN" altLang="en-US" sz="2800" b="1">
                <a:solidFill>
                  <a:srgbClr val="C00000"/>
                </a:solidFill>
                <a:latin typeface="Times New Roman" panose="02020603050405020304" charset="0"/>
                <a:ea typeface="仿宋" panose="02010609060101010101" charset="-122"/>
              </a:rPr>
              <a:t>Large tents </a:t>
            </a:r>
            <a:r>
              <a:rPr lang="en-US" altLang="zh-CN" sz="2800">
                <a:solidFill>
                  <a:srgbClr val="0A0A0A"/>
                </a:solidFill>
                <a:latin typeface="Times New Roman" panose="02020603050405020304" charset="0"/>
                <a:ea typeface="仿宋" panose="02010609060101010101" charset="-122"/>
              </a:rPr>
              <a:t>were provided for the young competitors on one side of the track.</a:t>
            </a:r>
            <a:endParaRPr lang="zh-CN" altLang="en-US" sz="2800">
              <a:solidFill>
                <a:srgbClr val="0A0A0A"/>
              </a:solidFill>
              <a:latin typeface="Times New Roman" panose="02020603050405020304" charset="0"/>
              <a:ea typeface="仿宋" panose="02010609060101010101" charset="-122"/>
            </a:endParaRPr>
          </a:p>
        </p:txBody>
      </p:sp>
      <p:sp>
        <p:nvSpPr>
          <p:cNvPr id="132102" name="文本框 3"/>
          <p:cNvSpPr txBox="1"/>
          <p:nvPr/>
        </p:nvSpPr>
        <p:spPr>
          <a:xfrm>
            <a:off x="201930" y="3799840"/>
            <a:ext cx="10377170" cy="1835785"/>
          </a:xfrm>
          <a:prstGeom prst="rect">
            <a:avLst/>
          </a:prstGeom>
          <a:noFill/>
          <a:ln w="9525">
            <a:noFill/>
          </a:ln>
        </p:spPr>
        <p:txBody>
          <a:bodyPr wrap="square" anchor="t" anchorCtr="0">
            <a:spAutoFit/>
          </a:bodyPr>
          <a:p>
            <a:pPr marL="161925" algn="just" defTabSz="266700">
              <a:lnSpc>
                <a:spcPct val="135000"/>
              </a:lnSpc>
            </a:pPr>
            <a:r>
              <a:rPr lang="en-US" altLang="zh-CN" sz="2800">
                <a:solidFill>
                  <a:srgbClr val="0A0A0A"/>
                </a:solidFill>
                <a:latin typeface="Times New Roman" panose="02020603050405020304" charset="0"/>
                <a:ea typeface="仿宋" panose="02010609060101010101" charset="-122"/>
              </a:rPr>
              <a:t>Despite being assigned </a:t>
            </a:r>
            <a:r>
              <a:rPr lang="zh-CN" altLang="en-US" sz="2800" b="1">
                <a:solidFill>
                  <a:srgbClr val="C00000"/>
                </a:solidFill>
                <a:latin typeface="Times New Roman" panose="02020603050405020304" charset="0"/>
                <a:ea typeface="仿宋" panose="02010609060101010101" charset="-122"/>
              </a:rPr>
              <a:t>the last tent that was furthest from the track</a:t>
            </a:r>
            <a:r>
              <a:rPr lang="en-US" altLang="zh-CN" sz="2800">
                <a:solidFill>
                  <a:srgbClr val="0A0A0A"/>
                </a:solidFill>
                <a:latin typeface="Times New Roman" panose="02020603050405020304" charset="0"/>
                <a:ea typeface="仿宋" panose="02010609060101010101" charset="-122"/>
              </a:rPr>
              <a:t>, I made the best of the situation by decorating it with our school colors and creating a supportive atmosphere.</a:t>
            </a:r>
            <a:endParaRPr lang="en-US" altLang="zh-CN" sz="2800">
              <a:solidFill>
                <a:srgbClr val="0A0A0A"/>
              </a:solidFill>
              <a:latin typeface="Times New Roman" panose="02020603050405020304" charset="0"/>
              <a:ea typeface="仿宋" panose="02010609060101010101" charset="-122"/>
            </a:endParaRPr>
          </a:p>
        </p:txBody>
      </p:sp>
      <p:sp>
        <p:nvSpPr>
          <p:cNvPr id="2" name="文本框 1"/>
          <p:cNvSpPr txBox="1"/>
          <p:nvPr/>
        </p:nvSpPr>
        <p:spPr>
          <a:xfrm>
            <a:off x="201930" y="753745"/>
            <a:ext cx="7710805" cy="1383665"/>
          </a:xfrm>
          <a:prstGeom prst="rect">
            <a:avLst/>
          </a:prstGeom>
        </p:spPr>
        <p:txBody>
          <a:bodyPr wrap="square">
            <a:spAutoFit/>
          </a:bodyPr>
          <a:p>
            <a:pPr marL="0" indent="0"/>
            <a:r>
              <a:rPr lang="zh-CN" altLang="en-US" sz="2800" b="0" i="0">
                <a:solidFill>
                  <a:srgbClr val="222222"/>
                </a:solidFill>
                <a:latin typeface="Times New Roman" panose="02020603050405020304" charset="0"/>
                <a:ea typeface="仿宋" panose="02010609060101010101" charset="-122"/>
              </a:rPr>
              <a:t>1. 在赛道的一侧为年轻的参赛者们准备了</a:t>
            </a:r>
            <a:r>
              <a:rPr lang="zh-CN" altLang="en-US" sz="2800" b="1" i="0">
                <a:solidFill>
                  <a:srgbClr val="C00000"/>
                </a:solidFill>
                <a:latin typeface="Times New Roman" panose="02020603050405020304" charset="0"/>
                <a:ea typeface="仿宋" panose="02010609060101010101" charset="-122"/>
              </a:rPr>
              <a:t>大型帐篷</a:t>
            </a:r>
            <a:r>
              <a:rPr lang="zh-CN" altLang="en-US" sz="2800" b="0" i="0">
                <a:solidFill>
                  <a:srgbClr val="222222"/>
                </a:solidFill>
                <a:latin typeface="Times New Roman" panose="02020603050405020304" charset="0"/>
                <a:ea typeface="仿宋" panose="02010609060101010101" charset="-122"/>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marL="0" indent="0"/>
            <a:endParaRPr lang="zh-CN" altLang="en-US" sz="2800" b="0" i="0">
              <a:solidFill>
                <a:srgbClr val="222222"/>
              </a:solidFill>
              <a:latin typeface="Times New Roman" panose="02020603050405020304" charset="0"/>
              <a:ea typeface="仿宋" panose="02010609060101010101" charset="-122"/>
            </a:endParaRPr>
          </a:p>
        </p:txBody>
      </p:sp>
      <p:sp>
        <p:nvSpPr>
          <p:cNvPr id="4" name="文本框 3"/>
          <p:cNvSpPr txBox="1"/>
          <p:nvPr/>
        </p:nvSpPr>
        <p:spPr>
          <a:xfrm>
            <a:off x="201930" y="2847340"/>
            <a:ext cx="10935970" cy="953135"/>
          </a:xfrm>
          <a:prstGeom prst="rect">
            <a:avLst/>
          </a:prstGeom>
        </p:spPr>
        <p:txBody>
          <a:bodyPr wrap="square">
            <a:spAutoFit/>
          </a:bodyPr>
          <a:p>
            <a:pPr marL="0" indent="0"/>
            <a:r>
              <a:rPr lang="zh-CN" altLang="en-US" sz="2800" b="0" i="0">
                <a:solidFill>
                  <a:srgbClr val="222222"/>
                </a:solidFill>
                <a:latin typeface="Times New Roman" panose="02020603050405020304" charset="0"/>
                <a:ea typeface="仿宋" panose="02010609060101010101" charset="-122"/>
              </a:rPr>
              <a:t>2. 尽管被分配到了</a:t>
            </a:r>
            <a:r>
              <a:rPr lang="zh-CN" altLang="en-US" sz="2800" b="1" i="0">
                <a:solidFill>
                  <a:srgbClr val="C00000"/>
                </a:solidFill>
                <a:latin typeface="Times New Roman" panose="02020603050405020304" charset="0"/>
                <a:ea typeface="仿宋" panose="02010609060101010101" charset="-122"/>
              </a:rPr>
              <a:t>离赛道最远的那一顶帐篷</a:t>
            </a:r>
            <a:r>
              <a:rPr lang="zh-CN" altLang="en-US" sz="2800" b="0" i="0">
                <a:solidFill>
                  <a:srgbClr val="222222"/>
                </a:solidFill>
                <a:latin typeface="Times New Roman" panose="02020603050405020304" charset="0"/>
                <a:ea typeface="仿宋" panose="02010609060101010101" charset="-122"/>
              </a:rPr>
              <a:t>，我还是充分利用</a:t>
            </a:r>
            <a:r>
              <a:rPr lang="zh-CN" altLang="en-US" sz="2800">
                <a:solidFill>
                  <a:srgbClr val="222222"/>
                </a:solidFill>
                <a:latin typeface="Times New Roman" panose="02020603050405020304" charset="0"/>
                <a:ea typeface="仿宋" panose="02010609060101010101" charset="-122"/>
                <a:sym typeface="+mn-ea"/>
              </a:rPr>
              <a:t>们学校的颜色</a:t>
            </a:r>
            <a:r>
              <a:rPr lang="zh-CN" altLang="en-US" sz="2800" b="0" i="0">
                <a:solidFill>
                  <a:srgbClr val="222222"/>
                </a:solidFill>
                <a:latin typeface="Times New Roman" panose="02020603050405020304" charset="0"/>
                <a:ea typeface="仿宋" panose="02010609060101010101" charset="-122"/>
              </a:rPr>
              <a:t>装饰了帐篷，营造出了一个充满支持的氛围。</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b="0" i="0">
              <a:solidFill>
                <a:srgbClr val="222222"/>
              </a:solidFill>
              <a:latin typeface="Times New Roman" panose="02020603050405020304" charset="0"/>
              <a:ea typeface="仿宋" panose="02010609060101010101" charset="-122"/>
            </a:endParaRPr>
          </a:p>
        </p:txBody>
      </p:sp>
      <p:pic>
        <p:nvPicPr>
          <p:cNvPr id="5" name="图片 4"/>
          <p:cNvPicPr>
            <a:picLocks noChangeAspect="1"/>
          </p:cNvPicPr>
          <p:nvPr/>
        </p:nvPicPr>
        <p:blipFill>
          <a:blip r:embed="rId2"/>
          <a:stretch>
            <a:fillRect/>
          </a:stretch>
        </p:blipFill>
        <p:spPr>
          <a:xfrm>
            <a:off x="8778240" y="853440"/>
            <a:ext cx="3075940" cy="188595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2101"/>
                                        </p:tgtEl>
                                        <p:attrNameLst>
                                          <p:attrName>style.visibility</p:attrName>
                                        </p:attrNameLst>
                                      </p:cBhvr>
                                      <p:to>
                                        <p:strVal val="visible"/>
                                      </p:to>
                                    </p:set>
                                    <p:anim to="" calcmode="lin" valueType="num">
                                      <p:cBhvr>
                                        <p:cTn id="7" dur="1" fill="hold"/>
                                        <p:tgtEl>
                                          <p:spTgt spid="13210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2102"/>
                                        </p:tgtEl>
                                        <p:attrNameLst>
                                          <p:attrName>style.visibility</p:attrName>
                                        </p:attrNameLst>
                                      </p:cBhvr>
                                      <p:to>
                                        <p:strVal val="visible"/>
                                      </p:to>
                                    </p:set>
                                    <p:anim to="" calcmode="lin" valueType="num">
                                      <p:cBhvr>
                                        <p:cTn id="12" dur="1" fill="hold"/>
                                        <p:tgtEl>
                                          <p:spTgt spid="13210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1" grpId="0"/>
      <p:bldP spid="132101" grpId="1"/>
      <p:bldP spid="132102" grpId="0"/>
      <p:bldP spid="132102" grpId="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34146"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34147"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34148"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brief	/bri:f/	adj.简洁的;简单的;短暂的</a:t>
            </a:r>
            <a:endParaRPr lang="zh-CN" altLang="en-US" sz="2800" b="1">
              <a:latin typeface="Times New Roman" panose="02020603050405020304" charset="0"/>
              <a:ea typeface="仿宋" panose="02010609060101010101" charset="-122"/>
            </a:endParaRPr>
          </a:p>
        </p:txBody>
      </p:sp>
      <p:sp>
        <p:nvSpPr>
          <p:cNvPr id="134149" name="文本框 1"/>
          <p:cNvSpPr txBox="1"/>
          <p:nvPr/>
        </p:nvSpPr>
        <p:spPr>
          <a:xfrm>
            <a:off x="726829" y="1412028"/>
            <a:ext cx="6773333" cy="521970"/>
          </a:xfrm>
          <a:prstGeom prst="rect">
            <a:avLst/>
          </a:prstGeom>
          <a:noFill/>
          <a:ln w="9525">
            <a:noFill/>
          </a:ln>
        </p:spPr>
        <p:txBody>
          <a:bodyPr anchor="t" anchorCtr="0">
            <a:spAutoFit/>
          </a:bodyPr>
          <a:p>
            <a:pPr algn="just" defTabSz="266700"/>
            <a:r>
              <a:rPr lang="zh-CN" altLang="en-US" sz="2800" b="1">
                <a:solidFill>
                  <a:srgbClr val="C00000"/>
                </a:solidFill>
                <a:latin typeface="Times New Roman" panose="02020603050405020304" charset="0"/>
                <a:ea typeface="仿宋" panose="02010609060101010101" charset="-122"/>
              </a:rPr>
              <a:t>He let out a brief cackle</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134151" name="文本框 3"/>
          <p:cNvSpPr txBox="1"/>
          <p:nvPr/>
        </p:nvSpPr>
        <p:spPr>
          <a:xfrm>
            <a:off x="587375" y="3063875"/>
            <a:ext cx="11181715" cy="953135"/>
          </a:xfrm>
          <a:prstGeom prst="rect">
            <a:avLst/>
          </a:prstGeom>
          <a:noFill/>
          <a:ln w="9525">
            <a:noFill/>
          </a:ln>
        </p:spPr>
        <p:txBody>
          <a:bodyPr wrap="square" anchor="t" anchorCtr="0">
            <a:spAutoFit/>
          </a:bodyPr>
          <a:p>
            <a:pPr algn="just" defTabSz="266700"/>
            <a:r>
              <a:rPr lang="en-US" altLang="zh-CN" sz="2800">
                <a:solidFill>
                  <a:srgbClr val="0A0A0A"/>
                </a:solidFill>
                <a:latin typeface="Times New Roman" panose="02020603050405020304" charset="0"/>
                <a:ea typeface="仿宋" panose="02010609060101010101" charset="-122"/>
              </a:rPr>
              <a:t>When we finished, </a:t>
            </a:r>
            <a:r>
              <a:rPr lang="zh-CN" altLang="en-US" sz="2800" b="1">
                <a:solidFill>
                  <a:srgbClr val="C00000"/>
                </a:solidFill>
                <a:latin typeface="Times New Roman" panose="02020603050405020304" charset="0"/>
                <a:ea typeface="仿宋" panose="02010609060101010101" charset="-122"/>
              </a:rPr>
              <a:t>there was a brief silence</a:t>
            </a:r>
            <a:r>
              <a:rPr lang="en-US" altLang="zh-CN" sz="2800">
                <a:solidFill>
                  <a:srgbClr val="0A0A0A"/>
                </a:solidFill>
                <a:latin typeface="Times New Roman" panose="02020603050405020304" charset="0"/>
                <a:ea typeface="仿宋" panose="02010609060101010101" charset="-122"/>
              </a:rPr>
              <a:t>, and then the hall erupted into applause. </a:t>
            </a:r>
            <a:endParaRPr lang="en-US" altLang="zh-CN" sz="2800">
              <a:solidFill>
                <a:srgbClr val="0A0A0A"/>
              </a:solidFill>
              <a:latin typeface="Times New Roman" panose="02020603050405020304" charset="0"/>
              <a:ea typeface="仿宋" panose="02010609060101010101" charset="-122"/>
            </a:endParaRPr>
          </a:p>
        </p:txBody>
      </p:sp>
      <p:sp>
        <p:nvSpPr>
          <p:cNvPr id="2" name="文本框 1"/>
          <p:cNvSpPr txBox="1"/>
          <p:nvPr/>
        </p:nvSpPr>
        <p:spPr>
          <a:xfrm>
            <a:off x="474980" y="890270"/>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b="1">
                <a:solidFill>
                  <a:srgbClr val="C00000"/>
                </a:solidFill>
                <a:latin typeface="Times New Roman" panose="02020603050405020304" charset="0"/>
                <a:ea typeface="仿宋" panose="02010609060101010101" charset="-122"/>
                <a:sym typeface="+mn-ea"/>
              </a:rPr>
              <a:t>他发出短暂的咯咯声</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nvSpPr>
        <p:spPr>
          <a:xfrm>
            <a:off x="474980" y="2128520"/>
            <a:ext cx="10290810" cy="953135"/>
          </a:xfrm>
          <a:prstGeom prst="rect">
            <a:avLst/>
          </a:prstGeom>
        </p:spPr>
        <p:txBody>
          <a:bodyPr wrap="square">
            <a:spAutoFit/>
          </a:bodyPr>
          <a:p>
            <a:pPr marL="0" indent="0"/>
            <a:r>
              <a:rPr lang="en-US" altLang="zh-CN" sz="2800" b="0" i="0">
                <a:solidFill>
                  <a:srgbClr val="222222"/>
                </a:solidFill>
                <a:latin typeface="Times New Roman" panose="02020603050405020304" charset="0"/>
                <a:ea typeface="仿宋" panose="02010609060101010101" charset="-122"/>
              </a:rPr>
              <a:t>2. </a:t>
            </a:r>
            <a:r>
              <a:rPr lang="zh-CN" altLang="en-US" sz="2800" b="0" i="0">
                <a:solidFill>
                  <a:srgbClr val="222222"/>
                </a:solidFill>
                <a:latin typeface="Times New Roman" panose="02020603050405020304" charset="0"/>
                <a:ea typeface="仿宋" panose="02010609060101010101" charset="-122"/>
              </a:rPr>
              <a:t>当我们结束发言后，</a:t>
            </a:r>
            <a:r>
              <a:rPr lang="zh-CN" altLang="en-US" sz="2800" b="1" i="0">
                <a:solidFill>
                  <a:srgbClr val="C00000"/>
                </a:solidFill>
                <a:latin typeface="Times New Roman" panose="02020603050405020304" charset="0"/>
                <a:ea typeface="仿宋" panose="02010609060101010101" charset="-122"/>
              </a:rPr>
              <a:t>现场出现一阵短暂的寂静</a:t>
            </a:r>
            <a:r>
              <a:rPr lang="zh-CN" altLang="en-US" sz="2800" b="0" i="0">
                <a:solidFill>
                  <a:srgbClr val="222222"/>
                </a:solidFill>
                <a:latin typeface="Times New Roman" panose="02020603050405020304" charset="0"/>
                <a:ea typeface="仿宋" panose="02010609060101010101" charset="-122"/>
              </a:rPr>
              <a:t>，随后大厅内爆发出热烈的掌声。</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b="0" i="0">
              <a:solidFill>
                <a:srgbClr val="222222"/>
              </a:solidFill>
              <a:latin typeface="Times New Roman" panose="02020603050405020304" charset="0"/>
              <a:ea typeface="仿宋" panose="02010609060101010101" charset="-122"/>
            </a:endParaRPr>
          </a:p>
        </p:txBody>
      </p:sp>
      <p:pic>
        <p:nvPicPr>
          <p:cNvPr id="5" name="图片 4"/>
          <p:cNvPicPr/>
          <p:nvPr/>
        </p:nvPicPr>
        <p:blipFill>
          <a:blip r:embed="rId2"/>
          <a:stretch>
            <a:fillRect/>
          </a:stretch>
        </p:blipFill>
        <p:spPr>
          <a:xfrm>
            <a:off x="4091940" y="4017010"/>
            <a:ext cx="4008755" cy="214757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4149"/>
                                        </p:tgtEl>
                                        <p:attrNameLst>
                                          <p:attrName>style.visibility</p:attrName>
                                        </p:attrNameLst>
                                      </p:cBhvr>
                                      <p:to>
                                        <p:strVal val="visible"/>
                                      </p:to>
                                    </p:set>
                                    <p:anim to="" calcmode="lin" valueType="num">
                                      <p:cBhvr>
                                        <p:cTn id="7" dur="1" fill="hold"/>
                                        <p:tgtEl>
                                          <p:spTgt spid="134149"/>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4151">
                                            <p:txEl>
                                              <p:pRg st="0" end="0"/>
                                            </p:txEl>
                                          </p:spTgt>
                                        </p:tgtEl>
                                        <p:attrNameLst>
                                          <p:attrName>style.visibility</p:attrName>
                                        </p:attrNameLst>
                                      </p:cBhvr>
                                      <p:to>
                                        <p:strVal val="visible"/>
                                      </p:to>
                                    </p:set>
                                    <p:anim to="" calcmode="lin" valueType="num">
                                      <p:cBhvr>
                                        <p:cTn id="12" dur="1" fill="hold"/>
                                        <p:tgtEl>
                                          <p:spTgt spid="134151">
                                            <p:txEl>
                                              <p:pRg st="0" end="0"/>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p:bldP spid="134149" grpId="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36194"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36195"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36196"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branch	/brɑ:ntʃ/	n.树枝;分支;支流</a:t>
            </a:r>
            <a:endParaRPr lang="zh-CN" altLang="en-US" sz="2800" b="1">
              <a:latin typeface="Times New Roman" panose="02020603050405020304" charset="0"/>
              <a:ea typeface="仿宋" panose="02010609060101010101" charset="-122"/>
            </a:endParaRPr>
          </a:p>
        </p:txBody>
      </p:sp>
      <p:sp>
        <p:nvSpPr>
          <p:cNvPr id="136197" name="文本框 1"/>
          <p:cNvSpPr txBox="1"/>
          <p:nvPr/>
        </p:nvSpPr>
        <p:spPr>
          <a:xfrm>
            <a:off x="649994" y="2541271"/>
            <a:ext cx="6773333" cy="521970"/>
          </a:xfrm>
          <a:prstGeom prst="rect">
            <a:avLst/>
          </a:prstGeom>
          <a:noFill/>
          <a:ln w="9525">
            <a:noFill/>
          </a:ln>
        </p:spPr>
        <p:txBody>
          <a:bodyPr anchor="t" anchorCtr="0">
            <a:spAutoFit/>
          </a:bodyPr>
          <a:p>
            <a:pPr algn="just" defTabSz="266700"/>
            <a:r>
              <a:rPr lang="zh-CN" altLang="en-US" sz="2800" b="1">
                <a:solidFill>
                  <a:srgbClr val="C00000"/>
                </a:solidFill>
                <a:latin typeface="Times New Roman" panose="02020603050405020304" charset="0"/>
                <a:ea typeface="仿宋" panose="02010609060101010101" charset="-122"/>
              </a:rPr>
              <a:t>A branch whipped across the car window</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136198" name="文本框 3"/>
          <p:cNvSpPr txBox="1"/>
          <p:nvPr/>
        </p:nvSpPr>
        <p:spPr>
          <a:xfrm>
            <a:off x="589915" y="4397375"/>
            <a:ext cx="10241915" cy="1383665"/>
          </a:xfrm>
          <a:prstGeom prst="rect">
            <a:avLst/>
          </a:prstGeom>
          <a:noFill/>
          <a:ln w="9525">
            <a:noFill/>
          </a:ln>
        </p:spPr>
        <p:txBody>
          <a:bodyPr wrap="square" anchor="t" anchorCtr="0">
            <a:spAutoFit/>
          </a:bodyPr>
          <a:p>
            <a:r>
              <a:rPr lang="en-US" altLang="zh-CN" sz="2800">
                <a:latin typeface="Times New Roman" panose="02020603050405020304" charset="0"/>
                <a:ea typeface="仿宋" panose="02010609060101010101" charset="-122"/>
              </a:rPr>
              <a:t>When we returned, we saw Cathy's father and brothers in our yard, gathering debris and using a chain saw to cut </a:t>
            </a:r>
            <a:r>
              <a:rPr lang="zh-CN" altLang="en-US" sz="2800" b="1">
                <a:solidFill>
                  <a:srgbClr val="C00000"/>
                </a:solidFill>
                <a:latin typeface="Times New Roman" panose="02020603050405020304" charset="0"/>
                <a:ea typeface="仿宋" panose="02010609060101010101" charset="-122"/>
              </a:rPr>
              <a:t>the thickest branches </a:t>
            </a:r>
            <a:r>
              <a:rPr lang="en-US" altLang="zh-CN" sz="2800">
                <a:latin typeface="Times New Roman" panose="02020603050405020304" charset="0"/>
                <a:ea typeface="仿宋" panose="02010609060101010101" charset="-122"/>
              </a:rPr>
              <a:t>of the fallen tree, though we barely knew them then.</a:t>
            </a:r>
            <a:endParaRPr lang="zh-CN" altLang="en-US" sz="2800">
              <a:latin typeface="Times New Roman" panose="02020603050405020304" charset="0"/>
              <a:ea typeface="仿宋" panose="02010609060101010101" charset="-122"/>
            </a:endParaRPr>
          </a:p>
        </p:txBody>
      </p:sp>
      <p:sp>
        <p:nvSpPr>
          <p:cNvPr id="2" name="文本框 1"/>
          <p:cNvSpPr txBox="1"/>
          <p:nvPr/>
        </p:nvSpPr>
        <p:spPr>
          <a:xfrm>
            <a:off x="292735" y="922020"/>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他从那棵树上</a:t>
            </a:r>
            <a:r>
              <a:rPr lang="zh-CN" altLang="en-US" sz="2800" b="1">
                <a:solidFill>
                  <a:srgbClr val="C00000"/>
                </a:solidFill>
                <a:latin typeface="Times New Roman" panose="02020603050405020304" charset="0"/>
                <a:ea typeface="仿宋" panose="02010609060101010101" charset="-122"/>
                <a:sym typeface="+mn-ea"/>
              </a:rPr>
              <a:t>砍下一根树枝</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nvSpPr>
        <p:spPr>
          <a:xfrm>
            <a:off x="589915" y="1470660"/>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He</a:t>
            </a:r>
            <a:r>
              <a:rPr lang="zh-CN" altLang="en-US" sz="2800" b="1">
                <a:solidFill>
                  <a:srgbClr val="C00000"/>
                </a:solidFill>
                <a:latin typeface="Times New Roman" panose="02020603050405020304" charset="0"/>
                <a:ea typeface="仿宋" panose="02010609060101010101" charset="-122"/>
                <a:sym typeface="+mn-ea"/>
              </a:rPr>
              <a:t> chopped a branch</a:t>
            </a:r>
            <a:r>
              <a:rPr lang="en-US" altLang="zh-CN" sz="2800">
                <a:solidFill>
                  <a:srgbClr val="222222"/>
                </a:solidFill>
                <a:latin typeface="Times New Roman" panose="02020603050405020304" charset="0"/>
                <a:ea typeface="仿宋" panose="02010609060101010101" charset="-122"/>
                <a:sym typeface="+mn-ea"/>
              </a:rPr>
              <a:t> off the tree. </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nvSpPr>
        <p:spPr>
          <a:xfrm>
            <a:off x="398780" y="2019300"/>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b="1">
                <a:solidFill>
                  <a:srgbClr val="C00000"/>
                </a:solidFill>
                <a:latin typeface="Times New Roman" panose="02020603050405020304" charset="0"/>
                <a:ea typeface="仿宋" panose="02010609060101010101" charset="-122"/>
                <a:sym typeface="+mn-ea"/>
              </a:rPr>
              <a:t>一条树枝突然划过车窗</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nvSpPr>
        <p:spPr>
          <a:xfrm>
            <a:off x="398145" y="3013710"/>
            <a:ext cx="10269220" cy="1383665"/>
          </a:xfrm>
          <a:prstGeom prst="rect">
            <a:avLst/>
          </a:prstGeom>
        </p:spPr>
        <p:txBody>
          <a:bodyPr wrap="square">
            <a:spAutoFit/>
          </a:bodyPr>
          <a:p>
            <a:pPr marL="0" indent="0"/>
            <a:r>
              <a:rPr lang="zh-CN" altLang="en-US" sz="2800" b="0" i="0">
                <a:solidFill>
                  <a:srgbClr val="222222"/>
                </a:solidFill>
                <a:latin typeface="Times New Roman" panose="02020603050405020304" charset="0"/>
                <a:ea typeface="仿宋" panose="02010609060101010101" charset="-122"/>
              </a:rPr>
              <a:t>3. 当我们回来时，就看到凯西的父亲和兄弟们在我们的院子里清理废墟，并用链锯锯断那棵倒下大树</a:t>
            </a:r>
            <a:r>
              <a:rPr lang="zh-CN" altLang="en-US" sz="2800" b="1" i="0">
                <a:solidFill>
                  <a:srgbClr val="C00000"/>
                </a:solidFill>
                <a:latin typeface="Times New Roman" panose="02020603050405020304" charset="0"/>
                <a:ea typeface="仿宋" panose="02010609060101010101" charset="-122"/>
              </a:rPr>
              <a:t>最粗的树枝</a:t>
            </a:r>
            <a:r>
              <a:rPr lang="zh-CN" altLang="en-US" sz="2800" b="0" i="0">
                <a:solidFill>
                  <a:srgbClr val="222222"/>
                </a:solidFill>
                <a:latin typeface="Times New Roman" panose="02020603050405020304" charset="0"/>
                <a:ea typeface="仿宋" panose="02010609060101010101" charset="-122"/>
              </a:rPr>
              <a:t>，但是那时我们并不太了解他们。</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b="0" i="0">
              <a:solidFill>
                <a:srgbClr val="222222"/>
              </a:solidFill>
              <a:latin typeface="Times New Roman" panose="02020603050405020304" charset="0"/>
              <a:ea typeface="仿宋" panose="02010609060101010101" charset="-122"/>
            </a:endParaRPr>
          </a:p>
        </p:txBody>
      </p:sp>
      <p:pic>
        <p:nvPicPr>
          <p:cNvPr id="7" name="图片 6"/>
          <p:cNvPicPr>
            <a:picLocks noChangeAspect="1"/>
          </p:cNvPicPr>
          <p:nvPr/>
        </p:nvPicPr>
        <p:blipFill>
          <a:blip r:embed="rId2"/>
          <a:stretch>
            <a:fillRect/>
          </a:stretch>
        </p:blipFill>
        <p:spPr>
          <a:xfrm>
            <a:off x="7588250" y="681990"/>
            <a:ext cx="3243580" cy="226504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6197"/>
                                        </p:tgtEl>
                                        <p:attrNameLst>
                                          <p:attrName>style.visibility</p:attrName>
                                        </p:attrNameLst>
                                      </p:cBhvr>
                                      <p:to>
                                        <p:strVal val="visible"/>
                                      </p:to>
                                    </p:set>
                                    <p:anim to="" calcmode="lin" valueType="num">
                                      <p:cBhvr>
                                        <p:cTn id="12" dur="1" fill="hold"/>
                                        <p:tgtEl>
                                          <p:spTgt spid="136197"/>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6198"/>
                                        </p:tgtEl>
                                        <p:attrNameLst>
                                          <p:attrName>style.visibility</p:attrName>
                                        </p:attrNameLst>
                                      </p:cBhvr>
                                      <p:to>
                                        <p:strVal val="visible"/>
                                      </p:to>
                                    </p:set>
                                    <p:anim to="" calcmode="lin" valueType="num">
                                      <p:cBhvr>
                                        <p:cTn id="17" dur="1" fill="hold"/>
                                        <p:tgtEl>
                                          <p:spTgt spid="13619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6197" grpId="0"/>
      <p:bldP spid="136197" grpId="1"/>
      <p:bldP spid="136198" grpId="0"/>
      <p:bldP spid="136198" grpId="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38242"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38243"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38244"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wedding	/ˈwedɪŋ/	n.婚礼;结婚庆典</a:t>
            </a:r>
            <a:endParaRPr lang="zh-CN" altLang="en-US" sz="2800" b="1">
              <a:latin typeface="Times New Roman" panose="02020603050405020304" charset="0"/>
              <a:ea typeface="仿宋" panose="02010609060101010101" charset="-122"/>
            </a:endParaRPr>
          </a:p>
        </p:txBody>
      </p:sp>
      <p:sp>
        <p:nvSpPr>
          <p:cNvPr id="138245" name="文本框 1"/>
          <p:cNvSpPr txBox="1"/>
          <p:nvPr/>
        </p:nvSpPr>
        <p:spPr>
          <a:xfrm>
            <a:off x="622300" y="1706245"/>
            <a:ext cx="10613390" cy="953135"/>
          </a:xfrm>
          <a:prstGeom prst="rect">
            <a:avLst/>
          </a:prstGeom>
          <a:noFill/>
          <a:ln w="9525">
            <a:noFill/>
          </a:ln>
        </p:spPr>
        <p:txBody>
          <a:bodyPr wrap="square" anchor="t" anchorCtr="0">
            <a:spAutoFit/>
          </a:bodyPr>
          <a:p>
            <a:pPr algn="just" defTabSz="266700"/>
            <a:r>
              <a:rPr lang="en-US" altLang="zh-CN" sz="2800">
                <a:solidFill>
                  <a:srgbClr val="0A0A0A"/>
                </a:solidFill>
                <a:latin typeface="Times New Roman" panose="02020603050405020304" charset="0"/>
                <a:ea typeface="仿宋" panose="02010609060101010101" charset="-122"/>
              </a:rPr>
              <a:t>As she had for </a:t>
            </a:r>
            <a:r>
              <a:rPr lang="zh-CN" altLang="en-US" sz="2800" b="1">
                <a:solidFill>
                  <a:srgbClr val="C00000"/>
                </a:solidFill>
                <a:latin typeface="Times New Roman" panose="02020603050405020304" charset="0"/>
                <a:ea typeface="仿宋" panose="02010609060101010101" charset="-122"/>
              </a:rPr>
              <a:t>my older sisters'weddings</a:t>
            </a:r>
            <a:r>
              <a:rPr lang="en-US" altLang="zh-CN" sz="2800">
                <a:solidFill>
                  <a:srgbClr val="0A0A0A"/>
                </a:solidFill>
                <a:latin typeface="Times New Roman" panose="02020603050405020304" charset="0"/>
                <a:ea typeface="仿宋" panose="02010609060101010101" charset="-122"/>
              </a:rPr>
              <a:t>, Grandma Lou gave Jenny a Mason jar, where lay the colorful seeds round and round.</a:t>
            </a:r>
            <a:endParaRPr lang="en-US" altLang="zh-CN" sz="2800">
              <a:solidFill>
                <a:srgbClr val="0A0A0A"/>
              </a:solidFill>
              <a:latin typeface="Times New Roman" panose="02020603050405020304" charset="0"/>
              <a:ea typeface="仿宋" panose="02010609060101010101" charset="-122"/>
            </a:endParaRPr>
          </a:p>
        </p:txBody>
      </p:sp>
      <p:sp>
        <p:nvSpPr>
          <p:cNvPr id="138246" name="文本框 3"/>
          <p:cNvSpPr txBox="1"/>
          <p:nvPr/>
        </p:nvSpPr>
        <p:spPr>
          <a:xfrm>
            <a:off x="201295" y="3553460"/>
            <a:ext cx="10942955" cy="953135"/>
          </a:xfrm>
          <a:prstGeom prst="rect">
            <a:avLst/>
          </a:prstGeom>
          <a:noFill/>
          <a:ln w="9525">
            <a:noFill/>
          </a:ln>
        </p:spPr>
        <p:txBody>
          <a:bodyPr wrap="square" anchor="t" anchorCtr="0">
            <a:spAutoFit/>
          </a:bodyPr>
          <a:p>
            <a:pPr algn="just" defTabSz="266700"/>
            <a:r>
              <a:rPr lang="en-US" altLang="zh-CN" sz="2800">
                <a:latin typeface="Times New Roman" panose="02020603050405020304" charset="0"/>
                <a:ea typeface="仿宋" panose="02010609060101010101" charset="-122"/>
              </a:rPr>
              <a:t>Ten years later, Teddy invited Mrs. Thompson to </a:t>
            </a:r>
            <a:r>
              <a:rPr lang="zh-CN" altLang="en-US" sz="2800" b="1">
                <a:solidFill>
                  <a:srgbClr val="C00000"/>
                </a:solidFill>
                <a:latin typeface="Times New Roman" panose="02020603050405020304" charset="0"/>
                <a:ea typeface="仿宋" panose="02010609060101010101" charset="-122"/>
              </a:rPr>
              <a:t>attend his wedding</a:t>
            </a:r>
            <a:r>
              <a:rPr lang="en-US" altLang="zh-CN" sz="2800">
                <a:latin typeface="Times New Roman" panose="02020603050405020304" charset="0"/>
                <a:ea typeface="仿宋" panose="02010609060101010101" charset="-122"/>
              </a:rPr>
              <a:t> as groom's mother.</a:t>
            </a:r>
            <a:endParaRPr lang="en-US" altLang="zh-CN" sz="2800">
              <a:latin typeface="Times New Roman" panose="02020603050405020304" charset="0"/>
              <a:ea typeface="仿宋" panose="02010609060101010101" charset="-122"/>
            </a:endParaRPr>
          </a:p>
        </p:txBody>
      </p:sp>
      <p:sp>
        <p:nvSpPr>
          <p:cNvPr id="2" name="文本框 1"/>
          <p:cNvSpPr txBox="1"/>
          <p:nvPr/>
        </p:nvSpPr>
        <p:spPr>
          <a:xfrm>
            <a:off x="201295" y="753110"/>
            <a:ext cx="11035030" cy="953135"/>
          </a:xfrm>
          <a:prstGeom prst="rect">
            <a:avLst/>
          </a:prstGeom>
        </p:spPr>
        <p:txBody>
          <a:bodyPr wrap="square">
            <a:spAutoFit/>
          </a:bodyPr>
          <a:p>
            <a:pPr marL="0" indent="0"/>
            <a:r>
              <a:rPr lang="zh-CN" altLang="en-US" sz="2800" b="0" i="0">
                <a:latin typeface="Times New Roman" panose="02020603050405020304" charset="0"/>
                <a:ea typeface="仿宋" panose="02010609060101010101" charset="-122"/>
              </a:rPr>
              <a:t>1. 就像为</a:t>
            </a:r>
            <a:r>
              <a:rPr lang="zh-CN" altLang="en-US" sz="2800" b="1" i="0">
                <a:solidFill>
                  <a:srgbClr val="C00000"/>
                </a:solidFill>
                <a:latin typeface="Times New Roman" panose="02020603050405020304" charset="0"/>
                <a:ea typeface="仿宋" panose="02010609060101010101" charset="-122"/>
              </a:rPr>
              <a:t>我姐姐们的婚礼</a:t>
            </a:r>
            <a:r>
              <a:rPr lang="zh-CN" altLang="en-US" sz="2800" b="0" i="0">
                <a:latin typeface="Times New Roman" panose="02020603050405020304" charset="0"/>
                <a:ea typeface="仿宋" panose="02010609060101010101" charset="-122"/>
              </a:rPr>
              <a:t>准备礼物一样，</a:t>
            </a:r>
            <a:r>
              <a:rPr lang="zh-CN" altLang="en-US" sz="2800">
                <a:latin typeface="Times New Roman" panose="02020603050405020304" charset="0"/>
                <a:ea typeface="仿宋" panose="02010609060101010101" charset="-122"/>
                <a:sym typeface="+mn-ea"/>
              </a:rPr>
              <a:t>Grandma Lou</a:t>
            </a:r>
            <a:r>
              <a:rPr lang="zh-CN" altLang="en-US" sz="2800" b="0" i="0">
                <a:latin typeface="Times New Roman" panose="02020603050405020304" charset="0"/>
                <a:ea typeface="仿宋" panose="02010609060101010101" charset="-122"/>
              </a:rPr>
              <a:t>也给珍妮送了一个梅森罐，罐里装满了五颜六色的种子，密密麻麻地排列着。</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b="0" i="0">
              <a:latin typeface="Times New Roman" panose="02020603050405020304" charset="0"/>
              <a:ea typeface="仿宋" panose="02010609060101010101" charset="-122"/>
            </a:endParaRPr>
          </a:p>
        </p:txBody>
      </p:sp>
      <p:sp>
        <p:nvSpPr>
          <p:cNvPr id="4" name="文本框 3"/>
          <p:cNvSpPr txBox="1"/>
          <p:nvPr/>
        </p:nvSpPr>
        <p:spPr>
          <a:xfrm>
            <a:off x="229235" y="2845435"/>
            <a:ext cx="11401425" cy="521970"/>
          </a:xfrm>
          <a:prstGeom prst="rect">
            <a:avLst/>
          </a:prstGeom>
        </p:spPr>
        <p:txBody>
          <a:bodyPr wrap="square">
            <a:spAutoFit/>
          </a:bodyPr>
          <a:p>
            <a:pPr marL="0" indent="0"/>
            <a:r>
              <a:rPr lang="zh-CN" altLang="en-US" sz="2800" b="0" i="0">
                <a:latin typeface="Times New Roman" panose="02020603050405020304" charset="0"/>
                <a:ea typeface="仿宋" panose="02010609060101010101" charset="-122"/>
              </a:rPr>
              <a:t>2.十年后，泰迪邀请汤普森夫人作为新郎的母亲</a:t>
            </a:r>
            <a:r>
              <a:rPr lang="zh-CN" altLang="en-US" sz="2800" b="1" i="0">
                <a:solidFill>
                  <a:srgbClr val="C00000"/>
                </a:solidFill>
                <a:latin typeface="Times New Roman" panose="02020603050405020304" charset="0"/>
                <a:ea typeface="仿宋" panose="02010609060101010101" charset="-122"/>
              </a:rPr>
              <a:t>出席他的婚礼</a:t>
            </a:r>
            <a:r>
              <a:rPr lang="zh-CN" altLang="en-US" sz="2800" b="0" i="0">
                <a:latin typeface="Times New Roman" panose="02020603050405020304" charset="0"/>
                <a:ea typeface="仿宋" panose="02010609060101010101" charset="-122"/>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b="0" i="0">
              <a:latin typeface="Times New Roman" panose="02020603050405020304" charset="0"/>
              <a:ea typeface="仿宋" panose="02010609060101010101" charset="-122"/>
            </a:endParaRPr>
          </a:p>
        </p:txBody>
      </p:sp>
      <p:pic>
        <p:nvPicPr>
          <p:cNvPr id="5" name="图片 4"/>
          <p:cNvPicPr>
            <a:picLocks noChangeAspect="1"/>
          </p:cNvPicPr>
          <p:nvPr/>
        </p:nvPicPr>
        <p:blipFill>
          <a:blip r:embed="rId2"/>
          <a:stretch>
            <a:fillRect/>
          </a:stretch>
        </p:blipFill>
        <p:spPr>
          <a:xfrm>
            <a:off x="4725035" y="4203065"/>
            <a:ext cx="3602355" cy="235331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8245"/>
                                        </p:tgtEl>
                                        <p:attrNameLst>
                                          <p:attrName>style.visibility</p:attrName>
                                        </p:attrNameLst>
                                      </p:cBhvr>
                                      <p:to>
                                        <p:strVal val="visible"/>
                                      </p:to>
                                    </p:set>
                                    <p:anim to="" calcmode="lin" valueType="num">
                                      <p:cBhvr>
                                        <p:cTn id="7" dur="1" fill="hold"/>
                                        <p:tgtEl>
                                          <p:spTgt spid="13824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8246"/>
                                        </p:tgtEl>
                                        <p:attrNameLst>
                                          <p:attrName>style.visibility</p:attrName>
                                        </p:attrNameLst>
                                      </p:cBhvr>
                                      <p:to>
                                        <p:strVal val="visible"/>
                                      </p:to>
                                    </p:set>
                                    <p:anim to="" calcmode="lin" valueType="num">
                                      <p:cBhvr>
                                        <p:cTn id="12" dur="1" fill="hold"/>
                                        <p:tgtEl>
                                          <p:spTgt spid="13824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p:bldP spid="138245" grpId="1"/>
      <p:bldP spid="138246" grpId="0"/>
      <p:bldP spid="138246" grpId="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40290"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40291"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40292"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clap	/klæp/	vt.鼓掌;拍手;击掌 n.鼓掌</a:t>
            </a:r>
            <a:endParaRPr lang="zh-CN" altLang="en-US" sz="2800" b="1">
              <a:latin typeface="Times New Roman" panose="02020603050405020304" charset="0"/>
              <a:ea typeface="仿宋" panose="02010609060101010101" charset="-122"/>
            </a:endParaRPr>
          </a:p>
        </p:txBody>
      </p:sp>
      <p:sp>
        <p:nvSpPr>
          <p:cNvPr id="140293" name="文本框 1"/>
          <p:cNvSpPr txBox="1"/>
          <p:nvPr>
            <p:custDataLst>
              <p:tags r:id="rId2"/>
            </p:custDataLst>
          </p:nvPr>
        </p:nvSpPr>
        <p:spPr>
          <a:xfrm>
            <a:off x="491244" y="5221606"/>
            <a:ext cx="6773333" cy="521970"/>
          </a:xfrm>
          <a:prstGeom prst="rect">
            <a:avLst/>
          </a:prstGeom>
          <a:noFill/>
          <a:ln w="9525">
            <a:noFill/>
          </a:ln>
        </p:spPr>
        <p:txBody>
          <a:bodyPr anchor="t" anchorCtr="0">
            <a:spAutoFit/>
          </a:bodyPr>
          <a:p>
            <a:pPr algn="just" defTabSz="266700"/>
            <a:r>
              <a:rPr lang="en-US" altLang="zh-CN" sz="2800">
                <a:solidFill>
                  <a:srgbClr val="222222"/>
                </a:solidFill>
                <a:latin typeface="Times New Roman" panose="02020603050405020304" charset="0"/>
                <a:ea typeface="仿宋" panose="02010609060101010101" charset="-122"/>
              </a:rPr>
              <a:t>He</a:t>
            </a:r>
            <a:r>
              <a:rPr lang="en-US" altLang="zh-CN" sz="2800" b="1">
                <a:solidFill>
                  <a:srgbClr val="C00000"/>
                </a:solidFill>
                <a:latin typeface="Times New Roman" panose="02020603050405020304" charset="0"/>
                <a:ea typeface="仿宋" panose="02010609060101010101" charset="-122"/>
              </a:rPr>
              <a:t> clapped his hands</a:t>
            </a:r>
            <a:r>
              <a:rPr lang="en-US" altLang="zh-CN" sz="2800">
                <a:solidFill>
                  <a:srgbClr val="222222"/>
                </a:solidFill>
                <a:latin typeface="Times New Roman" panose="02020603050405020304" charset="0"/>
                <a:ea typeface="仿宋" panose="02010609060101010101" charset="-122"/>
              </a:rPr>
              <a:t> for silence. </a:t>
            </a:r>
            <a:endParaRPr lang="zh-CN" altLang="en-US" sz="2800">
              <a:solidFill>
                <a:srgbClr val="222222"/>
              </a:solidFill>
              <a:latin typeface="Times New Roman" panose="02020603050405020304" charset="0"/>
              <a:ea typeface="仿宋" panose="02010609060101010101" charset="-122"/>
            </a:endParaRPr>
          </a:p>
        </p:txBody>
      </p:sp>
      <p:sp>
        <p:nvSpPr>
          <p:cNvPr id="140294" name="文本框 1"/>
          <p:cNvSpPr txBox="1"/>
          <p:nvPr/>
        </p:nvSpPr>
        <p:spPr>
          <a:xfrm>
            <a:off x="292735" y="1329690"/>
            <a:ext cx="10640695" cy="953135"/>
          </a:xfrm>
          <a:prstGeom prst="rect">
            <a:avLst/>
          </a:prstGeom>
          <a:noFill/>
          <a:ln w="9525">
            <a:noFill/>
          </a:ln>
        </p:spPr>
        <p:txBody>
          <a:bodyPr wrap="square" anchor="t" anchorCtr="0">
            <a:spAutoFit/>
          </a:bodyPr>
          <a:p>
            <a:pPr algn="just" defTabSz="266700"/>
            <a:r>
              <a:rPr lang="en-US" altLang="zh-CN" sz="2800">
                <a:latin typeface="Times New Roman" panose="02020603050405020304" charset="0"/>
                <a:ea typeface="仿宋" panose="02010609060101010101" charset="-122"/>
              </a:rPr>
              <a:t>The applause spilled out, </a:t>
            </a:r>
            <a:r>
              <a:rPr lang="en-US" altLang="zh-CN" sz="2800" b="1">
                <a:solidFill>
                  <a:srgbClr val="C00000"/>
                </a:solidFill>
                <a:latin typeface="Times New Roman" panose="02020603050405020304" charset="0"/>
                <a:ea typeface="仿宋" panose="02010609060101010101" charset="-122"/>
              </a:rPr>
              <a:t>with a few hands still clapping</a:t>
            </a:r>
            <a:r>
              <a:rPr lang="en-US" altLang="zh-CN" sz="2800">
                <a:latin typeface="Times New Roman" panose="02020603050405020304" charset="0"/>
                <a:ea typeface="仿宋" panose="02010609060101010101" charset="-122"/>
              </a:rPr>
              <a:t> after others had stopped. </a:t>
            </a:r>
            <a:endParaRPr lang="en-US" altLang="zh-CN" sz="2800">
              <a:latin typeface="Times New Roman" panose="02020603050405020304" charset="0"/>
              <a:ea typeface="仿宋" panose="02010609060101010101" charset="-122"/>
            </a:endParaRPr>
          </a:p>
        </p:txBody>
      </p:sp>
      <p:sp>
        <p:nvSpPr>
          <p:cNvPr id="140295" name="文本框 3"/>
          <p:cNvSpPr txBox="1"/>
          <p:nvPr/>
        </p:nvSpPr>
        <p:spPr>
          <a:xfrm>
            <a:off x="292735" y="769620"/>
            <a:ext cx="11899900" cy="521970"/>
          </a:xfrm>
          <a:prstGeom prst="rect">
            <a:avLst/>
          </a:prstGeom>
          <a:noFill/>
          <a:ln w="9525">
            <a:noFill/>
          </a:ln>
        </p:spPr>
        <p:txBody>
          <a:bodyPr wrap="square" anchor="t" anchorCtr="0">
            <a:spAutoFit/>
          </a:bodyPr>
          <a:p>
            <a:pPr algn="just" defTabSz="266700"/>
            <a:r>
              <a:rPr lang="en-US" altLang="zh-CN" sz="2800">
                <a:latin typeface="Times New Roman" panose="02020603050405020304" charset="0"/>
                <a:ea typeface="仿宋" panose="02010609060101010101" charset="-122"/>
              </a:rPr>
              <a:t>1.</a:t>
            </a:r>
            <a:r>
              <a:rPr lang="zh-CN" altLang="en-US" sz="2800">
                <a:latin typeface="Times New Roman" panose="02020603050405020304" charset="0"/>
                <a:ea typeface="仿宋" panose="02010609060101010101" charset="-122"/>
              </a:rPr>
              <a:t>掌声四溢，当大多数人都已停止鼓掌时，</a:t>
            </a:r>
            <a:r>
              <a:rPr lang="en-US" altLang="zh-CN" sz="2800" b="1">
                <a:solidFill>
                  <a:srgbClr val="C00000"/>
                </a:solidFill>
                <a:latin typeface="Times New Roman" panose="02020603050405020304" charset="0"/>
                <a:ea typeface="仿宋" panose="02010609060101010101" charset="-122"/>
              </a:rPr>
              <a:t>还有几双手仍在拍着</a:t>
            </a:r>
            <a:r>
              <a:rPr lang="zh-CN" altLang="en-US" sz="2800">
                <a:latin typeface="Times New Roman" panose="02020603050405020304" charset="0"/>
                <a:ea typeface="仿宋" panose="02010609060101010101" charset="-122"/>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latin typeface="Times New Roman" panose="02020603050405020304" charset="0"/>
              <a:ea typeface="仿宋" panose="02010609060101010101" charset="-122"/>
            </a:endParaRPr>
          </a:p>
        </p:txBody>
      </p:sp>
      <p:sp>
        <p:nvSpPr>
          <p:cNvPr id="2" name="文本框 1"/>
          <p:cNvSpPr txBox="1"/>
          <p:nvPr>
            <p:custDataLst>
              <p:tags r:id="rId3"/>
            </p:custDataLst>
          </p:nvPr>
        </p:nvSpPr>
        <p:spPr>
          <a:xfrm>
            <a:off x="292735" y="2320925"/>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en-US" altLang="zh-CN" sz="2800" b="1">
                <a:solidFill>
                  <a:srgbClr val="C00000"/>
                </a:solidFill>
                <a:latin typeface="Times New Roman" panose="02020603050405020304" charset="0"/>
                <a:ea typeface="仿宋" panose="02010609060101010101" charset="-122"/>
                <a:sym typeface="+mn-ea"/>
              </a:rPr>
              <a:t>观众又是喝彩又是鼓掌</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custDataLst>
              <p:tags r:id="rId4"/>
            </p:custDataLst>
          </p:nvPr>
        </p:nvSpPr>
        <p:spPr>
          <a:xfrm>
            <a:off x="491490" y="2880995"/>
            <a:ext cx="6096000" cy="521970"/>
          </a:xfrm>
          <a:prstGeom prst="rect">
            <a:avLst/>
          </a:prstGeom>
          <a:noFill/>
        </p:spPr>
        <p:txBody>
          <a:bodyPr wrap="square" rtlCol="0" anchor="t">
            <a:spAutoFit/>
          </a:bodyPr>
          <a:p>
            <a:r>
              <a:rPr lang="en-US" altLang="zh-CN" sz="2800" b="1">
                <a:solidFill>
                  <a:srgbClr val="C00000"/>
                </a:solidFill>
                <a:latin typeface="Times New Roman" panose="02020603050405020304" charset="0"/>
                <a:ea typeface="仿宋" panose="02010609060101010101" charset="-122"/>
                <a:sym typeface="+mn-ea"/>
              </a:rPr>
              <a:t>The audience cheered and clapped</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custDataLst>
              <p:tags r:id="rId5"/>
            </p:custDataLst>
          </p:nvPr>
        </p:nvSpPr>
        <p:spPr>
          <a:xfrm>
            <a:off x="360680" y="3357880"/>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3. </a:t>
            </a:r>
            <a:r>
              <a:rPr lang="zh-CN" altLang="en-US" sz="2800">
                <a:solidFill>
                  <a:srgbClr val="222222"/>
                </a:solidFill>
                <a:latin typeface="Times New Roman" panose="02020603050405020304" charset="0"/>
                <a:ea typeface="仿宋" panose="02010609060101010101" charset="-122"/>
                <a:sym typeface="+mn-ea"/>
              </a:rPr>
              <a:t>她高兴地</a:t>
            </a:r>
            <a:r>
              <a:rPr lang="en-US" altLang="zh-CN" sz="2800" b="1">
                <a:solidFill>
                  <a:srgbClr val="C00000"/>
                </a:solidFill>
                <a:latin typeface="Times New Roman" panose="02020603050405020304" charset="0"/>
                <a:ea typeface="仿宋" panose="02010609060101010101" charset="-122"/>
                <a:sym typeface="+mn-ea"/>
              </a:rPr>
              <a:t>拍起手来</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custDataLst>
              <p:tags r:id="rId6"/>
            </p:custDataLst>
          </p:nvPr>
        </p:nvSpPr>
        <p:spPr>
          <a:xfrm>
            <a:off x="491490" y="3936365"/>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She </a:t>
            </a:r>
            <a:r>
              <a:rPr lang="en-US" altLang="zh-CN" sz="2800" b="1">
                <a:solidFill>
                  <a:srgbClr val="C00000"/>
                </a:solidFill>
                <a:latin typeface="Times New Roman" panose="02020603050405020304" charset="0"/>
                <a:ea typeface="仿宋" panose="02010609060101010101" charset="-122"/>
                <a:sym typeface="+mn-ea"/>
              </a:rPr>
              <a:t>clapped her hands</a:t>
            </a:r>
            <a:r>
              <a:rPr lang="en-US" altLang="zh-CN" sz="2800">
                <a:solidFill>
                  <a:srgbClr val="222222"/>
                </a:solidFill>
                <a:latin typeface="Times New Roman" panose="02020603050405020304" charset="0"/>
                <a:ea typeface="仿宋" panose="02010609060101010101" charset="-122"/>
                <a:sym typeface="+mn-ea"/>
              </a:rPr>
              <a:t> in delight. </a:t>
            </a:r>
            <a:endParaRPr lang="en-US" altLang="zh-CN" sz="2800">
              <a:solidFill>
                <a:srgbClr val="222222"/>
              </a:solidFill>
              <a:latin typeface="Times New Roman" panose="02020603050405020304" charset="0"/>
              <a:ea typeface="仿宋" panose="02010609060101010101" charset="-122"/>
              <a:sym typeface="+mn-ea"/>
            </a:endParaRPr>
          </a:p>
        </p:txBody>
      </p:sp>
      <p:sp>
        <p:nvSpPr>
          <p:cNvPr id="7" name="文本框 6"/>
          <p:cNvSpPr txBox="1"/>
          <p:nvPr>
            <p:custDataLst>
              <p:tags r:id="rId7"/>
            </p:custDataLst>
          </p:nvPr>
        </p:nvSpPr>
        <p:spPr>
          <a:xfrm>
            <a:off x="292735" y="4429760"/>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4. </a:t>
            </a:r>
            <a:r>
              <a:rPr lang="zh-CN" altLang="en-US" sz="2800">
                <a:solidFill>
                  <a:srgbClr val="222222"/>
                </a:solidFill>
                <a:latin typeface="Times New Roman" panose="02020603050405020304" charset="0"/>
                <a:ea typeface="仿宋" panose="02010609060101010101" charset="-122"/>
                <a:sym typeface="+mn-ea"/>
              </a:rPr>
              <a:t>他</a:t>
            </a:r>
            <a:r>
              <a:rPr lang="en-US" altLang="zh-CN" sz="2800" b="1">
                <a:solidFill>
                  <a:srgbClr val="C00000"/>
                </a:solidFill>
                <a:latin typeface="Times New Roman" panose="02020603050405020304" charset="0"/>
                <a:ea typeface="仿宋" panose="02010609060101010101" charset="-122"/>
                <a:sym typeface="+mn-ea"/>
              </a:rPr>
              <a:t>拍手</a:t>
            </a:r>
            <a:r>
              <a:rPr lang="zh-CN" altLang="en-US" sz="2800">
                <a:solidFill>
                  <a:srgbClr val="222222"/>
                </a:solidFill>
                <a:latin typeface="Times New Roman" panose="02020603050405020304" charset="0"/>
                <a:ea typeface="仿宋" panose="02010609060101010101" charset="-122"/>
                <a:sym typeface="+mn-ea"/>
              </a:rPr>
              <a:t>要大家安静下来。</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pic>
        <p:nvPicPr>
          <p:cNvPr id="8" name="图片 7"/>
          <p:cNvPicPr>
            <a:picLocks noChangeAspect="1"/>
          </p:cNvPicPr>
          <p:nvPr/>
        </p:nvPicPr>
        <p:blipFill>
          <a:blip r:embed="rId8"/>
          <a:stretch>
            <a:fillRect/>
          </a:stretch>
        </p:blipFill>
        <p:spPr>
          <a:xfrm>
            <a:off x="6388735" y="2282825"/>
            <a:ext cx="4808220" cy="2477135"/>
          </a:xfrm>
          <a:prstGeom prst="rect">
            <a:avLst/>
          </a:prstGeom>
        </p:spPr>
      </p:pic>
      <p:pic>
        <p:nvPicPr>
          <p:cNvPr id="5124" name="图片 6" descr="logo横版 png"/>
          <p:cNvPicPr>
            <a:picLocks noChangeAspect="1"/>
          </p:cNvPicPr>
          <p:nvPr/>
        </p:nvPicPr>
        <p:blipFill>
          <a:blip r:embed="rId9"/>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40294"/>
                                        </p:tgtEl>
                                        <p:attrNameLst>
                                          <p:attrName>style.visibility</p:attrName>
                                        </p:attrNameLst>
                                      </p:cBhvr>
                                      <p:to>
                                        <p:strVal val="visible"/>
                                      </p:to>
                                    </p:set>
                                    <p:anim to="" calcmode="lin" valueType="num">
                                      <p:cBhvr>
                                        <p:cTn id="7" dur="1" fill="hold"/>
                                        <p:tgtEl>
                                          <p:spTgt spid="14029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0293"/>
                                        </p:tgtEl>
                                        <p:attrNameLst>
                                          <p:attrName>style.visibility</p:attrName>
                                        </p:attrNameLst>
                                      </p:cBhvr>
                                      <p:to>
                                        <p:strVal val="visible"/>
                                      </p:to>
                                    </p:set>
                                    <p:anim to="" calcmode="lin" valueType="num">
                                      <p:cBhvr>
                                        <p:cTn id="22" dur="1" fill="hold"/>
                                        <p:tgtEl>
                                          <p:spTgt spid="14029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4" grpId="0"/>
      <p:bldP spid="140294" grpId="1"/>
      <p:bldP spid="4" grpId="0"/>
      <p:bldP spid="4" grpId="1"/>
      <p:bldP spid="6" grpId="0"/>
      <p:bldP spid="6" grpId="1"/>
      <p:bldP spid="140293" grpId="0"/>
      <p:bldP spid="140293" grpId="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42338"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42339"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42340"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respect	/rɪˈspekt/	n.&amp;vt.尊敬;尊重</a:t>
            </a:r>
            <a:endParaRPr lang="zh-CN" altLang="en-US" sz="2800" b="1">
              <a:latin typeface="Times New Roman" panose="02020603050405020304" charset="0"/>
              <a:ea typeface="仿宋" panose="02010609060101010101" charset="-122"/>
            </a:endParaRPr>
          </a:p>
        </p:txBody>
      </p:sp>
      <p:sp>
        <p:nvSpPr>
          <p:cNvPr id="142341" name="文本框 1"/>
          <p:cNvSpPr txBox="1"/>
          <p:nvPr/>
        </p:nvSpPr>
        <p:spPr>
          <a:xfrm>
            <a:off x="390525" y="2190750"/>
            <a:ext cx="10225405" cy="521970"/>
          </a:xfrm>
          <a:prstGeom prst="rect">
            <a:avLst/>
          </a:prstGeom>
          <a:noFill/>
          <a:ln w="9525">
            <a:noFill/>
          </a:ln>
        </p:spPr>
        <p:txBody>
          <a:bodyPr wrap="square" anchor="t" anchorCtr="0">
            <a:spAutoFit/>
          </a:bodyPr>
          <a:p>
            <a:pPr algn="just" defTabSz="266700"/>
            <a:r>
              <a:rPr lang="en-US" altLang="zh-CN" sz="2800" b="1">
                <a:solidFill>
                  <a:srgbClr val="C00000"/>
                </a:solidFill>
                <a:latin typeface="Times New Roman" panose="02020603050405020304" charset="0"/>
                <a:ea typeface="仿宋" panose="02010609060101010101" charset="-122"/>
              </a:rPr>
              <a:t> A deep mutual respect </a:t>
            </a:r>
            <a:r>
              <a:rPr lang="en-US" altLang="zh-CN" sz="2800">
                <a:solidFill>
                  <a:srgbClr val="222222"/>
                </a:solidFill>
                <a:latin typeface="Times New Roman" panose="02020603050405020304" charset="0"/>
                <a:ea typeface="仿宋" panose="02010609060101010101" charset="-122"/>
              </a:rPr>
              <a:t>and understanding developed between them. </a:t>
            </a:r>
            <a:endParaRPr lang="zh-CN" altLang="en-US" sz="2800">
              <a:solidFill>
                <a:srgbClr val="222222"/>
              </a:solidFill>
              <a:latin typeface="Times New Roman" panose="02020603050405020304" charset="0"/>
              <a:ea typeface="仿宋" panose="02010609060101010101" charset="-122"/>
            </a:endParaRPr>
          </a:p>
        </p:txBody>
      </p:sp>
      <p:sp>
        <p:nvSpPr>
          <p:cNvPr id="4" name="文本框 3"/>
          <p:cNvSpPr txBox="1"/>
          <p:nvPr/>
        </p:nvSpPr>
        <p:spPr>
          <a:xfrm>
            <a:off x="391160" y="3345180"/>
            <a:ext cx="11346180" cy="1383665"/>
          </a:xfrm>
          <a:prstGeom prst="rect">
            <a:avLst/>
          </a:prstGeom>
        </p:spPr>
        <p:txBody>
          <a:bodyPr wrap="square">
            <a:spAutoFit/>
          </a:bodyPr>
          <a:p>
            <a:pPr defTabSz="266700">
              <a:lnSpc>
                <a:spcPct val="150000"/>
              </a:lnSpc>
            </a:pPr>
            <a:r>
              <a:rPr lang="en-US" altLang="zh-CN" sz="2800" noProof="1">
                <a:solidFill>
                  <a:srgbClr val="000000"/>
                </a:solidFill>
                <a:latin typeface="Times New Roman" panose="02020603050405020304" charset="0"/>
                <a:ea typeface="仿宋" panose="02010609060101010101" charset="-122"/>
                <a:cs typeface="+mn-cs"/>
              </a:rPr>
              <a:t>This was the sort of work that made you appreciate the dollars you earned and </a:t>
            </a:r>
            <a:r>
              <a:rPr lang="en-US" altLang="zh-CN" sz="2800" b="1" noProof="1">
                <a:solidFill>
                  <a:srgbClr val="C00000"/>
                </a:solidFill>
                <a:latin typeface="Times New Roman" panose="02020603050405020304" charset="0"/>
                <a:ea typeface="仿宋" panose="02010609060101010101" charset="-122"/>
                <a:cs typeface="+mn-cs"/>
              </a:rPr>
              <a:t>respect the laboring people</a:t>
            </a:r>
            <a:r>
              <a:rPr lang="en-US" altLang="zh-CN" sz="2800" noProof="1">
                <a:solidFill>
                  <a:srgbClr val="000000"/>
                </a:solidFill>
                <a:latin typeface="Times New Roman" panose="02020603050405020304" charset="0"/>
                <a:ea typeface="仿宋" panose="02010609060101010101" charset="-122"/>
                <a:cs typeface="+mn-cs"/>
              </a:rPr>
              <a:t>.</a:t>
            </a:r>
            <a:endParaRPr lang="en-US" altLang="zh-CN" sz="2800" noProof="1">
              <a:solidFill>
                <a:srgbClr val="000000"/>
              </a:solidFill>
              <a:latin typeface="Times New Roman" panose="02020603050405020304" charset="0"/>
              <a:ea typeface="仿宋" panose="02010609060101010101" charset="-122"/>
            </a:endParaRPr>
          </a:p>
        </p:txBody>
      </p:sp>
      <p:sp>
        <p:nvSpPr>
          <p:cNvPr id="5" name="文本框 4"/>
          <p:cNvSpPr txBox="1"/>
          <p:nvPr/>
        </p:nvSpPr>
        <p:spPr>
          <a:xfrm>
            <a:off x="292735" y="655320"/>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人们静默两分钟</a:t>
            </a:r>
            <a:r>
              <a:rPr lang="en-US" altLang="zh-CN" sz="2800" b="1">
                <a:solidFill>
                  <a:srgbClr val="C00000"/>
                </a:solidFill>
                <a:latin typeface="Times New Roman" panose="02020603050405020304" charset="0"/>
                <a:ea typeface="仿宋" panose="02010609060101010101" charset="-122"/>
                <a:sym typeface="+mn-ea"/>
              </a:rPr>
              <a:t>以示尊敬</a:t>
            </a:r>
            <a:r>
              <a:rPr lang="zh-CN" altLang="en-US" sz="2800" b="1">
                <a:solidFill>
                  <a:srgbClr val="C00000"/>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b="1">
              <a:solidFill>
                <a:srgbClr val="C00000"/>
              </a:solidFill>
              <a:latin typeface="Times New Roman" panose="02020603050405020304" charset="0"/>
              <a:ea typeface="仿宋" panose="02010609060101010101" charset="-122"/>
              <a:sym typeface="+mn-ea"/>
            </a:endParaRPr>
          </a:p>
        </p:txBody>
      </p:sp>
      <p:sp>
        <p:nvSpPr>
          <p:cNvPr id="6" name="文本框 5"/>
          <p:cNvSpPr txBox="1"/>
          <p:nvPr/>
        </p:nvSpPr>
        <p:spPr>
          <a:xfrm>
            <a:off x="292735" y="1217295"/>
            <a:ext cx="10323195"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A two-minute silence was held </a:t>
            </a:r>
            <a:r>
              <a:rPr lang="en-US" altLang="zh-CN" sz="2800" b="1">
                <a:solidFill>
                  <a:srgbClr val="C00000"/>
                </a:solidFill>
                <a:latin typeface="Times New Roman" panose="02020603050405020304" charset="0"/>
                <a:ea typeface="仿宋" panose="02010609060101010101" charset="-122"/>
                <a:sym typeface="+mn-ea"/>
              </a:rPr>
              <a:t>as a mark of respect</a:t>
            </a:r>
            <a:r>
              <a:rPr lang="en-US" altLang="zh-CN" sz="2800">
                <a:solidFill>
                  <a:srgbClr val="222222"/>
                </a:solidFill>
                <a:latin typeface="Times New Roman" panose="02020603050405020304" charset="0"/>
                <a:ea typeface="仿宋" panose="02010609060101010101" charset="-122"/>
                <a:sym typeface="+mn-ea"/>
              </a:rPr>
              <a:t>.</a:t>
            </a:r>
            <a:endParaRPr lang="en-US" altLang="zh-CN" sz="2800">
              <a:solidFill>
                <a:srgbClr val="222222"/>
              </a:solidFill>
              <a:latin typeface="Times New Roman" panose="02020603050405020304" charset="0"/>
              <a:ea typeface="仿宋" panose="02010609060101010101" charset="-122"/>
              <a:sym typeface="+mn-ea"/>
            </a:endParaRPr>
          </a:p>
        </p:txBody>
      </p:sp>
      <p:sp>
        <p:nvSpPr>
          <p:cNvPr id="7" name="文本框 6"/>
          <p:cNvSpPr txBox="1"/>
          <p:nvPr/>
        </p:nvSpPr>
        <p:spPr>
          <a:xfrm>
            <a:off x="391160" y="1739265"/>
            <a:ext cx="10454005"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a:solidFill>
                  <a:srgbClr val="222222"/>
                </a:solidFill>
                <a:latin typeface="Times New Roman" panose="02020603050405020304" charset="0"/>
                <a:ea typeface="仿宋" panose="02010609060101010101" charset="-122"/>
                <a:sym typeface="+mn-ea"/>
              </a:rPr>
              <a:t>他们之间产生了深切的</a:t>
            </a:r>
            <a:r>
              <a:rPr lang="en-US" altLang="zh-CN" sz="2800" b="1">
                <a:solidFill>
                  <a:srgbClr val="C00000"/>
                </a:solidFill>
                <a:latin typeface="Times New Roman" panose="02020603050405020304" charset="0"/>
                <a:ea typeface="仿宋" panose="02010609060101010101" charset="-122"/>
                <a:sym typeface="+mn-ea"/>
              </a:rPr>
              <a:t>相互尊重</a:t>
            </a:r>
            <a:r>
              <a:rPr lang="zh-CN" altLang="en-US" sz="2800">
                <a:solidFill>
                  <a:srgbClr val="222222"/>
                </a:solidFill>
                <a:latin typeface="Times New Roman" panose="02020603050405020304" charset="0"/>
                <a:ea typeface="仿宋" panose="02010609060101010101" charset="-122"/>
                <a:sym typeface="+mn-ea"/>
              </a:rPr>
              <a:t>和理解。</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8" name="文本框 7"/>
          <p:cNvSpPr txBox="1"/>
          <p:nvPr/>
        </p:nvSpPr>
        <p:spPr>
          <a:xfrm>
            <a:off x="292735" y="2573020"/>
            <a:ext cx="10799445" cy="1383665"/>
          </a:xfrm>
          <a:prstGeom prst="rect">
            <a:avLst/>
          </a:prstGeom>
          <a:noFill/>
        </p:spPr>
        <p:txBody>
          <a:bodyPr wrap="square" rtlCol="0" anchor="t">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sym typeface="+mn-ea"/>
              </a:rPr>
              <a:t>3. </a:t>
            </a:r>
            <a:r>
              <a:rPr lang="zh-CN" altLang="en-US" sz="2800">
                <a:solidFill>
                  <a:srgbClr val="000000"/>
                </a:solidFill>
                <a:latin typeface="Times New Roman" panose="02020603050405020304" charset="0"/>
                <a:ea typeface="仿宋" panose="02010609060101010101" charset="-122"/>
                <a:sym typeface="+mn-ea"/>
              </a:rPr>
              <a:t>这种工作能让你珍惜自己挣来的钱，并</a:t>
            </a:r>
            <a:r>
              <a:rPr lang="en-US" altLang="zh-CN" sz="2800" b="1">
                <a:solidFill>
                  <a:srgbClr val="C00000"/>
                </a:solidFill>
                <a:latin typeface="Times New Roman" panose="02020603050405020304" charset="0"/>
                <a:ea typeface="仿宋" panose="02010609060101010101" charset="-122"/>
                <a:sym typeface="+mn-ea"/>
              </a:rPr>
              <a:t>尊重劳动人民</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a:t>
            </a:r>
            <a:endParaRPr lang="zh-CN" altLang="en-US" sz="2400" b="1" noProof="1">
              <a:solidFill>
                <a:srgbClr val="70AD47">
                  <a:lumMod val="50000"/>
                </a:srgbClr>
              </a:solidFill>
              <a:latin typeface="Times New Roman" panose="02020603050405020304" charset="0"/>
              <a:ea typeface="仿宋" panose="02010609060101010101" charset="-122"/>
              <a:cs typeface="Times New Roman" panose="02020603050405020304" charset="0"/>
            </a:endParaRPr>
          </a:p>
          <a:p>
            <a:pPr defTabSz="266700">
              <a:lnSpc>
                <a:spcPct val="150000"/>
              </a:lnSpc>
            </a:pPr>
            <a:endParaRPr lang="zh-CN" altLang="en-US" sz="2800">
              <a:solidFill>
                <a:srgbClr val="000000"/>
              </a:solidFill>
              <a:latin typeface="Times New Roman" panose="02020603050405020304" charset="0"/>
              <a:ea typeface="仿宋" panose="02010609060101010101" charset="-122"/>
              <a:sym typeface="+mn-ea"/>
            </a:endParaRPr>
          </a:p>
        </p:txBody>
      </p:sp>
      <p:pic>
        <p:nvPicPr>
          <p:cNvPr id="2" name="图片 1" descr="微信截图_20250516164704 (1)"/>
          <p:cNvPicPr>
            <a:picLocks noChangeAspect="1"/>
          </p:cNvPicPr>
          <p:nvPr/>
        </p:nvPicPr>
        <p:blipFill>
          <a:blip r:embed="rId2"/>
          <a:stretch>
            <a:fillRect/>
          </a:stretch>
        </p:blipFill>
        <p:spPr>
          <a:xfrm>
            <a:off x="7231380" y="4084955"/>
            <a:ext cx="2657475" cy="246634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42341"/>
                                        </p:tgtEl>
                                        <p:attrNameLst>
                                          <p:attrName>style.visibility</p:attrName>
                                        </p:attrNameLst>
                                      </p:cBhvr>
                                      <p:to>
                                        <p:strVal val="visible"/>
                                      </p:to>
                                    </p:set>
                                    <p:anim to="" calcmode="lin" valueType="num">
                                      <p:cBhvr>
                                        <p:cTn id="12" dur="1" fill="hold"/>
                                        <p:tgtEl>
                                          <p:spTgt spid="14234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42341" grpId="0"/>
      <p:bldP spid="142341" grpId="1"/>
      <p:bldP spid="4" grpId="0"/>
      <p:bldP spid="4" grpId="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44386"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44387"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44388" name="文本框 8"/>
          <p:cNvSpPr txBox="1"/>
          <p:nvPr>
            <p:custDataLst>
              <p:tags r:id="rId1"/>
            </p:custDataLst>
          </p:nvPr>
        </p:nvSpPr>
        <p:spPr>
          <a:xfrm>
            <a:off x="1804000" y="93133"/>
            <a:ext cx="9431867" cy="531284"/>
          </a:xfrm>
          <a:prstGeom prst="rect">
            <a:avLst/>
          </a:prstGeom>
          <a:noFill/>
          <a:ln w="9525">
            <a:noFill/>
          </a:ln>
        </p:spPr>
        <p:txBody>
          <a:bodyPr wrap="square" anchor="t" anchorCtr="0"/>
          <a:p>
            <a:r>
              <a:rPr lang="zh-CN" altLang="en-US" sz="2800" b="1">
                <a:latin typeface="Times New Roman" panose="02020603050405020304" charset="0"/>
                <a:ea typeface="仿宋" panose="02010609060101010101" charset="-122"/>
              </a:rPr>
              <a:t>horrible	/ˈhɒrəbl/	adj.令人震惊的;恐怖的</a:t>
            </a:r>
            <a:endParaRPr lang="zh-CN" altLang="en-US" sz="2800" b="1">
              <a:latin typeface="Times New Roman" panose="02020603050405020304" charset="0"/>
              <a:ea typeface="仿宋" panose="02010609060101010101" charset="-122"/>
            </a:endParaRPr>
          </a:p>
        </p:txBody>
      </p:sp>
      <p:sp>
        <p:nvSpPr>
          <p:cNvPr id="144389" name="文本框 1"/>
          <p:cNvSpPr txBox="1"/>
          <p:nvPr/>
        </p:nvSpPr>
        <p:spPr>
          <a:xfrm>
            <a:off x="495689" y="4281382"/>
            <a:ext cx="6773333" cy="521970"/>
          </a:xfrm>
          <a:prstGeom prst="rect">
            <a:avLst/>
          </a:prstGeom>
          <a:noFill/>
          <a:ln w="9525">
            <a:noFill/>
          </a:ln>
        </p:spPr>
        <p:txBody>
          <a:bodyPr anchor="t" anchorCtr="0">
            <a:spAutoFit/>
          </a:bodyPr>
          <a:p>
            <a:pPr algn="just" defTabSz="266700"/>
            <a:r>
              <a:rPr lang="zh-CN" altLang="en-US" sz="2800" b="1">
                <a:solidFill>
                  <a:srgbClr val="C00000"/>
                </a:solidFill>
                <a:latin typeface="Times New Roman" panose="02020603050405020304" charset="0"/>
                <a:ea typeface="仿宋" panose="02010609060101010101" charset="-122"/>
              </a:rPr>
              <a:t>What a horrible night it was</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144390" name="文本框 1"/>
          <p:cNvSpPr txBox="1"/>
          <p:nvPr/>
        </p:nvSpPr>
        <p:spPr>
          <a:xfrm>
            <a:off x="495935" y="5961380"/>
            <a:ext cx="11271885" cy="953135"/>
          </a:xfrm>
          <a:prstGeom prst="rect">
            <a:avLst/>
          </a:prstGeom>
          <a:noFill/>
          <a:ln w="9525">
            <a:noFill/>
          </a:ln>
        </p:spPr>
        <p:txBody>
          <a:bodyPr wrap="square" anchor="t" anchorCtr="0">
            <a:spAutoFit/>
          </a:bodyPr>
          <a:p>
            <a:pPr algn="just" defTabSz="266700"/>
            <a:r>
              <a:rPr lang="en-US" altLang="zh-CN" sz="2800">
                <a:latin typeface="Times New Roman" panose="02020603050405020304" charset="0"/>
                <a:ea typeface="仿宋" panose="02010609060101010101" charset="-122"/>
              </a:rPr>
              <a:t>We wandered in the scary forest and didn't know </a:t>
            </a:r>
            <a:r>
              <a:rPr lang="zh-CN" altLang="en-US" sz="2800" b="1">
                <a:solidFill>
                  <a:srgbClr val="C00000"/>
                </a:solidFill>
                <a:latin typeface="Times New Roman" panose="02020603050405020304" charset="0"/>
                <a:ea typeface="仿宋" panose="02010609060101010101" charset="-122"/>
              </a:rPr>
              <a:t>what horrible thing would happen to us</a:t>
            </a:r>
            <a:r>
              <a:rPr lang="zh-CN" altLang="en-US" sz="2800">
                <a:latin typeface="Times New Roman" panose="02020603050405020304" charset="0"/>
                <a:ea typeface="仿宋" panose="02010609060101010101" charset="-122"/>
              </a:rPr>
              <a:t>，</a:t>
            </a:r>
            <a:r>
              <a:rPr lang="en-US" altLang="zh-CN" sz="2800">
                <a:latin typeface="Times New Roman" panose="02020603050405020304" charset="0"/>
                <a:ea typeface="仿宋" panose="02010609060101010101" charset="-122"/>
              </a:rPr>
              <a:t>hoping to find the way back.</a:t>
            </a:r>
            <a:endParaRPr lang="en-US" altLang="zh-CN" sz="2800">
              <a:latin typeface="Times New Roman" panose="02020603050405020304" charset="0"/>
              <a:ea typeface="仿宋" panose="02010609060101010101" charset="-122"/>
            </a:endParaRPr>
          </a:p>
        </p:txBody>
      </p:sp>
      <p:sp>
        <p:nvSpPr>
          <p:cNvPr id="144391" name="文本框 3"/>
          <p:cNvSpPr txBox="1"/>
          <p:nvPr/>
        </p:nvSpPr>
        <p:spPr>
          <a:xfrm>
            <a:off x="614045" y="1385570"/>
            <a:ext cx="10528300" cy="1168400"/>
          </a:xfrm>
          <a:prstGeom prst="rect">
            <a:avLst/>
          </a:prstGeom>
          <a:noFill/>
          <a:ln w="9525">
            <a:noFill/>
          </a:ln>
        </p:spPr>
        <p:txBody>
          <a:bodyPr wrap="square" anchor="t" anchorCtr="0">
            <a:spAutoFit/>
          </a:bodyPr>
          <a:p>
            <a:pPr defTabSz="266700">
              <a:lnSpc>
                <a:spcPct val="125000"/>
              </a:lnSpc>
            </a:pPr>
            <a:r>
              <a:rPr lang="en-US" altLang="zh-CN" sz="2800">
                <a:solidFill>
                  <a:schemeClr val="tx1"/>
                </a:solidFill>
                <a:latin typeface="Times New Roman" panose="02020603050405020304" charset="0"/>
                <a:ea typeface="仿宋" panose="02010609060101010101" charset="-122"/>
              </a:rPr>
              <a:t>Without his timely help</a:t>
            </a:r>
            <a:r>
              <a:rPr lang="en-US" altLang="zh-CN" sz="2800" b="1">
                <a:solidFill>
                  <a:schemeClr val="tx1"/>
                </a:solidFill>
                <a:latin typeface="Times New Roman" panose="02020603050405020304" charset="0"/>
                <a:ea typeface="仿宋" panose="02010609060101010101" charset="-122"/>
              </a:rPr>
              <a:t>, </a:t>
            </a:r>
            <a:r>
              <a:rPr lang="en-US" altLang="zh-CN" sz="2800">
                <a:solidFill>
                  <a:schemeClr val="tx1"/>
                </a:solidFill>
                <a:latin typeface="Times New Roman" panose="02020603050405020304" charset="0"/>
                <a:ea typeface="仿宋" panose="02010609060101010101" charset="-122"/>
              </a:rPr>
              <a:t>my chance to </a:t>
            </a:r>
            <a:r>
              <a:rPr lang="zh-CN" altLang="en-US" sz="2800" b="1">
                <a:solidFill>
                  <a:srgbClr val="C00000"/>
                </a:solidFill>
                <a:latin typeface="Times New Roman" panose="02020603050405020304" charset="0"/>
                <a:ea typeface="仿宋" panose="02010609060101010101" charset="-122"/>
              </a:rPr>
              <a:t>escape the horrible mire </a:t>
            </a:r>
            <a:r>
              <a:rPr lang="en-US" altLang="zh-CN" sz="2800">
                <a:solidFill>
                  <a:schemeClr val="tx1"/>
                </a:solidFill>
                <a:latin typeface="Times New Roman" panose="02020603050405020304" charset="0"/>
                <a:ea typeface="仿宋" panose="02010609060101010101" charset="-122"/>
              </a:rPr>
              <a:t>could have been zero.</a:t>
            </a:r>
            <a:endParaRPr lang="en-US" altLang="zh-CN" sz="2800">
              <a:solidFill>
                <a:schemeClr val="tx1"/>
              </a:solidFill>
              <a:latin typeface="Times New Roman" panose="02020603050405020304" charset="0"/>
              <a:ea typeface="仿宋" panose="02010609060101010101" charset="-122"/>
            </a:endParaRPr>
          </a:p>
        </p:txBody>
      </p:sp>
      <p:sp>
        <p:nvSpPr>
          <p:cNvPr id="144392" name="文本框 4"/>
          <p:cNvSpPr txBox="1"/>
          <p:nvPr/>
        </p:nvSpPr>
        <p:spPr>
          <a:xfrm>
            <a:off x="395605" y="852805"/>
            <a:ext cx="11796395" cy="629920"/>
          </a:xfrm>
          <a:prstGeom prst="rect">
            <a:avLst/>
          </a:prstGeom>
          <a:noFill/>
          <a:ln w="9525">
            <a:noFill/>
          </a:ln>
        </p:spPr>
        <p:txBody>
          <a:bodyPr wrap="square" anchor="t" anchorCtr="0">
            <a:spAutoFit/>
          </a:bodyPr>
          <a:p>
            <a:pPr defTabSz="266700">
              <a:lnSpc>
                <a:spcPct val="125000"/>
              </a:lnSpc>
            </a:pPr>
            <a:r>
              <a:rPr lang="en-US" altLang="zh-CN" sz="2800">
                <a:latin typeface="Times New Roman" panose="02020603050405020304" charset="0"/>
                <a:ea typeface="仿宋" panose="02010609060101010101" charset="-122"/>
              </a:rPr>
              <a:t>1. </a:t>
            </a:r>
            <a:r>
              <a:rPr lang="zh-CN" altLang="en-US" sz="2800">
                <a:latin typeface="Times New Roman" panose="02020603050405020304" charset="0"/>
                <a:ea typeface="仿宋" panose="02010609060101010101" charset="-122"/>
              </a:rPr>
              <a:t>如果不是他及时的帮助，我没可能</a:t>
            </a:r>
            <a:r>
              <a:rPr lang="zh-CN" altLang="en-US" sz="2800" b="1">
                <a:solidFill>
                  <a:srgbClr val="C00000"/>
                </a:solidFill>
                <a:latin typeface="Times New Roman" panose="02020603050405020304" charset="0"/>
                <a:ea typeface="仿宋" panose="02010609060101010101" charset="-122"/>
              </a:rPr>
              <a:t>逃出这个可怕的泥沼</a:t>
            </a:r>
            <a:r>
              <a:rPr lang="zh-CN" altLang="en-US" sz="2800">
                <a:latin typeface="Times New Roman" panose="02020603050405020304" charset="0"/>
                <a:ea typeface="仿宋" panose="02010609060101010101" charset="-122"/>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latin typeface="Times New Roman" panose="02020603050405020304" charset="0"/>
              <a:ea typeface="仿宋" panose="02010609060101010101" charset="-122"/>
            </a:endParaRPr>
          </a:p>
        </p:txBody>
      </p:sp>
      <p:sp>
        <p:nvSpPr>
          <p:cNvPr id="2" name="文本框 1"/>
          <p:cNvSpPr txBox="1"/>
          <p:nvPr/>
        </p:nvSpPr>
        <p:spPr>
          <a:xfrm>
            <a:off x="395605" y="2520315"/>
            <a:ext cx="9275445"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 2. </a:t>
            </a:r>
            <a:r>
              <a:rPr lang="zh-CN" altLang="en-US" sz="2800">
                <a:solidFill>
                  <a:srgbClr val="222222"/>
                </a:solidFill>
                <a:latin typeface="Times New Roman" panose="02020603050405020304" charset="0"/>
                <a:ea typeface="仿宋" panose="02010609060101010101" charset="-122"/>
                <a:sym typeface="+mn-ea"/>
              </a:rPr>
              <a:t>我</a:t>
            </a:r>
            <a:r>
              <a:rPr lang="zh-CN" altLang="en-US" sz="2800" b="1">
                <a:solidFill>
                  <a:srgbClr val="C00000"/>
                </a:solidFill>
                <a:latin typeface="Times New Roman" panose="02020603050405020304" charset="0"/>
                <a:ea typeface="仿宋" panose="02010609060101010101" charset="-122"/>
                <a:sym typeface="+mn-ea"/>
              </a:rPr>
              <a:t>感觉到很不愉快</a:t>
            </a:r>
            <a:r>
              <a:rPr lang="zh-CN" altLang="en-US" sz="2800">
                <a:solidFill>
                  <a:srgbClr val="222222"/>
                </a:solidFill>
                <a:latin typeface="Times New Roman" panose="02020603050405020304" charset="0"/>
                <a:ea typeface="仿宋" panose="02010609060101010101" charset="-122"/>
                <a:sym typeface="+mn-ea"/>
              </a:rPr>
              <a:t>，她对我们说了谎。</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nvSpPr>
        <p:spPr>
          <a:xfrm>
            <a:off x="614045" y="3156585"/>
            <a:ext cx="609600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I've</a:t>
            </a:r>
            <a:r>
              <a:rPr lang="zh-CN" altLang="en-US" sz="2800" b="1">
                <a:solidFill>
                  <a:srgbClr val="C00000"/>
                </a:solidFill>
                <a:latin typeface="Times New Roman" panose="02020603050405020304" charset="0"/>
                <a:ea typeface="仿宋" panose="02010609060101010101" charset="-122"/>
                <a:sym typeface="+mn-ea"/>
              </a:rPr>
              <a:t> got a horrible feeling</a:t>
            </a:r>
            <a:r>
              <a:rPr lang="en-US" altLang="zh-CN" sz="2800">
                <a:solidFill>
                  <a:srgbClr val="222222"/>
                </a:solidFill>
                <a:latin typeface="Times New Roman" panose="02020603050405020304" charset="0"/>
                <a:ea typeface="仿宋" panose="02010609060101010101" charset="-122"/>
                <a:sym typeface="+mn-ea"/>
              </a:rPr>
              <a:t> she lied to us.</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nvSpPr>
        <p:spPr>
          <a:xfrm>
            <a:off x="395605" y="3792855"/>
            <a:ext cx="6096000" cy="521970"/>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3. </a:t>
            </a:r>
            <a:r>
              <a:rPr lang="zh-CN" altLang="en-US" sz="2800" b="1">
                <a:solidFill>
                  <a:srgbClr val="C00000"/>
                </a:solidFill>
                <a:latin typeface="Times New Roman" panose="02020603050405020304" charset="0"/>
                <a:ea typeface="仿宋" panose="02010609060101010101" charset="-122"/>
                <a:sym typeface="+mn-ea"/>
              </a:rPr>
              <a:t>这是一个多么可怕的夜晚啊</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nvSpPr>
        <p:spPr>
          <a:xfrm>
            <a:off x="395605" y="4939030"/>
            <a:ext cx="11372215" cy="953135"/>
          </a:xfrm>
          <a:prstGeom prst="rect">
            <a:avLst/>
          </a:prstGeom>
        </p:spPr>
        <p:txBody>
          <a:bodyPr wrap="square">
            <a:spAutoFit/>
          </a:bodyPr>
          <a:p>
            <a:pPr marL="0" indent="0"/>
            <a:r>
              <a:rPr lang="zh-CN" altLang="en-US" sz="2800" b="0" i="0">
                <a:solidFill>
                  <a:srgbClr val="222222"/>
                </a:solidFill>
                <a:latin typeface="Times New Roman" panose="02020603050405020304" charset="0"/>
                <a:ea typeface="仿宋" panose="02010609060101010101" charset="-122"/>
              </a:rPr>
              <a:t>4. 我们在那片阴森的森林里徘徊，不知道</a:t>
            </a:r>
            <a:r>
              <a:rPr lang="zh-CN" altLang="en-US" sz="2800" b="1" i="0">
                <a:solidFill>
                  <a:srgbClr val="C00000"/>
                </a:solidFill>
                <a:latin typeface="Times New Roman" panose="02020603050405020304" charset="0"/>
                <a:ea typeface="仿宋" panose="02010609060101010101" charset="-122"/>
              </a:rPr>
              <a:t>会遭遇什么可怕的事情</a:t>
            </a:r>
            <a:r>
              <a:rPr lang="zh-CN" altLang="en-US" sz="2800" b="0" i="0">
                <a:solidFill>
                  <a:srgbClr val="222222"/>
                </a:solidFill>
                <a:latin typeface="Times New Roman" panose="02020603050405020304" charset="0"/>
                <a:ea typeface="仿宋" panose="02010609060101010101" charset="-122"/>
              </a:rPr>
              <a:t>，只盼着能找到回去的路。</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800" b="0" i="0">
              <a:solidFill>
                <a:srgbClr val="222222"/>
              </a:solidFill>
              <a:latin typeface="Times New Roman" panose="02020603050405020304" charset="0"/>
              <a:ea typeface="仿宋" panose="02010609060101010101" charset="-122"/>
            </a:endParaRPr>
          </a:p>
        </p:txBody>
      </p:sp>
      <p:pic>
        <p:nvPicPr>
          <p:cNvPr id="7" name="图片 6"/>
          <p:cNvPicPr>
            <a:picLocks noChangeAspect="1"/>
          </p:cNvPicPr>
          <p:nvPr/>
        </p:nvPicPr>
        <p:blipFill>
          <a:blip r:embed="rId2"/>
          <a:stretch>
            <a:fillRect/>
          </a:stretch>
        </p:blipFill>
        <p:spPr>
          <a:xfrm>
            <a:off x="8646160" y="2047875"/>
            <a:ext cx="2589530" cy="2326005"/>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44391"/>
                                        </p:tgtEl>
                                        <p:attrNameLst>
                                          <p:attrName>style.visibility</p:attrName>
                                        </p:attrNameLst>
                                      </p:cBhvr>
                                      <p:to>
                                        <p:strVal val="visible"/>
                                      </p:to>
                                    </p:set>
                                    <p:anim to="" calcmode="lin" valueType="num">
                                      <p:cBhvr>
                                        <p:cTn id="7" dur="1" fill="hold"/>
                                        <p:tgtEl>
                                          <p:spTgt spid="144391"/>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44389"/>
                                        </p:tgtEl>
                                        <p:attrNameLst>
                                          <p:attrName>style.visibility</p:attrName>
                                        </p:attrNameLst>
                                      </p:cBhvr>
                                      <p:to>
                                        <p:strVal val="visible"/>
                                      </p:to>
                                    </p:set>
                                    <p:anim to="" calcmode="lin" valueType="num">
                                      <p:cBhvr>
                                        <p:cTn id="17" dur="1" fill="hold"/>
                                        <p:tgtEl>
                                          <p:spTgt spid="144389"/>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4390"/>
                                        </p:tgtEl>
                                        <p:attrNameLst>
                                          <p:attrName>style.visibility</p:attrName>
                                        </p:attrNameLst>
                                      </p:cBhvr>
                                      <p:to>
                                        <p:strVal val="visible"/>
                                      </p:to>
                                    </p:set>
                                    <p:anim to="" calcmode="lin" valueType="num">
                                      <p:cBhvr>
                                        <p:cTn id="22" dur="1" fill="hold"/>
                                        <p:tgtEl>
                                          <p:spTgt spid="14439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1" grpId="0"/>
      <p:bldP spid="144391" grpId="1"/>
      <p:bldP spid="4" grpId="0"/>
      <p:bldP spid="4" grpId="1"/>
      <p:bldP spid="144389" grpId="0"/>
      <p:bldP spid="144389" grpId="1"/>
      <p:bldP spid="144390" grpId="0"/>
      <p:bldP spid="144390" grpId="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1027" name="Picture 3" descr="E:\PPT改稿\中国节\20437e9f790040eb9525c9de563bb092.png"/>
          <p:cNvPicPr>
            <a:picLocks noChangeAspect="1"/>
          </p:cNvPicPr>
          <p:nvPr/>
        </p:nvPicPr>
        <p:blipFill>
          <a:blip r:embed="rId1"/>
          <a:stretch>
            <a:fillRect/>
          </a:stretch>
        </p:blipFill>
        <p:spPr>
          <a:xfrm>
            <a:off x="1133018" y="1028700"/>
            <a:ext cx="10052049" cy="6350000"/>
          </a:xfrm>
          <a:prstGeom prst="rect">
            <a:avLst/>
          </a:prstGeom>
          <a:noFill/>
          <a:ln w="9525">
            <a:noFill/>
          </a:ln>
        </p:spPr>
      </p:pic>
      <p:cxnSp>
        <p:nvCxnSpPr>
          <p:cNvPr id="12" name="直接连接符 11"/>
          <p:cNvCxnSpPr/>
          <p:nvPr/>
        </p:nvCxnSpPr>
        <p:spPr>
          <a:xfrm>
            <a:off x="3040769" y="3978063"/>
            <a:ext cx="654261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654477" y="2377017"/>
            <a:ext cx="6863080" cy="2214880"/>
          </a:xfrm>
          <a:prstGeom prst="rect">
            <a:avLst/>
          </a:prstGeom>
          <a:noFill/>
          <a:ln w="9525">
            <a:noFill/>
          </a:ln>
        </p:spPr>
        <p:txBody>
          <a:bodyPr wrap="none" anchor="t" anchorCtr="0">
            <a:spAutoFit/>
          </a:bodyPr>
          <a:p>
            <a:pPr algn="ctr"/>
            <a:r>
              <a:rPr lang="en-US" altLang="zh-CN" sz="13800">
                <a:solidFill>
                  <a:srgbClr val="0070C0"/>
                </a:solidFill>
                <a:latin typeface="华文行楷" panose="02010800040101010101" pitchFamily="2" charset="-122"/>
                <a:ea typeface="华文行楷" panose="02010800040101010101" pitchFamily="2" charset="-122"/>
              </a:rPr>
              <a:t>Thank  You</a:t>
            </a:r>
            <a:endParaRPr lang="en-US" altLang="zh-CN" sz="13800">
              <a:solidFill>
                <a:srgbClr val="0070C0"/>
              </a:solidFill>
              <a:latin typeface="华文行楷" panose="02010800040101010101" pitchFamily="2" charset="-122"/>
              <a:ea typeface="华文行楷" panose="02010800040101010101" pitchFamily="2" charset="-122"/>
            </a:endParaRPr>
          </a:p>
        </p:txBody>
      </p:sp>
      <p:pic>
        <p:nvPicPr>
          <p:cNvPr id="8194" name="Picture 2" descr="E:\PPT改稿\中国节\a8973a9c0a8a63c824cf2d4a50f1f30a.png"/>
          <p:cNvPicPr>
            <a:picLocks noChangeAspect="1"/>
          </p:cNvPicPr>
          <p:nvPr/>
        </p:nvPicPr>
        <p:blipFill>
          <a:blip r:embed="rId2"/>
          <a:stretch>
            <a:fillRect/>
          </a:stretch>
        </p:blipFill>
        <p:spPr>
          <a:xfrm>
            <a:off x="4547200" y="446617"/>
            <a:ext cx="3098800" cy="1983316"/>
          </a:xfrm>
          <a:prstGeom prst="rect">
            <a:avLst/>
          </a:prstGeom>
          <a:noFill/>
          <a:ln w="9525">
            <a:noFill/>
          </a:ln>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1000"/>
                                        <p:tgtEl>
                                          <p:spTgt spid="1027"/>
                                        </p:tgtEl>
                                      </p:cBhvr>
                                    </p:animEffect>
                                    <p:anim calcmode="lin" valueType="num">
                                      <p:cBhvr>
                                        <p:cTn id="23" dur="1000" fill="hold"/>
                                        <p:tgtEl>
                                          <p:spTgt spid="1027"/>
                                        </p:tgtEl>
                                        <p:attrNameLst>
                                          <p:attrName>ppt_x</p:attrName>
                                        </p:attrNameLst>
                                      </p:cBhvr>
                                      <p:tavLst>
                                        <p:tav tm="0">
                                          <p:val>
                                            <p:strVal val="#ppt_x"/>
                                          </p:val>
                                        </p:tav>
                                        <p:tav tm="100000">
                                          <p:val>
                                            <p:strVal val="#ppt_x"/>
                                          </p:val>
                                        </p:tav>
                                      </p:tavLst>
                                    </p:anim>
                                    <p:anim calcmode="lin" valueType="num">
                                      <p:cBhvr>
                                        <p:cTn id="24"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7410"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7411"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7412" name="文本框 8"/>
          <p:cNvSpPr txBox="1"/>
          <p:nvPr>
            <p:custDataLst>
              <p:tags r:id="rId1"/>
            </p:custDataLst>
          </p:nvPr>
        </p:nvSpPr>
        <p:spPr>
          <a:xfrm>
            <a:off x="1816700" y="93133"/>
            <a:ext cx="9419167" cy="521970"/>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march	/mɑ:tʃ/	vi.&amp;n.行进;前进;示威游行</a:t>
            </a:r>
            <a:endParaRPr lang="zh-CN" altLang="en-US" sz="2800" b="1">
              <a:latin typeface="Times New Roman" panose="02020603050405020304" charset="0"/>
              <a:ea typeface="仿宋" panose="02010609060101010101" charset="-122"/>
            </a:endParaRPr>
          </a:p>
        </p:txBody>
      </p:sp>
      <p:sp>
        <p:nvSpPr>
          <p:cNvPr id="17413" name="文本框 1"/>
          <p:cNvSpPr txBox="1"/>
          <p:nvPr/>
        </p:nvSpPr>
        <p:spPr>
          <a:xfrm>
            <a:off x="527050" y="2739390"/>
            <a:ext cx="9292590" cy="953135"/>
          </a:xfrm>
          <a:prstGeom prst="rect">
            <a:avLst/>
          </a:prstGeom>
          <a:noFill/>
          <a:ln w="9525">
            <a:noFill/>
          </a:ln>
        </p:spPr>
        <p:txBody>
          <a:bodyPr wrap="square" anchor="t" anchorCtr="0">
            <a:spAutoFit/>
          </a:bodyPr>
          <a:p>
            <a:pPr algn="just" defTabSz="266700"/>
            <a:r>
              <a:rPr lang="en-US" altLang="zh-CN" sz="2800">
                <a:solidFill>
                  <a:srgbClr val="222222"/>
                </a:solidFill>
                <a:latin typeface="Times New Roman" panose="02020603050405020304" charset="0"/>
                <a:ea typeface="仿宋" panose="02010609060101010101" charset="-122"/>
              </a:rPr>
              <a:t> Soldiers were</a:t>
            </a:r>
            <a:r>
              <a:rPr lang="en-US" altLang="zh-CN" sz="2800">
                <a:solidFill>
                  <a:srgbClr val="FF0000"/>
                </a:solidFill>
                <a:latin typeface="Times New Roman" panose="02020603050405020304" charset="0"/>
                <a:ea typeface="仿宋" panose="02010609060101010101" charset="-122"/>
              </a:rPr>
              <a:t> </a:t>
            </a:r>
            <a:r>
              <a:rPr lang="en-US" altLang="zh-CN" sz="2800" b="1">
                <a:solidFill>
                  <a:srgbClr val="C00000"/>
                </a:solidFill>
                <a:latin typeface="Times New Roman" panose="02020603050405020304" charset="0"/>
                <a:ea typeface="仿宋" panose="02010609060101010101" charset="-122"/>
              </a:rPr>
              <a:t>marching up and down</a:t>
            </a:r>
            <a:r>
              <a:rPr lang="en-US" altLang="zh-CN" sz="2800">
                <a:solidFill>
                  <a:srgbClr val="222222"/>
                </a:solidFill>
                <a:latin typeface="Times New Roman" panose="02020603050405020304" charset="0"/>
                <a:ea typeface="仿宋" panose="02010609060101010101" charset="-122"/>
              </a:rPr>
              <a:t> outside the government buildings. </a:t>
            </a:r>
            <a:endParaRPr lang="zh-CN" altLang="en-US" sz="2800">
              <a:solidFill>
                <a:srgbClr val="222222"/>
              </a:solidFill>
              <a:latin typeface="Times New Roman" panose="02020603050405020304" charset="0"/>
              <a:ea typeface="仿宋" panose="02010609060101010101" charset="-122"/>
            </a:endParaRPr>
          </a:p>
        </p:txBody>
      </p:sp>
      <p:sp>
        <p:nvSpPr>
          <p:cNvPr id="2" name="文本框 1"/>
          <p:cNvSpPr txBox="1"/>
          <p:nvPr/>
        </p:nvSpPr>
        <p:spPr>
          <a:xfrm>
            <a:off x="527050" y="932180"/>
            <a:ext cx="7493000"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她</a:t>
            </a:r>
            <a:r>
              <a:rPr lang="zh-CN" altLang="en-US" sz="2800" b="1">
                <a:solidFill>
                  <a:srgbClr val="C00000"/>
                </a:solidFill>
                <a:latin typeface="Times New Roman" panose="02020603050405020304" charset="0"/>
                <a:ea typeface="仿宋" panose="02010609060101010101" charset="-122"/>
                <a:sym typeface="+mn-ea"/>
              </a:rPr>
              <a:t>毅然走过来</a:t>
            </a:r>
            <a:r>
              <a:rPr lang="zh-CN" altLang="en-US" sz="2800">
                <a:solidFill>
                  <a:srgbClr val="222222"/>
                </a:solidFill>
                <a:latin typeface="Times New Roman" panose="02020603050405020304" charset="0"/>
                <a:ea typeface="仿宋" panose="02010609060101010101" charset="-122"/>
                <a:sym typeface="+mn-ea"/>
              </a:rPr>
              <a:t>，要我向她道歉。</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4" name="文本框 3"/>
          <p:cNvSpPr txBox="1"/>
          <p:nvPr/>
        </p:nvSpPr>
        <p:spPr>
          <a:xfrm>
            <a:off x="527050" y="1454150"/>
            <a:ext cx="9292590"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She </a:t>
            </a:r>
            <a:r>
              <a:rPr lang="en-US" altLang="zh-CN" sz="2800" b="1">
                <a:solidFill>
                  <a:srgbClr val="C00000"/>
                </a:solidFill>
                <a:latin typeface="Times New Roman" panose="02020603050405020304" charset="0"/>
                <a:ea typeface="仿宋" panose="02010609060101010101" charset="-122"/>
                <a:sym typeface="+mn-ea"/>
              </a:rPr>
              <a:t>marched over to me</a:t>
            </a:r>
            <a:r>
              <a:rPr lang="en-US" altLang="zh-CN" sz="2800">
                <a:solidFill>
                  <a:srgbClr val="222222"/>
                </a:solidFill>
                <a:latin typeface="Times New Roman" panose="02020603050405020304" charset="0"/>
                <a:ea typeface="仿宋" panose="02010609060101010101" charset="-122"/>
                <a:sym typeface="+mn-ea"/>
              </a:rPr>
              <a:t> and demanded an apology.</a:t>
            </a:r>
            <a:endParaRPr lang="en-US" altLang="zh-CN"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nvSpPr>
        <p:spPr>
          <a:xfrm>
            <a:off x="631825" y="2096770"/>
            <a:ext cx="8974455"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2.</a:t>
            </a:r>
            <a:r>
              <a:rPr lang="zh-CN" altLang="en-US" sz="2800">
                <a:solidFill>
                  <a:srgbClr val="222222"/>
                </a:solidFill>
                <a:latin typeface="Times New Roman" panose="02020603050405020304" charset="0"/>
                <a:ea typeface="仿宋" panose="02010609060101010101" charset="-122"/>
                <a:sym typeface="+mn-ea"/>
              </a:rPr>
              <a:t>士兵在政府大楼外面</a:t>
            </a:r>
            <a:r>
              <a:rPr lang="zh-CN" altLang="en-US" sz="2800" b="1">
                <a:solidFill>
                  <a:srgbClr val="C00000"/>
                </a:solidFill>
                <a:latin typeface="Times New Roman" panose="02020603050405020304" charset="0"/>
                <a:ea typeface="仿宋" panose="02010609060101010101" charset="-122"/>
                <a:sym typeface="+mn-ea"/>
              </a:rPr>
              <a:t>来回练习队列行进</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pic>
        <p:nvPicPr>
          <p:cNvPr id="6" name="图片 5"/>
          <p:cNvPicPr>
            <a:picLocks noChangeAspect="1"/>
          </p:cNvPicPr>
          <p:nvPr/>
        </p:nvPicPr>
        <p:blipFill>
          <a:blip r:embed="rId2"/>
          <a:stretch>
            <a:fillRect/>
          </a:stretch>
        </p:blipFill>
        <p:spPr>
          <a:xfrm>
            <a:off x="5235575" y="3429000"/>
            <a:ext cx="3833495" cy="208788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 to="" calcmode="lin" valueType="num">
                                      <p:cBhvr>
                                        <p:cTn id="12" dur="1" fill="hold"/>
                                        <p:tgtEl>
                                          <p:spTgt spid="174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7413" grpId="0"/>
      <p:bldP spid="17413"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9458"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9459"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9460" name="文本框 8"/>
          <p:cNvSpPr txBox="1"/>
          <p:nvPr>
            <p:custDataLst>
              <p:tags r:id="rId1"/>
            </p:custDataLst>
          </p:nvPr>
        </p:nvSpPr>
        <p:spPr>
          <a:xfrm>
            <a:off x="1834269" y="0"/>
            <a:ext cx="10568516" cy="953135"/>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congratulation	/kənˌgrætʃuˈleɪʃn/	n.祝贺;恭喜</a:t>
            </a:r>
            <a:endParaRPr lang="zh-CN" altLang="en-US" sz="2800" b="1">
              <a:latin typeface="Times New Roman" panose="02020603050405020304" charset="0"/>
              <a:ea typeface="仿宋" panose="02010609060101010101" charset="-122"/>
            </a:endParaRPr>
          </a:p>
          <a:p>
            <a:r>
              <a:rPr lang="zh-CN" altLang="en-US" sz="2800" b="1">
                <a:latin typeface="Times New Roman" panose="02020603050405020304" charset="0"/>
                <a:ea typeface="仿宋" panose="02010609060101010101" charset="-122"/>
              </a:rPr>
              <a:t>congratulate	/kənˈgrætʃuleɪt/	vt.向(某人)道贺;感到自豪</a:t>
            </a:r>
            <a:endParaRPr lang="zh-CN" altLang="en-US" sz="2800" b="1">
              <a:latin typeface="Times New Roman" panose="02020603050405020304" charset="0"/>
              <a:ea typeface="仿宋" panose="02010609060101010101" charset="-122"/>
            </a:endParaRPr>
          </a:p>
        </p:txBody>
      </p:sp>
      <p:sp>
        <p:nvSpPr>
          <p:cNvPr id="19461" name="文本框 1"/>
          <p:cNvSpPr txBox="1"/>
          <p:nvPr/>
        </p:nvSpPr>
        <p:spPr>
          <a:xfrm>
            <a:off x="533400" y="2917190"/>
            <a:ext cx="10059670" cy="521970"/>
          </a:xfrm>
          <a:prstGeom prst="rect">
            <a:avLst/>
          </a:prstGeom>
          <a:noFill/>
          <a:ln w="9525">
            <a:noFill/>
          </a:ln>
        </p:spPr>
        <p:txBody>
          <a:bodyPr wrap="square" anchor="t" anchorCtr="0">
            <a:spAutoFit/>
          </a:bodyPr>
          <a:p>
            <a:pPr algn="just" defTabSz="266700"/>
            <a:r>
              <a:rPr lang="en-US" altLang="zh-CN" sz="2800">
                <a:solidFill>
                  <a:srgbClr val="222222"/>
                </a:solidFill>
                <a:latin typeface="Times New Roman" panose="02020603050405020304" charset="0"/>
                <a:ea typeface="仿宋" panose="02010609060101010101" charset="-122"/>
              </a:rPr>
              <a:t>She</a:t>
            </a:r>
            <a:r>
              <a:rPr lang="en-US" altLang="zh-CN" sz="2800">
                <a:solidFill>
                  <a:srgbClr val="FF0000"/>
                </a:solidFill>
                <a:latin typeface="Times New Roman" panose="02020603050405020304" charset="0"/>
                <a:ea typeface="仿宋" panose="02010609060101010101" charset="-122"/>
              </a:rPr>
              <a:t> </a:t>
            </a:r>
            <a:r>
              <a:rPr lang="en-US" altLang="zh-CN" sz="2800" b="1">
                <a:solidFill>
                  <a:srgbClr val="C00000"/>
                </a:solidFill>
                <a:latin typeface="Times New Roman" panose="02020603050405020304" charset="0"/>
                <a:ea typeface="仿宋" panose="02010609060101010101" charset="-122"/>
              </a:rPr>
              <a:t>flashed him a false smile of congratulation</a:t>
            </a:r>
            <a:r>
              <a:rPr lang="en-US" altLang="zh-CN" sz="2800">
                <a:solidFill>
                  <a:srgbClr val="222222"/>
                </a:solidFill>
                <a:latin typeface="Times New Roman" panose="02020603050405020304" charset="0"/>
                <a:ea typeface="仿宋" panose="02010609060101010101" charset="-122"/>
              </a:rPr>
              <a:t>. </a:t>
            </a:r>
            <a:endParaRPr lang="zh-CN" altLang="en-US" sz="2800">
              <a:solidFill>
                <a:srgbClr val="222222"/>
              </a:solidFill>
              <a:latin typeface="Times New Roman" panose="02020603050405020304" charset="0"/>
              <a:ea typeface="仿宋" panose="02010609060101010101" charset="-122"/>
            </a:endParaRPr>
          </a:p>
        </p:txBody>
      </p:sp>
      <p:sp>
        <p:nvSpPr>
          <p:cNvPr id="19463" name="文本框 3"/>
          <p:cNvSpPr txBox="1"/>
          <p:nvPr/>
        </p:nvSpPr>
        <p:spPr>
          <a:xfrm>
            <a:off x="622935" y="4105910"/>
            <a:ext cx="7407275" cy="2030095"/>
          </a:xfrm>
          <a:prstGeom prst="rect">
            <a:avLst/>
          </a:prstGeom>
          <a:noFill/>
          <a:ln w="9525">
            <a:noFill/>
          </a:ln>
        </p:spPr>
        <p:txBody>
          <a:bodyPr wrap="square" anchor="t" anchorCtr="0">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rPr>
              <a:t>I’d like to </a:t>
            </a:r>
            <a:r>
              <a:rPr lang="en-US" altLang="zh-CN" sz="2800" b="1">
                <a:solidFill>
                  <a:srgbClr val="C00000"/>
                </a:solidFill>
                <a:latin typeface="Times New Roman" panose="02020603050405020304" charset="0"/>
                <a:ea typeface="仿宋" panose="02010609060101010101" charset="-122"/>
              </a:rPr>
              <a:t>offer my sincere congratulationto you on</a:t>
            </a:r>
            <a:r>
              <a:rPr lang="en-US" altLang="zh-CN" sz="2800">
                <a:solidFill>
                  <a:srgbClr val="000000"/>
                </a:solidFill>
                <a:latin typeface="Times New Roman" panose="02020603050405020304" charset="0"/>
                <a:ea typeface="仿宋" panose="02010609060101010101" charset="-122"/>
              </a:rPr>
              <a:t> your winning the first place in the English Speech Competition.</a:t>
            </a:r>
            <a:endParaRPr lang="zh-CN" altLang="en-US" sz="2800">
              <a:solidFill>
                <a:srgbClr val="000000"/>
              </a:solidFill>
              <a:latin typeface="Times New Roman" panose="02020603050405020304" charset="0"/>
              <a:ea typeface="仿宋" panose="02010609060101010101" charset="-122"/>
            </a:endParaRPr>
          </a:p>
        </p:txBody>
      </p:sp>
      <p:sp>
        <p:nvSpPr>
          <p:cNvPr id="4" name="文本框 3"/>
          <p:cNvSpPr txBox="1"/>
          <p:nvPr/>
        </p:nvSpPr>
        <p:spPr>
          <a:xfrm>
            <a:off x="292735" y="1151255"/>
            <a:ext cx="9501505" cy="953135"/>
          </a:xfrm>
          <a:prstGeom prst="rect">
            <a:avLst/>
          </a:prstGeom>
          <a:noFill/>
        </p:spPr>
        <p:txBody>
          <a:bodyPr wrap="square" rtlCol="0" anchor="t">
            <a:spAutoFit/>
          </a:bodyPr>
          <a:p>
            <a:pPr algn="just" defTabSz="266700"/>
            <a:r>
              <a:rPr lang="en-US" altLang="zh-CN" sz="2800">
                <a:solidFill>
                  <a:srgbClr val="222222"/>
                </a:solidFill>
                <a:latin typeface="Times New Roman" panose="02020603050405020304" charset="0"/>
                <a:ea typeface="仿宋" panose="02010609060101010101" charset="-122"/>
                <a:sym typeface="+mn-ea"/>
              </a:rPr>
              <a:t>1. </a:t>
            </a:r>
            <a:r>
              <a:rPr lang="zh-CN" altLang="en-US" sz="2800">
                <a:solidFill>
                  <a:srgbClr val="222222"/>
                </a:solidFill>
                <a:latin typeface="Times New Roman" panose="02020603050405020304" charset="0"/>
                <a:ea typeface="仿宋" panose="02010609060101010101" charset="-122"/>
                <a:sym typeface="+mn-ea"/>
              </a:rPr>
              <a:t>演出结束后不久，我的家人</a:t>
            </a:r>
            <a:r>
              <a:rPr lang="zh-CN" altLang="en-US" sz="2800" b="1">
                <a:solidFill>
                  <a:srgbClr val="C00000"/>
                </a:solidFill>
                <a:latin typeface="Times New Roman" panose="02020603050405020304" charset="0"/>
                <a:ea typeface="仿宋" panose="02010609060101010101" charset="-122"/>
                <a:sym typeface="+mn-ea"/>
              </a:rPr>
              <a:t>来到后台祝贺我</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5" name="文本框 4"/>
          <p:cNvSpPr txBox="1"/>
          <p:nvPr/>
        </p:nvSpPr>
        <p:spPr>
          <a:xfrm>
            <a:off x="781685" y="1728470"/>
            <a:ext cx="11091545" cy="521970"/>
          </a:xfrm>
          <a:prstGeom prst="rect">
            <a:avLst/>
          </a:prstGeom>
          <a:noFill/>
        </p:spPr>
        <p:txBody>
          <a:bodyPr wrap="square" rtlCol="0" anchor="t">
            <a:spAutoFit/>
          </a:bodyPr>
          <a:p>
            <a:r>
              <a:rPr lang="en-US" altLang="zh-CN" sz="2800">
                <a:solidFill>
                  <a:srgbClr val="222222"/>
                </a:solidFill>
                <a:latin typeface="Times New Roman" panose="02020603050405020304" charset="0"/>
                <a:ea typeface="仿宋" panose="02010609060101010101" charset="-122"/>
                <a:sym typeface="+mn-ea"/>
              </a:rPr>
              <a:t>Soon after the show, my family </a:t>
            </a:r>
            <a:r>
              <a:rPr lang="en-US" altLang="zh-CN" sz="2800" b="1">
                <a:solidFill>
                  <a:srgbClr val="C00000"/>
                </a:solidFill>
                <a:latin typeface="Times New Roman" panose="02020603050405020304" charset="0"/>
                <a:ea typeface="仿宋" panose="02010609060101010101" charset="-122"/>
                <a:sym typeface="+mn-ea"/>
              </a:rPr>
              <a:t>came backstage to congratulate me</a:t>
            </a:r>
            <a:r>
              <a:rPr lang="en-US" altLang="zh-CN" sz="2800">
                <a:solidFill>
                  <a:srgbClr val="222222"/>
                </a:solidFill>
                <a:latin typeface="Times New Roman" panose="02020603050405020304" charset="0"/>
                <a:ea typeface="仿宋" panose="02010609060101010101" charset="-122"/>
                <a:sym typeface="+mn-ea"/>
              </a:rPr>
              <a:t>. </a:t>
            </a:r>
            <a:endParaRPr lang="en-US" altLang="zh-CN" sz="2800">
              <a:solidFill>
                <a:srgbClr val="222222"/>
              </a:solidFill>
              <a:latin typeface="Times New Roman" panose="02020603050405020304" charset="0"/>
              <a:ea typeface="仿宋" panose="02010609060101010101" charset="-122"/>
              <a:sym typeface="+mn-ea"/>
            </a:endParaRPr>
          </a:p>
        </p:txBody>
      </p:sp>
      <p:sp>
        <p:nvSpPr>
          <p:cNvPr id="6" name="文本框 5"/>
          <p:cNvSpPr txBox="1"/>
          <p:nvPr/>
        </p:nvSpPr>
        <p:spPr>
          <a:xfrm>
            <a:off x="443230" y="2362835"/>
            <a:ext cx="7686675" cy="460375"/>
          </a:xfrm>
          <a:prstGeom prst="rect">
            <a:avLst/>
          </a:prstGeom>
          <a:noFill/>
        </p:spPr>
        <p:txBody>
          <a:bodyPr wrap="square" rtlCol="0" anchor="t">
            <a:noAutofit/>
          </a:bodyPr>
          <a:p>
            <a:pPr algn="just" defTabSz="266700"/>
            <a:r>
              <a:rPr lang="en-US" altLang="zh-CN" sz="2800">
                <a:solidFill>
                  <a:srgbClr val="222222"/>
                </a:solidFill>
                <a:latin typeface="Times New Roman" panose="02020603050405020304" charset="0"/>
                <a:ea typeface="仿宋" panose="02010609060101010101" charset="-122"/>
                <a:sym typeface="+mn-ea"/>
              </a:rPr>
              <a:t>2. </a:t>
            </a:r>
            <a:r>
              <a:rPr lang="zh-CN" altLang="en-US" sz="2800">
                <a:solidFill>
                  <a:srgbClr val="222222"/>
                </a:solidFill>
                <a:latin typeface="Times New Roman" panose="02020603050405020304" charset="0"/>
                <a:ea typeface="仿宋" panose="02010609060101010101" charset="-122"/>
                <a:sym typeface="+mn-ea"/>
              </a:rPr>
              <a:t>她</a:t>
            </a:r>
            <a:r>
              <a:rPr lang="zh-CN" altLang="en-US" sz="2800" b="1">
                <a:solidFill>
                  <a:srgbClr val="C00000"/>
                </a:solidFill>
                <a:latin typeface="Times New Roman" panose="02020603050405020304" charset="0"/>
                <a:ea typeface="仿宋" panose="02010609060101010101" charset="-122"/>
                <a:sym typeface="+mn-ea"/>
              </a:rPr>
              <a:t>向他虚情假意地微微一笑表示祝贺</a:t>
            </a:r>
            <a:r>
              <a:rPr lang="zh-CN" altLang="en-US" sz="2800">
                <a:solidFill>
                  <a:srgbClr val="222222"/>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汉仪文黑-55简" charset="-122"/>
              </a:rPr>
              <a:t>(续写)</a:t>
            </a:r>
            <a:endParaRPr lang="zh-CN" altLang="en-US" sz="2400" b="1">
              <a:solidFill>
                <a:srgbClr val="70AD47">
                  <a:lumMod val="50000"/>
                </a:srgbClr>
              </a:solidFill>
              <a:latin typeface="Times New Roman" panose="02020603050405020304" charset="0"/>
              <a:ea typeface="仿宋" panose="02010609060101010101" charset="-122"/>
              <a:sym typeface="汉仪文黑-55简" charset="-122"/>
            </a:endParaRPr>
          </a:p>
          <a:p>
            <a:pPr algn="just" defTabSz="266700"/>
            <a:endParaRPr lang="zh-CN" altLang="en-US" sz="2800">
              <a:solidFill>
                <a:srgbClr val="222222"/>
              </a:solidFill>
              <a:latin typeface="Times New Roman" panose="02020603050405020304" charset="0"/>
              <a:ea typeface="仿宋" panose="02010609060101010101" charset="-122"/>
              <a:sym typeface="+mn-ea"/>
            </a:endParaRPr>
          </a:p>
        </p:txBody>
      </p:sp>
      <p:sp>
        <p:nvSpPr>
          <p:cNvPr id="7" name="文本框 6"/>
          <p:cNvSpPr txBox="1"/>
          <p:nvPr/>
        </p:nvSpPr>
        <p:spPr>
          <a:xfrm>
            <a:off x="443230" y="3411855"/>
            <a:ext cx="12153265" cy="629920"/>
          </a:xfrm>
          <a:prstGeom prst="rect">
            <a:avLst/>
          </a:prstGeom>
          <a:noFill/>
        </p:spPr>
        <p:txBody>
          <a:bodyPr wrap="square" rtlCol="0" anchor="t">
            <a:spAutoFit/>
          </a:bodyPr>
          <a:p>
            <a:pPr algn="just" defTabSz="266700">
              <a:lnSpc>
                <a:spcPct val="125000"/>
              </a:lnSpc>
              <a:buClrTx/>
              <a:buSzTx/>
              <a:buFontTx/>
            </a:pPr>
            <a:r>
              <a:rPr lang="en-US" altLang="zh-CN" sz="2800">
                <a:solidFill>
                  <a:srgbClr val="000000"/>
                </a:solidFill>
                <a:latin typeface="Times New Roman" panose="02020603050405020304" charset="0"/>
                <a:ea typeface="仿宋" panose="02010609060101010101" charset="-122"/>
                <a:sym typeface="+mn-ea"/>
              </a:rPr>
              <a:t>3. </a:t>
            </a:r>
            <a:r>
              <a:rPr lang="zh-CN" altLang="en-US" sz="2800">
                <a:solidFill>
                  <a:srgbClr val="000000"/>
                </a:solidFill>
                <a:latin typeface="Times New Roman" panose="02020603050405020304" charset="0"/>
                <a:ea typeface="仿宋" panose="02010609060101010101" charset="-122"/>
                <a:sym typeface="+mn-ea"/>
              </a:rPr>
              <a:t>我</a:t>
            </a:r>
            <a:r>
              <a:rPr lang="zh-CN" altLang="en-US" sz="2800" b="1">
                <a:solidFill>
                  <a:srgbClr val="C00000"/>
                </a:solidFill>
                <a:latin typeface="Times New Roman" panose="02020603050405020304" charset="0"/>
                <a:ea typeface="仿宋" panose="02010609060101010101" charset="-122"/>
                <a:sym typeface="+mn-ea"/>
              </a:rPr>
              <a:t>衷心地祝贺你</a:t>
            </a:r>
            <a:r>
              <a:rPr lang="zh-CN" altLang="en-US" sz="2800">
                <a:solidFill>
                  <a:srgbClr val="000000"/>
                </a:solidFill>
                <a:latin typeface="Times New Roman" panose="02020603050405020304" charset="0"/>
                <a:ea typeface="仿宋" panose="02010609060101010101" charset="-122"/>
                <a:sym typeface="+mn-ea"/>
              </a:rPr>
              <a:t>在英语演讲赛中获得第一名。</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 应用文写作之祝贺信)</a:t>
            </a:r>
            <a:endPar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endParaRPr>
          </a:p>
        </p:txBody>
      </p:sp>
      <p:pic>
        <p:nvPicPr>
          <p:cNvPr id="2" name="图片 1" descr="屏幕截图_16-5-2025_111649_huaban.com"/>
          <p:cNvPicPr>
            <a:picLocks noChangeAspect="1"/>
          </p:cNvPicPr>
          <p:nvPr/>
        </p:nvPicPr>
        <p:blipFill>
          <a:blip r:embed="rId2"/>
          <a:stretch>
            <a:fillRect/>
          </a:stretch>
        </p:blipFill>
        <p:spPr>
          <a:xfrm>
            <a:off x="8283575" y="4137660"/>
            <a:ext cx="2604770" cy="264795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9461"/>
                                        </p:tgtEl>
                                        <p:attrNameLst>
                                          <p:attrName>style.visibility</p:attrName>
                                        </p:attrNameLst>
                                      </p:cBhvr>
                                      <p:to>
                                        <p:strVal val="visible"/>
                                      </p:to>
                                    </p:set>
                                    <p:anim to="" calcmode="lin" valueType="num">
                                      <p:cBhvr>
                                        <p:cTn id="12" dur="1" fill="hold"/>
                                        <p:tgtEl>
                                          <p:spTgt spid="19461"/>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9463"/>
                                        </p:tgtEl>
                                        <p:attrNameLst>
                                          <p:attrName>style.visibility</p:attrName>
                                        </p:attrNameLst>
                                      </p:cBhvr>
                                      <p:to>
                                        <p:strVal val="visible"/>
                                      </p:to>
                                    </p:set>
                                    <p:anim to="" calcmode="lin" valueType="num">
                                      <p:cBhvr>
                                        <p:cTn id="17" dur="1" fill="hold"/>
                                        <p:tgtEl>
                                          <p:spTgt spid="1946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9461" grpId="0"/>
      <p:bldP spid="19461" grpId="1"/>
      <p:bldP spid="19463" grpId="0"/>
      <p:bldP spid="1946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 name="直接连接符 2"/>
          <p:cNvCxnSpPr/>
          <p:nvPr/>
        </p:nvCxnSpPr>
        <p:spPr bwMode="auto">
          <a:xfrm>
            <a:off x="201684" y="567267"/>
            <a:ext cx="15041033" cy="0"/>
          </a:xfrm>
          <a:prstGeom prst="line">
            <a:avLst/>
          </a:prstGeom>
          <a:ln w="9525">
            <a:solidFill>
              <a:schemeClr val="accent1">
                <a:lumMod val="60000"/>
                <a:lumOff val="40000"/>
              </a:schemeClr>
            </a:solidFill>
            <a:tailEnd type="oval" w="sm" len="sm"/>
          </a:ln>
          <a:effectLst/>
        </p:spPr>
        <p:style>
          <a:lnRef idx="1">
            <a:schemeClr val="accent1"/>
          </a:lnRef>
          <a:fillRef idx="0">
            <a:schemeClr val="accent1"/>
          </a:fillRef>
          <a:effectRef idx="0">
            <a:schemeClr val="accent1"/>
          </a:effectRef>
          <a:fontRef idx="minor">
            <a:schemeClr val="tx1"/>
          </a:fontRef>
        </p:style>
      </p:cxnSp>
      <p:sp>
        <p:nvSpPr>
          <p:cNvPr id="19458" name="文本框 3"/>
          <p:cNvSpPr txBox="1"/>
          <p:nvPr/>
        </p:nvSpPr>
        <p:spPr>
          <a:xfrm>
            <a:off x="292700" y="133351"/>
            <a:ext cx="1974851" cy="521970"/>
          </a:xfrm>
          <a:prstGeom prst="rect">
            <a:avLst/>
          </a:prstGeom>
          <a:noFill/>
          <a:ln w="9525">
            <a:noFill/>
          </a:ln>
        </p:spPr>
        <p:txBody>
          <a:bodyPr wrap="square" anchor="t" anchorCtr="0">
            <a:spAutoFit/>
          </a:bodyPr>
          <a:p>
            <a:r>
              <a:rPr lang="zh-CN" altLang="en-US" sz="2800" b="1">
                <a:solidFill>
                  <a:srgbClr val="3B424B"/>
                </a:solidFill>
                <a:latin typeface="Times New Roman" panose="02020603050405020304" charset="0"/>
                <a:ea typeface="仿宋" panose="02010609060101010101" charset="-122"/>
              </a:rPr>
              <a:t>活用词汇</a:t>
            </a:r>
            <a:endParaRPr lang="zh-CN" altLang="en-US" sz="2800" b="1">
              <a:solidFill>
                <a:srgbClr val="3B424B"/>
              </a:solidFill>
              <a:latin typeface="Times New Roman" panose="02020603050405020304" charset="0"/>
              <a:ea typeface="仿宋" panose="02010609060101010101" charset="-122"/>
            </a:endParaRPr>
          </a:p>
        </p:txBody>
      </p:sp>
      <p:sp>
        <p:nvSpPr>
          <p:cNvPr id="19459" name="矩形 4"/>
          <p:cNvSpPr/>
          <p:nvPr/>
        </p:nvSpPr>
        <p:spPr>
          <a:xfrm flipH="1">
            <a:off x="38700" y="133351"/>
            <a:ext cx="162984" cy="433916"/>
          </a:xfrm>
          <a:prstGeom prst="rect">
            <a:avLst/>
          </a:prstGeom>
          <a:solidFill>
            <a:srgbClr val="FD8853"/>
          </a:solidFill>
          <a:ln w="28575">
            <a:noFill/>
          </a:ln>
        </p:spPr>
        <p:txBody>
          <a:bodyPr wrap="square" lIns="121920" tIns="60960" rIns="121920" bIns="60960" anchor="t" anchorCtr="0"/>
          <a:p>
            <a:pPr algn="ctr"/>
            <a:endParaRPr lang="zh-CN" altLang="en-US" sz="2800">
              <a:solidFill>
                <a:schemeClr val="accent2"/>
              </a:solidFill>
              <a:latin typeface="Times New Roman" panose="02020603050405020304" charset="0"/>
              <a:ea typeface="仿宋" panose="02010609060101010101" charset="-122"/>
              <a:sym typeface="华文行楷" panose="02010800040101010101" pitchFamily="2" charset="-122"/>
            </a:endParaRPr>
          </a:p>
        </p:txBody>
      </p:sp>
      <p:sp>
        <p:nvSpPr>
          <p:cNvPr id="19460" name="文本框 8"/>
          <p:cNvSpPr txBox="1"/>
          <p:nvPr>
            <p:custDataLst>
              <p:tags r:id="rId1"/>
            </p:custDataLst>
          </p:nvPr>
        </p:nvSpPr>
        <p:spPr>
          <a:xfrm>
            <a:off x="1624084" y="0"/>
            <a:ext cx="10568516" cy="953135"/>
          </a:xfrm>
          <a:prstGeom prst="rect">
            <a:avLst/>
          </a:prstGeom>
          <a:noFill/>
          <a:ln w="9525">
            <a:noFill/>
          </a:ln>
        </p:spPr>
        <p:txBody>
          <a:bodyPr wrap="square" anchor="t" anchorCtr="0">
            <a:spAutoFit/>
          </a:bodyPr>
          <a:p>
            <a:r>
              <a:rPr lang="zh-CN" altLang="en-US" sz="2800" b="1">
                <a:latin typeface="Times New Roman" panose="02020603050405020304" charset="0"/>
                <a:ea typeface="仿宋" panose="02010609060101010101" charset="-122"/>
              </a:rPr>
              <a:t>congratulation	/kənˌgrætʃuˈleɪʃn/	n.祝贺;恭喜</a:t>
            </a:r>
            <a:endParaRPr lang="zh-CN" altLang="en-US" sz="2800" b="1">
              <a:latin typeface="Times New Roman" panose="02020603050405020304" charset="0"/>
              <a:ea typeface="仿宋" panose="02010609060101010101" charset="-122"/>
            </a:endParaRPr>
          </a:p>
          <a:p>
            <a:r>
              <a:rPr lang="zh-CN" altLang="en-US" sz="2800" b="1">
                <a:latin typeface="Times New Roman" panose="02020603050405020304" charset="0"/>
                <a:ea typeface="仿宋" panose="02010609060101010101" charset="-122"/>
              </a:rPr>
              <a:t>congratulate	/kənˈgrætʃuleɪt/	vt.向(某人)道贺;感到自豪</a:t>
            </a:r>
            <a:endParaRPr lang="zh-CN" altLang="en-US" sz="2800" b="1">
              <a:latin typeface="Times New Roman" panose="02020603050405020304" charset="0"/>
              <a:ea typeface="仿宋" panose="02010609060101010101" charset="-122"/>
            </a:endParaRPr>
          </a:p>
        </p:txBody>
      </p:sp>
      <p:sp>
        <p:nvSpPr>
          <p:cNvPr id="2" name="文本框 1"/>
          <p:cNvSpPr txBox="1"/>
          <p:nvPr/>
        </p:nvSpPr>
        <p:spPr>
          <a:xfrm>
            <a:off x="292735" y="2370455"/>
            <a:ext cx="9939655" cy="1383665"/>
          </a:xfrm>
          <a:prstGeom prst="rect">
            <a:avLst/>
          </a:prstGeom>
        </p:spPr>
        <p:txBody>
          <a:bodyPr wrap="square">
            <a:spAutoFit/>
          </a:bodyPr>
          <a:p>
            <a:pPr defTabSz="266700">
              <a:lnSpc>
                <a:spcPct val="150000"/>
              </a:lnSpc>
            </a:pPr>
            <a:r>
              <a:rPr lang="en-US" altLang="zh-CN" sz="2800" noProof="1">
                <a:solidFill>
                  <a:srgbClr val="000000"/>
                </a:solidFill>
                <a:latin typeface="Times New Roman" panose="02020603050405020304" charset="0"/>
                <a:ea typeface="仿宋" panose="02010609060101010101" charset="-122"/>
                <a:cs typeface="+mn-cs"/>
              </a:rPr>
              <a:t>Firstly</a:t>
            </a:r>
            <a:r>
              <a:rPr lang="zh-CN" altLang="en-US" sz="2800" noProof="1">
                <a:solidFill>
                  <a:srgbClr val="000000"/>
                </a:solidFill>
                <a:latin typeface="Times New Roman" panose="02020603050405020304" charset="0"/>
                <a:ea typeface="仿宋" panose="02010609060101010101" charset="-122"/>
                <a:cs typeface="+mn-cs"/>
              </a:rPr>
              <a:t>，</a:t>
            </a:r>
            <a:r>
              <a:rPr lang="en-US" altLang="zh-CN" sz="2800" noProof="1">
                <a:solidFill>
                  <a:srgbClr val="000000"/>
                </a:solidFill>
                <a:latin typeface="Times New Roman" panose="02020603050405020304" charset="0"/>
                <a:ea typeface="仿宋" panose="02010609060101010101" charset="-122"/>
                <a:cs typeface="+mn-cs"/>
              </a:rPr>
              <a:t>I</a:t>
            </a:r>
            <a:r>
              <a:rPr lang="en-US" altLang="zh-CN" sz="2800" b="1" noProof="1">
                <a:solidFill>
                  <a:srgbClr val="C00000"/>
                </a:solidFill>
                <a:latin typeface="Times New Roman" panose="02020603050405020304" charset="0"/>
                <a:ea typeface="仿宋" panose="02010609060101010101" charset="-122"/>
                <a:cs typeface="+mn-cs"/>
              </a:rPr>
              <a:t> </a:t>
            </a:r>
            <a:r>
              <a:rPr lang="en-US" altLang="zh-CN" sz="2800" b="1" noProof="1">
                <a:solidFill>
                  <a:srgbClr val="C00000"/>
                </a:solidFill>
                <a:uFill>
                  <a:solidFill>
                    <a:srgbClr val="000000"/>
                  </a:solidFill>
                </a:uFill>
                <a:latin typeface="Times New Roman" panose="02020603050405020304" charset="0"/>
                <a:ea typeface="仿宋" panose="02010609060101010101" charset="-122"/>
                <a:cs typeface="+mn-cs"/>
              </a:rPr>
              <a:t>express my sincere congratulations on your success</a:t>
            </a:r>
            <a:r>
              <a:rPr lang="en-US" altLang="zh-CN" sz="2800" b="1" noProof="1">
                <a:solidFill>
                  <a:srgbClr val="C00000"/>
                </a:solidFill>
                <a:latin typeface="Times New Roman" panose="02020603050405020304" charset="0"/>
                <a:ea typeface="仿宋" panose="02010609060101010101" charset="-122"/>
                <a:cs typeface="+mn-cs"/>
              </a:rPr>
              <a:t> in the speech contest</a:t>
            </a:r>
            <a:r>
              <a:rPr lang="en-US" altLang="zh-CN" sz="2800" noProof="1">
                <a:solidFill>
                  <a:srgbClr val="000000"/>
                </a:solidFill>
                <a:latin typeface="Times New Roman" panose="02020603050405020304" charset="0"/>
                <a:ea typeface="仿宋" panose="02010609060101010101" charset="-122"/>
                <a:cs typeface="+mn-cs"/>
              </a:rPr>
              <a:t>.</a:t>
            </a:r>
            <a:endParaRPr lang="zh-CN" altLang="en-US" sz="2800" noProof="1">
              <a:solidFill>
                <a:srgbClr val="000000"/>
              </a:solidFill>
              <a:latin typeface="Times New Roman" panose="02020603050405020304" charset="0"/>
              <a:ea typeface="仿宋" panose="02010609060101010101" charset="-122"/>
            </a:endParaRPr>
          </a:p>
        </p:txBody>
      </p:sp>
      <p:sp>
        <p:nvSpPr>
          <p:cNvPr id="4" name="文本框 3"/>
          <p:cNvSpPr txBox="1"/>
          <p:nvPr/>
        </p:nvSpPr>
        <p:spPr>
          <a:xfrm>
            <a:off x="202565" y="1235710"/>
            <a:ext cx="11552555" cy="1291590"/>
          </a:xfrm>
          <a:prstGeom prst="rect">
            <a:avLst/>
          </a:prstGeom>
          <a:noFill/>
        </p:spPr>
        <p:txBody>
          <a:bodyPr wrap="square" rtlCol="0" anchor="t">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sym typeface="+mn-ea"/>
              </a:rPr>
              <a:t>4. </a:t>
            </a:r>
            <a:r>
              <a:rPr lang="zh-CN" altLang="en-US" sz="2800">
                <a:solidFill>
                  <a:srgbClr val="000000"/>
                </a:solidFill>
                <a:latin typeface="Times New Roman" panose="02020603050405020304" charset="0"/>
                <a:ea typeface="仿宋" panose="02010609060101010101" charset="-122"/>
                <a:sym typeface="+mn-ea"/>
              </a:rPr>
              <a:t>首先，我</a:t>
            </a:r>
            <a:r>
              <a:rPr lang="zh-CN" altLang="en-US" sz="2800" b="1">
                <a:solidFill>
                  <a:srgbClr val="C00000"/>
                </a:solidFill>
                <a:latin typeface="Times New Roman" panose="02020603050405020304" charset="0"/>
                <a:ea typeface="仿宋" panose="02010609060101010101" charset="-122"/>
                <a:sym typeface="+mn-ea"/>
              </a:rPr>
              <a:t>对你在演讲比赛中取得的成功表示衷心的祝贺</a:t>
            </a:r>
            <a:r>
              <a:rPr lang="zh-CN" altLang="en-US" sz="2800">
                <a:solidFill>
                  <a:srgbClr val="000000"/>
                </a:solidFill>
                <a:latin typeface="Times New Roman" panose="02020603050405020304" charset="0"/>
                <a:ea typeface="仿宋" panose="02010609060101010101" charset="-122"/>
                <a:sym typeface="+mn-ea"/>
              </a:rPr>
              <a:t>。</a:t>
            </a:r>
            <a:r>
              <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rPr>
              <a:t>(应用文写作之祝贺信)</a:t>
            </a:r>
            <a:endParaRPr lang="zh-CN" altLang="en-US" sz="2400" b="1">
              <a:solidFill>
                <a:srgbClr val="70AD47">
                  <a:lumMod val="50000"/>
                </a:srgbClr>
              </a:solidFill>
              <a:latin typeface="Times New Roman" panose="02020603050405020304" charset="0"/>
              <a:ea typeface="仿宋" panose="02010609060101010101" charset="-122"/>
              <a:cs typeface="Times New Roman" panose="02020603050405020304" charset="0"/>
              <a:sym typeface="+mn-ea"/>
            </a:endParaRPr>
          </a:p>
        </p:txBody>
      </p:sp>
      <p:sp>
        <p:nvSpPr>
          <p:cNvPr id="5" name="文本框 4"/>
          <p:cNvSpPr txBox="1"/>
          <p:nvPr/>
        </p:nvSpPr>
        <p:spPr>
          <a:xfrm>
            <a:off x="292735" y="3884295"/>
            <a:ext cx="10777855" cy="1383665"/>
          </a:xfrm>
          <a:prstGeom prst="rect">
            <a:avLst/>
          </a:prstGeom>
          <a:noFill/>
        </p:spPr>
        <p:txBody>
          <a:bodyPr wrap="square" rtlCol="0" anchor="t">
            <a:spAutoFit/>
          </a:bodyPr>
          <a:p>
            <a:pPr defTabSz="266700">
              <a:lnSpc>
                <a:spcPct val="150000"/>
              </a:lnSpc>
            </a:pPr>
            <a:r>
              <a:rPr lang="en-US" altLang="zh-CN" sz="2800">
                <a:solidFill>
                  <a:srgbClr val="000000"/>
                </a:solidFill>
                <a:latin typeface="Times New Roman" panose="02020603050405020304" charset="0"/>
                <a:ea typeface="仿宋" panose="02010609060101010101" charset="-122"/>
                <a:sym typeface="+mn-ea"/>
              </a:rPr>
              <a:t>=To begin with</a:t>
            </a:r>
            <a:r>
              <a:rPr lang="zh-CN" altLang="en-US" sz="2800">
                <a:solidFill>
                  <a:srgbClr val="000000"/>
                </a:solidFill>
                <a:latin typeface="Times New Roman" panose="02020603050405020304" charset="0"/>
                <a:ea typeface="仿宋" panose="02010609060101010101" charset="-122"/>
                <a:sym typeface="+mn-ea"/>
              </a:rPr>
              <a:t>， </a:t>
            </a:r>
            <a:r>
              <a:rPr lang="en-US" altLang="zh-CN" sz="2800">
                <a:solidFill>
                  <a:srgbClr val="000000"/>
                </a:solidFill>
                <a:latin typeface="Times New Roman" panose="02020603050405020304" charset="0"/>
                <a:ea typeface="仿宋" panose="02010609060101010101" charset="-122"/>
                <a:sym typeface="+mn-ea"/>
              </a:rPr>
              <a:t>I </a:t>
            </a:r>
            <a:r>
              <a:rPr lang="en-US" altLang="zh-CN" sz="2800" b="1">
                <a:solidFill>
                  <a:srgbClr val="C00000"/>
                </a:solidFill>
                <a:uFill>
                  <a:solidFill>
                    <a:srgbClr val="000000"/>
                  </a:solidFill>
                </a:uFill>
                <a:latin typeface="Times New Roman" panose="02020603050405020304" charset="0"/>
                <a:ea typeface="仿宋" panose="02010609060101010101" charset="-122"/>
                <a:sym typeface="+mn-ea"/>
              </a:rPr>
              <a:t>congratulate you sincerely on your success</a:t>
            </a:r>
            <a:r>
              <a:rPr lang="en-US" altLang="zh-CN" sz="2800" b="1">
                <a:solidFill>
                  <a:srgbClr val="C00000"/>
                </a:solidFill>
                <a:latin typeface="Times New Roman" panose="02020603050405020304" charset="0"/>
                <a:ea typeface="仿宋" panose="02010609060101010101" charset="-122"/>
                <a:sym typeface="+mn-ea"/>
              </a:rPr>
              <a:t> in the speech contest</a:t>
            </a:r>
            <a:r>
              <a:rPr lang="en-US" altLang="zh-CN" sz="2800">
                <a:solidFill>
                  <a:srgbClr val="000000"/>
                </a:solidFill>
                <a:latin typeface="Times New Roman" panose="02020603050405020304" charset="0"/>
                <a:ea typeface="仿宋" panose="02010609060101010101" charset="-122"/>
                <a:sym typeface="+mn-ea"/>
              </a:rPr>
              <a:t>.</a:t>
            </a:r>
            <a:endParaRPr lang="en-US" altLang="zh-CN" sz="2800">
              <a:solidFill>
                <a:srgbClr val="000000"/>
              </a:solidFill>
              <a:latin typeface="Times New Roman" panose="02020603050405020304" charset="0"/>
              <a:ea typeface="仿宋" panose="02010609060101010101" charset="-122"/>
              <a:sym typeface="+mn-ea"/>
            </a:endParaRPr>
          </a:p>
        </p:txBody>
      </p:sp>
      <p:pic>
        <p:nvPicPr>
          <p:cNvPr id="6" name="图片 5" descr="撒花表情包"/>
          <p:cNvPicPr>
            <a:picLocks noChangeAspect="1"/>
          </p:cNvPicPr>
          <p:nvPr/>
        </p:nvPicPr>
        <p:blipFill>
          <a:blip r:embed="rId2"/>
          <a:stretch>
            <a:fillRect/>
          </a:stretch>
        </p:blipFill>
        <p:spPr>
          <a:xfrm>
            <a:off x="9697720" y="4297680"/>
            <a:ext cx="2286000" cy="228600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DIAGRAM_VIRTUALLY_FRAME" val="{&quot;height&quot;:265.8,&quot;left&quot;:30.85,&quot;top&quot;:68.15,&quot;width&quot;:734}"/>
</p:tagLst>
</file>

<file path=ppt/tags/tag100.xml><?xml version="1.0" encoding="utf-8"?>
<p:tagLst xmlns:p="http://schemas.openxmlformats.org/presentationml/2006/main">
  <p:tag name="KSO_WM_DIAGRAM_VIRTUALLY_FRAME" val="{&quot;height&quot;:490.65,&quot;left&quot;:9.85,&quot;top&quot;:51.6,&quot;width&quot;:941.35}"/>
</p:tagLst>
</file>

<file path=ppt/tags/tag101.xml><?xml version="1.0" encoding="utf-8"?>
<p:tagLst xmlns:p="http://schemas.openxmlformats.org/presentationml/2006/main">
  <p:tag name="KSO_WM_DIAGRAM_VIRTUALLY_FRAME" val="{&quot;height&quot;:490.65,&quot;left&quot;:9.85,&quot;top&quot;:51.6,&quot;width&quot;:941.35}"/>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DIAGRAM_VIRTUALLY_FRAME" val="{&quot;height&quot;:188.30007874015746,&quot;left&quot;:23.05,&quot;top&quot;:70.5,&quot;width&quot;:558.013937007874}"/>
</p:tagLst>
</file>

<file path=ppt/tags/tag104.xml><?xml version="1.0" encoding="utf-8"?>
<p:tagLst xmlns:p="http://schemas.openxmlformats.org/presentationml/2006/main">
  <p:tag name="KSO_WM_DIAGRAM_VIRTUALLY_FRAME" val="{&quot;height&quot;:188.30007874015746,&quot;left&quot;:23.05,&quot;top&quot;:70.5,&quot;width&quot;:558.013937007874}"/>
</p:tagLst>
</file>

<file path=ppt/tags/tag105.xml><?xml version="1.0" encoding="utf-8"?>
<p:tagLst xmlns:p="http://schemas.openxmlformats.org/presentationml/2006/main">
  <p:tag name="KSO_WM_DIAGRAM_VIRTUALLY_FRAME" val="{&quot;height&quot;:188.30007874015746,&quot;left&quot;:23.05,&quot;top&quot;:70.5,&quot;width&quot;:558.013937007874}"/>
</p:tagLst>
</file>

<file path=ppt/tags/tag106.xml><?xml version="1.0" encoding="utf-8"?>
<p:tagLst xmlns:p="http://schemas.openxmlformats.org/presentationml/2006/main">
  <p:tag name="KSO_WM_DIAGRAM_VIRTUALLY_FRAME" val="{&quot;height&quot;:188.30007874015746,&quot;left&quot;:23.05,&quot;top&quot;:70.5,&quot;width&quot;:558.013937007874}"/>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DIAGRAM_VIRTUALLY_FRAME" val="{&quot;height&quot;:265.8,&quot;left&quot;:30.85,&quot;top&quot;:68.15,&quot;width&quot;:734}"/>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DIAGRAM_VIRTUALLY_FRAME" val="{&quot;height&quot;:334.7,&quot;left&quot;:41.3,&quot;top&quot;:72.9,&quot;width&quot;:799.55}"/>
</p:tagLst>
</file>

<file path=ppt/tags/tag112.xml><?xml version="1.0" encoding="utf-8"?>
<p:tagLst xmlns:p="http://schemas.openxmlformats.org/presentationml/2006/main">
  <p:tag name="KSO_WM_DIAGRAM_VIRTUALLY_FRAME" val="{&quot;height&quot;:334.7,&quot;left&quot;:41.3,&quot;top&quot;:72.9,&quot;width&quot;:799.55}"/>
</p:tagLst>
</file>

<file path=ppt/tags/tag113.xml><?xml version="1.0" encoding="utf-8"?>
<p:tagLst xmlns:p="http://schemas.openxmlformats.org/presentationml/2006/main">
  <p:tag name="KSO_WM_DIAGRAM_VIRTUALLY_FRAME" val="{&quot;height&quot;:334.7,&quot;left&quot;:41.3,&quot;top&quot;:72.9,&quot;width&quot;:799.55}"/>
</p:tagLst>
</file>

<file path=ppt/tags/tag114.xml><?xml version="1.0" encoding="utf-8"?>
<p:tagLst xmlns:p="http://schemas.openxmlformats.org/presentationml/2006/main">
  <p:tag name="KSO_WM_DIAGRAM_VIRTUALLY_FRAME" val="{&quot;height&quot;:334.7,&quot;left&quot;:41.3,&quot;top&quot;:72.9,&quot;width&quot;:799.55}"/>
</p:tagLst>
</file>

<file path=ppt/tags/tag115.xml><?xml version="1.0" encoding="utf-8"?>
<p:tagLst xmlns:p="http://schemas.openxmlformats.org/presentationml/2006/main">
  <p:tag name="KSO_WM_DIAGRAM_VIRTUALLY_FRAME" val="{&quot;height&quot;:334.7,&quot;left&quot;:41.3,&quot;top&quot;:72.9,&quot;width&quot;:799.55}"/>
</p:tagLst>
</file>

<file path=ppt/tags/tag116.xml><?xml version="1.0" encoding="utf-8"?>
<p:tagLst xmlns:p="http://schemas.openxmlformats.org/presentationml/2006/main">
  <p:tag name="KSO_WM_DIAGRAM_VIRTUALLY_FRAME" val="{&quot;height&quot;:334.7,&quot;left&quot;:41.3,&quot;top&quot;:72.9,&quot;width&quot;:799.55}"/>
</p:tagLst>
</file>

<file path=ppt/tags/tag117.xml><?xml version="1.0" encoding="utf-8"?>
<p:tagLst xmlns:p="http://schemas.openxmlformats.org/presentationml/2006/main">
  <p:tag name="KSO_WM_DIAGRAM_VIRTUALLY_FRAME" val="{&quot;height&quot;:334.7,&quot;left&quot;:41.3,&quot;top&quot;:72.9,&quot;width&quot;:799.55}"/>
</p:tagLst>
</file>

<file path=ppt/tags/tag118.xml><?xml version="1.0" encoding="utf-8"?>
<p:tagLst xmlns:p="http://schemas.openxmlformats.org/presentationml/2006/main">
  <p:tag name="KSO_WM_DIAGRAM_VIRTUALLY_FRAME" val="{&quot;height&quot;:334.7,&quot;left&quot;:41.3,&quot;top&quot;:72.9,&quot;width&quot;:799.55}"/>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DIAGRAM_VIRTUALLY_FRAME" val="{&quot;height&quot;:265.8,&quot;left&quot;:30.85,&quot;top&quot;:68.15,&quot;width&quot;:734}"/>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DIAGRAM_VIRTUALLY_FRAME" val="{&quot;height&quot;:407.75,&quot;left&quot;:23.05,&quot;top&quot;:73.25,&quot;width&quot;:861.7}"/>
</p:tagLst>
</file>

<file path=ppt/tags/tag122.xml><?xml version="1.0" encoding="utf-8"?>
<p:tagLst xmlns:p="http://schemas.openxmlformats.org/presentationml/2006/main">
  <p:tag name="KSO_WM_DIAGRAM_VIRTUALLY_FRAME" val="{&quot;height&quot;:407.75,&quot;left&quot;:23.05,&quot;top&quot;:73.25,&quot;width&quot;:861.7}"/>
</p:tagLst>
</file>

<file path=ppt/tags/tag123.xml><?xml version="1.0" encoding="utf-8"?>
<p:tagLst xmlns:p="http://schemas.openxmlformats.org/presentationml/2006/main">
  <p:tag name="KSO_WM_DIAGRAM_VIRTUALLY_FRAME" val="{&quot;height&quot;:407.75,&quot;left&quot;:23.05,&quot;top&quot;:73.25,&quot;width&quot;:861.7}"/>
</p:tagLst>
</file>

<file path=ppt/tags/tag124.xml><?xml version="1.0" encoding="utf-8"?>
<p:tagLst xmlns:p="http://schemas.openxmlformats.org/presentationml/2006/main">
  <p:tag name="KSO_WM_DIAGRAM_VIRTUALLY_FRAME" val="{&quot;height&quot;:407.75,&quot;left&quot;:23.05,&quot;top&quot;:73.25,&quot;width&quot;:861.7}"/>
</p:tagLst>
</file>

<file path=ppt/tags/tag125.xml><?xml version="1.0" encoding="utf-8"?>
<p:tagLst xmlns:p="http://schemas.openxmlformats.org/presentationml/2006/main">
  <p:tag name="KSO_WM_DIAGRAM_VIRTUALLY_FRAME" val="{&quot;height&quot;:407.75,&quot;left&quot;:23.05,&quot;top&quot;:73.25,&quot;width&quot;:861.7}"/>
</p:tagLst>
</file>

<file path=ppt/tags/tag126.xml><?xml version="1.0" encoding="utf-8"?>
<p:tagLst xmlns:p="http://schemas.openxmlformats.org/presentationml/2006/main">
  <p:tag name="KSO_WM_DIAGRAM_VIRTUALLY_FRAME" val="{&quot;height&quot;:407.75,&quot;left&quot;:23.05,&quot;top&quot;:73.25,&quot;width&quot;:861.7}"/>
</p:tagLst>
</file>

<file path=ppt/tags/tag127.xml><?xml version="1.0" encoding="utf-8"?>
<p:tagLst xmlns:p="http://schemas.openxmlformats.org/presentationml/2006/main">
  <p:tag name="KSO_WM_DIAGRAM_VIRTUALLY_FRAME" val="{&quot;height&quot;:407.75,&quot;left&quot;:23.05,&quot;top&quot;:73.25,&quot;width&quot;:861.7}"/>
</p:tagLst>
</file>

<file path=ppt/tags/tag128.xml><?xml version="1.0" encoding="utf-8"?>
<p:tagLst xmlns:p="http://schemas.openxmlformats.org/presentationml/2006/main">
  <p:tag name="KSO_WM_DIAGRAM_VIRTUALLY_FRAME" val="{&quot;height&quot;:407.75,&quot;left&quot;:23.05,&quot;top&quot;:73.25,&quot;width&quot;:861.7}"/>
</p:tagLst>
</file>

<file path=ppt/tags/tag129.xml><?xml version="1.0" encoding="utf-8"?>
<p:tagLst xmlns:p="http://schemas.openxmlformats.org/presentationml/2006/main">
  <p:tag name="KSO_WM_DIAGRAM_VIRTUALLY_FRAME" val="{&quot;height&quot;:407.75,&quot;left&quot;:23.05,&quot;top&quot;:73.25,&quot;width&quot;:861.7}"/>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DIAGRAM_VIRTUALLY_FRAME" val="{&quot;height&quot;:407.75,&quot;left&quot;:23.05,&quot;top&quot;:73.25,&quot;width&quot;:861.7}"/>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DIAGRAM_VIRTUALLY_FRAME" val="{&quot;height&quot;:353.6,&quot;left&quot;:15.9,&quot;top&quot;:57.75,&quot;width&quot;:908.2}"/>
</p:tagLst>
</file>

<file path=ppt/tags/tag137.xml><?xml version="1.0" encoding="utf-8"?>
<p:tagLst xmlns:p="http://schemas.openxmlformats.org/presentationml/2006/main">
  <p:tag name="KSO_WM_DIAGRAM_VIRTUALLY_FRAME" val="{&quot;height&quot;:353.6,&quot;left&quot;:15.9,&quot;top&quot;:57.75,&quot;width&quot;:908.2}"/>
</p:tagLst>
</file>

<file path=ppt/tags/tag138.xml><?xml version="1.0" encoding="utf-8"?>
<p:tagLst xmlns:p="http://schemas.openxmlformats.org/presentationml/2006/main">
  <p:tag name="KSO_WM_DIAGRAM_VIRTUALLY_FRAME" val="{&quot;height&quot;:353.6,&quot;left&quot;:15.9,&quot;top&quot;:57.75,&quot;width&quot;:908.2}"/>
</p:tagLst>
</file>

<file path=ppt/tags/tag139.xml><?xml version="1.0" encoding="utf-8"?>
<p:tagLst xmlns:p="http://schemas.openxmlformats.org/presentationml/2006/main">
  <p:tag name="KSO_WM_DIAGRAM_VIRTUALLY_FRAME" val="{&quot;height&quot;:353.6,&quot;left&quot;:15.9,&quot;top&quot;:57.75,&quot;width&quot;:908.2}"/>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DIAGRAM_VIRTUALLY_FRAME" val="{&quot;height&quot;:353.6,&quot;left&quot;:15.9,&quot;top&quot;:57.75,&quot;width&quot;:908.2}"/>
</p:tagLst>
</file>

<file path=ppt/tags/tag141.xml><?xml version="1.0" encoding="utf-8"?>
<p:tagLst xmlns:p="http://schemas.openxmlformats.org/presentationml/2006/main">
  <p:tag name="KSO_WM_DIAGRAM_VIRTUALLY_FRAME" val="{&quot;height&quot;:353.6,&quot;left&quot;:15.9,&quot;top&quot;:57.75,&quot;width&quot;:908.2}"/>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DIAGRAM_VIRTUALLY_FRAME" val="{&quot;height&quot;:281.3,&quot;left&quot;:37.4,&quot;top&quot;:52.4,&quot;width&quot;:899.35}"/>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DIAGRAM_VIRTUALLY_FRAME" val="{&quot;height&quot;:281.3,&quot;left&quot;:37.4,&quot;top&quot;:52.4,&quot;width&quot;:899.35}"/>
</p:tagLst>
</file>

<file path=ppt/tags/tag151.xml><?xml version="1.0" encoding="utf-8"?>
<p:tagLst xmlns:p="http://schemas.openxmlformats.org/presentationml/2006/main">
  <p:tag name="KSO_WM_DIAGRAM_VIRTUALLY_FRAME" val="{&quot;height&quot;:281.3,&quot;left&quot;:37.4,&quot;top&quot;:52.4,&quot;width&quot;:899.35}"/>
</p:tagLst>
</file>

<file path=ppt/tags/tag152.xml><?xml version="1.0" encoding="utf-8"?>
<p:tagLst xmlns:p="http://schemas.openxmlformats.org/presentationml/2006/main">
  <p:tag name="KSO_WM_DIAGRAM_VIRTUALLY_FRAME" val="{&quot;height&quot;:281.3,&quot;left&quot;:37.4,&quot;top&quot;:52.4,&quot;width&quot;:899.35}"/>
</p:tagLst>
</file>

<file path=ppt/tags/tag153.xml><?xml version="1.0" encoding="utf-8"?>
<p:tagLst xmlns:p="http://schemas.openxmlformats.org/presentationml/2006/main">
  <p:tag name="KSO_WM_DIAGRAM_VIRTUALLY_FRAME" val="{&quot;height&quot;:281.3,&quot;left&quot;:37.4,&quot;top&quot;:52.4,&quot;width&quot;:899.35}"/>
</p:tagLst>
</file>

<file path=ppt/tags/tag154.xml><?xml version="1.0" encoding="utf-8"?>
<p:tagLst xmlns:p="http://schemas.openxmlformats.org/presentationml/2006/main">
  <p:tag name="KSO_WM_DIAGRAM_VIRTUALLY_FRAME" val="{&quot;height&quot;:281.3,&quot;left&quot;:37.4,&quot;top&quot;:52.4,&quot;width&quot;:899.35}"/>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DIAGRAM_VIRTUALLY_FRAME" val="{&quot;height&quot;:269.50007874015745,&quot;left&quot;:23.05,&quot;top&quot;:182.75,&quot;width&quot;:548.963937007874}"/>
</p:tagLst>
</file>

<file path=ppt/tags/tag162.xml><?xml version="1.0" encoding="utf-8"?>
<p:tagLst xmlns:p="http://schemas.openxmlformats.org/presentationml/2006/main">
  <p:tag name="KSO_WM_DIAGRAM_VIRTUALLY_FRAME" val="{&quot;height&quot;:269.50007874015745,&quot;left&quot;:23.05,&quot;top&quot;:182.75,&quot;width&quot;:548.963937007874}"/>
</p:tagLst>
</file>

<file path=ppt/tags/tag163.xml><?xml version="1.0" encoding="utf-8"?>
<p:tagLst xmlns:p="http://schemas.openxmlformats.org/presentationml/2006/main">
  <p:tag name="KSO_WM_DIAGRAM_VIRTUALLY_FRAME" val="{&quot;height&quot;:269.50007874015745,&quot;left&quot;:23.05,&quot;top&quot;:182.75,&quot;width&quot;:548.963937007874}"/>
</p:tagLst>
</file>

<file path=ppt/tags/tag164.xml><?xml version="1.0" encoding="utf-8"?>
<p:tagLst xmlns:p="http://schemas.openxmlformats.org/presentationml/2006/main">
  <p:tag name="KSO_WM_DIAGRAM_VIRTUALLY_FRAME" val="{&quot;height&quot;:269.50007874015745,&quot;left&quot;:23.05,&quot;top&quot;:182.75,&quot;width&quot;:548.963937007874}"/>
</p:tagLst>
</file>

<file path=ppt/tags/tag165.xml><?xml version="1.0" encoding="utf-8"?>
<p:tagLst xmlns:p="http://schemas.openxmlformats.org/presentationml/2006/main">
  <p:tag name="KSO_WM_DIAGRAM_VIRTUALLY_FRAME" val="{&quot;height&quot;:269.50007874015745,&quot;left&quot;:23.05,&quot;top&quot;:182.75,&quot;width&quot;:548.963937007874}"/>
</p:tagLst>
</file>

<file path=ppt/tags/tag166.xml><?xml version="1.0" encoding="utf-8"?>
<p:tagLst xmlns:p="http://schemas.openxmlformats.org/presentationml/2006/main">
  <p:tag name="KSO_WM_DIAGRAM_VIRTUALLY_FRAME" val="{&quot;height&quot;:269.50007874015745,&quot;left&quot;:23.05,&quot;top&quot;:182.75,&quot;width&quot;:548.963937007874}"/>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390.85,&quot;left&quot;:13.5,&quot;top&quot;:66.8,&quot;width&quot;:900.65}"/>
</p:tagLst>
</file>

<file path=ppt/tags/tag21.xml><?xml version="1.0" encoding="utf-8"?>
<p:tagLst xmlns:p="http://schemas.openxmlformats.org/presentationml/2006/main">
  <p:tag name="KSO_WM_DIAGRAM_VIRTUALLY_FRAME" val="{&quot;height&quot;:390.85,&quot;left&quot;:13.5,&quot;top&quot;:66.8,&quot;width&quot;:900.65}"/>
</p:tagLst>
</file>

<file path=ppt/tags/tag22.xml><?xml version="1.0" encoding="utf-8"?>
<p:tagLst xmlns:p="http://schemas.openxmlformats.org/presentationml/2006/main">
  <p:tag name="KSO_WM_DIAGRAM_VIRTUALLY_FRAME" val="{&quot;height&quot;:390.85,&quot;left&quot;:13.5,&quot;top&quot;:66.8,&quot;width&quot;:900.65}"/>
</p:tagLst>
</file>

<file path=ppt/tags/tag23.xml><?xml version="1.0" encoding="utf-8"?>
<p:tagLst xmlns:p="http://schemas.openxmlformats.org/presentationml/2006/main">
  <p:tag name="KSO_WM_DIAGRAM_VIRTUALLY_FRAME" val="{&quot;height&quot;:390.85,&quot;left&quot;:13.5,&quot;top&quot;:66.8,&quot;width&quot;:900.65}"/>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DIAGRAM_VIRTUALLY_FRAME" val="{&quot;height&quot;:413.6,&quot;left&quot;:3,&quot;top&quot;:92.15,&quot;width&quot;:943.8}"/>
</p:tagLst>
</file>

<file path=ppt/tags/tag27.xml><?xml version="1.0" encoding="utf-8"?>
<p:tagLst xmlns:p="http://schemas.openxmlformats.org/presentationml/2006/main">
  <p:tag name="KSO_WM_DIAGRAM_VIRTUALLY_FRAME" val="{&quot;height&quot;:413.6,&quot;left&quot;:3,&quot;top&quot;:92.15,&quot;width&quot;:943.8}"/>
</p:tagLst>
</file>

<file path=ppt/tags/tag28.xml><?xml version="1.0" encoding="utf-8"?>
<p:tagLst xmlns:p="http://schemas.openxmlformats.org/presentationml/2006/main">
  <p:tag name="KSO_WM_DIAGRAM_VIRTUALLY_FRAME" val="{&quot;height&quot;:413.6,&quot;left&quot;:3,&quot;top&quot;:92.15,&quot;width&quot;:943.8}"/>
</p:tagLst>
</file>

<file path=ppt/tags/tag29.xml><?xml version="1.0" encoding="utf-8"?>
<p:tagLst xmlns:p="http://schemas.openxmlformats.org/presentationml/2006/main">
  <p:tag name="KSO_WM_DIAGRAM_VIRTUALLY_FRAME" val="{&quot;height&quot;:413.6,&quot;left&quot;:3,&quot;top&quot;:92.15,&quot;width&quot;:943.8}"/>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413.6,&quot;left&quot;:3,&quot;top&quot;:92.15,&quot;width&quot;:943.8}"/>
</p:tagLst>
</file>

<file path=ppt/tags/tag31.xml><?xml version="1.0" encoding="utf-8"?>
<p:tagLst xmlns:p="http://schemas.openxmlformats.org/presentationml/2006/main">
  <p:tag name="KSO_WM_DIAGRAM_VIRTUALLY_FRAME" val="{&quot;height&quot;:413.6,&quot;left&quot;:3,&quot;top&quot;:92.15,&quot;width&quot;:943.8}"/>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DIAGRAM_VIRTUALLY_FRAME" val="{&quot;height&quot;:274.95,&quot;left&quot;:23.05,&quot;top&quot;:105.55,&quot;width&quot;:589.3}"/>
</p:tagLst>
</file>

<file path=ppt/tags/tag36.xml><?xml version="1.0" encoding="utf-8"?>
<p:tagLst xmlns:p="http://schemas.openxmlformats.org/presentationml/2006/main">
  <p:tag name="KSO_WM_DIAGRAM_VIRTUALLY_FRAME" val="{&quot;height&quot;:274.95,&quot;left&quot;:23.05,&quot;top&quot;:105.55,&quot;width&quot;:589.3}"/>
</p:tagLst>
</file>

<file path=ppt/tags/tag37.xml><?xml version="1.0" encoding="utf-8"?>
<p:tagLst xmlns:p="http://schemas.openxmlformats.org/presentationml/2006/main">
  <p:tag name="KSO_WM_DIAGRAM_VIRTUALLY_FRAME" val="{&quot;height&quot;:274.95,&quot;left&quot;:23.05,&quot;top&quot;:105.55,&quot;width&quot;:589.3}"/>
</p:tagLst>
</file>

<file path=ppt/tags/tag38.xml><?xml version="1.0" encoding="utf-8"?>
<p:tagLst xmlns:p="http://schemas.openxmlformats.org/presentationml/2006/main">
  <p:tag name="KSO_WM_DIAGRAM_VIRTUALLY_FRAME" val="{&quot;height&quot;:274.95,&quot;left&quot;:23.05,&quot;top&quot;:105.55,&quot;width&quot;:589.3}"/>
</p:tagLst>
</file>

<file path=ppt/tags/tag39.xml><?xml version="1.0" encoding="utf-8"?>
<p:tagLst xmlns:p="http://schemas.openxmlformats.org/presentationml/2006/main">
  <p:tag name="KSO_WM_DIAGRAM_VIRTUALLY_FRAME" val="{&quot;height&quot;:274.95,&quot;left&quot;:23.05,&quot;top&quot;:105.55,&quot;width&quot;:589.3}"/>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274.95,&quot;left&quot;:23.05,&quot;top&quot;:105.55,&quot;width&quot;:589.3}"/>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DIAGRAM_VIRTUALLY_FRAME" val="{&quot;height&quot;:467.2,&quot;left&quot;:15.9,&quot;top&quot;:82.4,&quot;width&quot;:944.2}"/>
</p:tagLst>
</file>

<file path=ppt/tags/tag45.xml><?xml version="1.0" encoding="utf-8"?>
<p:tagLst xmlns:p="http://schemas.openxmlformats.org/presentationml/2006/main">
  <p:tag name="KSO_WM_DIAGRAM_VIRTUALLY_FRAME" val="{&quot;height&quot;:467.2,&quot;left&quot;:15.9,&quot;top&quot;:82.4,&quot;width&quot;:944.2}"/>
</p:tagLst>
</file>

<file path=ppt/tags/tag46.xml><?xml version="1.0" encoding="utf-8"?>
<p:tagLst xmlns:p="http://schemas.openxmlformats.org/presentationml/2006/main">
  <p:tag name="KSO_WM_DIAGRAM_VIRTUALLY_FRAME" val="{&quot;height&quot;:467.2,&quot;left&quot;:15.9,&quot;top&quot;:82.4,&quot;width&quot;:944.2}"/>
</p:tagLst>
</file>

<file path=ppt/tags/tag47.xml><?xml version="1.0" encoding="utf-8"?>
<p:tagLst xmlns:p="http://schemas.openxmlformats.org/presentationml/2006/main">
  <p:tag name="KSO_WM_DIAGRAM_VIRTUALLY_FRAME" val="{&quot;height&quot;:467.2,&quot;left&quot;:15.9,&quot;top&quot;:82.4,&quot;width&quot;:944.2}"/>
</p:tagLst>
</file>

<file path=ppt/tags/tag48.xml><?xml version="1.0" encoding="utf-8"?>
<p:tagLst xmlns:p="http://schemas.openxmlformats.org/presentationml/2006/main">
  <p:tag name="KSO_WM_DIAGRAM_VIRTUALLY_FRAME" val="{&quot;height&quot;:467.2,&quot;left&quot;:15.9,&quot;top&quot;:82.4,&quot;width&quot;:944.2}"/>
</p:tagLst>
</file>

<file path=ppt/tags/tag49.xml><?xml version="1.0" encoding="utf-8"?>
<p:tagLst xmlns:p="http://schemas.openxmlformats.org/presentationml/2006/main">
  <p:tag name="KSO_WM_DIAGRAM_VIRTUALLY_FRAME" val="{&quot;height&quot;:467.2,&quot;left&quot;:15.9,&quot;top&quot;:82.4,&quot;width&quot;:944.2}"/>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DIAGRAM_VIRTUALLY_FRAME" val="{&quot;height&quot;:178.05007874015746,&quot;left&quot;:47.4,&quot;top&quot;:99.4,&quot;width&quot;:763.6}"/>
</p:tagLst>
</file>

<file path=ppt/tags/tag52.xml><?xml version="1.0" encoding="utf-8"?>
<p:tagLst xmlns:p="http://schemas.openxmlformats.org/presentationml/2006/main">
  <p:tag name="KSO_WM_DIAGRAM_VIRTUALLY_FRAME" val="{&quot;height&quot;:178.05007874015746,&quot;left&quot;:47.4,&quot;top&quot;:99.4,&quot;width&quot;:763.6}"/>
</p:tagLst>
</file>

<file path=ppt/tags/tag53.xml><?xml version="1.0" encoding="utf-8"?>
<p:tagLst xmlns:p="http://schemas.openxmlformats.org/presentationml/2006/main">
  <p:tag name="KSO_WM_DIAGRAM_VIRTUALLY_FRAME" val="{&quot;height&quot;:178.05007874015746,&quot;left&quot;:47.4,&quot;top&quot;:99.4,&quot;width&quot;:763.6}"/>
</p:tagLst>
</file>

<file path=ppt/tags/tag54.xml><?xml version="1.0" encoding="utf-8"?>
<p:tagLst xmlns:p="http://schemas.openxmlformats.org/presentationml/2006/main">
  <p:tag name="KSO_WM_DIAGRAM_VIRTUALLY_FRAME" val="{&quot;height&quot;:178.05007874015746,&quot;left&quot;:47.4,&quot;top&quot;:99.4,&quot;width&quot;:763.6}"/>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DIAGRAM_VIRTUALLY_FRAME" val="{&quot;height&quot;:397.2,&quot;left&quot;:30.8,&quot;top&quot;:86.75,&quot;width&quot;:869.4}"/>
</p:tagLst>
</file>

<file path=ppt/tags/tag64.xml><?xml version="1.0" encoding="utf-8"?>
<p:tagLst xmlns:p="http://schemas.openxmlformats.org/presentationml/2006/main">
  <p:tag name="KSO_WM_DIAGRAM_VIRTUALLY_FRAME" val="{&quot;height&quot;:397.2,&quot;left&quot;:30.8,&quot;top&quot;:86.75,&quot;width&quot;:869.4}"/>
</p:tagLst>
</file>

<file path=ppt/tags/tag65.xml><?xml version="1.0" encoding="utf-8"?>
<p:tagLst xmlns:p="http://schemas.openxmlformats.org/presentationml/2006/main">
  <p:tag name="KSO_WM_DIAGRAM_VIRTUALLY_FRAME" val="{&quot;height&quot;:397.2,&quot;left&quot;:30.8,&quot;top&quot;:86.75,&quot;width&quot;:869.4}"/>
</p:tagLst>
</file>

<file path=ppt/tags/tag66.xml><?xml version="1.0" encoding="utf-8"?>
<p:tagLst xmlns:p="http://schemas.openxmlformats.org/presentationml/2006/main">
  <p:tag name="KSO_WM_DIAGRAM_VIRTUALLY_FRAME" val="{&quot;height&quot;:397.2,&quot;left&quot;:30.8,&quot;top&quot;:86.75,&quot;width&quot;:869.4}"/>
</p:tagLst>
</file>

<file path=ppt/tags/tag67.xml><?xml version="1.0" encoding="utf-8"?>
<p:tagLst xmlns:p="http://schemas.openxmlformats.org/presentationml/2006/main">
  <p:tag name="KSO_WM_DIAGRAM_VIRTUALLY_FRAME" val="{&quot;height&quot;:397.2,&quot;left&quot;:30.8,&quot;top&quot;:86.75,&quot;width&quot;:869.4}"/>
</p:tagLst>
</file>

<file path=ppt/tags/tag68.xml><?xml version="1.0" encoding="utf-8"?>
<p:tagLst xmlns:p="http://schemas.openxmlformats.org/presentationml/2006/main">
  <p:tag name="KSO_WM_DIAGRAM_VIRTUALLY_FRAME" val="{&quot;height&quot;:397.2,&quot;left&quot;:30.8,&quot;top&quot;:86.75,&quot;width&quot;:869.4}"/>
</p:tagLst>
</file>

<file path=ppt/tags/tag69.xml><?xml version="1.0" encoding="utf-8"?>
<p:tagLst xmlns:p="http://schemas.openxmlformats.org/presentationml/2006/main">
  <p:tag name="KSO_WM_DIAGRAM_VIRTUALLY_FRAME" val="{&quot;height&quot;:397.2,&quot;left&quot;:30.8,&quot;top&quot;:86.75,&quot;width&quot;:869.4}"/>
</p:tagLst>
</file>

<file path=ppt/tags/tag7.xml><?xml version="1.0" encoding="utf-8"?>
<p:tagLst xmlns:p="http://schemas.openxmlformats.org/presentationml/2006/main">
  <p:tag name="KSO_WM_DIAGRAM_VIRTUALLY_FRAME" val="{&quot;height&quot;:265.8,&quot;left&quot;:30.85,&quot;top&quot;:68.15,&quot;width&quot;:734}"/>
</p:tagLst>
</file>

<file path=ppt/tags/tag70.xml><?xml version="1.0" encoding="utf-8"?>
<p:tagLst xmlns:p="http://schemas.openxmlformats.org/presentationml/2006/main">
  <p:tag name="KSO_WM_DIAGRAM_VIRTUALLY_FRAME" val="{&quot;height&quot;:397.2,&quot;left&quot;:30.8,&quot;top&quot;:86.75,&quot;width&quot;:869.4}"/>
</p:tagLst>
</file>

<file path=ppt/tags/tag71.xml><?xml version="1.0" encoding="utf-8"?>
<p:tagLst xmlns:p="http://schemas.openxmlformats.org/presentationml/2006/main">
  <p:tag name="KSO_WM_DIAGRAM_VIRTUALLY_FRAME" val="{&quot;height&quot;:397.2,&quot;left&quot;:30.8,&quot;top&quot;:86.75,&quot;width&quot;:869.4}"/>
</p:tagLst>
</file>

<file path=ppt/tags/tag72.xml><?xml version="1.0" encoding="utf-8"?>
<p:tagLst xmlns:p="http://schemas.openxmlformats.org/presentationml/2006/main">
  <p:tag name="KSO_WM_DIAGRAM_VIRTUALLY_FRAME" val="{&quot;height&quot;:397.2,&quot;left&quot;:30.8,&quot;top&quot;:86.75,&quot;width&quot;:869.4}"/>
</p:tagLst>
</file>

<file path=ppt/tags/tag73.xml><?xml version="1.0" encoding="utf-8"?>
<p:tagLst xmlns:p="http://schemas.openxmlformats.org/presentationml/2006/main">
  <p:tag name="KSO_WM_DIAGRAM_VIRTUALLY_FRAME" val="{&quot;height&quot;:397.2,&quot;left&quot;:30.8,&quot;top&quot;:86.75,&quot;width&quot;:869.4}"/>
</p:tagLst>
</file>

<file path=ppt/tags/tag74.xml><?xml version="1.0" encoding="utf-8"?>
<p:tagLst xmlns:p="http://schemas.openxmlformats.org/presentationml/2006/main">
  <p:tag name="KSO_WM_DIAGRAM_VIRTUALLY_FRAME" val="{&quot;height&quot;:397.2,&quot;left&quot;:30.8,&quot;top&quot;:86.75,&quot;width&quot;:869.4}"/>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DIAGRAM_VIRTUALLY_FRAME" val="{&quot;height&quot;:474.15,&quot;left&quot;:23.05,&quot;top&quot;:48.7,&quot;width&quot;:937}"/>
</p:tagLst>
</file>

<file path=ppt/tags/tag78.xml><?xml version="1.0" encoding="utf-8"?>
<p:tagLst xmlns:p="http://schemas.openxmlformats.org/presentationml/2006/main">
  <p:tag name="KSO_WM_DIAGRAM_VIRTUALLY_FRAME" val="{&quot;height&quot;:474.15,&quot;left&quot;:23.05,&quot;top&quot;:48.7,&quot;width&quot;:937}"/>
</p:tagLst>
</file>

<file path=ppt/tags/tag79.xml><?xml version="1.0" encoding="utf-8"?>
<p:tagLst xmlns:p="http://schemas.openxmlformats.org/presentationml/2006/main">
  <p:tag name="KSO_WM_DIAGRAM_VIRTUALLY_FRAME" val="{&quot;height&quot;:474.15,&quot;left&quot;:23.05,&quot;top&quot;:48.7,&quot;width&quot;:937}"/>
</p:tagLst>
</file>

<file path=ppt/tags/tag8.xml><?xml version="1.0" encoding="utf-8"?>
<p:tagLst xmlns:p="http://schemas.openxmlformats.org/presentationml/2006/main">
  <p:tag name="KSO_WM_DIAGRAM_VIRTUALLY_FRAME" val="{&quot;height&quot;:265.8,&quot;left&quot;:30.85,&quot;top&quot;:68.15,&quot;width&quot;:734}"/>
</p:tagLst>
</file>

<file path=ppt/tags/tag80.xml><?xml version="1.0" encoding="utf-8"?>
<p:tagLst xmlns:p="http://schemas.openxmlformats.org/presentationml/2006/main">
  <p:tag name="KSO_WM_DIAGRAM_VIRTUALLY_FRAME" val="{&quot;height&quot;:474.15,&quot;left&quot;:23.05,&quot;top&quot;:48.7,&quot;width&quot;:937}"/>
</p:tagLst>
</file>

<file path=ppt/tags/tag81.xml><?xml version="1.0" encoding="utf-8"?>
<p:tagLst xmlns:p="http://schemas.openxmlformats.org/presentationml/2006/main">
  <p:tag name="KSO_WM_DIAGRAM_VIRTUALLY_FRAME" val="{&quot;height&quot;:474.15,&quot;left&quot;:23.05,&quot;top&quot;:48.7,&quot;width&quot;:937}"/>
</p:tagLst>
</file>

<file path=ppt/tags/tag82.xml><?xml version="1.0" encoding="utf-8"?>
<p:tagLst xmlns:p="http://schemas.openxmlformats.org/presentationml/2006/main">
  <p:tag name="KSO_WM_DIAGRAM_VIRTUALLY_FRAME" val="{&quot;height&quot;:474.15,&quot;left&quot;:23.05,&quot;top&quot;:48.7,&quot;width&quot;:937}"/>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DIAGRAM_VIRTUALLY_FRAME" val="{&quot;height&quot;:192.35,&quot;left&quot;:36.9,&quot;top&quot;:72.6,&quot;width&quot;:798}"/>
</p:tagLst>
</file>

<file path=ppt/tags/tag85.xml><?xml version="1.0" encoding="utf-8"?>
<p:tagLst xmlns:p="http://schemas.openxmlformats.org/presentationml/2006/main">
  <p:tag name="KSO_WM_DIAGRAM_VIRTUALLY_FRAME" val="{&quot;height&quot;:192.35,&quot;left&quot;:36.9,&quot;top&quot;:72.6,&quot;width&quot;:798}"/>
</p:tagLst>
</file>

<file path=ppt/tags/tag86.xml><?xml version="1.0" encoding="utf-8"?>
<p:tagLst xmlns:p="http://schemas.openxmlformats.org/presentationml/2006/main">
  <p:tag name="KSO_WM_DIAGRAM_VIRTUALLY_FRAME" val="{&quot;height&quot;:192.35,&quot;left&quot;:36.9,&quot;top&quot;:72.6,&quot;width&quot;:798}"/>
</p:tagLst>
</file>

<file path=ppt/tags/tag87.xml><?xml version="1.0" encoding="utf-8"?>
<p:tagLst xmlns:p="http://schemas.openxmlformats.org/presentationml/2006/main">
  <p:tag name="KSO_WM_DIAGRAM_VIRTUALLY_FRAME" val="{&quot;height&quot;:192.35,&quot;left&quot;:36.9,&quot;top&quot;:72.6,&quot;width&quot;:798}"/>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265.8,&quot;left&quot;:30.85,&quot;top&quot;:68.15,&quot;width&quot;:734}"/>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DIAGRAM_VIRTUALLY_FRAME" val="{&quot;height&quot;:490.65,&quot;left&quot;:9.85,&quot;top&quot;:51.6,&quot;width&quot;:941.35}"/>
</p:tagLst>
</file>

<file path=ppt/tags/tag97.xml><?xml version="1.0" encoding="utf-8"?>
<p:tagLst xmlns:p="http://schemas.openxmlformats.org/presentationml/2006/main">
  <p:tag name="KSO_WM_DIAGRAM_VIRTUALLY_FRAME" val="{&quot;height&quot;:490.65,&quot;left&quot;:9.85,&quot;top&quot;:51.6,&quot;width&quot;:941.35}"/>
</p:tagLst>
</file>

<file path=ppt/tags/tag98.xml><?xml version="1.0" encoding="utf-8"?>
<p:tagLst xmlns:p="http://schemas.openxmlformats.org/presentationml/2006/main">
  <p:tag name="KSO_WM_DIAGRAM_VIRTUALLY_FRAME" val="{&quot;height&quot;:490.65,&quot;left&quot;:9.85,&quot;top&quot;:51.6,&quot;width&quot;:941.35}"/>
</p:tagLst>
</file>

<file path=ppt/tags/tag99.xml><?xml version="1.0" encoding="utf-8"?>
<p:tagLst xmlns:p="http://schemas.openxmlformats.org/presentationml/2006/main">
  <p:tag name="KSO_WM_DIAGRAM_VIRTUALLY_FRAME" val="{&quot;height&quot;:490.65,&quot;left&quot;:9.85,&quot;top&quot;:51.6,&quot;width&quot;:941.35}"/>
</p:tagLst>
</file>

<file path=ppt/theme/theme1.xml><?xml version="1.0" encoding="utf-8"?>
<a:theme xmlns:a="http://schemas.openxmlformats.org/drawingml/2006/main" name="第一PPT，www.1ppt.com">
  <a:themeElements>
    <a:clrScheme name="自定义 6">
      <a:dk1>
        <a:srgbClr val="000000"/>
      </a:dk1>
      <a:lt1>
        <a:srgbClr val="FFFFFF"/>
      </a:lt1>
      <a:dk2>
        <a:srgbClr val="778495"/>
      </a:dk2>
      <a:lt2>
        <a:srgbClr val="F0F0F0"/>
      </a:lt2>
      <a:accent1>
        <a:srgbClr val="E80B0B"/>
      </a:accent1>
      <a:accent2>
        <a:srgbClr val="F65050"/>
      </a:accent2>
      <a:accent3>
        <a:srgbClr val="A5A5A5"/>
      </a:accent3>
      <a:accent4>
        <a:srgbClr val="FA9999"/>
      </a:accent4>
      <a:accent5>
        <a:srgbClr val="EE2222"/>
      </a:accent5>
      <a:accent6>
        <a:srgbClr val="7F7F7F"/>
      </a:accent6>
      <a:hlink>
        <a:srgbClr val="E80B0B"/>
      </a:hlink>
      <a:folHlink>
        <a:srgbClr val="BFBFBF"/>
      </a:folHlink>
    </a:clrScheme>
    <a:fontScheme name="自定义 2">
      <a:majorFont>
        <a:latin typeface="华文行楷"/>
        <a:ea typeface="华文行楷"/>
        <a:cs typeface="Arial"/>
      </a:majorFont>
      <a:minorFont>
        <a:latin typeface="华文行楷"/>
        <a:ea typeface="华文行楷"/>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0</TotalTime>
  <Words>23866</Words>
  <Application>WPS 演示</Application>
  <PresentationFormat>全屏显示(16:9)</PresentationFormat>
  <Paragraphs>1123</Paragraphs>
  <Slides>69</Slides>
  <Notes>24</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69</vt:i4>
      </vt:variant>
    </vt:vector>
  </HeadingPairs>
  <TitlesOfParts>
    <vt:vector size="87" baseType="lpstr">
      <vt:lpstr>Arial</vt:lpstr>
      <vt:lpstr>宋体</vt:lpstr>
      <vt:lpstr>Wingdings</vt:lpstr>
      <vt:lpstr>华文行楷</vt:lpstr>
      <vt:lpstr>微软雅黑</vt:lpstr>
      <vt:lpstr>Calibri</vt:lpstr>
      <vt:lpstr>Times New Roman</vt:lpstr>
      <vt:lpstr>仿宋</vt:lpstr>
      <vt:lpstr>汉仪文黑-55简</vt:lpstr>
      <vt:lpstr>PingFang SC</vt:lpstr>
      <vt:lpstr>Arial Unicode MS</vt:lpstr>
      <vt:lpstr>HelveticaNeue</vt:lpstr>
      <vt:lpstr>华文新魏</vt:lpstr>
      <vt:lpstr>Segoe Print</vt:lpstr>
      <vt:lpstr>华文行楷</vt:lpstr>
      <vt:lpstr>黑体</vt:lpstr>
      <vt:lpstr>第一PPT，www.1ppt.com</vt:lpstr>
      <vt:lpstr>第一PPT，www.1ppt.com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龙抬头</dc:title>
  <dc:creator>第一PPT</dc:creator>
  <cp:keywords>www.1ppt.com</cp:keywords>
  <dc:description>www.1ppt.com</dc:description>
  <cp:lastModifiedBy>Administrator</cp:lastModifiedBy>
  <cp:revision>202</cp:revision>
  <dcterms:created xsi:type="dcterms:W3CDTF">2018-02-19T08:04:00Z</dcterms:created>
  <dcterms:modified xsi:type="dcterms:W3CDTF">2025-09-17T02:41:02Z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F48E528BB3A745618BF2CC2620F443AA_12</vt:lpwstr>
  </property>
  <property fmtid="{D5CDD505-2E9C-101B-9397-08002B2CF9AE}" pid="3" name="KSOProductBuildVer">
    <vt:lpwstr>2052-11.8.2.7978</vt:lpwstr>
  </property>
</Properties>
</file>