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963" r:id="rId3"/>
    <p:sldId id="946" r:id="rId4"/>
    <p:sldId id="929" r:id="rId5"/>
    <p:sldId id="276" r:id="rId6"/>
    <p:sldId id="819" r:id="rId8"/>
    <p:sldId id="492" r:id="rId9"/>
    <p:sldId id="884" r:id="rId10"/>
    <p:sldId id="930" r:id="rId11"/>
    <p:sldId id="916" r:id="rId12"/>
    <p:sldId id="890" r:id="rId13"/>
    <p:sldId id="925" r:id="rId14"/>
    <p:sldId id="926" r:id="rId15"/>
    <p:sldId id="915" r:id="rId16"/>
    <p:sldId id="923" r:id="rId17"/>
    <p:sldId id="932" r:id="rId18"/>
    <p:sldId id="927" r:id="rId19"/>
    <p:sldId id="456" r:id="rId20"/>
    <p:sldId id="461" r:id="rId21"/>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0000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19" autoAdjust="0"/>
    <p:restoredTop sz="95494" autoAdjust="0"/>
  </p:normalViewPr>
  <p:slideViewPr>
    <p:cSldViewPr showGuides="1">
      <p:cViewPr varScale="1">
        <p:scale>
          <a:sx n="55" d="100"/>
          <a:sy n="55" d="100"/>
        </p:scale>
        <p:origin x="84" y="72"/>
      </p:cViewPr>
      <p:guideLst>
        <p:guide orient="horz" pos="2165"/>
        <p:guide pos="3899"/>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页眉占位符 38913"/>
          <p:cNvSpPr>
            <a:spLocks noGrp="1"/>
          </p:cNvSpPr>
          <p:nvPr>
            <p:ph type="hdr" sz="quarter"/>
          </p:nvPr>
        </p:nvSpPr>
        <p:spPr>
          <a:xfrm>
            <a:off x="0" y="0"/>
            <a:ext cx="2971800" cy="457200"/>
          </a:xfrm>
          <a:prstGeom prst="rect">
            <a:avLst/>
          </a:prstGeom>
          <a:noFill/>
          <a:ln w="9525">
            <a:noFill/>
          </a:ln>
        </p:spPr>
        <p:txBody>
          <a:bodyPr/>
          <a:lstStyle/>
          <a:p>
            <a:pPr lvl="0" fontAlgn="base"/>
            <a:endParaRPr lang="zh-CN" altLang="en-US" sz="1200" strike="noStrike" noProof="1"/>
          </a:p>
        </p:txBody>
      </p:sp>
      <p:sp>
        <p:nvSpPr>
          <p:cNvPr id="38915" name="日期占位符 38914"/>
          <p:cNvSpPr>
            <a:spLocks noGrp="1"/>
          </p:cNvSpPr>
          <p:nvPr>
            <p:ph type="dt" idx="1"/>
          </p:nvPr>
        </p:nvSpPr>
        <p:spPr>
          <a:xfrm>
            <a:off x="3884613" y="0"/>
            <a:ext cx="2971800" cy="457200"/>
          </a:xfrm>
          <a:prstGeom prst="rect">
            <a:avLst/>
          </a:prstGeom>
          <a:noFill/>
          <a:ln w="9525">
            <a:noFill/>
          </a:ln>
        </p:spPr>
        <p:txBody>
          <a:bodyPr/>
          <a:lstStyle/>
          <a:p>
            <a:pPr lvl="0" algn="r" fontAlgn="base"/>
            <a:endParaRPr lang="zh-CN" altLang="en-US" sz="1200" strike="noStrike" noProof="1"/>
          </a:p>
        </p:txBody>
      </p:sp>
      <p:sp>
        <p:nvSpPr>
          <p:cNvPr id="13316" name="幻灯片图像占位符 38915"/>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13317" name="文本占位符 38916"/>
          <p:cNvSpPr>
            <a:spLocks noGrp="1"/>
          </p:cNvSpPr>
          <p:nvPr>
            <p:ph type="body" sz="quarter"/>
          </p:nvPr>
        </p:nvSpPr>
        <p:spPr>
          <a:xfrm>
            <a:off x="685800" y="4343400"/>
            <a:ext cx="5486400" cy="4114800"/>
          </a:xfrm>
          <a:prstGeom prst="rect">
            <a:avLst/>
          </a:prstGeom>
          <a:noFill/>
          <a:ln w="9525">
            <a:noFill/>
          </a:ln>
        </p:spPr>
        <p:txBody>
          <a:bodyPr anchor="t"/>
          <a:lstStyle/>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38918" name="页脚占位符 38917"/>
          <p:cNvSpPr>
            <a:spLocks noGrp="1"/>
          </p:cNvSpPr>
          <p:nvPr>
            <p:ph type="ftr" sz="quarter" idx="4"/>
          </p:nvPr>
        </p:nvSpPr>
        <p:spPr>
          <a:xfrm>
            <a:off x="0" y="8685213"/>
            <a:ext cx="2971800" cy="457200"/>
          </a:xfrm>
          <a:prstGeom prst="rect">
            <a:avLst/>
          </a:prstGeom>
          <a:noFill/>
          <a:ln w="9525">
            <a:noFill/>
          </a:ln>
        </p:spPr>
        <p:txBody>
          <a:bodyPr anchor="b"/>
          <a:lstStyle/>
          <a:p>
            <a:pPr lvl="0" fontAlgn="base"/>
            <a:endParaRPr lang="zh-CN" altLang="en-US" sz="1200" strike="noStrike" noProof="1"/>
          </a:p>
        </p:txBody>
      </p:sp>
      <p:sp>
        <p:nvSpPr>
          <p:cNvPr id="38919" name="灯片编号占位符 38918"/>
          <p:cNvSpPr>
            <a:spLocks noGrp="1"/>
          </p:cNvSpPr>
          <p:nvPr>
            <p:ph type="sldNum" sz="quarter" idx="5"/>
          </p:nvPr>
        </p:nvSpPr>
        <p:spPr>
          <a:xfrm>
            <a:off x="3884613" y="8685213"/>
            <a:ext cx="2971800" cy="457200"/>
          </a:xfrm>
          <a:prstGeom prst="rect">
            <a:avLst/>
          </a:prstGeom>
          <a:noFill/>
          <a:ln w="9525">
            <a:noFill/>
          </a:ln>
        </p:spPr>
        <p:txBody>
          <a:bodyPr anchor="b"/>
          <a:lstStyle/>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
        <p:nvSpPr>
          <p:cNvPr id="27650" name="幻灯片图像占位符 58369"/>
          <p:cNvSpPr>
            <a:spLocks noGrp="1" noRot="1" noChangeAspect="1" noTextEdit="1"/>
          </p:cNvSpPr>
          <p:nvPr>
            <p:ph type="sldImg"/>
          </p:nvPr>
        </p:nvSpPr>
        <p:spPr>
          <a:xfrm>
            <a:off x="381000" y="685800"/>
            <a:ext cx="6096000" cy="3429000"/>
          </a:xfrm>
        </p:spPr>
      </p:sp>
      <p:sp>
        <p:nvSpPr>
          <p:cNvPr id="27651" name="文本占位符 58370"/>
          <p:cNvSpPr>
            <a:spLocks noGrp="1"/>
          </p:cNvSpPr>
          <p:nvPr>
            <p:ph type="body"/>
          </p:nvPr>
        </p:nvSpPr>
        <p:spPr/>
        <p:txBody>
          <a:bodyPr anchor="t"/>
          <a:lstStyle/>
          <a:p>
            <a:pPr lvl="0"/>
            <a:r>
              <a:rPr lang="en-US" altLang="zh-CN" dirty="0"/>
              <a:t>Passagetiona</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778ACA7-A5C5-4EEF-B785-E78B13277A8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778ACA7-A5C5-4EEF-B785-E78B13277A8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778ACA7-A5C5-4EEF-B785-E78B13277A8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F778ACA7-A5C5-4EEF-B785-E78B13277A8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6.png"/><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image" Target="../media/image2.png"/><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png"/><Relationship Id="rId2" Type="http://schemas.openxmlformats.org/officeDocument/2006/relationships/tags" Target="../tags/tag72.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4.png"/><Relationship Id="rId4" Type="http://schemas.openxmlformats.org/officeDocument/2006/relationships/tags" Target="../tags/tag82.xml"/><Relationship Id="rId3" Type="http://schemas.openxmlformats.org/officeDocument/2006/relationships/image" Target="../media/image3.png"/><Relationship Id="rId2" Type="http://schemas.openxmlformats.org/officeDocument/2006/relationships/tags" Target="../tags/tag8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image" Target="../media/image4.png"/><Relationship Id="rId5" Type="http://schemas.openxmlformats.org/officeDocument/2006/relationships/tags" Target="../tags/tag89.xml"/><Relationship Id="rId4" Type="http://schemas.openxmlformats.org/officeDocument/2006/relationships/image" Target="../media/image3.png"/><Relationship Id="rId3" Type="http://schemas.openxmlformats.org/officeDocument/2006/relationships/tags" Target="../tags/tag88.xml"/><Relationship Id="rId2" Type="http://schemas.openxmlformats.org/officeDocument/2006/relationships/tags" Target="../tags/tag87.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7.png"/><Relationship Id="rId2" Type="http://schemas.openxmlformats.org/officeDocument/2006/relationships/tags" Target="../tags/tag95.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image" Target="../media/image7.png"/><Relationship Id="rId2" Type="http://schemas.openxmlformats.org/officeDocument/2006/relationships/tags" Target="../tags/tag103.xml"/><Relationship Id="rId10" Type="http://schemas.openxmlformats.org/officeDocument/2006/relationships/tags" Target="../tags/tag110.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image" Target="../media/image7.png"/><Relationship Id="rId2" Type="http://schemas.openxmlformats.org/officeDocument/2006/relationships/tags" Target="../tags/tag111.xml"/><Relationship Id="rId10" Type="http://schemas.openxmlformats.org/officeDocument/2006/relationships/tags" Target="../tags/tag11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7.png"/><Relationship Id="rId2" Type="http://schemas.openxmlformats.org/officeDocument/2006/relationships/tags" Target="../tags/tag11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0" Type="http://schemas.openxmlformats.org/officeDocument/2006/relationships/tags" Target="../tags/tag136.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4.png"/><Relationship Id="rId5" Type="http://schemas.openxmlformats.org/officeDocument/2006/relationships/tags" Target="../tags/tag12.xm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png"/><Relationship Id="rId4" Type="http://schemas.openxmlformats.org/officeDocument/2006/relationships/tags" Target="../tags/tag19.xml"/><Relationship Id="rId3" Type="http://schemas.openxmlformats.org/officeDocument/2006/relationships/image" Target="../media/image2.png"/><Relationship Id="rId2" Type="http://schemas.openxmlformats.org/officeDocument/2006/relationships/tags" Target="../tags/tag18.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image" Target="../media/image4.png"/><Relationship Id="rId5" Type="http://schemas.openxmlformats.org/officeDocument/2006/relationships/tags" Target="../tags/tag28.xml"/><Relationship Id="rId4" Type="http://schemas.openxmlformats.org/officeDocument/2006/relationships/image" Target="../media/image3.png"/><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image" Target="../media/image4.png"/><Relationship Id="rId5" Type="http://schemas.openxmlformats.org/officeDocument/2006/relationships/tags" Target="../tags/tag37.xml"/><Relationship Id="rId4" Type="http://schemas.openxmlformats.org/officeDocument/2006/relationships/image" Target="../media/image3.png"/><Relationship Id="rId3" Type="http://schemas.openxmlformats.org/officeDocument/2006/relationships/tags" Target="../tags/tag36.xml"/><Relationship Id="rId2" Type="http://schemas.openxmlformats.org/officeDocument/2006/relationships/tags" Target="../tags/tag35.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5.png"/><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3598632" cy="3429000"/>
          </a:xfrm>
          <a:prstGeom prst="rect">
            <a:avLst/>
          </a:prstGeom>
        </p:spPr>
      </p:pic>
      <p:pic>
        <p:nvPicPr>
          <p:cNvPr id="8" name="图片 7"/>
          <p:cNvPicPr>
            <a:picLocks noChangeAspect="1"/>
          </p:cNvPicPr>
          <p:nvPr>
            <p:custDataLst>
              <p:tags r:id="rId4"/>
            </p:custDataLst>
          </p:nvPr>
        </p:nvPicPr>
        <p:blipFill>
          <a:blip r:embed="rId3"/>
          <a:stretch>
            <a:fillRect/>
          </a:stretch>
        </p:blipFill>
        <p:spPr>
          <a:xfrm rot="10800000">
            <a:off x="8593368" y="3429000"/>
            <a:ext cx="3598632" cy="342900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5151399" y="4555452"/>
            <a:ext cx="1880585" cy="1513077"/>
          </a:xfrm>
          <a:prstGeom prst="rect">
            <a:avLst/>
          </a:prstGeom>
        </p:spPr>
      </p:pic>
      <p:cxnSp>
        <p:nvCxnSpPr>
          <p:cNvPr id="10" name="直接连接符 9"/>
          <p:cNvCxnSpPr/>
          <p:nvPr>
            <p:custDataLst>
              <p:tags r:id="rId7"/>
            </p:custDataLst>
          </p:nvPr>
        </p:nvCxnSpPr>
        <p:spPr>
          <a:xfrm>
            <a:off x="5917520" y="3296589"/>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8"/>
            </p:custDataLst>
          </p:nvPr>
        </p:nvSpPr>
        <p:spPr>
          <a:xfrm>
            <a:off x="1810553" y="1600835"/>
            <a:ext cx="8570894" cy="1633855"/>
          </a:xfrm>
        </p:spPr>
        <p:txBody>
          <a:bodyPr lIns="90000" tIns="46800" rIns="90000" bIns="46800" anchor="b" anchorCtr="0">
            <a:normAutofit/>
          </a:bodyPr>
          <a:lstStyle>
            <a:lvl1pPr algn="ctr">
              <a:defRPr sz="6000" u="none" strike="noStrike" kern="1200" cap="none" spc="6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929563" y="3329674"/>
            <a:ext cx="6672600" cy="614797"/>
          </a:xfrm>
        </p:spPr>
        <p:txBody>
          <a:bodyPr lIns="90000" tIns="46800" rIns="90000" bIns="46800">
            <a:normAutofit/>
          </a:bodyPr>
          <a:lstStyle>
            <a:lvl1pPr marL="0" indent="0" algn="ctr" eaLnBrk="1" fontAlgn="auto" latinLnBrk="0" hangingPunct="1">
              <a:lnSpc>
                <a:spcPct val="100000"/>
              </a:lnSpc>
              <a:buNone/>
              <a:defRPr sz="18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a:xfrm>
            <a:off x="4116000" y="6349833"/>
            <a:ext cx="3960000" cy="316800"/>
          </a:xfrm>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0" y="0"/>
            <a:ext cx="2939415" cy="280035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u="none" strike="noStrike" kern="1200" cap="none" spc="0" normalizeH="0" baseline="0">
                <a:solidFill>
                  <a:schemeClr val="tx1">
                    <a:lumMod val="85000"/>
                    <a:lumOff val="15000"/>
                  </a:schemeClr>
                </a:solidFill>
                <a:uFillTx/>
                <a:latin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stretch>
            <a:fillRect/>
          </a:stretch>
        </p:blipFill>
        <p:spPr>
          <a:xfrm>
            <a:off x="0" y="0"/>
            <a:ext cx="3598632" cy="3429000"/>
          </a:xfrm>
          <a:prstGeom prst="rect">
            <a:avLst/>
          </a:prstGeom>
        </p:spPr>
      </p:pic>
      <p:pic>
        <p:nvPicPr>
          <p:cNvPr id="7" name="图片 6"/>
          <p:cNvPicPr>
            <a:picLocks noChangeAspect="1"/>
          </p:cNvPicPr>
          <p:nvPr>
            <p:custDataLst>
              <p:tags r:id="rId4"/>
            </p:custDataLst>
          </p:nvPr>
        </p:nvPicPr>
        <p:blipFill>
          <a:blip r:embed="rId3"/>
          <a:stretch>
            <a:fillRect/>
          </a:stretch>
        </p:blipFill>
        <p:spPr>
          <a:xfrm rot="10800000">
            <a:off x="8593368" y="3429000"/>
            <a:ext cx="3598632" cy="3429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5151399" y="4555452"/>
            <a:ext cx="1880585" cy="1513077"/>
          </a:xfrm>
          <a:prstGeom prst="rect">
            <a:avLst/>
          </a:prstGeom>
        </p:spPr>
      </p:pic>
      <p:cxnSp>
        <p:nvCxnSpPr>
          <p:cNvPr id="9" name="直接连接符 8"/>
          <p:cNvCxnSpPr/>
          <p:nvPr>
            <p:custDataLst>
              <p:tags r:id="rId7"/>
            </p:custDataLst>
          </p:nvPr>
        </p:nvCxnSpPr>
        <p:spPr>
          <a:xfrm>
            <a:off x="5917520" y="3611901"/>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8"/>
            </p:custDataLst>
          </p:nvPr>
        </p:nvSpPr>
        <p:spPr>
          <a:xfrm>
            <a:off x="2440373" y="2222401"/>
            <a:ext cx="7486644" cy="1313240"/>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accent1"/>
                </a:solidFill>
                <a:uFillTx/>
                <a:latin typeface="Arial" panose="020B0604020202020204" pitchFamily="34" charset="0"/>
                <a:ea typeface="汉仪旗黑-85S" panose="0002060004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3" name="文本占位符 12"/>
          <p:cNvSpPr>
            <a:spLocks noGrp="1"/>
          </p:cNvSpPr>
          <p:nvPr>
            <p:ph type="body" sz="quarter" idx="13" hasCustomPrompt="1"/>
            <p:custDataLst>
              <p:tags r:id="rId12"/>
            </p:custDataLst>
          </p:nvPr>
        </p:nvSpPr>
        <p:spPr>
          <a:xfrm>
            <a:off x="2440373" y="3675442"/>
            <a:ext cx="7486644" cy="665592"/>
          </a:xfrm>
        </p:spPr>
        <p:txBody>
          <a:bodyPr lIns="90000" tIns="46800" rIns="90000" bIns="46800" anchor="ctr">
            <a:normAutofit/>
          </a:bodyPr>
          <a:lstStyle>
            <a:lvl1pPr marL="0" indent="0" algn="ctr">
              <a:buNone/>
              <a:defRPr sz="2400" baseline="0">
                <a:solidFill>
                  <a:schemeClr val="accent1"/>
                </a:solidFill>
                <a:latin typeface="Arial" panose="020B0604020202020204" pitchFamily="34" charset="0"/>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stretch>
            <a:fillRect/>
          </a:stretch>
        </p:blipFill>
        <p:spPr>
          <a:xfrm>
            <a:off x="0" y="0"/>
            <a:ext cx="1867535" cy="1779270"/>
          </a:xfrm>
          <a:prstGeom prst="rect">
            <a:avLst/>
          </a:prstGeom>
        </p:spPr>
      </p:pic>
      <p:pic>
        <p:nvPicPr>
          <p:cNvPr id="7" name="图片 6"/>
          <p:cNvPicPr>
            <a:picLocks noChangeAspect="1"/>
          </p:cNvPicPr>
          <p:nvPr>
            <p:custDataLst>
              <p:tags r:id="rId4"/>
            </p:custDataLst>
          </p:nvPr>
        </p:nvPicPr>
        <p:blipFill>
          <a:blip r:embed="rId5"/>
          <a:stretch>
            <a:fillRect/>
          </a:stretch>
        </p:blipFill>
        <p:spPr>
          <a:xfrm rot="10800000">
            <a:off x="10416540" y="5166360"/>
            <a:ext cx="1775460" cy="1691640"/>
          </a:xfrm>
          <a:prstGeom prst="rect">
            <a:avLst/>
          </a:prstGeom>
        </p:spPr>
      </p:pic>
      <p:sp>
        <p:nvSpPr>
          <p:cNvPr id="2" name="标题 1"/>
          <p:cNvSpPr>
            <a:spLocks noGrp="1"/>
          </p:cNvSpPr>
          <p:nvPr>
            <p:ph type="title"/>
            <p:custDataLst>
              <p:tags r:id="rId6"/>
            </p:custDataLst>
          </p:nvPr>
        </p:nvSpPr>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3"/>
            </p:custDataLst>
          </p:nvPr>
        </p:nvPicPr>
        <p:blipFill>
          <a:blip r:embed="rId4"/>
          <a:stretch>
            <a:fillRect/>
          </a:stretch>
        </p:blipFill>
        <p:spPr>
          <a:xfrm>
            <a:off x="0" y="0"/>
            <a:ext cx="1867535" cy="1779270"/>
          </a:xfrm>
          <a:prstGeom prst="rect">
            <a:avLst/>
          </a:prstGeom>
        </p:spPr>
      </p:pic>
      <p:pic>
        <p:nvPicPr>
          <p:cNvPr id="10" name="图片 9"/>
          <p:cNvPicPr>
            <a:picLocks noChangeAspect="1"/>
          </p:cNvPicPr>
          <p:nvPr>
            <p:custDataLst>
              <p:tags r:id="rId5"/>
            </p:custDataLst>
          </p:nvPr>
        </p:nvPicPr>
        <p:blipFill>
          <a:blip r:embed="rId6"/>
          <a:stretch>
            <a:fillRect/>
          </a:stretch>
        </p:blipFill>
        <p:spPr>
          <a:xfrm rot="10800000">
            <a:off x="10416540" y="5166360"/>
            <a:ext cx="1775460" cy="169164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lIns="90000" tIns="46800" rIns="90000" bIns="46800" anchor="ctr">
            <a:normAutofit/>
          </a:bodyPr>
          <a:lstStyle>
            <a:lvl1pP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8" name="矩形 7"/>
          <p:cNvSpPr/>
          <p:nvPr>
            <p:custDataLst>
              <p:tags r:id="rId4"/>
            </p:custDataLst>
          </p:nvPr>
        </p:nvSpPr>
        <p:spPr>
          <a:xfrm>
            <a:off x="0" y="0"/>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lIns="90000" tIns="46800" rIns="90000" bIns="46800" anchor="ctr">
            <a:normAutofit/>
          </a:bodyPr>
          <a:lstStyle>
            <a:lvl1pP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3999"/>
            <a:ext cx="3956400" cy="4093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7"/>
            <a:ext cx="6480000" cy="5087937"/>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lIns="90000" tIns="46800" rIns="90000" bIns="46800" anchor="ctr">
            <a:normAutofit/>
          </a:bodyPr>
          <a:lstStyle>
            <a:lvl1pPr algn="ct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0" y="-9525"/>
            <a:ext cx="1524635" cy="145288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lIns="90000" tIns="46800" rIns="90000" bIns="46800" anchor="ctr">
            <a:normAutofit/>
          </a:bodyPr>
          <a:lstStyle>
            <a:lvl1pPr algn="ct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p:custDataLst>
              <p:tags r:id="rId5"/>
            </p:custDataLst>
          </p:nvPr>
        </p:nvSpPr>
        <p:spPr>
          <a:xfrm>
            <a:off x="579600" y="237600"/>
            <a:ext cx="11037600" cy="441964"/>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lIns="90000" tIns="46800" rIns="90000" bIns="46800" anchor="b">
            <a:normAutofit/>
          </a:bodyPr>
          <a:lstStyle>
            <a:lvl1pPr algn="ctr">
              <a:defRPr sz="60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8" name="图片 7"/>
          <p:cNvPicPr>
            <a:picLocks noChangeAspect="1"/>
          </p:cNvPicPr>
          <p:nvPr>
            <p:custDataLst>
              <p:tags r:id="rId8"/>
            </p:custDataLst>
          </p:nvPr>
        </p:nvPicPr>
        <p:blipFill>
          <a:blip r:embed="rId9"/>
          <a:stretch>
            <a:fillRect/>
          </a:stretch>
        </p:blipFill>
        <p:spPr>
          <a:xfrm>
            <a:off x="0" y="0"/>
            <a:ext cx="3143250" cy="2995295"/>
          </a:xfrm>
          <a:prstGeom prst="rect">
            <a:avLst/>
          </a:prstGeom>
        </p:spPr>
      </p:pic>
      <p:pic>
        <p:nvPicPr>
          <p:cNvPr id="11" name="图片 10"/>
          <p:cNvPicPr>
            <a:picLocks noChangeAspect="1"/>
          </p:cNvPicPr>
          <p:nvPr>
            <p:custDataLst>
              <p:tags r:id="rId10"/>
            </p:custDataLst>
          </p:nvPr>
        </p:nvPicPr>
        <p:blipFill>
          <a:blip r:embed="rId9"/>
          <a:stretch>
            <a:fillRect/>
          </a:stretch>
        </p:blipFill>
        <p:spPr>
          <a:xfrm rot="10800000">
            <a:off x="9048750" y="3862705"/>
            <a:ext cx="3143250" cy="299529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1999" cy="6857999"/>
            <a:chOff x="1" y="0"/>
            <a:chExt cx="12191999" cy="6857999"/>
          </a:xfrm>
        </p:grpSpPr>
        <p:pic>
          <p:nvPicPr>
            <p:cNvPr id="10" name="图片 9"/>
            <p:cNvPicPr>
              <a:picLocks noChangeAspect="1"/>
            </p:cNvPicPr>
            <p:nvPr userDrawn="1">
              <p:custDataLst>
                <p:tags r:id="rId3"/>
              </p:custDataLst>
            </p:nvPr>
          </p:nvPicPr>
          <p:blipFill>
            <a:blip r:embed="rId4"/>
            <a:stretch>
              <a:fillRect/>
            </a:stretch>
          </p:blipFill>
          <p:spPr>
            <a:xfrm>
              <a:off x="1" y="0"/>
              <a:ext cx="1867398" cy="1779373"/>
            </a:xfrm>
            <a:prstGeom prst="rect">
              <a:avLst/>
            </a:prstGeom>
          </p:spPr>
        </p:pic>
        <p:pic>
          <p:nvPicPr>
            <p:cNvPr id="11" name="图片 10"/>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5155706" y="4555452"/>
            <a:ext cx="1880585" cy="1513077"/>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0"/>
            <a:ext cx="3598632" cy="3429000"/>
          </a:xfrm>
          <a:prstGeom prst="rect">
            <a:avLst/>
          </a:prstGeom>
        </p:spPr>
      </p:pic>
      <p:pic>
        <p:nvPicPr>
          <p:cNvPr id="8" name="图片 7"/>
          <p:cNvPicPr>
            <a:picLocks noChangeAspect="1"/>
          </p:cNvPicPr>
          <p:nvPr>
            <p:custDataLst>
              <p:tags r:id="rId6"/>
            </p:custDataLst>
          </p:nvPr>
        </p:nvPicPr>
        <p:blipFill>
          <a:blip r:embed="rId5"/>
          <a:stretch>
            <a:fillRect/>
          </a:stretch>
        </p:blipFill>
        <p:spPr>
          <a:xfrm rot="10800000">
            <a:off x="8593368" y="3429000"/>
            <a:ext cx="3598632" cy="3429000"/>
          </a:xfrm>
          <a:prstGeom prst="rect">
            <a:avLst/>
          </a:prstGeom>
        </p:spPr>
      </p:pic>
      <p:sp>
        <p:nvSpPr>
          <p:cNvPr id="4" name="日期占位符 3"/>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0"/>
            </p:custDataLst>
          </p:nvPr>
        </p:nvSpPr>
        <p:spPr>
          <a:xfrm>
            <a:off x="2939598" y="2172132"/>
            <a:ext cx="6508750" cy="1152524"/>
          </a:xfrm>
          <a:noFill/>
        </p:spPr>
        <p:txBody>
          <a:bodyPr lIns="90000" tIns="46800" rIns="90000" bIns="46800" anchor="b" anchorCtr="0">
            <a:normAutofit/>
          </a:bodyPr>
          <a:lstStyle>
            <a:lvl1pPr algn="ctr">
              <a:defRPr sz="4800" u="none" strike="noStrike" kern="1200" cap="none" spc="3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1"/>
            </p:custDataLst>
          </p:nvPr>
        </p:nvSpPr>
        <p:spPr>
          <a:xfrm>
            <a:off x="2939598" y="3441935"/>
            <a:ext cx="6508750" cy="695957"/>
          </a:xfrm>
        </p:spPr>
        <p:txBody>
          <a:bodyPr lIns="90000" tIns="46800" rIns="90000" bIns="46800" anchor="t">
            <a:normAutofit/>
          </a:bodyPr>
          <a:lstStyle>
            <a:lvl1pPr marL="0" indent="0" algn="ctr" eaLnBrk="1" fontAlgn="auto" latinLnBrk="0" hangingPunct="1">
              <a:buNone/>
              <a:defRPr kumimoji="0" lang="zh-CN" altLang="en-US" sz="2000" b="0" i="0" u="none" strike="noStrike" kern="1200" cap="none" spc="150" normalizeH="0" baseline="0" noProof="1">
                <a:solidFill>
                  <a:schemeClr val="accent1"/>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1" y="0"/>
            <a:ext cx="12191999" cy="6857999"/>
            <a:chOff x="1" y="0"/>
            <a:chExt cx="12191999" cy="6857999"/>
          </a:xfrm>
        </p:grpSpPr>
        <p:pic>
          <p:nvPicPr>
            <p:cNvPr id="11" name="图片 10"/>
            <p:cNvPicPr>
              <a:picLocks noChangeAspect="1"/>
            </p:cNvPicPr>
            <p:nvPr userDrawn="1">
              <p:custDataLst>
                <p:tags r:id="rId3"/>
              </p:custDataLst>
            </p:nvPr>
          </p:nvPicPr>
          <p:blipFill>
            <a:blip r:embed="rId4"/>
            <a:stretch>
              <a:fillRect/>
            </a:stretch>
          </p:blipFill>
          <p:spPr>
            <a:xfrm>
              <a:off x="1" y="0"/>
              <a:ext cx="1867398" cy="1779373"/>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1" y="0"/>
            <a:ext cx="12191999" cy="6857999"/>
            <a:chOff x="1" y="0"/>
            <a:chExt cx="12191999" cy="6857999"/>
          </a:xfrm>
        </p:grpSpPr>
        <p:pic>
          <p:nvPicPr>
            <p:cNvPr id="12" name="图片 11"/>
            <p:cNvPicPr>
              <a:picLocks noChangeAspect="1"/>
            </p:cNvPicPr>
            <p:nvPr userDrawn="1">
              <p:custDataLst>
                <p:tags r:id="rId3"/>
              </p:custDataLst>
            </p:nvPr>
          </p:nvPicPr>
          <p:blipFill>
            <a:blip r:embed="rId4"/>
            <a:stretch>
              <a:fillRect/>
            </a:stretch>
          </p:blipFill>
          <p:spPr>
            <a:xfrm>
              <a:off x="1" y="0"/>
              <a:ext cx="1867398" cy="1779373"/>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tx1">
                    <a:lumMod val="75000"/>
                    <a:lumOff val="25000"/>
                  </a:schemeClr>
                </a:solidFill>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2000" cy="6858000"/>
            <a:chOff x="1" y="0"/>
            <a:chExt cx="12192000" cy="6858000"/>
          </a:xfrm>
        </p:grpSpPr>
        <p:pic>
          <p:nvPicPr>
            <p:cNvPr id="6" name="图片 5"/>
            <p:cNvPicPr>
              <a:picLocks noChangeAspect="1"/>
            </p:cNvPicPr>
            <p:nvPr>
              <p:custDataLst>
                <p:tags r:id="rId3"/>
              </p:custDataLst>
            </p:nvPr>
          </p:nvPicPr>
          <p:blipFill>
            <a:blip r:embed="rId4"/>
            <a:stretch>
              <a:fillRect/>
            </a:stretch>
          </p:blipFill>
          <p:spPr>
            <a:xfrm>
              <a:off x="1" y="0"/>
              <a:ext cx="2420164" cy="2306083"/>
            </a:xfrm>
            <a:prstGeom prst="rect">
              <a:avLst/>
            </a:prstGeom>
          </p:spPr>
        </p:pic>
        <p:pic>
          <p:nvPicPr>
            <p:cNvPr id="7" name="图片 6"/>
            <p:cNvPicPr>
              <a:picLocks noChangeAspect="1"/>
            </p:cNvPicPr>
            <p:nvPr>
              <p:custDataLst>
                <p:tags r:id="rId5"/>
              </p:custDataLst>
            </p:nvPr>
          </p:nvPicPr>
          <p:blipFill>
            <a:blip r:embed="rId4"/>
            <a:stretch>
              <a:fillRect/>
            </a:stretch>
          </p:blipFill>
          <p:spPr>
            <a:xfrm rot="10800000">
              <a:off x="9771837" y="4551917"/>
              <a:ext cx="2420164" cy="2306083"/>
            </a:xfrm>
            <a:prstGeom prst="rect">
              <a:avLst/>
            </a:prstGeom>
          </p:spPr>
        </p:pic>
      </p:grpSp>
      <p:sp>
        <p:nvSpPr>
          <p:cNvPr id="2" name="标题 1"/>
          <p:cNvSpPr>
            <a:spLocks noGrp="1"/>
          </p:cNvSpPr>
          <p:nvPr>
            <p:ph type="title"/>
            <p:custDataLst>
              <p:tags r:id="rId6"/>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5"/>
            </p:custDataLst>
          </p:nvPr>
        </p:nvSpPr>
        <p:spPr/>
        <p:txBody>
          <a:bodyPr/>
          <a:lstStyle>
            <a:lvl1pPr>
              <a:defRPr>
                <a:solidFill>
                  <a:schemeClr val="tx1">
                    <a:lumMod val="75000"/>
                    <a:lumOff val="2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defRPr>
                <a:solidFill>
                  <a:schemeClr val="tx1">
                    <a:lumMod val="75000"/>
                    <a:lumOff val="25000"/>
                  </a:schemeClr>
                </a:solidFill>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solidFill>
                  <a:schemeClr val="tx1">
                    <a:lumMod val="75000"/>
                    <a:lumOff val="25000"/>
                  </a:schemeClr>
                </a:solidFill>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9.jpeg"/><Relationship Id="rId25" Type="http://schemas.openxmlformats.org/officeDocument/2006/relationships/tags" Target="../tags/tag14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userDrawn="1"/>
        </p:nvPicPr>
        <p:blipFill>
          <a:blip r:embed="rId26"/>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75000"/>
              <a:lumOff val="2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3.xml"/><Relationship Id="rId2" Type="http://schemas.openxmlformats.org/officeDocument/2006/relationships/image" Target="../media/image11.jpeg"/><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2.xml"/><Relationship Id="rId7" Type="http://schemas.openxmlformats.org/officeDocument/2006/relationships/image" Target="../media/image22.jpeg"/><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image" Target="../media/image16.png"/><Relationship Id="rId2" Type="http://schemas.openxmlformats.org/officeDocument/2006/relationships/tags" Target="../tags/tag198.xml"/><Relationship Id="rId10" Type="http://schemas.openxmlformats.org/officeDocument/2006/relationships/notesSlide" Target="../notesSlides/notesSlide6.xml"/><Relationship Id="rId1" Type="http://schemas.openxmlformats.org/officeDocument/2006/relationships/tags" Target="../tags/tag197.xml"/></Relationships>
</file>

<file path=ppt/slides/_rels/slide11.xml.rels><?xml version="1.0" encoding="UTF-8" standalone="yes"?>
<Relationships xmlns="http://schemas.openxmlformats.org/package/2006/relationships"><Relationship Id="rId99" Type="http://schemas.openxmlformats.org/officeDocument/2006/relationships/tags" Target="../tags/tag303.xml"/><Relationship Id="rId98" Type="http://schemas.openxmlformats.org/officeDocument/2006/relationships/tags" Target="../tags/tag302.xml"/><Relationship Id="rId97" Type="http://schemas.openxmlformats.org/officeDocument/2006/relationships/tags" Target="../tags/tag301.xml"/><Relationship Id="rId96" Type="http://schemas.openxmlformats.org/officeDocument/2006/relationships/tags" Target="../tags/tag300.xml"/><Relationship Id="rId95" Type="http://schemas.openxmlformats.org/officeDocument/2006/relationships/tags" Target="../tags/tag299.xml"/><Relationship Id="rId94" Type="http://schemas.openxmlformats.org/officeDocument/2006/relationships/tags" Target="../tags/tag298.xml"/><Relationship Id="rId93" Type="http://schemas.openxmlformats.org/officeDocument/2006/relationships/tags" Target="../tags/tag297.xml"/><Relationship Id="rId92" Type="http://schemas.openxmlformats.org/officeDocument/2006/relationships/tags" Target="../tags/tag296.xml"/><Relationship Id="rId91" Type="http://schemas.openxmlformats.org/officeDocument/2006/relationships/tags" Target="../tags/tag295.xml"/><Relationship Id="rId90" Type="http://schemas.openxmlformats.org/officeDocument/2006/relationships/tags" Target="../tags/tag294.xml"/><Relationship Id="rId9" Type="http://schemas.openxmlformats.org/officeDocument/2006/relationships/tags" Target="../tags/tag213.xml"/><Relationship Id="rId89" Type="http://schemas.openxmlformats.org/officeDocument/2006/relationships/tags" Target="../tags/tag293.xml"/><Relationship Id="rId88" Type="http://schemas.openxmlformats.org/officeDocument/2006/relationships/tags" Target="../tags/tag292.xml"/><Relationship Id="rId87" Type="http://schemas.openxmlformats.org/officeDocument/2006/relationships/tags" Target="../tags/tag291.xml"/><Relationship Id="rId86" Type="http://schemas.openxmlformats.org/officeDocument/2006/relationships/tags" Target="../tags/tag290.xml"/><Relationship Id="rId85" Type="http://schemas.openxmlformats.org/officeDocument/2006/relationships/tags" Target="../tags/tag289.xml"/><Relationship Id="rId84" Type="http://schemas.openxmlformats.org/officeDocument/2006/relationships/tags" Target="../tags/tag288.xml"/><Relationship Id="rId83" Type="http://schemas.openxmlformats.org/officeDocument/2006/relationships/tags" Target="../tags/tag287.xml"/><Relationship Id="rId82" Type="http://schemas.openxmlformats.org/officeDocument/2006/relationships/tags" Target="../tags/tag286.xml"/><Relationship Id="rId81" Type="http://schemas.openxmlformats.org/officeDocument/2006/relationships/tags" Target="../tags/tag285.xml"/><Relationship Id="rId80" Type="http://schemas.openxmlformats.org/officeDocument/2006/relationships/tags" Target="../tags/tag284.xml"/><Relationship Id="rId8" Type="http://schemas.openxmlformats.org/officeDocument/2006/relationships/tags" Target="../tags/tag212.xml"/><Relationship Id="rId79" Type="http://schemas.openxmlformats.org/officeDocument/2006/relationships/tags" Target="../tags/tag283.xml"/><Relationship Id="rId78" Type="http://schemas.openxmlformats.org/officeDocument/2006/relationships/tags" Target="../tags/tag282.xml"/><Relationship Id="rId77" Type="http://schemas.openxmlformats.org/officeDocument/2006/relationships/tags" Target="../tags/tag281.xml"/><Relationship Id="rId76" Type="http://schemas.openxmlformats.org/officeDocument/2006/relationships/tags" Target="../tags/tag280.xml"/><Relationship Id="rId75" Type="http://schemas.openxmlformats.org/officeDocument/2006/relationships/tags" Target="../tags/tag279.xml"/><Relationship Id="rId74" Type="http://schemas.openxmlformats.org/officeDocument/2006/relationships/tags" Target="../tags/tag278.xml"/><Relationship Id="rId73" Type="http://schemas.openxmlformats.org/officeDocument/2006/relationships/tags" Target="../tags/tag277.xml"/><Relationship Id="rId72" Type="http://schemas.openxmlformats.org/officeDocument/2006/relationships/tags" Target="../tags/tag276.xml"/><Relationship Id="rId71" Type="http://schemas.openxmlformats.org/officeDocument/2006/relationships/tags" Target="../tags/tag275.xml"/><Relationship Id="rId70" Type="http://schemas.openxmlformats.org/officeDocument/2006/relationships/tags" Target="../tags/tag274.xml"/><Relationship Id="rId7" Type="http://schemas.openxmlformats.org/officeDocument/2006/relationships/tags" Target="../tags/tag211.xml"/><Relationship Id="rId69" Type="http://schemas.openxmlformats.org/officeDocument/2006/relationships/tags" Target="../tags/tag273.xml"/><Relationship Id="rId68" Type="http://schemas.openxmlformats.org/officeDocument/2006/relationships/tags" Target="../tags/tag272.xml"/><Relationship Id="rId67" Type="http://schemas.openxmlformats.org/officeDocument/2006/relationships/tags" Target="../tags/tag271.xml"/><Relationship Id="rId66" Type="http://schemas.openxmlformats.org/officeDocument/2006/relationships/tags" Target="../tags/tag270.xml"/><Relationship Id="rId65" Type="http://schemas.openxmlformats.org/officeDocument/2006/relationships/tags" Target="../tags/tag269.xml"/><Relationship Id="rId64" Type="http://schemas.openxmlformats.org/officeDocument/2006/relationships/tags" Target="../tags/tag268.xml"/><Relationship Id="rId63" Type="http://schemas.openxmlformats.org/officeDocument/2006/relationships/tags" Target="../tags/tag267.xml"/><Relationship Id="rId62" Type="http://schemas.openxmlformats.org/officeDocument/2006/relationships/tags" Target="../tags/tag266.xml"/><Relationship Id="rId61" Type="http://schemas.openxmlformats.org/officeDocument/2006/relationships/tags" Target="../tags/tag265.xml"/><Relationship Id="rId60" Type="http://schemas.openxmlformats.org/officeDocument/2006/relationships/tags" Target="../tags/tag264.xml"/><Relationship Id="rId6" Type="http://schemas.openxmlformats.org/officeDocument/2006/relationships/tags" Target="../tags/tag210.xml"/><Relationship Id="rId59" Type="http://schemas.openxmlformats.org/officeDocument/2006/relationships/tags" Target="../tags/tag263.xml"/><Relationship Id="rId58" Type="http://schemas.openxmlformats.org/officeDocument/2006/relationships/tags" Target="../tags/tag262.xml"/><Relationship Id="rId57" Type="http://schemas.openxmlformats.org/officeDocument/2006/relationships/tags" Target="../tags/tag261.xml"/><Relationship Id="rId56" Type="http://schemas.openxmlformats.org/officeDocument/2006/relationships/tags" Target="../tags/tag260.xml"/><Relationship Id="rId55" Type="http://schemas.openxmlformats.org/officeDocument/2006/relationships/tags" Target="../tags/tag259.xml"/><Relationship Id="rId54" Type="http://schemas.openxmlformats.org/officeDocument/2006/relationships/tags" Target="../tags/tag258.xml"/><Relationship Id="rId53" Type="http://schemas.openxmlformats.org/officeDocument/2006/relationships/tags" Target="../tags/tag257.xml"/><Relationship Id="rId52" Type="http://schemas.openxmlformats.org/officeDocument/2006/relationships/tags" Target="../tags/tag256.xml"/><Relationship Id="rId51" Type="http://schemas.openxmlformats.org/officeDocument/2006/relationships/tags" Target="../tags/tag255.xml"/><Relationship Id="rId50" Type="http://schemas.openxmlformats.org/officeDocument/2006/relationships/tags" Target="../tags/tag254.xml"/><Relationship Id="rId5" Type="http://schemas.openxmlformats.org/officeDocument/2006/relationships/tags" Target="../tags/tag209.xml"/><Relationship Id="rId49" Type="http://schemas.openxmlformats.org/officeDocument/2006/relationships/tags" Target="../tags/tag253.xml"/><Relationship Id="rId48" Type="http://schemas.openxmlformats.org/officeDocument/2006/relationships/tags" Target="../tags/tag252.xml"/><Relationship Id="rId47" Type="http://schemas.openxmlformats.org/officeDocument/2006/relationships/tags" Target="../tags/tag251.xml"/><Relationship Id="rId46" Type="http://schemas.openxmlformats.org/officeDocument/2006/relationships/tags" Target="../tags/tag250.xml"/><Relationship Id="rId45" Type="http://schemas.openxmlformats.org/officeDocument/2006/relationships/tags" Target="../tags/tag249.xml"/><Relationship Id="rId44" Type="http://schemas.openxmlformats.org/officeDocument/2006/relationships/tags" Target="../tags/tag248.xml"/><Relationship Id="rId43" Type="http://schemas.openxmlformats.org/officeDocument/2006/relationships/tags" Target="../tags/tag247.xml"/><Relationship Id="rId42" Type="http://schemas.openxmlformats.org/officeDocument/2006/relationships/tags" Target="../tags/tag246.xml"/><Relationship Id="rId41" Type="http://schemas.openxmlformats.org/officeDocument/2006/relationships/tags" Target="../tags/tag245.xml"/><Relationship Id="rId40" Type="http://schemas.openxmlformats.org/officeDocument/2006/relationships/tags" Target="../tags/tag244.xml"/><Relationship Id="rId4" Type="http://schemas.openxmlformats.org/officeDocument/2006/relationships/tags" Target="../tags/tag208.xml"/><Relationship Id="rId39" Type="http://schemas.openxmlformats.org/officeDocument/2006/relationships/tags" Target="../tags/tag243.xml"/><Relationship Id="rId38" Type="http://schemas.openxmlformats.org/officeDocument/2006/relationships/tags" Target="../tags/tag242.xml"/><Relationship Id="rId37" Type="http://schemas.openxmlformats.org/officeDocument/2006/relationships/tags" Target="../tags/tag241.xml"/><Relationship Id="rId36" Type="http://schemas.openxmlformats.org/officeDocument/2006/relationships/tags" Target="../tags/tag240.xml"/><Relationship Id="rId35" Type="http://schemas.openxmlformats.org/officeDocument/2006/relationships/tags" Target="../tags/tag239.xml"/><Relationship Id="rId34" Type="http://schemas.openxmlformats.org/officeDocument/2006/relationships/tags" Target="../tags/tag238.xml"/><Relationship Id="rId33" Type="http://schemas.openxmlformats.org/officeDocument/2006/relationships/tags" Target="../tags/tag237.xml"/><Relationship Id="rId32" Type="http://schemas.openxmlformats.org/officeDocument/2006/relationships/tags" Target="../tags/tag236.xml"/><Relationship Id="rId31" Type="http://schemas.openxmlformats.org/officeDocument/2006/relationships/tags" Target="../tags/tag235.xml"/><Relationship Id="rId30" Type="http://schemas.openxmlformats.org/officeDocument/2006/relationships/tags" Target="../tags/tag234.xml"/><Relationship Id="rId3" Type="http://schemas.openxmlformats.org/officeDocument/2006/relationships/image" Target="../media/image16.png"/><Relationship Id="rId29" Type="http://schemas.openxmlformats.org/officeDocument/2006/relationships/tags" Target="../tags/tag233.xml"/><Relationship Id="rId28" Type="http://schemas.openxmlformats.org/officeDocument/2006/relationships/tags" Target="../tags/tag232.xml"/><Relationship Id="rId27" Type="http://schemas.openxmlformats.org/officeDocument/2006/relationships/tags" Target="../tags/tag231.xml"/><Relationship Id="rId26" Type="http://schemas.openxmlformats.org/officeDocument/2006/relationships/tags" Target="../tags/tag230.xml"/><Relationship Id="rId25" Type="http://schemas.openxmlformats.org/officeDocument/2006/relationships/tags" Target="../tags/tag229.xml"/><Relationship Id="rId24" Type="http://schemas.openxmlformats.org/officeDocument/2006/relationships/tags" Target="../tags/tag228.xml"/><Relationship Id="rId23" Type="http://schemas.openxmlformats.org/officeDocument/2006/relationships/tags" Target="../tags/tag227.xml"/><Relationship Id="rId22" Type="http://schemas.openxmlformats.org/officeDocument/2006/relationships/tags" Target="../tags/tag226.xml"/><Relationship Id="rId21" Type="http://schemas.openxmlformats.org/officeDocument/2006/relationships/tags" Target="../tags/tag225.xml"/><Relationship Id="rId20" Type="http://schemas.openxmlformats.org/officeDocument/2006/relationships/tags" Target="../tags/tag224.xml"/><Relationship Id="rId2" Type="http://schemas.openxmlformats.org/officeDocument/2006/relationships/tags" Target="../tags/tag207.xml"/><Relationship Id="rId19" Type="http://schemas.openxmlformats.org/officeDocument/2006/relationships/tags" Target="../tags/tag223.xml"/><Relationship Id="rId18" Type="http://schemas.openxmlformats.org/officeDocument/2006/relationships/tags" Target="../tags/tag222.xml"/><Relationship Id="rId17" Type="http://schemas.openxmlformats.org/officeDocument/2006/relationships/tags" Target="../tags/tag221.xml"/><Relationship Id="rId16" Type="http://schemas.openxmlformats.org/officeDocument/2006/relationships/tags" Target="../tags/tag220.xml"/><Relationship Id="rId15" Type="http://schemas.openxmlformats.org/officeDocument/2006/relationships/tags" Target="../tags/tag219.xml"/><Relationship Id="rId14" Type="http://schemas.openxmlformats.org/officeDocument/2006/relationships/tags" Target="../tags/tag218.xml"/><Relationship Id="rId13" Type="http://schemas.openxmlformats.org/officeDocument/2006/relationships/tags" Target="../tags/tag217.xml"/><Relationship Id="rId123" Type="http://schemas.openxmlformats.org/officeDocument/2006/relationships/notesSlide" Target="../notesSlides/notesSlide7.xml"/><Relationship Id="rId122" Type="http://schemas.openxmlformats.org/officeDocument/2006/relationships/slideLayout" Target="../slideLayouts/slideLayout7.xml"/><Relationship Id="rId121" Type="http://schemas.openxmlformats.org/officeDocument/2006/relationships/tags" Target="../tags/tag325.xml"/><Relationship Id="rId120" Type="http://schemas.openxmlformats.org/officeDocument/2006/relationships/tags" Target="../tags/tag324.xml"/><Relationship Id="rId12" Type="http://schemas.openxmlformats.org/officeDocument/2006/relationships/tags" Target="../tags/tag216.xml"/><Relationship Id="rId119" Type="http://schemas.openxmlformats.org/officeDocument/2006/relationships/tags" Target="../tags/tag323.xml"/><Relationship Id="rId118" Type="http://schemas.openxmlformats.org/officeDocument/2006/relationships/tags" Target="../tags/tag322.xml"/><Relationship Id="rId117" Type="http://schemas.openxmlformats.org/officeDocument/2006/relationships/tags" Target="../tags/tag321.xml"/><Relationship Id="rId116" Type="http://schemas.openxmlformats.org/officeDocument/2006/relationships/tags" Target="../tags/tag320.xml"/><Relationship Id="rId115" Type="http://schemas.openxmlformats.org/officeDocument/2006/relationships/tags" Target="../tags/tag319.xml"/><Relationship Id="rId114" Type="http://schemas.openxmlformats.org/officeDocument/2006/relationships/tags" Target="../tags/tag318.xml"/><Relationship Id="rId113" Type="http://schemas.openxmlformats.org/officeDocument/2006/relationships/tags" Target="../tags/tag317.xml"/><Relationship Id="rId112" Type="http://schemas.openxmlformats.org/officeDocument/2006/relationships/tags" Target="../tags/tag316.xml"/><Relationship Id="rId111" Type="http://schemas.openxmlformats.org/officeDocument/2006/relationships/tags" Target="../tags/tag315.xml"/><Relationship Id="rId110" Type="http://schemas.openxmlformats.org/officeDocument/2006/relationships/tags" Target="../tags/tag314.xml"/><Relationship Id="rId11" Type="http://schemas.openxmlformats.org/officeDocument/2006/relationships/tags" Target="../tags/tag215.xml"/><Relationship Id="rId109" Type="http://schemas.openxmlformats.org/officeDocument/2006/relationships/tags" Target="../tags/tag313.xml"/><Relationship Id="rId108" Type="http://schemas.openxmlformats.org/officeDocument/2006/relationships/tags" Target="../tags/tag312.xml"/><Relationship Id="rId107" Type="http://schemas.openxmlformats.org/officeDocument/2006/relationships/tags" Target="../tags/tag311.xml"/><Relationship Id="rId106" Type="http://schemas.openxmlformats.org/officeDocument/2006/relationships/tags" Target="../tags/tag310.xml"/><Relationship Id="rId105" Type="http://schemas.openxmlformats.org/officeDocument/2006/relationships/tags" Target="../tags/tag309.xml"/><Relationship Id="rId104" Type="http://schemas.openxmlformats.org/officeDocument/2006/relationships/tags" Target="../tags/tag308.xml"/><Relationship Id="rId103" Type="http://schemas.openxmlformats.org/officeDocument/2006/relationships/tags" Target="../tags/tag307.xml"/><Relationship Id="rId102" Type="http://schemas.openxmlformats.org/officeDocument/2006/relationships/tags" Target="../tags/tag306.xml"/><Relationship Id="rId101" Type="http://schemas.openxmlformats.org/officeDocument/2006/relationships/tags" Target="../tags/tag305.xml"/><Relationship Id="rId100" Type="http://schemas.openxmlformats.org/officeDocument/2006/relationships/tags" Target="../tags/tag304.xml"/><Relationship Id="rId10" Type="http://schemas.openxmlformats.org/officeDocument/2006/relationships/tags" Target="../tags/tag214.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image" Target="../media/image24.png"/><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image" Target="../media/image23.png"/><Relationship Id="rId4" Type="http://schemas.openxmlformats.org/officeDocument/2006/relationships/tags" Target="../tags/tag331.xml"/><Relationship Id="rId3" Type="http://schemas.openxmlformats.org/officeDocument/2006/relationships/image" Target="../media/image16.png"/><Relationship Id="rId2" Type="http://schemas.openxmlformats.org/officeDocument/2006/relationships/tags" Target="../tags/tag330.xml"/><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tags" Target="../tags/tag329.xml"/></Relationships>
</file>

<file path=ppt/slides/_rels/slide13.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image" Target="../media/image23.png"/><Relationship Id="rId4" Type="http://schemas.openxmlformats.org/officeDocument/2006/relationships/tags" Target="../tags/tag340.xml"/><Relationship Id="rId3" Type="http://schemas.openxmlformats.org/officeDocument/2006/relationships/image" Target="../media/image16.png"/><Relationship Id="rId2" Type="http://schemas.openxmlformats.org/officeDocument/2006/relationships/tags" Target="../tags/tag339.xml"/><Relationship Id="rId14" Type="http://schemas.openxmlformats.org/officeDocument/2006/relationships/notesSlide" Target="../notesSlides/notesSlide9.xml"/><Relationship Id="rId13" Type="http://schemas.openxmlformats.org/officeDocument/2006/relationships/slideLayout" Target="../slideLayouts/slideLayout7.xml"/><Relationship Id="rId12" Type="http://schemas.openxmlformats.org/officeDocument/2006/relationships/tags" Target="../tags/tag344.xml"/><Relationship Id="rId11" Type="http://schemas.openxmlformats.org/officeDocument/2006/relationships/image" Target="../media/image21.png"/><Relationship Id="rId10" Type="http://schemas.microsoft.com/office/2007/relationships/media" Target="../media/media2.mp3"/><Relationship Id="rId1" Type="http://schemas.openxmlformats.org/officeDocument/2006/relationships/tags" Target="../tags/tag338.xml"/></Relationships>
</file>

<file path=ppt/slides/_rels/slide14.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image" Target="../media/image16.png"/><Relationship Id="rId22" Type="http://schemas.openxmlformats.org/officeDocument/2006/relationships/notesSlide" Target="../notesSlides/notesSlide10.xml"/><Relationship Id="rId21" Type="http://schemas.openxmlformats.org/officeDocument/2006/relationships/slideLayout" Target="../slideLayouts/slideLayout7.xml"/><Relationship Id="rId20" Type="http://schemas.openxmlformats.org/officeDocument/2006/relationships/tags" Target="../tags/tag365.xml"/><Relationship Id="rId2" Type="http://schemas.openxmlformats.org/officeDocument/2006/relationships/tags" Target="../tags/tag349.xml"/><Relationship Id="rId19" Type="http://schemas.openxmlformats.org/officeDocument/2006/relationships/tags" Target="../tags/tag364.xml"/><Relationship Id="rId18" Type="http://schemas.openxmlformats.org/officeDocument/2006/relationships/tags" Target="../tags/tag363.xml"/><Relationship Id="rId17" Type="http://schemas.openxmlformats.org/officeDocument/2006/relationships/image" Target="../media/image23.png"/><Relationship Id="rId16" Type="http://schemas.openxmlformats.org/officeDocument/2006/relationships/tags" Target="../tags/tag362.xml"/><Relationship Id="rId15" Type="http://schemas.openxmlformats.org/officeDocument/2006/relationships/tags" Target="../tags/tag361.xml"/><Relationship Id="rId14" Type="http://schemas.openxmlformats.org/officeDocument/2006/relationships/tags" Target="../tags/tag360.xml"/><Relationship Id="rId13" Type="http://schemas.openxmlformats.org/officeDocument/2006/relationships/tags" Target="../tags/tag359.xml"/><Relationship Id="rId12" Type="http://schemas.openxmlformats.org/officeDocument/2006/relationships/tags" Target="../tags/tag358.xml"/><Relationship Id="rId11" Type="http://schemas.openxmlformats.org/officeDocument/2006/relationships/tags" Target="../tags/tag357.xml"/><Relationship Id="rId10" Type="http://schemas.openxmlformats.org/officeDocument/2006/relationships/tags" Target="../tags/tag356.xml"/><Relationship Id="rId1" Type="http://schemas.openxmlformats.org/officeDocument/2006/relationships/tags" Target="../tags/tag34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9.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0.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371.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2.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145.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46.xml"/></Relationships>
</file>

<file path=ppt/slides/_rels/slide5.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image" Target="../media/image18.png"/><Relationship Id="rId7" Type="http://schemas.openxmlformats.org/officeDocument/2006/relationships/tags" Target="../tags/tag151.xml"/><Relationship Id="rId6" Type="http://schemas.openxmlformats.org/officeDocument/2006/relationships/image" Target="../media/image17.jpeg"/><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16.png"/><Relationship Id="rId2" Type="http://schemas.openxmlformats.org/officeDocument/2006/relationships/tags" Target="../tags/tag148.xml"/><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tags" Target="../tags/tag14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6.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tags" Target="../tags/tag161.xml"/><Relationship Id="rId6" Type="http://schemas.openxmlformats.org/officeDocument/2006/relationships/image" Target="../media/image19.jpeg"/><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image" Target="../media/image16.png"/><Relationship Id="rId2" Type="http://schemas.openxmlformats.org/officeDocument/2006/relationships/tags" Target="../tags/tag158.xml"/><Relationship Id="rId1" Type="http://schemas.openxmlformats.org/officeDocument/2006/relationships/tags" Target="../tags/tag157.xml"/></Relationships>
</file>

<file path=ppt/slides/_rels/slide8.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19.jpeg"/><Relationship Id="rId4" Type="http://schemas.openxmlformats.org/officeDocument/2006/relationships/tags" Target="../tags/tag167.xml"/><Relationship Id="rId3" Type="http://schemas.openxmlformats.org/officeDocument/2006/relationships/image" Target="../media/image16.png"/><Relationship Id="rId2" Type="http://schemas.openxmlformats.org/officeDocument/2006/relationships/tags" Target="../tags/tag166.xml"/><Relationship Id="rId15" Type="http://schemas.openxmlformats.org/officeDocument/2006/relationships/notesSlide" Target="../notesSlides/notesSlide4.xml"/><Relationship Id="rId14" Type="http://schemas.openxmlformats.org/officeDocument/2006/relationships/slideLayout" Target="../slideLayouts/slideLayout7.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20.png"/><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16.png"/><Relationship Id="rId22" Type="http://schemas.openxmlformats.org/officeDocument/2006/relationships/notesSlide" Target="../notesSlides/notesSlide5.xml"/><Relationship Id="rId21" Type="http://schemas.openxmlformats.org/officeDocument/2006/relationships/slideLayout" Target="../slideLayouts/slideLayout7.xml"/><Relationship Id="rId20" Type="http://schemas.openxmlformats.org/officeDocument/2006/relationships/tags" Target="../tags/tag193.xml"/><Relationship Id="rId2" Type="http://schemas.openxmlformats.org/officeDocument/2006/relationships/tags" Target="../tags/tag180.xml"/><Relationship Id="rId19" Type="http://schemas.openxmlformats.org/officeDocument/2006/relationships/image" Target="../media/image21.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7" name="TextBox 4"/>
          <p:cNvSpPr txBox="1">
            <a:spLocks noChangeArrowheads="1"/>
          </p:cNvSpPr>
          <p:nvPr>
            <p:custDataLst>
              <p:tags r:id="rId4"/>
            </p:custDataLst>
          </p:nvPr>
        </p:nvSpPr>
        <p:spPr bwMode="auto">
          <a:xfrm>
            <a:off x="534035" y="914400"/>
            <a:ext cx="11199495" cy="1512570"/>
          </a:xfrm>
          <a:prstGeom prst="rect">
            <a:avLst/>
          </a:prstGeom>
          <a:solidFill>
            <a:schemeClr val="bg1">
              <a:lumMod val="95000"/>
            </a:schemeClr>
          </a:solidFill>
          <a:ln w="9525">
            <a:noFill/>
            <a:miter lim="800000"/>
          </a:ln>
        </p:spPr>
        <p:txBody>
          <a:bodyPr wrap="square">
            <a:spAutoFit/>
          </a:bodyPr>
          <a:lstStyle/>
          <a:p>
            <a:pPr algn="just" eaLnBrk="1" hangingPunct="1">
              <a:lnSpc>
                <a:spcPct val="110000"/>
              </a:lnSpc>
            </a:pP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Look at the map. Listen to the conversation and finish the activities below.</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sz="2800" dirty="0">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ct val="110000"/>
              </a:lnSpc>
            </a:pP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1. Draw the</a:t>
            </a:r>
            <a:r>
              <a:rPr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 route</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 that Jake, Linlin, and </a:t>
            </a:r>
            <a:r>
              <a:rPr lang="en-US" altLang="zh-CN" sz="2800" dirty="0" err="1">
                <a:latin typeface="Times New Roman" panose="02020603050405020304" pitchFamily="18" charset="0"/>
                <a:ea typeface="华文楷体" panose="02010600040101010101" pitchFamily="2" charset="-122"/>
                <a:cs typeface="Times New Roman" panose="02020603050405020304" pitchFamily="18" charset="0"/>
              </a:rPr>
              <a:t>Yuhui</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 will take.</a:t>
            </a:r>
            <a:endParaRPr lang="en-US" altLang="zh-CN" sz="2800" dirty="0">
              <a:latin typeface="Times New Roman" panose="02020603050405020304" pitchFamily="18" charset="0"/>
              <a:ea typeface="华文楷体" panose="02010600040101010101" pitchFamily="2" charset="-122"/>
              <a:cs typeface="Times New Roman" panose="02020603050405020304" pitchFamily="18" charset="0"/>
            </a:endParaRPr>
          </a:p>
          <a:p>
            <a:pPr algn="just" eaLnBrk="1" hangingPunct="1">
              <a:lnSpc>
                <a:spcPct val="110000"/>
              </a:lnSpc>
            </a:pP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2. </a:t>
            </a:r>
            <a:r>
              <a:rPr lang="en-US" altLang="zh-CN" sz="2800" b="1" dirty="0">
                <a:latin typeface="Times New Roman" panose="02020603050405020304" pitchFamily="18" charset="0"/>
                <a:ea typeface="华文楷体" panose="02010600040101010101" pitchFamily="2" charset="-122"/>
                <a:cs typeface="Times New Roman" panose="02020603050405020304" pitchFamily="18" charset="0"/>
              </a:rPr>
              <a:t>Mark</a:t>
            </a:r>
            <a:r>
              <a:rPr lang="en-US" altLang="zh-CN" sz="2800" dirty="0">
                <a:latin typeface="Times New Roman" panose="02020603050405020304" pitchFamily="18" charset="0"/>
                <a:ea typeface="华文楷体" panose="02010600040101010101" pitchFamily="2" charset="-122"/>
                <a:cs typeface="Times New Roman" panose="02020603050405020304" pitchFamily="18" charset="0"/>
              </a:rPr>
              <a:t> the places they will visit on the map.</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文本框 1"/>
          <p:cNvSpPr txBox="1"/>
          <p:nvPr>
            <p:custDataLst>
              <p:tags r:id="rId5"/>
            </p:custDataLst>
          </p:nvPr>
        </p:nvSpPr>
        <p:spPr>
          <a:xfrm>
            <a:off x="381635" y="228600"/>
            <a:ext cx="3556000" cy="583565"/>
          </a:xfrm>
          <a:prstGeom prst="rect">
            <a:avLst/>
          </a:prstGeom>
          <a:solidFill>
            <a:schemeClr val="tx2"/>
          </a:solidFill>
          <a:ln>
            <a:noFill/>
          </a:ln>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Listening--</a:t>
            </a:r>
            <a:r>
              <a:rPr lang="en-US" altLang="zh-CN" sz="2800" b="1" dirty="0">
                <a:latin typeface="Times New Roman" panose="02020603050405020304" pitchFamily="18" charset="0"/>
                <a:cs typeface="Times New Roman" panose="02020603050405020304" pitchFamily="18" charset="0"/>
              </a:rPr>
              <a:t>Activity3</a:t>
            </a:r>
            <a:endParaRPr lang="en-US" altLang="zh-CN" sz="2800" b="1" dirty="0">
              <a:latin typeface="Times New Roman" panose="02020603050405020304" pitchFamily="18" charset="0"/>
              <a:cs typeface="Times New Roman" panose="02020603050405020304" pitchFamily="18" charset="0"/>
            </a:endParaRPr>
          </a:p>
        </p:txBody>
      </p:sp>
      <p:sp>
        <p:nvSpPr>
          <p:cNvPr id="14" name="文本框 13"/>
          <p:cNvSpPr txBox="1"/>
          <p:nvPr>
            <p:custDataLst>
              <p:tags r:id="rId6"/>
            </p:custDataLst>
          </p:nvPr>
        </p:nvSpPr>
        <p:spPr>
          <a:xfrm>
            <a:off x="912495" y="2853690"/>
            <a:ext cx="10339705" cy="3482340"/>
          </a:xfrm>
          <a:prstGeom prst="roundRect">
            <a:avLst/>
          </a:prstGeom>
          <a:solidFill>
            <a:schemeClr val="bg1">
              <a:lumMod val="95000"/>
            </a:schemeClr>
          </a:solidFill>
          <a:ln>
            <a:solidFill>
              <a:srgbClr val="E59580"/>
            </a:solidFill>
          </a:ln>
        </p:spPr>
        <p:txBody>
          <a:bodyPr wrap="square" rtlCol="0">
            <a:noAutofit/>
          </a:bodyPr>
          <a:lstStyle/>
          <a:p>
            <a:pPr lvl="0" algn="ctr" fontAlgn="auto">
              <a:lnSpc>
                <a:spcPct val="120000"/>
              </a:lnSpc>
              <a:buClrTx/>
              <a:buSzTx/>
              <a:buFontTx/>
            </a:pPr>
            <a:r>
              <a:rPr lang="en-US" altLang="zh-CN" sz="2800" b="1" dirty="0">
                <a:latin typeface="Times New Roman" panose="02020603050405020304" pitchFamily="18" charset="0"/>
                <a:cs typeface="Times New Roman" panose="02020603050405020304" pitchFamily="18" charset="0"/>
                <a:sym typeface="+mn-ea"/>
              </a:rPr>
              <a:t>Listen for directions</a:t>
            </a:r>
            <a:endParaRPr lang="en-US" altLang="en-US" sz="2800" b="1" spc="-1" dirty="0">
              <a:latin typeface="Times New Roman" panose="02020603050405020304" pitchFamily="18" charset="0"/>
              <a:cs typeface="Times New Roman" panose="02020603050405020304" pitchFamily="18" charset="0"/>
              <a:sym typeface="+mn-ea"/>
            </a:endParaRPr>
          </a:p>
          <a:p>
            <a:pPr lvl="0" indent="457200" algn="just" fontAlgn="auto">
              <a:lnSpc>
                <a:spcPct val="100000"/>
              </a:lnSpc>
              <a:buClrTx/>
              <a:buSzTx/>
              <a:buFontTx/>
            </a:pPr>
            <a:r>
              <a:rPr lang="en-US" altLang="en-US" sz="2800" spc="-1" dirty="0">
                <a:latin typeface="Times New Roman" panose="02020603050405020304" pitchFamily="18" charset="0"/>
                <a:cs typeface="Times New Roman" panose="02020603050405020304" pitchFamily="18" charset="0"/>
                <a:sym typeface="+mn-ea"/>
              </a:rPr>
              <a:t>Listening for directions can be difficult, as often a lot of information is given in a short time. You could listen for</a:t>
            </a:r>
            <a:r>
              <a:rPr lang="en-US" altLang="en-US" sz="2800" b="1" spc="-1" dirty="0">
                <a:latin typeface="Times New Roman" panose="02020603050405020304" pitchFamily="18" charset="0"/>
                <a:cs typeface="Times New Roman" panose="02020603050405020304" pitchFamily="18" charset="0"/>
                <a:sym typeface="+mn-ea"/>
              </a:rPr>
              <a:t> sequence words </a:t>
            </a:r>
            <a:r>
              <a:rPr lang="en-US" altLang="en-US" sz="2800" spc="-1" dirty="0">
                <a:latin typeface="Times New Roman" panose="02020603050405020304" pitchFamily="18" charset="0"/>
                <a:cs typeface="Times New Roman" panose="02020603050405020304" pitchFamily="18" charset="0"/>
                <a:sym typeface="+mn-ea"/>
              </a:rPr>
              <a:t>(first, to begin with, then, after that, finally…) and </a:t>
            </a:r>
            <a:r>
              <a:rPr lang="en-US" altLang="en-US" sz="2800" b="1" spc="-1" dirty="0">
                <a:latin typeface="Times New Roman" panose="02020603050405020304" pitchFamily="18" charset="0"/>
                <a:cs typeface="Times New Roman" panose="02020603050405020304" pitchFamily="18" charset="0"/>
                <a:sym typeface="+mn-ea"/>
              </a:rPr>
              <a:t>direction words </a:t>
            </a:r>
            <a:r>
              <a:rPr lang="en-US" altLang="en-US" sz="2800" spc="-1" dirty="0">
                <a:latin typeface="Times New Roman" panose="02020603050405020304" pitchFamily="18" charset="0"/>
                <a:cs typeface="Times New Roman" panose="02020603050405020304" pitchFamily="18" charset="0"/>
                <a:sym typeface="+mn-ea"/>
              </a:rPr>
              <a:t>(go straight on, turn left, go across…).You can also try to form a mental map of where you are going while the other person is talking. </a:t>
            </a:r>
            <a:endParaRPr lang="en-US" altLang="en-US" sz="2800" spc="-1" dirty="0">
              <a:latin typeface="Times New Roman" panose="02020603050405020304" pitchFamily="18" charset="0"/>
              <a:cs typeface="Times New Roman" panose="02020603050405020304" pitchFamily="18" charset="0"/>
              <a:sym typeface="+mn-ea"/>
            </a:endParaRPr>
          </a:p>
        </p:txBody>
      </p:sp>
      <p:pic>
        <p:nvPicPr>
          <p:cNvPr id="4" name="图片 3" descr="0356f4280bc693f">
            <a:hlinkClick r:id="" action="ppaction://hlinkshowjump?jump=previousslide"/>
          </p:cNvPr>
          <p:cNvPicPr>
            <a:picLocks noChangeAspect="1"/>
          </p:cNvPicPr>
          <p:nvPr/>
        </p:nvPicPr>
        <p:blipFill>
          <a:blip r:embed="rId7"/>
          <a:srcRect l="35195" r="16855" b="26172"/>
          <a:stretch>
            <a:fillRect/>
          </a:stretch>
        </p:blipFill>
        <p:spPr>
          <a:xfrm rot="1212931">
            <a:off x="919200" y="2589659"/>
            <a:ext cx="533386" cy="563636"/>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15" name="文本框 14"/>
          <p:cNvSpPr txBox="1"/>
          <p:nvPr>
            <p:custDataLst>
              <p:tags r:id="rId4"/>
            </p:custDataLst>
          </p:nvPr>
        </p:nvSpPr>
        <p:spPr>
          <a:xfrm>
            <a:off x="176536" y="380851"/>
            <a:ext cx="3088640" cy="583565"/>
          </a:xfrm>
          <a:prstGeom prst="rect">
            <a:avLst/>
          </a:prstGeom>
          <a:solidFill>
            <a:schemeClr val="tx2"/>
          </a:solidFill>
          <a:ln>
            <a:noFill/>
          </a:ln>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Direction Words</a:t>
            </a:r>
            <a:endParaRPr lang="en-US" altLang="zh-CN" sz="3200" b="1" dirty="0">
              <a:latin typeface="Times New Roman" panose="02020603050405020304" pitchFamily="18" charset="0"/>
              <a:cs typeface="Times New Roman" panose="02020603050405020304" pitchFamily="18" charset="0"/>
            </a:endParaRPr>
          </a:p>
        </p:txBody>
      </p:sp>
      <p:grpSp>
        <p:nvGrpSpPr>
          <p:cNvPr id="25" name="组合 24"/>
          <p:cNvGrpSpPr/>
          <p:nvPr>
            <p:custDataLst>
              <p:tags r:id="rId5"/>
            </p:custDataLst>
          </p:nvPr>
        </p:nvGrpSpPr>
        <p:grpSpPr>
          <a:xfrm>
            <a:off x="3200361" y="1870291"/>
            <a:ext cx="982980" cy="1191260"/>
            <a:chOff x="26627" y="11052"/>
            <a:chExt cx="3096" cy="3752"/>
          </a:xfrm>
        </p:grpSpPr>
        <p:sp>
          <p:nvSpPr>
            <p:cNvPr id="16" name="矩形 15"/>
            <p:cNvSpPr/>
            <p:nvPr>
              <p:custDataLst>
                <p:tags r:id="rId6"/>
              </p:custDataLst>
            </p:nvPr>
          </p:nvSpPr>
          <p:spPr>
            <a:xfrm>
              <a:off x="29321" y="11052"/>
              <a:ext cx="403"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21" name="组合 20"/>
            <p:cNvGrpSpPr/>
            <p:nvPr>
              <p:custDataLst>
                <p:tags r:id="rId7"/>
              </p:custDataLst>
            </p:nvPr>
          </p:nvGrpSpPr>
          <p:grpSpPr>
            <a:xfrm>
              <a:off x="26627" y="11052"/>
              <a:ext cx="1798" cy="3752"/>
              <a:chOff x="26627" y="11052"/>
              <a:chExt cx="3751" cy="8964"/>
            </a:xfrm>
          </p:grpSpPr>
          <p:sp>
            <p:nvSpPr>
              <p:cNvPr id="17" name="矩形 16"/>
              <p:cNvSpPr/>
              <p:nvPr>
                <p:custDataLst>
                  <p:tags r:id="rId8"/>
                </p:custDataLst>
              </p:nvPr>
            </p:nvSpPr>
            <p:spPr>
              <a:xfrm flipH="1">
                <a:off x="3025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8" name="矩形 17"/>
              <p:cNvSpPr/>
              <p:nvPr>
                <p:custDataLst>
                  <p:tags r:id="rId9"/>
                </p:custDataLst>
              </p:nvPr>
            </p:nvSpPr>
            <p:spPr>
              <a:xfrm flipH="1">
                <a:off x="30258" y="16266"/>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9" name="矩形 18"/>
              <p:cNvSpPr/>
              <p:nvPr>
                <p:custDataLst>
                  <p:tags r:id="rId10"/>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0" name="矩形 19"/>
              <p:cNvSpPr/>
              <p:nvPr>
                <p:custDataLst>
                  <p:tags r:id="rId11"/>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24" name="组合 23"/>
            <p:cNvGrpSpPr/>
            <p:nvPr>
              <p:custDataLst>
                <p:tags r:id="rId12"/>
              </p:custDataLst>
            </p:nvPr>
          </p:nvGrpSpPr>
          <p:grpSpPr>
            <a:xfrm>
              <a:off x="27217" y="12717"/>
              <a:ext cx="1756" cy="2075"/>
              <a:chOff x="30710" y="12980"/>
              <a:chExt cx="1756" cy="2235"/>
            </a:xfrm>
          </p:grpSpPr>
          <p:sp>
            <p:nvSpPr>
              <p:cNvPr id="22" name="矩形 21"/>
              <p:cNvSpPr/>
              <p:nvPr>
                <p:custDataLst>
                  <p:tags r:id="rId13"/>
                </p:custDataLst>
              </p:nvPr>
            </p:nvSpPr>
            <p:spPr>
              <a:xfrm flipH="1">
                <a:off x="32208" y="13101"/>
                <a:ext cx="259" cy="21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3" name="左箭头 22"/>
              <p:cNvSpPr/>
              <p:nvPr>
                <p:custDataLst>
                  <p:tags r:id="rId14"/>
                </p:custDataLst>
              </p:nvPr>
            </p:nvSpPr>
            <p:spPr>
              <a:xfrm>
                <a:off x="30710" y="12980"/>
                <a:ext cx="1757" cy="45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grpSp>
        <p:nvGrpSpPr>
          <p:cNvPr id="44" name="组合 43"/>
          <p:cNvGrpSpPr/>
          <p:nvPr>
            <p:custDataLst>
              <p:tags r:id="rId15"/>
            </p:custDataLst>
          </p:nvPr>
        </p:nvGrpSpPr>
        <p:grpSpPr>
          <a:xfrm>
            <a:off x="5880873" y="1829668"/>
            <a:ext cx="1398905" cy="1198880"/>
            <a:chOff x="26341" y="10520"/>
            <a:chExt cx="4406" cy="3776"/>
          </a:xfrm>
        </p:grpSpPr>
        <p:grpSp>
          <p:nvGrpSpPr>
            <p:cNvPr id="36" name="组合 35"/>
            <p:cNvGrpSpPr/>
            <p:nvPr>
              <p:custDataLst>
                <p:tags r:id="rId16"/>
              </p:custDataLst>
            </p:nvPr>
          </p:nvGrpSpPr>
          <p:grpSpPr>
            <a:xfrm>
              <a:off x="26341" y="10544"/>
              <a:ext cx="1798" cy="1570"/>
              <a:chOff x="26341" y="10544"/>
              <a:chExt cx="1798" cy="1570"/>
            </a:xfrm>
          </p:grpSpPr>
          <p:sp>
            <p:nvSpPr>
              <p:cNvPr id="2" name="矩形 1"/>
              <p:cNvSpPr/>
              <p:nvPr>
                <p:custDataLst>
                  <p:tags r:id="rId17"/>
                </p:custDataLst>
              </p:nvPr>
            </p:nvSpPr>
            <p:spPr>
              <a:xfrm flipH="1">
                <a:off x="28081" y="10544"/>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 name="矩形 4"/>
              <p:cNvSpPr/>
              <p:nvPr>
                <p:custDataLst>
                  <p:tags r:id="rId18"/>
                </p:custDataLst>
              </p:nvPr>
            </p:nvSpPr>
            <p:spPr>
              <a:xfrm rot="16200000" flipH="1">
                <a:off x="27215" y="11190"/>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37" name="组合 36"/>
            <p:cNvGrpSpPr/>
            <p:nvPr>
              <p:custDataLst>
                <p:tags r:id="rId19"/>
              </p:custDataLst>
            </p:nvPr>
          </p:nvGrpSpPr>
          <p:grpSpPr>
            <a:xfrm>
              <a:off x="26341" y="12726"/>
              <a:ext cx="1798" cy="1570"/>
              <a:chOff x="26341" y="12726"/>
              <a:chExt cx="1798" cy="1570"/>
            </a:xfrm>
          </p:grpSpPr>
          <p:sp>
            <p:nvSpPr>
              <p:cNvPr id="7" name="矩形 6"/>
              <p:cNvSpPr/>
              <p:nvPr>
                <p:custDataLst>
                  <p:tags r:id="rId20"/>
                </p:custDataLst>
              </p:nvPr>
            </p:nvSpPr>
            <p:spPr>
              <a:xfrm flipH="1">
                <a:off x="28081" y="12726"/>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2" name="矩形 31"/>
              <p:cNvSpPr/>
              <p:nvPr>
                <p:custDataLst>
                  <p:tags r:id="rId21"/>
                </p:custDataLst>
              </p:nvPr>
            </p:nvSpPr>
            <p:spPr>
              <a:xfrm rot="16200000" flipH="1">
                <a:off x="27215" y="11853"/>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33" name="组合 32"/>
            <p:cNvGrpSpPr/>
            <p:nvPr>
              <p:custDataLst>
                <p:tags r:id="rId22"/>
              </p:custDataLst>
            </p:nvPr>
          </p:nvGrpSpPr>
          <p:grpSpPr>
            <a:xfrm flipH="1">
              <a:off x="28417" y="12169"/>
              <a:ext cx="1756" cy="2075"/>
              <a:chOff x="30710" y="12980"/>
              <a:chExt cx="1756" cy="2235"/>
            </a:xfrm>
          </p:grpSpPr>
          <p:sp>
            <p:nvSpPr>
              <p:cNvPr id="34" name="矩形 33"/>
              <p:cNvSpPr/>
              <p:nvPr>
                <p:custDataLst>
                  <p:tags r:id="rId23"/>
                </p:custDataLst>
              </p:nvPr>
            </p:nvSpPr>
            <p:spPr>
              <a:xfrm flipH="1">
                <a:off x="32208" y="13101"/>
                <a:ext cx="259" cy="21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5" name="左箭头 34"/>
              <p:cNvSpPr/>
              <p:nvPr>
                <p:custDataLst>
                  <p:tags r:id="rId24"/>
                </p:custDataLst>
              </p:nvPr>
            </p:nvSpPr>
            <p:spPr>
              <a:xfrm>
                <a:off x="30710" y="12980"/>
                <a:ext cx="1757" cy="45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38" name="组合 37"/>
            <p:cNvGrpSpPr/>
            <p:nvPr>
              <p:custDataLst>
                <p:tags r:id="rId25"/>
              </p:custDataLst>
            </p:nvPr>
          </p:nvGrpSpPr>
          <p:grpSpPr>
            <a:xfrm flipH="1">
              <a:off x="28949" y="10520"/>
              <a:ext cx="1798" cy="1570"/>
              <a:chOff x="26341" y="10544"/>
              <a:chExt cx="1798" cy="1570"/>
            </a:xfrm>
          </p:grpSpPr>
          <p:sp>
            <p:nvSpPr>
              <p:cNvPr id="39" name="矩形 38"/>
              <p:cNvSpPr/>
              <p:nvPr>
                <p:custDataLst>
                  <p:tags r:id="rId26"/>
                </p:custDataLst>
              </p:nvPr>
            </p:nvSpPr>
            <p:spPr>
              <a:xfrm flipH="1">
                <a:off x="28081" y="10544"/>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0" name="矩形 39"/>
              <p:cNvSpPr/>
              <p:nvPr>
                <p:custDataLst>
                  <p:tags r:id="rId27"/>
                </p:custDataLst>
              </p:nvPr>
            </p:nvSpPr>
            <p:spPr>
              <a:xfrm rot="16200000" flipH="1">
                <a:off x="27215" y="11190"/>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41" name="组合 40"/>
            <p:cNvGrpSpPr/>
            <p:nvPr>
              <p:custDataLst>
                <p:tags r:id="rId28"/>
              </p:custDataLst>
            </p:nvPr>
          </p:nvGrpSpPr>
          <p:grpSpPr>
            <a:xfrm flipH="1">
              <a:off x="28949" y="12702"/>
              <a:ext cx="1798" cy="1570"/>
              <a:chOff x="26341" y="12726"/>
              <a:chExt cx="1798" cy="1570"/>
            </a:xfrm>
          </p:grpSpPr>
          <p:sp>
            <p:nvSpPr>
              <p:cNvPr id="42" name="矩形 41"/>
              <p:cNvSpPr/>
              <p:nvPr>
                <p:custDataLst>
                  <p:tags r:id="rId29"/>
                </p:custDataLst>
              </p:nvPr>
            </p:nvSpPr>
            <p:spPr>
              <a:xfrm flipH="1">
                <a:off x="28081" y="12726"/>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3" name="矩形 42"/>
              <p:cNvSpPr/>
              <p:nvPr>
                <p:custDataLst>
                  <p:tags r:id="rId30"/>
                </p:custDataLst>
              </p:nvPr>
            </p:nvSpPr>
            <p:spPr>
              <a:xfrm rot="16200000" flipH="1">
                <a:off x="27215" y="11853"/>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grpSp>
        <p:nvGrpSpPr>
          <p:cNvPr id="45" name="组合 44"/>
          <p:cNvGrpSpPr/>
          <p:nvPr>
            <p:custDataLst>
              <p:tags r:id="rId31"/>
            </p:custDataLst>
          </p:nvPr>
        </p:nvGrpSpPr>
        <p:grpSpPr>
          <a:xfrm flipH="1">
            <a:off x="393707" y="1709751"/>
            <a:ext cx="1271905" cy="1191260"/>
            <a:chOff x="26627" y="11052"/>
            <a:chExt cx="3097" cy="3752"/>
          </a:xfrm>
        </p:grpSpPr>
        <p:sp>
          <p:nvSpPr>
            <p:cNvPr id="46" name="矩形 45"/>
            <p:cNvSpPr/>
            <p:nvPr>
              <p:custDataLst>
                <p:tags r:id="rId32"/>
              </p:custDataLst>
            </p:nvPr>
          </p:nvSpPr>
          <p:spPr>
            <a:xfrm>
              <a:off x="29321" y="11052"/>
              <a:ext cx="403"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47" name="组合 46"/>
            <p:cNvGrpSpPr/>
            <p:nvPr>
              <p:custDataLst>
                <p:tags r:id="rId33"/>
              </p:custDataLst>
            </p:nvPr>
          </p:nvGrpSpPr>
          <p:grpSpPr>
            <a:xfrm>
              <a:off x="26627" y="11052"/>
              <a:ext cx="1798" cy="3752"/>
              <a:chOff x="26627" y="11052"/>
              <a:chExt cx="3751" cy="8964"/>
            </a:xfrm>
          </p:grpSpPr>
          <p:sp>
            <p:nvSpPr>
              <p:cNvPr id="48" name="矩形 47"/>
              <p:cNvSpPr/>
              <p:nvPr>
                <p:custDataLst>
                  <p:tags r:id="rId34"/>
                </p:custDataLst>
              </p:nvPr>
            </p:nvSpPr>
            <p:spPr>
              <a:xfrm flipH="1">
                <a:off x="3025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9" name="矩形 48"/>
              <p:cNvSpPr/>
              <p:nvPr>
                <p:custDataLst>
                  <p:tags r:id="rId35"/>
                </p:custDataLst>
              </p:nvPr>
            </p:nvSpPr>
            <p:spPr>
              <a:xfrm flipH="1">
                <a:off x="30258" y="16266"/>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0" name="矩形 49"/>
              <p:cNvSpPr/>
              <p:nvPr>
                <p:custDataLst>
                  <p:tags r:id="rId36"/>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1" name="矩形 50"/>
              <p:cNvSpPr/>
              <p:nvPr>
                <p:custDataLst>
                  <p:tags r:id="rId37"/>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54" name="左箭头 53"/>
            <p:cNvSpPr/>
            <p:nvPr>
              <p:custDataLst>
                <p:tags r:id="rId38"/>
              </p:custDataLst>
            </p:nvPr>
          </p:nvSpPr>
          <p:spPr>
            <a:xfrm rot="5400000">
              <a:off x="27995" y="13049"/>
              <a:ext cx="1757" cy="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3" name="组合 12"/>
          <p:cNvGrpSpPr/>
          <p:nvPr>
            <p:custDataLst>
              <p:tags r:id="rId39"/>
            </p:custDataLst>
          </p:nvPr>
        </p:nvGrpSpPr>
        <p:grpSpPr>
          <a:xfrm>
            <a:off x="9635352" y="1822048"/>
            <a:ext cx="1398905" cy="1198880"/>
            <a:chOff x="26341" y="10520"/>
            <a:chExt cx="4406" cy="3776"/>
          </a:xfrm>
        </p:grpSpPr>
        <p:grpSp>
          <p:nvGrpSpPr>
            <p:cNvPr id="14" name="组合 13"/>
            <p:cNvGrpSpPr/>
            <p:nvPr>
              <p:custDataLst>
                <p:tags r:id="rId40"/>
              </p:custDataLst>
            </p:nvPr>
          </p:nvGrpSpPr>
          <p:grpSpPr>
            <a:xfrm>
              <a:off x="26341" y="10544"/>
              <a:ext cx="1798" cy="1570"/>
              <a:chOff x="26341" y="10544"/>
              <a:chExt cx="1798" cy="1570"/>
            </a:xfrm>
          </p:grpSpPr>
          <p:sp>
            <p:nvSpPr>
              <p:cNvPr id="52" name="矩形 51"/>
              <p:cNvSpPr/>
              <p:nvPr>
                <p:custDataLst>
                  <p:tags r:id="rId41"/>
                </p:custDataLst>
              </p:nvPr>
            </p:nvSpPr>
            <p:spPr>
              <a:xfrm flipH="1">
                <a:off x="28081" y="10544"/>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3" name="矩形 52"/>
              <p:cNvSpPr/>
              <p:nvPr>
                <p:custDataLst>
                  <p:tags r:id="rId42"/>
                </p:custDataLst>
              </p:nvPr>
            </p:nvSpPr>
            <p:spPr>
              <a:xfrm rot="16200000" flipH="1">
                <a:off x="27215" y="11190"/>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55" name="组合 54"/>
            <p:cNvGrpSpPr/>
            <p:nvPr>
              <p:custDataLst>
                <p:tags r:id="rId43"/>
              </p:custDataLst>
            </p:nvPr>
          </p:nvGrpSpPr>
          <p:grpSpPr>
            <a:xfrm>
              <a:off x="26341" y="12726"/>
              <a:ext cx="1798" cy="1570"/>
              <a:chOff x="26341" y="12726"/>
              <a:chExt cx="1798" cy="1570"/>
            </a:xfrm>
          </p:grpSpPr>
          <p:sp>
            <p:nvSpPr>
              <p:cNvPr id="57" name="矩形 56"/>
              <p:cNvSpPr/>
              <p:nvPr>
                <p:custDataLst>
                  <p:tags r:id="rId44"/>
                </p:custDataLst>
              </p:nvPr>
            </p:nvSpPr>
            <p:spPr>
              <a:xfrm flipH="1">
                <a:off x="28081" y="12726"/>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4" name="矩形 73"/>
              <p:cNvSpPr/>
              <p:nvPr>
                <p:custDataLst>
                  <p:tags r:id="rId45"/>
                </p:custDataLst>
              </p:nvPr>
            </p:nvSpPr>
            <p:spPr>
              <a:xfrm rot="16200000" flipH="1">
                <a:off x="27215" y="11853"/>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8" name="左箭头 97"/>
            <p:cNvSpPr/>
            <p:nvPr>
              <p:custDataLst>
                <p:tags r:id="rId46"/>
              </p:custDataLst>
            </p:nvPr>
          </p:nvSpPr>
          <p:spPr>
            <a:xfrm rot="14760000" flipH="1">
              <a:off x="26431" y="12088"/>
              <a:ext cx="2314" cy="80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100" name="组合 99"/>
            <p:cNvGrpSpPr/>
            <p:nvPr>
              <p:custDataLst>
                <p:tags r:id="rId47"/>
              </p:custDataLst>
            </p:nvPr>
          </p:nvGrpSpPr>
          <p:grpSpPr>
            <a:xfrm flipH="1">
              <a:off x="28949" y="10520"/>
              <a:ext cx="1798" cy="1570"/>
              <a:chOff x="26341" y="10544"/>
              <a:chExt cx="1798" cy="1570"/>
            </a:xfrm>
          </p:grpSpPr>
          <p:sp>
            <p:nvSpPr>
              <p:cNvPr id="101" name="矩形 100"/>
              <p:cNvSpPr/>
              <p:nvPr>
                <p:custDataLst>
                  <p:tags r:id="rId48"/>
                </p:custDataLst>
              </p:nvPr>
            </p:nvSpPr>
            <p:spPr>
              <a:xfrm flipH="1">
                <a:off x="28081" y="10544"/>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17" name="矩形 116"/>
              <p:cNvSpPr/>
              <p:nvPr>
                <p:custDataLst>
                  <p:tags r:id="rId49"/>
                </p:custDataLst>
              </p:nvPr>
            </p:nvSpPr>
            <p:spPr>
              <a:xfrm rot="16200000" flipH="1">
                <a:off x="27215" y="11190"/>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18" name="组合 117"/>
            <p:cNvGrpSpPr/>
            <p:nvPr>
              <p:custDataLst>
                <p:tags r:id="rId50"/>
              </p:custDataLst>
            </p:nvPr>
          </p:nvGrpSpPr>
          <p:grpSpPr>
            <a:xfrm flipH="1">
              <a:off x="28949" y="12702"/>
              <a:ext cx="1798" cy="1570"/>
              <a:chOff x="26341" y="12726"/>
              <a:chExt cx="1798" cy="1570"/>
            </a:xfrm>
          </p:grpSpPr>
          <p:sp>
            <p:nvSpPr>
              <p:cNvPr id="119" name="矩形 118"/>
              <p:cNvSpPr/>
              <p:nvPr>
                <p:custDataLst>
                  <p:tags r:id="rId51"/>
                </p:custDataLst>
              </p:nvPr>
            </p:nvSpPr>
            <p:spPr>
              <a:xfrm flipH="1">
                <a:off x="28081" y="12726"/>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0" name="矩形 119"/>
              <p:cNvSpPr/>
              <p:nvPr>
                <p:custDataLst>
                  <p:tags r:id="rId52"/>
                </p:custDataLst>
              </p:nvPr>
            </p:nvSpPr>
            <p:spPr>
              <a:xfrm rot="16200000" flipH="1">
                <a:off x="27215" y="11853"/>
                <a:ext cx="50" cy="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sp>
        <p:nvSpPr>
          <p:cNvPr id="121" name="TextBox 5"/>
          <p:cNvSpPr txBox="1"/>
          <p:nvPr>
            <p:custDataLst>
              <p:tags r:id="rId53"/>
            </p:custDataLst>
          </p:nvPr>
        </p:nvSpPr>
        <p:spPr>
          <a:xfrm>
            <a:off x="201133" y="3182648"/>
            <a:ext cx="2220544" cy="460375"/>
          </a:xfrm>
          <a:prstGeom prst="rect">
            <a:avLst/>
          </a:prstGeom>
          <a:solidFill>
            <a:schemeClr val="bg1">
              <a:lumMod val="85000"/>
            </a:schemeClr>
          </a:solidFill>
          <a:ln w="9525">
            <a:noFill/>
          </a:ln>
        </p:spPr>
        <p:txBody>
          <a:bodyPr wrap="square" anchor="t">
            <a:spAutoFit/>
          </a:bodyPr>
          <a:lstStyle/>
          <a:p>
            <a:pPr algn="ctr"/>
            <a:r>
              <a:rPr lang="en-US" sz="2400" b="1" dirty="0">
                <a:latin typeface="Times New Roman" panose="02020603050405020304" pitchFamily="18" charset="0"/>
                <a:ea typeface="微软雅黑" panose="020B0503020204020204" pitchFamily="34" charset="-122"/>
              </a:rPr>
              <a:t>go straight on</a:t>
            </a:r>
            <a:endParaRPr lang="en-US" sz="2400" b="1" dirty="0">
              <a:latin typeface="Times New Roman" panose="02020603050405020304" pitchFamily="18" charset="0"/>
              <a:ea typeface="微软雅黑" panose="020B0503020204020204" pitchFamily="34" charset="-122"/>
            </a:endParaRPr>
          </a:p>
        </p:txBody>
      </p:sp>
      <p:sp>
        <p:nvSpPr>
          <p:cNvPr id="122" name="TextBox 5"/>
          <p:cNvSpPr txBox="1"/>
          <p:nvPr>
            <p:custDataLst>
              <p:tags r:id="rId54"/>
            </p:custDataLst>
          </p:nvPr>
        </p:nvSpPr>
        <p:spPr>
          <a:xfrm>
            <a:off x="3265426" y="3199806"/>
            <a:ext cx="1257935" cy="460375"/>
          </a:xfrm>
          <a:prstGeom prst="rect">
            <a:avLst/>
          </a:prstGeom>
          <a:solidFill>
            <a:schemeClr val="bg1">
              <a:lumMod val="85000"/>
            </a:schemeClr>
          </a:solidFill>
          <a:ln w="9525">
            <a:noFill/>
          </a:ln>
        </p:spPr>
        <p:txBody>
          <a:bodyPr wrap="none" anchor="t">
            <a:spAutoFit/>
          </a:bodyPr>
          <a:lstStyle/>
          <a:p>
            <a:pPr algn="l"/>
            <a:r>
              <a:rPr lang="en-US" sz="2400" b="1" dirty="0">
                <a:latin typeface="Times New Roman" panose="02020603050405020304" pitchFamily="18" charset="0"/>
                <a:ea typeface="微软雅黑" panose="020B0503020204020204" pitchFamily="34" charset="-122"/>
              </a:rPr>
              <a:t>turn left</a:t>
            </a:r>
            <a:endParaRPr lang="en-US" sz="2400" b="1" dirty="0">
              <a:latin typeface="Times New Roman" panose="02020603050405020304" pitchFamily="18" charset="0"/>
              <a:ea typeface="微软雅黑" panose="020B0503020204020204" pitchFamily="34" charset="-122"/>
            </a:endParaRPr>
          </a:p>
        </p:txBody>
      </p:sp>
      <p:sp>
        <p:nvSpPr>
          <p:cNvPr id="123" name="TextBox 5"/>
          <p:cNvSpPr txBox="1"/>
          <p:nvPr>
            <p:custDataLst>
              <p:tags r:id="rId55"/>
            </p:custDataLst>
          </p:nvPr>
        </p:nvSpPr>
        <p:spPr>
          <a:xfrm>
            <a:off x="5806978" y="3191316"/>
            <a:ext cx="1478280" cy="460375"/>
          </a:xfrm>
          <a:prstGeom prst="rect">
            <a:avLst/>
          </a:prstGeom>
          <a:solidFill>
            <a:schemeClr val="bg1">
              <a:lumMod val="85000"/>
            </a:schemeClr>
          </a:solidFill>
          <a:ln w="9525">
            <a:noFill/>
          </a:ln>
        </p:spPr>
        <p:txBody>
          <a:bodyPr wrap="none" anchor="t">
            <a:spAutoFit/>
          </a:bodyPr>
          <a:lstStyle/>
          <a:p>
            <a:pPr algn="l"/>
            <a:r>
              <a:rPr lang="en-US" sz="2400" b="1" dirty="0">
                <a:latin typeface="Times New Roman" panose="02020603050405020304" pitchFamily="18" charset="0"/>
                <a:ea typeface="微软雅黑" panose="020B0503020204020204" pitchFamily="34" charset="-122"/>
              </a:rPr>
              <a:t>turn right</a:t>
            </a:r>
            <a:endParaRPr lang="en-US" sz="2400" b="1" dirty="0">
              <a:latin typeface="Times New Roman" panose="02020603050405020304" pitchFamily="18" charset="0"/>
              <a:ea typeface="微软雅黑" panose="020B0503020204020204" pitchFamily="34" charset="-122"/>
            </a:endParaRPr>
          </a:p>
        </p:txBody>
      </p:sp>
      <p:sp>
        <p:nvSpPr>
          <p:cNvPr id="124" name="TextBox 5"/>
          <p:cNvSpPr txBox="1"/>
          <p:nvPr>
            <p:custDataLst>
              <p:tags r:id="rId56"/>
            </p:custDataLst>
          </p:nvPr>
        </p:nvSpPr>
        <p:spPr>
          <a:xfrm>
            <a:off x="9231758" y="3137208"/>
            <a:ext cx="2199005" cy="521970"/>
          </a:xfrm>
          <a:prstGeom prst="rect">
            <a:avLst/>
          </a:prstGeom>
          <a:solidFill>
            <a:schemeClr val="bg1">
              <a:lumMod val="85000"/>
            </a:schemeClr>
          </a:solidFill>
          <a:ln w="9525">
            <a:noFill/>
          </a:ln>
        </p:spPr>
        <p:txBody>
          <a:bodyPr wrap="none" anchor="t">
            <a:spAutoFit/>
          </a:bodyPr>
          <a:lstStyle/>
          <a:p>
            <a:pPr algn="l"/>
            <a:r>
              <a:rPr lang="en-US" sz="2800" b="1" dirty="0">
                <a:solidFill>
                  <a:srgbClr val="002060"/>
                </a:solidFill>
                <a:latin typeface="Times New Roman" panose="02020603050405020304" pitchFamily="18" charset="0"/>
                <a:ea typeface="微软雅黑" panose="020B0503020204020204" pitchFamily="34" charset="-122"/>
              </a:rPr>
              <a:t> </a:t>
            </a:r>
            <a:r>
              <a:rPr lang="en-US" sz="2400" b="1" dirty="0">
                <a:latin typeface="Times New Roman" panose="02020603050405020304" pitchFamily="18" charset="0"/>
                <a:ea typeface="微软雅黑" panose="020B0503020204020204" pitchFamily="34" charset="-122"/>
              </a:rPr>
              <a:t>cross/go across</a:t>
            </a:r>
            <a:endParaRPr lang="en-US" sz="2400" b="1" dirty="0">
              <a:latin typeface="Times New Roman" panose="02020603050405020304" pitchFamily="18" charset="0"/>
              <a:ea typeface="微软雅黑" panose="020B0503020204020204" pitchFamily="34" charset="-122"/>
            </a:endParaRPr>
          </a:p>
        </p:txBody>
      </p:sp>
      <p:sp>
        <p:nvSpPr>
          <p:cNvPr id="128" name="椭圆 127"/>
          <p:cNvSpPr/>
          <p:nvPr>
            <p:custDataLst>
              <p:tags r:id="rId57"/>
            </p:custDataLst>
          </p:nvPr>
        </p:nvSpPr>
        <p:spPr>
          <a:xfrm>
            <a:off x="6164414" y="1998002"/>
            <a:ext cx="857250" cy="819150"/>
          </a:xfrm>
          <a:prstGeom prst="ellipse">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TextBox 5"/>
          <p:cNvSpPr txBox="1"/>
          <p:nvPr>
            <p:custDataLst>
              <p:tags r:id="rId58"/>
            </p:custDataLst>
          </p:nvPr>
        </p:nvSpPr>
        <p:spPr>
          <a:xfrm>
            <a:off x="5806978" y="869945"/>
            <a:ext cx="1721946" cy="829945"/>
          </a:xfrm>
          <a:prstGeom prst="rect">
            <a:avLst/>
          </a:prstGeom>
          <a:noFill/>
          <a:ln w="9525">
            <a:noFill/>
          </a:ln>
        </p:spPr>
        <p:txBody>
          <a:bodyPr wrap="square" anchor="t">
            <a:spAutoFit/>
          </a:bodyPr>
          <a:lstStyle/>
          <a:p>
            <a:pPr algn="l"/>
            <a:r>
              <a:rPr lang="en-US" sz="2400" b="1" dirty="0">
                <a:solidFill>
                  <a:srgbClr val="C00000"/>
                </a:solidFill>
                <a:latin typeface="Times New Roman" panose="02020603050405020304" pitchFamily="18" charset="0"/>
                <a:ea typeface="微软雅黑" panose="020B0503020204020204" pitchFamily="34" charset="-122"/>
              </a:rPr>
              <a:t>intersection</a:t>
            </a:r>
            <a:endParaRPr lang="en-US" sz="2400" b="1" dirty="0">
              <a:solidFill>
                <a:srgbClr val="C00000"/>
              </a:solidFill>
              <a:latin typeface="Times New Roman" panose="02020603050405020304" pitchFamily="18" charset="0"/>
              <a:ea typeface="微软雅黑" panose="020B0503020204020204" pitchFamily="34" charset="-122"/>
            </a:endParaRPr>
          </a:p>
          <a:p>
            <a:pPr algn="l"/>
            <a:r>
              <a:rPr lang="zh-CN" altLang="en-US" sz="2400" b="1" dirty="0">
                <a:solidFill>
                  <a:srgbClr val="C00000"/>
                </a:solidFill>
                <a:latin typeface="Times New Roman" panose="02020603050405020304" pitchFamily="18" charset="0"/>
                <a:ea typeface="微软雅黑" panose="020B0503020204020204" pitchFamily="34" charset="-122"/>
              </a:rPr>
              <a:t>十字路口</a:t>
            </a:r>
            <a:endParaRPr lang="zh-CN" altLang="en-US" sz="2400" b="1" dirty="0">
              <a:solidFill>
                <a:srgbClr val="C00000"/>
              </a:solidFill>
              <a:latin typeface="Times New Roman" panose="02020603050405020304" pitchFamily="18" charset="0"/>
              <a:ea typeface="微软雅黑" panose="020B0503020204020204" pitchFamily="34" charset="-122"/>
            </a:endParaRPr>
          </a:p>
        </p:txBody>
      </p:sp>
      <p:grpSp>
        <p:nvGrpSpPr>
          <p:cNvPr id="4" name="组合 3"/>
          <p:cNvGrpSpPr/>
          <p:nvPr>
            <p:custDataLst>
              <p:tags r:id="rId59"/>
            </p:custDataLst>
          </p:nvPr>
        </p:nvGrpSpPr>
        <p:grpSpPr>
          <a:xfrm>
            <a:off x="430145" y="4083586"/>
            <a:ext cx="1432242" cy="1191260"/>
            <a:chOff x="29450" y="9714"/>
            <a:chExt cx="4512" cy="3752"/>
          </a:xfrm>
        </p:grpSpPr>
        <p:grpSp>
          <p:nvGrpSpPr>
            <p:cNvPr id="75" name="组合 74"/>
            <p:cNvGrpSpPr/>
            <p:nvPr>
              <p:custDataLst>
                <p:tags r:id="rId60"/>
              </p:custDataLst>
            </p:nvPr>
          </p:nvGrpSpPr>
          <p:grpSpPr>
            <a:xfrm flipH="1">
              <a:off x="29450" y="9714"/>
              <a:ext cx="3097" cy="3752"/>
              <a:chOff x="26627" y="11052"/>
              <a:chExt cx="3097" cy="3752"/>
            </a:xfrm>
          </p:grpSpPr>
          <p:sp>
            <p:nvSpPr>
              <p:cNvPr id="105" name="矩形 104"/>
              <p:cNvSpPr/>
              <p:nvPr>
                <p:custDataLst>
                  <p:tags r:id="rId61"/>
                </p:custDataLst>
              </p:nvPr>
            </p:nvSpPr>
            <p:spPr>
              <a:xfrm>
                <a:off x="29321" y="11052"/>
                <a:ext cx="403"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06" name="组合 105"/>
              <p:cNvGrpSpPr/>
              <p:nvPr>
                <p:custDataLst>
                  <p:tags r:id="rId62"/>
                </p:custDataLst>
              </p:nvPr>
            </p:nvGrpSpPr>
            <p:grpSpPr>
              <a:xfrm>
                <a:off x="26627" y="11052"/>
                <a:ext cx="1798" cy="3752"/>
                <a:chOff x="26627" y="11052"/>
                <a:chExt cx="3751" cy="8964"/>
              </a:xfrm>
            </p:grpSpPr>
            <p:sp>
              <p:nvSpPr>
                <p:cNvPr id="108" name="矩形 107"/>
                <p:cNvSpPr/>
                <p:nvPr>
                  <p:custDataLst>
                    <p:tags r:id="rId63"/>
                  </p:custDataLst>
                </p:nvPr>
              </p:nvSpPr>
              <p:spPr>
                <a:xfrm flipH="1">
                  <a:off x="3025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09" name="矩形 108"/>
                <p:cNvSpPr/>
                <p:nvPr>
                  <p:custDataLst>
                    <p:tags r:id="rId64"/>
                  </p:custDataLst>
                </p:nvPr>
              </p:nvSpPr>
              <p:spPr>
                <a:xfrm flipH="1">
                  <a:off x="30258" y="16266"/>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10" name="矩形 109"/>
                <p:cNvSpPr/>
                <p:nvPr>
                  <p:custDataLst>
                    <p:tags r:id="rId65"/>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11" name="矩形 110"/>
                <p:cNvSpPr/>
                <p:nvPr>
                  <p:custDataLst>
                    <p:tags r:id="rId66"/>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07" name="左箭头 111"/>
              <p:cNvSpPr/>
              <p:nvPr>
                <p:custDataLst>
                  <p:tags r:id="rId67"/>
                </p:custDataLst>
              </p:nvPr>
            </p:nvSpPr>
            <p:spPr>
              <a:xfrm rot="5400000">
                <a:off x="27995" y="13049"/>
                <a:ext cx="1757" cy="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96" name="文本框 95"/>
            <p:cNvSpPr txBox="1"/>
            <p:nvPr>
              <p:custDataLst>
                <p:tags r:id="rId68"/>
              </p:custDataLst>
            </p:nvPr>
          </p:nvSpPr>
          <p:spPr>
            <a:xfrm flipH="1">
              <a:off x="30987" y="12173"/>
              <a:ext cx="2975"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sz="1400" b="1" dirty="0">
                  <a:solidFill>
                    <a:schemeClr val="bg1"/>
                  </a:solidFill>
                  <a:latin typeface="Times New Roman" panose="02020603050405020304" pitchFamily="18" charset="0"/>
                  <a:cs typeface="Times New Roman" panose="02020603050405020304" pitchFamily="18" charset="0"/>
                </a:rPr>
                <a:t>SCHOOL</a:t>
              </a:r>
              <a:endParaRPr lang="en-US" altLang="zh-CN" sz="1400" b="1" dirty="0">
                <a:solidFill>
                  <a:schemeClr val="bg1"/>
                </a:solidFill>
                <a:latin typeface="Times New Roman" panose="02020603050405020304" pitchFamily="18" charset="0"/>
                <a:cs typeface="Times New Roman" panose="02020603050405020304" pitchFamily="18" charset="0"/>
              </a:endParaRPr>
            </a:p>
          </p:txBody>
        </p:sp>
      </p:grpSp>
      <p:sp>
        <p:nvSpPr>
          <p:cNvPr id="112" name="TextBox 5"/>
          <p:cNvSpPr txBox="1"/>
          <p:nvPr>
            <p:custDataLst>
              <p:tags r:id="rId69"/>
            </p:custDataLst>
          </p:nvPr>
        </p:nvSpPr>
        <p:spPr>
          <a:xfrm>
            <a:off x="472159" y="5521705"/>
            <a:ext cx="1316880" cy="460375"/>
          </a:xfrm>
          <a:prstGeom prst="rect">
            <a:avLst/>
          </a:prstGeom>
          <a:solidFill>
            <a:schemeClr val="bg1">
              <a:lumMod val="85000"/>
            </a:schemeClr>
          </a:solidFill>
          <a:ln w="9525">
            <a:noFill/>
          </a:ln>
        </p:spPr>
        <p:txBody>
          <a:bodyPr wrap="square" anchor="t">
            <a:spAutoFit/>
          </a:bodyPr>
          <a:lstStyle/>
          <a:p>
            <a:pPr algn="ctr"/>
            <a:r>
              <a:rPr lang="en-US" altLang="zh-CN" sz="2400" b="1" dirty="0">
                <a:latin typeface="Times New Roman" panose="02020603050405020304" pitchFamily="18" charset="0"/>
                <a:ea typeface="微软雅黑" panose="020B0503020204020204" pitchFamily="34" charset="-122"/>
              </a:rPr>
              <a:t>go past </a:t>
            </a:r>
            <a:endParaRPr lang="en-US" altLang="zh-CN" sz="2400" b="1" dirty="0">
              <a:latin typeface="Times New Roman" panose="02020603050405020304" pitchFamily="18" charset="0"/>
              <a:ea typeface="微软雅黑" panose="020B0503020204020204" pitchFamily="34" charset="-122"/>
            </a:endParaRPr>
          </a:p>
        </p:txBody>
      </p:sp>
      <p:grpSp>
        <p:nvGrpSpPr>
          <p:cNvPr id="113" name="组合 112"/>
          <p:cNvGrpSpPr/>
          <p:nvPr>
            <p:custDataLst>
              <p:tags r:id="rId70"/>
            </p:custDataLst>
          </p:nvPr>
        </p:nvGrpSpPr>
        <p:grpSpPr>
          <a:xfrm>
            <a:off x="2617477" y="4127031"/>
            <a:ext cx="2657864" cy="1583543"/>
            <a:chOff x="23958" y="11136"/>
            <a:chExt cx="8372" cy="4988"/>
          </a:xfrm>
        </p:grpSpPr>
        <p:sp>
          <p:nvSpPr>
            <p:cNvPr id="114" name="TextBox 5"/>
            <p:cNvSpPr txBox="1"/>
            <p:nvPr>
              <p:custDataLst>
                <p:tags r:id="rId71"/>
              </p:custDataLst>
            </p:nvPr>
          </p:nvSpPr>
          <p:spPr>
            <a:xfrm>
              <a:off x="23958" y="14964"/>
              <a:ext cx="8372" cy="1160"/>
            </a:xfrm>
            <a:prstGeom prst="rect">
              <a:avLst/>
            </a:prstGeom>
            <a:noFill/>
            <a:ln w="9525">
              <a:noFill/>
            </a:ln>
          </p:spPr>
          <p:txBody>
            <a:bodyPr wrap="square" anchor="t">
              <a:spAutoFit/>
            </a:bodyPr>
            <a:lstStyle/>
            <a:p>
              <a:pPr algn="ctr"/>
              <a:endParaRPr lang="en-US" altLang="zh-CN" b="1">
                <a:solidFill>
                  <a:srgbClr val="002060"/>
                </a:solidFill>
                <a:latin typeface="Times New Roman" panose="02020603050405020304" pitchFamily="18" charset="0"/>
                <a:ea typeface="微软雅黑" panose="020B0503020204020204" pitchFamily="34" charset="-122"/>
              </a:endParaRPr>
            </a:p>
          </p:txBody>
        </p:sp>
        <p:grpSp>
          <p:nvGrpSpPr>
            <p:cNvPr id="115" name="组合 114"/>
            <p:cNvGrpSpPr/>
            <p:nvPr>
              <p:custDataLst>
                <p:tags r:id="rId72"/>
              </p:custDataLst>
            </p:nvPr>
          </p:nvGrpSpPr>
          <p:grpSpPr>
            <a:xfrm>
              <a:off x="24050" y="11136"/>
              <a:ext cx="8190" cy="3828"/>
              <a:chOff x="24429" y="11136"/>
              <a:chExt cx="8190" cy="3828"/>
            </a:xfrm>
          </p:grpSpPr>
          <p:grpSp>
            <p:nvGrpSpPr>
              <p:cNvPr id="116" name="组合 115"/>
              <p:cNvGrpSpPr/>
              <p:nvPr>
                <p:custDataLst>
                  <p:tags r:id="rId73"/>
                </p:custDataLst>
              </p:nvPr>
            </p:nvGrpSpPr>
            <p:grpSpPr>
              <a:xfrm>
                <a:off x="24429" y="11136"/>
                <a:ext cx="4445" cy="3828"/>
                <a:chOff x="4155" y="14094"/>
                <a:chExt cx="4445" cy="3828"/>
              </a:xfrm>
            </p:grpSpPr>
            <p:grpSp>
              <p:nvGrpSpPr>
                <p:cNvPr id="15361" name="组合 15360"/>
                <p:cNvGrpSpPr/>
                <p:nvPr>
                  <p:custDataLst>
                    <p:tags r:id="rId74"/>
                  </p:custDataLst>
                </p:nvPr>
              </p:nvGrpSpPr>
              <p:grpSpPr>
                <a:xfrm flipH="1">
                  <a:off x="4155" y="14094"/>
                  <a:ext cx="4445" cy="3752"/>
                  <a:chOff x="29516" y="9714"/>
                  <a:chExt cx="4445" cy="3752"/>
                </a:xfrm>
              </p:grpSpPr>
              <p:grpSp>
                <p:nvGrpSpPr>
                  <p:cNvPr id="15364" name="组合 15363"/>
                  <p:cNvGrpSpPr/>
                  <p:nvPr>
                    <p:custDataLst>
                      <p:tags r:id="rId75"/>
                    </p:custDataLst>
                  </p:nvPr>
                </p:nvGrpSpPr>
                <p:grpSpPr>
                  <a:xfrm flipH="1">
                    <a:off x="29516" y="9714"/>
                    <a:ext cx="3031" cy="3752"/>
                    <a:chOff x="26627" y="11052"/>
                    <a:chExt cx="3031" cy="3752"/>
                  </a:xfrm>
                </p:grpSpPr>
                <p:sp>
                  <p:nvSpPr>
                    <p:cNvPr id="15366" name="矩形 15365"/>
                    <p:cNvSpPr/>
                    <p:nvPr>
                      <p:custDataLst>
                        <p:tags r:id="rId76"/>
                      </p:custDataLst>
                    </p:nvPr>
                  </p:nvSpPr>
                  <p:spPr>
                    <a:xfrm flipH="1">
                      <a:off x="2953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5367" name="组合 15366"/>
                    <p:cNvGrpSpPr/>
                    <p:nvPr>
                      <p:custDataLst>
                        <p:tags r:id="rId77"/>
                      </p:custDataLst>
                    </p:nvPr>
                  </p:nvGrpSpPr>
                  <p:grpSpPr>
                    <a:xfrm>
                      <a:off x="26627" y="11052"/>
                      <a:ext cx="1798" cy="3752"/>
                      <a:chOff x="26627" y="11052"/>
                      <a:chExt cx="3751" cy="8964"/>
                    </a:xfrm>
                  </p:grpSpPr>
                  <p:sp>
                    <p:nvSpPr>
                      <p:cNvPr id="15368" name="矩形 15367"/>
                      <p:cNvSpPr/>
                      <p:nvPr>
                        <p:custDataLst>
                          <p:tags r:id="rId78"/>
                        </p:custDataLst>
                      </p:nvPr>
                    </p:nvSpPr>
                    <p:spPr>
                      <a:xfrm flipH="1">
                        <a:off x="3025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70" name="矩形 15369"/>
                      <p:cNvSpPr/>
                      <p:nvPr>
                        <p:custDataLst>
                          <p:tags r:id="rId79"/>
                        </p:custDataLst>
                      </p:nvPr>
                    </p:nvSpPr>
                    <p:spPr>
                      <a:xfrm flipH="1">
                        <a:off x="30258" y="16266"/>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71" name="矩形 15370"/>
                      <p:cNvSpPr/>
                      <p:nvPr>
                        <p:custDataLst>
                          <p:tags r:id="rId80"/>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72" name="矩形 15371"/>
                      <p:cNvSpPr/>
                      <p:nvPr>
                        <p:custDataLst>
                          <p:tags r:id="rId81"/>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sp>
                <p:nvSpPr>
                  <p:cNvPr id="15365" name="文本框 15364"/>
                  <p:cNvSpPr txBox="1"/>
                  <p:nvPr>
                    <p:custDataLst>
                      <p:tags r:id="rId82"/>
                    </p:custDataLst>
                  </p:nvPr>
                </p:nvSpPr>
                <p:spPr>
                  <a:xfrm flipH="1">
                    <a:off x="30987" y="12173"/>
                    <a:ext cx="2974"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sz="1400" b="1" dirty="0">
                        <a:solidFill>
                          <a:schemeClr val="bg1"/>
                        </a:solidFill>
                        <a:latin typeface="Times New Roman" panose="02020603050405020304" pitchFamily="18" charset="0"/>
                        <a:cs typeface="Times New Roman" panose="02020603050405020304" pitchFamily="18" charset="0"/>
                      </a:rPr>
                      <a:t>SCHOOL</a:t>
                    </a:r>
                    <a:endParaRPr lang="en-US" altLang="zh-CN" sz="1400" b="1" dirty="0">
                      <a:solidFill>
                        <a:schemeClr val="bg1"/>
                      </a:solidFill>
                      <a:latin typeface="Times New Roman" panose="02020603050405020304" pitchFamily="18" charset="0"/>
                      <a:cs typeface="Times New Roman" panose="02020603050405020304" pitchFamily="18" charset="0"/>
                    </a:endParaRPr>
                  </a:p>
                </p:txBody>
              </p:sp>
            </p:grpSp>
            <p:sp>
              <p:nvSpPr>
                <p:cNvPr id="15362" name="五角星 192"/>
                <p:cNvSpPr/>
                <p:nvPr>
                  <p:custDataLst>
                    <p:tags r:id="rId83"/>
                  </p:custDataLst>
                </p:nvPr>
              </p:nvSpPr>
              <p:spPr>
                <a:xfrm>
                  <a:off x="7440" y="16590"/>
                  <a:ext cx="907" cy="9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63" name="左箭头 193"/>
                <p:cNvSpPr/>
                <p:nvPr>
                  <p:custDataLst>
                    <p:tags r:id="rId84"/>
                  </p:custDataLst>
                </p:nvPr>
              </p:nvSpPr>
              <p:spPr>
                <a:xfrm rot="-5400000" flipH="1">
                  <a:off x="7015" y="16833"/>
                  <a:ext cx="1757" cy="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5360" name="文本框 15359"/>
              <p:cNvSpPr txBox="1"/>
              <p:nvPr>
                <p:custDataLst>
                  <p:tags r:id="rId85"/>
                </p:custDataLst>
              </p:nvPr>
            </p:nvSpPr>
            <p:spPr>
              <a:xfrm>
                <a:off x="29189" y="13595"/>
                <a:ext cx="3430"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sz="1400" b="1">
                    <a:solidFill>
                      <a:schemeClr val="bg1"/>
                    </a:solidFill>
                    <a:latin typeface="Times New Roman" panose="02020603050405020304" pitchFamily="18" charset="0"/>
                    <a:cs typeface="Times New Roman" panose="02020603050405020304" pitchFamily="18" charset="0"/>
                  </a:rPr>
                  <a:t>HOSPITAL</a:t>
                </a:r>
                <a:endParaRPr lang="en-US" altLang="zh-CN" sz="1400" b="1">
                  <a:solidFill>
                    <a:schemeClr val="bg1"/>
                  </a:solidFill>
                  <a:latin typeface="Times New Roman" panose="02020603050405020304" pitchFamily="18" charset="0"/>
                  <a:cs typeface="Times New Roman" panose="02020603050405020304" pitchFamily="18" charset="0"/>
                </a:endParaRPr>
              </a:p>
            </p:txBody>
          </p:sp>
        </p:grpSp>
      </p:grpSp>
      <p:sp>
        <p:nvSpPr>
          <p:cNvPr id="15373" name="TextBox 5"/>
          <p:cNvSpPr txBox="1"/>
          <p:nvPr>
            <p:custDataLst>
              <p:tags r:id="rId86"/>
            </p:custDataLst>
          </p:nvPr>
        </p:nvSpPr>
        <p:spPr>
          <a:xfrm>
            <a:off x="3181991" y="5563658"/>
            <a:ext cx="1466247" cy="460375"/>
          </a:xfrm>
          <a:prstGeom prst="rect">
            <a:avLst/>
          </a:prstGeom>
          <a:solidFill>
            <a:schemeClr val="bg1">
              <a:lumMod val="85000"/>
            </a:schemeClr>
          </a:solidFill>
          <a:ln w="9525">
            <a:noFill/>
          </a:ln>
        </p:spPr>
        <p:txBody>
          <a:bodyPr wrap="square" anchor="t">
            <a:spAutoFit/>
          </a:bodyPr>
          <a:lstStyle/>
          <a:p>
            <a:pPr algn="ctr"/>
            <a:r>
              <a:rPr lang="en-US" sz="2400" b="1" dirty="0">
                <a:latin typeface="Times New Roman" panose="02020603050405020304" pitchFamily="18" charset="0"/>
                <a:ea typeface="微软雅黑" panose="020B0503020204020204" pitchFamily="34" charset="-122"/>
              </a:rPr>
              <a:t>opposite</a:t>
            </a:r>
            <a:endParaRPr lang="en-US" sz="2400" b="1" dirty="0">
              <a:latin typeface="Times New Roman" panose="02020603050405020304" pitchFamily="18" charset="0"/>
              <a:ea typeface="微软雅黑" panose="020B0503020204020204" pitchFamily="34" charset="-122"/>
            </a:endParaRPr>
          </a:p>
        </p:txBody>
      </p:sp>
      <p:grpSp>
        <p:nvGrpSpPr>
          <p:cNvPr id="15374" name="组合 15373"/>
          <p:cNvGrpSpPr/>
          <p:nvPr>
            <p:custDataLst>
              <p:tags r:id="rId87"/>
            </p:custDataLst>
          </p:nvPr>
        </p:nvGrpSpPr>
        <p:grpSpPr>
          <a:xfrm>
            <a:off x="5971601" y="3876288"/>
            <a:ext cx="1875934" cy="1832440"/>
            <a:chOff x="17894" y="12226"/>
            <a:chExt cx="5909" cy="5772"/>
          </a:xfrm>
        </p:grpSpPr>
        <p:grpSp>
          <p:nvGrpSpPr>
            <p:cNvPr id="15375" name="组合 15374"/>
            <p:cNvGrpSpPr/>
            <p:nvPr>
              <p:custDataLst>
                <p:tags r:id="rId88"/>
              </p:custDataLst>
            </p:nvPr>
          </p:nvGrpSpPr>
          <p:grpSpPr>
            <a:xfrm>
              <a:off x="17894" y="12226"/>
              <a:ext cx="5909" cy="5772"/>
              <a:chOff x="3830" y="14094"/>
              <a:chExt cx="5909" cy="5772"/>
            </a:xfrm>
          </p:grpSpPr>
          <p:grpSp>
            <p:nvGrpSpPr>
              <p:cNvPr id="15378" name="组合 15377"/>
              <p:cNvGrpSpPr/>
              <p:nvPr>
                <p:custDataLst>
                  <p:tags r:id="rId89"/>
                </p:custDataLst>
              </p:nvPr>
            </p:nvGrpSpPr>
            <p:grpSpPr>
              <a:xfrm>
                <a:off x="4100" y="14094"/>
                <a:ext cx="4836" cy="4327"/>
                <a:chOff x="3954" y="14094"/>
                <a:chExt cx="4836" cy="4327"/>
              </a:xfrm>
            </p:grpSpPr>
            <p:grpSp>
              <p:nvGrpSpPr>
                <p:cNvPr id="15380" name="组合 15379"/>
                <p:cNvGrpSpPr/>
                <p:nvPr>
                  <p:custDataLst>
                    <p:tags r:id="rId90"/>
                  </p:custDataLst>
                </p:nvPr>
              </p:nvGrpSpPr>
              <p:grpSpPr>
                <a:xfrm flipH="1">
                  <a:off x="3954" y="14094"/>
                  <a:ext cx="4836" cy="4327"/>
                  <a:chOff x="29326" y="9714"/>
                  <a:chExt cx="4836" cy="4327"/>
                </a:xfrm>
              </p:grpSpPr>
              <p:grpSp>
                <p:nvGrpSpPr>
                  <p:cNvPr id="15383" name="组合 15382"/>
                  <p:cNvGrpSpPr/>
                  <p:nvPr>
                    <p:custDataLst>
                      <p:tags r:id="rId91"/>
                    </p:custDataLst>
                  </p:nvPr>
                </p:nvGrpSpPr>
                <p:grpSpPr>
                  <a:xfrm flipH="1">
                    <a:off x="29326" y="9714"/>
                    <a:ext cx="3221" cy="4327"/>
                    <a:chOff x="26627" y="11052"/>
                    <a:chExt cx="3221" cy="4327"/>
                  </a:xfrm>
                </p:grpSpPr>
                <p:sp>
                  <p:nvSpPr>
                    <p:cNvPr id="15385" name="矩形 15384"/>
                    <p:cNvSpPr/>
                    <p:nvPr>
                      <p:custDataLst>
                        <p:tags r:id="rId92"/>
                      </p:custDataLst>
                    </p:nvPr>
                  </p:nvSpPr>
                  <p:spPr>
                    <a:xfrm>
                      <a:off x="29489" y="11052"/>
                      <a:ext cx="359" cy="4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5386" name="组合 15385"/>
                    <p:cNvGrpSpPr/>
                    <p:nvPr>
                      <p:custDataLst>
                        <p:tags r:id="rId93"/>
                      </p:custDataLst>
                    </p:nvPr>
                  </p:nvGrpSpPr>
                  <p:grpSpPr>
                    <a:xfrm>
                      <a:off x="26627" y="11052"/>
                      <a:ext cx="1798" cy="2233"/>
                      <a:chOff x="26626" y="11052"/>
                      <a:chExt cx="3751" cy="5335"/>
                    </a:xfrm>
                  </p:grpSpPr>
                  <p:sp>
                    <p:nvSpPr>
                      <p:cNvPr id="15387" name="矩形 15386"/>
                      <p:cNvSpPr/>
                      <p:nvPr>
                        <p:custDataLst>
                          <p:tags r:id="rId94"/>
                        </p:custDataLst>
                      </p:nvPr>
                    </p:nvSpPr>
                    <p:spPr>
                      <a:xfrm flipH="1">
                        <a:off x="30257"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88" name="矩形 15387"/>
                      <p:cNvSpPr/>
                      <p:nvPr>
                        <p:custDataLst>
                          <p:tags r:id="rId95"/>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89" name="矩形 15388"/>
                      <p:cNvSpPr/>
                      <p:nvPr>
                        <p:custDataLst>
                          <p:tags r:id="rId96"/>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sp>
                <p:nvSpPr>
                  <p:cNvPr id="15384" name="文本框 15383"/>
                  <p:cNvSpPr txBox="1"/>
                  <p:nvPr>
                    <p:custDataLst>
                      <p:tags r:id="rId97"/>
                    </p:custDataLst>
                  </p:nvPr>
                </p:nvSpPr>
                <p:spPr>
                  <a:xfrm flipH="1">
                    <a:off x="30987" y="12173"/>
                    <a:ext cx="3175"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zh-CN" sz="1400" b="1" dirty="0">
                        <a:solidFill>
                          <a:schemeClr val="bg1"/>
                        </a:solidFill>
                        <a:latin typeface="Times New Roman" panose="02020603050405020304" pitchFamily="18" charset="0"/>
                        <a:cs typeface="Times New Roman" panose="02020603050405020304" pitchFamily="18" charset="0"/>
                      </a:rPr>
                      <a:t>SCHOOL</a:t>
                    </a:r>
                    <a:endParaRPr lang="en-US" altLang="zh-CN" sz="1400" b="1" dirty="0">
                      <a:solidFill>
                        <a:schemeClr val="bg1"/>
                      </a:solidFill>
                      <a:latin typeface="Times New Roman" panose="02020603050405020304" pitchFamily="18" charset="0"/>
                      <a:cs typeface="Times New Roman" panose="02020603050405020304" pitchFamily="18" charset="0"/>
                    </a:endParaRPr>
                  </a:p>
                </p:txBody>
              </p:sp>
            </p:grpSp>
            <p:sp>
              <p:nvSpPr>
                <p:cNvPr id="15381" name="五角星 174"/>
                <p:cNvSpPr/>
                <p:nvPr>
                  <p:custDataLst>
                    <p:tags r:id="rId98"/>
                  </p:custDataLst>
                </p:nvPr>
              </p:nvSpPr>
              <p:spPr>
                <a:xfrm>
                  <a:off x="7440" y="16590"/>
                  <a:ext cx="907" cy="9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5382" name="左箭头 175"/>
                <p:cNvSpPr/>
                <p:nvPr>
                  <p:custDataLst>
                    <p:tags r:id="rId99"/>
                  </p:custDataLst>
                </p:nvPr>
              </p:nvSpPr>
              <p:spPr>
                <a:xfrm rot="-5400000" flipH="1">
                  <a:off x="7015" y="16833"/>
                  <a:ext cx="1757" cy="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5379" name="TextBox 5"/>
              <p:cNvSpPr txBox="1"/>
              <p:nvPr>
                <p:custDataLst>
                  <p:tags r:id="rId100"/>
                </p:custDataLst>
              </p:nvPr>
            </p:nvSpPr>
            <p:spPr>
              <a:xfrm>
                <a:off x="3830" y="18706"/>
                <a:ext cx="5909" cy="1160"/>
              </a:xfrm>
              <a:prstGeom prst="rect">
                <a:avLst/>
              </a:prstGeom>
              <a:noFill/>
              <a:ln w="9525">
                <a:noFill/>
              </a:ln>
            </p:spPr>
            <p:txBody>
              <a:bodyPr wrap="square" anchor="t">
                <a:spAutoFit/>
              </a:bodyPr>
              <a:lstStyle/>
              <a:p>
                <a:pPr algn="ctr"/>
                <a:endParaRPr lang="en-US" altLang="zh-CN" b="1">
                  <a:solidFill>
                    <a:srgbClr val="002060"/>
                  </a:solidFill>
                  <a:latin typeface="Times New Roman" panose="02020603050405020304" pitchFamily="18" charset="0"/>
                  <a:ea typeface="微软雅黑" panose="020B0503020204020204" pitchFamily="34" charset="-122"/>
                </a:endParaRPr>
              </a:p>
            </p:txBody>
          </p:sp>
        </p:grpSp>
        <p:sp>
          <p:nvSpPr>
            <p:cNvPr id="15376" name="文本框 15375"/>
            <p:cNvSpPr txBox="1"/>
            <p:nvPr>
              <p:custDataLst>
                <p:tags r:id="rId101"/>
              </p:custDataLst>
            </p:nvPr>
          </p:nvSpPr>
          <p:spPr>
            <a:xfrm>
              <a:off x="18017" y="15636"/>
              <a:ext cx="3549"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zh-CN" sz="1400" b="1" dirty="0">
                  <a:solidFill>
                    <a:schemeClr val="bg1"/>
                  </a:solidFill>
                  <a:latin typeface="Times New Roman" panose="02020603050405020304" pitchFamily="18" charset="0"/>
                  <a:cs typeface="Times New Roman" panose="02020603050405020304" pitchFamily="18" charset="0"/>
                </a:rPr>
                <a:t>HOSPITAL</a:t>
              </a:r>
              <a:endParaRPr lang="en-US" altLang="zh-CN" sz="1400" b="1" dirty="0">
                <a:solidFill>
                  <a:schemeClr val="bg1"/>
                </a:solidFill>
                <a:latin typeface="Times New Roman" panose="02020603050405020304" pitchFamily="18" charset="0"/>
                <a:cs typeface="Times New Roman" panose="02020603050405020304" pitchFamily="18" charset="0"/>
              </a:endParaRPr>
            </a:p>
          </p:txBody>
        </p:sp>
        <p:sp>
          <p:nvSpPr>
            <p:cNvPr id="15377" name="矩形 15376"/>
            <p:cNvSpPr/>
            <p:nvPr>
              <p:custDataLst>
                <p:tags r:id="rId102"/>
              </p:custDataLst>
            </p:nvPr>
          </p:nvSpPr>
          <p:spPr>
            <a:xfrm flipH="1">
              <a:off x="21519" y="14417"/>
              <a:ext cx="58" cy="1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5390" name="TextBox 5"/>
          <p:cNvSpPr txBox="1"/>
          <p:nvPr>
            <p:custDataLst>
              <p:tags r:id="rId103"/>
            </p:custDataLst>
          </p:nvPr>
        </p:nvSpPr>
        <p:spPr>
          <a:xfrm>
            <a:off x="5741309" y="5551042"/>
            <a:ext cx="1558385" cy="521970"/>
          </a:xfrm>
          <a:prstGeom prst="rect">
            <a:avLst/>
          </a:prstGeom>
          <a:solidFill>
            <a:schemeClr val="bg1">
              <a:lumMod val="85000"/>
            </a:schemeClr>
          </a:solidFill>
          <a:ln w="9525">
            <a:noFill/>
          </a:ln>
        </p:spPr>
        <p:txBody>
          <a:bodyPr wrap="square" anchor="t">
            <a:spAutoFit/>
          </a:bodyPr>
          <a:lstStyle/>
          <a:p>
            <a:pPr algn="ctr"/>
            <a:r>
              <a:rPr lang="en-US" sz="2800" b="1" dirty="0">
                <a:latin typeface="Times New Roman" panose="02020603050405020304" pitchFamily="18" charset="0"/>
                <a:ea typeface="微软雅黑" panose="020B0503020204020204" pitchFamily="34" charset="-122"/>
              </a:rPr>
              <a:t>next to </a:t>
            </a:r>
            <a:endParaRPr lang="en-US" sz="2800" b="1" dirty="0">
              <a:latin typeface="Times New Roman" panose="02020603050405020304" pitchFamily="18" charset="0"/>
              <a:ea typeface="微软雅黑" panose="020B0503020204020204" pitchFamily="34" charset="-122"/>
            </a:endParaRPr>
          </a:p>
        </p:txBody>
      </p:sp>
      <p:grpSp>
        <p:nvGrpSpPr>
          <p:cNvPr id="15391" name="组合 15390"/>
          <p:cNvGrpSpPr/>
          <p:nvPr>
            <p:custDataLst>
              <p:tags r:id="rId104"/>
            </p:custDataLst>
          </p:nvPr>
        </p:nvGrpSpPr>
        <p:grpSpPr>
          <a:xfrm>
            <a:off x="8794438" y="4072547"/>
            <a:ext cx="2657864" cy="1583543"/>
            <a:chOff x="23958" y="11136"/>
            <a:chExt cx="8372" cy="4988"/>
          </a:xfrm>
        </p:grpSpPr>
        <p:sp>
          <p:nvSpPr>
            <p:cNvPr id="130" name="TextBox 5"/>
            <p:cNvSpPr txBox="1"/>
            <p:nvPr>
              <p:custDataLst>
                <p:tags r:id="rId105"/>
              </p:custDataLst>
            </p:nvPr>
          </p:nvSpPr>
          <p:spPr>
            <a:xfrm>
              <a:off x="23958" y="14964"/>
              <a:ext cx="8372" cy="1160"/>
            </a:xfrm>
            <a:prstGeom prst="rect">
              <a:avLst/>
            </a:prstGeom>
            <a:noFill/>
            <a:ln w="9525">
              <a:noFill/>
            </a:ln>
          </p:spPr>
          <p:txBody>
            <a:bodyPr wrap="square" anchor="t">
              <a:spAutoFit/>
            </a:bodyPr>
            <a:lstStyle/>
            <a:p>
              <a:pPr algn="ctr"/>
              <a:endParaRPr lang="en-US" altLang="zh-CN" b="1">
                <a:solidFill>
                  <a:srgbClr val="002060"/>
                </a:solidFill>
                <a:latin typeface="Times New Roman" panose="02020603050405020304" pitchFamily="18" charset="0"/>
                <a:ea typeface="微软雅黑" panose="020B0503020204020204" pitchFamily="34" charset="-122"/>
              </a:endParaRPr>
            </a:p>
          </p:txBody>
        </p:sp>
        <p:grpSp>
          <p:nvGrpSpPr>
            <p:cNvPr id="131" name="组合 130"/>
            <p:cNvGrpSpPr/>
            <p:nvPr>
              <p:custDataLst>
                <p:tags r:id="rId106"/>
              </p:custDataLst>
            </p:nvPr>
          </p:nvGrpSpPr>
          <p:grpSpPr>
            <a:xfrm>
              <a:off x="25464" y="11136"/>
              <a:ext cx="6776" cy="3828"/>
              <a:chOff x="25843" y="11136"/>
              <a:chExt cx="6776" cy="3828"/>
            </a:xfrm>
          </p:grpSpPr>
          <p:grpSp>
            <p:nvGrpSpPr>
              <p:cNvPr id="132" name="组合 131"/>
              <p:cNvGrpSpPr/>
              <p:nvPr>
                <p:custDataLst>
                  <p:tags r:id="rId107"/>
                </p:custDataLst>
              </p:nvPr>
            </p:nvGrpSpPr>
            <p:grpSpPr>
              <a:xfrm>
                <a:off x="25843" y="11136"/>
                <a:ext cx="6320" cy="3828"/>
                <a:chOff x="5569" y="14094"/>
                <a:chExt cx="6320" cy="3828"/>
              </a:xfrm>
            </p:grpSpPr>
            <p:grpSp>
              <p:nvGrpSpPr>
                <p:cNvPr id="134" name="组合 133"/>
                <p:cNvGrpSpPr/>
                <p:nvPr>
                  <p:custDataLst>
                    <p:tags r:id="rId108"/>
                  </p:custDataLst>
                </p:nvPr>
              </p:nvGrpSpPr>
              <p:grpSpPr>
                <a:xfrm flipH="1">
                  <a:off x="5569" y="14094"/>
                  <a:ext cx="6320" cy="3752"/>
                  <a:chOff x="26227" y="9714"/>
                  <a:chExt cx="6320" cy="3752"/>
                </a:xfrm>
              </p:grpSpPr>
              <p:grpSp>
                <p:nvGrpSpPr>
                  <p:cNvPr id="137" name="组合 136"/>
                  <p:cNvGrpSpPr/>
                  <p:nvPr>
                    <p:custDataLst>
                      <p:tags r:id="rId109"/>
                    </p:custDataLst>
                  </p:nvPr>
                </p:nvGrpSpPr>
                <p:grpSpPr>
                  <a:xfrm flipH="1">
                    <a:off x="29516" y="9714"/>
                    <a:ext cx="3031" cy="3752"/>
                    <a:chOff x="26627" y="11052"/>
                    <a:chExt cx="3031" cy="3752"/>
                  </a:xfrm>
                </p:grpSpPr>
                <p:sp>
                  <p:nvSpPr>
                    <p:cNvPr id="139" name="矩形 138"/>
                    <p:cNvSpPr/>
                    <p:nvPr>
                      <p:custDataLst>
                        <p:tags r:id="rId110"/>
                      </p:custDataLst>
                    </p:nvPr>
                  </p:nvSpPr>
                  <p:spPr>
                    <a:xfrm flipH="1">
                      <a:off x="2953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nvGrpSpPr>
                    <p:cNvPr id="140" name="组合 139"/>
                    <p:cNvGrpSpPr/>
                    <p:nvPr>
                      <p:custDataLst>
                        <p:tags r:id="rId111"/>
                      </p:custDataLst>
                    </p:nvPr>
                  </p:nvGrpSpPr>
                  <p:grpSpPr>
                    <a:xfrm>
                      <a:off x="26627" y="11052"/>
                      <a:ext cx="1798" cy="3752"/>
                      <a:chOff x="26627" y="11052"/>
                      <a:chExt cx="3751" cy="8964"/>
                    </a:xfrm>
                  </p:grpSpPr>
                  <p:sp>
                    <p:nvSpPr>
                      <p:cNvPr id="141" name="矩形 140"/>
                      <p:cNvSpPr/>
                      <p:nvPr>
                        <p:custDataLst>
                          <p:tags r:id="rId112"/>
                        </p:custDataLst>
                      </p:nvPr>
                    </p:nvSpPr>
                    <p:spPr>
                      <a:xfrm flipH="1">
                        <a:off x="30258" y="11052"/>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42" name="矩形 141"/>
                      <p:cNvSpPr/>
                      <p:nvPr>
                        <p:custDataLst>
                          <p:tags r:id="rId113"/>
                        </p:custDataLst>
                      </p:nvPr>
                    </p:nvSpPr>
                    <p:spPr>
                      <a:xfrm flipH="1">
                        <a:off x="30258" y="16266"/>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43" name="矩形 142"/>
                      <p:cNvSpPr/>
                      <p:nvPr>
                        <p:custDataLst>
                          <p:tags r:id="rId114"/>
                        </p:custDataLst>
                      </p:nvPr>
                    </p:nvSpPr>
                    <p:spPr>
                      <a:xfrm rot="16200000" flipH="1">
                        <a:off x="28442" y="12867"/>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44" name="矩形 143"/>
                      <p:cNvSpPr/>
                      <p:nvPr>
                        <p:custDataLst>
                          <p:tags r:id="rId115"/>
                        </p:custDataLst>
                      </p:nvPr>
                    </p:nvSpPr>
                    <p:spPr>
                      <a:xfrm rot="16200000" flipH="1">
                        <a:off x="28442" y="14451"/>
                        <a:ext cx="120" cy="3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grpSp>
              <p:sp>
                <p:nvSpPr>
                  <p:cNvPr id="138" name="文本框 137"/>
                  <p:cNvSpPr txBox="1"/>
                  <p:nvPr>
                    <p:custDataLst>
                      <p:tags r:id="rId116"/>
                    </p:custDataLst>
                  </p:nvPr>
                </p:nvSpPr>
                <p:spPr>
                  <a:xfrm flipH="1">
                    <a:off x="26227" y="11105"/>
                    <a:ext cx="2974"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sz="1400" b="1">
                        <a:solidFill>
                          <a:schemeClr val="bg1"/>
                        </a:solidFill>
                        <a:latin typeface="Times New Roman" panose="02020603050405020304" pitchFamily="18" charset="0"/>
                        <a:cs typeface="Times New Roman" panose="02020603050405020304" pitchFamily="18" charset="0"/>
                      </a:rPr>
                      <a:t>SCHOOL</a:t>
                    </a:r>
                    <a:endParaRPr lang="en-US" altLang="zh-CN" sz="1400" b="1">
                      <a:solidFill>
                        <a:schemeClr val="bg1"/>
                      </a:solidFill>
                      <a:latin typeface="Times New Roman" panose="02020603050405020304" pitchFamily="18" charset="0"/>
                      <a:cs typeface="Times New Roman" panose="02020603050405020304" pitchFamily="18" charset="0"/>
                    </a:endParaRPr>
                  </a:p>
                </p:txBody>
              </p:sp>
            </p:grpSp>
            <p:sp>
              <p:nvSpPr>
                <p:cNvPr id="135" name="五角星 208"/>
                <p:cNvSpPr/>
                <p:nvPr>
                  <p:custDataLst>
                    <p:tags r:id="rId117"/>
                  </p:custDataLst>
                </p:nvPr>
              </p:nvSpPr>
              <p:spPr>
                <a:xfrm>
                  <a:off x="7440" y="16590"/>
                  <a:ext cx="907" cy="9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36" name="左箭头 209"/>
                <p:cNvSpPr/>
                <p:nvPr>
                  <p:custDataLst>
                    <p:tags r:id="rId118"/>
                  </p:custDataLst>
                </p:nvPr>
              </p:nvSpPr>
              <p:spPr>
                <a:xfrm rot="-5400000" flipH="1">
                  <a:off x="7015" y="16833"/>
                  <a:ext cx="1757" cy="4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grpSp>
          <p:sp>
            <p:nvSpPr>
              <p:cNvPr id="133" name="文本框 132"/>
              <p:cNvSpPr txBox="1"/>
              <p:nvPr>
                <p:custDataLst>
                  <p:tags r:id="rId119"/>
                </p:custDataLst>
              </p:nvPr>
            </p:nvSpPr>
            <p:spPr>
              <a:xfrm>
                <a:off x="29189" y="13595"/>
                <a:ext cx="3430" cy="9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altLang="zh-CN" sz="1400" b="1">
                    <a:solidFill>
                      <a:schemeClr val="bg1"/>
                    </a:solidFill>
                    <a:latin typeface="Times New Roman" panose="02020603050405020304" pitchFamily="18" charset="0"/>
                    <a:cs typeface="Times New Roman" panose="02020603050405020304" pitchFamily="18" charset="0"/>
                  </a:rPr>
                  <a:t>HOSPITAL</a:t>
                </a:r>
                <a:endParaRPr lang="en-US" altLang="zh-CN" sz="1400" b="1">
                  <a:solidFill>
                    <a:schemeClr val="bg1"/>
                  </a:solidFill>
                  <a:latin typeface="Times New Roman" panose="02020603050405020304" pitchFamily="18" charset="0"/>
                  <a:cs typeface="Times New Roman" panose="02020603050405020304" pitchFamily="18" charset="0"/>
                </a:endParaRPr>
              </a:p>
            </p:txBody>
          </p:sp>
        </p:grpSp>
      </p:grpSp>
      <p:sp>
        <p:nvSpPr>
          <p:cNvPr id="145" name="TextBox 5"/>
          <p:cNvSpPr txBox="1"/>
          <p:nvPr>
            <p:custDataLst>
              <p:tags r:id="rId120"/>
            </p:custDataLst>
          </p:nvPr>
        </p:nvSpPr>
        <p:spPr>
          <a:xfrm>
            <a:off x="9532034" y="5497969"/>
            <a:ext cx="1746929" cy="521970"/>
          </a:xfrm>
          <a:prstGeom prst="rect">
            <a:avLst/>
          </a:prstGeom>
          <a:solidFill>
            <a:schemeClr val="bg1">
              <a:lumMod val="85000"/>
            </a:schemeClr>
          </a:solidFill>
          <a:ln w="9525">
            <a:noFill/>
          </a:ln>
        </p:spPr>
        <p:txBody>
          <a:bodyPr wrap="square" anchor="t">
            <a:spAutoFit/>
          </a:bodyPr>
          <a:lstStyle/>
          <a:p>
            <a:pPr algn="l"/>
            <a:r>
              <a:rPr lang="en-US" sz="2800" b="1" dirty="0">
                <a:solidFill>
                  <a:srgbClr val="002060"/>
                </a:solidFill>
                <a:latin typeface="Times New Roman" panose="02020603050405020304" pitchFamily="18" charset="0"/>
                <a:ea typeface="微软雅黑" panose="020B0503020204020204" pitchFamily="34" charset="-122"/>
                <a:sym typeface="+mn-ea"/>
              </a:rPr>
              <a:t>  </a:t>
            </a:r>
            <a:r>
              <a:rPr lang="en-US" sz="2800" b="1" dirty="0">
                <a:latin typeface="Times New Roman" panose="02020603050405020304" pitchFamily="18" charset="0"/>
                <a:ea typeface="微软雅黑" panose="020B0503020204020204" pitchFamily="34" charset="-122"/>
                <a:sym typeface="+mn-ea"/>
              </a:rPr>
              <a:t>between</a:t>
            </a:r>
            <a:r>
              <a:rPr lang="en-US" sz="2800" b="1" dirty="0">
                <a:solidFill>
                  <a:srgbClr val="002060"/>
                </a:solidFill>
                <a:latin typeface="Times New Roman" panose="02020603050405020304" pitchFamily="18" charset="0"/>
                <a:ea typeface="微软雅黑" panose="020B0503020204020204" pitchFamily="34" charset="-122"/>
                <a:sym typeface="+mn-ea"/>
              </a:rPr>
              <a:t> </a:t>
            </a:r>
            <a:endParaRPr lang="en-US" sz="2800" b="1" dirty="0">
              <a:solidFill>
                <a:srgbClr val="002060"/>
              </a:solidFill>
              <a:latin typeface="Times New Roman" panose="02020603050405020304" pitchFamily="18" charset="0"/>
              <a:ea typeface="微软雅黑" panose="020B0503020204020204" pitchFamily="34" charset="-122"/>
            </a:endParaRPr>
          </a:p>
        </p:txBody>
      </p:sp>
    </p:spTree>
    <p:custDataLst>
      <p:tags r:id="rId12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ldLvl="0" animBg="1"/>
      <p:bldP spid="122" grpId="0" bldLvl="0" animBg="1"/>
      <p:bldP spid="123" grpId="0" bldLvl="0" animBg="1"/>
      <p:bldP spid="124" grpId="0" bldLvl="0" animBg="1"/>
      <p:bldP spid="112" grpId="0" bldLvl="0" animBg="1"/>
      <p:bldP spid="15373" grpId="0" bldLvl="0" animBg="1"/>
      <p:bldP spid="15390" grpId="0" bldLvl="0" animBg="1"/>
      <p:bldP spid="14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pic>
        <p:nvPicPr>
          <p:cNvPr id="5" name="图片 4"/>
          <p:cNvPicPr>
            <a:picLocks noChangeAspect="1"/>
          </p:cNvPicPr>
          <p:nvPr>
            <p:custDataLst>
              <p:tags r:id="rId4"/>
            </p:custDataLst>
          </p:nvPr>
        </p:nvPicPr>
        <p:blipFill>
          <a:blip r:embed="rId5"/>
          <a:stretch>
            <a:fillRect/>
          </a:stretch>
        </p:blipFill>
        <p:spPr>
          <a:xfrm>
            <a:off x="2749632" y="881400"/>
            <a:ext cx="9385591" cy="5400000"/>
          </a:xfrm>
          <a:prstGeom prst="rect">
            <a:avLst/>
          </a:prstGeom>
        </p:spPr>
      </p:pic>
      <p:sp>
        <p:nvSpPr>
          <p:cNvPr id="2" name="TextBox 4"/>
          <p:cNvSpPr txBox="1">
            <a:spLocks noChangeArrowheads="1"/>
          </p:cNvSpPr>
          <p:nvPr>
            <p:custDataLst>
              <p:tags r:id="rId6"/>
            </p:custDataLst>
          </p:nvPr>
        </p:nvSpPr>
        <p:spPr bwMode="auto">
          <a:xfrm>
            <a:off x="287655" y="316230"/>
            <a:ext cx="2461895" cy="632460"/>
          </a:xfrm>
          <a:prstGeom prst="rect">
            <a:avLst/>
          </a:prstGeom>
          <a:solidFill>
            <a:schemeClr val="tx2"/>
          </a:solidFill>
          <a:ln w="9525">
            <a:noFill/>
            <a:miter lim="800000"/>
          </a:ln>
        </p:spPr>
        <p:txBody>
          <a:bodyPr wrap="square">
            <a:spAutoFit/>
          </a:bodyPr>
          <a:lstStyle/>
          <a:p>
            <a:pPr algn="just" eaLnBrk="1" hangingPunct="1">
              <a:lnSpc>
                <a:spcPct val="110000"/>
              </a:lnSpc>
            </a:pPr>
            <a:r>
              <a:rPr lang="en-US" altLang="zh-CN" sz="3200" b="1" dirty="0">
                <a:latin typeface="Times New Roman" panose="02020603050405020304" pitchFamily="18" charset="0"/>
                <a:ea typeface="华文楷体" panose="02010600040101010101" pitchFamily="2" charset="-122"/>
                <a:cs typeface="Times New Roman" panose="02020603050405020304" pitchFamily="18" charset="0"/>
              </a:rPr>
              <a:t>Read a Map</a:t>
            </a:r>
            <a:endParaRPr lang="en-US" altLang="zh-CN" sz="3200"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descr="C:/Users/ADMINI~1/AppData/Local/Temp/kaimatting/20200817232619/output_aiMatting_20200817232625.pngoutput_aiMatting_20200817232625"/>
          <p:cNvPicPr>
            <a:picLocks noChangeAspect="1"/>
          </p:cNvPicPr>
          <p:nvPr>
            <p:custDataLst>
              <p:tags r:id="rId7"/>
            </p:custDataLst>
          </p:nvPr>
        </p:nvPicPr>
        <p:blipFill>
          <a:blip r:embed="rId8"/>
          <a:stretch>
            <a:fillRect/>
          </a:stretch>
        </p:blipFill>
        <p:spPr>
          <a:xfrm>
            <a:off x="331587" y="1646818"/>
            <a:ext cx="1677112" cy="1630800"/>
          </a:xfrm>
          <a:prstGeom prst="rect">
            <a:avLst/>
          </a:prstGeom>
        </p:spPr>
      </p:pic>
      <p:sp>
        <p:nvSpPr>
          <p:cNvPr id="8" name="文本框 7"/>
          <p:cNvSpPr txBox="1"/>
          <p:nvPr/>
        </p:nvSpPr>
        <p:spPr>
          <a:xfrm>
            <a:off x="331522" y="4572013"/>
            <a:ext cx="1834511" cy="521970"/>
          </a:xfrm>
          <a:prstGeom prst="rect">
            <a:avLst/>
          </a:prstGeom>
          <a:solidFill>
            <a:schemeClr val="bg1">
              <a:lumMod val="95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main </a:t>
            </a:r>
            <a:r>
              <a:rPr lang="en-US" altLang="zh-CN" sz="2800" b="1" dirty="0">
                <a:latin typeface="Times New Roman" panose="02020603050405020304" pitchFamily="18" charset="0"/>
                <a:cs typeface="Times New Roman" panose="02020603050405020304" pitchFamily="18" charset="0"/>
              </a:rPr>
              <a:t>spot</a:t>
            </a:r>
            <a:r>
              <a:rPr lang="en-US" altLang="zh-CN" sz="2800" dirty="0">
                <a:latin typeface="Times New Roman" panose="02020603050405020304" pitchFamily="18" charset="0"/>
                <a:cs typeface="Times New Roman" panose="02020603050405020304" pitchFamily="18" charset="0"/>
              </a:rPr>
              <a:t>s</a:t>
            </a:r>
            <a:endParaRPr lang="en-US" altLang="zh-CN" sz="2800" dirty="0">
              <a:latin typeface="Times New Roman" panose="02020603050405020304" pitchFamily="18" charset="0"/>
              <a:cs typeface="Times New Roman" panose="02020603050405020304" pitchFamily="18" charset="0"/>
            </a:endParaRPr>
          </a:p>
        </p:txBody>
      </p:sp>
      <p:sp>
        <p:nvSpPr>
          <p:cNvPr id="4" name="椭圆 3"/>
          <p:cNvSpPr/>
          <p:nvPr/>
        </p:nvSpPr>
        <p:spPr>
          <a:xfrm>
            <a:off x="7285070" y="3086109"/>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415936" y="4464005"/>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486416" y="4417063"/>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063557" y="2552727"/>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391045" y="1959628"/>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696158" y="2130819"/>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137277" y="4310399"/>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237768" y="3663887"/>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847514" y="2644048"/>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473014" y="2130819"/>
            <a:ext cx="704758" cy="543600"/>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31601" y="5410279"/>
            <a:ext cx="1841417" cy="521970"/>
          </a:xfrm>
          <a:prstGeom prst="rect">
            <a:avLst/>
          </a:prstGeom>
          <a:solidFill>
            <a:schemeClr val="bg1">
              <a:lumMod val="95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main </a:t>
            </a:r>
            <a:r>
              <a:rPr lang="en-US" altLang="zh-CN" sz="2800" b="1" dirty="0">
                <a:latin typeface="Times New Roman" panose="02020603050405020304" pitchFamily="18" charset="0"/>
                <a:cs typeface="Times New Roman" panose="02020603050405020304" pitchFamily="18" charset="0"/>
              </a:rPr>
              <a:t>road</a:t>
            </a:r>
            <a:r>
              <a:rPr lang="en-US" altLang="zh-CN" sz="2800" dirty="0">
                <a:latin typeface="Times New Roman" panose="02020603050405020304" pitchFamily="18" charset="0"/>
                <a:cs typeface="Times New Roman" panose="02020603050405020304" pitchFamily="18" charset="0"/>
              </a:rPr>
              <a:t>s</a:t>
            </a:r>
            <a:endParaRPr lang="en-US" altLang="zh-CN" sz="28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331360" y="3733747"/>
            <a:ext cx="1834511" cy="521970"/>
          </a:xfrm>
          <a:prstGeom prst="rect">
            <a:avLst/>
          </a:prstGeom>
          <a:solidFill>
            <a:schemeClr val="bg1">
              <a:lumMod val="95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direction</a:t>
            </a:r>
            <a:r>
              <a:rPr lang="en-US" altLang="zh-CN" sz="2800" dirty="0">
                <a:latin typeface="Times New Roman" panose="02020603050405020304" pitchFamily="18" charset="0"/>
                <a:cs typeface="Times New Roman" panose="02020603050405020304" pitchFamily="18" charset="0"/>
              </a:rPr>
              <a:t>s</a:t>
            </a:r>
            <a:endParaRPr lang="zh-CN" altLang="en-US" sz="2800" dirty="0"/>
          </a:p>
        </p:txBody>
      </p:sp>
      <p:sp>
        <p:nvSpPr>
          <p:cNvPr id="20" name="任意多边形: 形状 19"/>
          <p:cNvSpPr/>
          <p:nvPr/>
        </p:nvSpPr>
        <p:spPr>
          <a:xfrm>
            <a:off x="3426246" y="3106757"/>
            <a:ext cx="3283026" cy="2048376"/>
          </a:xfrm>
          <a:custGeom>
            <a:avLst/>
            <a:gdLst>
              <a:gd name="connsiteX0" fmla="*/ 3283026 w 3283026"/>
              <a:gd name="connsiteY0" fmla="*/ 2027103 h 2048376"/>
              <a:gd name="connsiteX1" fmla="*/ 2864385 w 3283026"/>
              <a:gd name="connsiteY1" fmla="*/ 2005070 h 2048376"/>
              <a:gd name="connsiteX2" fmla="*/ 2346593 w 3283026"/>
              <a:gd name="connsiteY2" fmla="*/ 2038120 h 2048376"/>
              <a:gd name="connsiteX3" fmla="*/ 2291508 w 3283026"/>
              <a:gd name="connsiteY3" fmla="*/ 2027103 h 2048376"/>
              <a:gd name="connsiteX4" fmla="*/ 1938968 w 3283026"/>
              <a:gd name="connsiteY4" fmla="*/ 1983036 h 2048376"/>
              <a:gd name="connsiteX5" fmla="*/ 1641513 w 3283026"/>
              <a:gd name="connsiteY5" fmla="*/ 1299990 h 2048376"/>
              <a:gd name="connsiteX6" fmla="*/ 1608462 w 3283026"/>
              <a:gd name="connsiteY6" fmla="*/ 1299990 h 2048376"/>
              <a:gd name="connsiteX7" fmla="*/ 1388125 w 3283026"/>
              <a:gd name="connsiteY7" fmla="*/ 1079653 h 2048376"/>
              <a:gd name="connsiteX8" fmla="*/ 903383 w 3283026"/>
              <a:gd name="connsiteY8" fmla="*/ 958467 h 2048376"/>
              <a:gd name="connsiteX9" fmla="*/ 231354 w 3283026"/>
              <a:gd name="connsiteY9" fmla="*/ 495759 h 2048376"/>
              <a:gd name="connsiteX10" fmla="*/ 242371 w 3283026"/>
              <a:gd name="connsiteY10" fmla="*/ 451691 h 2048376"/>
              <a:gd name="connsiteX11" fmla="*/ 143219 w 3283026"/>
              <a:gd name="connsiteY11" fmla="*/ 374573 h 2048376"/>
              <a:gd name="connsiteX12" fmla="*/ 0 w 3283026"/>
              <a:gd name="connsiteY12" fmla="*/ 0 h 204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3026" h="2048376">
                <a:moveTo>
                  <a:pt x="3283026" y="2027103"/>
                </a:moveTo>
                <a:cubicBezTo>
                  <a:pt x="3151741" y="2015168"/>
                  <a:pt x="3020457" y="2003234"/>
                  <a:pt x="2864385" y="2005070"/>
                </a:cubicBezTo>
                <a:cubicBezTo>
                  <a:pt x="2708313" y="2006906"/>
                  <a:pt x="2442072" y="2034448"/>
                  <a:pt x="2346593" y="2038120"/>
                </a:cubicBezTo>
                <a:cubicBezTo>
                  <a:pt x="2251114" y="2041792"/>
                  <a:pt x="2359446" y="2036284"/>
                  <a:pt x="2291508" y="2027103"/>
                </a:cubicBezTo>
                <a:cubicBezTo>
                  <a:pt x="2223570" y="2017922"/>
                  <a:pt x="2047300" y="2104222"/>
                  <a:pt x="1938968" y="1983036"/>
                </a:cubicBezTo>
                <a:cubicBezTo>
                  <a:pt x="1830635" y="1861850"/>
                  <a:pt x="1696597" y="1413831"/>
                  <a:pt x="1641513" y="1299990"/>
                </a:cubicBezTo>
                <a:cubicBezTo>
                  <a:pt x="1586429" y="1186149"/>
                  <a:pt x="1650693" y="1336713"/>
                  <a:pt x="1608462" y="1299990"/>
                </a:cubicBezTo>
                <a:cubicBezTo>
                  <a:pt x="1566231" y="1263267"/>
                  <a:pt x="1505638" y="1136573"/>
                  <a:pt x="1388125" y="1079653"/>
                </a:cubicBezTo>
                <a:cubicBezTo>
                  <a:pt x="1270612" y="1022732"/>
                  <a:pt x="1096178" y="1055783"/>
                  <a:pt x="903383" y="958467"/>
                </a:cubicBezTo>
                <a:cubicBezTo>
                  <a:pt x="710588" y="861151"/>
                  <a:pt x="341523" y="580222"/>
                  <a:pt x="231354" y="495759"/>
                </a:cubicBezTo>
                <a:cubicBezTo>
                  <a:pt x="121185" y="411296"/>
                  <a:pt x="257060" y="471889"/>
                  <a:pt x="242371" y="451691"/>
                </a:cubicBezTo>
                <a:cubicBezTo>
                  <a:pt x="227682" y="431493"/>
                  <a:pt x="183614" y="449855"/>
                  <a:pt x="143219" y="374573"/>
                </a:cubicBezTo>
                <a:cubicBezTo>
                  <a:pt x="102824" y="299291"/>
                  <a:pt x="33051" y="49576"/>
                  <a:pt x="0" y="0"/>
                </a:cubicBezTo>
              </a:path>
            </a:pathLst>
          </a:custGeom>
          <a:noFill/>
          <a:ln w="28575">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p:nvSpPr>
        <p:spPr>
          <a:xfrm>
            <a:off x="6764357" y="2644048"/>
            <a:ext cx="2423710" cy="3013392"/>
          </a:xfrm>
          <a:custGeom>
            <a:avLst/>
            <a:gdLst>
              <a:gd name="connsiteX0" fmla="*/ 0 w 2423710"/>
              <a:gd name="connsiteY0" fmla="*/ 2511846 h 3013392"/>
              <a:gd name="connsiteX1" fmla="*/ 385590 w 2423710"/>
              <a:gd name="connsiteY1" fmla="*/ 2533880 h 3013392"/>
              <a:gd name="connsiteX2" fmla="*/ 760163 w 2423710"/>
              <a:gd name="connsiteY2" fmla="*/ 2412694 h 3013392"/>
              <a:gd name="connsiteX3" fmla="*/ 1388125 w 2423710"/>
              <a:gd name="connsiteY3" fmla="*/ 2445745 h 3013392"/>
              <a:gd name="connsiteX4" fmla="*/ 1597445 w 2423710"/>
              <a:gd name="connsiteY4" fmla="*/ 2699133 h 3013392"/>
              <a:gd name="connsiteX5" fmla="*/ 1443209 w 2423710"/>
              <a:gd name="connsiteY5" fmla="*/ 2809301 h 3013392"/>
              <a:gd name="connsiteX6" fmla="*/ 1421176 w 2423710"/>
              <a:gd name="connsiteY6" fmla="*/ 3007605 h 3013392"/>
              <a:gd name="connsiteX7" fmla="*/ 1784732 w 2423710"/>
              <a:gd name="connsiteY7" fmla="*/ 2908453 h 3013392"/>
              <a:gd name="connsiteX8" fmla="*/ 2258457 w 2423710"/>
              <a:gd name="connsiteY8" fmla="*/ 2401677 h 3013392"/>
              <a:gd name="connsiteX9" fmla="*/ 2324559 w 2423710"/>
              <a:gd name="connsiteY9" fmla="*/ 1002535 h 3013392"/>
              <a:gd name="connsiteX10" fmla="*/ 2324559 w 2423710"/>
              <a:gd name="connsiteY10" fmla="*/ 1079653 h 3013392"/>
              <a:gd name="connsiteX11" fmla="*/ 1994053 w 2423710"/>
              <a:gd name="connsiteY11" fmla="*/ 661012 h 3013392"/>
              <a:gd name="connsiteX12" fmla="*/ 2412694 w 2423710"/>
              <a:gd name="connsiteY12" fmla="*/ 88135 h 3013392"/>
              <a:gd name="connsiteX13" fmla="*/ 2412694 w 2423710"/>
              <a:gd name="connsiteY13" fmla="*/ 88135 h 3013392"/>
              <a:gd name="connsiteX14" fmla="*/ 2412694 w 2423710"/>
              <a:gd name="connsiteY14" fmla="*/ 88135 h 3013392"/>
              <a:gd name="connsiteX15" fmla="*/ 2423710 w 2423710"/>
              <a:gd name="connsiteY15" fmla="*/ 0 h 30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3710" h="3013392">
                <a:moveTo>
                  <a:pt x="0" y="2511846"/>
                </a:moveTo>
                <a:cubicBezTo>
                  <a:pt x="129448" y="2531125"/>
                  <a:pt x="258896" y="2550405"/>
                  <a:pt x="385590" y="2533880"/>
                </a:cubicBezTo>
                <a:cubicBezTo>
                  <a:pt x="512284" y="2517355"/>
                  <a:pt x="593074" y="2427383"/>
                  <a:pt x="760163" y="2412694"/>
                </a:cubicBezTo>
                <a:cubicBezTo>
                  <a:pt x="927252" y="2398005"/>
                  <a:pt x="1248578" y="2398005"/>
                  <a:pt x="1388125" y="2445745"/>
                </a:cubicBezTo>
                <a:cubicBezTo>
                  <a:pt x="1527672" y="2493485"/>
                  <a:pt x="1588264" y="2638540"/>
                  <a:pt x="1597445" y="2699133"/>
                </a:cubicBezTo>
                <a:cubicBezTo>
                  <a:pt x="1606626" y="2759726"/>
                  <a:pt x="1472587" y="2757889"/>
                  <a:pt x="1443209" y="2809301"/>
                </a:cubicBezTo>
                <a:cubicBezTo>
                  <a:pt x="1413831" y="2860713"/>
                  <a:pt x="1364256" y="2991080"/>
                  <a:pt x="1421176" y="3007605"/>
                </a:cubicBezTo>
                <a:cubicBezTo>
                  <a:pt x="1478096" y="3024130"/>
                  <a:pt x="1645185" y="3009441"/>
                  <a:pt x="1784732" y="2908453"/>
                </a:cubicBezTo>
                <a:cubicBezTo>
                  <a:pt x="1924279" y="2807465"/>
                  <a:pt x="2168486" y="2719330"/>
                  <a:pt x="2258457" y="2401677"/>
                </a:cubicBezTo>
                <a:cubicBezTo>
                  <a:pt x="2348428" y="2084024"/>
                  <a:pt x="2313542" y="1222872"/>
                  <a:pt x="2324559" y="1002535"/>
                </a:cubicBezTo>
                <a:cubicBezTo>
                  <a:pt x="2335576" y="782198"/>
                  <a:pt x="2379643" y="1136573"/>
                  <a:pt x="2324559" y="1079653"/>
                </a:cubicBezTo>
                <a:cubicBezTo>
                  <a:pt x="2269475" y="1022733"/>
                  <a:pt x="1979364" y="826265"/>
                  <a:pt x="1994053" y="661012"/>
                </a:cubicBezTo>
                <a:cubicBezTo>
                  <a:pt x="2008742" y="495759"/>
                  <a:pt x="2412694" y="88135"/>
                  <a:pt x="2412694" y="88135"/>
                </a:cubicBezTo>
                <a:lnTo>
                  <a:pt x="2412694" y="88135"/>
                </a:lnTo>
                <a:lnTo>
                  <a:pt x="2412694" y="88135"/>
                </a:lnTo>
                <a:lnTo>
                  <a:pt x="2423710" y="0"/>
                </a:lnTo>
              </a:path>
            </a:pathLst>
          </a:custGeom>
          <a:noFill/>
          <a:ln w="28575">
            <a:solidFill>
              <a:srgbClr val="FF00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4" grpId="0" bldLvl="0" animBg="1"/>
      <p:bldP spid="6" grpId="0" bldLvl="0" animBg="1"/>
      <p:bldP spid="7" grpId="0" bldLvl="0" animBg="1"/>
      <p:bldP spid="9" grpId="0" bldLvl="0" animBg="1"/>
      <p:bldP spid="10" grpId="0" bldLvl="0" animBg="1"/>
      <p:bldP spid="11" grpId="0" bldLvl="0" animBg="1"/>
      <p:bldP spid="12" grpId="0" bldLvl="0" animBg="1"/>
      <p:bldP spid="14" grpId="0" bldLvl="0" animBg="1"/>
      <p:bldP spid="15" grpId="0" bldLvl="0" animBg="1"/>
      <p:bldP spid="16" grpId="0" bldLvl="0" animBg="1"/>
      <p:bldP spid="17" grpId="0" bldLvl="0" animBg="1"/>
      <p:bldP spid="19" grpId="0" bldLvl="0" animBg="1"/>
      <p:bldP spid="20" grpId="0" bldLvl="0" animBg="1"/>
      <p:bldP spid="2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pic>
        <p:nvPicPr>
          <p:cNvPr id="5" name="图片 4"/>
          <p:cNvPicPr>
            <a:picLocks noChangeAspect="1"/>
          </p:cNvPicPr>
          <p:nvPr>
            <p:custDataLst>
              <p:tags r:id="rId4"/>
            </p:custDataLst>
          </p:nvPr>
        </p:nvPicPr>
        <p:blipFill>
          <a:blip r:embed="rId5"/>
          <a:stretch>
            <a:fillRect/>
          </a:stretch>
        </p:blipFill>
        <p:spPr>
          <a:xfrm>
            <a:off x="2483686" y="1091388"/>
            <a:ext cx="9010167" cy="5184000"/>
          </a:xfrm>
          <a:prstGeom prst="rect">
            <a:avLst/>
          </a:prstGeom>
        </p:spPr>
      </p:pic>
      <p:sp>
        <p:nvSpPr>
          <p:cNvPr id="15" name="五角星 14"/>
          <p:cNvSpPr/>
          <p:nvPr>
            <p:custDataLst>
              <p:tags r:id="rId6"/>
            </p:custDataLst>
          </p:nvPr>
        </p:nvSpPr>
        <p:spPr>
          <a:xfrm rot="180000">
            <a:off x="6626789" y="5421904"/>
            <a:ext cx="406400" cy="3848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6" name="燕尾形 15"/>
          <p:cNvSpPr/>
          <p:nvPr>
            <p:custDataLst>
              <p:tags r:id="rId7"/>
            </p:custDataLst>
          </p:nvPr>
        </p:nvSpPr>
        <p:spPr>
          <a:xfrm rot="16200000">
            <a:off x="6320549" y="5532120"/>
            <a:ext cx="407670" cy="509905"/>
          </a:xfrm>
          <a:prstGeom prst="chevron">
            <a:avLst>
              <a:gd name="adj" fmla="val 702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 name="TextBox 4"/>
          <p:cNvSpPr txBox="1">
            <a:spLocks noChangeArrowheads="1"/>
          </p:cNvSpPr>
          <p:nvPr>
            <p:custDataLst>
              <p:tags r:id="rId8"/>
            </p:custDataLst>
          </p:nvPr>
        </p:nvSpPr>
        <p:spPr bwMode="auto">
          <a:xfrm>
            <a:off x="79022" y="1447852"/>
            <a:ext cx="2328266" cy="3338195"/>
          </a:xfrm>
          <a:prstGeom prst="rect">
            <a:avLst/>
          </a:prstGeom>
          <a:solidFill>
            <a:schemeClr val="bg1">
              <a:lumMod val="95000"/>
            </a:schemeClr>
          </a:solidFill>
          <a:ln w="9525">
            <a:noFill/>
            <a:miter lim="800000"/>
          </a:ln>
        </p:spPr>
        <p:txBody>
          <a:bodyPr wrap="square">
            <a:spAutoFit/>
          </a:bodyPr>
          <a:lstStyle/>
          <a:p>
            <a:pPr eaLnBrk="1" hangingPunct="1">
              <a:lnSpc>
                <a:spcPct val="110000"/>
              </a:lnSpc>
            </a:pP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1.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Draw the route </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that Jake, Linlin, and </a:t>
            </a:r>
            <a:r>
              <a:rPr lang="en-US" altLang="zh-CN" sz="2400" dirty="0" err="1">
                <a:latin typeface="Times New Roman" panose="02020603050405020304" pitchFamily="18" charset="0"/>
                <a:ea typeface="华文楷体" panose="02010600040101010101" pitchFamily="2" charset="-122"/>
                <a:cs typeface="Times New Roman" panose="02020603050405020304" pitchFamily="18" charset="0"/>
              </a:rPr>
              <a:t>Yuhui</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will take.</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lnSpc>
                <a:spcPct val="110000"/>
              </a:lnSpc>
            </a:pP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eaLnBrk="1" hangingPunct="1">
              <a:lnSpc>
                <a:spcPct val="110000"/>
              </a:lnSpc>
            </a:pP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2.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Mark the places</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they will visit on the map.</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17 3 Look at the map. Listen to the conversation again...">
            <a:hlinkClick r:id="" action="ppaction://media"/>
          </p:cNvPr>
          <p:cNvPicPr>
            <a:picLocks noRot="1"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1493853" y="966817"/>
            <a:ext cx="619125" cy="619125"/>
          </a:xfrm>
          <a:prstGeom prst="rect">
            <a:avLst/>
          </a:prstGeom>
        </p:spPr>
      </p:pic>
      <p:sp>
        <p:nvSpPr>
          <p:cNvPr id="4" name="椭圆 3"/>
          <p:cNvSpPr/>
          <p:nvPr/>
        </p:nvSpPr>
        <p:spPr>
          <a:xfrm>
            <a:off x="3581466" y="2743218"/>
            <a:ext cx="704758" cy="685782"/>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7219994" y="2362228"/>
            <a:ext cx="704758" cy="685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nvSpPr>
        <p:spPr>
          <a:xfrm>
            <a:off x="3886258" y="4038584"/>
            <a:ext cx="2710227" cy="1613069"/>
          </a:xfrm>
          <a:custGeom>
            <a:avLst/>
            <a:gdLst>
              <a:gd name="connsiteX0" fmla="*/ 2754217 w 2839733"/>
              <a:gd name="connsiteY0" fmla="*/ 1663547 h 1663547"/>
              <a:gd name="connsiteX1" fmla="*/ 2798284 w 2839733"/>
              <a:gd name="connsiteY1" fmla="*/ 1299990 h 1663547"/>
              <a:gd name="connsiteX2" fmla="*/ 2236424 w 2839733"/>
              <a:gd name="connsiteY2" fmla="*/ 1145754 h 1663547"/>
              <a:gd name="connsiteX3" fmla="*/ 1299990 w 2839733"/>
              <a:gd name="connsiteY3" fmla="*/ 1167788 h 1663547"/>
              <a:gd name="connsiteX4" fmla="*/ 1046602 w 2839733"/>
              <a:gd name="connsiteY4" fmla="*/ 793214 h 1663547"/>
              <a:gd name="connsiteX5" fmla="*/ 903383 w 2839733"/>
              <a:gd name="connsiteY5" fmla="*/ 473725 h 1663547"/>
              <a:gd name="connsiteX6" fmla="*/ 0 w 2839733"/>
              <a:gd name="connsiteY6" fmla="*/ 0 h 16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9733" h="1663547">
                <a:moveTo>
                  <a:pt x="2754217" y="1663547"/>
                </a:moveTo>
                <a:cubicBezTo>
                  <a:pt x="2819400" y="1524918"/>
                  <a:pt x="2884583" y="1386289"/>
                  <a:pt x="2798284" y="1299990"/>
                </a:cubicBezTo>
                <a:cubicBezTo>
                  <a:pt x="2711985" y="1213691"/>
                  <a:pt x="2486140" y="1167788"/>
                  <a:pt x="2236424" y="1145754"/>
                </a:cubicBezTo>
                <a:cubicBezTo>
                  <a:pt x="1986708" y="1123720"/>
                  <a:pt x="1498294" y="1226545"/>
                  <a:pt x="1299990" y="1167788"/>
                </a:cubicBezTo>
                <a:cubicBezTo>
                  <a:pt x="1101686" y="1109031"/>
                  <a:pt x="1112703" y="908891"/>
                  <a:pt x="1046602" y="793214"/>
                </a:cubicBezTo>
                <a:cubicBezTo>
                  <a:pt x="980501" y="677537"/>
                  <a:pt x="1077817" y="605927"/>
                  <a:pt x="903383" y="473725"/>
                </a:cubicBezTo>
                <a:cubicBezTo>
                  <a:pt x="728949" y="341523"/>
                  <a:pt x="134038" y="77118"/>
                  <a:pt x="0" y="0"/>
                </a:cubicBezTo>
              </a:path>
            </a:pathLst>
          </a:custGeom>
          <a:noFill/>
          <a:ln w="31750" cmpd="sng">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767645" y="3161346"/>
            <a:ext cx="750060" cy="870827"/>
          </a:xfrm>
          <a:custGeom>
            <a:avLst/>
            <a:gdLst>
              <a:gd name="connsiteX0" fmla="*/ 143343 w 750060"/>
              <a:gd name="connsiteY0" fmla="*/ 870827 h 870827"/>
              <a:gd name="connsiteX1" fmla="*/ 55208 w 750060"/>
              <a:gd name="connsiteY1" fmla="*/ 826760 h 870827"/>
              <a:gd name="connsiteX2" fmla="*/ 55208 w 750060"/>
              <a:gd name="connsiteY2" fmla="*/ 826760 h 870827"/>
              <a:gd name="connsiteX3" fmla="*/ 44191 w 750060"/>
              <a:gd name="connsiteY3" fmla="*/ 826760 h 870827"/>
              <a:gd name="connsiteX4" fmla="*/ 683169 w 750060"/>
              <a:gd name="connsiteY4" fmla="*/ 419136 h 870827"/>
              <a:gd name="connsiteX5" fmla="*/ 672153 w 750060"/>
              <a:gd name="connsiteY5" fmla="*/ 419136 h 870827"/>
              <a:gd name="connsiteX6" fmla="*/ 165377 w 750060"/>
              <a:gd name="connsiteY6" fmla="*/ 110664 h 870827"/>
              <a:gd name="connsiteX7" fmla="*/ 143343 w 750060"/>
              <a:gd name="connsiteY7" fmla="*/ 495 h 870827"/>
              <a:gd name="connsiteX8" fmla="*/ 154360 w 750060"/>
              <a:gd name="connsiteY8" fmla="*/ 77613 h 87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060" h="870827">
                <a:moveTo>
                  <a:pt x="143343" y="870827"/>
                </a:moveTo>
                <a:lnTo>
                  <a:pt x="55208" y="826760"/>
                </a:lnTo>
                <a:lnTo>
                  <a:pt x="55208" y="826760"/>
                </a:lnTo>
                <a:cubicBezTo>
                  <a:pt x="53372" y="826760"/>
                  <a:pt x="-60469" y="894697"/>
                  <a:pt x="44191" y="826760"/>
                </a:cubicBezTo>
                <a:cubicBezTo>
                  <a:pt x="148851" y="758823"/>
                  <a:pt x="578509" y="487073"/>
                  <a:pt x="683169" y="419136"/>
                </a:cubicBezTo>
                <a:cubicBezTo>
                  <a:pt x="787829" y="351199"/>
                  <a:pt x="758452" y="470548"/>
                  <a:pt x="672153" y="419136"/>
                </a:cubicBezTo>
                <a:cubicBezTo>
                  <a:pt x="585854" y="367724"/>
                  <a:pt x="253512" y="180437"/>
                  <a:pt x="165377" y="110664"/>
                </a:cubicBezTo>
                <a:cubicBezTo>
                  <a:pt x="77242" y="40890"/>
                  <a:pt x="145179" y="6003"/>
                  <a:pt x="143343" y="495"/>
                </a:cubicBezTo>
                <a:cubicBezTo>
                  <a:pt x="141507" y="-5013"/>
                  <a:pt x="147933" y="36300"/>
                  <a:pt x="154360" y="77613"/>
                </a:cubicBezTo>
              </a:path>
            </a:pathLst>
          </a:custGeom>
          <a:noFill/>
          <a:ln w="28575">
            <a:solidFill>
              <a:srgbClr val="FF00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17 3 Look at the map. Listen to the conversation again...">
            <a:hlinkClick r:id="" action="ppaction://media"/>
          </p:cNvPr>
          <p:cNvPicPr>
            <a:picLocks noRot="1"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1493853" y="1015527"/>
            <a:ext cx="619125" cy="61912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901"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2901"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Prev" delay="0">
                      <p:tgtEl>
                        <p:sldTgt/>
                      </p:tgtEl>
                    </p:cond>
                    <p:cond evt="onStopAudio" delay="0">
                      <p:tgtEl>
                        <p:sldTgt/>
                      </p:tgtEl>
                    </p:cond>
                  </p:endCondLst>
                </p:cTn>
                <p:tgtEl>
                  <p:spTgt spid="7"/>
                </p:tgtEl>
              </p:cMediaNode>
            </p:audio>
            <p:audio>
              <p:cMediaNode>
                <p:cTn id="3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5" grpId="0" bldLvl="0" animBg="1"/>
      <p:bldP spid="16" grpId="0" bldLvl="0" animBg="1"/>
      <p:bldP spid="4" grpId="0" bldLvl="0" animBg="1"/>
      <p:bldP spid="6" grpId="0" bldLvl="0" animBg="1"/>
      <p:bldP spid="8"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5" name="文本框 4"/>
          <p:cNvSpPr txBox="1"/>
          <p:nvPr>
            <p:custDataLst>
              <p:tags r:id="rId4"/>
            </p:custDataLst>
          </p:nvPr>
        </p:nvSpPr>
        <p:spPr>
          <a:xfrm>
            <a:off x="151130" y="184150"/>
            <a:ext cx="6378575" cy="583565"/>
          </a:xfrm>
          <a:prstGeom prst="rect">
            <a:avLst/>
          </a:prstGeom>
          <a:solidFill>
            <a:schemeClr val="tx2"/>
          </a:solidFill>
          <a:ln>
            <a:noFill/>
          </a:ln>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Sequence words &amp; Direction words</a:t>
            </a:r>
            <a:endParaRPr lang="en-US" altLang="zh-CN" sz="3200" b="1" dirty="0">
              <a:latin typeface="Times New Roman" panose="02020603050405020304" pitchFamily="18" charset="0"/>
              <a:cs typeface="Times New Roman" panose="02020603050405020304" pitchFamily="18" charset="0"/>
            </a:endParaRPr>
          </a:p>
        </p:txBody>
      </p:sp>
      <p:sp>
        <p:nvSpPr>
          <p:cNvPr id="15" name="矩形 14"/>
          <p:cNvSpPr/>
          <p:nvPr>
            <p:custDataLst>
              <p:tags r:id="rId5"/>
            </p:custDataLst>
          </p:nvPr>
        </p:nvSpPr>
        <p:spPr>
          <a:xfrm>
            <a:off x="396243" y="1670074"/>
            <a:ext cx="2629535" cy="953135"/>
          </a:xfrm>
          <a:prstGeom prst="rect">
            <a:avLst/>
          </a:prstGeom>
          <a:solidFill>
            <a:schemeClr val="bg1">
              <a:lumMod val="95000"/>
            </a:schemeClr>
          </a:solidFill>
        </p:spPr>
        <p:txBody>
          <a:bodyPr wrap="square">
            <a:spAutoFit/>
          </a:bodyPr>
          <a:lstStyle/>
          <a:p>
            <a:pPr algn="just"/>
            <a:r>
              <a:rPr lang="en-US" altLang="zh-CN" sz="2800" dirty="0">
                <a:latin typeface="Times New Roman" panose="02020603050405020304" pitchFamily="18" charset="0"/>
                <a:cs typeface="Times New Roman" panose="02020603050405020304" pitchFamily="18" charset="0"/>
              </a:rPr>
              <a:t>F</a:t>
            </a:r>
            <a:r>
              <a:rPr lang="en-US" altLang="zh-CN" sz="2800" dirty="0">
                <a:solidFill>
                  <a:schemeClr val="tx1"/>
                </a:solidFill>
                <a:latin typeface="Times New Roman" panose="02020603050405020304" pitchFamily="18" charset="0"/>
                <a:cs typeface="Times New Roman" panose="02020603050405020304" pitchFamily="18" charset="0"/>
              </a:rPr>
              <a:t>rom here, we should </a:t>
            </a:r>
            <a:r>
              <a:rPr lang="en-US" altLang="zh-CN" sz="2800" b="1" dirty="0">
                <a:latin typeface="Times New Roman" panose="02020603050405020304" pitchFamily="18" charset="0"/>
                <a:cs typeface="Times New Roman" panose="02020603050405020304" pitchFamily="18" charset="0"/>
              </a:rPr>
              <a:t>go north.</a:t>
            </a:r>
            <a:endParaRPr lang="en-US" altLang="zh-CN" sz="2800" b="1" dirty="0">
              <a:latin typeface="Times New Roman" panose="02020603050405020304" pitchFamily="18" charset="0"/>
              <a:cs typeface="Times New Roman" panose="02020603050405020304" pitchFamily="18" charset="0"/>
            </a:endParaRPr>
          </a:p>
        </p:txBody>
      </p:sp>
      <p:sp>
        <p:nvSpPr>
          <p:cNvPr id="7" name="左箭头 6">
            <a:hlinkClick r:id="" action="ppaction://noaction"/>
          </p:cNvPr>
          <p:cNvSpPr/>
          <p:nvPr>
            <p:custDataLst>
              <p:tags r:id="rId6"/>
            </p:custDataLst>
          </p:nvPr>
        </p:nvSpPr>
        <p:spPr>
          <a:xfrm rot="10800000">
            <a:off x="3584609" y="2027301"/>
            <a:ext cx="991805" cy="30353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7"/>
            </p:custDataLst>
          </p:nvPr>
        </p:nvSpPr>
        <p:spPr>
          <a:xfrm>
            <a:off x="5135245" y="1535658"/>
            <a:ext cx="6701790" cy="953135"/>
          </a:xfrm>
          <a:prstGeom prst="rect">
            <a:avLst/>
          </a:prstGeom>
          <a:solidFill>
            <a:schemeClr val="bg1">
              <a:lumMod val="95000"/>
            </a:schemeClr>
          </a:solidFill>
        </p:spPr>
        <p:txBody>
          <a:bodyPr wrap="square">
            <a:spAutoFit/>
          </a:bodyPr>
          <a:lstStyle/>
          <a:p>
            <a:pPr algn="just"/>
            <a:r>
              <a:rPr lang="en-US" altLang="zh-CN" sz="2800" b="1" dirty="0">
                <a:latin typeface="Times New Roman" panose="02020603050405020304" pitchFamily="18" charset="0"/>
                <a:cs typeface="Times New Roman" panose="02020603050405020304" pitchFamily="18" charset="0"/>
              </a:rPr>
              <a:t>T</a:t>
            </a:r>
            <a:r>
              <a:rPr lang="en-US" altLang="zh-CN" sz="2800" b="1" dirty="0">
                <a:solidFill>
                  <a:schemeClr val="tx1"/>
                </a:solidFill>
                <a:latin typeface="Times New Roman" panose="02020603050405020304" pitchFamily="18" charset="0"/>
                <a:cs typeface="Times New Roman" panose="02020603050405020304" pitchFamily="18" charset="0"/>
              </a:rPr>
              <a:t>hen </a:t>
            </a:r>
            <a:r>
              <a:rPr lang="en-US" altLang="zh-CN" sz="2800" b="1" dirty="0">
                <a:latin typeface="Times New Roman" panose="02020603050405020304" pitchFamily="18" charset="0"/>
                <a:cs typeface="Times New Roman" panose="02020603050405020304" pitchFamily="18" charset="0"/>
              </a:rPr>
              <a:t>turn left </a:t>
            </a:r>
            <a:r>
              <a:rPr lang="en-US" altLang="zh-CN" sz="2800" dirty="0">
                <a:solidFill>
                  <a:schemeClr val="tx1"/>
                </a:solidFill>
                <a:latin typeface="Times New Roman" panose="02020603050405020304" pitchFamily="18" charset="0"/>
                <a:cs typeface="Times New Roman" panose="02020603050405020304" pitchFamily="18" charset="0"/>
              </a:rPr>
              <a:t>and follow the</a:t>
            </a:r>
            <a:r>
              <a:rPr lang="en-US" altLang="zh-CN" sz="2800" b="1" dirty="0">
                <a:solidFill>
                  <a:schemeClr val="tx1"/>
                </a:solidFill>
                <a:latin typeface="Times New Roman" panose="02020603050405020304" pitchFamily="18" charset="0"/>
                <a:cs typeface="Times New Roman" panose="02020603050405020304" pitchFamily="18" charset="0"/>
              </a:rPr>
              <a:t> main road until </a:t>
            </a:r>
            <a:r>
              <a:rPr lang="en-US" altLang="zh-CN" sz="2800" dirty="0">
                <a:solidFill>
                  <a:schemeClr val="tx1"/>
                </a:solidFill>
                <a:latin typeface="Times New Roman" panose="02020603050405020304" pitchFamily="18" charset="0"/>
                <a:cs typeface="Times New Roman" panose="02020603050405020304" pitchFamily="18" charset="0"/>
              </a:rPr>
              <a:t>we</a:t>
            </a:r>
            <a:r>
              <a:rPr lang="en-US" altLang="zh-CN" sz="2800" b="1" dirty="0">
                <a:solidFill>
                  <a:schemeClr val="tx1"/>
                </a:solidFill>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reach the second path on the right.</a:t>
            </a:r>
            <a:endParaRPr lang="en-US" altLang="zh-CN" sz="2800" b="1" dirty="0">
              <a:latin typeface="Times New Roman" panose="02020603050405020304" pitchFamily="18" charset="0"/>
              <a:cs typeface="Times New Roman" panose="02020603050405020304" pitchFamily="18" charset="0"/>
            </a:endParaRPr>
          </a:p>
        </p:txBody>
      </p:sp>
      <p:sp>
        <p:nvSpPr>
          <p:cNvPr id="13" name="左箭头 12">
            <a:hlinkClick r:id="" action="ppaction://noaction"/>
          </p:cNvPr>
          <p:cNvSpPr/>
          <p:nvPr>
            <p:custDataLst>
              <p:tags r:id="rId8"/>
            </p:custDataLst>
          </p:nvPr>
        </p:nvSpPr>
        <p:spPr>
          <a:xfrm rot="16200000">
            <a:off x="8689657" y="2756967"/>
            <a:ext cx="643890" cy="30353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9"/>
            </p:custDataLst>
          </p:nvPr>
        </p:nvSpPr>
        <p:spPr>
          <a:xfrm>
            <a:off x="6613842" y="3328671"/>
            <a:ext cx="5099050" cy="521970"/>
          </a:xfrm>
          <a:prstGeom prst="rect">
            <a:avLst/>
          </a:prstGeom>
          <a:solidFill>
            <a:schemeClr val="bg1">
              <a:lumMod val="95000"/>
            </a:schemeClr>
          </a:solidFill>
        </p:spPr>
        <p:txBody>
          <a:bodyPr wrap="square">
            <a:spAutoFit/>
          </a:bodyPr>
          <a:lstStyle/>
          <a:p>
            <a:pPr algn="just"/>
            <a:r>
              <a:rPr lang="en-US" altLang="zh-CN" sz="2800" b="1" dirty="0">
                <a:solidFill>
                  <a:schemeClr val="tx1"/>
                </a:solidFill>
                <a:latin typeface="Times New Roman" panose="02020603050405020304" pitchFamily="18" charset="0"/>
                <a:cs typeface="Times New Roman" panose="02020603050405020304" pitchFamily="18" charset="0"/>
              </a:rPr>
              <a:t>Then </a:t>
            </a:r>
            <a:r>
              <a:rPr lang="en-US" altLang="zh-CN" sz="2800" dirty="0">
                <a:solidFill>
                  <a:schemeClr val="tx1"/>
                </a:solidFill>
                <a:latin typeface="Times New Roman" panose="02020603050405020304" pitchFamily="18" charset="0"/>
                <a:cs typeface="Times New Roman" panose="02020603050405020304" pitchFamily="18" charset="0"/>
              </a:rPr>
              <a:t>we </a:t>
            </a:r>
            <a:r>
              <a:rPr lang="en-US" altLang="zh-CN" sz="2800" b="1" dirty="0">
                <a:latin typeface="Times New Roman" panose="02020603050405020304" pitchFamily="18" charset="0"/>
                <a:cs typeface="Times New Roman" panose="02020603050405020304" pitchFamily="18" charset="0"/>
              </a:rPr>
              <a:t>turn right </a:t>
            </a:r>
            <a:r>
              <a:rPr lang="en-US" altLang="zh-CN" sz="2800" dirty="0">
                <a:solidFill>
                  <a:schemeClr val="tx1"/>
                </a:solidFill>
                <a:latin typeface="Times New Roman" panose="02020603050405020304" pitchFamily="18" charset="0"/>
                <a:cs typeface="Times New Roman" panose="02020603050405020304" pitchFamily="18" charset="0"/>
              </a:rPr>
              <a:t>on the path. </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sp>
        <p:nvSpPr>
          <p:cNvPr id="17" name="左箭头 16">
            <a:hlinkClick r:id="" action="ppaction://noaction"/>
          </p:cNvPr>
          <p:cNvSpPr/>
          <p:nvPr>
            <p:custDataLst>
              <p:tags r:id="rId10"/>
            </p:custDataLst>
          </p:nvPr>
        </p:nvSpPr>
        <p:spPr>
          <a:xfrm>
            <a:off x="5416215" y="3437891"/>
            <a:ext cx="964081" cy="30353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11"/>
            </p:custDataLst>
          </p:nvPr>
        </p:nvSpPr>
        <p:spPr>
          <a:xfrm>
            <a:off x="116162" y="2975780"/>
            <a:ext cx="5019083" cy="1383665"/>
          </a:xfrm>
          <a:prstGeom prst="rect">
            <a:avLst/>
          </a:prstGeom>
          <a:solidFill>
            <a:schemeClr val="bg1">
              <a:lumMod val="95000"/>
            </a:schemeClr>
          </a:solid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F</a:t>
            </a:r>
            <a:r>
              <a:rPr lang="en-US" altLang="zh-CN" sz="2800" b="1" dirty="0">
                <a:solidFill>
                  <a:schemeClr val="tx1"/>
                </a:solidFill>
                <a:latin typeface="Times New Roman" panose="02020603050405020304" pitchFamily="18" charset="0"/>
                <a:cs typeface="Times New Roman" panose="02020603050405020304" pitchFamily="18" charset="0"/>
              </a:rPr>
              <a:t>ollow </a:t>
            </a:r>
            <a:r>
              <a:rPr lang="en-US" altLang="zh-CN" sz="2800" dirty="0">
                <a:solidFill>
                  <a:schemeClr val="tx1"/>
                </a:solidFill>
                <a:latin typeface="Times New Roman" panose="02020603050405020304" pitchFamily="18" charset="0"/>
                <a:cs typeface="Times New Roman" panose="02020603050405020304" pitchFamily="18" charset="0"/>
              </a:rPr>
              <a:t>it for about three hundred </a:t>
            </a:r>
            <a:r>
              <a:rPr lang="en-US" altLang="zh-CN" sz="2800" dirty="0" err="1">
                <a:solidFill>
                  <a:schemeClr val="tx1"/>
                </a:solidFill>
                <a:latin typeface="Times New Roman" panose="02020603050405020304" pitchFamily="18" charset="0"/>
                <a:cs typeface="Times New Roman" panose="02020603050405020304" pitchFamily="18" charset="0"/>
              </a:rPr>
              <a:t>metres</a:t>
            </a:r>
            <a:r>
              <a:rPr lang="en-US" altLang="zh-CN" sz="2800" b="1" dirty="0">
                <a:latin typeface="Times New Roman" panose="02020603050405020304" pitchFamily="18" charset="0"/>
                <a:cs typeface="Times New Roman" panose="02020603050405020304" pitchFamily="18" charset="0"/>
              </a:rPr>
              <a:t> </a:t>
            </a:r>
            <a:r>
              <a:rPr lang="en-US" altLang="zh-CN" sz="2800" b="1" dirty="0">
                <a:solidFill>
                  <a:schemeClr val="tx1"/>
                </a:solidFill>
                <a:latin typeface="Times New Roman" panose="02020603050405020304" pitchFamily="18" charset="0"/>
                <a:cs typeface="Times New Roman" panose="02020603050405020304" pitchFamily="18" charset="0"/>
              </a:rPr>
              <a:t>until </a:t>
            </a:r>
            <a:r>
              <a:rPr lang="en-US" altLang="zh-CN" sz="2800" dirty="0">
                <a:solidFill>
                  <a:schemeClr val="tx1"/>
                </a:solidFill>
                <a:latin typeface="Times New Roman" panose="02020603050405020304" pitchFamily="18" charset="0"/>
                <a:cs typeface="Times New Roman" panose="02020603050405020304" pitchFamily="18" charset="0"/>
              </a:rPr>
              <a:t>we come to </a:t>
            </a:r>
            <a:r>
              <a:rPr lang="en-US" altLang="zh-CN" sz="2800" b="1" dirty="0">
                <a:latin typeface="Times New Roman" panose="02020603050405020304" pitchFamily="18" charset="0"/>
                <a:cs typeface="Times New Roman" panose="02020603050405020304" pitchFamily="18" charset="0"/>
              </a:rPr>
              <a:t>an intersection with a washroom.</a:t>
            </a:r>
            <a:endParaRPr lang="en-US" altLang="zh-CN" sz="2800" b="1" dirty="0">
              <a:latin typeface="Times New Roman" panose="02020603050405020304" pitchFamily="18" charset="0"/>
              <a:cs typeface="Times New Roman" panose="02020603050405020304" pitchFamily="18" charset="0"/>
            </a:endParaRPr>
          </a:p>
        </p:txBody>
      </p:sp>
      <p:sp>
        <p:nvSpPr>
          <p:cNvPr id="19" name="左箭头 18">
            <a:hlinkClick r:id="" action="ppaction://noaction"/>
          </p:cNvPr>
          <p:cNvSpPr/>
          <p:nvPr>
            <p:custDataLst>
              <p:tags r:id="rId12"/>
            </p:custDataLst>
          </p:nvPr>
        </p:nvSpPr>
        <p:spPr>
          <a:xfrm rot="16200000">
            <a:off x="2115920" y="4586177"/>
            <a:ext cx="643890" cy="30353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13"/>
            </p:custDataLst>
          </p:nvPr>
        </p:nvSpPr>
        <p:spPr>
          <a:xfrm>
            <a:off x="360203" y="5188583"/>
            <a:ext cx="4367530" cy="953135"/>
          </a:xfrm>
          <a:prstGeom prst="rect">
            <a:avLst/>
          </a:prstGeom>
          <a:solidFill>
            <a:schemeClr val="bg1">
              <a:lumMod val="95000"/>
            </a:schemeClr>
          </a:solidFill>
        </p:spPr>
        <p:txBody>
          <a:bodyPr wrap="square">
            <a:spAutoFit/>
          </a:bodyPr>
          <a:lstStyle/>
          <a:p>
            <a:pPr algn="just"/>
            <a:r>
              <a:rPr lang="en-US" altLang="zh-CN" sz="2800" b="1" dirty="0">
                <a:solidFill>
                  <a:schemeClr val="tx1"/>
                </a:solidFill>
                <a:latin typeface="Times New Roman" panose="02020603050405020304" pitchFamily="18" charset="0"/>
                <a:cs typeface="Times New Roman" panose="02020603050405020304" pitchFamily="18" charset="0"/>
              </a:rPr>
              <a:t>Then </a:t>
            </a:r>
            <a:r>
              <a:rPr lang="en-US" altLang="zh-CN" sz="2800" dirty="0">
                <a:solidFill>
                  <a:schemeClr val="tx1"/>
                </a:solidFill>
                <a:latin typeface="Times New Roman" panose="02020603050405020304" pitchFamily="18" charset="0"/>
                <a:cs typeface="Times New Roman" panose="02020603050405020304" pitchFamily="18" charset="0"/>
              </a:rPr>
              <a:t>we should</a:t>
            </a:r>
            <a:r>
              <a:rPr lang="en-US" altLang="zh-CN" sz="2800" dirty="0">
                <a:solidFill>
                  <a:srgbClr val="C00000"/>
                </a:solidFill>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turn left </a:t>
            </a:r>
            <a:r>
              <a:rPr lang="en-US" altLang="zh-CN" sz="2800" dirty="0">
                <a:solidFill>
                  <a:schemeClr val="tx1"/>
                </a:solidFill>
                <a:latin typeface="Times New Roman" panose="02020603050405020304" pitchFamily="18" charset="0"/>
                <a:cs typeface="Times New Roman" panose="02020603050405020304" pitchFamily="18" charset="0"/>
              </a:rPr>
              <a:t>on another path.</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sp>
        <p:nvSpPr>
          <p:cNvPr id="21" name="左箭头 20">
            <a:hlinkClick r:id="" action="ppaction://noaction"/>
          </p:cNvPr>
          <p:cNvSpPr/>
          <p:nvPr>
            <p:custDataLst>
              <p:tags r:id="rId14"/>
            </p:custDataLst>
          </p:nvPr>
        </p:nvSpPr>
        <p:spPr>
          <a:xfrm rot="10800000">
            <a:off x="4953030" y="5431467"/>
            <a:ext cx="964080" cy="30353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5"/>
            </p:custDataLst>
          </p:nvPr>
        </p:nvSpPr>
        <p:spPr>
          <a:xfrm>
            <a:off x="6118554" y="5222228"/>
            <a:ext cx="6014085" cy="953135"/>
          </a:xfrm>
          <a:prstGeom prst="rect">
            <a:avLst/>
          </a:prstGeom>
          <a:solidFill>
            <a:schemeClr val="bg1">
              <a:lumMod val="95000"/>
            </a:schemeClr>
          </a:solidFill>
        </p:spPr>
        <p:txBody>
          <a:bodyPr wrap="square">
            <a:spAutoFit/>
          </a:bodyPr>
          <a:lstStyle/>
          <a:p>
            <a:pPr algn="just"/>
            <a:r>
              <a:rPr lang="en-US" altLang="zh-CN" sz="2800" dirty="0">
                <a:solidFill>
                  <a:schemeClr val="tx1"/>
                </a:solidFill>
                <a:latin typeface="Times New Roman" panose="02020603050405020304" pitchFamily="18" charset="0"/>
                <a:cs typeface="Times New Roman" panose="02020603050405020304" pitchFamily="18" charset="0"/>
              </a:rPr>
              <a:t>After about 150 </a:t>
            </a:r>
            <a:r>
              <a:rPr lang="en-US" altLang="zh-CN" sz="2800" dirty="0" err="1">
                <a:solidFill>
                  <a:schemeClr val="tx1"/>
                </a:solidFill>
                <a:latin typeface="Times New Roman" panose="02020603050405020304" pitchFamily="18" charset="0"/>
                <a:cs typeface="Times New Roman" panose="02020603050405020304" pitchFamily="18" charset="0"/>
              </a:rPr>
              <a:t>metres</a:t>
            </a:r>
            <a:r>
              <a:rPr lang="en-US" altLang="zh-CN" sz="2800" dirty="0">
                <a:solidFill>
                  <a:schemeClr val="tx1"/>
                </a:solidFill>
                <a:latin typeface="Times New Roman" panose="02020603050405020304" pitchFamily="18" charset="0"/>
                <a:cs typeface="Times New Roman" panose="02020603050405020304" pitchFamily="18" charset="0"/>
              </a:rPr>
              <a:t>, we’ll be </a:t>
            </a:r>
            <a:r>
              <a:rPr lang="en-US" altLang="zh-CN" sz="2800" dirty="0">
                <a:latin typeface="Times New Roman" panose="02020603050405020304" pitchFamily="18" charset="0"/>
                <a:cs typeface="Times New Roman" panose="02020603050405020304" pitchFamily="18" charset="0"/>
              </a:rPr>
              <a:t>at the </a:t>
            </a:r>
            <a:r>
              <a:rPr lang="en-US" altLang="zh-CN" sz="2800" b="1" dirty="0">
                <a:latin typeface="Times New Roman" panose="02020603050405020304" pitchFamily="18" charset="0"/>
                <a:cs typeface="Times New Roman" panose="02020603050405020304" pitchFamily="18" charset="0"/>
              </a:rPr>
              <a:t>underwater wetland corridor.</a:t>
            </a:r>
            <a:endParaRPr lang="en-US" altLang="zh-CN" sz="2800" b="1"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custDataLst>
              <p:tags r:id="rId16"/>
            </p:custDataLst>
          </p:nvPr>
        </p:nvPicPr>
        <p:blipFill>
          <a:blip r:embed="rId17"/>
          <a:stretch>
            <a:fillRect/>
          </a:stretch>
        </p:blipFill>
        <p:spPr>
          <a:xfrm>
            <a:off x="2514801" y="1066623"/>
            <a:ext cx="9010167" cy="5184000"/>
          </a:xfrm>
          <a:prstGeom prst="rect">
            <a:avLst/>
          </a:prstGeom>
        </p:spPr>
      </p:pic>
      <p:sp>
        <p:nvSpPr>
          <p:cNvPr id="8" name="五角星 14"/>
          <p:cNvSpPr/>
          <p:nvPr>
            <p:custDataLst>
              <p:tags r:id="rId18"/>
            </p:custDataLst>
          </p:nvPr>
        </p:nvSpPr>
        <p:spPr>
          <a:xfrm rot="180000">
            <a:off x="6626789" y="5421904"/>
            <a:ext cx="406400" cy="3848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9" name="燕尾形 15"/>
          <p:cNvSpPr/>
          <p:nvPr>
            <p:custDataLst>
              <p:tags r:id="rId19"/>
            </p:custDataLst>
          </p:nvPr>
        </p:nvSpPr>
        <p:spPr>
          <a:xfrm rot="16200000">
            <a:off x="6320549" y="5532120"/>
            <a:ext cx="407670" cy="509905"/>
          </a:xfrm>
          <a:prstGeom prst="chevron">
            <a:avLst>
              <a:gd name="adj" fmla="val 702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0" name="任意多边形: 形状 9"/>
          <p:cNvSpPr/>
          <p:nvPr/>
        </p:nvSpPr>
        <p:spPr>
          <a:xfrm>
            <a:off x="3886258" y="4038584"/>
            <a:ext cx="2710227" cy="1613069"/>
          </a:xfrm>
          <a:custGeom>
            <a:avLst/>
            <a:gdLst>
              <a:gd name="connsiteX0" fmla="*/ 2754217 w 2839733"/>
              <a:gd name="connsiteY0" fmla="*/ 1663547 h 1663547"/>
              <a:gd name="connsiteX1" fmla="*/ 2798284 w 2839733"/>
              <a:gd name="connsiteY1" fmla="*/ 1299990 h 1663547"/>
              <a:gd name="connsiteX2" fmla="*/ 2236424 w 2839733"/>
              <a:gd name="connsiteY2" fmla="*/ 1145754 h 1663547"/>
              <a:gd name="connsiteX3" fmla="*/ 1299990 w 2839733"/>
              <a:gd name="connsiteY3" fmla="*/ 1167788 h 1663547"/>
              <a:gd name="connsiteX4" fmla="*/ 1046602 w 2839733"/>
              <a:gd name="connsiteY4" fmla="*/ 793214 h 1663547"/>
              <a:gd name="connsiteX5" fmla="*/ 903383 w 2839733"/>
              <a:gd name="connsiteY5" fmla="*/ 473725 h 1663547"/>
              <a:gd name="connsiteX6" fmla="*/ 0 w 2839733"/>
              <a:gd name="connsiteY6" fmla="*/ 0 h 16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9733" h="1663547">
                <a:moveTo>
                  <a:pt x="2754217" y="1663547"/>
                </a:moveTo>
                <a:cubicBezTo>
                  <a:pt x="2819400" y="1524918"/>
                  <a:pt x="2884583" y="1386289"/>
                  <a:pt x="2798284" y="1299990"/>
                </a:cubicBezTo>
                <a:cubicBezTo>
                  <a:pt x="2711985" y="1213691"/>
                  <a:pt x="2486140" y="1167788"/>
                  <a:pt x="2236424" y="1145754"/>
                </a:cubicBezTo>
                <a:cubicBezTo>
                  <a:pt x="1986708" y="1123720"/>
                  <a:pt x="1498294" y="1226545"/>
                  <a:pt x="1299990" y="1167788"/>
                </a:cubicBezTo>
                <a:cubicBezTo>
                  <a:pt x="1101686" y="1109031"/>
                  <a:pt x="1112703" y="908891"/>
                  <a:pt x="1046602" y="793214"/>
                </a:cubicBezTo>
                <a:cubicBezTo>
                  <a:pt x="980501" y="677537"/>
                  <a:pt x="1077817" y="605927"/>
                  <a:pt x="903383" y="473725"/>
                </a:cubicBezTo>
                <a:cubicBezTo>
                  <a:pt x="728949" y="341523"/>
                  <a:pt x="134038" y="77118"/>
                  <a:pt x="0" y="0"/>
                </a:cubicBezTo>
              </a:path>
            </a:pathLst>
          </a:custGeom>
          <a:noFill/>
          <a:ln w="31750" cmpd="sng">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3767645" y="3161346"/>
            <a:ext cx="750060" cy="870827"/>
          </a:xfrm>
          <a:custGeom>
            <a:avLst/>
            <a:gdLst>
              <a:gd name="connsiteX0" fmla="*/ 143343 w 750060"/>
              <a:gd name="connsiteY0" fmla="*/ 870827 h 870827"/>
              <a:gd name="connsiteX1" fmla="*/ 55208 w 750060"/>
              <a:gd name="connsiteY1" fmla="*/ 826760 h 870827"/>
              <a:gd name="connsiteX2" fmla="*/ 55208 w 750060"/>
              <a:gd name="connsiteY2" fmla="*/ 826760 h 870827"/>
              <a:gd name="connsiteX3" fmla="*/ 44191 w 750060"/>
              <a:gd name="connsiteY3" fmla="*/ 826760 h 870827"/>
              <a:gd name="connsiteX4" fmla="*/ 683169 w 750060"/>
              <a:gd name="connsiteY4" fmla="*/ 419136 h 870827"/>
              <a:gd name="connsiteX5" fmla="*/ 672153 w 750060"/>
              <a:gd name="connsiteY5" fmla="*/ 419136 h 870827"/>
              <a:gd name="connsiteX6" fmla="*/ 165377 w 750060"/>
              <a:gd name="connsiteY6" fmla="*/ 110664 h 870827"/>
              <a:gd name="connsiteX7" fmla="*/ 143343 w 750060"/>
              <a:gd name="connsiteY7" fmla="*/ 495 h 870827"/>
              <a:gd name="connsiteX8" fmla="*/ 154360 w 750060"/>
              <a:gd name="connsiteY8" fmla="*/ 77613 h 87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060" h="870827">
                <a:moveTo>
                  <a:pt x="143343" y="870827"/>
                </a:moveTo>
                <a:lnTo>
                  <a:pt x="55208" y="826760"/>
                </a:lnTo>
                <a:lnTo>
                  <a:pt x="55208" y="826760"/>
                </a:lnTo>
                <a:cubicBezTo>
                  <a:pt x="53372" y="826760"/>
                  <a:pt x="-60469" y="894697"/>
                  <a:pt x="44191" y="826760"/>
                </a:cubicBezTo>
                <a:cubicBezTo>
                  <a:pt x="148851" y="758823"/>
                  <a:pt x="578509" y="487073"/>
                  <a:pt x="683169" y="419136"/>
                </a:cubicBezTo>
                <a:cubicBezTo>
                  <a:pt x="787829" y="351199"/>
                  <a:pt x="758452" y="470548"/>
                  <a:pt x="672153" y="419136"/>
                </a:cubicBezTo>
                <a:cubicBezTo>
                  <a:pt x="585854" y="367724"/>
                  <a:pt x="253512" y="180437"/>
                  <a:pt x="165377" y="110664"/>
                </a:cubicBezTo>
                <a:cubicBezTo>
                  <a:pt x="77242" y="40890"/>
                  <a:pt x="145179" y="6003"/>
                  <a:pt x="143343" y="495"/>
                </a:cubicBezTo>
                <a:cubicBezTo>
                  <a:pt x="141507" y="-5013"/>
                  <a:pt x="147933" y="36300"/>
                  <a:pt x="154360" y="77613"/>
                </a:cubicBezTo>
              </a:path>
            </a:pathLst>
          </a:custGeom>
          <a:noFill/>
          <a:ln w="28575">
            <a:solidFill>
              <a:srgbClr val="FF00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0"/>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7" grpId="0" bldLvl="0" animBg="1"/>
      <p:bldP spid="2" grpId="0" bldLvl="0" animBg="1"/>
      <p:bldP spid="13"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8" grpId="0" bldLvl="0" animBg="1"/>
      <p:bldP spid="9" grpId="0" bldLvl="0" animBg="1"/>
      <p:bldP spid="10" grpId="0" bldLvl="0" animBg="1"/>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7835" y="381000"/>
            <a:ext cx="3973830" cy="583565"/>
          </a:xfrm>
          <a:prstGeom prst="rect">
            <a:avLst/>
          </a:prstGeom>
          <a:solidFill>
            <a:schemeClr val="tx2"/>
          </a:solidFill>
        </p:spPr>
        <p:txBody>
          <a:bodyPr wrap="square" rtlCol="0">
            <a:spAutoFit/>
          </a:bodyPr>
          <a:lstStyle/>
          <a:p>
            <a:pPr>
              <a:lnSpc>
                <a:spcPct val="100000"/>
              </a:lnSpc>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Speaking—Activity 4</a:t>
            </a:r>
            <a:endParaRPr lang="zh-CN" altLang="zh-CN" sz="3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7" name="文本框 6"/>
          <p:cNvSpPr txBox="1"/>
          <p:nvPr/>
        </p:nvSpPr>
        <p:spPr>
          <a:xfrm>
            <a:off x="153256" y="2438440"/>
            <a:ext cx="6409091" cy="2675255"/>
          </a:xfrm>
          <a:prstGeom prst="rect">
            <a:avLst/>
          </a:prstGeom>
          <a:solidFill>
            <a:schemeClr val="bg1">
              <a:lumMod val="95000"/>
            </a:schemeClr>
          </a:solidFill>
          <a:ln w="9525">
            <a:noFill/>
          </a:ln>
        </p:spPr>
        <p:txBody>
          <a:bodyPr wrap="square">
            <a:spAutoFit/>
          </a:bodyPr>
          <a:lstStyle>
            <a:defPPr>
              <a:defRPr lang="zh-CN"/>
            </a:defPPr>
            <a:lvl1pPr>
              <a:lnSpc>
                <a:spcPct val="120000"/>
              </a:lnSpc>
              <a:defRPr sz="3200" b="1">
                <a:solidFill>
                  <a:srgbClr val="0000FF"/>
                </a:solidFill>
                <a:cs typeface="Arial" panose="020B0604020202020204" pitchFamily="34" charset="0"/>
              </a:defRPr>
            </a:lvl1pPr>
          </a:lstStyle>
          <a:p>
            <a:pPr algn="just">
              <a:lnSpc>
                <a:spcPct val="120000"/>
              </a:lnSpc>
              <a:spcBef>
                <a:spcPts val="0"/>
              </a:spcBef>
              <a:spcAft>
                <a:spcPts val="0"/>
              </a:spcAft>
            </a:pPr>
            <a:r>
              <a:rPr lang="en-US" altLang="zh-CN" sz="2800" kern="100" dirty="0">
                <a:solidFill>
                  <a:schemeClr val="tx1"/>
                </a:solidFill>
                <a:effectLst/>
                <a:latin typeface="Times New Roman" panose="02020603050405020304" pitchFamily="18" charset="0"/>
                <a:ea typeface="宋体" panose="02010600030101010101" pitchFamily="2" charset="-122"/>
              </a:rPr>
              <a:t>    Work in pairs</a:t>
            </a:r>
            <a:r>
              <a:rPr lang="en-US" altLang="zh-CN" sz="2800" b="0" kern="100" dirty="0">
                <a:solidFill>
                  <a:schemeClr val="tx1"/>
                </a:solidFill>
                <a:effectLst/>
                <a:latin typeface="Times New Roman" panose="02020603050405020304" pitchFamily="18" charset="0"/>
                <a:ea typeface="宋体" panose="02010600030101010101" pitchFamily="2" charset="-122"/>
              </a:rPr>
              <a:t>. Role-play visiting the park. Take turns giving directions to different places in the park. </a:t>
            </a:r>
            <a:r>
              <a:rPr lang="en-US" altLang="zh-CN" sz="2800" kern="100" dirty="0">
                <a:solidFill>
                  <a:schemeClr val="tx1"/>
                </a:solidFill>
                <a:effectLst/>
                <a:latin typeface="Times New Roman" panose="02020603050405020304" pitchFamily="18" charset="0"/>
                <a:ea typeface="宋体" panose="02010600030101010101" pitchFamily="2" charset="-122"/>
              </a:rPr>
              <a:t>Use  the words and phrases </a:t>
            </a:r>
            <a:r>
              <a:rPr lang="en-US" altLang="zh-CN" sz="2800" kern="100" dirty="0">
                <a:solidFill>
                  <a:schemeClr val="tx1"/>
                </a:solidFill>
                <a:latin typeface="Times New Roman" panose="02020603050405020304" pitchFamily="18" charset="0"/>
              </a:rPr>
              <a:t>of asking for and giving directions</a:t>
            </a:r>
            <a:r>
              <a:rPr lang="en-US" altLang="zh-CN" sz="2800" b="0" kern="100" dirty="0">
                <a:solidFill>
                  <a:schemeClr val="tx1"/>
                </a:solidFill>
                <a:effectLst/>
                <a:latin typeface="Times New Roman" panose="02020603050405020304" pitchFamily="18" charset="0"/>
                <a:ea typeface="宋体" panose="02010600030101010101" pitchFamily="2" charset="-122"/>
              </a:rPr>
              <a:t> to help you.</a:t>
            </a:r>
            <a:endParaRPr lang="zh-CN" altLang="en-US" sz="2800" b="0" dirty="0">
              <a:solidFill>
                <a:schemeClr val="tx1"/>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34178" y="2124643"/>
            <a:ext cx="5054400" cy="379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4294967295"/>
          </p:nvPr>
        </p:nvSpPr>
        <p:spPr>
          <a:xfrm>
            <a:off x="153035" y="1752600"/>
            <a:ext cx="5472430" cy="4267200"/>
          </a:xfrm>
          <a:solidFill>
            <a:schemeClr val="bg1">
              <a:lumMod val="95000"/>
            </a:schemeClr>
          </a:solidFill>
          <a:ln w="28575" cmpd="sng">
            <a:solidFill>
              <a:schemeClr val="accent1">
                <a:shade val="50000"/>
              </a:schemeClr>
            </a:solidFill>
            <a:prstDash val="solid"/>
          </a:ln>
        </p:spPr>
        <p:txBody>
          <a:bodyPr>
            <a:noAutofit/>
          </a:bodyPr>
          <a:lstStyle/>
          <a:p>
            <a:pPr marL="0" indent="0" algn="ctr">
              <a:lnSpc>
                <a:spcPct val="100000"/>
              </a:lnSpc>
              <a:buNone/>
            </a:pPr>
            <a:r>
              <a:rPr lang="en-US" altLang="zh-CN" sz="2800" b="1" dirty="0">
                <a:latin typeface="Times New Roman" panose="02020603050405020304" pitchFamily="18" charset="0"/>
                <a:cs typeface="Times New Roman" panose="02020603050405020304" pitchFamily="18" charset="0"/>
              </a:rPr>
              <a:t>Asking for directions </a:t>
            </a:r>
            <a:endParaRPr lang="en-US" sz="28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Excuse/Pardon me.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How do I get to...?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altLang="zh-CN" sz="2400" dirty="0">
                <a:latin typeface="Times New Roman" panose="02020603050405020304" pitchFamily="18" charset="0"/>
                <a:cs typeface="Times New Roman" panose="02020603050405020304" pitchFamily="18" charset="0"/>
                <a:sym typeface="+mn-ea"/>
              </a:rPr>
              <a:t>Is ... nearby?                   </a:t>
            </a:r>
            <a:endParaRPr lang="en-US" altLang="zh-CN" sz="2400" dirty="0">
              <a:latin typeface="Times New Roman" panose="02020603050405020304" pitchFamily="18" charset="0"/>
              <a:cs typeface="Times New Roman" panose="02020603050405020304" pitchFamily="18" charset="0"/>
              <a:sym typeface="+mn-ea"/>
            </a:endParaRPr>
          </a:p>
          <a:p>
            <a:pPr>
              <a:lnSpc>
                <a:spcPct val="80000"/>
              </a:lnSpc>
            </a:pPr>
            <a:r>
              <a:rPr lang="en-US" altLang="zh-CN" sz="2400" dirty="0">
                <a:latin typeface="Times New Roman" panose="02020603050405020304" pitchFamily="18" charset="0"/>
                <a:cs typeface="Times New Roman" panose="02020603050405020304" pitchFamily="18" charset="0"/>
                <a:sym typeface="+mn-ea"/>
              </a:rPr>
              <a:t>Is ... far from...?    </a:t>
            </a:r>
            <a:r>
              <a:rPr lang="en-US" sz="2400" dirty="0">
                <a:latin typeface="Times New Roman" panose="02020603050405020304" pitchFamily="18" charset="0"/>
                <a:cs typeface="Times New Roman" panose="02020603050405020304" pitchFamily="18" charset="0"/>
                <a:sym typeface="+mn-ea"/>
              </a:rPr>
              <a:t>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How far is ...?</a:t>
            </a:r>
            <a:endParaRPr lang="en-US" sz="2400" dirty="0">
              <a:latin typeface="Times New Roman" panose="02020603050405020304" pitchFamily="18" charset="0"/>
              <a:cs typeface="Times New Roman" panose="02020603050405020304" pitchFamily="18" charset="0"/>
            </a:endParaRPr>
          </a:p>
          <a:p>
            <a:pPr>
              <a:lnSpc>
                <a:spcPct val="80000"/>
              </a:lnSpc>
            </a:pPr>
            <a:r>
              <a:rPr lang="en-US" sz="2400" dirty="0">
                <a:latin typeface="Times New Roman" panose="02020603050405020304" pitchFamily="18" charset="0"/>
                <a:cs typeface="Times New Roman" panose="02020603050405020304" pitchFamily="18" charset="0"/>
                <a:sym typeface="+mn-ea"/>
              </a:rPr>
              <a:t>Is ...close to ...?</a:t>
            </a:r>
            <a:endParaRPr lang="en-US" sz="2400" dirty="0">
              <a:latin typeface="Times New Roman" panose="02020603050405020304" pitchFamily="18" charset="0"/>
              <a:cs typeface="Times New Roman" panose="02020603050405020304" pitchFamily="18" charset="0"/>
            </a:endParaRPr>
          </a:p>
          <a:p>
            <a:pPr>
              <a:lnSpc>
                <a:spcPct val="80000"/>
              </a:lnSpc>
            </a:pPr>
            <a:r>
              <a:rPr lang="en-US" sz="2400" dirty="0">
                <a:latin typeface="Times New Roman" panose="02020603050405020304" pitchFamily="18" charset="0"/>
                <a:cs typeface="Times New Roman" panose="02020603050405020304" pitchFamily="18" charset="0"/>
                <a:sym typeface="+mn-ea"/>
              </a:rPr>
              <a:t>I was wondering if you could tell me how to find ....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altLang="zh-CN" sz="2400" dirty="0">
                <a:latin typeface="Times New Roman" panose="02020603050405020304" pitchFamily="18" charset="0"/>
                <a:cs typeface="Times New Roman" panose="02020603050405020304" pitchFamily="18" charset="0"/>
                <a:sym typeface="+mn-ea"/>
              </a:rPr>
              <a:t>Do you happen to know where...is?</a:t>
            </a:r>
            <a:endParaRPr lang="en-US" altLang="zh-CN" sz="2400" dirty="0">
              <a:latin typeface="Times New Roman" panose="02020603050405020304" pitchFamily="18" charset="0"/>
              <a:cs typeface="Times New Roman" panose="02020603050405020304" pitchFamily="18" charset="0"/>
            </a:endParaRPr>
          </a:p>
          <a:p>
            <a:pPr marL="0" indent="0">
              <a:lnSpc>
                <a:spcPct val="110000"/>
              </a:lnSpc>
              <a:buNone/>
            </a:pPr>
            <a:endParaRPr lang="en-US" altLang="zh-CN" sz="2400" b="1" dirty="0">
              <a:latin typeface="Times New Roman" panose="02020603050405020304" pitchFamily="18" charset="0"/>
              <a:cs typeface="Times New Roman" panose="02020603050405020304" pitchFamily="18" charset="0"/>
              <a:sym typeface="+mn-ea"/>
            </a:endParaRPr>
          </a:p>
        </p:txBody>
      </p:sp>
      <p:sp>
        <p:nvSpPr>
          <p:cNvPr id="5" name="内容占位符 4"/>
          <p:cNvSpPr>
            <a:spLocks noGrp="1"/>
          </p:cNvSpPr>
          <p:nvPr>
            <p:ph sz="half" idx="4294967295"/>
          </p:nvPr>
        </p:nvSpPr>
        <p:spPr>
          <a:xfrm>
            <a:off x="5715000" y="1752600"/>
            <a:ext cx="6324600" cy="4267200"/>
          </a:xfrm>
          <a:solidFill>
            <a:schemeClr val="bg1">
              <a:lumMod val="95000"/>
            </a:schemeClr>
          </a:solidFill>
          <a:ln w="28575" cmpd="sng">
            <a:solidFill>
              <a:schemeClr val="accent1">
                <a:shade val="50000"/>
              </a:schemeClr>
            </a:solidFill>
            <a:prstDash val="solid"/>
          </a:ln>
        </p:spPr>
        <p:txBody>
          <a:bodyPr>
            <a:noAutofit/>
          </a:bodyPr>
          <a:lstStyle/>
          <a:p>
            <a:pPr marL="0" indent="0" algn="ctr">
              <a:lnSpc>
                <a:spcPct val="100000"/>
              </a:lnSpc>
              <a:buNone/>
            </a:pPr>
            <a:r>
              <a:rPr lang="en-US" altLang="zh-CN" sz="2800" b="1" dirty="0">
                <a:latin typeface="Times New Roman" panose="02020603050405020304" pitchFamily="18" charset="0"/>
                <a:cs typeface="Times New Roman" panose="02020603050405020304" pitchFamily="18" charset="0"/>
              </a:rPr>
              <a:t>Giving directions</a:t>
            </a:r>
            <a:endParaRPr lang="en-US" sz="28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It’s on the north/south/east/west side of the park.</a:t>
            </a:r>
            <a:endParaRPr lang="en-US" sz="2400" dirty="0">
              <a:latin typeface="Times New Roman" panose="02020603050405020304" pitchFamily="18" charset="0"/>
              <a:cs typeface="Times New Roman" panose="02020603050405020304" pitchFamily="18" charset="0"/>
            </a:endParaRPr>
          </a:p>
          <a:p>
            <a:pPr>
              <a:lnSpc>
                <a:spcPct val="80000"/>
              </a:lnSpc>
            </a:pPr>
            <a:r>
              <a:rPr lang="en-US" sz="2400" dirty="0">
                <a:latin typeface="Times New Roman" panose="02020603050405020304" pitchFamily="18" charset="0"/>
                <a:cs typeface="Times New Roman" panose="02020603050405020304" pitchFamily="18" charset="0"/>
                <a:sym typeface="+mn-ea"/>
              </a:rPr>
              <a:t>It’s about... meters north of...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Go through...</a:t>
            </a:r>
            <a:endParaRPr lang="en-US" sz="2400" dirty="0">
              <a:latin typeface="Times New Roman" panose="02020603050405020304" pitchFamily="18" charset="0"/>
              <a:cs typeface="Times New Roman" panose="02020603050405020304" pitchFamily="18" charset="0"/>
            </a:endParaRPr>
          </a:p>
          <a:p>
            <a:pPr>
              <a:lnSpc>
                <a:spcPct val="80000"/>
              </a:lnSpc>
            </a:pPr>
            <a:r>
              <a:rPr lang="en-US" sz="2400" dirty="0">
                <a:latin typeface="Times New Roman" panose="02020603050405020304" pitchFamily="18" charset="0"/>
                <a:cs typeface="Times New Roman" panose="02020603050405020304" pitchFamily="18" charset="0"/>
                <a:sym typeface="+mn-ea"/>
              </a:rPr>
              <a:t>Walk/Go along the river/path...      </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Follow the (main) path to...</a:t>
            </a:r>
            <a:endParaRPr lang="en-US" sz="2400" dirty="0">
              <a:latin typeface="Times New Roman" panose="02020603050405020304" pitchFamily="18" charset="0"/>
              <a:cs typeface="Times New Roman" panose="02020603050405020304" pitchFamily="18" charset="0"/>
              <a:sym typeface="+mn-ea"/>
            </a:endParaRPr>
          </a:p>
          <a:p>
            <a:pPr>
              <a:lnSpc>
                <a:spcPct val="80000"/>
              </a:lnSpc>
            </a:pPr>
            <a:r>
              <a:rPr lang="en-US" sz="2400" dirty="0">
                <a:latin typeface="Times New Roman" panose="02020603050405020304" pitchFamily="18" charset="0"/>
                <a:cs typeface="Times New Roman" panose="02020603050405020304" pitchFamily="18" charset="0"/>
                <a:sym typeface="+mn-ea"/>
              </a:rPr>
              <a:t>When you see the..., you are close to ...</a:t>
            </a:r>
            <a:endParaRPr lang="en-US" sz="2400" dirty="0">
              <a:latin typeface="Times New Roman" panose="02020603050405020304" pitchFamily="18" charset="0"/>
              <a:cs typeface="Times New Roman" panose="02020603050405020304" pitchFamily="18" charset="0"/>
            </a:endParaRPr>
          </a:p>
          <a:p>
            <a:pPr>
              <a:lnSpc>
                <a:spcPct val="80000"/>
              </a:lnSpc>
            </a:pPr>
            <a:r>
              <a:rPr lang="en-US" altLang="zh-CN" sz="2400" dirty="0">
                <a:latin typeface="Times New Roman" panose="02020603050405020304" pitchFamily="18" charset="0"/>
                <a:cs typeface="Times New Roman" panose="02020603050405020304" pitchFamily="18" charset="0"/>
                <a:sym typeface="+mn-ea"/>
              </a:rPr>
              <a:t>Go straight ahead (until you come to …).</a:t>
            </a:r>
            <a:endParaRPr lang="en-US" altLang="zh-CN" sz="2400" dirty="0">
              <a:latin typeface="Times New Roman" panose="02020603050405020304" pitchFamily="18" charset="0"/>
              <a:cs typeface="Times New Roman" panose="02020603050405020304" pitchFamily="18" charset="0"/>
              <a:sym typeface="+mn-ea"/>
            </a:endParaRPr>
          </a:p>
          <a:p>
            <a:pPr>
              <a:lnSpc>
                <a:spcPct val="80000"/>
              </a:lnSpc>
            </a:pPr>
            <a:r>
              <a:rPr lang="en-US" altLang="zh-CN" sz="2400" dirty="0">
                <a:latin typeface="Times New Roman" panose="02020603050405020304" pitchFamily="18" charset="0"/>
                <a:cs typeface="Times New Roman" panose="02020603050405020304" pitchFamily="18" charset="0"/>
              </a:rPr>
              <a:t>Turn left at the second / next intersection.</a:t>
            </a:r>
            <a:endParaRPr lang="en-US" altLang="zh-CN" sz="24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895600" y="457200"/>
            <a:ext cx="5937885" cy="583565"/>
          </a:xfrm>
          <a:prstGeom prst="rect">
            <a:avLst/>
          </a:prstGeom>
          <a:solidFill>
            <a:schemeClr val="tx2"/>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Asking for and Giving directions</a:t>
            </a:r>
            <a:endParaRPr lang="zh-CN" altLang="en-US" sz="32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stretch>
            <a:fillRect/>
          </a:stretch>
        </p:blipFill>
        <p:spPr>
          <a:xfrm>
            <a:off x="5562662" y="1600007"/>
            <a:ext cx="6451404" cy="4215600"/>
          </a:xfrm>
          <a:prstGeom prst="rect">
            <a:avLst/>
          </a:prstGeom>
        </p:spPr>
      </p:pic>
      <p:sp>
        <p:nvSpPr>
          <p:cNvPr id="5" name="文本框 4"/>
          <p:cNvSpPr txBox="1"/>
          <p:nvPr/>
        </p:nvSpPr>
        <p:spPr>
          <a:xfrm>
            <a:off x="610235" y="304800"/>
            <a:ext cx="2534285" cy="645160"/>
          </a:xfrm>
          <a:prstGeom prst="rect">
            <a:avLst/>
          </a:prstGeom>
          <a:solidFill>
            <a:schemeClr val="tx2"/>
          </a:solidFill>
        </p:spPr>
        <p:txBody>
          <a:bodyPr wrap="square" rtlCol="0">
            <a:spAutoFit/>
          </a:bodyPr>
          <a:lstStyle/>
          <a:p>
            <a:pPr indent="304800" algn="l">
              <a:lnSpc>
                <a:spcPct val="10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Speaking</a:t>
            </a:r>
            <a:endParaRPr lang="zh-CN" altLang="zh-CN" sz="36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6" name="文本框 5"/>
          <p:cNvSpPr txBox="1"/>
          <p:nvPr/>
        </p:nvSpPr>
        <p:spPr>
          <a:xfrm>
            <a:off x="381635" y="2057400"/>
            <a:ext cx="4906645" cy="3556000"/>
          </a:xfrm>
          <a:prstGeom prst="rect">
            <a:avLst/>
          </a:prstGeom>
          <a:solidFill>
            <a:schemeClr val="bg1">
              <a:lumMod val="95000"/>
            </a:schemeClr>
          </a:solidFill>
        </p:spPr>
        <p:txBody>
          <a:bodyPr wrap="square" rtlCol="0">
            <a:spAutoFit/>
          </a:bodyPr>
          <a:lstStyle/>
          <a:p>
            <a:pPr marL="266700" indent="304800" algn="l">
              <a:lnSpc>
                <a:spcPct val="115000"/>
              </a:lnSpc>
            </a:pPr>
            <a:r>
              <a:rPr lang="en-US" altLang="zh-CN" sz="2800" kern="100" dirty="0">
                <a:effectLst/>
                <a:latin typeface="Times New Roman" panose="02020603050405020304" pitchFamily="18" charset="0"/>
                <a:cs typeface="Times New Roman" panose="02020603050405020304" pitchFamily="18" charset="0"/>
              </a:rPr>
              <a:t>Linlin, </a:t>
            </a:r>
            <a:r>
              <a:rPr lang="en-US" altLang="zh-CN" sz="2800" kern="100" dirty="0" err="1">
                <a:effectLst/>
                <a:latin typeface="Times New Roman" panose="02020603050405020304" pitchFamily="18" charset="0"/>
                <a:cs typeface="Times New Roman" panose="02020603050405020304" pitchFamily="18" charset="0"/>
              </a:rPr>
              <a:t>Yuhui</a:t>
            </a:r>
            <a:r>
              <a:rPr lang="en-US" altLang="zh-CN" sz="2800" kern="100" dirty="0">
                <a:effectLst/>
                <a:latin typeface="Times New Roman" panose="02020603050405020304" pitchFamily="18" charset="0"/>
                <a:cs typeface="Times New Roman" panose="02020603050405020304" pitchFamily="18" charset="0"/>
              </a:rPr>
              <a:t> and Jake are now at </a:t>
            </a:r>
            <a:r>
              <a:rPr lang="en-US" altLang="zh-CN" sz="2800" b="1" kern="100" dirty="0">
                <a:effectLst/>
                <a:latin typeface="Times New Roman" panose="02020603050405020304" pitchFamily="18" charset="0"/>
                <a:cs typeface="Times New Roman" panose="02020603050405020304" pitchFamily="18" charset="0"/>
              </a:rPr>
              <a:t>Underwater Corridor</a:t>
            </a:r>
            <a:r>
              <a:rPr lang="en-US" altLang="zh-CN" sz="2800" kern="100" dirty="0">
                <a:effectLst/>
                <a:latin typeface="Times New Roman" panose="02020603050405020304" pitchFamily="18" charset="0"/>
                <a:cs typeface="Times New Roman" panose="02020603050405020304" pitchFamily="18" charset="0"/>
              </a:rPr>
              <a:t>, how can they get to the next destination, </a:t>
            </a:r>
            <a:r>
              <a:rPr lang="en-US" altLang="zh-CN" sz="2800" b="1" kern="100" dirty="0" err="1">
                <a:effectLst/>
                <a:latin typeface="Times New Roman" panose="02020603050405020304" pitchFamily="18" charset="0"/>
                <a:cs typeface="Times New Roman" panose="02020603050405020304" pitchFamily="18" charset="0"/>
              </a:rPr>
              <a:t>Wali</a:t>
            </a:r>
            <a:r>
              <a:rPr lang="en-US" altLang="zh-CN" sz="2800" b="1" kern="100" dirty="0">
                <a:effectLst/>
                <a:latin typeface="Times New Roman" panose="02020603050405020304" pitchFamily="18" charset="0"/>
                <a:cs typeface="Times New Roman" panose="02020603050405020304" pitchFamily="18" charset="0"/>
              </a:rPr>
              <a:t> Lake</a:t>
            </a:r>
            <a:r>
              <a:rPr lang="en-US" altLang="zh-CN" sz="2800" kern="100" dirty="0">
                <a:effectLst/>
                <a:latin typeface="Times New Roman" panose="02020603050405020304" pitchFamily="18" charset="0"/>
                <a:cs typeface="Times New Roman" panose="02020603050405020304" pitchFamily="18" charset="0"/>
              </a:rPr>
              <a:t>? </a:t>
            </a:r>
            <a:r>
              <a:rPr lang="en-US" altLang="zh-CN" sz="2800" kern="100" dirty="0">
                <a:latin typeface="Times New Roman" panose="02020603050405020304" pitchFamily="18" charset="0"/>
                <a:cs typeface="Times New Roman" panose="02020603050405020304" pitchFamily="18" charset="0"/>
              </a:rPr>
              <a:t>M</a:t>
            </a:r>
            <a:r>
              <a:rPr lang="en-US" altLang="zh-CN" sz="2800" kern="100" dirty="0">
                <a:effectLst/>
                <a:latin typeface="Times New Roman" panose="02020603050405020304" pitchFamily="18" charset="0"/>
                <a:cs typeface="Times New Roman" panose="02020603050405020304" pitchFamily="18" charset="0"/>
              </a:rPr>
              <a:t>ake up a conversation with </a:t>
            </a:r>
            <a:r>
              <a:rPr lang="en-US" altLang="zh-CN" sz="2800" kern="100" dirty="0">
                <a:latin typeface="Times New Roman" panose="02020603050405020304" pitchFamily="18" charset="0"/>
                <a:cs typeface="Times New Roman" panose="02020603050405020304" pitchFamily="18" charset="0"/>
              </a:rPr>
              <a:t>your </a:t>
            </a:r>
            <a:r>
              <a:rPr lang="en-US" altLang="zh-CN" sz="2800" kern="100" dirty="0">
                <a:effectLst/>
                <a:latin typeface="Times New Roman" panose="02020603050405020304" pitchFamily="18" charset="0"/>
                <a:cs typeface="Times New Roman" panose="02020603050405020304" pitchFamily="18" charset="0"/>
              </a:rPr>
              <a:t>partners (in groups of three) according to the map.</a:t>
            </a:r>
            <a:endParaRPr lang="zh-CN" altLang="zh-CN" sz="2800" kern="100" dirty="0">
              <a:effectLst/>
              <a:latin typeface="宋体" panose="02010600030101010101" pitchFamily="2" charset="-122"/>
              <a:cs typeface="Times New Roman" panose="02020603050405020304" pitchFamily="18" charset="0"/>
            </a:endParaRPr>
          </a:p>
        </p:txBody>
      </p:sp>
      <p:sp>
        <p:nvSpPr>
          <p:cNvPr id="7" name="椭圆 15"/>
          <p:cNvSpPr>
            <a:spLocks noChangeArrowheads="1"/>
          </p:cNvSpPr>
          <p:nvPr/>
        </p:nvSpPr>
        <p:spPr bwMode="auto">
          <a:xfrm>
            <a:off x="6324781" y="3048060"/>
            <a:ext cx="838178" cy="685782"/>
          </a:xfrm>
          <a:prstGeom prst="ellipse">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zh-CN" altLang="en-US"/>
          </a:p>
        </p:txBody>
      </p:sp>
      <p:sp>
        <p:nvSpPr>
          <p:cNvPr id="8" name="椭圆 15"/>
          <p:cNvSpPr>
            <a:spLocks noChangeArrowheads="1"/>
          </p:cNvSpPr>
          <p:nvPr/>
        </p:nvSpPr>
        <p:spPr bwMode="auto">
          <a:xfrm>
            <a:off x="8991327" y="2667020"/>
            <a:ext cx="711168" cy="582504"/>
          </a:xfrm>
          <a:prstGeom prst="ellipse">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0235" y="457200"/>
            <a:ext cx="2537460" cy="645160"/>
          </a:xfrm>
          <a:prstGeom prst="rect">
            <a:avLst/>
          </a:prstGeom>
          <a:solidFill>
            <a:schemeClr val="tx2"/>
          </a:solidFill>
        </p:spPr>
        <p:txBody>
          <a:bodyPr wrap="square" rtlCol="0">
            <a:spAutoFit/>
          </a:bodyPr>
          <a:lstStyle/>
          <a:p>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Homework</a:t>
            </a:r>
            <a:endParaRPr lang="zh-CN" altLang="en-US" sz="3600" dirty="0"/>
          </a:p>
        </p:txBody>
      </p:sp>
      <p:pic>
        <p:nvPicPr>
          <p:cNvPr id="3" name="图片 2"/>
          <p:cNvPicPr>
            <a:picLocks noChangeAspect="1"/>
          </p:cNvPicPr>
          <p:nvPr/>
        </p:nvPicPr>
        <p:blipFill>
          <a:blip r:embed="rId1" cstate="print"/>
          <a:stretch>
            <a:fillRect/>
          </a:stretch>
        </p:blipFill>
        <p:spPr>
          <a:xfrm>
            <a:off x="5410246" y="1524261"/>
            <a:ext cx="6451404" cy="4215600"/>
          </a:xfrm>
          <a:prstGeom prst="rect">
            <a:avLst/>
          </a:prstGeom>
        </p:spPr>
      </p:pic>
      <p:sp>
        <p:nvSpPr>
          <p:cNvPr id="10" name="文本框 9"/>
          <p:cNvSpPr txBox="1"/>
          <p:nvPr/>
        </p:nvSpPr>
        <p:spPr>
          <a:xfrm>
            <a:off x="229235" y="1981200"/>
            <a:ext cx="4978400" cy="3538220"/>
          </a:xfrm>
          <a:prstGeom prst="rect">
            <a:avLst/>
          </a:prstGeom>
          <a:solidFill>
            <a:schemeClr val="bg1">
              <a:lumMod val="95000"/>
            </a:schemeClr>
          </a:solidFill>
        </p:spPr>
        <p:txBody>
          <a:bodyPr wrap="square" rtlCol="0">
            <a:spAutoFit/>
          </a:bodyPr>
          <a:lstStyle/>
          <a:p>
            <a:pPr>
              <a:lnSpc>
                <a:spcPct val="100000"/>
              </a:lnSpc>
              <a:spcBef>
                <a:spcPts val="0"/>
              </a:spcBef>
              <a:spcAft>
                <a:spcPts val="0"/>
              </a:spcAft>
            </a:pPr>
            <a:r>
              <a:rPr lang="en-US" altLang="zh-CN" sz="2800" kern="100" dirty="0">
                <a:effectLst/>
                <a:latin typeface="Times New Roman" panose="02020603050405020304" pitchFamily="18" charset="0"/>
                <a:ea typeface="等线 Light" panose="02010600030101010101" pitchFamily="2" charset="-122"/>
                <a:cs typeface="Times New Roman" panose="02020603050405020304" pitchFamily="18" charset="0"/>
              </a:rPr>
              <a:t>1. Review the expressions of asking for and giving directions.</a:t>
            </a:r>
            <a:endParaRPr lang="en-US" altLang="zh-CN" sz="2800" kern="100" dirty="0">
              <a:effectLst/>
              <a:latin typeface="Times New Roman" panose="02020603050405020304" pitchFamily="18" charset="0"/>
              <a:ea typeface="等线 Light" panose="02010600030101010101" pitchFamily="2" charset="-122"/>
              <a:cs typeface="Times New Roman" panose="02020603050405020304" pitchFamily="18" charset="0"/>
            </a:endParaRPr>
          </a:p>
          <a:p>
            <a:pPr>
              <a:lnSpc>
                <a:spcPct val="100000"/>
              </a:lnSpc>
              <a:spcBef>
                <a:spcPts val="0"/>
              </a:spcBef>
              <a:spcAft>
                <a:spcPts val="0"/>
              </a:spcAft>
            </a:pPr>
            <a:endParaRPr lang="en-US" altLang="zh-CN" sz="2800" kern="100" dirty="0">
              <a:effectLst/>
              <a:latin typeface="Times New Roman" panose="02020603050405020304" pitchFamily="18" charset="0"/>
              <a:ea typeface="等线 Light" panose="02010600030101010101" pitchFamily="2" charset="-122"/>
              <a:cs typeface="Times New Roman" panose="02020603050405020304" pitchFamily="18" charset="0"/>
            </a:endParaRPr>
          </a:p>
          <a:p>
            <a:pPr>
              <a:lnSpc>
                <a:spcPct val="100000"/>
              </a:lnSpc>
              <a:spcBef>
                <a:spcPts val="0"/>
              </a:spcBef>
              <a:spcAft>
                <a:spcPts val="0"/>
              </a:spcAft>
            </a:pPr>
            <a:r>
              <a:rPr lang="en-US" altLang="zh-CN" sz="2800" kern="0" dirty="0">
                <a:effectLst/>
                <a:latin typeface="Times New Roman" panose="02020603050405020304" pitchFamily="18" charset="0"/>
                <a:cs typeface="Times New Roman" panose="02020603050405020304" pitchFamily="18" charset="0"/>
              </a:rPr>
              <a:t>2. Make up a conversation of asking for and giving directions according to the map in activity 3 (from </a:t>
            </a:r>
            <a:r>
              <a:rPr lang="en-US" altLang="zh-CN" sz="2800" b="1" kern="0" dirty="0" err="1">
                <a:effectLst/>
                <a:latin typeface="Times New Roman" panose="02020603050405020304" pitchFamily="18" charset="0"/>
                <a:cs typeface="Times New Roman" panose="02020603050405020304" pitchFamily="18" charset="0"/>
              </a:rPr>
              <a:t>Wali</a:t>
            </a:r>
            <a:r>
              <a:rPr lang="en-US" altLang="zh-CN" sz="2800" b="1" kern="0" dirty="0">
                <a:effectLst/>
                <a:latin typeface="Times New Roman" panose="02020603050405020304" pitchFamily="18" charset="0"/>
                <a:cs typeface="Times New Roman" panose="02020603050405020304" pitchFamily="18" charset="0"/>
              </a:rPr>
              <a:t> Lake </a:t>
            </a:r>
            <a:r>
              <a:rPr lang="en-US" altLang="zh-CN" sz="2800" kern="0" dirty="0">
                <a:effectLst/>
                <a:latin typeface="Times New Roman" panose="02020603050405020304" pitchFamily="18" charset="0"/>
                <a:cs typeface="Times New Roman" panose="02020603050405020304" pitchFamily="18" charset="0"/>
              </a:rPr>
              <a:t>back</a:t>
            </a:r>
            <a:r>
              <a:rPr lang="en-US" altLang="zh-CN" sz="2800" b="1" kern="0" dirty="0">
                <a:effectLst/>
                <a:latin typeface="Times New Roman" panose="02020603050405020304" pitchFamily="18" charset="0"/>
                <a:cs typeface="Times New Roman" panose="02020603050405020304" pitchFamily="18" charset="0"/>
              </a:rPr>
              <a:t> </a:t>
            </a:r>
            <a:r>
              <a:rPr lang="en-US" altLang="zh-CN" sz="2800" kern="0" dirty="0">
                <a:effectLst/>
                <a:latin typeface="Times New Roman" panose="02020603050405020304" pitchFamily="18" charset="0"/>
                <a:cs typeface="Times New Roman" panose="02020603050405020304" pitchFamily="18" charset="0"/>
              </a:rPr>
              <a:t>to </a:t>
            </a:r>
            <a:r>
              <a:rPr lang="en-US" altLang="zh-CN" sz="2800" b="1" kern="0" dirty="0">
                <a:effectLst/>
                <a:latin typeface="Times New Roman" panose="02020603050405020304" pitchFamily="18" charset="0"/>
                <a:cs typeface="Times New Roman" panose="02020603050405020304" pitchFamily="18" charset="0"/>
              </a:rPr>
              <a:t>the South Gate of South Park</a:t>
            </a:r>
            <a:r>
              <a:rPr lang="en-US" altLang="zh-CN" sz="2800" kern="0" dirty="0">
                <a:effectLst/>
                <a:latin typeface="Times New Roman" panose="02020603050405020304" pitchFamily="18" charset="0"/>
                <a:cs typeface="Times New Roman" panose="02020603050405020304" pitchFamily="18" charset="0"/>
              </a:rPr>
              <a:t>). </a:t>
            </a:r>
            <a:endParaRPr lang="zh-CN" altLang="zh-CN" sz="2800" kern="100" dirty="0">
              <a:effectLst/>
              <a:latin typeface="Times New Roman" panose="02020603050405020304" pitchFamily="18" charset="0"/>
              <a:cs typeface="Times New Roman" panose="02020603050405020304" pitchFamily="18" charset="0"/>
            </a:endParaRPr>
          </a:p>
        </p:txBody>
      </p:sp>
      <p:sp>
        <p:nvSpPr>
          <p:cNvPr id="11" name="椭圆 15"/>
          <p:cNvSpPr>
            <a:spLocks noChangeArrowheads="1"/>
          </p:cNvSpPr>
          <p:nvPr/>
        </p:nvSpPr>
        <p:spPr bwMode="auto">
          <a:xfrm>
            <a:off x="8839241" y="2590836"/>
            <a:ext cx="711168" cy="582504"/>
          </a:xfrm>
          <a:prstGeom prst="ellipse">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zh-CN" altLang="en-US"/>
          </a:p>
        </p:txBody>
      </p:sp>
      <p:sp>
        <p:nvSpPr>
          <p:cNvPr id="12" name="椭圆 15"/>
          <p:cNvSpPr>
            <a:spLocks noChangeArrowheads="1"/>
          </p:cNvSpPr>
          <p:nvPr/>
        </p:nvSpPr>
        <p:spPr bwMode="auto">
          <a:xfrm>
            <a:off x="8127706" y="5029053"/>
            <a:ext cx="711168" cy="582504"/>
          </a:xfrm>
          <a:prstGeom prst="ellipse">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152400"/>
            <a:ext cx="12540280" cy="8362800"/>
          </a:xfrm>
          <a:prstGeom prst="rect">
            <a:avLst/>
          </a:prstGeom>
        </p:spPr>
      </p:pic>
      <p:sp>
        <p:nvSpPr>
          <p:cNvPr id="6" name="矩形 5"/>
          <p:cNvSpPr/>
          <p:nvPr/>
        </p:nvSpPr>
        <p:spPr>
          <a:xfrm>
            <a:off x="1615756" y="1066862"/>
            <a:ext cx="8742680" cy="2030095"/>
          </a:xfrm>
          <a:prstGeom prst="rect">
            <a:avLst/>
          </a:prstGeom>
          <a:solidFill>
            <a:schemeClr val="bg1">
              <a:lumMod val="95000"/>
            </a:schemeClr>
          </a:solidFill>
        </p:spPr>
        <p:txBody>
          <a:bodyPr wrap="none" lIns="91440" tIns="45720" rIns="91440" bIns="45720">
            <a:spAutoFit/>
          </a:bodyPr>
          <a:p>
            <a:pPr algn="ctr">
              <a:lnSpc>
                <a:spcPct val="150000"/>
              </a:lnSpc>
            </a:pPr>
            <a:r>
              <a:rPr lang="en-US" altLang="zh-CN" sz="4800" b="1" dirty="0">
                <a:latin typeface="Times New Roman" panose="02020603050405020304" pitchFamily="18" charset="0"/>
                <a:ea typeface="华文楷体" panose="02010600040101010101" pitchFamily="2" charset="-122"/>
                <a:cs typeface="Times New Roman" panose="02020603050405020304" pitchFamily="18" charset="0"/>
              </a:rPr>
              <a:t>U3 Fascinating Parks</a:t>
            </a:r>
            <a:r>
              <a:rPr lang="en-US" altLang="zh-CN" sz="40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3200" b="1" dirty="0">
                <a:ea typeface="华文楷体" panose="02010600040101010101" pitchFamily="2" charset="-122"/>
                <a:cs typeface="Arial" panose="020B0604020202020204" pitchFamily="34" charset="0"/>
              </a:rPr>
              <a:t>(period4)</a:t>
            </a:r>
            <a:endParaRPr lang="en-US" altLang="zh-CN" sz="3200" b="1" dirty="0">
              <a:ea typeface="华文楷体" panose="02010600040101010101" pitchFamily="2" charset="-122"/>
              <a:cs typeface="Arial" panose="020B0604020202020204" pitchFamily="34" charset="0"/>
            </a:endParaRPr>
          </a:p>
          <a:p>
            <a:pPr algn="ctr">
              <a:lnSpc>
                <a:spcPct val="150000"/>
              </a:lnSpc>
            </a:pPr>
            <a:r>
              <a:rPr lang="en-US" altLang="zh-CN" sz="3600" b="1" dirty="0">
                <a:latin typeface="Times New Roman" panose="02020603050405020304" pitchFamily="18" charset="0"/>
                <a:ea typeface="华文楷体" panose="02010600040101010101" pitchFamily="2" charset="-122"/>
                <a:cs typeface="Times New Roman" panose="02020603050405020304" pitchFamily="18" charset="0"/>
              </a:rPr>
              <a:t>Using Language(1): Listening and Speaking</a:t>
            </a:r>
            <a:endParaRPr lang="zh-CN" altLang="en-US" sz="36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副标题 2"/>
          <p:cNvSpPr txBox="1"/>
          <p:nvPr/>
        </p:nvSpPr>
        <p:spPr>
          <a:xfrm>
            <a:off x="2735580" y="5181600"/>
            <a:ext cx="6915150" cy="606425"/>
          </a:xfrm>
          <a:prstGeom prst="rect">
            <a:avLst/>
          </a:prstGeom>
          <a:solidFill>
            <a:schemeClr val="bg1">
              <a:lumMod val="85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华文楷体" panose="02010600040101010101" pitchFamily="2" charset="-122"/>
                <a:ea typeface="华文楷体" panose="02010600040101010101" pitchFamily="2"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华文楷体" panose="02010600040101010101" pitchFamily="2" charset="-122"/>
                <a:ea typeface="华文楷体" panose="02010600040101010101" pitchFamily="2"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华文楷体" panose="02010600040101010101" pitchFamily="2" charset="-122"/>
                <a:ea typeface="华文楷体" panose="02010600040101010101" pitchFamily="2"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华文楷体" panose="02010600040101010101" pitchFamily="2" charset="-122"/>
                <a:ea typeface="华文楷体" panose="02010600040101010101" pitchFamily="2"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华文楷体" panose="02010600040101010101" pitchFamily="2" charset="-122"/>
                <a:ea typeface="华文楷体" panose="02010600040101010101" pitchFamily="2"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000" dirty="0">
                <a:solidFill>
                  <a:schemeClr val="tx1"/>
                </a:solidFill>
              </a:rPr>
              <a:t>浙江省青田县中学     </a:t>
            </a:r>
            <a:r>
              <a:rPr lang="zh-CN" altLang="en-US" sz="4000" dirty="0">
                <a:solidFill>
                  <a:schemeClr val="tx1"/>
                </a:solidFill>
                <a:sym typeface="+mn-ea"/>
              </a:rPr>
              <a:t>舒 影 </a:t>
            </a:r>
            <a:r>
              <a:rPr lang="zh-CN" altLang="en-US" sz="3600" dirty="0">
                <a:solidFill>
                  <a:schemeClr val="tx1"/>
                </a:solidFill>
                <a:sym typeface="+mn-ea"/>
              </a:rPr>
              <a:t>    </a:t>
            </a:r>
            <a:r>
              <a:rPr lang="zh-CN" altLang="en-US" sz="3600" dirty="0">
                <a:solidFill>
                  <a:schemeClr val="tx1"/>
                </a:solidFill>
              </a:rPr>
              <a:t> </a:t>
            </a:r>
            <a:endParaRPr lang="en-US" altLang="zh-CN" sz="3600" dirty="0">
              <a:solidFill>
                <a:schemeClr val="tx1"/>
              </a:solidFill>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p:txBody>
          <a:bodyPr/>
          <a:p>
            <a:endParaRPr lang="zh-CN" altLang="en-US"/>
          </a:p>
        </p:txBody>
      </p:sp>
      <p:sp>
        <p:nvSpPr>
          <p:cNvPr id="3" name="文本占位符 2"/>
          <p:cNvSpPr>
            <a:spLocks noGrp="1"/>
          </p:cNvSpPr>
          <p:nvPr>
            <p:ph type="body" orient="vert" idx="1"/>
          </p:nvPr>
        </p:nvSpPr>
        <p:spPr/>
        <p:txBody>
          <a:bodyPr/>
          <a:p>
            <a:endParaRPr lang="zh-CN" altLang="en-US"/>
          </a:p>
        </p:txBody>
      </p:sp>
      <p:pic>
        <p:nvPicPr>
          <p:cNvPr id="12" name="图片 11" descr="表格&#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556" y="990664"/>
            <a:ext cx="4043405" cy="5058000"/>
          </a:xfrm>
          <a:prstGeom prst="rect">
            <a:avLst/>
          </a:prstGeom>
        </p:spPr>
      </p:pic>
      <p:pic>
        <p:nvPicPr>
          <p:cNvPr id="16" name="图片 15" descr="图表, 树状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755" y="990664"/>
            <a:ext cx="3948337" cy="5058000"/>
          </a:xfrm>
          <a:prstGeom prst="rect">
            <a:avLst/>
          </a:prstGeom>
        </p:spPr>
      </p:pic>
      <p:sp>
        <p:nvSpPr>
          <p:cNvPr id="17" name="文本框 16"/>
          <p:cNvSpPr txBox="1"/>
          <p:nvPr/>
        </p:nvSpPr>
        <p:spPr>
          <a:xfrm>
            <a:off x="457835" y="3106420"/>
            <a:ext cx="1289685" cy="645160"/>
          </a:xfrm>
          <a:prstGeom prst="rect">
            <a:avLst/>
          </a:prstGeom>
          <a:noFill/>
          <a:ln w="31750">
            <a:solidFill>
              <a:srgbClr val="C00000"/>
            </a:solidFill>
          </a:ln>
        </p:spPr>
        <p:txBody>
          <a:bodyPr wrap="square" rtlCol="0">
            <a:spAutoFit/>
          </a:bodyPr>
          <a:lstStyle/>
          <a:p>
            <a:endParaRPr lang="zh-CN" altLang="en-US" dirty="0"/>
          </a:p>
          <a:p>
            <a:endParaRPr lang="zh-CN" altLang="en-US" dirty="0"/>
          </a:p>
        </p:txBody>
      </p:sp>
      <p:sp>
        <p:nvSpPr>
          <p:cNvPr id="18" name="文本框 17"/>
          <p:cNvSpPr txBox="1"/>
          <p:nvPr/>
        </p:nvSpPr>
        <p:spPr>
          <a:xfrm>
            <a:off x="3340902" y="3086109"/>
            <a:ext cx="1752554" cy="368300"/>
          </a:xfrm>
          <a:prstGeom prst="rect">
            <a:avLst/>
          </a:prstGeom>
          <a:noFill/>
          <a:ln w="31750">
            <a:solidFill>
              <a:srgbClr val="C00000"/>
            </a:solidFill>
          </a:ln>
        </p:spPr>
        <p:txBody>
          <a:bodyPr wrap="square" rtlCol="0">
            <a:spAutoFit/>
          </a:bodyPr>
          <a:lstStyle/>
          <a:p>
            <a:endParaRPr lang="zh-CN" altLang="en-US" dirty="0"/>
          </a:p>
        </p:txBody>
      </p:sp>
      <p:sp>
        <p:nvSpPr>
          <p:cNvPr id="20" name="文本框 19"/>
          <p:cNvSpPr txBox="1"/>
          <p:nvPr/>
        </p:nvSpPr>
        <p:spPr>
          <a:xfrm>
            <a:off x="3352967" y="1371656"/>
            <a:ext cx="1752554" cy="368300"/>
          </a:xfrm>
          <a:prstGeom prst="rect">
            <a:avLst/>
          </a:prstGeom>
          <a:noFill/>
          <a:ln w="31750">
            <a:solidFill>
              <a:srgbClr val="C00000"/>
            </a:solidFill>
          </a:ln>
        </p:spPr>
        <p:txBody>
          <a:bodyPr wrap="square" rtlCol="0">
            <a:spAutoFit/>
          </a:bodyPr>
          <a:lstStyle/>
          <a:p>
            <a:endParaRPr lang="zh-CN" altLang="en-US" dirty="0"/>
          </a:p>
        </p:txBody>
      </p:sp>
      <p:pic>
        <p:nvPicPr>
          <p:cNvPr id="22" name="图片 21" descr="图示&#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647" y="999484"/>
            <a:ext cx="3540075" cy="523800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2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7835" y="1295400"/>
            <a:ext cx="11252200" cy="4977130"/>
          </a:xfrm>
          <a:prstGeom prst="rect">
            <a:avLst/>
          </a:prstGeom>
          <a:solidFill>
            <a:schemeClr val="bg1">
              <a:lumMod val="95000"/>
            </a:schemeClr>
          </a:solidFill>
        </p:spPr>
        <p:txBody>
          <a:bodyPr wrap="square" rtlCol="0">
            <a:spAutoFit/>
          </a:bodyPr>
          <a:lstStyle/>
          <a:p>
            <a:pPr algn="just">
              <a:lnSpc>
                <a:spcPct val="115000"/>
              </a:lnSpc>
            </a:pPr>
            <a:r>
              <a:rPr lang="en-US" altLang="zh-CN" sz="2800" b="1" kern="100" dirty="0">
                <a:solidFill>
                  <a:srgbClr val="000000"/>
                </a:solidFill>
                <a:effectLst/>
                <a:latin typeface="Times New Roman" panose="02020603050405020304" pitchFamily="18" charset="0"/>
                <a:cs typeface="Times New Roman" panose="02020603050405020304" pitchFamily="18" charset="0"/>
              </a:rPr>
              <a:t>By the end of the class, you</a:t>
            </a:r>
            <a:r>
              <a:rPr lang="en-US" altLang="zh-CN" sz="2800" b="1" kern="100" dirty="0">
                <a:solidFill>
                  <a:srgbClr val="000000"/>
                </a:solidFill>
                <a:latin typeface="Times New Roman" panose="02020603050405020304" pitchFamily="18" charset="0"/>
                <a:cs typeface="Times New Roman" panose="02020603050405020304" pitchFamily="18" charset="0"/>
              </a:rPr>
              <a:t>’ll</a:t>
            </a:r>
            <a:r>
              <a:rPr lang="zh-CN" altLang="en-US" sz="2800" b="1" kern="100" dirty="0">
                <a:solidFill>
                  <a:srgbClr val="000000"/>
                </a:solidFill>
                <a:latin typeface="Times New Roman" panose="02020603050405020304" pitchFamily="18" charset="0"/>
                <a:cs typeface="Times New Roman" panose="02020603050405020304" pitchFamily="18" charset="0"/>
              </a:rPr>
              <a:t> </a:t>
            </a:r>
            <a:r>
              <a:rPr lang="en-US" altLang="zh-CN" sz="2800" b="1" kern="100" dirty="0">
                <a:solidFill>
                  <a:srgbClr val="000000"/>
                </a:solidFill>
                <a:latin typeface="Times New Roman" panose="02020603050405020304" pitchFamily="18" charset="0"/>
                <a:cs typeface="Times New Roman" panose="02020603050405020304" pitchFamily="18" charset="0"/>
              </a:rPr>
              <a:t>be</a:t>
            </a:r>
            <a:r>
              <a:rPr lang="zh-CN" altLang="en-US" sz="2800" b="1" kern="100" dirty="0">
                <a:solidFill>
                  <a:srgbClr val="000000"/>
                </a:solidFill>
                <a:latin typeface="Times New Roman" panose="02020603050405020304" pitchFamily="18" charset="0"/>
                <a:cs typeface="Times New Roman" panose="02020603050405020304" pitchFamily="18" charset="0"/>
              </a:rPr>
              <a:t> </a:t>
            </a:r>
            <a:r>
              <a:rPr lang="en-US" altLang="zh-CN" sz="2800" b="1" kern="100" dirty="0">
                <a:solidFill>
                  <a:srgbClr val="000000"/>
                </a:solidFill>
                <a:latin typeface="Times New Roman" panose="02020603050405020304" pitchFamily="18" charset="0"/>
                <a:cs typeface="Times New Roman" panose="02020603050405020304" pitchFamily="18" charset="0"/>
              </a:rPr>
              <a:t>able</a:t>
            </a:r>
            <a:r>
              <a:rPr lang="zh-CN" altLang="en-US" sz="2800" b="1" kern="100" dirty="0">
                <a:solidFill>
                  <a:srgbClr val="000000"/>
                </a:solidFill>
                <a:latin typeface="Times New Roman" panose="02020603050405020304" pitchFamily="18" charset="0"/>
                <a:cs typeface="Times New Roman" panose="02020603050405020304" pitchFamily="18" charset="0"/>
              </a:rPr>
              <a:t> </a:t>
            </a:r>
            <a:r>
              <a:rPr lang="en-US" altLang="zh-CN" sz="2800" b="1" kern="100" dirty="0">
                <a:solidFill>
                  <a:srgbClr val="000000"/>
                </a:solidFill>
                <a:effectLst/>
                <a:latin typeface="Times New Roman" panose="02020603050405020304" pitchFamily="18" charset="0"/>
                <a:cs typeface="Times New Roman" panose="02020603050405020304" pitchFamily="18" charset="0"/>
              </a:rPr>
              <a:t>to: </a:t>
            </a:r>
            <a:endParaRPr lang="en-US" altLang="zh-CN" sz="2800" kern="100" dirty="0">
              <a:solidFill>
                <a:srgbClr val="000000"/>
              </a:solidFill>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en-US" altLang="zh-CN" sz="2800" kern="100" dirty="0">
                <a:solidFill>
                  <a:srgbClr val="000000"/>
                </a:solidFill>
                <a:effectLst/>
                <a:latin typeface="Times New Roman" panose="02020603050405020304" pitchFamily="18" charset="0"/>
                <a:cs typeface="Times New Roman" panose="02020603050405020304" pitchFamily="18" charset="0"/>
              </a:rPr>
              <a:t>know what a city park is and what people can do there.</a:t>
            </a:r>
            <a:endParaRPr lang="en-US" altLang="zh-CN" sz="2800" kern="100" dirty="0">
              <a:solidFill>
                <a:srgbClr val="000000"/>
              </a:solidFill>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endParaRPr lang="zh-CN" altLang="zh-CN" sz="2800" kern="100" dirty="0">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en-US" altLang="zh-CN" sz="2800" kern="100" dirty="0">
                <a:solidFill>
                  <a:srgbClr val="000000"/>
                </a:solidFill>
                <a:effectLst/>
                <a:latin typeface="Times New Roman" panose="02020603050405020304" pitchFamily="18" charset="0"/>
                <a:cs typeface="Times New Roman" panose="02020603050405020304" pitchFamily="18" charset="0"/>
              </a:rPr>
              <a:t>comprehend and grasp relevant information according to the key words of directions.</a:t>
            </a:r>
            <a:endParaRPr lang="en-US" altLang="zh-CN" sz="2800" kern="100" dirty="0">
              <a:solidFill>
                <a:srgbClr val="000000"/>
              </a:solidFill>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endParaRPr lang="zh-CN" altLang="zh-CN" sz="2800" kern="100" dirty="0">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en-US" altLang="zh-CN" sz="2800" kern="100" dirty="0">
                <a:solidFill>
                  <a:srgbClr val="000000"/>
                </a:solidFill>
                <a:effectLst/>
                <a:latin typeface="Times New Roman" panose="02020603050405020304" pitchFamily="18" charset="0"/>
                <a:cs typeface="Times New Roman" panose="02020603050405020304" pitchFamily="18" charset="0"/>
              </a:rPr>
              <a:t>learn to read a map and draw the route of a trip on the map by listening to a conversation.</a:t>
            </a:r>
            <a:endParaRPr lang="en-US" altLang="zh-CN" sz="2800" kern="100" dirty="0">
              <a:solidFill>
                <a:srgbClr val="000000"/>
              </a:solidFill>
              <a:effectLst/>
              <a:latin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endParaRPr lang="zh-CN" altLang="zh-CN" sz="2800" kern="100" dirty="0">
              <a:effectLst/>
              <a:latin typeface="Times New Roman" panose="02020603050405020304" pitchFamily="18" charset="0"/>
              <a:cs typeface="Times New Roman" panose="02020603050405020304" pitchFamily="18" charset="0"/>
            </a:endParaRPr>
          </a:p>
          <a:p>
            <a:r>
              <a:rPr lang="en-US" altLang="zh-CN" sz="2800" kern="100" dirty="0">
                <a:solidFill>
                  <a:srgbClr val="000000"/>
                </a:solidFill>
                <a:latin typeface="Times New Roman" panose="02020603050405020304" pitchFamily="18" charset="0"/>
                <a:cs typeface="Times New Roman" panose="02020603050405020304" pitchFamily="18" charset="0"/>
              </a:rPr>
              <a:t>4. </a:t>
            </a:r>
            <a:r>
              <a:rPr lang="en-US" altLang="zh-CN" sz="2800" kern="100" dirty="0">
                <a:solidFill>
                  <a:srgbClr val="000000"/>
                </a:solidFill>
                <a:effectLst/>
                <a:latin typeface="Times New Roman" panose="02020603050405020304" pitchFamily="18" charset="0"/>
                <a:cs typeface="Times New Roman" panose="02020603050405020304" pitchFamily="18" charset="0"/>
              </a:rPr>
              <a:t>make up a conversation about asking for and giving directions.</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文本框 9"/>
          <p:cNvSpPr txBox="1"/>
          <p:nvPr/>
        </p:nvSpPr>
        <p:spPr>
          <a:xfrm>
            <a:off x="3505117" y="305112"/>
            <a:ext cx="5556738" cy="706755"/>
          </a:xfrm>
          <a:prstGeom prst="rect">
            <a:avLst/>
          </a:prstGeom>
          <a:solidFill>
            <a:schemeClr val="tx2"/>
          </a:solidFill>
        </p:spPr>
        <p:txBody>
          <a:bodyPr wrap="square" rtlCol="0">
            <a:spAutoFit/>
          </a:bodyPr>
          <a:lstStyle/>
          <a:p>
            <a:pPr algn="ctr"/>
            <a:r>
              <a:rPr lang="en-US" altLang="zh-CN" sz="4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Learning objects</a:t>
            </a:r>
            <a:endParaRPr lang="zh-CN" altLang="en-US" sz="4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Arial" panose="020B0604020202020204"/>
            </a:endParaRPr>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46" name="文本框 45"/>
          <p:cNvSpPr txBox="1"/>
          <p:nvPr>
            <p:custDataLst>
              <p:tags r:id="rId4"/>
            </p:custDataLst>
          </p:nvPr>
        </p:nvSpPr>
        <p:spPr>
          <a:xfrm>
            <a:off x="1066932" y="4391908"/>
            <a:ext cx="2326005"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National Park</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0" name="图片 99"/>
          <p:cNvPicPr/>
          <p:nvPr>
            <p:custDataLst>
              <p:tags r:id="rId5"/>
            </p:custDataLst>
          </p:nvPr>
        </p:nvPicPr>
        <p:blipFill>
          <a:blip r:embed="rId6"/>
          <a:stretch>
            <a:fillRect/>
          </a:stretch>
        </p:blipFill>
        <p:spPr>
          <a:xfrm>
            <a:off x="210016" y="1465599"/>
            <a:ext cx="5428796" cy="2757170"/>
          </a:xfrm>
          <a:prstGeom prst="rect">
            <a:avLst/>
          </a:prstGeom>
          <a:noFill/>
          <a:ln w="9525">
            <a:noFill/>
          </a:ln>
        </p:spPr>
      </p:pic>
      <p:sp>
        <p:nvSpPr>
          <p:cNvPr id="2" name="文本框 1"/>
          <p:cNvSpPr txBox="1"/>
          <p:nvPr/>
        </p:nvSpPr>
        <p:spPr>
          <a:xfrm>
            <a:off x="457835" y="304800"/>
            <a:ext cx="1882140" cy="645160"/>
          </a:xfrm>
          <a:prstGeom prst="rect">
            <a:avLst/>
          </a:prstGeom>
          <a:solidFill>
            <a:schemeClr val="tx2"/>
          </a:solidFill>
        </p:spPr>
        <p:txBody>
          <a:bodyPr wrap="square" rtlCol="0">
            <a:spAutoFit/>
          </a:bodyPr>
          <a:lstStyle/>
          <a:p>
            <a:r>
              <a:rPr lang="en-US" altLang="zh-CN" sz="3600" b="1" dirty="0">
                <a:latin typeface="Times New Roman" panose="02020603050405020304" pitchFamily="18" charset="0"/>
                <a:cs typeface="Times New Roman" panose="02020603050405020304" pitchFamily="18" charset="0"/>
              </a:rPr>
              <a:t>Lead-in</a:t>
            </a:r>
            <a:endParaRPr lang="zh-CN" altLang="en-US" sz="3600" b="1" dirty="0">
              <a:latin typeface="Times New Roman" panose="02020603050405020304" pitchFamily="18" charset="0"/>
              <a:cs typeface="Times New Roman" panose="02020603050405020304" pitchFamily="18" charset="0"/>
            </a:endParaRPr>
          </a:p>
        </p:txBody>
      </p:sp>
      <p:sp>
        <p:nvSpPr>
          <p:cNvPr id="7" name="文本框 6"/>
          <p:cNvSpPr txBox="1"/>
          <p:nvPr>
            <p:custDataLst>
              <p:tags r:id="rId7"/>
            </p:custDataLst>
          </p:nvPr>
        </p:nvSpPr>
        <p:spPr>
          <a:xfrm>
            <a:off x="7922780" y="4308743"/>
            <a:ext cx="167386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City Park</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673017" y="5075122"/>
            <a:ext cx="9842701" cy="586105"/>
          </a:xfrm>
          <a:prstGeom prst="rect">
            <a:avLst/>
          </a:prstGeom>
          <a:solidFill>
            <a:schemeClr val="bg1">
              <a:lumMod val="95000"/>
            </a:schemeClr>
          </a:solidFill>
        </p:spPr>
        <p:txBody>
          <a:bodyPr wrap="square" rtlCol="0">
            <a:spAutoFit/>
          </a:bodyPr>
          <a:lstStyle/>
          <a:p>
            <a:pPr indent="200025">
              <a:lnSpc>
                <a:spcPct val="115000"/>
              </a:lnSpc>
            </a:pPr>
            <a:r>
              <a:rPr lang="en-US" altLang="zh-CN" sz="2800" kern="100" dirty="0">
                <a:effectLst/>
                <a:latin typeface="Times New Roman" panose="02020603050405020304" pitchFamily="18" charset="0"/>
                <a:cs typeface="Times New Roman" panose="02020603050405020304" pitchFamily="18" charset="0"/>
              </a:rPr>
              <a:t>1. What’s the difference between a national park and a city park?</a:t>
            </a:r>
            <a:endParaRPr lang="en-US" altLang="zh-CN" sz="2800" kern="100" dirty="0">
              <a:effectLst/>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a:blip r:embed="rId8"/>
          <a:stretch>
            <a:fillRect/>
          </a:stretch>
        </p:blipFill>
        <p:spPr>
          <a:xfrm>
            <a:off x="6096000" y="1474866"/>
            <a:ext cx="5657390" cy="2653200"/>
          </a:xfrm>
          <a:prstGeom prst="rect">
            <a:avLst/>
          </a:prstGeom>
        </p:spPr>
      </p:pic>
      <p:sp>
        <p:nvSpPr>
          <p:cNvPr id="15" name="文本框 14"/>
          <p:cNvSpPr txBox="1"/>
          <p:nvPr/>
        </p:nvSpPr>
        <p:spPr>
          <a:xfrm>
            <a:off x="662200" y="5624577"/>
            <a:ext cx="9853518" cy="586105"/>
          </a:xfrm>
          <a:prstGeom prst="rect">
            <a:avLst/>
          </a:prstGeom>
          <a:solidFill>
            <a:schemeClr val="bg1">
              <a:lumMod val="95000"/>
            </a:schemeClr>
          </a:solidFill>
        </p:spPr>
        <p:txBody>
          <a:bodyPr wrap="square" rtlCol="0">
            <a:spAutoFit/>
          </a:bodyPr>
          <a:lstStyle/>
          <a:p>
            <a:pPr indent="200025">
              <a:lnSpc>
                <a:spcPct val="115000"/>
              </a:lnSpc>
            </a:pPr>
            <a:r>
              <a:rPr lang="en-US" altLang="zh-CN" sz="2800" kern="100" dirty="0">
                <a:effectLst/>
                <a:latin typeface="Times New Roman" panose="02020603050405020304" pitchFamily="18" charset="0"/>
                <a:cs typeface="Times New Roman" panose="02020603050405020304" pitchFamily="18" charset="0"/>
              </a:rPr>
              <a:t>2</a:t>
            </a:r>
            <a:r>
              <a:rPr lang="en-US" altLang="zh-CN" sz="2800" kern="100" dirty="0">
                <a:latin typeface="Times New Roman" panose="02020603050405020304" pitchFamily="18" charset="0"/>
                <a:cs typeface="Times New Roman" panose="02020603050405020304" pitchFamily="18" charset="0"/>
              </a:rPr>
              <a:t>. </a:t>
            </a:r>
            <a:r>
              <a:rPr lang="en-US" altLang="zh-CN" sz="2800" kern="100" dirty="0">
                <a:effectLst/>
                <a:latin typeface="Times New Roman" panose="02020603050405020304" pitchFamily="18" charset="0"/>
                <a:cs typeface="Times New Roman" panose="02020603050405020304" pitchFamily="18" charset="0"/>
              </a:rPr>
              <a:t>What can people do in a city park?</a:t>
            </a:r>
            <a:endParaRPr lang="zh-CN" altLang="zh-CN" sz="2800" kern="100" dirty="0">
              <a:effectLst/>
              <a:latin typeface="Times New Roman" panose="02020603050405020304" pitchFamily="18" charset="0"/>
              <a:cs typeface="Times New Roman" panose="02020603050405020304" pitchFamily="18"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960" y="4419600"/>
            <a:ext cx="11788140" cy="1814830"/>
          </a:xfrm>
          <a:prstGeom prst="rect">
            <a:avLst/>
          </a:prstGeom>
          <a:solidFill>
            <a:schemeClr val="bg1">
              <a:lumMod val="95000"/>
            </a:schemeClr>
          </a:solidFill>
        </p:spPr>
        <p:txBody>
          <a:bodyPr wrap="square" rtlCol="0">
            <a:spAutoFit/>
          </a:bodyPr>
          <a:lstStyle/>
          <a:p>
            <a:pPr algn="just"/>
            <a:r>
              <a:rPr lang="en-US" altLang="zh-CN" sz="2800" b="1"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The </a:t>
            </a:r>
            <a:r>
              <a:rPr lang="en-US" altLang="zh-CN" sz="2800" b="1" dirty="0">
                <a:latin typeface="Times New Roman" panose="02020603050405020304" pitchFamily="18" charset="0"/>
                <a:cs typeface="Times New Roman" panose="02020603050405020304" pitchFamily="18" charset="0"/>
              </a:rPr>
              <a:t>Beijing Olympic Forest Park </a:t>
            </a:r>
            <a:r>
              <a:rPr lang="en-US" altLang="zh-CN" sz="2800" dirty="0">
                <a:latin typeface="Times New Roman" panose="02020603050405020304" pitchFamily="18" charset="0"/>
                <a:cs typeface="Times New Roman" panose="02020603050405020304" pitchFamily="18" charset="0"/>
              </a:rPr>
              <a:t>was built in 2008 to provide a place for athletes and coaches to relax during the Olympic Games. Located within easy walking distance north of the Bird's Nest Stadium, it was given to the city after the games, and it is now </a:t>
            </a:r>
            <a:r>
              <a:rPr lang="en-US" altLang="zh-CN" sz="2800" b="1" dirty="0">
                <a:latin typeface="Times New Roman" panose="02020603050405020304" pitchFamily="18" charset="0"/>
                <a:cs typeface="Times New Roman" panose="02020603050405020304" pitchFamily="18" charset="0"/>
              </a:rPr>
              <a:t>the largest of Beijing's city parks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389023" y="457220"/>
            <a:ext cx="7386011" cy="3528000"/>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Arial" panose="020B0604020202020204"/>
            </a:endParaRPr>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5" name="文本框 4"/>
          <p:cNvSpPr txBox="1"/>
          <p:nvPr>
            <p:custDataLst>
              <p:tags r:id="rId4"/>
            </p:custDataLst>
          </p:nvPr>
        </p:nvSpPr>
        <p:spPr>
          <a:xfrm>
            <a:off x="153129" y="1142730"/>
            <a:ext cx="11967021" cy="2245360"/>
          </a:xfrm>
          <a:prstGeom prst="rect">
            <a:avLst/>
          </a:prstGeom>
          <a:solidFill>
            <a:schemeClr val="bg1">
              <a:lumMod val="95000"/>
            </a:schemeClr>
          </a:solidFill>
        </p:spPr>
        <p:txBody>
          <a:bodyPr wrap="square" rtlCol="0" anchor="t">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Look at the photos taken in Beijing Olympic Forest Park. Match them with the activities below. Write the correct letter in each circle.</a:t>
            </a:r>
            <a:endPar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rent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 </a:t>
            </a:r>
            <a:r>
              <a:rPr kumimoji="0" lang="zh-CN" altLang="en-US" sz="2800" i="0"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cycle</a:t>
            </a:r>
            <a:r>
              <a:rPr kumimoji="0" lang="zh-CN" altLang="en-US" sz="2800" i="0"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walk through an underwater </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corridor</a:t>
            </a:r>
            <a:r>
              <a:rPr kumimoji="0" lang="zh-CN" altLang="en-US" sz="28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8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  rent a pedal boat </a:t>
            </a:r>
            <a:r>
              <a:rPr kumimoji="0" lang="en-US" altLang="zh-CN"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  watch a </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fountain</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performance </a:t>
            </a:r>
            <a:endParaRPr kumimoji="0" lang="en-US" altLang="zh-CN"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defRPr/>
            </a:pP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  go on a children</a:t>
            </a:r>
            <a:r>
              <a:rPr kumimoji="0" lang="en-US" altLang="zh-CN"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 </a:t>
            </a: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ride </a:t>
            </a:r>
            <a:r>
              <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  look at flowers</a:t>
            </a:r>
            <a:endParaRPr kumimoji="0" lang="zh-CN" altLang="en-US" sz="2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153035" y="184150"/>
            <a:ext cx="4223385" cy="583565"/>
          </a:xfrm>
          <a:prstGeom prst="rect">
            <a:avLst/>
          </a:prstGeom>
          <a:solidFill>
            <a:schemeClr val="tx2"/>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Pre-listening--</a:t>
            </a:r>
            <a:r>
              <a:rPr lang="en-US" altLang="zh-CN" sz="2800" b="1" dirty="0">
                <a:latin typeface="Times New Roman" panose="02020603050405020304" pitchFamily="18" charset="0"/>
                <a:cs typeface="Times New Roman" panose="02020603050405020304" pitchFamily="18" charset="0"/>
              </a:rPr>
              <a:t>Activity 1</a:t>
            </a:r>
            <a:endParaRPr lang="zh-CN" altLang="en-US" sz="2800" b="1" dirty="0">
              <a:latin typeface="Times New Roman" panose="02020603050405020304" pitchFamily="18" charset="0"/>
              <a:cs typeface="Times New Roman" panose="02020603050405020304" pitchFamily="18" charset="0"/>
            </a:endParaRPr>
          </a:p>
        </p:txBody>
      </p:sp>
      <p:pic>
        <p:nvPicPr>
          <p:cNvPr id="4" name="图片 2" descr="51f27bc042e583b6191f4ff4875926a"/>
          <p:cNvPicPr>
            <a:picLocks noChangeAspect="1"/>
          </p:cNvPicPr>
          <p:nvPr>
            <p:custDataLst>
              <p:tags r:id="rId5"/>
            </p:custDataLst>
          </p:nvPr>
        </p:nvPicPr>
        <p:blipFill>
          <a:blip r:embed="rId6"/>
          <a:srcRect l="1439" t="27548" r="1727" b="20853"/>
          <a:stretch>
            <a:fillRect/>
          </a:stretch>
        </p:blipFill>
        <p:spPr>
          <a:xfrm rot="10800000">
            <a:off x="2285754" y="3581164"/>
            <a:ext cx="7657702" cy="3070800"/>
          </a:xfrm>
          <a:prstGeom prst="rect">
            <a:avLst/>
          </a:prstGeom>
          <a:noFill/>
          <a:ln w="9525">
            <a:noFill/>
          </a:ln>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Arial" panose="020B0604020202020204"/>
            </a:endParaRPr>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pic>
        <p:nvPicPr>
          <p:cNvPr id="4" name="图片 2" descr="51f27bc042e583b6191f4ff4875926a"/>
          <p:cNvPicPr>
            <a:picLocks noChangeAspect="1"/>
          </p:cNvPicPr>
          <p:nvPr>
            <p:custDataLst>
              <p:tags r:id="rId4"/>
            </p:custDataLst>
          </p:nvPr>
        </p:nvPicPr>
        <p:blipFill>
          <a:blip r:embed="rId5"/>
          <a:srcRect l="1439" t="27548" r="1727" b="20853"/>
          <a:stretch>
            <a:fillRect/>
          </a:stretch>
        </p:blipFill>
        <p:spPr>
          <a:xfrm rot="10800000">
            <a:off x="1447550" y="3200665"/>
            <a:ext cx="8555439" cy="3430800"/>
          </a:xfrm>
          <a:prstGeom prst="rect">
            <a:avLst/>
          </a:prstGeom>
          <a:noFill/>
          <a:ln w="9525">
            <a:noFill/>
          </a:ln>
        </p:spPr>
      </p:pic>
      <p:sp>
        <p:nvSpPr>
          <p:cNvPr id="5" name="文本框 4"/>
          <p:cNvSpPr txBox="1"/>
          <p:nvPr>
            <p:custDataLst>
              <p:tags r:id="rId6"/>
            </p:custDataLst>
          </p:nvPr>
        </p:nvSpPr>
        <p:spPr>
          <a:xfrm>
            <a:off x="229390" y="762024"/>
            <a:ext cx="11886889" cy="1938020"/>
          </a:xfrm>
          <a:prstGeom prst="rect">
            <a:avLst/>
          </a:prstGeom>
          <a:solidFill>
            <a:schemeClr val="bg1">
              <a:lumMod val="95000"/>
            </a:schemeClr>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Look at the photos taken in Beijing Olympic Forest Park. Match them with the activities below. Write the correct letter in each circle.</a:t>
            </a:r>
            <a:endPar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rent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 </a:t>
            </a:r>
            <a:r>
              <a:rPr kumimoji="0" lang="zh-CN" altLang="en-US" sz="2400" i="0"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cycle</a:t>
            </a:r>
            <a:r>
              <a:rPr kumimoji="0" lang="zh-CN" altLang="en-US" sz="2400" i="0"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walk through an underwater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corridor</a:t>
            </a:r>
            <a:r>
              <a:rPr kumimoji="0" lang="zh-CN"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1"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  rent a pedal boat </a:t>
            </a:r>
            <a:r>
              <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  watch a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fountain</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performance </a:t>
            </a:r>
            <a:endPar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  go on a children</a:t>
            </a:r>
            <a:r>
              <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ride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  look at flowers</a:t>
            </a:r>
            <a:endParaRPr kumimoji="0" lang="zh-CN" altLang="en-US" sz="24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1"/>
          <p:cNvSpPr txBox="1"/>
          <p:nvPr>
            <p:custDataLst>
              <p:tags r:id="rId7"/>
            </p:custDataLst>
          </p:nvPr>
        </p:nvSpPr>
        <p:spPr>
          <a:xfrm>
            <a:off x="3361129" y="4030273"/>
            <a:ext cx="461394" cy="521970"/>
          </a:xfrm>
          <a:prstGeom prst="rect">
            <a:avLst/>
          </a:prstGeom>
          <a:solidFill>
            <a:schemeClr val="bg1">
              <a:lumMod val="85000"/>
            </a:schemeClr>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rPr>
              <a:t>B</a:t>
            </a:r>
            <a:endPar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endParaRPr>
          </a:p>
        </p:txBody>
      </p:sp>
      <p:sp>
        <p:nvSpPr>
          <p:cNvPr id="15" name="TextBox 14"/>
          <p:cNvSpPr txBox="1"/>
          <p:nvPr>
            <p:custDataLst>
              <p:tags r:id="rId8"/>
            </p:custDataLst>
          </p:nvPr>
        </p:nvSpPr>
        <p:spPr>
          <a:xfrm>
            <a:off x="9034615" y="4026438"/>
            <a:ext cx="461394" cy="521970"/>
          </a:xfrm>
          <a:prstGeom prst="rect">
            <a:avLst/>
          </a:prstGeom>
          <a:solidFill>
            <a:schemeClr val="bg1">
              <a:lumMod val="85000"/>
            </a:schemeClr>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rPr>
              <a:t>A</a:t>
            </a:r>
            <a:endPar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endParaRPr>
          </a:p>
        </p:txBody>
      </p:sp>
      <p:sp>
        <p:nvSpPr>
          <p:cNvPr id="6" name="TextBox 13"/>
          <p:cNvSpPr txBox="1"/>
          <p:nvPr>
            <p:custDataLst>
              <p:tags r:id="rId9"/>
            </p:custDataLst>
          </p:nvPr>
        </p:nvSpPr>
        <p:spPr>
          <a:xfrm>
            <a:off x="3361129" y="5583238"/>
            <a:ext cx="461394" cy="521970"/>
          </a:xfrm>
          <a:prstGeom prst="rect">
            <a:avLst/>
          </a:prstGeom>
          <a:solidFill>
            <a:schemeClr val="bg1">
              <a:lumMod val="85000"/>
            </a:schemeClr>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rPr>
              <a:t>C</a:t>
            </a:r>
            <a:endPar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endParaRPr>
          </a:p>
        </p:txBody>
      </p:sp>
      <p:sp>
        <p:nvSpPr>
          <p:cNvPr id="11" name="TextBox 10"/>
          <p:cNvSpPr txBox="1"/>
          <p:nvPr>
            <p:custDataLst>
              <p:tags r:id="rId10"/>
            </p:custDataLst>
          </p:nvPr>
        </p:nvSpPr>
        <p:spPr>
          <a:xfrm>
            <a:off x="9059082" y="5687871"/>
            <a:ext cx="412459" cy="521970"/>
          </a:xfrm>
          <a:prstGeom prst="rect">
            <a:avLst/>
          </a:prstGeom>
          <a:solidFill>
            <a:schemeClr val="bg2"/>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rPr>
              <a:t>D</a:t>
            </a:r>
            <a:endPar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endParaRPr>
          </a:p>
        </p:txBody>
      </p:sp>
      <p:sp>
        <p:nvSpPr>
          <p:cNvPr id="7" name="TextBox 10"/>
          <p:cNvSpPr txBox="1"/>
          <p:nvPr>
            <p:custDataLst>
              <p:tags r:id="rId11"/>
            </p:custDataLst>
          </p:nvPr>
        </p:nvSpPr>
        <p:spPr>
          <a:xfrm>
            <a:off x="6146960" y="4039591"/>
            <a:ext cx="412459" cy="521970"/>
          </a:xfrm>
          <a:prstGeom prst="rect">
            <a:avLst/>
          </a:prstGeom>
          <a:solidFill>
            <a:schemeClr val="bg1">
              <a:lumMod val="85000"/>
            </a:schemeClr>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rPr>
              <a:t>F</a:t>
            </a:r>
            <a:endParaRPr kumimoji="0" lang="en-US" altLang="zh-CN"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ea typeface="微软雅黑" panose="020B0503020204020204" pitchFamily="34" charset="-122"/>
              <a:cs typeface="Arial" panose="020B0604020202020204"/>
            </a:endParaRPr>
          </a:p>
        </p:txBody>
      </p:sp>
      <p:sp>
        <p:nvSpPr>
          <p:cNvPr id="8" name="TextBox 10"/>
          <p:cNvSpPr txBox="1"/>
          <p:nvPr>
            <p:custDataLst>
              <p:tags r:id="rId12"/>
            </p:custDataLst>
          </p:nvPr>
        </p:nvSpPr>
        <p:spPr>
          <a:xfrm>
            <a:off x="6168066" y="5687871"/>
            <a:ext cx="412459" cy="521970"/>
          </a:xfrm>
          <a:prstGeom prst="rect">
            <a:avLst/>
          </a:prstGeom>
          <a:solidFill>
            <a:schemeClr val="bg2"/>
          </a:solid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cs typeface="Arial" panose="020B0604020202020204"/>
              </a:rPr>
              <a:t>E</a:t>
            </a:r>
            <a:endParaRPr kumimoji="0" 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libri" panose="020F0502020204030204"/>
              <a:cs typeface="Arial" panose="020B0604020202020204"/>
            </a:endParaRPr>
          </a:p>
        </p:txBody>
      </p:sp>
      <p:sp>
        <p:nvSpPr>
          <p:cNvPr id="2" name="文本框 1"/>
          <p:cNvSpPr txBox="1"/>
          <p:nvPr/>
        </p:nvSpPr>
        <p:spPr>
          <a:xfrm>
            <a:off x="153035" y="152400"/>
            <a:ext cx="4193540" cy="583565"/>
          </a:xfrm>
          <a:prstGeom prst="rect">
            <a:avLst/>
          </a:prstGeom>
          <a:solidFill>
            <a:schemeClr val="tx2"/>
          </a:solidFill>
        </p:spPr>
        <p:txBody>
          <a:bodyPr wrap="square" rtlCol="0">
            <a:spAutoFit/>
          </a:bodyPr>
          <a:p>
            <a:r>
              <a:rPr lang="en-US" altLang="zh-CN" sz="3200" b="1" dirty="0">
                <a:latin typeface="Times New Roman" panose="02020603050405020304" pitchFamily="18" charset="0"/>
                <a:cs typeface="Times New Roman" panose="02020603050405020304" pitchFamily="18" charset="0"/>
              </a:rPr>
              <a:t>Pre-listening--</a:t>
            </a:r>
            <a:r>
              <a:rPr lang="en-US" altLang="zh-CN" sz="2800" b="1" dirty="0">
                <a:latin typeface="Times New Roman" panose="02020603050405020304" pitchFamily="18" charset="0"/>
                <a:cs typeface="Times New Roman" panose="02020603050405020304" pitchFamily="18" charset="0"/>
              </a:rPr>
              <a:t>Activity 1</a:t>
            </a:r>
            <a:endParaRPr lang="zh-CN" altLang="en-US" sz="2800" b="1" dirty="0">
              <a:latin typeface="Times New Roman" panose="02020603050405020304" pitchFamily="18" charset="0"/>
              <a:cs typeface="Times New Roman" panose="02020603050405020304" pitchFamily="18" charset="0"/>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bldLvl="0" animBg="1"/>
      <p:bldP spid="6" grpId="0" bldLvl="0" animBg="1"/>
      <p:bldP spid="11" grpId="0" bldLvl="0" animBg="1"/>
      <p:bldP spid="7" grpId="0" bldLvl="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841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5369" name="图片 1"/>
          <p:cNvPicPr>
            <a:picLocks noChangeAspect="1"/>
          </p:cNvPicPr>
          <p:nvPr>
            <p:custDataLst>
              <p:tags r:id="rId2"/>
            </p:custDataLst>
          </p:nvPr>
        </p:nvPicPr>
        <p:blipFill>
          <a:blip r:embed="rId3"/>
          <a:stretch>
            <a:fillRect/>
          </a:stretch>
        </p:blipFill>
        <p:spPr>
          <a:xfrm>
            <a:off x="17521238" y="4891088"/>
            <a:ext cx="3810000" cy="1384300"/>
          </a:xfrm>
          <a:prstGeom prst="rect">
            <a:avLst/>
          </a:prstGeom>
          <a:noFill/>
          <a:ln w="9525">
            <a:noFill/>
          </a:ln>
        </p:spPr>
      </p:pic>
      <p:sp>
        <p:nvSpPr>
          <p:cNvPr id="15" name="文本框 14"/>
          <p:cNvSpPr txBox="1"/>
          <p:nvPr>
            <p:custDataLst>
              <p:tags r:id="rId4"/>
            </p:custDataLst>
          </p:nvPr>
        </p:nvSpPr>
        <p:spPr>
          <a:xfrm>
            <a:off x="114935" y="228600"/>
            <a:ext cx="3644265" cy="583565"/>
          </a:xfrm>
          <a:prstGeom prst="rect">
            <a:avLst/>
          </a:prstGeom>
          <a:solidFill>
            <a:schemeClr val="tx2"/>
          </a:solidFill>
          <a:ln>
            <a:noFill/>
          </a:ln>
        </p:spPr>
        <p:txBody>
          <a:bodyPr wrap="square" rtlCol="0">
            <a:spAutoFit/>
          </a:bodyPr>
          <a:lstStyle/>
          <a:p>
            <a:pPr algn="l"/>
            <a:r>
              <a:rPr lang="en-US" altLang="zh-CN" sz="3200" b="1" dirty="0">
                <a:latin typeface="Times New Roman" panose="02020603050405020304" pitchFamily="18" charset="0"/>
                <a:cs typeface="Times New Roman" panose="02020603050405020304" pitchFamily="18" charset="0"/>
              </a:rPr>
              <a:t>Listening--</a:t>
            </a:r>
            <a:r>
              <a:rPr lang="en-US" altLang="zh-CN" sz="2800" b="1" dirty="0">
                <a:latin typeface="Times New Roman" panose="02020603050405020304" pitchFamily="18" charset="0"/>
                <a:cs typeface="Times New Roman" panose="02020603050405020304" pitchFamily="18" charset="0"/>
              </a:rPr>
              <a:t>Activity2</a:t>
            </a:r>
            <a:endParaRPr lang="en-US" altLang="zh-CN" sz="2800" b="1" dirty="0">
              <a:latin typeface="Times New Roman" panose="02020603050405020304" pitchFamily="18" charset="0"/>
              <a:cs typeface="Times New Roman" panose="02020603050405020304" pitchFamily="18" charset="0"/>
            </a:endParaRPr>
          </a:p>
        </p:txBody>
      </p:sp>
      <p:sp>
        <p:nvSpPr>
          <p:cNvPr id="34" name="文本框 33"/>
          <p:cNvSpPr txBox="1"/>
          <p:nvPr>
            <p:custDataLst>
              <p:tags r:id="rId5"/>
            </p:custDataLst>
          </p:nvPr>
        </p:nvSpPr>
        <p:spPr>
          <a:xfrm>
            <a:off x="153035" y="1064260"/>
            <a:ext cx="11795760" cy="953135"/>
          </a:xfrm>
          <a:prstGeom prst="rect">
            <a:avLst/>
          </a:prstGeom>
          <a:solidFill>
            <a:schemeClr val="bg1">
              <a:lumMod val="95000"/>
            </a:schemeClr>
          </a:solidFill>
        </p:spPr>
        <p:txBody>
          <a:bodyPr wrap="square" rtlCol="0">
            <a:spAutoFit/>
          </a:bodyPr>
          <a:lstStyle/>
          <a:p>
            <a:pPr indent="457200" algn="just" fontAlgn="auto"/>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Linlin and </a:t>
            </a:r>
            <a:r>
              <a:rPr lang="en-US" altLang="zh-CN" sz="2800" dirty="0" err="1">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Yuhui</a:t>
            </a:r>
            <a:r>
              <a:rPr lang="en-US" altLang="zh-CN"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are taking Jake to Beijing Olympic Forest Park. Listen to their conversation. Tick which activities they are going to do.</a:t>
            </a:r>
            <a:endParaRPr lang="zh-CN" altLang="en-US" sz="2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1" name="组合 20"/>
          <p:cNvGrpSpPr/>
          <p:nvPr>
            <p:custDataLst>
              <p:tags r:id="rId6"/>
            </p:custDataLst>
          </p:nvPr>
        </p:nvGrpSpPr>
        <p:grpSpPr>
          <a:xfrm>
            <a:off x="1005308" y="2590940"/>
            <a:ext cx="9883775" cy="3837600"/>
            <a:chOff x="3311" y="6230"/>
            <a:chExt cx="18747" cy="7892"/>
          </a:xfrm>
        </p:grpSpPr>
        <p:pic>
          <p:nvPicPr>
            <p:cNvPr id="7" name="图片 6"/>
            <p:cNvPicPr>
              <a:picLocks noChangeAspect="1"/>
            </p:cNvPicPr>
            <p:nvPr>
              <p:custDataLst>
                <p:tags r:id="rId7"/>
              </p:custDataLst>
            </p:nvPr>
          </p:nvPicPr>
          <p:blipFill>
            <a:blip r:embed="rId8"/>
            <a:srcRect l="1169" r="69695" b="52708"/>
            <a:stretch>
              <a:fillRect/>
            </a:stretch>
          </p:blipFill>
          <p:spPr>
            <a:xfrm>
              <a:off x="3311" y="6267"/>
              <a:ext cx="5875" cy="3910"/>
            </a:xfrm>
            <a:prstGeom prst="rect">
              <a:avLst/>
            </a:prstGeom>
          </p:spPr>
        </p:pic>
        <p:pic>
          <p:nvPicPr>
            <p:cNvPr id="4" name="图片 3"/>
            <p:cNvPicPr>
              <a:picLocks noChangeAspect="1"/>
            </p:cNvPicPr>
            <p:nvPr>
              <p:custDataLst>
                <p:tags r:id="rId9"/>
              </p:custDataLst>
            </p:nvPr>
          </p:nvPicPr>
          <p:blipFill>
            <a:blip r:embed="rId8"/>
            <a:srcRect l="1862" t="48983" r="69418" b="8048"/>
            <a:stretch>
              <a:fillRect/>
            </a:stretch>
          </p:blipFill>
          <p:spPr>
            <a:xfrm>
              <a:off x="3311" y="10465"/>
              <a:ext cx="5791" cy="3552"/>
            </a:xfrm>
            <a:prstGeom prst="rect">
              <a:avLst/>
            </a:prstGeom>
          </p:spPr>
        </p:pic>
        <p:pic>
          <p:nvPicPr>
            <p:cNvPr id="5" name="图片 4"/>
            <p:cNvPicPr>
              <a:picLocks noChangeAspect="1"/>
            </p:cNvPicPr>
            <p:nvPr>
              <p:custDataLst>
                <p:tags r:id="rId10"/>
              </p:custDataLst>
            </p:nvPr>
          </p:nvPicPr>
          <p:blipFill>
            <a:blip r:embed="rId8"/>
            <a:srcRect l="66742" t="54220" r="2758" b="1530"/>
            <a:stretch>
              <a:fillRect/>
            </a:stretch>
          </p:blipFill>
          <p:spPr>
            <a:xfrm>
              <a:off x="15855" y="10465"/>
              <a:ext cx="6149" cy="3658"/>
            </a:xfrm>
            <a:prstGeom prst="rect">
              <a:avLst/>
            </a:prstGeom>
          </p:spPr>
        </p:pic>
        <p:pic>
          <p:nvPicPr>
            <p:cNvPr id="13" name="图片 12"/>
            <p:cNvPicPr>
              <a:picLocks noChangeAspect="1"/>
            </p:cNvPicPr>
            <p:nvPr>
              <p:custDataLst>
                <p:tags r:id="rId11"/>
              </p:custDataLst>
            </p:nvPr>
          </p:nvPicPr>
          <p:blipFill>
            <a:blip r:embed="rId8"/>
            <a:srcRect l="67837" r="1126" b="52528"/>
            <a:stretch>
              <a:fillRect/>
            </a:stretch>
          </p:blipFill>
          <p:spPr>
            <a:xfrm>
              <a:off x="15800" y="6230"/>
              <a:ext cx="6258" cy="3924"/>
            </a:xfrm>
            <a:prstGeom prst="rect">
              <a:avLst/>
            </a:prstGeom>
          </p:spPr>
        </p:pic>
        <p:pic>
          <p:nvPicPr>
            <p:cNvPr id="18" name="图片 17"/>
            <p:cNvPicPr>
              <a:picLocks noChangeAspect="1"/>
            </p:cNvPicPr>
            <p:nvPr>
              <p:custDataLst>
                <p:tags r:id="rId12"/>
              </p:custDataLst>
            </p:nvPr>
          </p:nvPicPr>
          <p:blipFill>
            <a:blip r:embed="rId8"/>
            <a:srcRect l="33340" t="52213" r="36873" b="4513"/>
            <a:stretch>
              <a:fillRect/>
            </a:stretch>
          </p:blipFill>
          <p:spPr>
            <a:xfrm>
              <a:off x="9449" y="10465"/>
              <a:ext cx="6006" cy="3578"/>
            </a:xfrm>
            <a:prstGeom prst="rect">
              <a:avLst/>
            </a:prstGeom>
          </p:spPr>
        </p:pic>
        <p:pic>
          <p:nvPicPr>
            <p:cNvPr id="19" name="图片 18"/>
            <p:cNvPicPr>
              <a:picLocks noChangeAspect="1"/>
            </p:cNvPicPr>
            <p:nvPr>
              <p:custDataLst>
                <p:tags r:id="rId13"/>
              </p:custDataLst>
            </p:nvPr>
          </p:nvPicPr>
          <p:blipFill>
            <a:blip r:embed="rId8"/>
            <a:srcRect l="33013" r="36254" b="52936"/>
            <a:stretch>
              <a:fillRect/>
            </a:stretch>
          </p:blipFill>
          <p:spPr>
            <a:xfrm>
              <a:off x="9354" y="6230"/>
              <a:ext cx="6197" cy="3891"/>
            </a:xfrm>
            <a:prstGeom prst="rect">
              <a:avLst/>
            </a:prstGeom>
          </p:spPr>
        </p:pic>
      </p:grpSp>
      <p:sp>
        <p:nvSpPr>
          <p:cNvPr id="24" name="文本框 23"/>
          <p:cNvSpPr txBox="1"/>
          <p:nvPr>
            <p:custDataLst>
              <p:tags r:id="rId14"/>
            </p:custDataLst>
          </p:nvPr>
        </p:nvSpPr>
        <p:spPr>
          <a:xfrm>
            <a:off x="3485728" y="3943482"/>
            <a:ext cx="572770" cy="70675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rPr>
              <a:t></a:t>
            </a:r>
            <a:endPar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endParaRPr>
          </a:p>
        </p:txBody>
      </p:sp>
      <p:sp>
        <p:nvSpPr>
          <p:cNvPr id="14" name="文本框 13"/>
          <p:cNvSpPr txBox="1"/>
          <p:nvPr>
            <p:custDataLst>
              <p:tags r:id="rId15"/>
            </p:custDataLst>
          </p:nvPr>
        </p:nvSpPr>
        <p:spPr>
          <a:xfrm>
            <a:off x="10210811" y="3943654"/>
            <a:ext cx="572770" cy="70675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rPr>
              <a:t></a:t>
            </a:r>
            <a:endPar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endParaRPr>
          </a:p>
        </p:txBody>
      </p:sp>
      <p:sp>
        <p:nvSpPr>
          <p:cNvPr id="32" name="文本框 31"/>
          <p:cNvSpPr txBox="1"/>
          <p:nvPr>
            <p:custDataLst>
              <p:tags r:id="rId16"/>
            </p:custDataLst>
          </p:nvPr>
        </p:nvSpPr>
        <p:spPr>
          <a:xfrm>
            <a:off x="3504998" y="5791477"/>
            <a:ext cx="572770" cy="70675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rPr>
              <a:t></a:t>
            </a:r>
            <a:endParaRPr lang="en-US" altLang="zh-CN" sz="4000" b="1" dirty="0">
              <a:solidFill>
                <a:srgbClr val="FF0000"/>
              </a:solidFill>
              <a:latin typeface="Times New Roman" panose="02020603050405020304" pitchFamily="18" charset="0"/>
              <a:ea typeface="隶书" panose="02010509060101010101" pitchFamily="49" charset="-122"/>
              <a:sym typeface="Wingdings 2" panose="05020102010507070707" charset="0"/>
            </a:endParaRPr>
          </a:p>
        </p:txBody>
      </p:sp>
      <p:pic>
        <p:nvPicPr>
          <p:cNvPr id="16" name="16 2 Linlin and Yuhui are taking Jake to Beijing Olympic Forest Park...">
            <a:hlinkClick r:id="" action="ppaction://media"/>
          </p:cNvPr>
          <p:cNvPicPr>
            <a:picLocks noRot="1" noChangeAspect="1"/>
          </p:cNvPicPr>
          <p:nvPr>
            <a:audioFile r:link="rId17"/>
            <p:extLst>
              <p:ext uri="{DAA4B4D4-6D71-4841-9C94-3DE7FCFB9230}">
                <p14:media xmlns:p14="http://schemas.microsoft.com/office/powerpoint/2010/main" r:embed="rId18"/>
              </p:ext>
            </p:extLst>
          </p:nvPr>
        </p:nvPicPr>
        <p:blipFill>
          <a:blip r:embed="rId19"/>
          <a:stretch>
            <a:fillRect/>
          </a:stretch>
        </p:blipFill>
        <p:spPr>
          <a:xfrm>
            <a:off x="11119492" y="2146217"/>
            <a:ext cx="619125" cy="619125"/>
          </a:xfrm>
          <a:prstGeom prst="rect">
            <a:avLst/>
          </a:prstGeom>
        </p:spPr>
      </p:pic>
      <p:pic>
        <p:nvPicPr>
          <p:cNvPr id="2" name="16 2 Linlin and Yuhui are taking Jake to Beijing Olympic Forest Park...">
            <a:hlinkClick r:id="" action="ppaction://media"/>
          </p:cNvPr>
          <p:cNvPicPr>
            <a:picLocks noRot="1" noChangeAspect="1"/>
          </p:cNvPicPr>
          <p:nvPr>
            <a:audioFile r:link="rId17"/>
            <p:extLst>
              <p:ext uri="{DAA4B4D4-6D71-4841-9C94-3DE7FCFB9230}">
                <p14:media xmlns:p14="http://schemas.microsoft.com/office/powerpoint/2010/main" r:embed="rId18"/>
              </p:ext>
            </p:extLst>
          </p:nvPr>
        </p:nvPicPr>
        <p:blipFill>
          <a:blip r:embed="rId19"/>
          <a:stretch>
            <a:fillRect/>
          </a:stretch>
        </p:blipFill>
        <p:spPr>
          <a:xfrm>
            <a:off x="11053382" y="2159801"/>
            <a:ext cx="619125" cy="619125"/>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2204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22044"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Prev" delay="0">
                      <p:tgtEl>
                        <p:sldTgt/>
                      </p:tgtEl>
                    </p:cond>
                    <p:cond evt="onStopAudio" delay="0">
                      <p:tgtEl>
                        <p:sldTgt/>
                      </p:tgtEl>
                    </p:cond>
                  </p:endCondLst>
                </p:cTn>
                <p:tgtEl>
                  <p:spTgt spid="16"/>
                </p:tgtEl>
              </p:cMediaNode>
            </p:audio>
            <p:audio>
              <p:cMediaNode>
                <p:cTn id="24" fill="hold" display="0">
                  <p:stCondLst>
                    <p:cond delay="indefinite"/>
                  </p:stCondLst>
                  <p:endCondLst>
                    <p:cond evt="onPrev" delay="0">
                      <p:tgtEl>
                        <p:sldTgt/>
                      </p:tgtEl>
                    </p:cond>
                    <p:cond evt="onStopAudio" delay="0">
                      <p:tgtEl>
                        <p:sldTgt/>
                      </p:tgtEl>
                    </p:cond>
                  </p:endCondLst>
                </p:cTn>
                <p:tgtEl>
                  <p:spTgt spid="2"/>
                </p:tgtEl>
              </p:cMediaNode>
            </p:audio>
          </p:childTnLst>
        </p:cTn>
      </p:par>
    </p:tnLst>
    <p:bldLst>
      <p:bldP spid="24" grpId="0"/>
      <p:bldP spid="14" grpId="0"/>
      <p:bldP spid="32" grpId="0"/>
    </p:bld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2.xml><?xml version="1.0" encoding="utf-8"?>
<p:tagLst xmlns:p="http://schemas.openxmlformats.org/presentationml/2006/main">
  <p:tag name="KSO_WM_COMBINE_RELATE_SLIDE_ID" val="background20176891_1"/>
  <p:tag name="KSO_WM_TEMPLATE_SUBCATEGORY" val="0"/>
  <p:tag name="KSO_WM_TEMPLATE_THUMBS_INDEX" val="1、4、11、23、25、27"/>
  <p:tag name="KSO_WM_TEMPLATE_COLOR_TYPE" val="1"/>
  <p:tag name="KSO_WM_TEMPLATE_MASTER_THUMB_INDEX" val="12"/>
  <p:tag name="KSO_WM_TAG_VERSION" val="1.0"/>
  <p:tag name="KSO_WM_BEAUTIFY_FLAG" val="#wm#"/>
  <p:tag name="KSO_WM_TEMPLATE_CATEGORY" val="custom"/>
  <p:tag name="KSO_WM_TEMPLATE_INDEX" val="20177407"/>
  <p:tag name="KSO_WM_TEMPLATE_MASTER_TYPE" val="1"/>
</p:tagLst>
</file>

<file path=ppt/tags/tag143.xml><?xml version="1.0" encoding="utf-8"?>
<p:tagLst xmlns:p="http://schemas.openxmlformats.org/presentationml/2006/main">
  <p:tag name="KSO_WM_BEAUTIFY_FLAG" val="#wm#"/>
  <p:tag name="KSO_WM_TEMPLATE_CATEGORY" val="custom"/>
  <p:tag name="KSO_WM_TEMPLATE_INDEX" val="20177407"/>
</p:tagLst>
</file>

<file path=ppt/tags/tag144.xml><?xml version="1.0" encoding="utf-8"?>
<p:tagLst xmlns:p="http://schemas.openxmlformats.org/presentationml/2006/main">
  <p:tag name="KSO_WM_BEAUTIFY_FLAG" val="#wm#"/>
  <p:tag name="KSO_WM_TEMPLATE_CATEGORY" val="custom"/>
  <p:tag name="KSO_WM_TEMPLATE_INDEX" val="20177407"/>
</p:tagLst>
</file>

<file path=ppt/tags/tag145.xml><?xml version="1.0" encoding="utf-8"?>
<p:tagLst xmlns:p="http://schemas.openxmlformats.org/presentationml/2006/main">
  <p:tag name="KSO_WM_TEMPLATE_CATEGORY" val="custom"/>
  <p:tag name="KSO_WM_TEMPLATE_INDEX" val="20177407"/>
</p:tagLst>
</file>

<file path=ppt/tags/tag146.xml><?xml version="1.0" encoding="utf-8"?>
<p:tagLst xmlns:p="http://schemas.openxmlformats.org/presentationml/2006/main">
  <p:tag name="KSO_WM_TEMPLATE_CATEGORY" val="custom"/>
  <p:tag name="KSO_WM_TEMPLATE_INDEX" val="20177407"/>
</p:tagLst>
</file>

<file path=ppt/tags/tag147.xml><?xml version="1.0" encoding="utf-8"?>
<p:tagLst xmlns:p="http://schemas.openxmlformats.org/presentationml/2006/main">
  <p:tag name="AS_UNIQUEID" val="2263"/>
</p:tagLst>
</file>

<file path=ppt/tags/tag148.xml><?xml version="1.0" encoding="utf-8"?>
<p:tagLst xmlns:p="http://schemas.openxmlformats.org/presentationml/2006/main">
  <p:tag name="AS_UNIQUEID" val="2264"/>
</p:tagLst>
</file>

<file path=ppt/tags/tag149.xml><?xml version="1.0" encoding="utf-8"?>
<p:tagLst xmlns:p="http://schemas.openxmlformats.org/presentationml/2006/main">
  <p:tag name="AS_UNIQUEID" val="226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AS_UNIQUEID" val="2269"/>
</p:tagLst>
</file>

<file path=ppt/tags/tag151.xml><?xml version="1.0" encoding="utf-8"?>
<p:tagLst xmlns:p="http://schemas.openxmlformats.org/presentationml/2006/main">
  <p:tag name="AS_UNIQUEID" val="2294"/>
</p:tagLst>
</file>

<file path=ppt/tags/tag152.xml><?xml version="1.0" encoding="utf-8"?>
<p:tagLst xmlns:p="http://schemas.openxmlformats.org/presentationml/2006/main">
  <p:tag name="KSO_WM_TEMPLATE_CATEGORY" val="custom"/>
  <p:tag name="KSO_WM_TEMPLATE_INDEX" val="20177407"/>
</p:tagLst>
</file>

<file path=ppt/tags/tag153.xml><?xml version="1.0" encoding="utf-8"?>
<p:tagLst xmlns:p="http://schemas.openxmlformats.org/presentationml/2006/main">
  <p:tag name="AS_UNIQUEID" val="2247"/>
</p:tagLst>
</file>

<file path=ppt/tags/tag154.xml><?xml version="1.0" encoding="utf-8"?>
<p:tagLst xmlns:p="http://schemas.openxmlformats.org/presentationml/2006/main">
  <p:tag name="AS_UNIQUEID" val="2248"/>
</p:tagLst>
</file>

<file path=ppt/tags/tag155.xml><?xml version="1.0" encoding="utf-8"?>
<p:tagLst xmlns:p="http://schemas.openxmlformats.org/presentationml/2006/main">
  <p:tag name="AS_UNIQUEID" val="2249"/>
</p:tagLst>
</file>

<file path=ppt/tags/tag156.xml><?xml version="1.0" encoding="utf-8"?>
<p:tagLst xmlns:p="http://schemas.openxmlformats.org/presentationml/2006/main">
  <p:tag name="KSO_WM_TEMPLATE_CATEGORY" val="custom"/>
  <p:tag name="KSO_WM_TEMPLATE_INDEX" val="20177407"/>
</p:tagLst>
</file>

<file path=ppt/tags/tag157.xml><?xml version="1.0" encoding="utf-8"?>
<p:tagLst xmlns:p="http://schemas.openxmlformats.org/presentationml/2006/main">
  <p:tag name="AS_UNIQUEID" val="2334"/>
</p:tagLst>
</file>

<file path=ppt/tags/tag158.xml><?xml version="1.0" encoding="utf-8"?>
<p:tagLst xmlns:p="http://schemas.openxmlformats.org/presentationml/2006/main">
  <p:tag name="AS_UNIQUEID" val="2335"/>
</p:tagLst>
</file>

<file path=ppt/tags/tag159.xml><?xml version="1.0" encoding="utf-8"?>
<p:tagLst xmlns:p="http://schemas.openxmlformats.org/presentationml/2006/main">
  <p:tag name="AS_UNIQUEID" val="233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AS_UNIQUEID" val="2337"/>
  <p:tag name="KSO_WM_UNIT_PLACING_PICTURE_USER_VIEWPORT" val="{&quot;height&quot;:3344,&quot;width&quot;:8341}"/>
</p:tagLst>
</file>

<file path=ppt/tags/tag161.xml><?xml version="1.0" encoding="utf-8"?>
<p:tagLst xmlns:p="http://schemas.openxmlformats.org/presentationml/2006/main">
  <p:tag name="KSO_WM_TEMPLATE_CATEGORY" val="custom"/>
  <p:tag name="KSO_WM_TEMPLATE_INDEX" val="20177407"/>
</p:tagLst>
</file>

<file path=ppt/tags/tag162.xml><?xml version="1.0" encoding="utf-8"?>
<p:tagLst xmlns:p="http://schemas.openxmlformats.org/presentationml/2006/main">
  <p:tag name="AS_UNIQUEID" val="2324"/>
</p:tagLst>
</file>

<file path=ppt/tags/tag163.xml><?xml version="1.0" encoding="utf-8"?>
<p:tagLst xmlns:p="http://schemas.openxmlformats.org/presentationml/2006/main">
  <p:tag name="AS_UNIQUEID" val="2325"/>
</p:tagLst>
</file>

<file path=ppt/tags/tag164.xml><?xml version="1.0" encoding="utf-8"?>
<p:tagLst xmlns:p="http://schemas.openxmlformats.org/presentationml/2006/main">
  <p:tag name="AS_UNIQUEID" val="2326"/>
</p:tagLst>
</file>

<file path=ppt/tags/tag165.xml><?xml version="1.0" encoding="utf-8"?>
<p:tagLst xmlns:p="http://schemas.openxmlformats.org/presentationml/2006/main">
  <p:tag name="AS_UNIQUEID" val="2334"/>
</p:tagLst>
</file>

<file path=ppt/tags/tag166.xml><?xml version="1.0" encoding="utf-8"?>
<p:tagLst xmlns:p="http://schemas.openxmlformats.org/presentationml/2006/main">
  <p:tag name="AS_UNIQUEID" val="2335"/>
</p:tagLst>
</file>

<file path=ppt/tags/tag167.xml><?xml version="1.0" encoding="utf-8"?>
<p:tagLst xmlns:p="http://schemas.openxmlformats.org/presentationml/2006/main">
  <p:tag name="AS_UNIQUEID" val="2337"/>
  <p:tag name="KSO_WM_UNIT_PLACING_PICTURE_USER_VIEWPORT" val="{&quot;height&quot;:3344,&quot;width&quot;:8341}"/>
</p:tagLst>
</file>

<file path=ppt/tags/tag168.xml><?xml version="1.0" encoding="utf-8"?>
<p:tagLst xmlns:p="http://schemas.openxmlformats.org/presentationml/2006/main">
  <p:tag name="AS_UNIQUEID" val="2338"/>
</p:tagLst>
</file>

<file path=ppt/tags/tag169.xml><?xml version="1.0" encoding="utf-8"?>
<p:tagLst xmlns:p="http://schemas.openxmlformats.org/presentationml/2006/main">
  <p:tag name="AS_UNIQUEID" val="2339"/>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AS_UNIQUEID" val="2340"/>
</p:tagLst>
</file>

<file path=ppt/tags/tag171.xml><?xml version="1.0" encoding="utf-8"?>
<p:tagLst xmlns:p="http://schemas.openxmlformats.org/presentationml/2006/main">
  <p:tag name="AS_UNIQUEID" val="2341"/>
</p:tagLst>
</file>

<file path=ppt/tags/tag172.xml><?xml version="1.0" encoding="utf-8"?>
<p:tagLst xmlns:p="http://schemas.openxmlformats.org/presentationml/2006/main">
  <p:tag name="AS_UNIQUEID" val="2342"/>
</p:tagLst>
</file>

<file path=ppt/tags/tag173.xml><?xml version="1.0" encoding="utf-8"?>
<p:tagLst xmlns:p="http://schemas.openxmlformats.org/presentationml/2006/main">
  <p:tag name="AS_UNIQUEID" val="2343"/>
</p:tagLst>
</file>

<file path=ppt/tags/tag174.xml><?xml version="1.0" encoding="utf-8"?>
<p:tagLst xmlns:p="http://schemas.openxmlformats.org/presentationml/2006/main">
  <p:tag name="AS_UNIQUEID" val="2344"/>
</p:tagLst>
</file>

<file path=ppt/tags/tag175.xml><?xml version="1.0" encoding="utf-8"?>
<p:tagLst xmlns:p="http://schemas.openxmlformats.org/presentationml/2006/main">
  <p:tag name="KSO_WM_TEMPLATE_CATEGORY" val="custom"/>
  <p:tag name="KSO_WM_TEMPLATE_INDEX" val="20177407"/>
</p:tagLst>
</file>

<file path=ppt/tags/tag176.xml><?xml version="1.0" encoding="utf-8"?>
<p:tagLst xmlns:p="http://schemas.openxmlformats.org/presentationml/2006/main">
  <p:tag name="AS_UNIQUEID" val="2324"/>
</p:tagLst>
</file>

<file path=ppt/tags/tag177.xml><?xml version="1.0" encoding="utf-8"?>
<p:tagLst xmlns:p="http://schemas.openxmlformats.org/presentationml/2006/main">
  <p:tag name="AS_UNIQUEID" val="2325"/>
</p:tagLst>
</file>

<file path=ppt/tags/tag178.xml><?xml version="1.0" encoding="utf-8"?>
<p:tagLst xmlns:p="http://schemas.openxmlformats.org/presentationml/2006/main">
  <p:tag name="AS_UNIQUEID" val="2326"/>
</p:tagLst>
</file>

<file path=ppt/tags/tag179.xml><?xml version="1.0" encoding="utf-8"?>
<p:tagLst xmlns:p="http://schemas.openxmlformats.org/presentationml/2006/main">
  <p:tag name="AS_UNIQUEID" val="244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AS_UNIQUEID" val="2444"/>
</p:tagLst>
</file>

<file path=ppt/tags/tag181.xml><?xml version="1.0" encoding="utf-8"?>
<p:tagLst xmlns:p="http://schemas.openxmlformats.org/presentationml/2006/main">
  <p:tag name="AS_UNIQUEID" val="2445"/>
</p:tagLst>
</file>

<file path=ppt/tags/tag182.xml><?xml version="1.0" encoding="utf-8"?>
<p:tagLst xmlns:p="http://schemas.openxmlformats.org/presentationml/2006/main">
  <p:tag name="AS_UNIQUEID" val="2446"/>
</p:tagLst>
</file>

<file path=ppt/tags/tag183.xml><?xml version="1.0" encoding="utf-8"?>
<p:tagLst xmlns:p="http://schemas.openxmlformats.org/presentationml/2006/main">
  <p:tag name="AS_UNIQUEID" val="2447"/>
</p:tagLst>
</file>

<file path=ppt/tags/tag184.xml><?xml version="1.0" encoding="utf-8"?>
<p:tagLst xmlns:p="http://schemas.openxmlformats.org/presentationml/2006/main">
  <p:tag name="AS_UNIQUEID" val="2448"/>
</p:tagLst>
</file>

<file path=ppt/tags/tag185.xml><?xml version="1.0" encoding="utf-8"?>
<p:tagLst xmlns:p="http://schemas.openxmlformats.org/presentationml/2006/main">
  <p:tag name="AS_UNIQUEID" val="2449"/>
</p:tagLst>
</file>

<file path=ppt/tags/tag186.xml><?xml version="1.0" encoding="utf-8"?>
<p:tagLst xmlns:p="http://schemas.openxmlformats.org/presentationml/2006/main">
  <p:tag name="AS_UNIQUEID" val="2450"/>
</p:tagLst>
</file>

<file path=ppt/tags/tag187.xml><?xml version="1.0" encoding="utf-8"?>
<p:tagLst xmlns:p="http://schemas.openxmlformats.org/presentationml/2006/main">
  <p:tag name="AS_UNIQUEID" val="2451"/>
</p:tagLst>
</file>

<file path=ppt/tags/tag188.xml><?xml version="1.0" encoding="utf-8"?>
<p:tagLst xmlns:p="http://schemas.openxmlformats.org/presentationml/2006/main">
  <p:tag name="AS_UNIQUEID" val="2452"/>
</p:tagLst>
</file>

<file path=ppt/tags/tag189.xml><?xml version="1.0" encoding="utf-8"?>
<p:tagLst xmlns:p="http://schemas.openxmlformats.org/presentationml/2006/main">
  <p:tag name="AS_UNIQUEID" val="245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AS_UNIQUEID" val="2454"/>
</p:tagLst>
</file>

<file path=ppt/tags/tag191.xml><?xml version="1.0" encoding="utf-8"?>
<p:tagLst xmlns:p="http://schemas.openxmlformats.org/presentationml/2006/main">
  <p:tag name="AS_UNIQUEID" val="2455"/>
</p:tagLst>
</file>

<file path=ppt/tags/tag192.xml><?xml version="1.0" encoding="utf-8"?>
<p:tagLst xmlns:p="http://schemas.openxmlformats.org/presentationml/2006/main">
  <p:tag name="AS_UNIQUEID" val="2456"/>
</p:tagLst>
</file>

<file path=ppt/tags/tag193.xml><?xml version="1.0" encoding="utf-8"?>
<p:tagLst xmlns:p="http://schemas.openxmlformats.org/presentationml/2006/main">
  <p:tag name="KSO_WM_TEMPLATE_CATEGORY" val="custom"/>
  <p:tag name="KSO_WM_TEMPLATE_INDEX" val="20177407"/>
</p:tagLst>
</file>

<file path=ppt/tags/tag194.xml><?xml version="1.0" encoding="utf-8"?>
<p:tagLst xmlns:p="http://schemas.openxmlformats.org/presentationml/2006/main">
  <p:tag name="AS_UNIQUEID" val="2427"/>
</p:tagLst>
</file>

<file path=ppt/tags/tag195.xml><?xml version="1.0" encoding="utf-8"?>
<p:tagLst xmlns:p="http://schemas.openxmlformats.org/presentationml/2006/main">
  <p:tag name="AS_UNIQUEID" val="2428"/>
</p:tagLst>
</file>

<file path=ppt/tags/tag196.xml><?xml version="1.0" encoding="utf-8"?>
<p:tagLst xmlns:p="http://schemas.openxmlformats.org/presentationml/2006/main">
  <p:tag name="AS_UNIQUEID" val="2429"/>
</p:tagLst>
</file>

<file path=ppt/tags/tag197.xml><?xml version="1.0" encoding="utf-8"?>
<p:tagLst xmlns:p="http://schemas.openxmlformats.org/presentationml/2006/main">
  <p:tag name="AS_UNIQUEID" val="2476"/>
</p:tagLst>
</file>

<file path=ppt/tags/tag198.xml><?xml version="1.0" encoding="utf-8"?>
<p:tagLst xmlns:p="http://schemas.openxmlformats.org/presentationml/2006/main">
  <p:tag name="AS_UNIQUEID" val="2477"/>
</p:tagLst>
</file>

<file path=ppt/tags/tag199.xml><?xml version="1.0" encoding="utf-8"?>
<p:tagLst xmlns:p="http://schemas.openxmlformats.org/presentationml/2006/main">
  <p:tag name="AS_UNIQUEID" val="2480"/>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AS_UNIQUEID" val="2445"/>
</p:tagLst>
</file>

<file path=ppt/tags/tag201.xml><?xml version="1.0" encoding="utf-8"?>
<p:tagLst xmlns:p="http://schemas.openxmlformats.org/presentationml/2006/main">
  <p:tag name="AS_UNIQUEID" val="2479"/>
</p:tagLst>
</file>

<file path=ppt/tags/tag202.xml><?xml version="1.0" encoding="utf-8"?>
<p:tagLst xmlns:p="http://schemas.openxmlformats.org/presentationml/2006/main">
  <p:tag name="KSO_WM_TEMPLATE_CATEGORY" val="custom"/>
  <p:tag name="KSO_WM_TEMPLATE_INDEX" val="20177407"/>
</p:tagLst>
</file>

<file path=ppt/tags/tag203.xml><?xml version="1.0" encoding="utf-8"?>
<p:tagLst xmlns:p="http://schemas.openxmlformats.org/presentationml/2006/main">
  <p:tag name="AS_UNIQUEID" val="2460"/>
</p:tagLst>
</file>

<file path=ppt/tags/tag204.xml><?xml version="1.0" encoding="utf-8"?>
<p:tagLst xmlns:p="http://schemas.openxmlformats.org/presentationml/2006/main">
  <p:tag name="AS_UNIQUEID" val="2461"/>
</p:tagLst>
</file>

<file path=ppt/tags/tag205.xml><?xml version="1.0" encoding="utf-8"?>
<p:tagLst xmlns:p="http://schemas.openxmlformats.org/presentationml/2006/main">
  <p:tag name="AS_UNIQUEID" val="2462"/>
</p:tagLst>
</file>

<file path=ppt/tags/tag206.xml><?xml version="1.0" encoding="utf-8"?>
<p:tagLst xmlns:p="http://schemas.openxmlformats.org/presentationml/2006/main">
  <p:tag name="AS_UNIQUEID" val="2498"/>
</p:tagLst>
</file>

<file path=ppt/tags/tag207.xml><?xml version="1.0" encoding="utf-8"?>
<p:tagLst xmlns:p="http://schemas.openxmlformats.org/presentationml/2006/main">
  <p:tag name="AS_UNIQUEID" val="2499"/>
</p:tagLst>
</file>

<file path=ppt/tags/tag208.xml><?xml version="1.0" encoding="utf-8"?>
<p:tagLst xmlns:p="http://schemas.openxmlformats.org/presentationml/2006/main">
  <p:tag name="AS_UNIQUEID" val="2500"/>
</p:tagLst>
</file>

<file path=ppt/tags/tag209.xml><?xml version="1.0" encoding="utf-8"?>
<p:tagLst xmlns:p="http://schemas.openxmlformats.org/presentationml/2006/main">
  <p:tag name="AS_UNIQUEID" val="250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AS_UNIQUEID" val="2503"/>
</p:tagLst>
</file>

<file path=ppt/tags/tag211.xml><?xml version="1.0" encoding="utf-8"?>
<p:tagLst xmlns:p="http://schemas.openxmlformats.org/presentationml/2006/main">
  <p:tag name="AS_UNIQUEID" val="2504"/>
</p:tagLst>
</file>

<file path=ppt/tags/tag212.xml><?xml version="1.0" encoding="utf-8"?>
<p:tagLst xmlns:p="http://schemas.openxmlformats.org/presentationml/2006/main">
  <p:tag name="AS_UNIQUEID" val="2505"/>
</p:tagLst>
</file>

<file path=ppt/tags/tag213.xml><?xml version="1.0" encoding="utf-8"?>
<p:tagLst xmlns:p="http://schemas.openxmlformats.org/presentationml/2006/main">
  <p:tag name="AS_UNIQUEID" val="2506"/>
</p:tagLst>
</file>

<file path=ppt/tags/tag214.xml><?xml version="1.0" encoding="utf-8"?>
<p:tagLst xmlns:p="http://schemas.openxmlformats.org/presentationml/2006/main">
  <p:tag name="AS_UNIQUEID" val="2507"/>
</p:tagLst>
</file>

<file path=ppt/tags/tag215.xml><?xml version="1.0" encoding="utf-8"?>
<p:tagLst xmlns:p="http://schemas.openxmlformats.org/presentationml/2006/main">
  <p:tag name="AS_UNIQUEID" val="2508"/>
</p:tagLst>
</file>

<file path=ppt/tags/tag216.xml><?xml version="1.0" encoding="utf-8"?>
<p:tagLst xmlns:p="http://schemas.openxmlformats.org/presentationml/2006/main">
  <p:tag name="AS_UNIQUEID" val="2509"/>
</p:tagLst>
</file>

<file path=ppt/tags/tag217.xml><?xml version="1.0" encoding="utf-8"?>
<p:tagLst xmlns:p="http://schemas.openxmlformats.org/presentationml/2006/main">
  <p:tag name="AS_UNIQUEID" val="2510"/>
</p:tagLst>
</file>

<file path=ppt/tags/tag218.xml><?xml version="1.0" encoding="utf-8"?>
<p:tagLst xmlns:p="http://schemas.openxmlformats.org/presentationml/2006/main">
  <p:tag name="AS_UNIQUEID" val="2511"/>
</p:tagLst>
</file>

<file path=ppt/tags/tag219.xml><?xml version="1.0" encoding="utf-8"?>
<p:tagLst xmlns:p="http://schemas.openxmlformats.org/presentationml/2006/main">
  <p:tag name="AS_UNIQUEID" val="251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AS_UNIQUEID" val="2513"/>
</p:tagLst>
</file>

<file path=ppt/tags/tag221.xml><?xml version="1.0" encoding="utf-8"?>
<p:tagLst xmlns:p="http://schemas.openxmlformats.org/presentationml/2006/main">
  <p:tag name="AS_UNIQUEID" val="2514"/>
</p:tagLst>
</file>

<file path=ppt/tags/tag222.xml><?xml version="1.0" encoding="utf-8"?>
<p:tagLst xmlns:p="http://schemas.openxmlformats.org/presentationml/2006/main">
  <p:tag name="AS_UNIQUEID" val="2515"/>
</p:tagLst>
</file>

<file path=ppt/tags/tag223.xml><?xml version="1.0" encoding="utf-8"?>
<p:tagLst xmlns:p="http://schemas.openxmlformats.org/presentationml/2006/main">
  <p:tag name="AS_UNIQUEID" val="2516"/>
</p:tagLst>
</file>

<file path=ppt/tags/tag224.xml><?xml version="1.0" encoding="utf-8"?>
<p:tagLst xmlns:p="http://schemas.openxmlformats.org/presentationml/2006/main">
  <p:tag name="AS_UNIQUEID" val="2517"/>
</p:tagLst>
</file>

<file path=ppt/tags/tag225.xml><?xml version="1.0" encoding="utf-8"?>
<p:tagLst xmlns:p="http://schemas.openxmlformats.org/presentationml/2006/main">
  <p:tag name="AS_UNIQUEID" val="2518"/>
</p:tagLst>
</file>

<file path=ppt/tags/tag226.xml><?xml version="1.0" encoding="utf-8"?>
<p:tagLst xmlns:p="http://schemas.openxmlformats.org/presentationml/2006/main">
  <p:tag name="AS_UNIQUEID" val="2519"/>
</p:tagLst>
</file>

<file path=ppt/tags/tag227.xml><?xml version="1.0" encoding="utf-8"?>
<p:tagLst xmlns:p="http://schemas.openxmlformats.org/presentationml/2006/main">
  <p:tag name="AS_UNIQUEID" val="2520"/>
</p:tagLst>
</file>

<file path=ppt/tags/tag228.xml><?xml version="1.0" encoding="utf-8"?>
<p:tagLst xmlns:p="http://schemas.openxmlformats.org/presentationml/2006/main">
  <p:tag name="AS_UNIQUEID" val="2521"/>
</p:tagLst>
</file>

<file path=ppt/tags/tag229.xml><?xml version="1.0" encoding="utf-8"?>
<p:tagLst xmlns:p="http://schemas.openxmlformats.org/presentationml/2006/main">
  <p:tag name="AS_UNIQUEID" val="252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AS_UNIQUEID" val="2523"/>
</p:tagLst>
</file>

<file path=ppt/tags/tag231.xml><?xml version="1.0" encoding="utf-8"?>
<p:tagLst xmlns:p="http://schemas.openxmlformats.org/presentationml/2006/main">
  <p:tag name="AS_UNIQUEID" val="2524"/>
</p:tagLst>
</file>

<file path=ppt/tags/tag232.xml><?xml version="1.0" encoding="utf-8"?>
<p:tagLst xmlns:p="http://schemas.openxmlformats.org/presentationml/2006/main">
  <p:tag name="AS_UNIQUEID" val="2525"/>
</p:tagLst>
</file>

<file path=ppt/tags/tag233.xml><?xml version="1.0" encoding="utf-8"?>
<p:tagLst xmlns:p="http://schemas.openxmlformats.org/presentationml/2006/main">
  <p:tag name="AS_UNIQUEID" val="2526"/>
</p:tagLst>
</file>

<file path=ppt/tags/tag234.xml><?xml version="1.0" encoding="utf-8"?>
<p:tagLst xmlns:p="http://schemas.openxmlformats.org/presentationml/2006/main">
  <p:tag name="AS_UNIQUEID" val="2527"/>
</p:tagLst>
</file>

<file path=ppt/tags/tag235.xml><?xml version="1.0" encoding="utf-8"?>
<p:tagLst xmlns:p="http://schemas.openxmlformats.org/presentationml/2006/main">
  <p:tag name="AS_UNIQUEID" val="2528"/>
</p:tagLst>
</file>

<file path=ppt/tags/tag236.xml><?xml version="1.0" encoding="utf-8"?>
<p:tagLst xmlns:p="http://schemas.openxmlformats.org/presentationml/2006/main">
  <p:tag name="AS_UNIQUEID" val="2529"/>
</p:tagLst>
</file>

<file path=ppt/tags/tag237.xml><?xml version="1.0" encoding="utf-8"?>
<p:tagLst xmlns:p="http://schemas.openxmlformats.org/presentationml/2006/main">
  <p:tag name="AS_UNIQUEID" val="2530"/>
</p:tagLst>
</file>

<file path=ppt/tags/tag238.xml><?xml version="1.0" encoding="utf-8"?>
<p:tagLst xmlns:p="http://schemas.openxmlformats.org/presentationml/2006/main">
  <p:tag name="AS_UNIQUEID" val="2531"/>
</p:tagLst>
</file>

<file path=ppt/tags/tag239.xml><?xml version="1.0" encoding="utf-8"?>
<p:tagLst xmlns:p="http://schemas.openxmlformats.org/presentationml/2006/main">
  <p:tag name="AS_UNIQUEID" val="253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AS_UNIQUEID" val="2533"/>
</p:tagLst>
</file>

<file path=ppt/tags/tag241.xml><?xml version="1.0" encoding="utf-8"?>
<p:tagLst xmlns:p="http://schemas.openxmlformats.org/presentationml/2006/main">
  <p:tag name="AS_UNIQUEID" val="2534"/>
</p:tagLst>
</file>

<file path=ppt/tags/tag242.xml><?xml version="1.0" encoding="utf-8"?>
<p:tagLst xmlns:p="http://schemas.openxmlformats.org/presentationml/2006/main">
  <p:tag name="AS_UNIQUEID" val="2535"/>
</p:tagLst>
</file>

<file path=ppt/tags/tag243.xml><?xml version="1.0" encoding="utf-8"?>
<p:tagLst xmlns:p="http://schemas.openxmlformats.org/presentationml/2006/main">
  <p:tag name="AS_UNIQUEID" val="2577"/>
</p:tagLst>
</file>

<file path=ppt/tags/tag244.xml><?xml version="1.0" encoding="utf-8"?>
<p:tagLst xmlns:p="http://schemas.openxmlformats.org/presentationml/2006/main">
  <p:tag name="AS_UNIQUEID" val="2578"/>
</p:tagLst>
</file>

<file path=ppt/tags/tag245.xml><?xml version="1.0" encoding="utf-8"?>
<p:tagLst xmlns:p="http://schemas.openxmlformats.org/presentationml/2006/main">
  <p:tag name="AS_UNIQUEID" val="2579"/>
</p:tagLst>
</file>

<file path=ppt/tags/tag246.xml><?xml version="1.0" encoding="utf-8"?>
<p:tagLst xmlns:p="http://schemas.openxmlformats.org/presentationml/2006/main">
  <p:tag name="AS_UNIQUEID" val="2580"/>
</p:tagLst>
</file>

<file path=ppt/tags/tag247.xml><?xml version="1.0" encoding="utf-8"?>
<p:tagLst xmlns:p="http://schemas.openxmlformats.org/presentationml/2006/main">
  <p:tag name="AS_UNIQUEID" val="2581"/>
</p:tagLst>
</file>

<file path=ppt/tags/tag248.xml><?xml version="1.0" encoding="utf-8"?>
<p:tagLst xmlns:p="http://schemas.openxmlformats.org/presentationml/2006/main">
  <p:tag name="AS_UNIQUEID" val="2582"/>
</p:tagLst>
</file>

<file path=ppt/tags/tag249.xml><?xml version="1.0" encoding="utf-8"?>
<p:tagLst xmlns:p="http://schemas.openxmlformats.org/presentationml/2006/main">
  <p:tag name="AS_UNIQUEID" val="258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AS_UNIQUEID" val="2584"/>
</p:tagLst>
</file>

<file path=ppt/tags/tag251.xml><?xml version="1.0" encoding="utf-8"?>
<p:tagLst xmlns:p="http://schemas.openxmlformats.org/presentationml/2006/main">
  <p:tag name="AS_UNIQUEID" val="2585"/>
</p:tagLst>
</file>

<file path=ppt/tags/tag252.xml><?xml version="1.0" encoding="utf-8"?>
<p:tagLst xmlns:p="http://schemas.openxmlformats.org/presentationml/2006/main">
  <p:tag name="AS_UNIQUEID" val="2586"/>
</p:tagLst>
</file>

<file path=ppt/tags/tag253.xml><?xml version="1.0" encoding="utf-8"?>
<p:tagLst xmlns:p="http://schemas.openxmlformats.org/presentationml/2006/main">
  <p:tag name="AS_UNIQUEID" val="2587"/>
</p:tagLst>
</file>

<file path=ppt/tags/tag254.xml><?xml version="1.0" encoding="utf-8"?>
<p:tagLst xmlns:p="http://schemas.openxmlformats.org/presentationml/2006/main">
  <p:tag name="AS_UNIQUEID" val="2588"/>
</p:tagLst>
</file>

<file path=ppt/tags/tag255.xml><?xml version="1.0" encoding="utf-8"?>
<p:tagLst xmlns:p="http://schemas.openxmlformats.org/presentationml/2006/main">
  <p:tag name="AS_UNIQUEID" val="2589"/>
</p:tagLst>
</file>

<file path=ppt/tags/tag256.xml><?xml version="1.0" encoding="utf-8"?>
<p:tagLst xmlns:p="http://schemas.openxmlformats.org/presentationml/2006/main">
  <p:tag name="AS_UNIQUEID" val="2590"/>
</p:tagLst>
</file>

<file path=ppt/tags/tag257.xml><?xml version="1.0" encoding="utf-8"?>
<p:tagLst xmlns:p="http://schemas.openxmlformats.org/presentationml/2006/main">
  <p:tag name="AS_UNIQUEID" val="2591"/>
</p:tagLst>
</file>

<file path=ppt/tags/tag258.xml><?xml version="1.0" encoding="utf-8"?>
<p:tagLst xmlns:p="http://schemas.openxmlformats.org/presentationml/2006/main">
  <p:tag name="AS_UNIQUEID" val="2592"/>
</p:tagLst>
</file>

<file path=ppt/tags/tag259.xml><?xml version="1.0" encoding="utf-8"?>
<p:tagLst xmlns:p="http://schemas.openxmlformats.org/presentationml/2006/main">
  <p:tag name="AS_UNIQUEID" val="259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AS_UNIQUEID" val="2594"/>
</p:tagLst>
</file>

<file path=ppt/tags/tag261.xml><?xml version="1.0" encoding="utf-8"?>
<p:tagLst xmlns:p="http://schemas.openxmlformats.org/presentationml/2006/main">
  <p:tag name="AS_UNIQUEID" val="2598"/>
</p:tagLst>
</file>

<file path=ppt/tags/tag262.xml><?xml version="1.0" encoding="utf-8"?>
<p:tagLst xmlns:p="http://schemas.openxmlformats.org/presentationml/2006/main">
  <p:tag name="AS_UNIQUEID" val="2599"/>
</p:tagLst>
</file>

<file path=ppt/tags/tag263.xml><?xml version="1.0" encoding="utf-8"?>
<p:tagLst xmlns:p="http://schemas.openxmlformats.org/presentationml/2006/main">
  <p:tag name="AS_UNIQUEID" val="2624"/>
</p:tagLst>
</file>

<file path=ppt/tags/tag264.xml><?xml version="1.0" encoding="utf-8"?>
<p:tagLst xmlns:p="http://schemas.openxmlformats.org/presentationml/2006/main">
  <p:tag name="AS_UNIQUEID" val="2625"/>
</p:tagLst>
</file>

<file path=ppt/tags/tag265.xml><?xml version="1.0" encoding="utf-8"?>
<p:tagLst xmlns:p="http://schemas.openxmlformats.org/presentationml/2006/main">
  <p:tag name="AS_UNIQUEID" val="2626"/>
</p:tagLst>
</file>

<file path=ppt/tags/tag266.xml><?xml version="1.0" encoding="utf-8"?>
<p:tagLst xmlns:p="http://schemas.openxmlformats.org/presentationml/2006/main">
  <p:tag name="AS_UNIQUEID" val="2627"/>
</p:tagLst>
</file>

<file path=ppt/tags/tag267.xml><?xml version="1.0" encoding="utf-8"?>
<p:tagLst xmlns:p="http://schemas.openxmlformats.org/presentationml/2006/main">
  <p:tag name="AS_UNIQUEID" val="2628"/>
</p:tagLst>
</file>

<file path=ppt/tags/tag268.xml><?xml version="1.0" encoding="utf-8"?>
<p:tagLst xmlns:p="http://schemas.openxmlformats.org/presentationml/2006/main">
  <p:tag name="AS_UNIQUEID" val="2629"/>
</p:tagLst>
</file>

<file path=ppt/tags/tag269.xml><?xml version="1.0" encoding="utf-8"?>
<p:tagLst xmlns:p="http://schemas.openxmlformats.org/presentationml/2006/main">
  <p:tag name="AS_UNIQUEID" val="263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270.xml><?xml version="1.0" encoding="utf-8"?>
<p:tagLst xmlns:p="http://schemas.openxmlformats.org/presentationml/2006/main">
  <p:tag name="AS_UNIQUEID" val="2631"/>
</p:tagLst>
</file>

<file path=ppt/tags/tag271.xml><?xml version="1.0" encoding="utf-8"?>
<p:tagLst xmlns:p="http://schemas.openxmlformats.org/presentationml/2006/main">
  <p:tag name="AS_UNIQUEID" val="2632"/>
</p:tagLst>
</file>

<file path=ppt/tags/tag272.xml><?xml version="1.0" encoding="utf-8"?>
<p:tagLst xmlns:p="http://schemas.openxmlformats.org/presentationml/2006/main">
  <p:tag name="AS_UNIQUEID" val="2633"/>
</p:tagLst>
</file>

<file path=ppt/tags/tag273.xml><?xml version="1.0" encoding="utf-8"?>
<p:tagLst xmlns:p="http://schemas.openxmlformats.org/presentationml/2006/main">
  <p:tag name="AS_UNIQUEID" val="2634"/>
</p:tagLst>
</file>

<file path=ppt/tags/tag274.xml><?xml version="1.0" encoding="utf-8"?>
<p:tagLst xmlns:p="http://schemas.openxmlformats.org/presentationml/2006/main">
  <p:tag name="AS_UNIQUEID" val="2689"/>
</p:tagLst>
</file>

<file path=ppt/tags/tag275.xml><?xml version="1.0" encoding="utf-8"?>
<p:tagLst xmlns:p="http://schemas.openxmlformats.org/presentationml/2006/main">
  <p:tag name="AS_UNIQUEID" val="2690"/>
</p:tagLst>
</file>

<file path=ppt/tags/tag276.xml><?xml version="1.0" encoding="utf-8"?>
<p:tagLst xmlns:p="http://schemas.openxmlformats.org/presentationml/2006/main">
  <p:tag name="AS_UNIQUEID" val="2691"/>
</p:tagLst>
</file>

<file path=ppt/tags/tag277.xml><?xml version="1.0" encoding="utf-8"?>
<p:tagLst xmlns:p="http://schemas.openxmlformats.org/presentationml/2006/main">
  <p:tag name="AS_UNIQUEID" val="2692"/>
</p:tagLst>
</file>

<file path=ppt/tags/tag278.xml><?xml version="1.0" encoding="utf-8"?>
<p:tagLst xmlns:p="http://schemas.openxmlformats.org/presentationml/2006/main">
  <p:tag name="AS_UNIQUEID" val="2693"/>
</p:tagLst>
</file>

<file path=ppt/tags/tag279.xml><?xml version="1.0" encoding="utf-8"?>
<p:tagLst xmlns:p="http://schemas.openxmlformats.org/presentationml/2006/main">
  <p:tag name="AS_UNIQUEID" val="2694"/>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Lst>
</file>

<file path=ppt/tags/tag280.xml><?xml version="1.0" encoding="utf-8"?>
<p:tagLst xmlns:p="http://schemas.openxmlformats.org/presentationml/2006/main">
  <p:tag name="AS_UNIQUEID" val="2695"/>
</p:tagLst>
</file>

<file path=ppt/tags/tag281.xml><?xml version="1.0" encoding="utf-8"?>
<p:tagLst xmlns:p="http://schemas.openxmlformats.org/presentationml/2006/main">
  <p:tag name="AS_UNIQUEID" val="2696"/>
</p:tagLst>
</file>

<file path=ppt/tags/tag282.xml><?xml version="1.0" encoding="utf-8"?>
<p:tagLst xmlns:p="http://schemas.openxmlformats.org/presentationml/2006/main">
  <p:tag name="AS_UNIQUEID" val="2697"/>
</p:tagLst>
</file>

<file path=ppt/tags/tag283.xml><?xml version="1.0" encoding="utf-8"?>
<p:tagLst xmlns:p="http://schemas.openxmlformats.org/presentationml/2006/main">
  <p:tag name="AS_UNIQUEID" val="2698"/>
</p:tagLst>
</file>

<file path=ppt/tags/tag284.xml><?xml version="1.0" encoding="utf-8"?>
<p:tagLst xmlns:p="http://schemas.openxmlformats.org/presentationml/2006/main">
  <p:tag name="AS_UNIQUEID" val="2699"/>
</p:tagLst>
</file>

<file path=ppt/tags/tag285.xml><?xml version="1.0" encoding="utf-8"?>
<p:tagLst xmlns:p="http://schemas.openxmlformats.org/presentationml/2006/main">
  <p:tag name="AS_UNIQUEID" val="2700"/>
</p:tagLst>
</file>

<file path=ppt/tags/tag286.xml><?xml version="1.0" encoding="utf-8"?>
<p:tagLst xmlns:p="http://schemas.openxmlformats.org/presentationml/2006/main">
  <p:tag name="AS_UNIQUEID" val="2701"/>
</p:tagLst>
</file>

<file path=ppt/tags/tag287.xml><?xml version="1.0" encoding="utf-8"?>
<p:tagLst xmlns:p="http://schemas.openxmlformats.org/presentationml/2006/main">
  <p:tag name="AS_UNIQUEID" val="2702"/>
</p:tagLst>
</file>

<file path=ppt/tags/tag288.xml><?xml version="1.0" encoding="utf-8"?>
<p:tagLst xmlns:p="http://schemas.openxmlformats.org/presentationml/2006/main">
  <p:tag name="AS_UNIQUEID" val="2703"/>
</p:tagLst>
</file>

<file path=ppt/tags/tag289.xml><?xml version="1.0" encoding="utf-8"?>
<p:tagLst xmlns:p="http://schemas.openxmlformats.org/presentationml/2006/main">
  <p:tag name="AS_UNIQUEID" val="270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AS_UNIQUEID" val="2622"/>
</p:tagLst>
</file>

<file path=ppt/tags/tag291.xml><?xml version="1.0" encoding="utf-8"?>
<p:tagLst xmlns:p="http://schemas.openxmlformats.org/presentationml/2006/main">
  <p:tag name="AS_UNIQUEID" val="2673"/>
</p:tagLst>
</file>

<file path=ppt/tags/tag292.xml><?xml version="1.0" encoding="utf-8"?>
<p:tagLst xmlns:p="http://schemas.openxmlformats.org/presentationml/2006/main">
  <p:tag name="AS_UNIQUEID" val="2674"/>
</p:tagLst>
</file>

<file path=ppt/tags/tag293.xml><?xml version="1.0" encoding="utf-8"?>
<p:tagLst xmlns:p="http://schemas.openxmlformats.org/presentationml/2006/main">
  <p:tag name="AS_UNIQUEID" val="2675"/>
</p:tagLst>
</file>

<file path=ppt/tags/tag294.xml><?xml version="1.0" encoding="utf-8"?>
<p:tagLst xmlns:p="http://schemas.openxmlformats.org/presentationml/2006/main">
  <p:tag name="AS_UNIQUEID" val="2676"/>
</p:tagLst>
</file>

<file path=ppt/tags/tag295.xml><?xml version="1.0" encoding="utf-8"?>
<p:tagLst xmlns:p="http://schemas.openxmlformats.org/presentationml/2006/main">
  <p:tag name="AS_UNIQUEID" val="2677"/>
</p:tagLst>
</file>

<file path=ppt/tags/tag296.xml><?xml version="1.0" encoding="utf-8"?>
<p:tagLst xmlns:p="http://schemas.openxmlformats.org/presentationml/2006/main">
  <p:tag name="AS_UNIQUEID" val="2678"/>
</p:tagLst>
</file>

<file path=ppt/tags/tag297.xml><?xml version="1.0" encoding="utf-8"?>
<p:tagLst xmlns:p="http://schemas.openxmlformats.org/presentationml/2006/main">
  <p:tag name="AS_UNIQUEID" val="2679"/>
</p:tagLst>
</file>

<file path=ppt/tags/tag298.xml><?xml version="1.0" encoding="utf-8"?>
<p:tagLst xmlns:p="http://schemas.openxmlformats.org/presentationml/2006/main">
  <p:tag name="AS_UNIQUEID" val="2680"/>
</p:tagLst>
</file>

<file path=ppt/tags/tag299.xml><?xml version="1.0" encoding="utf-8"?>
<p:tagLst xmlns:p="http://schemas.openxmlformats.org/presentationml/2006/main">
  <p:tag name="AS_UNIQUEID" val="2681"/>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AS_UNIQUEID" val="2682"/>
</p:tagLst>
</file>

<file path=ppt/tags/tag301.xml><?xml version="1.0" encoding="utf-8"?>
<p:tagLst xmlns:p="http://schemas.openxmlformats.org/presentationml/2006/main">
  <p:tag name="AS_UNIQUEID" val="2683"/>
</p:tagLst>
</file>

<file path=ppt/tags/tag302.xml><?xml version="1.0" encoding="utf-8"?>
<p:tagLst xmlns:p="http://schemas.openxmlformats.org/presentationml/2006/main">
  <p:tag name="AS_UNIQUEID" val="2684"/>
</p:tagLst>
</file>

<file path=ppt/tags/tag303.xml><?xml version="1.0" encoding="utf-8"?>
<p:tagLst xmlns:p="http://schemas.openxmlformats.org/presentationml/2006/main">
  <p:tag name="AS_UNIQUEID" val="2685"/>
</p:tagLst>
</file>

<file path=ppt/tags/tag304.xml><?xml version="1.0" encoding="utf-8"?>
<p:tagLst xmlns:p="http://schemas.openxmlformats.org/presentationml/2006/main">
  <p:tag name="AS_UNIQUEID" val="2686"/>
</p:tagLst>
</file>

<file path=ppt/tags/tag305.xml><?xml version="1.0" encoding="utf-8"?>
<p:tagLst xmlns:p="http://schemas.openxmlformats.org/presentationml/2006/main">
  <p:tag name="AS_UNIQUEID" val="2687"/>
</p:tagLst>
</file>

<file path=ppt/tags/tag306.xml><?xml version="1.0" encoding="utf-8"?>
<p:tagLst xmlns:p="http://schemas.openxmlformats.org/presentationml/2006/main">
  <p:tag name="AS_UNIQUEID" val="2688"/>
</p:tagLst>
</file>

<file path=ppt/tags/tag307.xml><?xml version="1.0" encoding="utf-8"?>
<p:tagLst xmlns:p="http://schemas.openxmlformats.org/presentationml/2006/main">
  <p:tag name="AS_UNIQUEID" val="2621"/>
</p:tagLst>
</file>

<file path=ppt/tags/tag308.xml><?xml version="1.0" encoding="utf-8"?>
<p:tagLst xmlns:p="http://schemas.openxmlformats.org/presentationml/2006/main">
  <p:tag name="AS_UNIQUEID" val="2705"/>
</p:tagLst>
</file>

<file path=ppt/tags/tag309.xml><?xml version="1.0" encoding="utf-8"?>
<p:tagLst xmlns:p="http://schemas.openxmlformats.org/presentationml/2006/main">
  <p:tag name="AS_UNIQUEID" val="270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AS_UNIQUEID" val="2707"/>
</p:tagLst>
</file>

<file path=ppt/tags/tag311.xml><?xml version="1.0" encoding="utf-8"?>
<p:tagLst xmlns:p="http://schemas.openxmlformats.org/presentationml/2006/main">
  <p:tag name="AS_UNIQUEID" val="2708"/>
</p:tagLst>
</file>

<file path=ppt/tags/tag312.xml><?xml version="1.0" encoding="utf-8"?>
<p:tagLst xmlns:p="http://schemas.openxmlformats.org/presentationml/2006/main">
  <p:tag name="AS_UNIQUEID" val="2709"/>
</p:tagLst>
</file>

<file path=ppt/tags/tag313.xml><?xml version="1.0" encoding="utf-8"?>
<p:tagLst xmlns:p="http://schemas.openxmlformats.org/presentationml/2006/main">
  <p:tag name="AS_UNIQUEID" val="2710"/>
</p:tagLst>
</file>

<file path=ppt/tags/tag314.xml><?xml version="1.0" encoding="utf-8"?>
<p:tagLst xmlns:p="http://schemas.openxmlformats.org/presentationml/2006/main">
  <p:tag name="AS_UNIQUEID" val="2711"/>
</p:tagLst>
</file>

<file path=ppt/tags/tag315.xml><?xml version="1.0" encoding="utf-8"?>
<p:tagLst xmlns:p="http://schemas.openxmlformats.org/presentationml/2006/main">
  <p:tag name="AS_UNIQUEID" val="2712"/>
</p:tagLst>
</file>

<file path=ppt/tags/tag316.xml><?xml version="1.0" encoding="utf-8"?>
<p:tagLst xmlns:p="http://schemas.openxmlformats.org/presentationml/2006/main">
  <p:tag name="AS_UNIQUEID" val="2713"/>
</p:tagLst>
</file>

<file path=ppt/tags/tag317.xml><?xml version="1.0" encoding="utf-8"?>
<p:tagLst xmlns:p="http://schemas.openxmlformats.org/presentationml/2006/main">
  <p:tag name="AS_UNIQUEID" val="2714"/>
</p:tagLst>
</file>

<file path=ppt/tags/tag318.xml><?xml version="1.0" encoding="utf-8"?>
<p:tagLst xmlns:p="http://schemas.openxmlformats.org/presentationml/2006/main">
  <p:tag name="AS_UNIQUEID" val="2715"/>
</p:tagLst>
</file>

<file path=ppt/tags/tag319.xml><?xml version="1.0" encoding="utf-8"?>
<p:tagLst xmlns:p="http://schemas.openxmlformats.org/presentationml/2006/main">
  <p:tag name="AS_UNIQUEID" val="271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AS_UNIQUEID" val="2717"/>
</p:tagLst>
</file>

<file path=ppt/tags/tag321.xml><?xml version="1.0" encoding="utf-8"?>
<p:tagLst xmlns:p="http://schemas.openxmlformats.org/presentationml/2006/main">
  <p:tag name="AS_UNIQUEID" val="2718"/>
</p:tagLst>
</file>

<file path=ppt/tags/tag322.xml><?xml version="1.0" encoding="utf-8"?>
<p:tagLst xmlns:p="http://schemas.openxmlformats.org/presentationml/2006/main">
  <p:tag name="AS_UNIQUEID" val="2719"/>
</p:tagLst>
</file>

<file path=ppt/tags/tag323.xml><?xml version="1.0" encoding="utf-8"?>
<p:tagLst xmlns:p="http://schemas.openxmlformats.org/presentationml/2006/main">
  <p:tag name="AS_UNIQUEID" val="2720"/>
</p:tagLst>
</file>

<file path=ppt/tags/tag324.xml><?xml version="1.0" encoding="utf-8"?>
<p:tagLst xmlns:p="http://schemas.openxmlformats.org/presentationml/2006/main">
  <p:tag name="AS_UNIQUEID" val="2623"/>
</p:tagLst>
</file>

<file path=ppt/tags/tag325.xml><?xml version="1.0" encoding="utf-8"?>
<p:tagLst xmlns:p="http://schemas.openxmlformats.org/presentationml/2006/main">
  <p:tag name="KSO_WM_TEMPLATE_CATEGORY" val="custom"/>
  <p:tag name="KSO_WM_TEMPLATE_INDEX" val="20177407"/>
</p:tagLst>
</file>

<file path=ppt/tags/tag326.xml><?xml version="1.0" encoding="utf-8"?>
<p:tagLst xmlns:p="http://schemas.openxmlformats.org/presentationml/2006/main">
  <p:tag name="AS_UNIQUEID" val="2482"/>
</p:tagLst>
</file>

<file path=ppt/tags/tag327.xml><?xml version="1.0" encoding="utf-8"?>
<p:tagLst xmlns:p="http://schemas.openxmlformats.org/presentationml/2006/main">
  <p:tag name="AS_UNIQUEID" val="2483"/>
</p:tagLst>
</file>

<file path=ppt/tags/tag328.xml><?xml version="1.0" encoding="utf-8"?>
<p:tagLst xmlns:p="http://schemas.openxmlformats.org/presentationml/2006/main">
  <p:tag name="AS_UNIQUEID" val="2484"/>
</p:tagLst>
</file>

<file path=ppt/tags/tag329.xml><?xml version="1.0" encoding="utf-8"?>
<p:tagLst xmlns:p="http://schemas.openxmlformats.org/presentationml/2006/main">
  <p:tag name="AS_UNIQUEID" val="277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AS_UNIQUEID" val="2773"/>
</p:tagLst>
</file>

<file path=ppt/tags/tag331.xml><?xml version="1.0" encoding="utf-8"?>
<p:tagLst xmlns:p="http://schemas.openxmlformats.org/presentationml/2006/main">
  <p:tag name="AS_UNIQUEID" val="2775"/>
</p:tagLst>
</file>

<file path=ppt/tags/tag332.xml><?xml version="1.0" encoding="utf-8"?>
<p:tagLst xmlns:p="http://schemas.openxmlformats.org/presentationml/2006/main">
  <p:tag name="AS_UNIQUEID" val="2742"/>
</p:tagLst>
</file>

<file path=ppt/tags/tag333.xml><?xml version="1.0" encoding="utf-8"?>
<p:tagLst xmlns:p="http://schemas.openxmlformats.org/presentationml/2006/main">
  <p:tag name="AS_UNIQUEID" val="2501"/>
</p:tagLst>
</file>

<file path=ppt/tags/tag334.xml><?xml version="1.0" encoding="utf-8"?>
<p:tagLst xmlns:p="http://schemas.openxmlformats.org/presentationml/2006/main">
  <p:tag name="KSO_WM_TEMPLATE_CATEGORY" val="custom"/>
  <p:tag name="KSO_WM_TEMPLATE_INDEX" val="20177407"/>
</p:tagLst>
</file>

<file path=ppt/tags/tag335.xml><?xml version="1.0" encoding="utf-8"?>
<p:tagLst xmlns:p="http://schemas.openxmlformats.org/presentationml/2006/main">
  <p:tag name="AS_UNIQUEID" val="2756"/>
</p:tagLst>
</file>

<file path=ppt/tags/tag336.xml><?xml version="1.0" encoding="utf-8"?>
<p:tagLst xmlns:p="http://schemas.openxmlformats.org/presentationml/2006/main">
  <p:tag name="AS_UNIQUEID" val="2757"/>
</p:tagLst>
</file>

<file path=ppt/tags/tag337.xml><?xml version="1.0" encoding="utf-8"?>
<p:tagLst xmlns:p="http://schemas.openxmlformats.org/presentationml/2006/main">
  <p:tag name="AS_UNIQUEID" val="2758"/>
</p:tagLst>
</file>

<file path=ppt/tags/tag338.xml><?xml version="1.0" encoding="utf-8"?>
<p:tagLst xmlns:p="http://schemas.openxmlformats.org/presentationml/2006/main">
  <p:tag name="AS_UNIQUEID" val="2772"/>
</p:tagLst>
</file>

<file path=ppt/tags/tag339.xml><?xml version="1.0" encoding="utf-8"?>
<p:tagLst xmlns:p="http://schemas.openxmlformats.org/presentationml/2006/main">
  <p:tag name="AS_UNIQUEID" val="2773"/>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AS_UNIQUEID" val="2775"/>
</p:tagLst>
</file>

<file path=ppt/tags/tag341.xml><?xml version="1.0" encoding="utf-8"?>
<p:tagLst xmlns:p="http://schemas.openxmlformats.org/presentationml/2006/main">
  <p:tag name="AS_UNIQUEID" val="2776"/>
</p:tagLst>
</file>

<file path=ppt/tags/tag342.xml><?xml version="1.0" encoding="utf-8"?>
<p:tagLst xmlns:p="http://schemas.openxmlformats.org/presentationml/2006/main">
  <p:tag name="AS_UNIQUEID" val="2777"/>
</p:tagLst>
</file>

<file path=ppt/tags/tag343.xml><?xml version="1.0" encoding="utf-8"?>
<p:tagLst xmlns:p="http://schemas.openxmlformats.org/presentationml/2006/main">
  <p:tag name="AS_UNIQUEID" val="2742"/>
</p:tagLst>
</file>

<file path=ppt/tags/tag344.xml><?xml version="1.0" encoding="utf-8"?>
<p:tagLst xmlns:p="http://schemas.openxmlformats.org/presentationml/2006/main">
  <p:tag name="KSO_WM_TEMPLATE_CATEGORY" val="custom"/>
  <p:tag name="KSO_WM_TEMPLATE_INDEX" val="20177407"/>
</p:tagLst>
</file>

<file path=ppt/tags/tag345.xml><?xml version="1.0" encoding="utf-8"?>
<p:tagLst xmlns:p="http://schemas.openxmlformats.org/presentationml/2006/main">
  <p:tag name="AS_UNIQUEID" val="2756"/>
</p:tagLst>
</file>

<file path=ppt/tags/tag346.xml><?xml version="1.0" encoding="utf-8"?>
<p:tagLst xmlns:p="http://schemas.openxmlformats.org/presentationml/2006/main">
  <p:tag name="AS_UNIQUEID" val="2757"/>
</p:tagLst>
</file>

<file path=ppt/tags/tag347.xml><?xml version="1.0" encoding="utf-8"?>
<p:tagLst xmlns:p="http://schemas.openxmlformats.org/presentationml/2006/main">
  <p:tag name="AS_UNIQUEID" val="2758"/>
</p:tagLst>
</file>

<file path=ppt/tags/tag348.xml><?xml version="1.0" encoding="utf-8"?>
<p:tagLst xmlns:p="http://schemas.openxmlformats.org/presentationml/2006/main">
  <p:tag name="AS_UNIQUEID" val="2739"/>
</p:tagLst>
</file>

<file path=ppt/tags/tag349.xml><?xml version="1.0" encoding="utf-8"?>
<p:tagLst xmlns:p="http://schemas.openxmlformats.org/presentationml/2006/main">
  <p:tag name="AS_UNIQUEID" val="274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AS_UNIQUEID" val="2741"/>
</p:tagLst>
</file>

<file path=ppt/tags/tag351.xml><?xml version="1.0" encoding="utf-8"?>
<p:tagLst xmlns:p="http://schemas.openxmlformats.org/presentationml/2006/main">
  <p:tag name="AS_UNIQUEID" val="2743"/>
</p:tagLst>
</file>

<file path=ppt/tags/tag352.xml><?xml version="1.0" encoding="utf-8"?>
<p:tagLst xmlns:p="http://schemas.openxmlformats.org/presentationml/2006/main">
  <p:tag name="AS_UNIQUEID" val="2744"/>
</p:tagLst>
</file>

<file path=ppt/tags/tag353.xml><?xml version="1.0" encoding="utf-8"?>
<p:tagLst xmlns:p="http://schemas.openxmlformats.org/presentationml/2006/main">
  <p:tag name="AS_UNIQUEID" val="2745"/>
</p:tagLst>
</file>

<file path=ppt/tags/tag354.xml><?xml version="1.0" encoding="utf-8"?>
<p:tagLst xmlns:p="http://schemas.openxmlformats.org/presentationml/2006/main">
  <p:tag name="AS_UNIQUEID" val="2746"/>
</p:tagLst>
</file>

<file path=ppt/tags/tag355.xml><?xml version="1.0" encoding="utf-8"?>
<p:tagLst xmlns:p="http://schemas.openxmlformats.org/presentationml/2006/main">
  <p:tag name="AS_UNIQUEID" val="2747"/>
</p:tagLst>
</file>

<file path=ppt/tags/tag356.xml><?xml version="1.0" encoding="utf-8"?>
<p:tagLst xmlns:p="http://schemas.openxmlformats.org/presentationml/2006/main">
  <p:tag name="AS_UNIQUEID" val="2748"/>
</p:tagLst>
</file>

<file path=ppt/tags/tag357.xml><?xml version="1.0" encoding="utf-8"?>
<p:tagLst xmlns:p="http://schemas.openxmlformats.org/presentationml/2006/main">
  <p:tag name="AS_UNIQUEID" val="2749"/>
</p:tagLst>
</file>

<file path=ppt/tags/tag358.xml><?xml version="1.0" encoding="utf-8"?>
<p:tagLst xmlns:p="http://schemas.openxmlformats.org/presentationml/2006/main">
  <p:tag name="AS_UNIQUEID" val="2750"/>
</p:tagLst>
</file>

<file path=ppt/tags/tag359.xml><?xml version="1.0" encoding="utf-8"?>
<p:tagLst xmlns:p="http://schemas.openxmlformats.org/presentationml/2006/main">
  <p:tag name="AS_UNIQUEID" val="275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360.xml><?xml version="1.0" encoding="utf-8"?>
<p:tagLst xmlns:p="http://schemas.openxmlformats.org/presentationml/2006/main">
  <p:tag name="AS_UNIQUEID" val="2752"/>
</p:tagLst>
</file>

<file path=ppt/tags/tag361.xml><?xml version="1.0" encoding="utf-8"?>
<p:tagLst xmlns:p="http://schemas.openxmlformats.org/presentationml/2006/main">
  <p:tag name="AS_UNIQUEID" val="2753"/>
</p:tagLst>
</file>

<file path=ppt/tags/tag362.xml><?xml version="1.0" encoding="utf-8"?>
<p:tagLst xmlns:p="http://schemas.openxmlformats.org/presentationml/2006/main">
  <p:tag name="AS_UNIQUEID" val="2775"/>
</p:tagLst>
</file>

<file path=ppt/tags/tag363.xml><?xml version="1.0" encoding="utf-8"?>
<p:tagLst xmlns:p="http://schemas.openxmlformats.org/presentationml/2006/main">
  <p:tag name="AS_UNIQUEID" val="2776"/>
</p:tagLst>
</file>

<file path=ppt/tags/tag364.xml><?xml version="1.0" encoding="utf-8"?>
<p:tagLst xmlns:p="http://schemas.openxmlformats.org/presentationml/2006/main">
  <p:tag name="AS_UNIQUEID" val="2777"/>
</p:tagLst>
</file>

<file path=ppt/tags/tag365.xml><?xml version="1.0" encoding="utf-8"?>
<p:tagLst xmlns:p="http://schemas.openxmlformats.org/presentationml/2006/main">
  <p:tag name="KSO_WM_TEMPLATE_CATEGORY" val="custom"/>
  <p:tag name="KSO_WM_TEMPLATE_INDEX" val="20177407"/>
</p:tagLst>
</file>

<file path=ppt/tags/tag366.xml><?xml version="1.0" encoding="utf-8"?>
<p:tagLst xmlns:p="http://schemas.openxmlformats.org/presentationml/2006/main">
  <p:tag name="AS_UNIQUEID" val="2723"/>
</p:tagLst>
</file>

<file path=ppt/tags/tag367.xml><?xml version="1.0" encoding="utf-8"?>
<p:tagLst xmlns:p="http://schemas.openxmlformats.org/presentationml/2006/main">
  <p:tag name="AS_UNIQUEID" val="2724"/>
</p:tagLst>
</file>

<file path=ppt/tags/tag368.xml><?xml version="1.0" encoding="utf-8"?>
<p:tagLst xmlns:p="http://schemas.openxmlformats.org/presentationml/2006/main">
  <p:tag name="AS_UNIQUEID" val="2725"/>
</p:tagLst>
</file>

<file path=ppt/tags/tag369.xml><?xml version="1.0" encoding="utf-8"?>
<p:tagLst xmlns:p="http://schemas.openxmlformats.org/presentationml/2006/main">
  <p:tag name="KSO_WM_TEMPLATE_CATEGORY" val="custom"/>
  <p:tag name="KSO_WM_TEMPLATE_INDEX" val="20177407"/>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Lst>
</file>

<file path=ppt/tags/tag370.xml><?xml version="1.0" encoding="utf-8"?>
<p:tagLst xmlns:p="http://schemas.openxmlformats.org/presentationml/2006/main">
  <p:tag name="KSO_WM_TEMPLATE_CATEGORY" val="custom"/>
  <p:tag name="KSO_WM_TEMPLATE_INDEX" val="20177407"/>
</p:tagLst>
</file>

<file path=ppt/tags/tag371.xml><?xml version="1.0" encoding="utf-8"?>
<p:tagLst xmlns:p="http://schemas.openxmlformats.org/presentationml/2006/main">
  <p:tag name="KSO_WM_TEMPLATE_CATEGORY" val="custom"/>
  <p:tag name="KSO_WM_TEMPLATE_INDEX" val="20177407"/>
</p:tagLst>
</file>

<file path=ppt/tags/tag372.xml><?xml version="1.0" encoding="utf-8"?>
<p:tagLst xmlns:p="http://schemas.openxmlformats.org/presentationml/2006/main">
  <p:tag name="KSO_WM_TEMPLATE_CATEGORY" val="custom"/>
  <p:tag name="KSO_WM_TEMPLATE_INDEX" val="2017740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6*i*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119">
      <a:dk1>
        <a:srgbClr val="000000"/>
      </a:dk1>
      <a:lt1>
        <a:srgbClr val="FFFFFF"/>
      </a:lt1>
      <a:dk2>
        <a:srgbClr val="EEF8E7"/>
      </a:dk2>
      <a:lt2>
        <a:srgbClr val="F8FFF3"/>
      </a:lt2>
      <a:accent1>
        <a:srgbClr val="929E2D"/>
      </a:accent1>
      <a:accent2>
        <a:srgbClr val="A2811D"/>
      </a:accent2>
      <a:accent3>
        <a:srgbClr val="AD621F"/>
      </a:accent3>
      <a:accent4>
        <a:srgbClr val="B0422B"/>
      </a:accent4>
      <a:accent5>
        <a:srgbClr val="AA1F3E"/>
      </a:accent5>
      <a:accent6>
        <a:srgbClr val="99004D"/>
      </a:accent6>
      <a:hlink>
        <a:srgbClr val="334EE4"/>
      </a:hlink>
      <a:folHlink>
        <a:srgbClr val="B759BC"/>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4444</Words>
  <Application>WPS 演示</Application>
  <PresentationFormat>宽屏</PresentationFormat>
  <Paragraphs>180</Paragraphs>
  <Slides>18</Slides>
  <Notes>11</Notes>
  <HiddenSlides>0</HiddenSlides>
  <MMClips>4</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18</vt:i4>
      </vt:variant>
    </vt:vector>
  </HeadingPairs>
  <TitlesOfParts>
    <vt:vector size="38" baseType="lpstr">
      <vt:lpstr>Arial</vt:lpstr>
      <vt:lpstr>宋体</vt:lpstr>
      <vt:lpstr>Wingdings</vt:lpstr>
      <vt:lpstr>微软雅黑</vt:lpstr>
      <vt:lpstr>汉仪旗黑-85S</vt:lpstr>
      <vt:lpstr>Times New Roman</vt:lpstr>
      <vt:lpstr>华文楷体</vt:lpstr>
      <vt:lpstr>黑体</vt:lpstr>
      <vt:lpstr>Calibri</vt:lpstr>
      <vt:lpstr>Arial</vt:lpstr>
      <vt:lpstr>等线</vt:lpstr>
      <vt:lpstr>隶书</vt:lpstr>
      <vt:lpstr>Wingdings 2</vt:lpstr>
      <vt:lpstr>等线 Light</vt:lpstr>
      <vt:lpstr>Arial Unicode MS</vt:lpstr>
      <vt:lpstr>HelveticaNeue</vt:lpstr>
      <vt:lpstr>华文新魏</vt:lpstr>
      <vt:lpstr>Segoe Print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150</cp:revision>
  <dcterms:created xsi:type="dcterms:W3CDTF">2020-01-09T01:04:00Z</dcterms:created>
  <dcterms:modified xsi:type="dcterms:W3CDTF">2025-09-22T08:26:01Z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2052-11.8.2.7978</vt:lpwstr>
  </property>
</Properties>
</file>