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3"/>
  </p:sldMasterIdLst>
  <p:notesMasterIdLst>
    <p:notesMasterId r:id="rId6"/>
  </p:notesMasterIdLst>
  <p:handoutMasterIdLst>
    <p:handoutMasterId r:id="rId43"/>
  </p:handoutMasterIdLst>
  <p:sldIdLst>
    <p:sldId id="405" r:id="rId4"/>
    <p:sldId id="316" r:id="rId5"/>
    <p:sldId id="317" r:id="rId7"/>
    <p:sldId id="319" r:id="rId8"/>
    <p:sldId id="355" r:id="rId9"/>
    <p:sldId id="357" r:id="rId10"/>
    <p:sldId id="356" r:id="rId11"/>
    <p:sldId id="358" r:id="rId12"/>
    <p:sldId id="362" r:id="rId13"/>
    <p:sldId id="361" r:id="rId14"/>
    <p:sldId id="359" r:id="rId15"/>
    <p:sldId id="364" r:id="rId16"/>
    <p:sldId id="365" r:id="rId17"/>
    <p:sldId id="380" r:id="rId18"/>
    <p:sldId id="381" r:id="rId19"/>
    <p:sldId id="382" r:id="rId20"/>
    <p:sldId id="367" r:id="rId21"/>
    <p:sldId id="368" r:id="rId22"/>
    <p:sldId id="371" r:id="rId23"/>
    <p:sldId id="370" r:id="rId24"/>
    <p:sldId id="372" r:id="rId25"/>
    <p:sldId id="373" r:id="rId26"/>
    <p:sldId id="374" r:id="rId27"/>
    <p:sldId id="376" r:id="rId28"/>
    <p:sldId id="377" r:id="rId29"/>
    <p:sldId id="383" r:id="rId30"/>
    <p:sldId id="385" r:id="rId31"/>
    <p:sldId id="386" r:id="rId32"/>
    <p:sldId id="387" r:id="rId33"/>
    <p:sldId id="390" r:id="rId34"/>
    <p:sldId id="391" r:id="rId35"/>
    <p:sldId id="392" r:id="rId36"/>
    <p:sldId id="393" r:id="rId37"/>
    <p:sldId id="395" r:id="rId38"/>
    <p:sldId id="396" r:id="rId39"/>
    <p:sldId id="398" r:id="rId40"/>
    <p:sldId id="397" r:id="rId41"/>
    <p:sldId id="401" r:id="rId42"/>
  </p:sldIdLst>
  <p:sldSz cx="12192000" cy="6858000"/>
  <p:notesSz cx="6858000" cy="9144000"/>
  <p:embeddedFontLst>
    <p:embeddedFont>
      <p:font typeface="MiSans Light" panose="00000400000000000000" charset="-122"/>
      <p:regular r:id="rId48"/>
    </p:embeddedFont>
    <p:embeddedFont>
      <p:font typeface="思源宋体 CN Heavy" panose="02020900000000000000" charset="-122"/>
      <p:bold r:id="rId49"/>
    </p:embeddedFont>
    <p:embeddedFont>
      <p:font typeface="微软雅黑" panose="020B0503020204020204" charset="-122"/>
      <p:regular r:id="rId50"/>
    </p:embeddedFont>
    <p:embeddedFont>
      <p:font typeface="华文中宋" panose="02010600040101010101" charset="-122"/>
      <p:regular r:id="rId51"/>
    </p:embeddedFont>
    <p:embeddedFont>
      <p:font typeface="Montserrat ExtraBold" panose="00000900000000000000" charset="0"/>
      <p:bold r:id="rId52"/>
    </p:embeddedFont>
    <p:embeddedFont>
      <p:font typeface="Montserrat" panose="00000500000000000000" charset="0"/>
      <p:regular r:id="rId53"/>
    </p:embeddedFont>
    <p:embeddedFont>
      <p:font typeface="华文楷体" panose="02010600040101010101" charset="-122"/>
      <p:regular r:id="rId54"/>
    </p:embeddedFont>
    <p:embeddedFont>
      <p:font typeface="MiSans Heavy" panose="00000A00000000000000" charset="0"/>
      <p:bold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5C3EF26-24B7-4CB6-ACC5-A9CC96F73EED}">
          <p14:sldIdLst>
            <p14:sldId id="317"/>
            <p14:sldId id="319"/>
            <p14:sldId id="355"/>
            <p14:sldId id="357"/>
            <p14:sldId id="356"/>
            <p14:sldId id="358"/>
            <p14:sldId id="362"/>
            <p14:sldId id="361"/>
            <p14:sldId id="359"/>
            <p14:sldId id="364"/>
            <p14:sldId id="365"/>
            <p14:sldId id="380"/>
            <p14:sldId id="381"/>
            <p14:sldId id="382"/>
            <p14:sldId id="367"/>
            <p14:sldId id="368"/>
            <p14:sldId id="371"/>
            <p14:sldId id="370"/>
            <p14:sldId id="372"/>
            <p14:sldId id="373"/>
            <p14:sldId id="374"/>
            <p14:sldId id="376"/>
            <p14:sldId id="377"/>
            <p14:sldId id="383"/>
            <p14:sldId id="385"/>
            <p14:sldId id="386"/>
            <p14:sldId id="387"/>
            <p14:sldId id="390"/>
            <p14:sldId id="391"/>
            <p14:sldId id="392"/>
            <p14:sldId id="393"/>
            <p14:sldId id="395"/>
            <p14:sldId id="396"/>
            <p14:sldId id="398"/>
            <p14:sldId id="397"/>
            <p14:sldId id="401"/>
            <p14:sldId id="316"/>
            <p14:sldId id="405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微软用户" initials="微软用户" lastIdx="0" clrIdx="0"/>
  <p:cmAuthor id="3" name="ylmfeng" initials="y" lastIdx="0" clrIdx="1"/>
  <p:cmAuthor id="4" name="HZXL" initials="H" lastIdx="0" clrIdx="2"/>
  <p:cmAuthor id="6" name="yang" initials="y" lastIdx="1" clrIdx="5"/>
  <p:cmAuthor id="5" name="1206988966@qq.com" initials="1" lastIdx="0" clrIdx="2"/>
  <p:cmAuthor id="7" name="Administrator" initials="A" lastIdx="0" clrIdx="3"/>
  <p:cmAuthor id="8" name="宋洁然" initials="宋" lastIdx="0" clrIdx="1"/>
  <p:cmAuthor id="9" name="ming qiu" initials="m" lastIdx="0" clrIdx="1"/>
  <p:cmAuthor id="10" name="未知用户4" initials="未" lastIdx="0" clrIdx="0"/>
  <p:cmAuthor id="11" name="Admin" initials="A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1EE"/>
    <a:srgbClr val="44546A"/>
    <a:srgbClr val="96BFF7"/>
    <a:srgbClr val="2C70FF"/>
    <a:srgbClr val="7EAFF6"/>
    <a:srgbClr val="7EAEF4"/>
    <a:srgbClr val="78AAF5"/>
    <a:srgbClr val="6AA3F4"/>
    <a:srgbClr val="6BA2F4"/>
    <a:srgbClr val="589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2" autoAdjust="0"/>
    <p:restoredTop sz="94797" autoAdjust="0"/>
  </p:normalViewPr>
  <p:slideViewPr>
    <p:cSldViewPr snapToGrid="0" showGuides="1">
      <p:cViewPr>
        <p:scale>
          <a:sx n="75" d="100"/>
          <a:sy n="75" d="100"/>
        </p:scale>
        <p:origin x="1338" y="624"/>
      </p:cViewPr>
      <p:guideLst>
        <p:guide pos="3840"/>
        <p:guide orient="horz" pos="23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5" Type="http://schemas.openxmlformats.org/officeDocument/2006/relationships/font" Target="fonts/font8.fntdata"/><Relationship Id="rId54" Type="http://schemas.openxmlformats.org/officeDocument/2006/relationships/font" Target="fonts/font7.fntdata"/><Relationship Id="rId53" Type="http://schemas.openxmlformats.org/officeDocument/2006/relationships/font" Target="fonts/font6.fntdata"/><Relationship Id="rId52" Type="http://schemas.openxmlformats.org/officeDocument/2006/relationships/font" Target="fonts/font5.fntdata"/><Relationship Id="rId51" Type="http://schemas.openxmlformats.org/officeDocument/2006/relationships/font" Target="fonts/font4.fntdata"/><Relationship Id="rId50" Type="http://schemas.openxmlformats.org/officeDocument/2006/relationships/font" Target="fonts/font3.fntdata"/><Relationship Id="rId5" Type="http://schemas.openxmlformats.org/officeDocument/2006/relationships/slide" Target="slides/slide2.xml"/><Relationship Id="rId49" Type="http://schemas.openxmlformats.org/officeDocument/2006/relationships/font" Target="fonts/font2.fntdata"/><Relationship Id="rId48" Type="http://schemas.openxmlformats.org/officeDocument/2006/relationships/font" Target="fonts/font1.fntdata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alignAcc1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 meth="repeat">
      <a:sysClr val="window" lastClr="FFFFFF">
        <a:alpha val="90000"/>
        <a:tint val="40000"/>
      </a:sysClr>
    </dgm:fillClrLst>
    <dgm:linClrLst meth="repeat">
      <a:srgbClr val="9BBB59"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 meth="repeat">
      <a:srgbClr val="9BBB59">
        <a:tint val="40000"/>
      </a:srgbClr>
    </dgm:fillClrLst>
    <dgm:linClrLst meth="repeat">
      <a:srgbClr val="9BBB59">
        <a:shade val="80000"/>
      </a:srgbClr>
    </dgm:linClrLst>
    <dgm:effectClrLst/>
    <dgm:txLinClrLst/>
    <dgm:txFillClrLst meth="repeat">
      <a:sysClr val="window" lastClr="FFFFFF"/>
    </dgm:txFillClrLst>
    <dgm:txEffectClrLst/>
  </dgm:styleLbl>
  <dgm:styleLbl name="alignNode1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0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1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2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3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4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bgAcc1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 meth="repeat">
      <a:sysClr val="window" lastClr="FFFFFF">
        <a:alpha val="90000"/>
        <a:tint val="40000"/>
      </a:sysClr>
    </dgm:fillClrLst>
    <dgm:linClrLst meth="repeat">
      <a:srgbClr val="9BBB59"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 meth="repeat">
      <a:srgbClr val="9BBB59">
        <a:tint val="40000"/>
      </a:srgbClr>
    </dgm:fillClrLst>
    <dgm:linClrLst meth="repeat">
      <a:srgbClr val="9BBB59">
        <a:shade val="80000"/>
      </a:srgbClr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9BBB59"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 meth="repeat">
      <a:srgbClr val="9BBB59">
        <a:tint val="60000"/>
      </a:srgbClr>
    </dgm:fillClrLst>
    <dgm:linClrLst meth="repeat">
      <a:srgbClr val="9BBB59">
        <a:tint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callout">
    <dgm:fillClrLst meth="repeat">
      <a:srgbClr val="9BBB59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9BBB59">
        <a:shade val="80000"/>
      </a:srgbClr>
    </dgm:fillClrLst>
    <dgm:linClrLst meth="repeat">
      <a:srgbClr val="9BBB59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 meth="repeat">
      <a:sysClr val="window" lastClr="FFFFFF">
        <a:alpha val="90000"/>
        <a:tint val="40000"/>
      </a:sysClr>
    </dgm:fillClrLst>
    <dgm:linClrLst meth="repeat">
      <a:srgbClr val="9BBB59"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 meth="repeat">
      <a:srgbClr val="9BBB59">
        <a:tint val="40000"/>
      </a:srgbClr>
    </dgm:fillClrLst>
    <dgm:linClrLst meth="repeat">
      <a:srgbClr val="9BBB59">
        <a:shade val="80000"/>
      </a:srgbClr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9BBB59">
        <a:tint val="6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 meth="repeat">
      <a:srgbClr val="9BBB59">
        <a:tint val="60000"/>
      </a:srgbClr>
    </dgm:fillClrLst>
    <dgm:linClrLst meth="repeat">
      <a:srgbClr val="9BBB59">
        <a:tint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lnNode1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0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1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2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3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4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1">
    <dgm:fillClrLst meth="repeat">
      <a:srgbClr val="9BBB59"/>
    </dgm:fillClrLst>
    <dgm:linClrLst meth="repeat">
      <a:srgbClr val="9BBB59">
        <a:shade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9BBB59"/>
    </dgm:fillClrLst>
    <dgm:linClrLst meth="repeat">
      <a:srgbClr val="9BBB59">
        <a:shade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9BBB59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9BBB59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9BBB59">
        <a:tint val="60000"/>
      </a:srgbClr>
    </dgm:fillClrLst>
    <dgm:linClrLst meth="repeat">
      <a:srgbClr val="9BBB59">
        <a:tint val="60000"/>
      </a:srgbClr>
    </dgm:linClrLst>
    <dgm:effectClrLst/>
    <dgm:txLinClrLst/>
    <dgm:txFillClrLst/>
    <dgm:txEffectClrLst/>
  </dgm:styleLbl>
  <dgm:styleLbl name="parChTrans2D2">
    <dgm:fillClrLst meth="repeat">
      <a:srgbClr val="9BBB59"/>
    </dgm:fillClrLst>
    <dgm:linClrLst meth="repeat">
      <a:srgbClr val="9BBB59"/>
    </dgm:linClrLst>
    <dgm:effectClrLst/>
    <dgm:txLinClrLst/>
    <dgm:txFillClrLst/>
    <dgm:txEffectClrLst/>
  </dgm:styleLbl>
  <dgm:styleLbl name="parChTrans2D3">
    <dgm:fillClrLst meth="repeat">
      <a:srgbClr val="9BBB59"/>
    </dgm:fillClrLst>
    <dgm:linClrLst meth="repeat">
      <a:srgbClr val="9BBB59"/>
    </dgm:linClrLst>
    <dgm:effectClrLst/>
    <dgm:txLinClrLst/>
    <dgm:txFillClrLst/>
    <dgm:txEffectClrLst/>
  </dgm:styleLbl>
  <dgm:styleLbl name="parChTrans2D4">
    <dgm:fillClrLst meth="repeat">
      <a:srgbClr val="9BBB59"/>
    </dgm:fillClrLst>
    <dgm:linClrLst meth="repeat">
      <a:srgbClr val="9BBB59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 meth="repeat">
      <a:srgbClr val="9BBB59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 meth="repeat">
      <a:srgbClr val="9BBB59">
        <a:tint val="60000"/>
      </a:srgbClr>
    </dgm:fillClrLst>
    <dgm:linClrLst meth="repeat">
      <a:srgbClr val="9BBB59">
        <a:tint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solidAlignAcc1">
    <dgm:fillClrLst meth="repeat">
      <a:sysClr val="window" lastClr="FFFFFF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rgbClr val="9BBB59">
        <a:alpha val="4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9BBB59">
        <a:tint val="50000"/>
        <a:alpha val="40000"/>
      </a:srgbClr>
    </dgm:fillClrLst>
    <dgm:linClrLst meth="repeat">
      <a:srgbClr val="9BBB59"/>
    </dgm:linClrLst>
    <dgm:effectClrLst/>
    <dgm:txLinClrLst/>
    <dgm:txFillClrLst meth="repeat">
      <a:sysClr val="window" lastClr="FFFFFF"/>
    </dgm:txFillClrLst>
    <dgm:txEffectClrLst/>
  </dgm:styleLbl>
  <dgm:styleLbl name="vennNode1">
    <dgm:fillClrLst meth="repeat">
      <a:sysClr val="window" lastClr="FFFFFF">
        <a:alpha val="50000"/>
      </a:sysClr>
    </dgm:fillClrLst>
    <dgm:linClrLst meth="repeat">
      <a:srgbClr val="9BBB59">
        <a:shade val="80000"/>
      </a:srgb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alignAcc1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 meth="repeat">
      <a:sysClr val="window" lastClr="FFFFFF">
        <a:alpha val="90000"/>
        <a:tint val="40000"/>
      </a:sysClr>
    </dgm:fillClrLst>
    <dgm:linClrLst meth="repeat">
      <a:srgbClr val="9BBB59"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 meth="repeat">
      <a:srgbClr val="9BBB59">
        <a:tint val="40000"/>
      </a:srgbClr>
    </dgm:fillClrLst>
    <dgm:linClrLst meth="repeat">
      <a:srgbClr val="9BBB59">
        <a:shade val="80000"/>
      </a:srgbClr>
    </dgm:linClrLst>
    <dgm:effectClrLst/>
    <dgm:txLinClrLst/>
    <dgm:txFillClrLst meth="repeat">
      <a:sysClr val="window" lastClr="FFFFFF"/>
    </dgm:txFillClrLst>
    <dgm:txEffectClrLst/>
  </dgm:styleLbl>
  <dgm:styleLbl name="alignNode1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0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1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2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3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asst4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bgAcc1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 meth="repeat">
      <a:sysClr val="window" lastClr="FFFFFF">
        <a:alpha val="90000"/>
        <a:tint val="40000"/>
      </a:sysClr>
    </dgm:fillClrLst>
    <dgm:linClrLst meth="repeat">
      <a:srgbClr val="9BBB59"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 meth="repeat">
      <a:srgbClr val="9BBB59">
        <a:tint val="40000"/>
      </a:srgbClr>
    </dgm:fillClrLst>
    <dgm:linClrLst meth="repeat">
      <a:srgbClr val="9BBB59">
        <a:shade val="80000"/>
      </a:srgbClr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9BBB59"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 meth="repeat">
      <a:srgbClr val="9BBB59">
        <a:tint val="60000"/>
      </a:srgbClr>
    </dgm:fillClrLst>
    <dgm:linClrLst meth="repeat">
      <a:srgbClr val="9BBB59">
        <a:tint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callout">
    <dgm:fillClrLst meth="repeat">
      <a:srgbClr val="9BBB59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9BBB59">
        <a:shade val="80000"/>
      </a:srgbClr>
    </dgm:fillClrLst>
    <dgm:linClrLst meth="repeat">
      <a:srgbClr val="9BBB59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rgbClr val="9BBB59">
        <a:alpha val="9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 meth="repeat">
      <a:sysClr val="window" lastClr="FFFFFF">
        <a:alpha val="90000"/>
        <a:tint val="40000"/>
      </a:sysClr>
    </dgm:fillClrLst>
    <dgm:linClrLst meth="repeat">
      <a:srgbClr val="9BBB59"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 meth="repeat">
      <a:srgbClr val="9BBB59">
        <a:tint val="40000"/>
      </a:srgbClr>
    </dgm:fillClrLst>
    <dgm:linClrLst meth="repeat">
      <a:srgbClr val="9BBB59">
        <a:shade val="80000"/>
      </a:srgbClr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9BBB59">
        <a:tint val="6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 meth="repeat">
      <a:srgbClr val="9BBB59">
        <a:tint val="60000"/>
      </a:srgbClr>
    </dgm:fillClrLst>
    <dgm:linClrLst meth="repeat">
      <a:srgbClr val="9BBB59">
        <a:tint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lnNode1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0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1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2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3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node4">
    <dgm:fillClrLst meth="repeat">
      <a:sysClr val="window" lastClr="FFFFFF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1">
    <dgm:fillClrLst meth="repeat">
      <a:srgbClr val="9BBB59"/>
    </dgm:fillClrLst>
    <dgm:linClrLst meth="repeat">
      <a:srgbClr val="9BBB59">
        <a:shade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9BBB59"/>
    </dgm:fillClrLst>
    <dgm:linClrLst meth="repeat">
      <a:srgbClr val="9BBB59">
        <a:shade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9BBB59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9BBB59"/>
    </dgm:fillClrLst>
    <dgm:linClrLst meth="repeat">
      <a:srgbClr val="9BBB59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9BBB59">
        <a:tint val="60000"/>
      </a:srgbClr>
    </dgm:fillClrLst>
    <dgm:linClrLst meth="repeat">
      <a:srgbClr val="9BBB59">
        <a:tint val="60000"/>
      </a:srgbClr>
    </dgm:linClrLst>
    <dgm:effectClrLst/>
    <dgm:txLinClrLst/>
    <dgm:txFillClrLst/>
    <dgm:txEffectClrLst/>
  </dgm:styleLbl>
  <dgm:styleLbl name="parChTrans2D2">
    <dgm:fillClrLst meth="repeat">
      <a:srgbClr val="9BBB59"/>
    </dgm:fillClrLst>
    <dgm:linClrLst meth="repeat">
      <a:srgbClr val="9BBB59"/>
    </dgm:linClrLst>
    <dgm:effectClrLst/>
    <dgm:txLinClrLst/>
    <dgm:txFillClrLst/>
    <dgm:txEffectClrLst/>
  </dgm:styleLbl>
  <dgm:styleLbl name="parChTrans2D3">
    <dgm:fillClrLst meth="repeat">
      <a:srgbClr val="9BBB59"/>
    </dgm:fillClrLst>
    <dgm:linClrLst meth="repeat">
      <a:srgbClr val="9BBB59"/>
    </dgm:linClrLst>
    <dgm:effectClrLst/>
    <dgm:txLinClrLst/>
    <dgm:txFillClrLst/>
    <dgm:txEffectClrLst/>
  </dgm:styleLbl>
  <dgm:styleLbl name="parChTrans2D4">
    <dgm:fillClrLst meth="repeat">
      <a:srgbClr val="9BBB59"/>
    </dgm:fillClrLst>
    <dgm:linClrLst meth="repeat">
      <a:srgbClr val="9BBB59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 meth="repeat">
      <a:srgbClr val="9BBB59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 meth="repeat">
      <a:srgbClr val="9BBB59">
        <a:tint val="60000"/>
      </a:srgbClr>
    </dgm:fillClrLst>
    <dgm:linClrLst meth="repeat">
      <a:srgbClr val="9BBB59">
        <a:tint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solidAlignAcc1">
    <dgm:fillClrLst meth="repeat">
      <a:sysClr val="window" lastClr="FFFFFF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rgbClr val="9BBB59">
        <a:alpha val="40000"/>
        <a:tint val="40000"/>
      </a:srgbClr>
    </dgm:fillClrLst>
    <dgm:linClrLst meth="repeat"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9BBB59">
        <a:tint val="50000"/>
        <a:alpha val="40000"/>
      </a:srgbClr>
    </dgm:fillClrLst>
    <dgm:linClrLst meth="repeat">
      <a:srgbClr val="9BBB59"/>
    </dgm:linClrLst>
    <dgm:effectClrLst/>
    <dgm:txLinClrLst/>
    <dgm:txFillClrLst meth="repeat">
      <a:sysClr val="window" lastClr="FFFFFF"/>
    </dgm:txFillClrLst>
    <dgm:txEffectClrLst/>
  </dgm:styleLbl>
  <dgm:styleLbl name="vennNode1">
    <dgm:fillClrLst meth="repeat">
      <a:sysClr val="window" lastClr="FFFFFF">
        <a:alpha val="50000"/>
      </a:sysClr>
    </dgm:fillClrLst>
    <dgm:linClrLst meth="repeat">
      <a:srgbClr val="9BBB59">
        <a:shade val="80000"/>
      </a:srgb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3D463D-3537-4C26-A6F1-81F8E235BB40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zh-CN" altLang="en-US"/>
        </a:p>
      </dgm:t>
    </dgm:pt>
    <dgm:pt modelId="{38797A3C-5370-4DE9-8292-82A73BA083F2}">
      <dgm:prSet phldrT="[文本]" custT="1"/>
      <dgm:spPr/>
      <dgm:t>
        <a:bodyPr/>
        <a:lstStyle/>
        <a:p>
          <a:r>
            <a:rPr lang="zh-CN" altLang="en-US" sz="2000" b="1" smtClean="0"/>
            <a:t>语言沿袭的角度</a:t>
          </a:r>
          <a:endParaRPr lang="zh-CN" altLang="en-US" sz="2000" b="1" dirty="0"/>
        </a:p>
      </dgm:t>
    </dgm:pt>
    <dgm:pt modelId="{87336E3E-B371-44FC-8CDC-C9F08808FA0D}" cxnId="{12AC4D18-BAC5-46CB-9393-359790A686EC}" type="parTrans">
      <dgm:prSet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EBF7ED28-BA76-47E9-A350-130F10A4B5D8}" cxnId="{12AC4D18-BAC5-46CB-9393-359790A686EC}" type="sibTrans">
      <dgm:prSet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6D4EB89E-0BD8-4F2F-A3AB-2223ACFDAC26}">
      <dgm:prSet phldrT="[文本]" custT="1"/>
      <dgm:spPr/>
      <dgm:t>
        <a:bodyPr/>
        <a:lstStyle/>
        <a:p>
          <a:r>
            <a:rPr lang="zh-CN" altLang="en-US" sz="2000" b="1" smtClean="0"/>
            <a:t>动作描写</a:t>
          </a:r>
          <a:endParaRPr lang="zh-CN" altLang="en-US" sz="2000" b="1" dirty="0"/>
        </a:p>
      </dgm:t>
    </dgm:pt>
    <dgm:pt modelId="{78B36E63-B280-4108-9762-6EBD9DE80AB4}" cxnId="{0A79B641-AC65-49D0-8144-458B99481AD9}" type="parTrans">
      <dgm:prSet custT="1"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A1C4C83C-9878-4C84-A6C1-156962A44E2D}" cxnId="{0A79B641-AC65-49D0-8144-458B99481AD9}" type="sibTrans">
      <dgm:prSet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253026B6-FFC1-4C15-8C1E-CC117F032A79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smtClean="0">
              <a:highlight>
                <a:srgbClr val="FFFF00"/>
              </a:highlight>
            </a:rPr>
            <a:t>对话描写</a:t>
          </a:r>
          <a:r>
            <a:rPr lang="zh-CN" altLang="en-US" sz="2000" b="1" dirty="0" smtClean="0">
              <a:highlight>
                <a:srgbClr val="FFFF00"/>
              </a:highlight>
            </a:rPr>
            <a:t/>
          </a:r>
          <a:endParaRPr lang="zh-CN" altLang="en-US" sz="2000" b="1" dirty="0" smtClean="0">
            <a:highlight>
              <a:srgbClr val="FFFF00"/>
            </a:highlight>
          </a:endParaRPr>
        </a:p>
      </dgm:t>
    </dgm:pt>
    <dgm:pt modelId="{9E37B0BB-3B09-4735-A50C-C4F553B009A8}" cxnId="{F196F5A7-8E12-4C0B-B48C-CA6016A690EB}" type="parTrans">
      <dgm:prSet custT="1"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CB86C44B-9668-44A9-9B45-34E9DEF47431}" cxnId="{F196F5A7-8E12-4C0B-B48C-CA6016A690EB}" type="sibTrans">
      <dgm:prSet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AE546B84-CED1-49A3-AC5D-37D48AAD7789}">
      <dgm:prSet custT="1"/>
      <dgm:spPr/>
      <dgm:t>
        <a:bodyPr/>
        <a:lstStyle/>
        <a:p>
          <a:r>
            <a:rPr lang="zh-CN" altLang="en-US" sz="2000" b="1" dirty="0" smtClean="0"/>
            <a:t>环境描写</a:t>
          </a:r>
          <a:endParaRPr lang="zh-CN" altLang="en-US" sz="2000" b="1" dirty="0"/>
        </a:p>
      </dgm:t>
    </dgm:pt>
    <dgm:pt modelId="{CB4880AE-4F27-46FF-BB3E-94736ACEFCA3}" cxnId="{C0A0E05F-09C9-4949-90E4-908799B54811}" type="parTrans">
      <dgm:prSet custT="1"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2CE90651-267F-4594-873A-CDD3FF662125}" cxnId="{C0A0E05F-09C9-4949-90E4-908799B54811}" type="sibTrans">
      <dgm:prSet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18FDCD0D-39FD-408F-A8B8-516A9ACE27B3}">
      <dgm:prSet custT="1"/>
      <dgm:spPr/>
      <dgm:t>
        <a:bodyPr/>
        <a:lstStyle/>
        <a:p>
          <a:r>
            <a:rPr lang="zh-CN" altLang="en-US" sz="2000" b="1" smtClean="0"/>
            <a:t>外貌神态描写</a:t>
          </a:r>
          <a:endParaRPr lang="zh-CN" altLang="en-US" sz="2000" b="1" dirty="0"/>
        </a:p>
      </dgm:t>
    </dgm:pt>
    <dgm:pt modelId="{CD85009E-AB49-4167-8CA6-30DFD9643B00}" cxnId="{5D575F4C-9FBF-447C-868D-E7CBD1DFB4B1}" type="parTrans">
      <dgm:prSet custT="1"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83CC0176-CB0F-479E-B592-51693F7A64B7}" cxnId="{5D575F4C-9FBF-447C-868D-E7CBD1DFB4B1}" type="sibTrans">
      <dgm:prSet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FE15A6FC-5F6C-4389-80A4-A59654F75946}">
      <dgm:prSet custT="1"/>
      <dgm:spPr/>
      <dgm:t>
        <a:bodyPr/>
        <a:lstStyle/>
        <a:p>
          <a:r>
            <a:rPr lang="zh-CN" altLang="en-US" sz="2000" b="1" smtClean="0"/>
            <a:t>心理描写</a:t>
          </a:r>
          <a:endParaRPr lang="zh-CN" altLang="en-US" sz="2000" b="1" dirty="0"/>
        </a:p>
      </dgm:t>
    </dgm:pt>
    <dgm:pt modelId="{8217C311-C743-4BA1-97F3-A5B957949CDD}" cxnId="{8AD3FCBA-5C2F-4004-8F9C-964A6640FFC0}" type="parTrans">
      <dgm:prSet custT="1"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58B60BFA-2C62-41FC-A7AF-95D69C40AE51}" cxnId="{8AD3FCBA-5C2F-4004-8F9C-964A6640FFC0}" type="sibTrans">
      <dgm:prSet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65DBE556-DDFD-4C01-9593-961EF52C106C}">
      <dgm:prSet custT="1"/>
      <dgm:spPr/>
      <dgm:t>
        <a:bodyPr/>
        <a:lstStyle/>
        <a:p>
          <a:r>
            <a:rPr lang="zh-CN" altLang="en-US" sz="2000" b="1" smtClean="0"/>
            <a:t>修辞应用</a:t>
          </a:r>
          <a:endParaRPr lang="zh-CN" altLang="en-US" sz="2000" b="1" dirty="0"/>
        </a:p>
      </dgm:t>
    </dgm:pt>
    <dgm:pt modelId="{C73AE1C2-8C60-4063-99AC-AA23E182159D}" cxnId="{A6B6BF54-AD01-45E0-8965-E419165FF6BB}" type="parTrans">
      <dgm:prSet custT="1"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F1251194-5D93-4265-A357-9EC8ED63227A}" cxnId="{A6B6BF54-AD01-45E0-8965-E419165FF6BB}" type="sibTrans">
      <dgm:prSet/>
      <dgm:spPr/>
      <dgm:t>
        <a:bodyPr/>
        <a:lstStyle/>
        <a:p>
          <a:endParaRPr lang="zh-CN" altLang="en-US" sz="2000" b="1">
            <a:solidFill>
              <a:sysClr val="windowText" lastClr="000000"/>
            </a:solidFill>
          </a:endParaRPr>
        </a:p>
      </dgm:t>
    </dgm:pt>
    <dgm:pt modelId="{7B753F3D-E8CE-496F-907F-8ADC703F42C2}" type="pres">
      <dgm:prSet presAssocID="{DC3D463D-3537-4C26-A6F1-81F8E235BB4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B31D41F-6870-423E-AEA7-316763D5745A}" type="pres">
      <dgm:prSet presAssocID="{38797A3C-5370-4DE9-8292-82A73BA083F2}" presName="root1" presStyleCnt="0"/>
      <dgm:spPr/>
      <dgm:t>
        <a:bodyPr/>
        <a:lstStyle/>
        <a:p>
          <a:endParaRPr lang="zh-CN" altLang="en-US"/>
        </a:p>
      </dgm:t>
    </dgm:pt>
    <dgm:pt modelId="{E0294C33-08CB-4F3A-AA25-2A640FB4FF60}" type="pres">
      <dgm:prSet presAssocID="{38797A3C-5370-4DE9-8292-82A73BA083F2}" presName="LevelOneTextNode" presStyleLbl="node0" presStyleIdx="0" presStyleCnt="1" custLinFactX="-21391" custLinFactNeighborX="-100000" custLinFactNeighborY="-133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37F459F-C145-4418-87FD-D1DF99979201}" type="pres">
      <dgm:prSet presAssocID="{38797A3C-5370-4DE9-8292-82A73BA083F2}" presName="level2hierChild" presStyleCnt="0"/>
      <dgm:spPr/>
      <dgm:t>
        <a:bodyPr/>
        <a:lstStyle/>
        <a:p>
          <a:endParaRPr lang="zh-CN" altLang="en-US"/>
        </a:p>
      </dgm:t>
    </dgm:pt>
    <dgm:pt modelId="{648DF11D-6CC1-4A2D-B7DC-FCF838C2BF9A}" type="pres">
      <dgm:prSet presAssocID="{78B36E63-B280-4108-9762-6EBD9DE80AB4}" presName="conn2-1" presStyleLbl="parChTrans1D2" presStyleIdx="0" presStyleCnt="6"/>
      <dgm:spPr/>
      <dgm:t>
        <a:bodyPr/>
        <a:lstStyle/>
        <a:p>
          <a:endParaRPr lang="zh-CN" altLang="en-US"/>
        </a:p>
      </dgm:t>
    </dgm:pt>
    <dgm:pt modelId="{8E7250FE-3C8A-4D8D-98C5-00AAD89361E3}" type="pres">
      <dgm:prSet presAssocID="{78B36E63-B280-4108-9762-6EBD9DE80AB4}" presName="connTx" presStyleCnt="0"/>
      <dgm:spPr/>
      <dgm:t>
        <a:bodyPr/>
        <a:lstStyle/>
        <a:p>
          <a:endParaRPr lang="zh-CN" altLang="en-US"/>
        </a:p>
      </dgm:t>
    </dgm:pt>
    <dgm:pt modelId="{DC3773AD-160F-4A1F-8371-F225FD4DAECC}" type="pres">
      <dgm:prSet presAssocID="{6D4EB89E-0BD8-4F2F-A3AB-2223ACFDAC26}" presName="root2" presStyleCnt="0"/>
      <dgm:spPr/>
      <dgm:t>
        <a:bodyPr/>
        <a:lstStyle/>
        <a:p>
          <a:endParaRPr lang="zh-CN" altLang="en-US"/>
        </a:p>
      </dgm:t>
    </dgm:pt>
    <dgm:pt modelId="{D9156F27-A92F-4B53-9DE5-553CC2BE3FDB}" type="pres">
      <dgm:prSet presAssocID="{6D4EB89E-0BD8-4F2F-A3AB-2223ACFDAC26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AE6CF3C-E203-4EF9-8CA8-C7B37B6685C9}" type="pres">
      <dgm:prSet presAssocID="{6D4EB89E-0BD8-4F2F-A3AB-2223ACFDAC26}" presName="level3hierChild" presStyleCnt="0"/>
      <dgm:spPr/>
      <dgm:t>
        <a:bodyPr/>
        <a:lstStyle/>
        <a:p>
          <a:endParaRPr lang="zh-CN" altLang="en-US"/>
        </a:p>
      </dgm:t>
    </dgm:pt>
    <dgm:pt modelId="{C25B1B9F-D5CA-47F0-93A3-D8C305A603ED}" type="pres">
      <dgm:prSet presAssocID="{9E37B0BB-3B09-4735-A50C-C4F553B009A8}" presName="conn2-1" presStyleLbl="parChTrans1D2" presStyleIdx="1" presStyleCnt="6"/>
      <dgm:spPr/>
      <dgm:t>
        <a:bodyPr/>
        <a:lstStyle/>
        <a:p>
          <a:endParaRPr lang="zh-CN" altLang="en-US"/>
        </a:p>
      </dgm:t>
    </dgm:pt>
    <dgm:pt modelId="{85046099-305B-41FE-8654-15E7B520EDC3}" type="pres">
      <dgm:prSet presAssocID="{9E37B0BB-3B09-4735-A50C-C4F553B009A8}" presName="connTx" presStyleCnt="0"/>
      <dgm:spPr/>
      <dgm:t>
        <a:bodyPr/>
        <a:lstStyle/>
        <a:p>
          <a:endParaRPr lang="zh-CN" altLang="en-US"/>
        </a:p>
      </dgm:t>
    </dgm:pt>
    <dgm:pt modelId="{7274F65E-F833-4190-8434-1F52DC3CACDD}" type="pres">
      <dgm:prSet presAssocID="{253026B6-FFC1-4C15-8C1E-CC117F032A79}" presName="root2" presStyleCnt="0"/>
      <dgm:spPr/>
      <dgm:t>
        <a:bodyPr/>
        <a:lstStyle/>
        <a:p>
          <a:endParaRPr lang="zh-CN" altLang="en-US"/>
        </a:p>
      </dgm:t>
    </dgm:pt>
    <dgm:pt modelId="{7F0A5AA1-1FF8-4D02-B72D-E1AF017CC6C4}" type="pres">
      <dgm:prSet presAssocID="{253026B6-FFC1-4C15-8C1E-CC117F032A79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24E8FBE-2432-451B-9E52-62E05780119D}" type="pres">
      <dgm:prSet presAssocID="{253026B6-FFC1-4C15-8C1E-CC117F032A79}" presName="level3hierChild" presStyleCnt="0"/>
      <dgm:spPr/>
      <dgm:t>
        <a:bodyPr/>
        <a:lstStyle/>
        <a:p>
          <a:endParaRPr lang="zh-CN" altLang="en-US"/>
        </a:p>
      </dgm:t>
    </dgm:pt>
    <dgm:pt modelId="{9A2CC720-FC20-4E5E-9A8A-11C61AD61B56}" type="pres">
      <dgm:prSet presAssocID="{CB4880AE-4F27-46FF-BB3E-94736ACEFCA3}" presName="conn2-1" presStyleLbl="parChTrans1D2" presStyleIdx="2" presStyleCnt="6"/>
      <dgm:spPr/>
      <dgm:t>
        <a:bodyPr/>
        <a:lstStyle/>
        <a:p>
          <a:endParaRPr lang="zh-CN" altLang="en-US"/>
        </a:p>
      </dgm:t>
    </dgm:pt>
    <dgm:pt modelId="{138B1BD8-58C5-44CB-B8C7-B829E30DD401}" type="pres">
      <dgm:prSet presAssocID="{CB4880AE-4F27-46FF-BB3E-94736ACEFCA3}" presName="connTx" presStyleCnt="0"/>
      <dgm:spPr/>
      <dgm:t>
        <a:bodyPr/>
        <a:lstStyle/>
        <a:p>
          <a:endParaRPr lang="zh-CN" altLang="en-US"/>
        </a:p>
      </dgm:t>
    </dgm:pt>
    <dgm:pt modelId="{ED363140-51BC-4D8A-B679-4D3714C333D7}" type="pres">
      <dgm:prSet presAssocID="{AE546B84-CED1-49A3-AC5D-37D48AAD7789}" presName="root2" presStyleCnt="0"/>
      <dgm:spPr/>
      <dgm:t>
        <a:bodyPr/>
        <a:lstStyle/>
        <a:p>
          <a:endParaRPr lang="zh-CN" altLang="en-US"/>
        </a:p>
      </dgm:t>
    </dgm:pt>
    <dgm:pt modelId="{BD0A597C-810E-4C41-B88C-54D63A771072}" type="pres">
      <dgm:prSet presAssocID="{AE546B84-CED1-49A3-AC5D-37D48AAD7789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228026F-EABD-4BE7-8A15-D563210920E2}" type="pres">
      <dgm:prSet presAssocID="{AE546B84-CED1-49A3-AC5D-37D48AAD7789}" presName="level3hierChild" presStyleCnt="0"/>
      <dgm:spPr/>
      <dgm:t>
        <a:bodyPr/>
        <a:lstStyle/>
        <a:p>
          <a:endParaRPr lang="zh-CN" altLang="en-US"/>
        </a:p>
      </dgm:t>
    </dgm:pt>
    <dgm:pt modelId="{F3D26A2D-B65F-4D95-95AA-E9108A2B399D}" type="pres">
      <dgm:prSet presAssocID="{CD85009E-AB49-4167-8CA6-30DFD9643B00}" presName="conn2-1" presStyleLbl="parChTrans1D2" presStyleIdx="3" presStyleCnt="6"/>
      <dgm:spPr/>
      <dgm:t>
        <a:bodyPr/>
        <a:lstStyle/>
        <a:p>
          <a:endParaRPr lang="zh-CN" altLang="en-US"/>
        </a:p>
      </dgm:t>
    </dgm:pt>
    <dgm:pt modelId="{564A052A-473E-4C0B-8FFE-70BE73FB83A2}" type="pres">
      <dgm:prSet presAssocID="{CD85009E-AB49-4167-8CA6-30DFD9643B00}" presName="connTx" presStyleCnt="0"/>
      <dgm:spPr/>
      <dgm:t>
        <a:bodyPr/>
        <a:lstStyle/>
        <a:p>
          <a:endParaRPr lang="zh-CN" altLang="en-US"/>
        </a:p>
      </dgm:t>
    </dgm:pt>
    <dgm:pt modelId="{D6829645-99F8-4715-97CB-01475E954D75}" type="pres">
      <dgm:prSet presAssocID="{18FDCD0D-39FD-408F-A8B8-516A9ACE27B3}" presName="root2" presStyleCnt="0"/>
      <dgm:spPr/>
      <dgm:t>
        <a:bodyPr/>
        <a:lstStyle/>
        <a:p>
          <a:endParaRPr lang="zh-CN" altLang="en-US"/>
        </a:p>
      </dgm:t>
    </dgm:pt>
    <dgm:pt modelId="{B0DA1BF7-801C-4966-8077-8BAAE572804C}" type="pres">
      <dgm:prSet presAssocID="{18FDCD0D-39FD-408F-A8B8-516A9ACE27B3}" presName="LevelTwoTextNode" presStyleLbl="node2" presStyleIdx="3" presStyleCnt="6" custScaleX="13315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E36FBF9-BB92-4600-8A06-148B16A97E8B}" type="pres">
      <dgm:prSet presAssocID="{18FDCD0D-39FD-408F-A8B8-516A9ACE27B3}" presName="level3hierChild" presStyleCnt="0"/>
      <dgm:spPr/>
      <dgm:t>
        <a:bodyPr/>
        <a:lstStyle/>
        <a:p>
          <a:endParaRPr lang="zh-CN" altLang="en-US"/>
        </a:p>
      </dgm:t>
    </dgm:pt>
    <dgm:pt modelId="{342BBD31-DB29-461B-A536-212D0AC5B12D}" type="pres">
      <dgm:prSet presAssocID="{8217C311-C743-4BA1-97F3-A5B957949CDD}" presName="conn2-1" presStyleLbl="parChTrans1D2" presStyleIdx="4" presStyleCnt="6"/>
      <dgm:spPr/>
      <dgm:t>
        <a:bodyPr/>
        <a:lstStyle/>
        <a:p>
          <a:endParaRPr lang="zh-CN" altLang="en-US"/>
        </a:p>
      </dgm:t>
    </dgm:pt>
    <dgm:pt modelId="{D824C53D-2283-4B4C-A313-D1591FCA632A}" type="pres">
      <dgm:prSet presAssocID="{8217C311-C743-4BA1-97F3-A5B957949CDD}" presName="connTx" presStyleCnt="0"/>
      <dgm:spPr/>
      <dgm:t>
        <a:bodyPr/>
        <a:lstStyle/>
        <a:p>
          <a:endParaRPr lang="zh-CN" altLang="en-US"/>
        </a:p>
      </dgm:t>
    </dgm:pt>
    <dgm:pt modelId="{B7130897-9A8C-4BA8-A047-ACCFDC3906AD}" type="pres">
      <dgm:prSet presAssocID="{FE15A6FC-5F6C-4389-80A4-A59654F75946}" presName="root2" presStyleCnt="0"/>
      <dgm:spPr/>
      <dgm:t>
        <a:bodyPr/>
        <a:lstStyle/>
        <a:p>
          <a:endParaRPr lang="zh-CN" altLang="en-US"/>
        </a:p>
      </dgm:t>
    </dgm:pt>
    <dgm:pt modelId="{2D6DE8B7-C987-4E61-8D02-870CA24E66EF}" type="pres">
      <dgm:prSet presAssocID="{FE15A6FC-5F6C-4389-80A4-A59654F75946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866EEA7-BD24-426E-9798-0D9242F20D8F}" type="pres">
      <dgm:prSet presAssocID="{FE15A6FC-5F6C-4389-80A4-A59654F75946}" presName="level3hierChild" presStyleCnt="0"/>
      <dgm:spPr/>
      <dgm:t>
        <a:bodyPr/>
        <a:lstStyle/>
        <a:p>
          <a:endParaRPr lang="zh-CN" altLang="en-US"/>
        </a:p>
      </dgm:t>
    </dgm:pt>
    <dgm:pt modelId="{246CC017-A2A0-45CD-992E-1BCC5AA1A46C}" type="pres">
      <dgm:prSet presAssocID="{C73AE1C2-8C60-4063-99AC-AA23E182159D}" presName="conn2-1" presStyleLbl="parChTrans1D2" presStyleIdx="5" presStyleCnt="6"/>
      <dgm:spPr/>
      <dgm:t>
        <a:bodyPr/>
        <a:lstStyle/>
        <a:p>
          <a:endParaRPr lang="zh-CN" altLang="en-US"/>
        </a:p>
      </dgm:t>
    </dgm:pt>
    <dgm:pt modelId="{C6093D87-D31A-4351-8EEB-DE0BCFAC3DD9}" type="pres">
      <dgm:prSet presAssocID="{C73AE1C2-8C60-4063-99AC-AA23E182159D}" presName="connTx" presStyleCnt="0"/>
      <dgm:spPr/>
      <dgm:t>
        <a:bodyPr/>
        <a:lstStyle/>
        <a:p>
          <a:endParaRPr lang="zh-CN" altLang="en-US"/>
        </a:p>
      </dgm:t>
    </dgm:pt>
    <dgm:pt modelId="{B6079B3D-C0EE-4149-8744-DD8A53883D12}" type="pres">
      <dgm:prSet presAssocID="{65DBE556-DDFD-4C01-9593-961EF52C106C}" presName="root2" presStyleCnt="0"/>
      <dgm:spPr/>
      <dgm:t>
        <a:bodyPr/>
        <a:lstStyle/>
        <a:p>
          <a:endParaRPr lang="zh-CN" altLang="en-US"/>
        </a:p>
      </dgm:t>
    </dgm:pt>
    <dgm:pt modelId="{77358B7B-196D-485E-89E5-76288280A67A}" type="pres">
      <dgm:prSet presAssocID="{65DBE556-DDFD-4C01-9593-961EF52C106C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365249F-32C6-4FC4-B6C0-02EA59C90B3C}" type="pres">
      <dgm:prSet presAssocID="{65DBE556-DDFD-4C01-9593-961EF52C106C}" presName="level3hierChild" presStyleCnt="0"/>
      <dgm:spPr/>
      <dgm:t>
        <a:bodyPr/>
        <a:lstStyle/>
        <a:p>
          <a:endParaRPr lang="zh-CN" altLang="en-US"/>
        </a:p>
      </dgm:t>
    </dgm:pt>
  </dgm:ptLst>
  <dgm:cxnLst>
    <dgm:cxn modelId="{12AC4D18-BAC5-46CB-9393-359790A686EC}" srcId="{DC3D463D-3537-4C26-A6F1-81F8E235BB40}" destId="{38797A3C-5370-4DE9-8292-82A73BA083F2}" srcOrd="0" destOrd="0" parTransId="{87336E3E-B371-44FC-8CDC-C9F08808FA0D}" sibTransId="{EBF7ED28-BA76-47E9-A350-130F10A4B5D8}"/>
    <dgm:cxn modelId="{0A79B641-AC65-49D0-8144-458B99481AD9}" srcId="{38797A3C-5370-4DE9-8292-82A73BA083F2}" destId="{6D4EB89E-0BD8-4F2F-A3AB-2223ACFDAC26}" srcOrd="0" destOrd="0" parTransId="{78B36E63-B280-4108-9762-6EBD9DE80AB4}" sibTransId="{A1C4C83C-9878-4C84-A6C1-156962A44E2D}"/>
    <dgm:cxn modelId="{F196F5A7-8E12-4C0B-B48C-CA6016A690EB}" srcId="{38797A3C-5370-4DE9-8292-82A73BA083F2}" destId="{253026B6-FFC1-4C15-8C1E-CC117F032A79}" srcOrd="1" destOrd="0" parTransId="{9E37B0BB-3B09-4735-A50C-C4F553B009A8}" sibTransId="{CB86C44B-9668-44A9-9B45-34E9DEF47431}"/>
    <dgm:cxn modelId="{C0A0E05F-09C9-4949-90E4-908799B54811}" srcId="{38797A3C-5370-4DE9-8292-82A73BA083F2}" destId="{AE546B84-CED1-49A3-AC5D-37D48AAD7789}" srcOrd="2" destOrd="0" parTransId="{CB4880AE-4F27-46FF-BB3E-94736ACEFCA3}" sibTransId="{2CE90651-267F-4594-873A-CDD3FF662125}"/>
    <dgm:cxn modelId="{5D575F4C-9FBF-447C-868D-E7CBD1DFB4B1}" srcId="{38797A3C-5370-4DE9-8292-82A73BA083F2}" destId="{18FDCD0D-39FD-408F-A8B8-516A9ACE27B3}" srcOrd="3" destOrd="0" parTransId="{CD85009E-AB49-4167-8CA6-30DFD9643B00}" sibTransId="{83CC0176-CB0F-479E-B592-51693F7A64B7}"/>
    <dgm:cxn modelId="{8AD3FCBA-5C2F-4004-8F9C-964A6640FFC0}" srcId="{38797A3C-5370-4DE9-8292-82A73BA083F2}" destId="{FE15A6FC-5F6C-4389-80A4-A59654F75946}" srcOrd="4" destOrd="0" parTransId="{8217C311-C743-4BA1-97F3-A5B957949CDD}" sibTransId="{58B60BFA-2C62-41FC-A7AF-95D69C40AE51}"/>
    <dgm:cxn modelId="{A6B6BF54-AD01-45E0-8965-E419165FF6BB}" srcId="{38797A3C-5370-4DE9-8292-82A73BA083F2}" destId="{65DBE556-DDFD-4C01-9593-961EF52C106C}" srcOrd="5" destOrd="0" parTransId="{C73AE1C2-8C60-4063-99AC-AA23E182159D}" sibTransId="{F1251194-5D93-4265-A357-9EC8ED63227A}"/>
    <dgm:cxn modelId="{552A9DFE-C437-415A-9DF9-C56A0E3AF779}" type="presOf" srcId="{DC3D463D-3537-4C26-A6F1-81F8E235BB40}" destId="{7B753F3D-E8CE-496F-907F-8ADC703F42C2}" srcOrd="0" destOrd="0" presId="urn:microsoft.com/office/officeart/2005/8/layout/hierarchy2"/>
    <dgm:cxn modelId="{8405830A-2DCA-4000-99FA-53779C2DB6AD}" type="presParOf" srcId="{7B753F3D-E8CE-496F-907F-8ADC703F42C2}" destId="{8B31D41F-6870-423E-AEA7-316763D5745A}" srcOrd="0" destOrd="0" presId="urn:microsoft.com/office/officeart/2005/8/layout/hierarchy2"/>
    <dgm:cxn modelId="{7F535C31-28A8-4AF5-A5F9-4332C21B8522}" type="presParOf" srcId="{8B31D41F-6870-423E-AEA7-316763D5745A}" destId="{E0294C33-08CB-4F3A-AA25-2A640FB4FF60}" srcOrd="0" destOrd="0" presId="urn:microsoft.com/office/officeart/2005/8/layout/hierarchy2"/>
    <dgm:cxn modelId="{FCA13D9C-A71F-4894-B24D-8E90C2434DF9}" type="presOf" srcId="{38797A3C-5370-4DE9-8292-82A73BA083F2}" destId="{E0294C33-08CB-4F3A-AA25-2A640FB4FF60}" srcOrd="0" destOrd="0" presId="urn:microsoft.com/office/officeart/2005/8/layout/hierarchy2"/>
    <dgm:cxn modelId="{95384492-F7FD-4EDC-9858-74E749C81F30}" type="presParOf" srcId="{8B31D41F-6870-423E-AEA7-316763D5745A}" destId="{437F459F-C145-4418-87FD-D1DF99979201}" srcOrd="1" destOrd="0" presId="urn:microsoft.com/office/officeart/2005/8/layout/hierarchy2"/>
    <dgm:cxn modelId="{CED0D43A-5D32-487B-8868-60BADEF2BE26}" type="presParOf" srcId="{437F459F-C145-4418-87FD-D1DF99979201}" destId="{648DF11D-6CC1-4A2D-B7DC-FCF838C2BF9A}" srcOrd="0" destOrd="1" presId="urn:microsoft.com/office/officeart/2005/8/layout/hierarchy2"/>
    <dgm:cxn modelId="{643A5CDF-DDAE-416F-8C59-3E545E110AEF}" type="presOf" srcId="{78B36E63-B280-4108-9762-6EBD9DE80AB4}" destId="{648DF11D-6CC1-4A2D-B7DC-FCF838C2BF9A}" srcOrd="0" destOrd="0" presId="urn:microsoft.com/office/officeart/2005/8/layout/hierarchy2"/>
    <dgm:cxn modelId="{62140A40-8E32-4FD0-9B6B-83696F37F233}" type="presParOf" srcId="{648DF11D-6CC1-4A2D-B7DC-FCF838C2BF9A}" destId="{8E7250FE-3C8A-4D8D-98C5-00AAD89361E3}" srcOrd="0" destOrd="0" presId="urn:microsoft.com/office/officeart/2005/8/layout/hierarchy2"/>
    <dgm:cxn modelId="{F7321743-DFF9-403D-8FB4-825990D1579B}" type="presOf" srcId="{78B36E63-B280-4108-9762-6EBD9DE80AB4}" destId="{8E7250FE-3C8A-4D8D-98C5-00AAD89361E3}" srcOrd="1" destOrd="0" presId="urn:microsoft.com/office/officeart/2005/8/layout/hierarchy2"/>
    <dgm:cxn modelId="{6B375E53-66D5-45F0-83D4-B64952230605}" type="presParOf" srcId="{437F459F-C145-4418-87FD-D1DF99979201}" destId="{DC3773AD-160F-4A1F-8371-F225FD4DAECC}" srcOrd="1" destOrd="1" presId="urn:microsoft.com/office/officeart/2005/8/layout/hierarchy2"/>
    <dgm:cxn modelId="{CEB0A583-BCBC-4899-A4E8-373B41C79C2A}" type="presParOf" srcId="{DC3773AD-160F-4A1F-8371-F225FD4DAECC}" destId="{D9156F27-A92F-4B53-9DE5-553CC2BE3FDB}" srcOrd="0" destOrd="1" presId="urn:microsoft.com/office/officeart/2005/8/layout/hierarchy2"/>
    <dgm:cxn modelId="{B387E0F1-9579-4D89-8377-DE831FDF7BD9}" type="presOf" srcId="{6D4EB89E-0BD8-4F2F-A3AB-2223ACFDAC26}" destId="{D9156F27-A92F-4B53-9DE5-553CC2BE3FDB}" srcOrd="0" destOrd="0" presId="urn:microsoft.com/office/officeart/2005/8/layout/hierarchy2"/>
    <dgm:cxn modelId="{25983B0A-ADC4-44FC-A0FB-D7A12771BD13}" type="presParOf" srcId="{DC3773AD-160F-4A1F-8371-F225FD4DAECC}" destId="{3AE6CF3C-E203-4EF9-8CA8-C7B37B6685C9}" srcOrd="1" destOrd="1" presId="urn:microsoft.com/office/officeart/2005/8/layout/hierarchy2"/>
    <dgm:cxn modelId="{8E8332F4-7EDD-422B-9C69-E3B09C548575}" type="presParOf" srcId="{437F459F-C145-4418-87FD-D1DF99979201}" destId="{C25B1B9F-D5CA-47F0-93A3-D8C305A603ED}" srcOrd="2" destOrd="1" presId="urn:microsoft.com/office/officeart/2005/8/layout/hierarchy2"/>
    <dgm:cxn modelId="{DDD46BD6-BA4B-46C3-9642-E0E535744C4C}" type="presOf" srcId="{9E37B0BB-3B09-4735-A50C-C4F553B009A8}" destId="{C25B1B9F-D5CA-47F0-93A3-D8C305A603ED}" srcOrd="0" destOrd="0" presId="urn:microsoft.com/office/officeart/2005/8/layout/hierarchy2"/>
    <dgm:cxn modelId="{0646DD29-522A-4170-A895-D3AFCC276A21}" type="presParOf" srcId="{C25B1B9F-D5CA-47F0-93A3-D8C305A603ED}" destId="{85046099-305B-41FE-8654-15E7B520EDC3}" srcOrd="0" destOrd="2" presId="urn:microsoft.com/office/officeart/2005/8/layout/hierarchy2"/>
    <dgm:cxn modelId="{65141EB0-C852-43AF-87A2-638DA88FE709}" type="presOf" srcId="{9E37B0BB-3B09-4735-A50C-C4F553B009A8}" destId="{85046099-305B-41FE-8654-15E7B520EDC3}" srcOrd="1" destOrd="0" presId="urn:microsoft.com/office/officeart/2005/8/layout/hierarchy2"/>
    <dgm:cxn modelId="{7E2BE555-5490-49D6-BFF5-E0BE89C691CF}" type="presParOf" srcId="{437F459F-C145-4418-87FD-D1DF99979201}" destId="{7274F65E-F833-4190-8434-1F52DC3CACDD}" srcOrd="3" destOrd="1" presId="urn:microsoft.com/office/officeart/2005/8/layout/hierarchy2"/>
    <dgm:cxn modelId="{7A2AF571-6565-4017-9EE2-B20600BDA33E}" type="presParOf" srcId="{7274F65E-F833-4190-8434-1F52DC3CACDD}" destId="{7F0A5AA1-1FF8-4D02-B72D-E1AF017CC6C4}" srcOrd="0" destOrd="3" presId="urn:microsoft.com/office/officeart/2005/8/layout/hierarchy2"/>
    <dgm:cxn modelId="{0C8AE9D5-38D3-4516-A1DD-D8C246D3381A}" type="presOf" srcId="{253026B6-FFC1-4C15-8C1E-CC117F032A79}" destId="{7F0A5AA1-1FF8-4D02-B72D-E1AF017CC6C4}" srcOrd="0" destOrd="0" presId="urn:microsoft.com/office/officeart/2005/8/layout/hierarchy2"/>
    <dgm:cxn modelId="{65FFBDA6-BF0F-4A76-95E1-4DED1DAB510E}" type="presParOf" srcId="{7274F65E-F833-4190-8434-1F52DC3CACDD}" destId="{924E8FBE-2432-451B-9E52-62E05780119D}" srcOrd="1" destOrd="3" presId="urn:microsoft.com/office/officeart/2005/8/layout/hierarchy2"/>
    <dgm:cxn modelId="{3A8013B3-0D5B-4D05-B2B9-DFA0EA037E2A}" type="presParOf" srcId="{437F459F-C145-4418-87FD-D1DF99979201}" destId="{9A2CC720-FC20-4E5E-9A8A-11C61AD61B56}" srcOrd="4" destOrd="1" presId="urn:microsoft.com/office/officeart/2005/8/layout/hierarchy2"/>
    <dgm:cxn modelId="{32AB8D5C-CFFC-4251-A2D8-5BC225A1A47F}" type="presOf" srcId="{CB4880AE-4F27-46FF-BB3E-94736ACEFCA3}" destId="{9A2CC720-FC20-4E5E-9A8A-11C61AD61B56}" srcOrd="0" destOrd="0" presId="urn:microsoft.com/office/officeart/2005/8/layout/hierarchy2"/>
    <dgm:cxn modelId="{83AB9AB6-35AE-4129-8790-996BB082AEE3}" type="presParOf" srcId="{9A2CC720-FC20-4E5E-9A8A-11C61AD61B56}" destId="{138B1BD8-58C5-44CB-B8C7-B829E30DD401}" srcOrd="0" destOrd="4" presId="urn:microsoft.com/office/officeart/2005/8/layout/hierarchy2"/>
    <dgm:cxn modelId="{825483E5-8ACC-4E68-BE35-B983DE71B5CC}" type="presOf" srcId="{CB4880AE-4F27-46FF-BB3E-94736ACEFCA3}" destId="{138B1BD8-58C5-44CB-B8C7-B829E30DD401}" srcOrd="1" destOrd="0" presId="urn:microsoft.com/office/officeart/2005/8/layout/hierarchy2"/>
    <dgm:cxn modelId="{9FFEB0D4-B8D9-44E8-887A-C63D5D74B12D}" type="presParOf" srcId="{437F459F-C145-4418-87FD-D1DF99979201}" destId="{ED363140-51BC-4D8A-B679-4D3714C333D7}" srcOrd="5" destOrd="1" presId="urn:microsoft.com/office/officeart/2005/8/layout/hierarchy2"/>
    <dgm:cxn modelId="{9A7CA126-B201-4587-AF60-FA16442984C4}" type="presParOf" srcId="{ED363140-51BC-4D8A-B679-4D3714C333D7}" destId="{BD0A597C-810E-4C41-B88C-54D63A771072}" srcOrd="0" destOrd="5" presId="urn:microsoft.com/office/officeart/2005/8/layout/hierarchy2"/>
    <dgm:cxn modelId="{D297E0FE-35C2-4CE2-87B5-8318B6A635B6}" type="presOf" srcId="{AE546B84-CED1-49A3-AC5D-37D48AAD7789}" destId="{BD0A597C-810E-4C41-B88C-54D63A771072}" srcOrd="0" destOrd="0" presId="urn:microsoft.com/office/officeart/2005/8/layout/hierarchy2"/>
    <dgm:cxn modelId="{8B34B447-24DC-4EFF-99EA-BDB69009FF25}" type="presParOf" srcId="{ED363140-51BC-4D8A-B679-4D3714C333D7}" destId="{5228026F-EABD-4BE7-8A15-D563210920E2}" srcOrd="1" destOrd="5" presId="urn:microsoft.com/office/officeart/2005/8/layout/hierarchy2"/>
    <dgm:cxn modelId="{77B18547-13EB-4946-AE14-AFF72C31C6C8}" type="presParOf" srcId="{437F459F-C145-4418-87FD-D1DF99979201}" destId="{F3D26A2D-B65F-4D95-95AA-E9108A2B399D}" srcOrd="6" destOrd="1" presId="urn:microsoft.com/office/officeart/2005/8/layout/hierarchy2"/>
    <dgm:cxn modelId="{B4B3D657-366B-4ED0-A727-295B415A8BFE}" type="presOf" srcId="{CD85009E-AB49-4167-8CA6-30DFD9643B00}" destId="{F3D26A2D-B65F-4D95-95AA-E9108A2B399D}" srcOrd="0" destOrd="0" presId="urn:microsoft.com/office/officeart/2005/8/layout/hierarchy2"/>
    <dgm:cxn modelId="{1CB98B71-D2DD-4410-8C8B-7A24B929EF09}" type="presParOf" srcId="{F3D26A2D-B65F-4D95-95AA-E9108A2B399D}" destId="{564A052A-473E-4C0B-8FFE-70BE73FB83A2}" srcOrd="0" destOrd="6" presId="urn:microsoft.com/office/officeart/2005/8/layout/hierarchy2"/>
    <dgm:cxn modelId="{2837AF6B-0992-4689-8C92-20AA495C267C}" type="presOf" srcId="{CD85009E-AB49-4167-8CA6-30DFD9643B00}" destId="{564A052A-473E-4C0B-8FFE-70BE73FB83A2}" srcOrd="1" destOrd="0" presId="urn:microsoft.com/office/officeart/2005/8/layout/hierarchy2"/>
    <dgm:cxn modelId="{B63BCC6F-CA8E-42F0-BB0F-B382EA666A89}" type="presParOf" srcId="{437F459F-C145-4418-87FD-D1DF99979201}" destId="{D6829645-99F8-4715-97CB-01475E954D75}" srcOrd="7" destOrd="1" presId="urn:microsoft.com/office/officeart/2005/8/layout/hierarchy2"/>
    <dgm:cxn modelId="{9144339E-30E2-4524-9C2B-6A3B1857320D}" type="presParOf" srcId="{D6829645-99F8-4715-97CB-01475E954D75}" destId="{B0DA1BF7-801C-4966-8077-8BAAE572804C}" srcOrd="0" destOrd="7" presId="urn:microsoft.com/office/officeart/2005/8/layout/hierarchy2"/>
    <dgm:cxn modelId="{C9B18203-7BAC-42AF-A1E3-B0CC97100499}" type="presOf" srcId="{18FDCD0D-39FD-408F-A8B8-516A9ACE27B3}" destId="{B0DA1BF7-801C-4966-8077-8BAAE572804C}" srcOrd="0" destOrd="0" presId="urn:microsoft.com/office/officeart/2005/8/layout/hierarchy2"/>
    <dgm:cxn modelId="{41597818-18F5-427C-96FF-57D7CAAF3430}" type="presParOf" srcId="{D6829645-99F8-4715-97CB-01475E954D75}" destId="{6E36FBF9-BB92-4600-8A06-148B16A97E8B}" srcOrd="1" destOrd="7" presId="urn:microsoft.com/office/officeart/2005/8/layout/hierarchy2"/>
    <dgm:cxn modelId="{B32FB40F-290B-4841-B3F1-512AF81590C1}" type="presParOf" srcId="{437F459F-C145-4418-87FD-D1DF99979201}" destId="{342BBD31-DB29-461B-A536-212D0AC5B12D}" srcOrd="8" destOrd="1" presId="urn:microsoft.com/office/officeart/2005/8/layout/hierarchy2"/>
    <dgm:cxn modelId="{BCBA77F2-A99B-4475-83E5-98FFA4479B8F}" type="presOf" srcId="{8217C311-C743-4BA1-97F3-A5B957949CDD}" destId="{342BBD31-DB29-461B-A536-212D0AC5B12D}" srcOrd="0" destOrd="0" presId="urn:microsoft.com/office/officeart/2005/8/layout/hierarchy2"/>
    <dgm:cxn modelId="{5E300897-CFA9-44CC-A09E-032F68C5A142}" type="presParOf" srcId="{342BBD31-DB29-461B-A536-212D0AC5B12D}" destId="{D824C53D-2283-4B4C-A313-D1591FCA632A}" srcOrd="0" destOrd="8" presId="urn:microsoft.com/office/officeart/2005/8/layout/hierarchy2"/>
    <dgm:cxn modelId="{AA398C94-F059-4CD0-8CE6-68B94B6D55F6}" type="presOf" srcId="{8217C311-C743-4BA1-97F3-A5B957949CDD}" destId="{D824C53D-2283-4B4C-A313-D1591FCA632A}" srcOrd="1" destOrd="0" presId="urn:microsoft.com/office/officeart/2005/8/layout/hierarchy2"/>
    <dgm:cxn modelId="{2904EA7C-52F0-40C3-87AC-D7A6DA872372}" type="presParOf" srcId="{437F459F-C145-4418-87FD-D1DF99979201}" destId="{B7130897-9A8C-4BA8-A047-ACCFDC3906AD}" srcOrd="9" destOrd="1" presId="urn:microsoft.com/office/officeart/2005/8/layout/hierarchy2"/>
    <dgm:cxn modelId="{36EADC56-168C-4E91-B76A-E47728F3B464}" type="presParOf" srcId="{B7130897-9A8C-4BA8-A047-ACCFDC3906AD}" destId="{2D6DE8B7-C987-4E61-8D02-870CA24E66EF}" srcOrd="0" destOrd="9" presId="urn:microsoft.com/office/officeart/2005/8/layout/hierarchy2"/>
    <dgm:cxn modelId="{907AD77A-8282-4757-9423-8B477800806A}" type="presOf" srcId="{FE15A6FC-5F6C-4389-80A4-A59654F75946}" destId="{2D6DE8B7-C987-4E61-8D02-870CA24E66EF}" srcOrd="0" destOrd="0" presId="urn:microsoft.com/office/officeart/2005/8/layout/hierarchy2"/>
    <dgm:cxn modelId="{B3890A30-647E-476D-94E5-A41FB3276BE2}" type="presParOf" srcId="{B7130897-9A8C-4BA8-A047-ACCFDC3906AD}" destId="{5866EEA7-BD24-426E-9798-0D9242F20D8F}" srcOrd="1" destOrd="9" presId="urn:microsoft.com/office/officeart/2005/8/layout/hierarchy2"/>
    <dgm:cxn modelId="{5D3C37E2-DC7A-4D51-BCFC-ECB7057DC190}" type="presParOf" srcId="{437F459F-C145-4418-87FD-D1DF99979201}" destId="{246CC017-A2A0-45CD-992E-1BCC5AA1A46C}" srcOrd="10" destOrd="1" presId="urn:microsoft.com/office/officeart/2005/8/layout/hierarchy2"/>
    <dgm:cxn modelId="{5DDE843A-697B-45D2-90E2-953B092206C3}" type="presOf" srcId="{C73AE1C2-8C60-4063-99AC-AA23E182159D}" destId="{246CC017-A2A0-45CD-992E-1BCC5AA1A46C}" srcOrd="0" destOrd="0" presId="urn:microsoft.com/office/officeart/2005/8/layout/hierarchy2"/>
    <dgm:cxn modelId="{072E3CA6-16F5-4E95-A048-BA6DAD9784E6}" type="presParOf" srcId="{246CC017-A2A0-45CD-992E-1BCC5AA1A46C}" destId="{C6093D87-D31A-4351-8EEB-DE0BCFAC3DD9}" srcOrd="0" destOrd="10" presId="urn:microsoft.com/office/officeart/2005/8/layout/hierarchy2"/>
    <dgm:cxn modelId="{266A893D-58F1-4E5D-AE34-E21579BCB076}" type="presOf" srcId="{C73AE1C2-8C60-4063-99AC-AA23E182159D}" destId="{C6093D87-D31A-4351-8EEB-DE0BCFAC3DD9}" srcOrd="1" destOrd="0" presId="urn:microsoft.com/office/officeart/2005/8/layout/hierarchy2"/>
    <dgm:cxn modelId="{38693A85-7A4B-4C11-A46D-0091F2E189DF}" type="presParOf" srcId="{437F459F-C145-4418-87FD-D1DF99979201}" destId="{B6079B3D-C0EE-4149-8744-DD8A53883D12}" srcOrd="11" destOrd="1" presId="urn:microsoft.com/office/officeart/2005/8/layout/hierarchy2"/>
    <dgm:cxn modelId="{696FDE02-6173-43E8-BA43-1D60C233D39C}" type="presParOf" srcId="{B6079B3D-C0EE-4149-8744-DD8A53883D12}" destId="{77358B7B-196D-485E-89E5-76288280A67A}" srcOrd="0" destOrd="11" presId="urn:microsoft.com/office/officeart/2005/8/layout/hierarchy2"/>
    <dgm:cxn modelId="{E4249047-50A0-4185-8FA1-947AD1A8A899}" type="presOf" srcId="{65DBE556-DDFD-4C01-9593-961EF52C106C}" destId="{77358B7B-196D-485E-89E5-76288280A67A}" srcOrd="0" destOrd="0" presId="urn:microsoft.com/office/officeart/2005/8/layout/hierarchy2"/>
    <dgm:cxn modelId="{1663B588-6682-4AA9-971C-1A63AD0B2AE9}" type="presParOf" srcId="{B6079B3D-C0EE-4149-8744-DD8A53883D12}" destId="{7365249F-32C6-4FC4-B6C0-02EA59C90B3C}" srcOrd="1" destOrd="11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68B70-037B-4563-BC55-8D7C4D3979E3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zh-CN" altLang="en-US"/>
        </a:p>
      </dgm:t>
    </dgm:pt>
    <dgm:pt modelId="{372EA1A6-5484-45D9-B337-7FCC937BC908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/>
            <a:t>原则</a:t>
          </a:r>
          <a:r>
            <a:rPr lang="zh-CN" altLang="en-US" sz="1800" b="1" dirty="0"/>
            <a:t/>
          </a:r>
          <a:endParaRPr lang="zh-CN" altLang="en-US" sz="1800" b="1" dirty="0"/>
        </a:p>
      </dgm:t>
    </dgm:pt>
    <dgm:pt modelId="{C9FF704E-AB45-4431-8B38-1C0D1AA4E797}" cxnId="{0EFADCD5-8C4D-4659-B031-7E350D6BA0B8}" type="par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C37FA734-6A44-4343-93F6-C151F8D5D0EC}" cxnId="{0EFADCD5-8C4D-4659-B031-7E350D6BA0B8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276BE074-6E1B-4277-BC91-1F996BFA4D8B}">
      <dgm:prSet phldrT="[文本]" custT="1"/>
      <dgm:spPr/>
      <dgm:t>
        <a:bodyPr/>
        <a:lstStyle/>
        <a:p>
          <a:r>
            <a:rPr lang="zh-CN" altLang="en-US" sz="1800" b="1" smtClean="0"/>
            <a:t>句式特点一致</a:t>
          </a:r>
          <a:endParaRPr lang="zh-CN" altLang="en-US" sz="1800" b="1" dirty="0"/>
        </a:p>
      </dgm:t>
    </dgm:pt>
    <dgm:pt modelId="{407EE42D-AEDD-4BB8-902F-B55CC59031AC}" cxnId="{8D2295E0-DC82-4961-951A-F5F895157A5E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21F791BB-F18B-4318-927E-9E3C035931C5}" cxnId="{8D2295E0-DC82-4961-951A-F5F895157A5E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5DCADE93-EFDA-4973-9DBE-996D646E9BE0}">
      <dgm:prSet phldrT="[文本]" custT="1"/>
      <dgm:spPr/>
      <dgm:t>
        <a:bodyPr/>
        <a:lstStyle/>
        <a:p>
          <a:r>
            <a:rPr lang="zh-CN" altLang="en-US" sz="1800" b="1" smtClean="0"/>
            <a:t>句式单一</a:t>
          </a:r>
          <a:endParaRPr lang="zh-CN" altLang="en-US" sz="1800" b="1" dirty="0"/>
        </a:p>
      </dgm:t>
    </dgm:pt>
    <dgm:pt modelId="{A9457756-8A30-4793-A51E-4442A7286F50}" cxnId="{CB44F6A7-C2A5-4693-A746-89F966D5544A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FCB0BFC8-6D16-4B07-9899-A3B75ECFBBC3}" cxnId="{CB44F6A7-C2A5-4693-A746-89F966D5544A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72527EDD-4E9F-4E82-A229-6FFCDF884246}">
      <dgm:prSet phldrT="[文本]" custT="1"/>
      <dgm:spPr/>
      <dgm:t>
        <a:bodyPr/>
        <a:lstStyle/>
        <a:p>
          <a:r>
            <a:rPr lang="zh-CN" altLang="en-US" sz="1800" b="1" smtClean="0"/>
            <a:t>句式丰富</a:t>
          </a:r>
          <a:endParaRPr lang="zh-CN" altLang="en-US" sz="1800" b="1" dirty="0"/>
        </a:p>
      </dgm:t>
    </dgm:pt>
    <dgm:pt modelId="{7D893C0C-1765-4D72-AE0C-42FFC9797290}" cxnId="{DABEB3EA-0951-4216-B4BF-8C293E0799F2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26DAA1B6-E0F8-4B04-825C-A0ABED5394F6}" cxnId="{DABEB3EA-0951-4216-B4BF-8C293E0799F2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DAA05AA0-68FC-43B7-871A-D50E870DDD7E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/>
            <a:t>首</a:t>
          </a:r>
          <a:r>
            <a:rPr lang="zh-CN" altLang="en-US" sz="1800" b="1" smtClean="0"/>
            <a:t>尾呼应</a:t>
          </a:r>
          <a:r>
            <a:rPr lang="zh-CN" altLang="en-US" sz="1800" b="1" dirty="0"/>
            <a:t/>
          </a:r>
          <a:endParaRPr lang="zh-CN" altLang="en-US" sz="1800" b="1" dirty="0"/>
        </a:p>
      </dgm:t>
    </dgm:pt>
    <dgm:pt modelId="{07A15F84-2B54-414A-A5DE-74A798728646}" cxnId="{546B3886-D55B-4236-87F8-113EDC1168D4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C89C9E18-ABB5-40E6-BEE4-707316A66222}" cxnId="{546B3886-D55B-4236-87F8-113EDC1168D4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C1000807-69FD-4F90-B4D3-C01D7369ED07}">
      <dgm:prSet phldrT="[文本]" custT="1"/>
      <dgm:spPr/>
      <dgm:t>
        <a:bodyPr/>
        <a:lstStyle/>
        <a:p>
          <a:r>
            <a:rPr lang="zh-CN" altLang="en-US" sz="1800" b="1" smtClean="0"/>
            <a:t>主题呼应</a:t>
          </a:r>
          <a:endParaRPr lang="zh-CN" altLang="en-US" sz="1800" b="1" dirty="0"/>
        </a:p>
      </dgm:t>
    </dgm:pt>
    <dgm:pt modelId="{F5DB29F0-4DE2-4425-A503-06450E4938F3}" cxnId="{28D5DCB4-5959-42D5-B502-DC2D58BA064B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33477C5B-498F-40F7-82A3-125EA79AFFB4}" cxnId="{28D5DCB4-5959-42D5-B502-DC2D58BA064B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A3C8667A-E578-41B5-A3C0-2E9C57E70F06}">
      <dgm:prSet custT="1"/>
      <dgm:spPr/>
      <dgm:t>
        <a:bodyPr/>
        <a:lstStyle/>
        <a:p>
          <a:r>
            <a:rPr lang="zh-CN" altLang="en-US" sz="1800" b="1" smtClean="0"/>
            <a:t>细节呼应</a:t>
          </a:r>
          <a:endParaRPr lang="zh-CN" altLang="en-US" sz="1800" b="1" dirty="0"/>
        </a:p>
      </dgm:t>
    </dgm:pt>
    <dgm:pt modelId="{762D4512-6A7A-41F2-8D0D-2038ED2192B2}" cxnId="{49DBA420-4486-44A0-BADE-C7F6CD5D415F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36EED04E-608B-41FF-87FD-C2EADDE768DB}" cxnId="{49DBA420-4486-44A0-BADE-C7F6CD5D415F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FA2080C8-6CD6-429B-BA1B-6277BEC08A0B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/>
            <a:t>修辞</a:t>
          </a:r>
          <a:r>
            <a:rPr lang="zh-CN" altLang="en-US" sz="1800" b="1" smtClean="0"/>
            <a:t>呼应</a:t>
          </a:r>
          <a:r>
            <a:rPr lang="zh-CN" altLang="en-US" sz="1800" b="1" dirty="0"/>
            <a:t/>
          </a:r>
          <a:endParaRPr lang="zh-CN" altLang="en-US" sz="1800" b="1" dirty="0"/>
        </a:p>
      </dgm:t>
    </dgm:pt>
    <dgm:pt modelId="{02377D8C-99D5-462B-8A6B-51628A11877B}" cxnId="{7CAD66BA-AB97-41A5-86EA-84F13ABA456F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7B9920D7-9317-407F-9449-91B1705636BF}" cxnId="{7CAD66BA-AB97-41A5-86EA-84F13ABA456F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D2382E5B-4CEA-4453-9648-B55887F182F5}">
      <dgm:prSet custT="1"/>
      <dgm:spPr/>
      <dgm:t>
        <a:bodyPr/>
        <a:lstStyle/>
        <a:p>
          <a:r>
            <a:rPr lang="zh-CN" altLang="en-US" sz="1800" b="1" smtClean="0"/>
            <a:t>用词特点一致</a:t>
          </a:r>
          <a:endParaRPr lang="en-US" altLang="zh-CN" sz="1800" b="1" dirty="0" smtClean="0"/>
        </a:p>
      </dgm:t>
    </dgm:pt>
    <dgm:pt modelId="{7780B8AC-E460-4B99-ABE5-0A3C7C1EB326}" cxnId="{59E0955D-4FF0-4D04-9D77-827505CA80A0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AB81C57C-A492-42CC-BAA7-B7A70D76065D}" cxnId="{59E0955D-4FF0-4D04-9D77-827505CA80A0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1C7C713D-6C5D-4B2B-BAF3-502F82C5F259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/>
            <a:t>日常词汇</a:t>
          </a:r>
          <a:endParaRPr lang="zh-CN" altLang="en-US" sz="1800" b="1" smtClean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smtClean="0"/>
            <a:t>(“</a:t>
          </a:r>
          <a:r>
            <a:rPr lang="zh-CN" altLang="en-US" sz="1800" b="1" smtClean="0"/>
            <a:t>小</a:t>
          </a:r>
          <a:r>
            <a:rPr lang="en-US" altLang="zh-CN" sz="1800" b="1" smtClean="0"/>
            <a:t>”</a:t>
          </a:r>
          <a:r>
            <a:rPr lang="zh-CN" altLang="en-US" sz="1800" b="1" smtClean="0"/>
            <a:t>词</a:t>
          </a:r>
          <a:r>
            <a:rPr lang="en-US" altLang="zh-CN" sz="1800" b="1" smtClean="0"/>
            <a:t>)</a:t>
          </a:r>
          <a:r>
            <a:rPr lang="zh-CN" altLang="en-US" sz="1800" b="1" dirty="0"/>
            <a:t/>
          </a:r>
          <a:endParaRPr lang="zh-CN" altLang="en-US" sz="1800" b="1" dirty="0"/>
        </a:p>
      </dgm:t>
    </dgm:pt>
    <dgm:pt modelId="{110BF15E-C920-419F-AA6E-DFA7CE2A1C6A}" cxnId="{B5542B4B-C040-4FFB-8FB5-EF2D3CB0B9E4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04DD34D8-6258-4042-B015-313342353A4E}" cxnId="{B5542B4B-C040-4FFB-8FB5-EF2D3CB0B9E4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2B8C5A30-6C15-4AE6-A3D0-03E054F763E6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/>
            <a:t>专业词汇</a:t>
          </a:r>
          <a:endParaRPr lang="zh-CN" altLang="en-US" sz="1800" b="1" smtClean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/>
            <a:t>（“大”词）</a:t>
          </a:r>
          <a:r>
            <a:rPr lang="zh-CN" altLang="en-US" sz="1800" b="1" dirty="0"/>
            <a:t/>
          </a:r>
          <a:endParaRPr lang="zh-CN" altLang="en-US" sz="1800" b="1" dirty="0"/>
        </a:p>
      </dgm:t>
    </dgm:pt>
    <dgm:pt modelId="{06052D18-1FD4-42E7-90E8-F79B6E9F2FE2}" cxnId="{16439BE8-B11D-40D4-8EA0-8F5D0D314688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F513FAF0-47CC-4601-B227-B4AA329F084C}" cxnId="{16439BE8-B11D-40D4-8EA0-8F5D0D314688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C02242EB-78D5-49EB-B27A-3CF86018805F}">
      <dgm:prSet custT="1"/>
      <dgm:spPr/>
      <dgm:t>
        <a:bodyPr/>
        <a:lstStyle/>
        <a:p>
          <a:r>
            <a:rPr lang="zh-CN" altLang="en-US" sz="1800" b="1" smtClean="0"/>
            <a:t>语言、动作、心理、环境等描写角度一致</a:t>
          </a:r>
          <a:endParaRPr lang="en-US" altLang="zh-CN" sz="1800" b="1" dirty="0" smtClean="0"/>
        </a:p>
      </dgm:t>
    </dgm:pt>
    <dgm:pt modelId="{2FC5BEEA-8BD0-4BD9-A734-8686683CC387}" cxnId="{BD0922F8-9E8F-4A66-B83F-CB72FB491498}" type="parTrans">
      <dgm:prSet custT="1"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1D79A8E1-5C94-4941-90EE-B11D9DDD0A59}" cxnId="{BD0922F8-9E8F-4A66-B83F-CB72FB491498}" type="sibTrans">
      <dgm:prSet/>
      <dgm:spPr/>
      <dgm:t>
        <a:bodyPr/>
        <a:lstStyle/>
        <a:p>
          <a:endParaRPr lang="zh-CN" altLang="en-US" sz="1800" b="1">
            <a:solidFill>
              <a:sysClr val="windowText" lastClr="000000"/>
            </a:solidFill>
          </a:endParaRPr>
        </a:p>
      </dgm:t>
    </dgm:pt>
    <dgm:pt modelId="{956E1B1E-670B-4179-84A7-F85F995900D3}" type="pres">
      <dgm:prSet presAssocID="{BEB68B70-037B-4563-BC55-8D7C4D3979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679A39E-3C69-46EE-AFF0-7E19D0E8AEA3}" type="pres">
      <dgm:prSet presAssocID="{372EA1A6-5484-45D9-B337-7FCC937BC908}" presName="root1" presStyleCnt="0"/>
      <dgm:spPr/>
      <dgm:t>
        <a:bodyPr/>
        <a:lstStyle/>
        <a:p>
          <a:endParaRPr lang="zh-CN" altLang="en-US"/>
        </a:p>
      </dgm:t>
    </dgm:pt>
    <dgm:pt modelId="{AB101DF9-AC66-4F8C-AE95-612F9A7F8FB7}" type="pres">
      <dgm:prSet presAssocID="{372EA1A6-5484-45D9-B337-7FCC937BC908}" presName="LevelOneTextNode" presStyleLbl="node0" presStyleIdx="0" presStyleCnt="1" custScaleX="51776" custLinFactNeighborX="-82958" custLinFactNeighborY="-2880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8C1E42E-B262-44E9-B7AF-6FD02D4BBDCF}" type="pres">
      <dgm:prSet presAssocID="{372EA1A6-5484-45D9-B337-7FCC937BC908}" presName="level2hierChild" presStyleCnt="0"/>
      <dgm:spPr/>
      <dgm:t>
        <a:bodyPr/>
        <a:lstStyle/>
        <a:p>
          <a:endParaRPr lang="zh-CN" altLang="en-US"/>
        </a:p>
      </dgm:t>
    </dgm:pt>
    <dgm:pt modelId="{CFFE0BE8-BBB3-4F91-9C9A-78B31236BC6B}" type="pres">
      <dgm:prSet presAssocID="{407EE42D-AEDD-4BB8-902F-B55CC59031AC}" presName="conn2-1" presStyleLbl="parChTrans1D2" presStyleIdx="0" presStyleCnt="4"/>
      <dgm:spPr/>
      <dgm:t>
        <a:bodyPr/>
        <a:lstStyle/>
        <a:p>
          <a:endParaRPr lang="zh-CN" altLang="en-US"/>
        </a:p>
      </dgm:t>
    </dgm:pt>
    <dgm:pt modelId="{22987B94-2990-4080-9A4A-E4F77C320FAC}" type="pres">
      <dgm:prSet presAssocID="{407EE42D-AEDD-4BB8-902F-B55CC59031AC}" presName="connTx" presStyleCnt="0"/>
      <dgm:spPr/>
      <dgm:t>
        <a:bodyPr/>
        <a:lstStyle/>
        <a:p>
          <a:endParaRPr lang="zh-CN" altLang="en-US"/>
        </a:p>
      </dgm:t>
    </dgm:pt>
    <dgm:pt modelId="{A57CA940-13DD-4961-AFF3-FBC86195544D}" type="pres">
      <dgm:prSet presAssocID="{276BE074-6E1B-4277-BC91-1F996BFA4D8B}" presName="root2" presStyleCnt="0"/>
      <dgm:spPr/>
      <dgm:t>
        <a:bodyPr/>
        <a:lstStyle/>
        <a:p>
          <a:endParaRPr lang="zh-CN" altLang="en-US"/>
        </a:p>
      </dgm:t>
    </dgm:pt>
    <dgm:pt modelId="{BB0559A1-164B-48F5-B4F9-886945FEDA18}" type="pres">
      <dgm:prSet presAssocID="{276BE074-6E1B-4277-BC91-1F996BFA4D8B}" presName="LevelTwoTextNode" presStyleLbl="node2" presStyleIdx="0" presStyleCnt="4" custScaleX="12390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8F20B80-A695-4543-B64E-09AEB4333F12}" type="pres">
      <dgm:prSet presAssocID="{276BE074-6E1B-4277-BC91-1F996BFA4D8B}" presName="level3hierChild" presStyleCnt="0"/>
      <dgm:spPr/>
      <dgm:t>
        <a:bodyPr/>
        <a:lstStyle/>
        <a:p>
          <a:endParaRPr lang="zh-CN" altLang="en-US"/>
        </a:p>
      </dgm:t>
    </dgm:pt>
    <dgm:pt modelId="{90E5E22E-9B11-4C27-82DB-4C8816C922D3}" type="pres">
      <dgm:prSet presAssocID="{A9457756-8A30-4793-A51E-4442A7286F50}" presName="conn2-1" presStyleLbl="parChTrans1D3" presStyleIdx="0" presStyleCnt="7"/>
      <dgm:spPr/>
      <dgm:t>
        <a:bodyPr/>
        <a:lstStyle/>
        <a:p>
          <a:endParaRPr lang="zh-CN" altLang="en-US"/>
        </a:p>
      </dgm:t>
    </dgm:pt>
    <dgm:pt modelId="{25989FB8-06D4-466B-9FF4-90266C8AB763}" type="pres">
      <dgm:prSet presAssocID="{A9457756-8A30-4793-A51E-4442A7286F50}" presName="connTx" presStyleCnt="0"/>
      <dgm:spPr/>
      <dgm:t>
        <a:bodyPr/>
        <a:lstStyle/>
        <a:p>
          <a:endParaRPr lang="zh-CN" altLang="en-US"/>
        </a:p>
      </dgm:t>
    </dgm:pt>
    <dgm:pt modelId="{40F3EB9F-DCBA-4576-812D-CA1FAD0215F7}" type="pres">
      <dgm:prSet presAssocID="{5DCADE93-EFDA-4973-9DBE-996D646E9BE0}" presName="root2" presStyleCnt="0"/>
      <dgm:spPr/>
      <dgm:t>
        <a:bodyPr/>
        <a:lstStyle/>
        <a:p>
          <a:endParaRPr lang="zh-CN" altLang="en-US"/>
        </a:p>
      </dgm:t>
    </dgm:pt>
    <dgm:pt modelId="{61F89CF7-9A01-474B-9134-FAD77FF51140}" type="pres">
      <dgm:prSet presAssocID="{5DCADE93-EFDA-4973-9DBE-996D646E9BE0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D793DB6-E045-43E5-8ABA-9116673E29CF}" type="pres">
      <dgm:prSet presAssocID="{5DCADE93-EFDA-4973-9DBE-996D646E9BE0}" presName="level3hierChild" presStyleCnt="0"/>
      <dgm:spPr/>
      <dgm:t>
        <a:bodyPr/>
        <a:lstStyle/>
        <a:p>
          <a:endParaRPr lang="zh-CN" altLang="en-US"/>
        </a:p>
      </dgm:t>
    </dgm:pt>
    <dgm:pt modelId="{FE72DB1E-7EF9-4679-97D3-25AE25D663E3}" type="pres">
      <dgm:prSet presAssocID="{7D893C0C-1765-4D72-AE0C-42FFC9797290}" presName="conn2-1" presStyleLbl="parChTrans1D3" presStyleIdx="1" presStyleCnt="7"/>
      <dgm:spPr/>
      <dgm:t>
        <a:bodyPr/>
        <a:lstStyle/>
        <a:p>
          <a:endParaRPr lang="zh-CN" altLang="en-US"/>
        </a:p>
      </dgm:t>
    </dgm:pt>
    <dgm:pt modelId="{1279B3FD-4D23-4B61-AC2B-246898BFEAE9}" type="pres">
      <dgm:prSet presAssocID="{7D893C0C-1765-4D72-AE0C-42FFC9797290}" presName="connTx" presStyleCnt="0"/>
      <dgm:spPr/>
      <dgm:t>
        <a:bodyPr/>
        <a:lstStyle/>
        <a:p>
          <a:endParaRPr lang="zh-CN" altLang="en-US"/>
        </a:p>
      </dgm:t>
    </dgm:pt>
    <dgm:pt modelId="{E6B3A81B-32AC-4BE5-8C55-BB2B4491B59F}" type="pres">
      <dgm:prSet presAssocID="{72527EDD-4E9F-4E82-A229-6FFCDF884246}" presName="root2" presStyleCnt="0"/>
      <dgm:spPr/>
      <dgm:t>
        <a:bodyPr/>
        <a:lstStyle/>
        <a:p>
          <a:endParaRPr lang="zh-CN" altLang="en-US"/>
        </a:p>
      </dgm:t>
    </dgm:pt>
    <dgm:pt modelId="{B425DCBA-A103-4F20-BFBE-B7DE851105A5}" type="pres">
      <dgm:prSet presAssocID="{72527EDD-4E9F-4E82-A229-6FFCDF884246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1C9DB6-CCB7-4C15-B131-1B5ADCCF4663}" type="pres">
      <dgm:prSet presAssocID="{72527EDD-4E9F-4E82-A229-6FFCDF884246}" presName="level3hierChild" presStyleCnt="0"/>
      <dgm:spPr/>
      <dgm:t>
        <a:bodyPr/>
        <a:lstStyle/>
        <a:p>
          <a:endParaRPr lang="zh-CN" altLang="en-US"/>
        </a:p>
      </dgm:t>
    </dgm:pt>
    <dgm:pt modelId="{E6406E0B-DD5B-4ADB-981D-C281FCFA0E09}" type="pres">
      <dgm:prSet presAssocID="{07A15F84-2B54-414A-A5DE-74A798728646}" presName="conn2-1" presStyleLbl="parChTrans1D2" presStyleIdx="1" presStyleCnt="4"/>
      <dgm:spPr/>
      <dgm:t>
        <a:bodyPr/>
        <a:lstStyle/>
        <a:p>
          <a:endParaRPr lang="zh-CN" altLang="en-US"/>
        </a:p>
      </dgm:t>
    </dgm:pt>
    <dgm:pt modelId="{F28D9529-8966-4550-9819-41BA26DE8714}" type="pres">
      <dgm:prSet presAssocID="{07A15F84-2B54-414A-A5DE-74A798728646}" presName="connTx" presStyleCnt="0"/>
      <dgm:spPr/>
      <dgm:t>
        <a:bodyPr/>
        <a:lstStyle/>
        <a:p>
          <a:endParaRPr lang="zh-CN" altLang="en-US"/>
        </a:p>
      </dgm:t>
    </dgm:pt>
    <dgm:pt modelId="{FB06783A-A6C0-464C-B1D7-148F539608D7}" type="pres">
      <dgm:prSet presAssocID="{DAA05AA0-68FC-43B7-871A-D50E870DDD7E}" presName="root2" presStyleCnt="0"/>
      <dgm:spPr/>
      <dgm:t>
        <a:bodyPr/>
        <a:lstStyle/>
        <a:p>
          <a:endParaRPr lang="zh-CN" altLang="en-US"/>
        </a:p>
      </dgm:t>
    </dgm:pt>
    <dgm:pt modelId="{3FD4B732-917F-4CF1-9EE9-B2F5C94ED067}" type="pres">
      <dgm:prSet presAssocID="{DAA05AA0-68FC-43B7-871A-D50E870DDD7E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2608983-FEA2-4495-8290-16E8449DC6E0}" type="pres">
      <dgm:prSet presAssocID="{DAA05AA0-68FC-43B7-871A-D50E870DDD7E}" presName="level3hierChild" presStyleCnt="0"/>
      <dgm:spPr/>
      <dgm:t>
        <a:bodyPr/>
        <a:lstStyle/>
        <a:p>
          <a:endParaRPr lang="zh-CN" altLang="en-US"/>
        </a:p>
      </dgm:t>
    </dgm:pt>
    <dgm:pt modelId="{10E8001A-93C6-4C6F-97FB-8FCB372D7370}" type="pres">
      <dgm:prSet presAssocID="{F5DB29F0-4DE2-4425-A503-06450E4938F3}" presName="conn2-1" presStyleLbl="parChTrans1D3" presStyleIdx="2" presStyleCnt="7"/>
      <dgm:spPr/>
      <dgm:t>
        <a:bodyPr/>
        <a:lstStyle/>
        <a:p>
          <a:endParaRPr lang="zh-CN" altLang="en-US"/>
        </a:p>
      </dgm:t>
    </dgm:pt>
    <dgm:pt modelId="{BA5968F6-C083-40C7-B0DD-84DE6B3B50FE}" type="pres">
      <dgm:prSet presAssocID="{F5DB29F0-4DE2-4425-A503-06450E4938F3}" presName="connTx" presStyleCnt="0"/>
      <dgm:spPr/>
      <dgm:t>
        <a:bodyPr/>
        <a:lstStyle/>
        <a:p>
          <a:endParaRPr lang="zh-CN" altLang="en-US"/>
        </a:p>
      </dgm:t>
    </dgm:pt>
    <dgm:pt modelId="{48320B93-B282-460C-9BD3-E436F0139828}" type="pres">
      <dgm:prSet presAssocID="{C1000807-69FD-4F90-B4D3-C01D7369ED07}" presName="root2" presStyleCnt="0"/>
      <dgm:spPr/>
      <dgm:t>
        <a:bodyPr/>
        <a:lstStyle/>
        <a:p>
          <a:endParaRPr lang="zh-CN" altLang="en-US"/>
        </a:p>
      </dgm:t>
    </dgm:pt>
    <dgm:pt modelId="{5E50EA3A-AE43-44FE-898B-FBAC81EF23CF}" type="pres">
      <dgm:prSet presAssocID="{C1000807-69FD-4F90-B4D3-C01D7369ED07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26CECE4-14D4-4F9F-B62B-233C84A49A9B}" type="pres">
      <dgm:prSet presAssocID="{C1000807-69FD-4F90-B4D3-C01D7369ED07}" presName="level3hierChild" presStyleCnt="0"/>
      <dgm:spPr/>
      <dgm:t>
        <a:bodyPr/>
        <a:lstStyle/>
        <a:p>
          <a:endParaRPr lang="zh-CN" altLang="en-US"/>
        </a:p>
      </dgm:t>
    </dgm:pt>
    <dgm:pt modelId="{5059356C-58F0-467A-9811-3CC7B846614D}" type="pres">
      <dgm:prSet presAssocID="{762D4512-6A7A-41F2-8D0D-2038ED2192B2}" presName="conn2-1" presStyleLbl="parChTrans1D3" presStyleIdx="3" presStyleCnt="7"/>
      <dgm:spPr/>
      <dgm:t>
        <a:bodyPr/>
        <a:lstStyle/>
        <a:p>
          <a:endParaRPr lang="zh-CN" altLang="en-US"/>
        </a:p>
      </dgm:t>
    </dgm:pt>
    <dgm:pt modelId="{EF35F288-86AB-481B-899D-9B07B28FD232}" type="pres">
      <dgm:prSet presAssocID="{762D4512-6A7A-41F2-8D0D-2038ED2192B2}" presName="connTx" presStyleCnt="0"/>
      <dgm:spPr/>
      <dgm:t>
        <a:bodyPr/>
        <a:lstStyle/>
        <a:p>
          <a:endParaRPr lang="zh-CN" altLang="en-US"/>
        </a:p>
      </dgm:t>
    </dgm:pt>
    <dgm:pt modelId="{1AA88779-94D5-4869-92F6-5F08470E148C}" type="pres">
      <dgm:prSet presAssocID="{A3C8667A-E578-41B5-A3C0-2E9C57E70F06}" presName="root2" presStyleCnt="0"/>
      <dgm:spPr/>
      <dgm:t>
        <a:bodyPr/>
        <a:lstStyle/>
        <a:p>
          <a:endParaRPr lang="zh-CN" altLang="en-US"/>
        </a:p>
      </dgm:t>
    </dgm:pt>
    <dgm:pt modelId="{061F1D74-8B98-493E-8450-3071FB047C2E}" type="pres">
      <dgm:prSet presAssocID="{A3C8667A-E578-41B5-A3C0-2E9C57E70F06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6910263-55EF-44C7-B3BE-211968D072D5}" type="pres">
      <dgm:prSet presAssocID="{A3C8667A-E578-41B5-A3C0-2E9C57E70F06}" presName="level3hierChild" presStyleCnt="0"/>
      <dgm:spPr/>
      <dgm:t>
        <a:bodyPr/>
        <a:lstStyle/>
        <a:p>
          <a:endParaRPr lang="zh-CN" altLang="en-US"/>
        </a:p>
      </dgm:t>
    </dgm:pt>
    <dgm:pt modelId="{A94346AF-30D4-49D8-996C-E2BE1D8C084B}" type="pres">
      <dgm:prSet presAssocID="{02377D8C-99D5-462B-8A6B-51628A11877B}" presName="conn2-1" presStyleLbl="parChTrans1D3" presStyleIdx="4" presStyleCnt="7"/>
      <dgm:spPr/>
      <dgm:t>
        <a:bodyPr/>
        <a:lstStyle/>
        <a:p>
          <a:endParaRPr lang="zh-CN" altLang="en-US"/>
        </a:p>
      </dgm:t>
    </dgm:pt>
    <dgm:pt modelId="{BCECB38D-B751-4C51-8AD5-D22FC7FB0C95}" type="pres">
      <dgm:prSet presAssocID="{02377D8C-99D5-462B-8A6B-51628A11877B}" presName="connTx" presStyleCnt="0"/>
      <dgm:spPr/>
      <dgm:t>
        <a:bodyPr/>
        <a:lstStyle/>
        <a:p>
          <a:endParaRPr lang="zh-CN" altLang="en-US"/>
        </a:p>
      </dgm:t>
    </dgm:pt>
    <dgm:pt modelId="{B05D25AA-9C5E-47F3-9E44-FC04A8D37F35}" type="pres">
      <dgm:prSet presAssocID="{FA2080C8-6CD6-429B-BA1B-6277BEC08A0B}" presName="root2" presStyleCnt="0"/>
      <dgm:spPr/>
      <dgm:t>
        <a:bodyPr/>
        <a:lstStyle/>
        <a:p>
          <a:endParaRPr lang="zh-CN" altLang="en-US"/>
        </a:p>
      </dgm:t>
    </dgm:pt>
    <dgm:pt modelId="{F4243122-D5B9-4D60-AD7D-79AD31DB89F6}" type="pres">
      <dgm:prSet presAssocID="{FA2080C8-6CD6-429B-BA1B-6277BEC08A0B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9EC09CD-A80A-45AB-ABE4-BA03FA59B228}" type="pres">
      <dgm:prSet presAssocID="{FA2080C8-6CD6-429B-BA1B-6277BEC08A0B}" presName="level3hierChild" presStyleCnt="0"/>
      <dgm:spPr/>
      <dgm:t>
        <a:bodyPr/>
        <a:lstStyle/>
        <a:p>
          <a:endParaRPr lang="zh-CN" altLang="en-US"/>
        </a:p>
      </dgm:t>
    </dgm:pt>
    <dgm:pt modelId="{8B078854-7C86-490E-85A3-041E108932E4}" type="pres">
      <dgm:prSet presAssocID="{7780B8AC-E460-4B99-ABE5-0A3C7C1EB326}" presName="conn2-1" presStyleLbl="parChTrans1D2" presStyleIdx="2" presStyleCnt="4"/>
      <dgm:spPr/>
      <dgm:t>
        <a:bodyPr/>
        <a:lstStyle/>
        <a:p>
          <a:endParaRPr lang="zh-CN" altLang="en-US"/>
        </a:p>
      </dgm:t>
    </dgm:pt>
    <dgm:pt modelId="{0CD855DD-DFFF-4494-B9A5-DCEBB206A330}" type="pres">
      <dgm:prSet presAssocID="{7780B8AC-E460-4B99-ABE5-0A3C7C1EB326}" presName="connTx" presStyleCnt="0"/>
      <dgm:spPr/>
      <dgm:t>
        <a:bodyPr/>
        <a:lstStyle/>
        <a:p>
          <a:endParaRPr lang="zh-CN" altLang="en-US"/>
        </a:p>
      </dgm:t>
    </dgm:pt>
    <dgm:pt modelId="{D3FDB588-12B7-4215-870C-389B7741CD7C}" type="pres">
      <dgm:prSet presAssocID="{D2382E5B-4CEA-4453-9648-B55887F182F5}" presName="root2" presStyleCnt="0"/>
      <dgm:spPr/>
      <dgm:t>
        <a:bodyPr/>
        <a:lstStyle/>
        <a:p>
          <a:endParaRPr lang="zh-CN" altLang="en-US"/>
        </a:p>
      </dgm:t>
    </dgm:pt>
    <dgm:pt modelId="{57D54E91-474C-4B26-9CB5-BE4F91E0FA2C}" type="pres">
      <dgm:prSet presAssocID="{D2382E5B-4CEA-4453-9648-B55887F182F5}" presName="LevelTwoTextNode" presStyleLbl="node2" presStyleIdx="2" presStyleCnt="4" custScaleX="12805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8888D06-99E0-4CCC-8A74-E9FF799568E3}" type="pres">
      <dgm:prSet presAssocID="{D2382E5B-4CEA-4453-9648-B55887F182F5}" presName="level3hierChild" presStyleCnt="0"/>
      <dgm:spPr/>
      <dgm:t>
        <a:bodyPr/>
        <a:lstStyle/>
        <a:p>
          <a:endParaRPr lang="zh-CN" altLang="en-US"/>
        </a:p>
      </dgm:t>
    </dgm:pt>
    <dgm:pt modelId="{1930E4E4-6B15-49C0-BDF3-25992782A094}" type="pres">
      <dgm:prSet presAssocID="{110BF15E-C920-419F-AA6E-DFA7CE2A1C6A}" presName="conn2-1" presStyleLbl="parChTrans1D3" presStyleIdx="5" presStyleCnt="7"/>
      <dgm:spPr/>
      <dgm:t>
        <a:bodyPr/>
        <a:lstStyle/>
        <a:p>
          <a:endParaRPr lang="zh-CN" altLang="en-US"/>
        </a:p>
      </dgm:t>
    </dgm:pt>
    <dgm:pt modelId="{529D5D9A-63DC-4044-9E3D-B66B14287461}" type="pres">
      <dgm:prSet presAssocID="{110BF15E-C920-419F-AA6E-DFA7CE2A1C6A}" presName="connTx" presStyleCnt="0"/>
      <dgm:spPr/>
      <dgm:t>
        <a:bodyPr/>
        <a:lstStyle/>
        <a:p>
          <a:endParaRPr lang="zh-CN" altLang="en-US"/>
        </a:p>
      </dgm:t>
    </dgm:pt>
    <dgm:pt modelId="{EC78A16C-70A1-4A73-950F-52076619D35B}" type="pres">
      <dgm:prSet presAssocID="{1C7C713D-6C5D-4B2B-BAF3-502F82C5F259}" presName="root2" presStyleCnt="0"/>
      <dgm:spPr/>
      <dgm:t>
        <a:bodyPr/>
        <a:lstStyle/>
        <a:p>
          <a:endParaRPr lang="zh-CN" altLang="en-US"/>
        </a:p>
      </dgm:t>
    </dgm:pt>
    <dgm:pt modelId="{A4E62705-7CC9-445F-95E8-C31B81C062C1}" type="pres">
      <dgm:prSet presAssocID="{1C7C713D-6C5D-4B2B-BAF3-502F82C5F259}" presName="LevelTwoTextNode" presStyleLbl="node3" presStyleIdx="5" presStyleCnt="7" custScaleX="11445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33F0DA8-200E-4311-9B63-8576F53D5D0F}" type="pres">
      <dgm:prSet presAssocID="{1C7C713D-6C5D-4B2B-BAF3-502F82C5F259}" presName="level3hierChild" presStyleCnt="0"/>
      <dgm:spPr/>
      <dgm:t>
        <a:bodyPr/>
        <a:lstStyle/>
        <a:p>
          <a:endParaRPr lang="zh-CN" altLang="en-US"/>
        </a:p>
      </dgm:t>
    </dgm:pt>
    <dgm:pt modelId="{051CAEC4-990C-4E90-B217-CC9ABABBF244}" type="pres">
      <dgm:prSet presAssocID="{06052D18-1FD4-42E7-90E8-F79B6E9F2FE2}" presName="conn2-1" presStyleLbl="parChTrans1D3" presStyleIdx="6" presStyleCnt="7"/>
      <dgm:spPr/>
      <dgm:t>
        <a:bodyPr/>
        <a:lstStyle/>
        <a:p>
          <a:endParaRPr lang="zh-CN" altLang="en-US"/>
        </a:p>
      </dgm:t>
    </dgm:pt>
    <dgm:pt modelId="{4981764F-1E61-4A9E-882C-984224AF68FD}" type="pres">
      <dgm:prSet presAssocID="{06052D18-1FD4-42E7-90E8-F79B6E9F2FE2}" presName="connTx" presStyleCnt="0"/>
      <dgm:spPr/>
      <dgm:t>
        <a:bodyPr/>
        <a:lstStyle/>
        <a:p>
          <a:endParaRPr lang="zh-CN" altLang="en-US"/>
        </a:p>
      </dgm:t>
    </dgm:pt>
    <dgm:pt modelId="{78E92199-DE9A-4F4A-AD0D-CA91458369B0}" type="pres">
      <dgm:prSet presAssocID="{2B8C5A30-6C15-4AE6-A3D0-03E054F763E6}" presName="root2" presStyleCnt="0"/>
      <dgm:spPr/>
      <dgm:t>
        <a:bodyPr/>
        <a:lstStyle/>
        <a:p>
          <a:endParaRPr lang="zh-CN" altLang="en-US"/>
        </a:p>
      </dgm:t>
    </dgm:pt>
    <dgm:pt modelId="{9559DDCB-8001-407D-AEC2-A15C8EA2E52A}" type="pres">
      <dgm:prSet presAssocID="{2B8C5A30-6C15-4AE6-A3D0-03E054F763E6}" presName="LevelTwoTextNode" presStyleLbl="node3" presStyleIdx="6" presStyleCnt="7" custScaleX="1272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28BF61B-6F99-459B-8369-40240BBBA26D}" type="pres">
      <dgm:prSet presAssocID="{2B8C5A30-6C15-4AE6-A3D0-03E054F763E6}" presName="level3hierChild" presStyleCnt="0"/>
      <dgm:spPr/>
      <dgm:t>
        <a:bodyPr/>
        <a:lstStyle/>
        <a:p>
          <a:endParaRPr lang="zh-CN" altLang="en-US"/>
        </a:p>
      </dgm:t>
    </dgm:pt>
    <dgm:pt modelId="{263B4473-5CAB-417F-97CC-13C345A6AE25}" type="pres">
      <dgm:prSet presAssocID="{2FC5BEEA-8BD0-4BD9-A734-8686683CC387}" presName="conn2-1" presStyleLbl="parChTrans1D2" presStyleIdx="3" presStyleCnt="4"/>
      <dgm:spPr/>
      <dgm:t>
        <a:bodyPr/>
        <a:lstStyle/>
        <a:p>
          <a:endParaRPr lang="zh-CN" altLang="en-US"/>
        </a:p>
      </dgm:t>
    </dgm:pt>
    <dgm:pt modelId="{09185A63-9013-43BD-BEEA-19FC6F833B55}" type="pres">
      <dgm:prSet presAssocID="{2FC5BEEA-8BD0-4BD9-A734-8686683CC387}" presName="connTx" presStyleCnt="0"/>
      <dgm:spPr/>
      <dgm:t>
        <a:bodyPr/>
        <a:lstStyle/>
        <a:p>
          <a:endParaRPr lang="zh-CN" altLang="en-US"/>
        </a:p>
      </dgm:t>
    </dgm:pt>
    <dgm:pt modelId="{19080FD8-0F9B-4FCB-8E8D-48DAFFF58FBB}" type="pres">
      <dgm:prSet presAssocID="{C02242EB-78D5-49EB-B27A-3CF86018805F}" presName="root2" presStyleCnt="0"/>
      <dgm:spPr/>
      <dgm:t>
        <a:bodyPr/>
        <a:lstStyle/>
        <a:p>
          <a:endParaRPr lang="zh-CN" altLang="en-US"/>
        </a:p>
      </dgm:t>
    </dgm:pt>
    <dgm:pt modelId="{B0300A31-E444-4749-963B-4D4290EFF3EA}" type="pres">
      <dgm:prSet presAssocID="{C02242EB-78D5-49EB-B27A-3CF86018805F}" presName="LevelTwoTextNode" presStyleLbl="node2" presStyleIdx="3" presStyleCnt="4" custScaleX="30042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783143A-E96F-486B-9570-7F2E0D51C4A2}" type="pres">
      <dgm:prSet presAssocID="{C02242EB-78D5-49EB-B27A-3CF86018805F}" presName="level3hierChild" presStyleCnt="0"/>
      <dgm:spPr/>
      <dgm:t>
        <a:bodyPr/>
        <a:lstStyle/>
        <a:p>
          <a:endParaRPr lang="zh-CN" altLang="en-US"/>
        </a:p>
      </dgm:t>
    </dgm:pt>
  </dgm:ptLst>
  <dgm:cxnLst>
    <dgm:cxn modelId="{0EFADCD5-8C4D-4659-B031-7E350D6BA0B8}" srcId="{BEB68B70-037B-4563-BC55-8D7C4D3979E3}" destId="{372EA1A6-5484-45D9-B337-7FCC937BC908}" srcOrd="0" destOrd="0" parTransId="{C9FF704E-AB45-4431-8B38-1C0D1AA4E797}" sibTransId="{C37FA734-6A44-4343-93F6-C151F8D5D0EC}"/>
    <dgm:cxn modelId="{8D2295E0-DC82-4961-951A-F5F895157A5E}" srcId="{372EA1A6-5484-45D9-B337-7FCC937BC908}" destId="{276BE074-6E1B-4277-BC91-1F996BFA4D8B}" srcOrd="0" destOrd="0" parTransId="{407EE42D-AEDD-4BB8-902F-B55CC59031AC}" sibTransId="{21F791BB-F18B-4318-927E-9E3C035931C5}"/>
    <dgm:cxn modelId="{CB44F6A7-C2A5-4693-A746-89F966D5544A}" srcId="{276BE074-6E1B-4277-BC91-1F996BFA4D8B}" destId="{5DCADE93-EFDA-4973-9DBE-996D646E9BE0}" srcOrd="0" destOrd="0" parTransId="{A9457756-8A30-4793-A51E-4442A7286F50}" sibTransId="{FCB0BFC8-6D16-4B07-9899-A3B75ECFBBC3}"/>
    <dgm:cxn modelId="{DABEB3EA-0951-4216-B4BF-8C293E0799F2}" srcId="{276BE074-6E1B-4277-BC91-1F996BFA4D8B}" destId="{72527EDD-4E9F-4E82-A229-6FFCDF884246}" srcOrd="1" destOrd="0" parTransId="{7D893C0C-1765-4D72-AE0C-42FFC9797290}" sibTransId="{26DAA1B6-E0F8-4B04-825C-A0ABED5394F6}"/>
    <dgm:cxn modelId="{546B3886-D55B-4236-87F8-113EDC1168D4}" srcId="{372EA1A6-5484-45D9-B337-7FCC937BC908}" destId="{DAA05AA0-68FC-43B7-871A-D50E870DDD7E}" srcOrd="1" destOrd="0" parTransId="{07A15F84-2B54-414A-A5DE-74A798728646}" sibTransId="{C89C9E18-ABB5-40E6-BEE4-707316A66222}"/>
    <dgm:cxn modelId="{28D5DCB4-5959-42D5-B502-DC2D58BA064B}" srcId="{DAA05AA0-68FC-43B7-871A-D50E870DDD7E}" destId="{C1000807-69FD-4F90-B4D3-C01D7369ED07}" srcOrd="0" destOrd="1" parTransId="{F5DB29F0-4DE2-4425-A503-06450E4938F3}" sibTransId="{33477C5B-498F-40F7-82A3-125EA79AFFB4}"/>
    <dgm:cxn modelId="{49DBA420-4486-44A0-BADE-C7F6CD5D415F}" srcId="{DAA05AA0-68FC-43B7-871A-D50E870DDD7E}" destId="{A3C8667A-E578-41B5-A3C0-2E9C57E70F06}" srcOrd="1" destOrd="1" parTransId="{762D4512-6A7A-41F2-8D0D-2038ED2192B2}" sibTransId="{36EED04E-608B-41FF-87FD-C2EADDE768DB}"/>
    <dgm:cxn modelId="{7CAD66BA-AB97-41A5-86EA-84F13ABA456F}" srcId="{DAA05AA0-68FC-43B7-871A-D50E870DDD7E}" destId="{FA2080C8-6CD6-429B-BA1B-6277BEC08A0B}" srcOrd="2" destOrd="1" parTransId="{02377D8C-99D5-462B-8A6B-51628A11877B}" sibTransId="{7B9920D7-9317-407F-9449-91B1705636BF}"/>
    <dgm:cxn modelId="{59E0955D-4FF0-4D04-9D77-827505CA80A0}" srcId="{372EA1A6-5484-45D9-B337-7FCC937BC908}" destId="{D2382E5B-4CEA-4453-9648-B55887F182F5}" srcOrd="2" destOrd="0" parTransId="{7780B8AC-E460-4B99-ABE5-0A3C7C1EB326}" sibTransId="{AB81C57C-A492-42CC-BAA7-B7A70D76065D}"/>
    <dgm:cxn modelId="{B5542B4B-C040-4FFB-8FB5-EF2D3CB0B9E4}" srcId="{D2382E5B-4CEA-4453-9648-B55887F182F5}" destId="{1C7C713D-6C5D-4B2B-BAF3-502F82C5F259}" srcOrd="0" destOrd="2" parTransId="{110BF15E-C920-419F-AA6E-DFA7CE2A1C6A}" sibTransId="{04DD34D8-6258-4042-B015-313342353A4E}"/>
    <dgm:cxn modelId="{16439BE8-B11D-40D4-8EA0-8F5D0D314688}" srcId="{D2382E5B-4CEA-4453-9648-B55887F182F5}" destId="{2B8C5A30-6C15-4AE6-A3D0-03E054F763E6}" srcOrd="1" destOrd="2" parTransId="{06052D18-1FD4-42E7-90E8-F79B6E9F2FE2}" sibTransId="{F513FAF0-47CC-4601-B227-B4AA329F084C}"/>
    <dgm:cxn modelId="{BD0922F8-9E8F-4A66-B83F-CB72FB491498}" srcId="{372EA1A6-5484-45D9-B337-7FCC937BC908}" destId="{C02242EB-78D5-49EB-B27A-3CF86018805F}" srcOrd="3" destOrd="0" parTransId="{2FC5BEEA-8BD0-4BD9-A734-8686683CC387}" sibTransId="{1D79A8E1-5C94-4941-90EE-B11D9DDD0A59}"/>
    <dgm:cxn modelId="{40D3B2C4-9989-46FB-887A-4A806273CCE9}" type="presOf" srcId="{BEB68B70-037B-4563-BC55-8D7C4D3979E3}" destId="{956E1B1E-670B-4179-84A7-F85F995900D3}" srcOrd="0" destOrd="0" presId="urn:microsoft.com/office/officeart/2005/8/layout/hierarchy2"/>
    <dgm:cxn modelId="{6F70FC59-1C14-451D-A290-0F70EC20B2CF}" type="presParOf" srcId="{956E1B1E-670B-4179-84A7-F85F995900D3}" destId="{E679A39E-3C69-46EE-AFF0-7E19D0E8AEA3}" srcOrd="0" destOrd="0" presId="urn:microsoft.com/office/officeart/2005/8/layout/hierarchy2"/>
    <dgm:cxn modelId="{C4B5CF17-7C3B-43AB-8FB7-A09A0275643D}" type="presParOf" srcId="{E679A39E-3C69-46EE-AFF0-7E19D0E8AEA3}" destId="{AB101DF9-AC66-4F8C-AE95-612F9A7F8FB7}" srcOrd="0" destOrd="0" presId="urn:microsoft.com/office/officeart/2005/8/layout/hierarchy2"/>
    <dgm:cxn modelId="{B8872B96-63B7-4B8F-B8A7-117D63201D3C}" type="presOf" srcId="{372EA1A6-5484-45D9-B337-7FCC937BC908}" destId="{AB101DF9-AC66-4F8C-AE95-612F9A7F8FB7}" srcOrd="0" destOrd="0" presId="urn:microsoft.com/office/officeart/2005/8/layout/hierarchy2"/>
    <dgm:cxn modelId="{9BCE4842-978E-4FEC-9DBD-4EDF4DBDAFE6}" type="presParOf" srcId="{E679A39E-3C69-46EE-AFF0-7E19D0E8AEA3}" destId="{78C1E42E-B262-44E9-B7AF-6FD02D4BBDCF}" srcOrd="1" destOrd="0" presId="urn:microsoft.com/office/officeart/2005/8/layout/hierarchy2"/>
    <dgm:cxn modelId="{DC3FA685-41D0-42AE-87F0-73F3B6C69CA2}" type="presParOf" srcId="{78C1E42E-B262-44E9-B7AF-6FD02D4BBDCF}" destId="{CFFE0BE8-BBB3-4F91-9C9A-78B31236BC6B}" srcOrd="0" destOrd="1" presId="urn:microsoft.com/office/officeart/2005/8/layout/hierarchy2"/>
    <dgm:cxn modelId="{690D8F5F-811F-4A65-9AC2-FA5011A3328D}" type="presOf" srcId="{407EE42D-AEDD-4BB8-902F-B55CC59031AC}" destId="{CFFE0BE8-BBB3-4F91-9C9A-78B31236BC6B}" srcOrd="0" destOrd="0" presId="urn:microsoft.com/office/officeart/2005/8/layout/hierarchy2"/>
    <dgm:cxn modelId="{CF0EA6FE-B020-48A0-9FA9-67A7E3666395}" type="presParOf" srcId="{CFFE0BE8-BBB3-4F91-9C9A-78B31236BC6B}" destId="{22987B94-2990-4080-9A4A-E4F77C320FAC}" srcOrd="0" destOrd="0" presId="urn:microsoft.com/office/officeart/2005/8/layout/hierarchy2"/>
    <dgm:cxn modelId="{974D089B-72F8-42CE-B41B-3A21C92DB520}" type="presOf" srcId="{407EE42D-AEDD-4BB8-902F-B55CC59031AC}" destId="{22987B94-2990-4080-9A4A-E4F77C320FAC}" srcOrd="1" destOrd="0" presId="urn:microsoft.com/office/officeart/2005/8/layout/hierarchy2"/>
    <dgm:cxn modelId="{AC69CF1C-9270-477A-8D4D-924B8D73AB04}" type="presParOf" srcId="{78C1E42E-B262-44E9-B7AF-6FD02D4BBDCF}" destId="{A57CA940-13DD-4961-AFF3-FBC86195544D}" srcOrd="1" destOrd="1" presId="urn:microsoft.com/office/officeart/2005/8/layout/hierarchy2"/>
    <dgm:cxn modelId="{AA364B94-181B-4D63-8956-DDEA6E60A160}" type="presParOf" srcId="{A57CA940-13DD-4961-AFF3-FBC86195544D}" destId="{BB0559A1-164B-48F5-B4F9-886945FEDA18}" srcOrd="0" destOrd="1" presId="urn:microsoft.com/office/officeart/2005/8/layout/hierarchy2"/>
    <dgm:cxn modelId="{542CBDAB-D93C-4566-8A14-E542677441C1}" type="presOf" srcId="{276BE074-6E1B-4277-BC91-1F996BFA4D8B}" destId="{BB0559A1-164B-48F5-B4F9-886945FEDA18}" srcOrd="0" destOrd="0" presId="urn:microsoft.com/office/officeart/2005/8/layout/hierarchy2"/>
    <dgm:cxn modelId="{91772A61-5610-4C9F-BACD-4EBB3AACF4EE}" type="presParOf" srcId="{A57CA940-13DD-4961-AFF3-FBC86195544D}" destId="{78F20B80-A695-4543-B64E-09AEB4333F12}" srcOrd="1" destOrd="1" presId="urn:microsoft.com/office/officeart/2005/8/layout/hierarchy2"/>
    <dgm:cxn modelId="{71983AFB-7E7E-40EF-B2DF-50D48194E3C5}" type="presParOf" srcId="{78F20B80-A695-4543-B64E-09AEB4333F12}" destId="{90E5E22E-9B11-4C27-82DB-4C8816C922D3}" srcOrd="0" destOrd="1" presId="urn:microsoft.com/office/officeart/2005/8/layout/hierarchy2"/>
    <dgm:cxn modelId="{442647AC-8C3C-4CC3-9096-8F3426E7DB93}" type="presOf" srcId="{A9457756-8A30-4793-A51E-4442A7286F50}" destId="{90E5E22E-9B11-4C27-82DB-4C8816C922D3}" srcOrd="0" destOrd="0" presId="urn:microsoft.com/office/officeart/2005/8/layout/hierarchy2"/>
    <dgm:cxn modelId="{BA55B0D8-42A9-4132-B6D9-71D1FCD11031}" type="presParOf" srcId="{90E5E22E-9B11-4C27-82DB-4C8816C922D3}" destId="{25989FB8-06D4-466B-9FF4-90266C8AB763}" srcOrd="0" destOrd="0" presId="urn:microsoft.com/office/officeart/2005/8/layout/hierarchy2"/>
    <dgm:cxn modelId="{329CB292-355B-4929-B026-FC90B05E053F}" type="presOf" srcId="{A9457756-8A30-4793-A51E-4442A7286F50}" destId="{25989FB8-06D4-466B-9FF4-90266C8AB763}" srcOrd="1" destOrd="0" presId="urn:microsoft.com/office/officeart/2005/8/layout/hierarchy2"/>
    <dgm:cxn modelId="{80B7F1B5-7CE5-4D6E-B284-5FECED5DB338}" type="presParOf" srcId="{78F20B80-A695-4543-B64E-09AEB4333F12}" destId="{40F3EB9F-DCBA-4576-812D-CA1FAD0215F7}" srcOrd="1" destOrd="1" presId="urn:microsoft.com/office/officeart/2005/8/layout/hierarchy2"/>
    <dgm:cxn modelId="{61C2A2B4-7039-4731-AD9C-27D030A246F0}" type="presParOf" srcId="{40F3EB9F-DCBA-4576-812D-CA1FAD0215F7}" destId="{61F89CF7-9A01-474B-9134-FAD77FF51140}" srcOrd="0" destOrd="1" presId="urn:microsoft.com/office/officeart/2005/8/layout/hierarchy2"/>
    <dgm:cxn modelId="{7B9EAE50-BAAC-448C-8AD9-21CBF08608FD}" type="presOf" srcId="{5DCADE93-EFDA-4973-9DBE-996D646E9BE0}" destId="{61F89CF7-9A01-474B-9134-FAD77FF51140}" srcOrd="0" destOrd="0" presId="urn:microsoft.com/office/officeart/2005/8/layout/hierarchy2"/>
    <dgm:cxn modelId="{0398F97C-7942-4AA1-B3A3-5D7999264648}" type="presParOf" srcId="{40F3EB9F-DCBA-4576-812D-CA1FAD0215F7}" destId="{9D793DB6-E045-43E5-8ABA-9116673E29CF}" srcOrd="1" destOrd="1" presId="urn:microsoft.com/office/officeart/2005/8/layout/hierarchy2"/>
    <dgm:cxn modelId="{923CBDDF-00A4-4C44-ACD5-9314473CF8DE}" type="presParOf" srcId="{78F20B80-A695-4543-B64E-09AEB4333F12}" destId="{FE72DB1E-7EF9-4679-97D3-25AE25D663E3}" srcOrd="2" destOrd="1" presId="urn:microsoft.com/office/officeart/2005/8/layout/hierarchy2"/>
    <dgm:cxn modelId="{541EC1A3-841F-498B-8E5F-0718199AECB6}" type="presOf" srcId="{7D893C0C-1765-4D72-AE0C-42FFC9797290}" destId="{FE72DB1E-7EF9-4679-97D3-25AE25D663E3}" srcOrd="0" destOrd="0" presId="urn:microsoft.com/office/officeart/2005/8/layout/hierarchy2"/>
    <dgm:cxn modelId="{252C88FC-986F-4DE3-91B5-1E1D91BB63C4}" type="presParOf" srcId="{FE72DB1E-7EF9-4679-97D3-25AE25D663E3}" destId="{1279B3FD-4D23-4B61-AC2B-246898BFEAE9}" srcOrd="0" destOrd="2" presId="urn:microsoft.com/office/officeart/2005/8/layout/hierarchy2"/>
    <dgm:cxn modelId="{D74243E4-237C-4D26-8933-6BCC7EF93B89}" type="presOf" srcId="{7D893C0C-1765-4D72-AE0C-42FFC9797290}" destId="{1279B3FD-4D23-4B61-AC2B-246898BFEAE9}" srcOrd="1" destOrd="0" presId="urn:microsoft.com/office/officeart/2005/8/layout/hierarchy2"/>
    <dgm:cxn modelId="{E233B062-04B9-487F-BB1B-7F50BB152DDF}" type="presParOf" srcId="{78F20B80-A695-4543-B64E-09AEB4333F12}" destId="{E6B3A81B-32AC-4BE5-8C55-BB2B4491B59F}" srcOrd="3" destOrd="1" presId="urn:microsoft.com/office/officeart/2005/8/layout/hierarchy2"/>
    <dgm:cxn modelId="{8452F6DE-D6A9-4AD6-9F07-54EEF4BF8B1C}" type="presParOf" srcId="{E6B3A81B-32AC-4BE5-8C55-BB2B4491B59F}" destId="{B425DCBA-A103-4F20-BFBE-B7DE851105A5}" srcOrd="0" destOrd="3" presId="urn:microsoft.com/office/officeart/2005/8/layout/hierarchy2"/>
    <dgm:cxn modelId="{634AAC72-7AFE-4EDF-BA82-ACCBA606C320}" type="presOf" srcId="{72527EDD-4E9F-4E82-A229-6FFCDF884246}" destId="{B425DCBA-A103-4F20-BFBE-B7DE851105A5}" srcOrd="0" destOrd="0" presId="urn:microsoft.com/office/officeart/2005/8/layout/hierarchy2"/>
    <dgm:cxn modelId="{4811A028-54A0-4DB4-96D9-B95CBC34A8BC}" type="presParOf" srcId="{E6B3A81B-32AC-4BE5-8C55-BB2B4491B59F}" destId="{F01C9DB6-CCB7-4C15-B131-1B5ADCCF4663}" srcOrd="1" destOrd="3" presId="urn:microsoft.com/office/officeart/2005/8/layout/hierarchy2"/>
    <dgm:cxn modelId="{79CDE16D-277F-4D75-A676-34DAAE42DB55}" type="presParOf" srcId="{78C1E42E-B262-44E9-B7AF-6FD02D4BBDCF}" destId="{E6406E0B-DD5B-4ADB-981D-C281FCFA0E09}" srcOrd="2" destOrd="1" presId="urn:microsoft.com/office/officeart/2005/8/layout/hierarchy2"/>
    <dgm:cxn modelId="{83F030BD-DE8C-4AD5-9CD2-51A63C2EB521}" type="presOf" srcId="{07A15F84-2B54-414A-A5DE-74A798728646}" destId="{E6406E0B-DD5B-4ADB-981D-C281FCFA0E09}" srcOrd="0" destOrd="0" presId="urn:microsoft.com/office/officeart/2005/8/layout/hierarchy2"/>
    <dgm:cxn modelId="{CFBA52DF-C657-4F9D-A7C8-0AFEAA2D92EC}" type="presParOf" srcId="{E6406E0B-DD5B-4ADB-981D-C281FCFA0E09}" destId="{F28D9529-8966-4550-9819-41BA26DE8714}" srcOrd="0" destOrd="2" presId="urn:microsoft.com/office/officeart/2005/8/layout/hierarchy2"/>
    <dgm:cxn modelId="{DDE119E2-5FC8-48E4-B751-B97037EC1F71}" type="presOf" srcId="{07A15F84-2B54-414A-A5DE-74A798728646}" destId="{F28D9529-8966-4550-9819-41BA26DE8714}" srcOrd="1" destOrd="0" presId="urn:microsoft.com/office/officeart/2005/8/layout/hierarchy2"/>
    <dgm:cxn modelId="{775B8CED-0236-4D2E-AADC-3A9568ECF7EC}" type="presParOf" srcId="{78C1E42E-B262-44E9-B7AF-6FD02D4BBDCF}" destId="{FB06783A-A6C0-464C-B1D7-148F539608D7}" srcOrd="3" destOrd="1" presId="urn:microsoft.com/office/officeart/2005/8/layout/hierarchy2"/>
    <dgm:cxn modelId="{7E6485EB-E5A5-4CE6-A1F4-667472609CC8}" type="presParOf" srcId="{FB06783A-A6C0-464C-B1D7-148F539608D7}" destId="{3FD4B732-917F-4CF1-9EE9-B2F5C94ED067}" srcOrd="0" destOrd="3" presId="urn:microsoft.com/office/officeart/2005/8/layout/hierarchy2"/>
    <dgm:cxn modelId="{003DCD3E-731C-4C29-B979-30992543338E}" type="presOf" srcId="{DAA05AA0-68FC-43B7-871A-D50E870DDD7E}" destId="{3FD4B732-917F-4CF1-9EE9-B2F5C94ED067}" srcOrd="0" destOrd="0" presId="urn:microsoft.com/office/officeart/2005/8/layout/hierarchy2"/>
    <dgm:cxn modelId="{9A0FA030-4D61-4329-A5F3-E5E7D8E60AAD}" type="presParOf" srcId="{FB06783A-A6C0-464C-B1D7-148F539608D7}" destId="{F2608983-FEA2-4495-8290-16E8449DC6E0}" srcOrd="1" destOrd="3" presId="urn:microsoft.com/office/officeart/2005/8/layout/hierarchy2"/>
    <dgm:cxn modelId="{A96D7507-3A6E-48B0-A86D-E9EB42EF603D}" type="presParOf" srcId="{F2608983-FEA2-4495-8290-16E8449DC6E0}" destId="{10E8001A-93C6-4C6F-97FB-8FCB372D7370}" srcOrd="0" destOrd="1" presId="urn:microsoft.com/office/officeart/2005/8/layout/hierarchy2"/>
    <dgm:cxn modelId="{BFCE6B78-F3A7-4962-BB85-F7BFC4E2A2A5}" type="presOf" srcId="{F5DB29F0-4DE2-4425-A503-06450E4938F3}" destId="{10E8001A-93C6-4C6F-97FB-8FCB372D7370}" srcOrd="0" destOrd="0" presId="urn:microsoft.com/office/officeart/2005/8/layout/hierarchy2"/>
    <dgm:cxn modelId="{772B0366-ADA0-4A85-8601-A4230D92F797}" type="presParOf" srcId="{10E8001A-93C6-4C6F-97FB-8FCB372D7370}" destId="{BA5968F6-C083-40C7-B0DD-84DE6B3B50FE}" srcOrd="0" destOrd="0" presId="urn:microsoft.com/office/officeart/2005/8/layout/hierarchy2"/>
    <dgm:cxn modelId="{AFC9E243-F8D1-44FB-9110-D6CD624BC58B}" type="presOf" srcId="{F5DB29F0-4DE2-4425-A503-06450E4938F3}" destId="{BA5968F6-C083-40C7-B0DD-84DE6B3B50FE}" srcOrd="1" destOrd="0" presId="urn:microsoft.com/office/officeart/2005/8/layout/hierarchy2"/>
    <dgm:cxn modelId="{3B52EB5C-61BA-4C18-B2AC-2F1829387E28}" type="presParOf" srcId="{F2608983-FEA2-4495-8290-16E8449DC6E0}" destId="{48320B93-B282-460C-9BD3-E436F0139828}" srcOrd="1" destOrd="1" presId="urn:microsoft.com/office/officeart/2005/8/layout/hierarchy2"/>
    <dgm:cxn modelId="{E0E810D8-041A-4C14-97C4-FBBF8361A9DF}" type="presParOf" srcId="{48320B93-B282-460C-9BD3-E436F0139828}" destId="{5E50EA3A-AE43-44FE-898B-FBAC81EF23CF}" srcOrd="0" destOrd="1" presId="urn:microsoft.com/office/officeart/2005/8/layout/hierarchy2"/>
    <dgm:cxn modelId="{004094FC-61A9-4C43-BA1C-5CF94DFE45E3}" type="presOf" srcId="{C1000807-69FD-4F90-B4D3-C01D7369ED07}" destId="{5E50EA3A-AE43-44FE-898B-FBAC81EF23CF}" srcOrd="0" destOrd="0" presId="urn:microsoft.com/office/officeart/2005/8/layout/hierarchy2"/>
    <dgm:cxn modelId="{B004BD70-CD9E-4EAC-8C72-8ECE8A7FB486}" type="presParOf" srcId="{48320B93-B282-460C-9BD3-E436F0139828}" destId="{726CECE4-14D4-4F9F-B62B-233C84A49A9B}" srcOrd="1" destOrd="1" presId="urn:microsoft.com/office/officeart/2005/8/layout/hierarchy2"/>
    <dgm:cxn modelId="{9312BD22-B23B-4496-BB30-3C5EFDAA9983}" type="presParOf" srcId="{F2608983-FEA2-4495-8290-16E8449DC6E0}" destId="{5059356C-58F0-467A-9811-3CC7B846614D}" srcOrd="2" destOrd="1" presId="urn:microsoft.com/office/officeart/2005/8/layout/hierarchy2"/>
    <dgm:cxn modelId="{C2BB6457-79D0-4C0D-A04B-3EB775BBBF8F}" type="presOf" srcId="{762D4512-6A7A-41F2-8D0D-2038ED2192B2}" destId="{5059356C-58F0-467A-9811-3CC7B846614D}" srcOrd="0" destOrd="0" presId="urn:microsoft.com/office/officeart/2005/8/layout/hierarchy2"/>
    <dgm:cxn modelId="{252145E1-6A0D-4912-8B55-9260245E795A}" type="presParOf" srcId="{5059356C-58F0-467A-9811-3CC7B846614D}" destId="{EF35F288-86AB-481B-899D-9B07B28FD232}" srcOrd="0" destOrd="2" presId="urn:microsoft.com/office/officeart/2005/8/layout/hierarchy2"/>
    <dgm:cxn modelId="{FCBBA864-9853-4E6D-B118-50444064AD51}" type="presOf" srcId="{762D4512-6A7A-41F2-8D0D-2038ED2192B2}" destId="{EF35F288-86AB-481B-899D-9B07B28FD232}" srcOrd="1" destOrd="0" presId="urn:microsoft.com/office/officeart/2005/8/layout/hierarchy2"/>
    <dgm:cxn modelId="{AACB38CA-AB50-4CEE-9D39-B2B677F5A531}" type="presParOf" srcId="{F2608983-FEA2-4495-8290-16E8449DC6E0}" destId="{1AA88779-94D5-4869-92F6-5F08470E148C}" srcOrd="3" destOrd="1" presId="urn:microsoft.com/office/officeart/2005/8/layout/hierarchy2"/>
    <dgm:cxn modelId="{A6864961-9697-4461-A1AD-4E86252C3D0E}" type="presParOf" srcId="{1AA88779-94D5-4869-92F6-5F08470E148C}" destId="{061F1D74-8B98-493E-8450-3071FB047C2E}" srcOrd="0" destOrd="3" presId="urn:microsoft.com/office/officeart/2005/8/layout/hierarchy2"/>
    <dgm:cxn modelId="{E1A24CFA-DB1D-44FF-933F-EE22621B4601}" type="presOf" srcId="{A3C8667A-E578-41B5-A3C0-2E9C57E70F06}" destId="{061F1D74-8B98-493E-8450-3071FB047C2E}" srcOrd="0" destOrd="0" presId="urn:microsoft.com/office/officeart/2005/8/layout/hierarchy2"/>
    <dgm:cxn modelId="{3EE329DF-4CB0-4294-BCB7-EA93B39A24E1}" type="presParOf" srcId="{1AA88779-94D5-4869-92F6-5F08470E148C}" destId="{D6910263-55EF-44C7-B3BE-211968D072D5}" srcOrd="1" destOrd="3" presId="urn:microsoft.com/office/officeart/2005/8/layout/hierarchy2"/>
    <dgm:cxn modelId="{2E1915B0-8B0F-45D7-835C-61073B5024A6}" type="presParOf" srcId="{F2608983-FEA2-4495-8290-16E8449DC6E0}" destId="{A94346AF-30D4-49D8-996C-E2BE1D8C084B}" srcOrd="4" destOrd="1" presId="urn:microsoft.com/office/officeart/2005/8/layout/hierarchy2"/>
    <dgm:cxn modelId="{2474939E-D9B8-4852-AAD6-97F9F7173FCA}" type="presOf" srcId="{02377D8C-99D5-462B-8A6B-51628A11877B}" destId="{A94346AF-30D4-49D8-996C-E2BE1D8C084B}" srcOrd="0" destOrd="0" presId="urn:microsoft.com/office/officeart/2005/8/layout/hierarchy2"/>
    <dgm:cxn modelId="{4FBA4BCC-FE74-412C-9841-DA8924B56F46}" type="presParOf" srcId="{A94346AF-30D4-49D8-996C-E2BE1D8C084B}" destId="{BCECB38D-B751-4C51-8AD5-D22FC7FB0C95}" srcOrd="0" destOrd="4" presId="urn:microsoft.com/office/officeart/2005/8/layout/hierarchy2"/>
    <dgm:cxn modelId="{4B34472A-57D9-487E-BF49-1142C708059F}" type="presOf" srcId="{02377D8C-99D5-462B-8A6B-51628A11877B}" destId="{BCECB38D-B751-4C51-8AD5-D22FC7FB0C95}" srcOrd="1" destOrd="0" presId="urn:microsoft.com/office/officeart/2005/8/layout/hierarchy2"/>
    <dgm:cxn modelId="{2CBBD774-21FB-48DA-8C5A-B9142470054F}" type="presParOf" srcId="{F2608983-FEA2-4495-8290-16E8449DC6E0}" destId="{B05D25AA-9C5E-47F3-9E44-FC04A8D37F35}" srcOrd="5" destOrd="1" presId="urn:microsoft.com/office/officeart/2005/8/layout/hierarchy2"/>
    <dgm:cxn modelId="{7AFB305C-BB37-4607-A2D8-4B5FB628159E}" type="presParOf" srcId="{B05D25AA-9C5E-47F3-9E44-FC04A8D37F35}" destId="{F4243122-D5B9-4D60-AD7D-79AD31DB89F6}" srcOrd="0" destOrd="5" presId="urn:microsoft.com/office/officeart/2005/8/layout/hierarchy2"/>
    <dgm:cxn modelId="{CFE458CA-6676-44E6-8A51-8FAAA443F8AC}" type="presOf" srcId="{FA2080C8-6CD6-429B-BA1B-6277BEC08A0B}" destId="{F4243122-D5B9-4D60-AD7D-79AD31DB89F6}" srcOrd="0" destOrd="0" presId="urn:microsoft.com/office/officeart/2005/8/layout/hierarchy2"/>
    <dgm:cxn modelId="{4BCF5A62-3715-4CE5-87B7-D1C0EA84B93D}" type="presParOf" srcId="{B05D25AA-9C5E-47F3-9E44-FC04A8D37F35}" destId="{F9EC09CD-A80A-45AB-ABE4-BA03FA59B228}" srcOrd="1" destOrd="5" presId="urn:microsoft.com/office/officeart/2005/8/layout/hierarchy2"/>
    <dgm:cxn modelId="{C92D414D-CA55-4735-A57E-142E1E48D784}" type="presParOf" srcId="{78C1E42E-B262-44E9-B7AF-6FD02D4BBDCF}" destId="{8B078854-7C86-490E-85A3-041E108932E4}" srcOrd="4" destOrd="1" presId="urn:microsoft.com/office/officeart/2005/8/layout/hierarchy2"/>
    <dgm:cxn modelId="{33F841D1-B36D-4A35-A990-8EE2ECDB82D6}" type="presOf" srcId="{7780B8AC-E460-4B99-ABE5-0A3C7C1EB326}" destId="{8B078854-7C86-490E-85A3-041E108932E4}" srcOrd="0" destOrd="0" presId="urn:microsoft.com/office/officeart/2005/8/layout/hierarchy2"/>
    <dgm:cxn modelId="{C70574C9-1DBF-42F7-99F2-C37E270FEC06}" type="presParOf" srcId="{8B078854-7C86-490E-85A3-041E108932E4}" destId="{0CD855DD-DFFF-4494-B9A5-DCEBB206A330}" srcOrd="0" destOrd="4" presId="urn:microsoft.com/office/officeart/2005/8/layout/hierarchy2"/>
    <dgm:cxn modelId="{9C861B1D-9E1E-4E66-AFC8-A1DB2343D590}" type="presOf" srcId="{7780B8AC-E460-4B99-ABE5-0A3C7C1EB326}" destId="{0CD855DD-DFFF-4494-B9A5-DCEBB206A330}" srcOrd="1" destOrd="0" presId="urn:microsoft.com/office/officeart/2005/8/layout/hierarchy2"/>
    <dgm:cxn modelId="{E2016F32-D41D-46B8-A055-A8D8B6314333}" type="presParOf" srcId="{78C1E42E-B262-44E9-B7AF-6FD02D4BBDCF}" destId="{D3FDB588-12B7-4215-870C-389B7741CD7C}" srcOrd="5" destOrd="1" presId="urn:microsoft.com/office/officeart/2005/8/layout/hierarchy2"/>
    <dgm:cxn modelId="{A4F7AB8E-37D6-4BEC-AEED-E2847150A284}" type="presParOf" srcId="{D3FDB588-12B7-4215-870C-389B7741CD7C}" destId="{57D54E91-474C-4B26-9CB5-BE4F91E0FA2C}" srcOrd="0" destOrd="5" presId="urn:microsoft.com/office/officeart/2005/8/layout/hierarchy2"/>
    <dgm:cxn modelId="{B51534EC-A65F-4EB2-8EDB-06CFD6717726}" type="presOf" srcId="{D2382E5B-4CEA-4453-9648-B55887F182F5}" destId="{57D54E91-474C-4B26-9CB5-BE4F91E0FA2C}" srcOrd="0" destOrd="0" presId="urn:microsoft.com/office/officeart/2005/8/layout/hierarchy2"/>
    <dgm:cxn modelId="{4B097FC0-86F0-42A1-A950-504E8C61CF72}" type="presParOf" srcId="{D3FDB588-12B7-4215-870C-389B7741CD7C}" destId="{78888D06-99E0-4CCC-8A74-E9FF799568E3}" srcOrd="1" destOrd="5" presId="urn:microsoft.com/office/officeart/2005/8/layout/hierarchy2"/>
    <dgm:cxn modelId="{413FE7DF-B0D0-41AD-B7DD-8DB49CDBB41C}" type="presParOf" srcId="{78888D06-99E0-4CCC-8A74-E9FF799568E3}" destId="{1930E4E4-6B15-49C0-BDF3-25992782A094}" srcOrd="0" destOrd="1" presId="urn:microsoft.com/office/officeart/2005/8/layout/hierarchy2"/>
    <dgm:cxn modelId="{85B96D54-B472-4D1A-8EEC-E7DF9F04D2C3}" type="presOf" srcId="{110BF15E-C920-419F-AA6E-DFA7CE2A1C6A}" destId="{1930E4E4-6B15-49C0-BDF3-25992782A094}" srcOrd="0" destOrd="0" presId="urn:microsoft.com/office/officeart/2005/8/layout/hierarchy2"/>
    <dgm:cxn modelId="{349F4DB7-EF75-41B7-8D9E-596097664C84}" type="presParOf" srcId="{1930E4E4-6B15-49C0-BDF3-25992782A094}" destId="{529D5D9A-63DC-4044-9E3D-B66B14287461}" srcOrd="0" destOrd="0" presId="urn:microsoft.com/office/officeart/2005/8/layout/hierarchy2"/>
    <dgm:cxn modelId="{AEC478DD-456C-4CDB-9124-76EF93ED4D14}" type="presOf" srcId="{110BF15E-C920-419F-AA6E-DFA7CE2A1C6A}" destId="{529D5D9A-63DC-4044-9E3D-B66B14287461}" srcOrd="1" destOrd="0" presId="urn:microsoft.com/office/officeart/2005/8/layout/hierarchy2"/>
    <dgm:cxn modelId="{4EAAA753-0AE4-49C3-8B5F-6E5C7415A0A9}" type="presParOf" srcId="{78888D06-99E0-4CCC-8A74-E9FF799568E3}" destId="{EC78A16C-70A1-4A73-950F-52076619D35B}" srcOrd="1" destOrd="1" presId="urn:microsoft.com/office/officeart/2005/8/layout/hierarchy2"/>
    <dgm:cxn modelId="{B9FDD675-CCF2-4B76-8CFC-F82CA531EBE4}" type="presParOf" srcId="{EC78A16C-70A1-4A73-950F-52076619D35B}" destId="{A4E62705-7CC9-445F-95E8-C31B81C062C1}" srcOrd="0" destOrd="1" presId="urn:microsoft.com/office/officeart/2005/8/layout/hierarchy2"/>
    <dgm:cxn modelId="{0A83D1CF-65C3-411E-9DDE-5832207A1451}" type="presOf" srcId="{1C7C713D-6C5D-4B2B-BAF3-502F82C5F259}" destId="{A4E62705-7CC9-445F-95E8-C31B81C062C1}" srcOrd="0" destOrd="0" presId="urn:microsoft.com/office/officeart/2005/8/layout/hierarchy2"/>
    <dgm:cxn modelId="{917DC7F8-8212-4D6F-8791-6C1ACDDA264F}" type="presParOf" srcId="{EC78A16C-70A1-4A73-950F-52076619D35B}" destId="{333F0DA8-200E-4311-9B63-8576F53D5D0F}" srcOrd="1" destOrd="1" presId="urn:microsoft.com/office/officeart/2005/8/layout/hierarchy2"/>
    <dgm:cxn modelId="{130336F1-3FD3-4DE7-9D49-FD8D97314EE5}" type="presParOf" srcId="{78888D06-99E0-4CCC-8A74-E9FF799568E3}" destId="{051CAEC4-990C-4E90-B217-CC9ABABBF244}" srcOrd="2" destOrd="1" presId="urn:microsoft.com/office/officeart/2005/8/layout/hierarchy2"/>
    <dgm:cxn modelId="{1BF86A69-7481-4332-9E81-A60DEBD7457A}" type="presOf" srcId="{06052D18-1FD4-42E7-90E8-F79B6E9F2FE2}" destId="{051CAEC4-990C-4E90-B217-CC9ABABBF244}" srcOrd="0" destOrd="0" presId="urn:microsoft.com/office/officeart/2005/8/layout/hierarchy2"/>
    <dgm:cxn modelId="{D33F4912-4CC5-4B26-9D56-6810738D1958}" type="presParOf" srcId="{051CAEC4-990C-4E90-B217-CC9ABABBF244}" destId="{4981764F-1E61-4A9E-882C-984224AF68FD}" srcOrd="0" destOrd="2" presId="urn:microsoft.com/office/officeart/2005/8/layout/hierarchy2"/>
    <dgm:cxn modelId="{AFE2313B-0C09-45C4-AC30-343C66988FEE}" type="presOf" srcId="{06052D18-1FD4-42E7-90E8-F79B6E9F2FE2}" destId="{4981764F-1E61-4A9E-882C-984224AF68FD}" srcOrd="1" destOrd="0" presId="urn:microsoft.com/office/officeart/2005/8/layout/hierarchy2"/>
    <dgm:cxn modelId="{BD7AFC0B-9FDF-4374-BA14-353EB70D8B82}" type="presParOf" srcId="{78888D06-99E0-4CCC-8A74-E9FF799568E3}" destId="{78E92199-DE9A-4F4A-AD0D-CA91458369B0}" srcOrd="3" destOrd="1" presId="urn:microsoft.com/office/officeart/2005/8/layout/hierarchy2"/>
    <dgm:cxn modelId="{D739C97F-9B87-48FA-9C0E-CB8CB2A5D65F}" type="presParOf" srcId="{78E92199-DE9A-4F4A-AD0D-CA91458369B0}" destId="{9559DDCB-8001-407D-AEC2-A15C8EA2E52A}" srcOrd="0" destOrd="3" presId="urn:microsoft.com/office/officeart/2005/8/layout/hierarchy2"/>
    <dgm:cxn modelId="{9EA45257-053E-4E96-A403-E2D282B1060A}" type="presOf" srcId="{2B8C5A30-6C15-4AE6-A3D0-03E054F763E6}" destId="{9559DDCB-8001-407D-AEC2-A15C8EA2E52A}" srcOrd="0" destOrd="0" presId="urn:microsoft.com/office/officeart/2005/8/layout/hierarchy2"/>
    <dgm:cxn modelId="{D99A5602-39D3-4339-818D-D402F8E9E842}" type="presParOf" srcId="{78E92199-DE9A-4F4A-AD0D-CA91458369B0}" destId="{828BF61B-6F99-459B-8369-40240BBBA26D}" srcOrd="1" destOrd="3" presId="urn:microsoft.com/office/officeart/2005/8/layout/hierarchy2"/>
    <dgm:cxn modelId="{F428C3B7-048F-4E92-9B8B-5995E3D25783}" type="presParOf" srcId="{78C1E42E-B262-44E9-B7AF-6FD02D4BBDCF}" destId="{263B4473-5CAB-417F-97CC-13C345A6AE25}" srcOrd="6" destOrd="1" presId="urn:microsoft.com/office/officeart/2005/8/layout/hierarchy2"/>
    <dgm:cxn modelId="{953787F2-AB8C-41D6-BE12-D026ECCE052A}" type="presOf" srcId="{2FC5BEEA-8BD0-4BD9-A734-8686683CC387}" destId="{263B4473-5CAB-417F-97CC-13C345A6AE25}" srcOrd="0" destOrd="0" presId="urn:microsoft.com/office/officeart/2005/8/layout/hierarchy2"/>
    <dgm:cxn modelId="{325A176F-2ABB-431B-A1FE-E1F88BB01C76}" type="presParOf" srcId="{263B4473-5CAB-417F-97CC-13C345A6AE25}" destId="{09185A63-9013-43BD-BEEA-19FC6F833B55}" srcOrd="0" destOrd="6" presId="urn:microsoft.com/office/officeart/2005/8/layout/hierarchy2"/>
    <dgm:cxn modelId="{99D4D08C-8DB9-4E13-94A4-210A350138DF}" type="presOf" srcId="{2FC5BEEA-8BD0-4BD9-A734-8686683CC387}" destId="{09185A63-9013-43BD-BEEA-19FC6F833B55}" srcOrd="1" destOrd="0" presId="urn:microsoft.com/office/officeart/2005/8/layout/hierarchy2"/>
    <dgm:cxn modelId="{A47CC6DF-D0F6-45CA-94FE-5BFBFD5F8534}" type="presParOf" srcId="{78C1E42E-B262-44E9-B7AF-6FD02D4BBDCF}" destId="{19080FD8-0F9B-4FCB-8E8D-48DAFFF58FBB}" srcOrd="7" destOrd="1" presId="urn:microsoft.com/office/officeart/2005/8/layout/hierarchy2"/>
    <dgm:cxn modelId="{975A3568-D3CC-40DC-B259-0EBDD076425F}" type="presParOf" srcId="{19080FD8-0F9B-4FCB-8E8D-48DAFFF58FBB}" destId="{B0300A31-E444-4749-963B-4D4290EFF3EA}" srcOrd="0" destOrd="7" presId="urn:microsoft.com/office/officeart/2005/8/layout/hierarchy2"/>
    <dgm:cxn modelId="{1A281C22-BB58-4D24-8675-689745C3D3DA}" type="presOf" srcId="{C02242EB-78D5-49EB-B27A-3CF86018805F}" destId="{B0300A31-E444-4749-963B-4D4290EFF3EA}" srcOrd="0" destOrd="0" presId="urn:microsoft.com/office/officeart/2005/8/layout/hierarchy2"/>
    <dgm:cxn modelId="{588208C8-C2D9-4D85-9E55-1627E230A418}" type="presParOf" srcId="{19080FD8-0F9B-4FCB-8E8D-48DAFFF58FBB}" destId="{8783143A-E96F-486B-9570-7F2E0D51C4A2}" srcOrd="1" destOrd="7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372735" cy="4841875"/>
        <a:chOff x="0" y="0"/>
        <a:chExt cx="5372735" cy="4841875"/>
      </a:xfrm>
    </dsp:grpSpPr>
    <dsp:sp modelId="{E0294C33-08CB-4F3A-AA25-2A640FB4FF60}">
      <dsp:nvSpPr>
        <dsp:cNvPr id="3" name="圆角矩形 2"/>
        <dsp:cNvSpPr/>
      </dsp:nvSpPr>
      <dsp:spPr bwMode="white">
        <a:xfrm>
          <a:off x="0" y="1966303"/>
          <a:ext cx="1434630" cy="717315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smtClean="0">
              <a:solidFill>
                <a:sysClr val="windowText" lastClr="000000"/>
              </a:solidFill>
            </a:rPr>
            <a:t>语言沿袭的角度</a:t>
          </a:r>
          <a:endParaRPr lang="zh-CN" altLang="en-US" sz="2000" b="1" dirty="0">
            <a:solidFill>
              <a:sysClr val="windowText" lastClr="000000"/>
            </a:solidFill>
          </a:endParaRPr>
        </a:p>
      </dsp:txBody>
      <dsp:txXfrm>
        <a:off x="0" y="1966303"/>
        <a:ext cx="1434630" cy="717315"/>
      </dsp:txXfrm>
    </dsp:sp>
    <dsp:sp modelId="{648DF11D-6CC1-4A2D-B7DC-FCF838C2BF9A}">
      <dsp:nvSpPr>
        <dsp:cNvPr id="4" name="任意多边形 3"/>
        <dsp:cNvSpPr/>
      </dsp:nvSpPr>
      <dsp:spPr bwMode="white">
        <a:xfrm>
          <a:off x="906220" y="1328476"/>
          <a:ext cx="2357649" cy="26667"/>
        </a:xfrm>
        <a:custGeom>
          <a:avLst/>
          <a:gdLst/>
          <a:ahLst/>
          <a:cxnLst/>
          <a:pathLst>
            <a:path w="3713" h="42">
              <a:moveTo>
                <a:pt x="832" y="1569"/>
              </a:moveTo>
              <a:lnTo>
                <a:pt x="2881" y="-1527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2000" b="1">
            <a:solidFill>
              <a:sysClr val="windowText" lastClr="000000"/>
            </a:solidFill>
          </a:endParaRPr>
        </a:p>
      </dsp:txBody>
      <dsp:txXfrm>
        <a:off x="906220" y="1328476"/>
        <a:ext cx="2357649" cy="26667"/>
      </dsp:txXfrm>
    </dsp:sp>
    <dsp:sp modelId="{D9156F27-A92F-4B53-9DE5-553CC2BE3FDB}">
      <dsp:nvSpPr>
        <dsp:cNvPr id="5" name="圆角矩形 4"/>
        <dsp:cNvSpPr/>
      </dsp:nvSpPr>
      <dsp:spPr bwMode="white">
        <a:xfrm>
          <a:off x="2735461" y="0"/>
          <a:ext cx="1434630" cy="717315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smtClean="0">
              <a:solidFill>
                <a:sysClr val="windowText" lastClr="000000"/>
              </a:solidFill>
            </a:rPr>
            <a:t>动作描写</a:t>
          </a:r>
          <a:endParaRPr lang="zh-CN" altLang="en-US" sz="2000" b="1" dirty="0">
            <a:solidFill>
              <a:sysClr val="windowText" lastClr="000000"/>
            </a:solidFill>
          </a:endParaRPr>
        </a:p>
      </dsp:txBody>
      <dsp:txXfrm>
        <a:off x="2735461" y="0"/>
        <a:ext cx="1434630" cy="717315"/>
      </dsp:txXfrm>
    </dsp:sp>
    <dsp:sp modelId="{C25B1B9F-D5CA-47F0-93A3-D8C305A603ED}">
      <dsp:nvSpPr>
        <dsp:cNvPr id="6" name="任意多边形 5"/>
        <dsp:cNvSpPr/>
      </dsp:nvSpPr>
      <dsp:spPr bwMode="white">
        <a:xfrm>
          <a:off x="1219751" y="1740932"/>
          <a:ext cx="1730588" cy="26667"/>
        </a:xfrm>
        <a:custGeom>
          <a:avLst/>
          <a:gdLst/>
          <a:ahLst/>
          <a:cxnLst/>
          <a:pathLst>
            <a:path w="2725" h="42">
              <a:moveTo>
                <a:pt x="338" y="920"/>
              </a:moveTo>
              <a:lnTo>
                <a:pt x="2387" y="-878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2000" b="1">
            <a:solidFill>
              <a:sysClr val="windowText" lastClr="000000"/>
            </a:solidFill>
          </a:endParaRPr>
        </a:p>
      </dsp:txBody>
      <dsp:txXfrm>
        <a:off x="1219751" y="1740932"/>
        <a:ext cx="1730588" cy="26667"/>
      </dsp:txXfrm>
    </dsp:sp>
    <dsp:sp modelId="{7F0A5AA1-1FF8-4D02-B72D-E1AF017CC6C4}">
      <dsp:nvSpPr>
        <dsp:cNvPr id="7" name="圆角矩形 6"/>
        <dsp:cNvSpPr/>
      </dsp:nvSpPr>
      <dsp:spPr bwMode="white">
        <a:xfrm>
          <a:off x="2735461" y="824912"/>
          <a:ext cx="1434630" cy="717315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smtClean="0">
              <a:solidFill>
                <a:sysClr val="windowText" lastClr="000000"/>
              </a:solidFill>
              <a:highlight>
                <a:srgbClr val="FFFF00"/>
              </a:highlight>
            </a:rPr>
            <a:t>对话描写</a:t>
          </a:r>
          <a:endParaRPr lang="zh-CN" altLang="en-US" sz="2000" b="1" dirty="0" smtClean="0">
            <a:solidFill>
              <a:sysClr val="windowText" lastClr="000000"/>
            </a:solidFill>
            <a:highlight>
              <a:srgbClr val="FFFF00"/>
            </a:highlight>
          </a:endParaRPr>
        </a:p>
      </dsp:txBody>
      <dsp:txXfrm>
        <a:off x="2735461" y="824912"/>
        <a:ext cx="1434630" cy="717315"/>
      </dsp:txXfrm>
    </dsp:sp>
    <dsp:sp modelId="{9A2CC720-FC20-4E5E-9A8A-11C61AD61B56}">
      <dsp:nvSpPr>
        <dsp:cNvPr id="8" name="任意多边形 7"/>
        <dsp:cNvSpPr/>
      </dsp:nvSpPr>
      <dsp:spPr bwMode="white">
        <a:xfrm>
          <a:off x="1415657" y="2153388"/>
          <a:ext cx="1338776" cy="26667"/>
        </a:xfrm>
        <a:custGeom>
          <a:avLst/>
          <a:gdLst/>
          <a:ahLst/>
          <a:cxnLst/>
          <a:pathLst>
            <a:path w="2108" h="42">
              <a:moveTo>
                <a:pt x="30" y="270"/>
              </a:moveTo>
              <a:lnTo>
                <a:pt x="2078" y="-228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2000" b="1">
            <a:solidFill>
              <a:sysClr val="windowText" lastClr="000000"/>
            </a:solidFill>
          </a:endParaRPr>
        </a:p>
      </dsp:txBody>
      <dsp:txXfrm>
        <a:off x="1415657" y="2153388"/>
        <a:ext cx="1338776" cy="26667"/>
      </dsp:txXfrm>
    </dsp:sp>
    <dsp:sp modelId="{BD0A597C-810E-4C41-B88C-54D63A771072}">
      <dsp:nvSpPr>
        <dsp:cNvPr id="9" name="圆角矩形 8"/>
        <dsp:cNvSpPr/>
      </dsp:nvSpPr>
      <dsp:spPr bwMode="white">
        <a:xfrm>
          <a:off x="2735461" y="1649824"/>
          <a:ext cx="1434630" cy="717315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solidFill>
                <a:sysClr val="windowText" lastClr="000000"/>
              </a:solidFill>
            </a:rPr>
            <a:t>环境描写</a:t>
          </a:r>
          <a:endParaRPr lang="zh-CN" altLang="en-US" sz="2000" b="1" dirty="0">
            <a:solidFill>
              <a:sysClr val="windowText" lastClr="000000"/>
            </a:solidFill>
          </a:endParaRPr>
        </a:p>
      </dsp:txBody>
      <dsp:txXfrm>
        <a:off x="2735461" y="1649824"/>
        <a:ext cx="1434630" cy="717315"/>
      </dsp:txXfrm>
    </dsp:sp>
    <dsp:sp modelId="{F3D26A2D-B65F-4D95-95AA-E9108A2B399D}">
      <dsp:nvSpPr>
        <dsp:cNvPr id="10" name="任意多边形 9"/>
        <dsp:cNvSpPr/>
      </dsp:nvSpPr>
      <dsp:spPr bwMode="white">
        <a:xfrm>
          <a:off x="1386714" y="2565844"/>
          <a:ext cx="1396662" cy="26667"/>
        </a:xfrm>
        <a:custGeom>
          <a:avLst/>
          <a:gdLst/>
          <a:ahLst/>
          <a:cxnLst/>
          <a:pathLst>
            <a:path w="2199" h="42">
              <a:moveTo>
                <a:pt x="75" y="-379"/>
              </a:moveTo>
              <a:lnTo>
                <a:pt x="2124" y="421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2000" b="1">
            <a:solidFill>
              <a:sysClr val="windowText" lastClr="000000"/>
            </a:solidFill>
          </a:endParaRPr>
        </a:p>
      </dsp:txBody>
      <dsp:txXfrm>
        <a:off x="1386714" y="2565844"/>
        <a:ext cx="1396662" cy="26667"/>
      </dsp:txXfrm>
    </dsp:sp>
    <dsp:sp modelId="{B0DA1BF7-801C-4966-8077-8BAAE572804C}">
      <dsp:nvSpPr>
        <dsp:cNvPr id="11" name="圆角矩形 10"/>
        <dsp:cNvSpPr/>
      </dsp:nvSpPr>
      <dsp:spPr bwMode="white">
        <a:xfrm>
          <a:off x="2735461" y="2474736"/>
          <a:ext cx="1910295" cy="717315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smtClean="0">
              <a:solidFill>
                <a:sysClr val="windowText" lastClr="000000"/>
              </a:solidFill>
            </a:rPr>
            <a:t>外貌神态描写</a:t>
          </a:r>
          <a:endParaRPr lang="zh-CN" altLang="en-US" sz="2000" b="1" dirty="0">
            <a:solidFill>
              <a:sysClr val="windowText" lastClr="000000"/>
            </a:solidFill>
          </a:endParaRPr>
        </a:p>
      </dsp:txBody>
      <dsp:txXfrm>
        <a:off x="2735461" y="2474736"/>
        <a:ext cx="1910295" cy="717315"/>
      </dsp:txXfrm>
    </dsp:sp>
    <dsp:sp modelId="{342BBD31-DB29-461B-A536-212D0AC5B12D}">
      <dsp:nvSpPr>
        <dsp:cNvPr id="12" name="任意多边形 11"/>
        <dsp:cNvSpPr/>
      </dsp:nvSpPr>
      <dsp:spPr bwMode="white">
        <a:xfrm>
          <a:off x="1153652" y="2978300"/>
          <a:ext cx="1862785" cy="26667"/>
        </a:xfrm>
        <a:custGeom>
          <a:avLst/>
          <a:gdLst/>
          <a:ahLst/>
          <a:cxnLst/>
          <a:pathLst>
            <a:path w="2934" h="42">
              <a:moveTo>
                <a:pt x="442" y="-1029"/>
              </a:moveTo>
              <a:lnTo>
                <a:pt x="2491" y="1071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2000" b="1">
            <a:solidFill>
              <a:sysClr val="windowText" lastClr="000000"/>
            </a:solidFill>
          </a:endParaRPr>
        </a:p>
      </dsp:txBody>
      <dsp:txXfrm>
        <a:off x="1153652" y="2978300"/>
        <a:ext cx="1862785" cy="26667"/>
      </dsp:txXfrm>
    </dsp:sp>
    <dsp:sp modelId="{2D6DE8B7-C987-4E61-8D02-870CA24E66EF}">
      <dsp:nvSpPr>
        <dsp:cNvPr id="13" name="圆角矩形 12"/>
        <dsp:cNvSpPr/>
      </dsp:nvSpPr>
      <dsp:spPr bwMode="white">
        <a:xfrm>
          <a:off x="2735461" y="3299648"/>
          <a:ext cx="1434630" cy="717315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smtClean="0">
              <a:solidFill>
                <a:sysClr val="windowText" lastClr="000000"/>
              </a:solidFill>
            </a:rPr>
            <a:t>心理描写</a:t>
          </a:r>
          <a:endParaRPr lang="zh-CN" altLang="en-US" sz="2000" b="1" dirty="0">
            <a:solidFill>
              <a:sysClr val="windowText" lastClr="000000"/>
            </a:solidFill>
          </a:endParaRPr>
        </a:p>
      </dsp:txBody>
      <dsp:txXfrm>
        <a:off x="2735461" y="3299648"/>
        <a:ext cx="1434630" cy="717315"/>
      </dsp:txXfrm>
    </dsp:sp>
    <dsp:sp modelId="{246CC017-A2A0-45CD-992E-1BCC5AA1A46C}">
      <dsp:nvSpPr>
        <dsp:cNvPr id="14" name="任意多边形 13"/>
        <dsp:cNvSpPr/>
      </dsp:nvSpPr>
      <dsp:spPr bwMode="white">
        <a:xfrm>
          <a:off x="825062" y="3390756"/>
          <a:ext cx="2519967" cy="26667"/>
        </a:xfrm>
        <a:custGeom>
          <a:avLst/>
          <a:gdLst/>
          <a:ahLst/>
          <a:cxnLst/>
          <a:pathLst>
            <a:path w="3968" h="42">
              <a:moveTo>
                <a:pt x="960" y="-1678"/>
              </a:moveTo>
              <a:lnTo>
                <a:pt x="3009" y="1720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2000" b="1">
            <a:solidFill>
              <a:sysClr val="windowText" lastClr="000000"/>
            </a:solidFill>
          </a:endParaRPr>
        </a:p>
      </dsp:txBody>
      <dsp:txXfrm>
        <a:off x="825062" y="3390756"/>
        <a:ext cx="2519967" cy="26667"/>
      </dsp:txXfrm>
    </dsp:sp>
    <dsp:sp modelId="{77358B7B-196D-485E-89E5-76288280A67A}">
      <dsp:nvSpPr>
        <dsp:cNvPr id="15" name="圆角矩形 14"/>
        <dsp:cNvSpPr/>
      </dsp:nvSpPr>
      <dsp:spPr bwMode="white">
        <a:xfrm>
          <a:off x="2735461" y="4124560"/>
          <a:ext cx="1434630" cy="717315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smtClean="0">
              <a:solidFill>
                <a:sysClr val="windowText" lastClr="000000"/>
              </a:solidFill>
            </a:rPr>
            <a:t>修辞应用</a:t>
          </a:r>
          <a:endParaRPr lang="zh-CN" altLang="en-US" sz="2000" b="1" dirty="0">
            <a:solidFill>
              <a:sysClr val="windowText" lastClr="000000"/>
            </a:solidFill>
          </a:endParaRPr>
        </a:p>
      </dsp:txBody>
      <dsp:txXfrm>
        <a:off x="2735461" y="4124560"/>
        <a:ext cx="1434630" cy="717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946515" cy="6381115"/>
        <a:chOff x="0" y="0"/>
        <a:chExt cx="8946515" cy="6381115"/>
      </a:xfrm>
    </dsp:grpSpPr>
    <dsp:sp modelId="{AB101DF9-AC66-4F8C-AE95-612F9A7F8FB7}">
      <dsp:nvSpPr>
        <dsp:cNvPr id="3" name="圆角矩形 2"/>
        <dsp:cNvSpPr/>
      </dsp:nvSpPr>
      <dsp:spPr bwMode="white">
        <a:xfrm>
          <a:off x="537971" y="2837601"/>
          <a:ext cx="730141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原则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537971" y="2837601"/>
        <a:ext cx="730141" cy="705096"/>
      </dsp:txXfrm>
    </dsp:sp>
    <dsp:sp modelId="{CFFE0BE8-BBB3-4F91-9C9A-78B31236BC6B}">
      <dsp:nvSpPr>
        <dsp:cNvPr id="4" name="任意多边形 3"/>
        <dsp:cNvSpPr/>
      </dsp:nvSpPr>
      <dsp:spPr bwMode="white">
        <a:xfrm>
          <a:off x="641596" y="1964118"/>
          <a:ext cx="2986974" cy="19890"/>
        </a:xfrm>
        <a:custGeom>
          <a:avLst/>
          <a:gdLst/>
          <a:ahLst/>
          <a:cxnLst/>
          <a:pathLst>
            <a:path w="4704" h="31">
              <a:moveTo>
                <a:pt x="987" y="1931"/>
              </a:moveTo>
              <a:lnTo>
                <a:pt x="3717" y="-1899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641596" y="1964118"/>
        <a:ext cx="2986974" cy="19890"/>
      </dsp:txXfrm>
    </dsp:sp>
    <dsp:sp modelId="{BB0559A1-164B-48F5-B4F9-886945FEDA18}">
      <dsp:nvSpPr>
        <dsp:cNvPr id="5" name="圆角矩形 4"/>
        <dsp:cNvSpPr/>
      </dsp:nvSpPr>
      <dsp:spPr bwMode="white">
        <a:xfrm>
          <a:off x="3002054" y="405430"/>
          <a:ext cx="1747340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句式特点一致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3002054" y="405430"/>
        <a:ext cx="1747340" cy="705096"/>
      </dsp:txXfrm>
    </dsp:sp>
    <dsp:sp modelId="{90E5E22E-9B11-4C27-82DB-4C8816C922D3}">
      <dsp:nvSpPr>
        <dsp:cNvPr id="6" name="任意多边形 5"/>
        <dsp:cNvSpPr/>
      </dsp:nvSpPr>
      <dsp:spPr bwMode="white">
        <a:xfrm>
          <a:off x="4684101" y="545318"/>
          <a:ext cx="694662" cy="19890"/>
        </a:xfrm>
        <a:custGeom>
          <a:avLst/>
          <a:gdLst/>
          <a:ahLst/>
          <a:cxnLst/>
          <a:pathLst>
            <a:path w="1094" h="31">
              <a:moveTo>
                <a:pt x="103" y="335"/>
              </a:moveTo>
              <a:lnTo>
                <a:pt x="991" y="-304"/>
              </a:lnTo>
            </a:path>
          </a:pathLst>
        </a:custGeom>
      </dsp:spPr>
      <dsp:style>
        <a:lnRef idx="2">
          <a:srgbClr val="9BBB59">
            <a:shade val="8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4684101" y="545318"/>
        <a:ext cx="694662" cy="19890"/>
      </dsp:txXfrm>
    </dsp:sp>
    <dsp:sp modelId="{61F89CF7-9A01-474B-9134-FAD77FF51140}">
      <dsp:nvSpPr>
        <dsp:cNvPr id="7" name="圆角矩形 6"/>
        <dsp:cNvSpPr/>
      </dsp:nvSpPr>
      <dsp:spPr bwMode="white">
        <a:xfrm>
          <a:off x="5313471" y="0"/>
          <a:ext cx="1410191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句式单一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5313471" y="0"/>
        <a:ext cx="1410191" cy="705096"/>
      </dsp:txXfrm>
    </dsp:sp>
    <dsp:sp modelId="{FE72DB1E-7EF9-4679-97D3-25AE25D663E3}">
      <dsp:nvSpPr>
        <dsp:cNvPr id="8" name="任意多边形 7"/>
        <dsp:cNvSpPr/>
      </dsp:nvSpPr>
      <dsp:spPr bwMode="white">
        <a:xfrm>
          <a:off x="4684101" y="950748"/>
          <a:ext cx="694662" cy="19890"/>
        </a:xfrm>
        <a:custGeom>
          <a:avLst/>
          <a:gdLst/>
          <a:ahLst/>
          <a:cxnLst/>
          <a:pathLst>
            <a:path w="1094" h="31">
              <a:moveTo>
                <a:pt x="103" y="-304"/>
              </a:moveTo>
              <a:lnTo>
                <a:pt x="991" y="335"/>
              </a:lnTo>
            </a:path>
          </a:pathLst>
        </a:custGeom>
      </dsp:spPr>
      <dsp:style>
        <a:lnRef idx="2">
          <a:srgbClr val="9BBB59">
            <a:shade val="8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4684101" y="950748"/>
        <a:ext cx="694662" cy="19890"/>
      </dsp:txXfrm>
    </dsp:sp>
    <dsp:sp modelId="{B425DCBA-A103-4F20-BFBE-B7DE851105A5}">
      <dsp:nvSpPr>
        <dsp:cNvPr id="9" name="圆角矩形 8"/>
        <dsp:cNvSpPr/>
      </dsp:nvSpPr>
      <dsp:spPr bwMode="white">
        <a:xfrm>
          <a:off x="5313471" y="810860"/>
          <a:ext cx="1410191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句式丰富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5313471" y="810860"/>
        <a:ext cx="1410191" cy="705096"/>
      </dsp:txXfrm>
    </dsp:sp>
    <dsp:sp modelId="{E6406E0B-DD5B-4ADB-981D-C281FCFA0E09}">
      <dsp:nvSpPr>
        <dsp:cNvPr id="10" name="任意多边形 9"/>
        <dsp:cNvSpPr/>
      </dsp:nvSpPr>
      <dsp:spPr bwMode="white">
        <a:xfrm>
          <a:off x="1244774" y="2977693"/>
          <a:ext cx="1780618" cy="19890"/>
        </a:xfrm>
        <a:custGeom>
          <a:avLst/>
          <a:gdLst/>
          <a:ahLst/>
          <a:cxnLst/>
          <a:pathLst>
            <a:path w="2804" h="31">
              <a:moveTo>
                <a:pt x="37" y="335"/>
              </a:moveTo>
              <a:lnTo>
                <a:pt x="2767" y="-303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1244774" y="2977693"/>
        <a:ext cx="1780618" cy="19890"/>
      </dsp:txXfrm>
    </dsp:sp>
    <dsp:sp modelId="{3FD4B732-917F-4CF1-9EE9-B2F5C94ED067}">
      <dsp:nvSpPr>
        <dsp:cNvPr id="11" name="圆角矩形 10"/>
        <dsp:cNvSpPr/>
      </dsp:nvSpPr>
      <dsp:spPr bwMode="white">
        <a:xfrm>
          <a:off x="3002054" y="2432580"/>
          <a:ext cx="1410191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首</a:t>
          </a:r>
          <a:r>
            <a:rPr lang="zh-CN" altLang="en-US" sz="1800" b="1" smtClean="0">
              <a:solidFill>
                <a:sysClr val="windowText" lastClr="000000"/>
              </a:solidFill>
            </a:rPr>
            <a:t>尾呼应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3002054" y="2432580"/>
        <a:ext cx="1410191" cy="705096"/>
      </dsp:txXfrm>
    </dsp:sp>
    <dsp:sp modelId="{10E8001A-93C6-4C6F-97FB-8FCB372D7370}">
      <dsp:nvSpPr>
        <dsp:cNvPr id="12" name="任意多边形 11"/>
        <dsp:cNvSpPr/>
      </dsp:nvSpPr>
      <dsp:spPr bwMode="white">
        <a:xfrm>
          <a:off x="4200402" y="2369753"/>
          <a:ext cx="987763" cy="19890"/>
        </a:xfrm>
        <a:custGeom>
          <a:avLst/>
          <a:gdLst/>
          <a:ahLst/>
          <a:cxnLst/>
          <a:pathLst>
            <a:path w="1556" h="31">
              <a:moveTo>
                <a:pt x="334" y="654"/>
              </a:moveTo>
              <a:lnTo>
                <a:pt x="1222" y="-623"/>
              </a:lnTo>
            </a:path>
          </a:pathLst>
        </a:custGeom>
      </dsp:spPr>
      <dsp:style>
        <a:lnRef idx="2">
          <a:srgbClr val="9BBB59">
            <a:shade val="8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4200402" y="2369753"/>
        <a:ext cx="987763" cy="19890"/>
      </dsp:txXfrm>
    </dsp:sp>
    <dsp:sp modelId="{5E50EA3A-AE43-44FE-898B-FBAC81EF23CF}">
      <dsp:nvSpPr>
        <dsp:cNvPr id="13" name="圆角矩形 12"/>
        <dsp:cNvSpPr/>
      </dsp:nvSpPr>
      <dsp:spPr bwMode="white">
        <a:xfrm>
          <a:off x="4976322" y="1621720"/>
          <a:ext cx="1410191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主题呼应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4976322" y="1621720"/>
        <a:ext cx="1410191" cy="705096"/>
      </dsp:txXfrm>
    </dsp:sp>
    <dsp:sp modelId="{5059356C-58F0-467A-9811-3CC7B846614D}">
      <dsp:nvSpPr>
        <dsp:cNvPr id="14" name="任意多边形 13"/>
        <dsp:cNvSpPr/>
      </dsp:nvSpPr>
      <dsp:spPr bwMode="white">
        <a:xfrm>
          <a:off x="4412246" y="2775183"/>
          <a:ext cx="564076" cy="19890"/>
        </a:xfrm>
        <a:custGeom>
          <a:avLst/>
          <a:gdLst/>
          <a:ahLst/>
          <a:cxnLst/>
          <a:pathLst>
            <a:path w="888" h="31">
              <a:moveTo>
                <a:pt x="0" y="16"/>
              </a:moveTo>
              <a:lnTo>
                <a:pt x="888" y="16"/>
              </a:lnTo>
            </a:path>
          </a:pathLst>
        </a:custGeom>
      </dsp:spPr>
      <dsp:style>
        <a:lnRef idx="2">
          <a:srgbClr val="9BBB59">
            <a:shade val="8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4412246" y="2775183"/>
        <a:ext cx="564076" cy="19890"/>
      </dsp:txXfrm>
    </dsp:sp>
    <dsp:sp modelId="{061F1D74-8B98-493E-8450-3071FB047C2E}">
      <dsp:nvSpPr>
        <dsp:cNvPr id="15" name="圆角矩形 14"/>
        <dsp:cNvSpPr/>
      </dsp:nvSpPr>
      <dsp:spPr bwMode="white">
        <a:xfrm>
          <a:off x="4976322" y="2432580"/>
          <a:ext cx="1410191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细节呼应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4976322" y="2432580"/>
        <a:ext cx="1410191" cy="705096"/>
      </dsp:txXfrm>
    </dsp:sp>
    <dsp:sp modelId="{A94346AF-30D4-49D8-996C-E2BE1D8C084B}">
      <dsp:nvSpPr>
        <dsp:cNvPr id="16" name="任意多边形 15"/>
        <dsp:cNvSpPr/>
      </dsp:nvSpPr>
      <dsp:spPr bwMode="white">
        <a:xfrm>
          <a:off x="4200402" y="3180613"/>
          <a:ext cx="987763" cy="19890"/>
        </a:xfrm>
        <a:custGeom>
          <a:avLst/>
          <a:gdLst/>
          <a:ahLst/>
          <a:cxnLst/>
          <a:pathLst>
            <a:path w="1556" h="31">
              <a:moveTo>
                <a:pt x="334" y="-623"/>
              </a:moveTo>
              <a:lnTo>
                <a:pt x="1222" y="654"/>
              </a:lnTo>
            </a:path>
          </a:pathLst>
        </a:custGeom>
      </dsp:spPr>
      <dsp:style>
        <a:lnRef idx="2">
          <a:srgbClr val="9BBB59">
            <a:shade val="8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4200402" y="3180613"/>
        <a:ext cx="987763" cy="19890"/>
      </dsp:txXfrm>
    </dsp:sp>
    <dsp:sp modelId="{F4243122-D5B9-4D60-AD7D-79AD31DB89F6}">
      <dsp:nvSpPr>
        <dsp:cNvPr id="17" name="圆角矩形 16"/>
        <dsp:cNvSpPr/>
      </dsp:nvSpPr>
      <dsp:spPr bwMode="white">
        <a:xfrm>
          <a:off x="4976322" y="3243440"/>
          <a:ext cx="1410191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修辞</a:t>
          </a:r>
          <a:r>
            <a:rPr lang="zh-CN" altLang="en-US" sz="1800" b="1" smtClean="0">
              <a:solidFill>
                <a:sysClr val="windowText" lastClr="000000"/>
              </a:solidFill>
            </a:rPr>
            <a:t>呼应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4976322" y="3243440"/>
        <a:ext cx="1410191" cy="705096"/>
      </dsp:txXfrm>
    </dsp:sp>
    <dsp:sp modelId="{8B078854-7C86-490E-85A3-041E108932E4}">
      <dsp:nvSpPr>
        <dsp:cNvPr id="18" name="任意多边形 17"/>
        <dsp:cNvSpPr/>
      </dsp:nvSpPr>
      <dsp:spPr bwMode="white">
        <a:xfrm>
          <a:off x="947874" y="3991268"/>
          <a:ext cx="2374418" cy="19890"/>
        </a:xfrm>
        <a:custGeom>
          <a:avLst/>
          <a:gdLst/>
          <a:ahLst/>
          <a:cxnLst/>
          <a:pathLst>
            <a:path w="3739" h="31">
              <a:moveTo>
                <a:pt x="504" y="-1262"/>
              </a:moveTo>
              <a:lnTo>
                <a:pt x="3235" y="1293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947874" y="3991268"/>
        <a:ext cx="2374418" cy="19890"/>
      </dsp:txXfrm>
    </dsp:sp>
    <dsp:sp modelId="{57D54E91-474C-4B26-9CB5-BE4F91E0FA2C}">
      <dsp:nvSpPr>
        <dsp:cNvPr id="19" name="圆角矩形 18"/>
        <dsp:cNvSpPr/>
      </dsp:nvSpPr>
      <dsp:spPr bwMode="white">
        <a:xfrm>
          <a:off x="3002054" y="4459730"/>
          <a:ext cx="1805750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用词特点一致</a:t>
          </a:r>
          <a:endParaRPr lang="en-US" altLang="zh-CN" sz="1800" b="1" dirty="0" smtClean="0">
            <a:solidFill>
              <a:sysClr val="windowText" lastClr="000000"/>
            </a:solidFill>
          </a:endParaRPr>
        </a:p>
      </dsp:txBody>
      <dsp:txXfrm>
        <a:off x="3002054" y="4459730"/>
        <a:ext cx="1805750" cy="705096"/>
      </dsp:txXfrm>
    </dsp:sp>
    <dsp:sp modelId="{1930E4E4-6B15-49C0-BDF3-25992782A094}">
      <dsp:nvSpPr>
        <dsp:cNvPr id="20" name="任意多边形 19"/>
        <dsp:cNvSpPr/>
      </dsp:nvSpPr>
      <dsp:spPr bwMode="white">
        <a:xfrm>
          <a:off x="4742511" y="4599618"/>
          <a:ext cx="694662" cy="19890"/>
        </a:xfrm>
        <a:custGeom>
          <a:avLst/>
          <a:gdLst/>
          <a:ahLst/>
          <a:cxnLst/>
          <a:pathLst>
            <a:path w="1094" h="31">
              <a:moveTo>
                <a:pt x="103" y="335"/>
              </a:moveTo>
              <a:lnTo>
                <a:pt x="991" y="-304"/>
              </a:lnTo>
            </a:path>
          </a:pathLst>
        </a:custGeom>
      </dsp:spPr>
      <dsp:style>
        <a:lnRef idx="2">
          <a:srgbClr val="9BBB59">
            <a:shade val="8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4742511" y="4599618"/>
        <a:ext cx="694662" cy="19890"/>
      </dsp:txXfrm>
    </dsp:sp>
    <dsp:sp modelId="{A4E62705-7CC9-445F-95E8-C31B81C062C1}">
      <dsp:nvSpPr>
        <dsp:cNvPr id="21" name="圆角矩形 20"/>
        <dsp:cNvSpPr/>
      </dsp:nvSpPr>
      <dsp:spPr bwMode="white">
        <a:xfrm>
          <a:off x="5371881" y="4054300"/>
          <a:ext cx="1613992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日常词汇</a:t>
          </a:r>
          <a:endParaRPr lang="zh-CN" altLang="en-US" sz="1800" b="1" smtClean="0">
            <a:solidFill>
              <a:sysClr val="windowText" lastClr="000000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smtClean="0">
              <a:solidFill>
                <a:sysClr val="windowText" lastClr="000000"/>
              </a:solidFill>
            </a:rPr>
            <a:t>(“</a:t>
          </a:r>
          <a:r>
            <a:rPr lang="zh-CN" altLang="en-US" sz="1800" b="1" smtClean="0">
              <a:solidFill>
                <a:sysClr val="windowText" lastClr="000000"/>
              </a:solidFill>
            </a:rPr>
            <a:t>小</a:t>
          </a:r>
          <a:r>
            <a:rPr lang="en-US" altLang="zh-CN" sz="1800" b="1" smtClean="0">
              <a:solidFill>
                <a:sysClr val="windowText" lastClr="000000"/>
              </a:solidFill>
            </a:rPr>
            <a:t>”</a:t>
          </a:r>
          <a:r>
            <a:rPr lang="zh-CN" altLang="en-US" sz="1800" b="1" smtClean="0">
              <a:solidFill>
                <a:sysClr val="windowText" lastClr="000000"/>
              </a:solidFill>
            </a:rPr>
            <a:t>词</a:t>
          </a:r>
          <a:r>
            <a:rPr lang="en-US" altLang="zh-CN" sz="1800" b="1" smtClean="0">
              <a:solidFill>
                <a:sysClr val="windowText" lastClr="000000"/>
              </a:solidFill>
            </a:rPr>
            <a:t>)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5371881" y="4054300"/>
        <a:ext cx="1613992" cy="705096"/>
      </dsp:txXfrm>
    </dsp:sp>
    <dsp:sp modelId="{051CAEC4-990C-4E90-B217-CC9ABABBF244}">
      <dsp:nvSpPr>
        <dsp:cNvPr id="22" name="任意多边形 21"/>
        <dsp:cNvSpPr/>
      </dsp:nvSpPr>
      <dsp:spPr bwMode="white">
        <a:xfrm>
          <a:off x="4742511" y="5005048"/>
          <a:ext cx="694662" cy="19890"/>
        </a:xfrm>
        <a:custGeom>
          <a:avLst/>
          <a:gdLst/>
          <a:ahLst/>
          <a:cxnLst/>
          <a:pathLst>
            <a:path w="1094" h="31">
              <a:moveTo>
                <a:pt x="103" y="-304"/>
              </a:moveTo>
              <a:lnTo>
                <a:pt x="991" y="335"/>
              </a:lnTo>
            </a:path>
          </a:pathLst>
        </a:custGeom>
      </dsp:spPr>
      <dsp:style>
        <a:lnRef idx="2">
          <a:srgbClr val="9BBB59">
            <a:shade val="8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4742511" y="5005048"/>
        <a:ext cx="694662" cy="19890"/>
      </dsp:txXfrm>
    </dsp:sp>
    <dsp:sp modelId="{9559DDCB-8001-407D-AEC2-A15C8EA2E52A}">
      <dsp:nvSpPr>
        <dsp:cNvPr id="23" name="圆角矩形 22"/>
        <dsp:cNvSpPr/>
      </dsp:nvSpPr>
      <dsp:spPr bwMode="white">
        <a:xfrm>
          <a:off x="5371881" y="4865160"/>
          <a:ext cx="1794299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专业词汇</a:t>
          </a:r>
          <a:endParaRPr lang="zh-CN" altLang="en-US" sz="1800" b="1" smtClean="0">
            <a:solidFill>
              <a:sysClr val="windowText" lastClr="000000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（“大”词）</a:t>
          </a:r>
          <a:endParaRPr lang="zh-CN" altLang="en-US" sz="1800" b="1" dirty="0">
            <a:solidFill>
              <a:sysClr val="windowText" lastClr="000000"/>
            </a:solidFill>
          </a:endParaRPr>
        </a:p>
      </dsp:txBody>
      <dsp:txXfrm>
        <a:off x="5371881" y="4865160"/>
        <a:ext cx="1794299" cy="705096"/>
      </dsp:txXfrm>
    </dsp:sp>
    <dsp:sp modelId="{263B4473-5CAB-417F-97CC-13C345A6AE25}">
      <dsp:nvSpPr>
        <dsp:cNvPr id="24" name="任意多边形 23"/>
        <dsp:cNvSpPr/>
      </dsp:nvSpPr>
      <dsp:spPr bwMode="white">
        <a:xfrm>
          <a:off x="472015" y="4599413"/>
          <a:ext cx="3326136" cy="19890"/>
        </a:xfrm>
        <a:custGeom>
          <a:avLst/>
          <a:gdLst/>
          <a:ahLst/>
          <a:cxnLst/>
          <a:pathLst>
            <a:path w="5238" h="31">
              <a:moveTo>
                <a:pt x="1254" y="-2219"/>
              </a:moveTo>
              <a:lnTo>
                <a:pt x="3984" y="2251"/>
              </a:lnTo>
            </a:path>
          </a:pathLst>
        </a:custGeom>
      </dsp:spPr>
      <dsp:style>
        <a:lnRef idx="2">
          <a:srgbClr val="9BBB59">
            <a:shade val="60000"/>
          </a:srgbClr>
        </a:lnRef>
        <a:fillRef idx="0">
          <a:srgbClr val="9BBB59"/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>
            <a:solidFill>
              <a:sysClr val="windowText" lastClr="000000"/>
            </a:solidFill>
          </a:endParaRPr>
        </a:p>
      </dsp:txBody>
      <dsp:txXfrm>
        <a:off x="472015" y="4599413"/>
        <a:ext cx="3326136" cy="19890"/>
      </dsp:txXfrm>
    </dsp:sp>
    <dsp:sp modelId="{B0300A31-E444-4749-963B-4D4290EFF3EA}">
      <dsp:nvSpPr>
        <dsp:cNvPr id="25" name="圆角矩形 24"/>
        <dsp:cNvSpPr/>
      </dsp:nvSpPr>
      <dsp:spPr bwMode="white">
        <a:xfrm>
          <a:off x="3002054" y="5676019"/>
          <a:ext cx="4236623" cy="705096"/>
        </a:xfrm>
        <a:prstGeom prst="roundRect">
          <a:avLst>
            <a:gd name="adj" fmla="val 10000"/>
          </a:avLst>
        </a:prstGeom>
      </dsp:spPr>
      <dsp:style>
        <a:lnRef idx="2">
          <a:srgbClr val="9BBB59">
            <a:shade val="80000"/>
          </a:srgbClr>
        </a:lnRef>
        <a:fillRef idx="1">
          <a:sysClr val="window" lastClr="FFFFFF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smtClean="0">
              <a:solidFill>
                <a:sysClr val="windowText" lastClr="000000"/>
              </a:solidFill>
            </a:rPr>
            <a:t>语言、动作、心理、环境等描写角度一致</a:t>
          </a:r>
          <a:endParaRPr lang="en-US" altLang="zh-CN" sz="1800" b="1" dirty="0" smtClean="0">
            <a:solidFill>
              <a:sysClr val="windowText" lastClr="000000"/>
            </a:solidFill>
          </a:endParaRPr>
        </a:p>
      </dsp:txBody>
      <dsp:txXfrm>
        <a:off x="3002054" y="5676019"/>
        <a:ext cx="4236623" cy="705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 Light" panose="00000400000000000000" charset="-122"/>
              <a:ea typeface="思源宋体 CN Heavy" panose="020209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iSans Light" panose="00000400000000000000" charset="-122"/>
              </a:rPr>
            </a:fld>
            <a:endParaRPr lang="zh-CN" altLang="en-US">
              <a:latin typeface="MiSans Light" panose="0000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 Light" panose="00000400000000000000" charset="-122"/>
              <a:ea typeface="思源宋体 CN Heavy" panose="020209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iSans Light" panose="00000400000000000000" charset="-122"/>
              </a:rPr>
            </a:fld>
            <a:endParaRPr lang="zh-CN" altLang="en-US">
              <a:latin typeface="MiSans Light" panose="0000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88B30F0F-2FCE-41B7-BA44-BA2C51150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3"/>
            </p:custDataLst>
          </p:nvPr>
        </p:nvSpPr>
        <p:spPr>
          <a:xfrm flipH="1">
            <a:off x="8036" y="2167102"/>
            <a:ext cx="7337226" cy="4286311"/>
          </a:xfrm>
          <a:custGeom>
            <a:avLst/>
            <a:gdLst>
              <a:gd name="connsiteX0" fmla="*/ 4798578 w 6824019"/>
              <a:gd name="connsiteY0" fmla="*/ 1005 h 3986502"/>
              <a:gd name="connsiteX1" fmla="*/ 5096439 w 6824019"/>
              <a:gd name="connsiteY1" fmla="*/ 1812 h 3986502"/>
              <a:gd name="connsiteX2" fmla="*/ 6528874 w 6824019"/>
              <a:gd name="connsiteY2" fmla="*/ 182401 h 3986502"/>
              <a:gd name="connsiteX3" fmla="*/ 6824019 w 6824019"/>
              <a:gd name="connsiteY3" fmla="*/ 267246 h 3986502"/>
              <a:gd name="connsiteX4" fmla="*/ 6824019 w 6824019"/>
              <a:gd name="connsiteY4" fmla="*/ 3192596 h 3986502"/>
              <a:gd name="connsiteX5" fmla="*/ 6596895 w 6824019"/>
              <a:gd name="connsiteY5" fmla="*/ 3305604 h 3986502"/>
              <a:gd name="connsiteX6" fmla="*/ 4345923 w 6824019"/>
              <a:gd name="connsiteY6" fmla="*/ 3919680 h 3986502"/>
              <a:gd name="connsiteX7" fmla="*/ 7122 w 6824019"/>
              <a:gd name="connsiteY7" fmla="*/ 2503120 h 3986502"/>
              <a:gd name="connsiteX8" fmla="*/ 3866694 w 6824019"/>
              <a:gd name="connsiteY8" fmla="*/ 66822 h 3986502"/>
              <a:gd name="connsiteX9" fmla="*/ 4798578 w 6824019"/>
              <a:gd name="connsiteY9" fmla="*/ 1005 h 398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24019" h="3986502">
                <a:moveTo>
                  <a:pt x="4798578" y="1005"/>
                </a:moveTo>
                <a:cubicBezTo>
                  <a:pt x="4899082" y="-571"/>
                  <a:pt x="4998420" y="-285"/>
                  <a:pt x="5096439" y="1812"/>
                </a:cubicBezTo>
                <a:cubicBezTo>
                  <a:pt x="5619204" y="12998"/>
                  <a:pt x="6104437" y="75726"/>
                  <a:pt x="6528874" y="182401"/>
                </a:cubicBezTo>
                <a:lnTo>
                  <a:pt x="6824019" y="267246"/>
                </a:lnTo>
                <a:lnTo>
                  <a:pt x="6824019" y="3192596"/>
                </a:lnTo>
                <a:lnTo>
                  <a:pt x="6596895" y="3305604"/>
                </a:lnTo>
                <a:cubicBezTo>
                  <a:pt x="5968496" y="3594695"/>
                  <a:pt x="5194893" y="3814082"/>
                  <a:pt x="4345923" y="3919680"/>
                </a:cubicBezTo>
                <a:cubicBezTo>
                  <a:pt x="2082006" y="4201272"/>
                  <a:pt x="139458" y="3567057"/>
                  <a:pt x="7122" y="2503120"/>
                </a:cubicBezTo>
                <a:cubicBezTo>
                  <a:pt x="-125213" y="1439182"/>
                  <a:pt x="1602776" y="348415"/>
                  <a:pt x="3866694" y="66822"/>
                </a:cubicBezTo>
                <a:cubicBezTo>
                  <a:pt x="4185058" y="27223"/>
                  <a:pt x="4497066" y="5735"/>
                  <a:pt x="4798578" y="100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6667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4"/>
            </p:custDataLst>
          </p:nvPr>
        </p:nvSpPr>
        <p:spPr>
          <a:xfrm flipH="1">
            <a:off x="8036" y="1172703"/>
            <a:ext cx="7751245" cy="4286310"/>
          </a:xfrm>
          <a:custGeom>
            <a:avLst/>
            <a:gdLst>
              <a:gd name="connsiteX0" fmla="*/ 4798578 w 7014966"/>
              <a:gd name="connsiteY0" fmla="*/ 1006 h 3986502"/>
              <a:gd name="connsiteX1" fmla="*/ 5096439 w 7014966"/>
              <a:gd name="connsiteY1" fmla="*/ 1812 h 3986502"/>
              <a:gd name="connsiteX2" fmla="*/ 6835437 w 7014966"/>
              <a:gd name="connsiteY2" fmla="*/ 270529 h 3986502"/>
              <a:gd name="connsiteX3" fmla="*/ 7014966 w 7014966"/>
              <a:gd name="connsiteY3" fmla="*/ 336770 h 3986502"/>
              <a:gd name="connsiteX4" fmla="*/ 7014966 w 7014966"/>
              <a:gd name="connsiteY4" fmla="*/ 3087717 h 3986502"/>
              <a:gd name="connsiteX5" fmla="*/ 6898669 w 7014966"/>
              <a:gd name="connsiteY5" fmla="*/ 3155454 h 3986502"/>
              <a:gd name="connsiteX6" fmla="*/ 4345923 w 7014966"/>
              <a:gd name="connsiteY6" fmla="*/ 3919680 h 3986502"/>
              <a:gd name="connsiteX7" fmla="*/ 7122 w 7014966"/>
              <a:gd name="connsiteY7" fmla="*/ 2503120 h 3986502"/>
              <a:gd name="connsiteX8" fmla="*/ 3866693 w 7014966"/>
              <a:gd name="connsiteY8" fmla="*/ 66823 h 3986502"/>
              <a:gd name="connsiteX9" fmla="*/ 4798578 w 7014966"/>
              <a:gd name="connsiteY9" fmla="*/ 1006 h 398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14966" h="3986502">
                <a:moveTo>
                  <a:pt x="4798578" y="1006"/>
                </a:moveTo>
                <a:cubicBezTo>
                  <a:pt x="4899083" y="-571"/>
                  <a:pt x="4998421" y="-285"/>
                  <a:pt x="5096439" y="1812"/>
                </a:cubicBezTo>
                <a:cubicBezTo>
                  <a:pt x="5749895" y="15795"/>
                  <a:pt x="6344707" y="110312"/>
                  <a:pt x="6835437" y="270529"/>
                </a:cubicBezTo>
                <a:lnTo>
                  <a:pt x="7014966" y="336770"/>
                </a:lnTo>
                <a:lnTo>
                  <a:pt x="7014966" y="3087717"/>
                </a:lnTo>
                <a:lnTo>
                  <a:pt x="6898669" y="3155454"/>
                </a:lnTo>
                <a:cubicBezTo>
                  <a:pt x="6224271" y="3518406"/>
                  <a:pt x="5336387" y="3796484"/>
                  <a:pt x="4345923" y="3919680"/>
                </a:cubicBezTo>
                <a:cubicBezTo>
                  <a:pt x="2082005" y="4201273"/>
                  <a:pt x="139458" y="3567058"/>
                  <a:pt x="7122" y="2503120"/>
                </a:cubicBezTo>
                <a:cubicBezTo>
                  <a:pt x="-125214" y="1439183"/>
                  <a:pt x="1602776" y="348415"/>
                  <a:pt x="3866693" y="66823"/>
                </a:cubicBezTo>
                <a:cubicBezTo>
                  <a:pt x="4185057" y="27224"/>
                  <a:pt x="4497066" y="5735"/>
                  <a:pt x="4798578" y="100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8234765" cy="4210806"/>
          </a:xfrm>
          <a:custGeom>
            <a:avLst/>
            <a:gdLst>
              <a:gd name="connsiteX0" fmla="*/ 3366299 w 8163409"/>
              <a:gd name="connsiteY0" fmla="*/ 1213 h 4210806"/>
              <a:gd name="connsiteX1" fmla="*/ 3876004 w 8163409"/>
              <a:gd name="connsiteY1" fmla="*/ 23220 h 4210806"/>
              <a:gd name="connsiteX2" fmla="*/ 8160970 w 8163409"/>
              <a:gd name="connsiteY2" fmla="*/ 2415313 h 4210806"/>
              <a:gd name="connsiteX3" fmla="*/ 3584719 w 8163409"/>
              <a:gd name="connsiteY3" fmla="*/ 4187586 h 4210806"/>
              <a:gd name="connsiteX4" fmla="*/ 218844 w 8163409"/>
              <a:gd name="connsiteY4" fmla="*/ 3190724 h 4210806"/>
              <a:gd name="connsiteX5" fmla="*/ 0 w 8163409"/>
              <a:gd name="connsiteY5" fmla="*/ 3030854 h 4210806"/>
              <a:gd name="connsiteX6" fmla="*/ 0 w 8163409"/>
              <a:gd name="connsiteY6" fmla="*/ 776275 h 4210806"/>
              <a:gd name="connsiteX7" fmla="*/ 137859 w 8163409"/>
              <a:gd name="connsiteY7" fmla="*/ 684253 h 4210806"/>
              <a:gd name="connsiteX8" fmla="*/ 2551928 w 8163409"/>
              <a:gd name="connsiteY8" fmla="*/ 24674 h 4210806"/>
              <a:gd name="connsiteX9" fmla="*/ 2871678 w 8163409"/>
              <a:gd name="connsiteY9" fmla="*/ 6551 h 4210806"/>
              <a:gd name="connsiteX10" fmla="*/ 3366299 w 8163409"/>
              <a:gd name="connsiteY10" fmla="*/ 1213 h 421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63409" h="4210806">
                <a:moveTo>
                  <a:pt x="3366299" y="1213"/>
                </a:moveTo>
                <a:cubicBezTo>
                  <a:pt x="3533869" y="3921"/>
                  <a:pt x="3703952" y="11186"/>
                  <a:pt x="3876004" y="23220"/>
                </a:cubicBezTo>
                <a:cubicBezTo>
                  <a:pt x="6322961" y="194379"/>
                  <a:pt x="8241408" y="1265354"/>
                  <a:pt x="8160970" y="2415313"/>
                </a:cubicBezTo>
                <a:cubicBezTo>
                  <a:pt x="8080535" y="3565270"/>
                  <a:pt x="6031677" y="4358744"/>
                  <a:pt x="3584719" y="4187586"/>
                </a:cubicBezTo>
                <a:cubicBezTo>
                  <a:pt x="2208305" y="4091309"/>
                  <a:pt x="999113" y="3710325"/>
                  <a:pt x="218844" y="3190724"/>
                </a:cubicBezTo>
                <a:lnTo>
                  <a:pt x="0" y="3030854"/>
                </a:lnTo>
                <a:lnTo>
                  <a:pt x="0" y="776275"/>
                </a:lnTo>
                <a:lnTo>
                  <a:pt x="137859" y="684253"/>
                </a:lnTo>
                <a:cubicBezTo>
                  <a:pt x="722326" y="335533"/>
                  <a:pt x="1570851" y="98699"/>
                  <a:pt x="2551928" y="24674"/>
                </a:cubicBezTo>
                <a:cubicBezTo>
                  <a:pt x="2657043" y="16744"/>
                  <a:pt x="2763681" y="10681"/>
                  <a:pt x="2871678" y="6551"/>
                </a:cubicBezTo>
                <a:cubicBezTo>
                  <a:pt x="3033674" y="355"/>
                  <a:pt x="3198729" y="-1495"/>
                  <a:pt x="3366299" y="121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3" name="任意多边形: 形状 22"/>
          <p:cNvSpPr/>
          <p:nvPr userDrawn="1">
            <p:custDataLst>
              <p:tags r:id="rId6"/>
            </p:custDataLst>
          </p:nvPr>
        </p:nvSpPr>
        <p:spPr>
          <a:xfrm flipH="1">
            <a:off x="0" y="2385"/>
            <a:ext cx="6749143" cy="2788033"/>
          </a:xfrm>
          <a:custGeom>
            <a:avLst/>
            <a:gdLst>
              <a:gd name="connsiteX0" fmla="*/ 6400800 w 6400800"/>
              <a:gd name="connsiteY0" fmla="*/ 0 h 2788033"/>
              <a:gd name="connsiteX1" fmla="*/ 469715 w 6400800"/>
              <a:gd name="connsiteY1" fmla="*/ 0 h 2788033"/>
              <a:gd name="connsiteX2" fmla="*/ 330006 w 6400800"/>
              <a:gd name="connsiteY2" fmla="*/ 152389 h 2788033"/>
              <a:gd name="connsiteX3" fmla="*/ 9131 w 6400800"/>
              <a:gd name="connsiteY3" fmla="*/ 1188730 h 2788033"/>
              <a:gd name="connsiteX4" fmla="*/ 3597457 w 6400800"/>
              <a:gd name="connsiteY4" fmla="*/ 2744244 h 2788033"/>
              <a:gd name="connsiteX5" fmla="*/ 6261522 w 6400800"/>
              <a:gd name="connsiteY5" fmla="*/ 1530289 h 2788033"/>
              <a:gd name="connsiteX6" fmla="*/ 6400800 w 6400800"/>
              <a:gd name="connsiteY6" fmla="*/ 1356837 h 27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0800" h="2788033">
                <a:moveTo>
                  <a:pt x="6400800" y="0"/>
                </a:moveTo>
                <a:lnTo>
                  <a:pt x="469715" y="0"/>
                </a:lnTo>
                <a:lnTo>
                  <a:pt x="330006" y="152389"/>
                </a:lnTo>
                <a:cubicBezTo>
                  <a:pt x="84173" y="476393"/>
                  <a:pt x="-35304" y="831487"/>
                  <a:pt x="9131" y="1188730"/>
                </a:cubicBezTo>
                <a:cubicBezTo>
                  <a:pt x="144553" y="2277473"/>
                  <a:pt x="1751101" y="2973900"/>
                  <a:pt x="3597457" y="2744244"/>
                </a:cubicBezTo>
                <a:cubicBezTo>
                  <a:pt x="4751429" y="2600710"/>
                  <a:pt x="5725962" y="2129395"/>
                  <a:pt x="6261522" y="1530289"/>
                </a:cubicBezTo>
                <a:lnTo>
                  <a:pt x="6400800" y="13568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7"/>
            </p:custDataLst>
          </p:nvPr>
        </p:nvSpPr>
        <p:spPr>
          <a:xfrm flipH="1">
            <a:off x="695959" y="0"/>
            <a:ext cx="11496035" cy="6858000"/>
          </a:xfrm>
          <a:prstGeom prst="rect">
            <a:avLst/>
          </a:prstGeom>
          <a:gradFill flip="none" rotWithShape="1">
            <a:gsLst>
              <a:gs pos="4700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8"/>
            </p:custDataLst>
          </p:nvPr>
        </p:nvCxnSpPr>
        <p:spPr>
          <a:xfrm flipH="1">
            <a:off x="619125" y="531495"/>
            <a:ext cx="288290" cy="0"/>
          </a:xfrm>
          <a:prstGeom prst="line">
            <a:avLst/>
          </a:prstGeom>
          <a:ln w="508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>
            <p:custDataLst>
              <p:tags r:id="rId9"/>
            </p:custDataLst>
          </p:nvPr>
        </p:nvCxnSpPr>
        <p:spPr>
          <a:xfrm flipH="1">
            <a:off x="619125" y="653415"/>
            <a:ext cx="180975" cy="0"/>
          </a:xfrm>
          <a:prstGeom prst="line">
            <a:avLst/>
          </a:prstGeom>
          <a:ln w="508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10"/>
            </p:custDataLst>
          </p:nvPr>
        </p:nvCxnSpPr>
        <p:spPr>
          <a:xfrm flipH="1">
            <a:off x="588000" y="780024"/>
            <a:ext cx="1101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: 形状 12"/>
          <p:cNvSpPr/>
          <p:nvPr userDrawn="1">
            <p:custDataLst>
              <p:tags r:id="rId11"/>
            </p:custDataLst>
          </p:nvPr>
        </p:nvSpPr>
        <p:spPr>
          <a:xfrm flipH="1">
            <a:off x="11192081" y="5360949"/>
            <a:ext cx="180000" cy="36000"/>
          </a:xfrm>
          <a:custGeom>
            <a:avLst/>
            <a:gdLst/>
            <a:ahLst/>
            <a:cxnLst/>
            <a:rect l="l" t="t" r="r" b="b"/>
            <a:pathLst>
              <a:path w="61727" h="20203">
                <a:moveTo>
                  <a:pt x="0" y="0"/>
                </a:moveTo>
                <a:lnTo>
                  <a:pt x="61727" y="0"/>
                </a:lnTo>
                <a:lnTo>
                  <a:pt x="61727" y="20203"/>
                </a:lnTo>
                <a:lnTo>
                  <a:pt x="0" y="2020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12"/>
            </p:custDataLst>
          </p:nvPr>
        </p:nvSpPr>
        <p:spPr>
          <a:xfrm flipH="1">
            <a:off x="10994437" y="5360949"/>
            <a:ext cx="180000" cy="36000"/>
          </a:xfrm>
          <a:custGeom>
            <a:avLst/>
            <a:gdLst/>
            <a:ahLst/>
            <a:cxnLst/>
            <a:rect l="l" t="t" r="r" b="b"/>
            <a:pathLst>
              <a:path w="61727" h="20203">
                <a:moveTo>
                  <a:pt x="0" y="0"/>
                </a:moveTo>
                <a:lnTo>
                  <a:pt x="61727" y="0"/>
                </a:lnTo>
                <a:lnTo>
                  <a:pt x="61727" y="20203"/>
                </a:lnTo>
                <a:lnTo>
                  <a:pt x="0" y="2020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13"/>
            </p:custDataLst>
          </p:nvPr>
        </p:nvSpPr>
        <p:spPr>
          <a:xfrm>
            <a:off x="3234055" y="3380105"/>
            <a:ext cx="8125460" cy="1663065"/>
          </a:xfrm>
        </p:spPr>
        <p:txBody>
          <a:bodyPr wrap="square" anchor="t">
            <a:normAutofit/>
          </a:bodyPr>
          <a:lstStyle>
            <a:lvl1pPr algn="r">
              <a:lnSpc>
                <a:spcPct val="10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14"/>
            </p:custDataLst>
          </p:nvPr>
        </p:nvSpPr>
        <p:spPr>
          <a:xfrm>
            <a:off x="3233420" y="1155065"/>
            <a:ext cx="8126095" cy="2081530"/>
          </a:xfrm>
        </p:spPr>
        <p:txBody>
          <a:bodyPr wrap="square" anchor="b">
            <a:noAutofit/>
          </a:bodyPr>
          <a:lstStyle>
            <a:lvl1pPr marL="0" indent="0" algn="r">
              <a:lnSpc>
                <a:spcPct val="100000"/>
              </a:lnSpc>
              <a:buNone/>
              <a:defRPr sz="6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18"/>
            </p:custDataLst>
          </p:nvPr>
        </p:nvSpPr>
        <p:spPr>
          <a:xfrm>
            <a:off x="8479380" y="342227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9"/>
            </p:custDataLst>
          </p:nvPr>
        </p:nvSpPr>
        <p:spPr>
          <a:xfrm>
            <a:off x="8003902" y="5126949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121913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任意多边形: 形状 62"/>
          <p:cNvSpPr/>
          <p:nvPr userDrawn="1">
            <p:custDataLst>
              <p:tags r:id="rId3"/>
            </p:custDataLst>
          </p:nvPr>
        </p:nvSpPr>
        <p:spPr>
          <a:xfrm>
            <a:off x="4846733" y="2167102"/>
            <a:ext cx="7337226" cy="4286311"/>
          </a:xfrm>
          <a:custGeom>
            <a:avLst/>
            <a:gdLst>
              <a:gd name="connsiteX0" fmla="*/ 4798578 w 6824019"/>
              <a:gd name="connsiteY0" fmla="*/ 1005 h 3986502"/>
              <a:gd name="connsiteX1" fmla="*/ 5096439 w 6824019"/>
              <a:gd name="connsiteY1" fmla="*/ 1812 h 3986502"/>
              <a:gd name="connsiteX2" fmla="*/ 6528874 w 6824019"/>
              <a:gd name="connsiteY2" fmla="*/ 182401 h 3986502"/>
              <a:gd name="connsiteX3" fmla="*/ 6824019 w 6824019"/>
              <a:gd name="connsiteY3" fmla="*/ 267246 h 3986502"/>
              <a:gd name="connsiteX4" fmla="*/ 6824019 w 6824019"/>
              <a:gd name="connsiteY4" fmla="*/ 3192596 h 3986502"/>
              <a:gd name="connsiteX5" fmla="*/ 6596895 w 6824019"/>
              <a:gd name="connsiteY5" fmla="*/ 3305604 h 3986502"/>
              <a:gd name="connsiteX6" fmla="*/ 4345923 w 6824019"/>
              <a:gd name="connsiteY6" fmla="*/ 3919680 h 3986502"/>
              <a:gd name="connsiteX7" fmla="*/ 7122 w 6824019"/>
              <a:gd name="connsiteY7" fmla="*/ 2503120 h 3986502"/>
              <a:gd name="connsiteX8" fmla="*/ 3866694 w 6824019"/>
              <a:gd name="connsiteY8" fmla="*/ 66822 h 3986502"/>
              <a:gd name="connsiteX9" fmla="*/ 4798578 w 6824019"/>
              <a:gd name="connsiteY9" fmla="*/ 1005 h 398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24019" h="3986502">
                <a:moveTo>
                  <a:pt x="4798578" y="1005"/>
                </a:moveTo>
                <a:cubicBezTo>
                  <a:pt x="4899082" y="-571"/>
                  <a:pt x="4998420" y="-285"/>
                  <a:pt x="5096439" y="1812"/>
                </a:cubicBezTo>
                <a:cubicBezTo>
                  <a:pt x="5619204" y="12998"/>
                  <a:pt x="6104437" y="75726"/>
                  <a:pt x="6528874" y="182401"/>
                </a:cubicBezTo>
                <a:lnTo>
                  <a:pt x="6824019" y="267246"/>
                </a:lnTo>
                <a:lnTo>
                  <a:pt x="6824019" y="3192596"/>
                </a:lnTo>
                <a:lnTo>
                  <a:pt x="6596895" y="3305604"/>
                </a:lnTo>
                <a:cubicBezTo>
                  <a:pt x="5968496" y="3594695"/>
                  <a:pt x="5194893" y="3814082"/>
                  <a:pt x="4345923" y="3919680"/>
                </a:cubicBezTo>
                <a:cubicBezTo>
                  <a:pt x="2082006" y="4201272"/>
                  <a:pt x="139458" y="3567057"/>
                  <a:pt x="7122" y="2503120"/>
                </a:cubicBezTo>
                <a:cubicBezTo>
                  <a:pt x="-125213" y="1439182"/>
                  <a:pt x="1602776" y="348415"/>
                  <a:pt x="3866694" y="66822"/>
                </a:cubicBezTo>
                <a:cubicBezTo>
                  <a:pt x="4185058" y="27223"/>
                  <a:pt x="4497066" y="5735"/>
                  <a:pt x="4798578" y="100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6667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64" name="任意多边形: 形状 63"/>
          <p:cNvSpPr/>
          <p:nvPr userDrawn="1">
            <p:custDataLst>
              <p:tags r:id="rId4"/>
            </p:custDataLst>
          </p:nvPr>
        </p:nvSpPr>
        <p:spPr>
          <a:xfrm>
            <a:off x="4432935" y="1172845"/>
            <a:ext cx="7757795" cy="4286250"/>
          </a:xfrm>
          <a:custGeom>
            <a:avLst/>
            <a:gdLst>
              <a:gd name="connsiteX0" fmla="*/ 4798578 w 7014966"/>
              <a:gd name="connsiteY0" fmla="*/ 1006 h 3986502"/>
              <a:gd name="connsiteX1" fmla="*/ 5096439 w 7014966"/>
              <a:gd name="connsiteY1" fmla="*/ 1812 h 3986502"/>
              <a:gd name="connsiteX2" fmla="*/ 6835437 w 7014966"/>
              <a:gd name="connsiteY2" fmla="*/ 270529 h 3986502"/>
              <a:gd name="connsiteX3" fmla="*/ 7014966 w 7014966"/>
              <a:gd name="connsiteY3" fmla="*/ 336770 h 3986502"/>
              <a:gd name="connsiteX4" fmla="*/ 7014966 w 7014966"/>
              <a:gd name="connsiteY4" fmla="*/ 3087717 h 3986502"/>
              <a:gd name="connsiteX5" fmla="*/ 6898669 w 7014966"/>
              <a:gd name="connsiteY5" fmla="*/ 3155454 h 3986502"/>
              <a:gd name="connsiteX6" fmla="*/ 4345923 w 7014966"/>
              <a:gd name="connsiteY6" fmla="*/ 3919680 h 3986502"/>
              <a:gd name="connsiteX7" fmla="*/ 7122 w 7014966"/>
              <a:gd name="connsiteY7" fmla="*/ 2503120 h 3986502"/>
              <a:gd name="connsiteX8" fmla="*/ 3866693 w 7014966"/>
              <a:gd name="connsiteY8" fmla="*/ 66823 h 3986502"/>
              <a:gd name="connsiteX9" fmla="*/ 4798578 w 7014966"/>
              <a:gd name="connsiteY9" fmla="*/ 1006 h 398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14966" h="3986502">
                <a:moveTo>
                  <a:pt x="4798578" y="1006"/>
                </a:moveTo>
                <a:cubicBezTo>
                  <a:pt x="4899083" y="-571"/>
                  <a:pt x="4998421" y="-285"/>
                  <a:pt x="5096439" y="1812"/>
                </a:cubicBezTo>
                <a:cubicBezTo>
                  <a:pt x="5749895" y="15795"/>
                  <a:pt x="6344707" y="110312"/>
                  <a:pt x="6835437" y="270529"/>
                </a:cubicBezTo>
                <a:lnTo>
                  <a:pt x="7014966" y="336770"/>
                </a:lnTo>
                <a:lnTo>
                  <a:pt x="7014966" y="3087717"/>
                </a:lnTo>
                <a:lnTo>
                  <a:pt x="6898669" y="3155454"/>
                </a:lnTo>
                <a:cubicBezTo>
                  <a:pt x="6224271" y="3518406"/>
                  <a:pt x="5336387" y="3796484"/>
                  <a:pt x="4345923" y="3919680"/>
                </a:cubicBezTo>
                <a:cubicBezTo>
                  <a:pt x="2082005" y="4201273"/>
                  <a:pt x="139458" y="3567058"/>
                  <a:pt x="7122" y="2503120"/>
                </a:cubicBezTo>
                <a:cubicBezTo>
                  <a:pt x="-125214" y="1439183"/>
                  <a:pt x="1602776" y="348415"/>
                  <a:pt x="3866693" y="66823"/>
                </a:cubicBezTo>
                <a:cubicBezTo>
                  <a:pt x="4185057" y="27224"/>
                  <a:pt x="4497066" y="5735"/>
                  <a:pt x="4798578" y="100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65" name="任意多边形: 形状 64"/>
          <p:cNvSpPr/>
          <p:nvPr userDrawn="1">
            <p:custDataLst>
              <p:tags r:id="rId5"/>
            </p:custDataLst>
          </p:nvPr>
        </p:nvSpPr>
        <p:spPr>
          <a:xfrm flipH="1">
            <a:off x="3957235" y="0"/>
            <a:ext cx="8234765" cy="4210806"/>
          </a:xfrm>
          <a:custGeom>
            <a:avLst/>
            <a:gdLst>
              <a:gd name="connsiteX0" fmla="*/ 3366299 w 8163409"/>
              <a:gd name="connsiteY0" fmla="*/ 1213 h 4210806"/>
              <a:gd name="connsiteX1" fmla="*/ 3876004 w 8163409"/>
              <a:gd name="connsiteY1" fmla="*/ 23220 h 4210806"/>
              <a:gd name="connsiteX2" fmla="*/ 8160970 w 8163409"/>
              <a:gd name="connsiteY2" fmla="*/ 2415313 h 4210806"/>
              <a:gd name="connsiteX3" fmla="*/ 3584719 w 8163409"/>
              <a:gd name="connsiteY3" fmla="*/ 4187586 h 4210806"/>
              <a:gd name="connsiteX4" fmla="*/ 218844 w 8163409"/>
              <a:gd name="connsiteY4" fmla="*/ 3190724 h 4210806"/>
              <a:gd name="connsiteX5" fmla="*/ 0 w 8163409"/>
              <a:gd name="connsiteY5" fmla="*/ 3030854 h 4210806"/>
              <a:gd name="connsiteX6" fmla="*/ 0 w 8163409"/>
              <a:gd name="connsiteY6" fmla="*/ 776275 h 4210806"/>
              <a:gd name="connsiteX7" fmla="*/ 137859 w 8163409"/>
              <a:gd name="connsiteY7" fmla="*/ 684253 h 4210806"/>
              <a:gd name="connsiteX8" fmla="*/ 2551928 w 8163409"/>
              <a:gd name="connsiteY8" fmla="*/ 24674 h 4210806"/>
              <a:gd name="connsiteX9" fmla="*/ 2871678 w 8163409"/>
              <a:gd name="connsiteY9" fmla="*/ 6551 h 4210806"/>
              <a:gd name="connsiteX10" fmla="*/ 3366299 w 8163409"/>
              <a:gd name="connsiteY10" fmla="*/ 1213 h 421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63409" h="4210806">
                <a:moveTo>
                  <a:pt x="3366299" y="1213"/>
                </a:moveTo>
                <a:cubicBezTo>
                  <a:pt x="3533869" y="3921"/>
                  <a:pt x="3703952" y="11186"/>
                  <a:pt x="3876004" y="23220"/>
                </a:cubicBezTo>
                <a:cubicBezTo>
                  <a:pt x="6322961" y="194379"/>
                  <a:pt x="8241408" y="1265354"/>
                  <a:pt x="8160970" y="2415313"/>
                </a:cubicBezTo>
                <a:cubicBezTo>
                  <a:pt x="8080535" y="3565270"/>
                  <a:pt x="6031677" y="4358744"/>
                  <a:pt x="3584719" y="4187586"/>
                </a:cubicBezTo>
                <a:cubicBezTo>
                  <a:pt x="2208305" y="4091309"/>
                  <a:pt x="999113" y="3710325"/>
                  <a:pt x="218844" y="3190724"/>
                </a:cubicBezTo>
                <a:lnTo>
                  <a:pt x="0" y="3030854"/>
                </a:lnTo>
                <a:lnTo>
                  <a:pt x="0" y="776275"/>
                </a:lnTo>
                <a:lnTo>
                  <a:pt x="137859" y="684253"/>
                </a:lnTo>
                <a:cubicBezTo>
                  <a:pt x="722326" y="335533"/>
                  <a:pt x="1570851" y="98699"/>
                  <a:pt x="2551928" y="24674"/>
                </a:cubicBezTo>
                <a:cubicBezTo>
                  <a:pt x="2657043" y="16744"/>
                  <a:pt x="2763681" y="10681"/>
                  <a:pt x="2871678" y="6551"/>
                </a:cubicBezTo>
                <a:cubicBezTo>
                  <a:pt x="3033674" y="355"/>
                  <a:pt x="3198729" y="-1495"/>
                  <a:pt x="3366299" y="121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66" name="任意多边形: 形状 65"/>
          <p:cNvSpPr/>
          <p:nvPr userDrawn="1">
            <p:custDataLst>
              <p:tags r:id="rId6"/>
            </p:custDataLst>
          </p:nvPr>
        </p:nvSpPr>
        <p:spPr>
          <a:xfrm>
            <a:off x="5442853" y="2385"/>
            <a:ext cx="6749143" cy="2788033"/>
          </a:xfrm>
          <a:custGeom>
            <a:avLst/>
            <a:gdLst>
              <a:gd name="connsiteX0" fmla="*/ 6400800 w 6400800"/>
              <a:gd name="connsiteY0" fmla="*/ 0 h 2788033"/>
              <a:gd name="connsiteX1" fmla="*/ 469715 w 6400800"/>
              <a:gd name="connsiteY1" fmla="*/ 0 h 2788033"/>
              <a:gd name="connsiteX2" fmla="*/ 330006 w 6400800"/>
              <a:gd name="connsiteY2" fmla="*/ 152389 h 2788033"/>
              <a:gd name="connsiteX3" fmla="*/ 9131 w 6400800"/>
              <a:gd name="connsiteY3" fmla="*/ 1188730 h 2788033"/>
              <a:gd name="connsiteX4" fmla="*/ 3597457 w 6400800"/>
              <a:gd name="connsiteY4" fmla="*/ 2744244 h 2788033"/>
              <a:gd name="connsiteX5" fmla="*/ 6261522 w 6400800"/>
              <a:gd name="connsiteY5" fmla="*/ 1530289 h 2788033"/>
              <a:gd name="connsiteX6" fmla="*/ 6400800 w 6400800"/>
              <a:gd name="connsiteY6" fmla="*/ 1356837 h 278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0800" h="2788033">
                <a:moveTo>
                  <a:pt x="6400800" y="0"/>
                </a:moveTo>
                <a:lnTo>
                  <a:pt x="469715" y="0"/>
                </a:lnTo>
                <a:lnTo>
                  <a:pt x="330006" y="152389"/>
                </a:lnTo>
                <a:cubicBezTo>
                  <a:pt x="84173" y="476393"/>
                  <a:pt x="-35304" y="831487"/>
                  <a:pt x="9131" y="1188730"/>
                </a:cubicBezTo>
                <a:cubicBezTo>
                  <a:pt x="144553" y="2277473"/>
                  <a:pt x="1751101" y="2973900"/>
                  <a:pt x="3597457" y="2744244"/>
                </a:cubicBezTo>
                <a:cubicBezTo>
                  <a:pt x="4751429" y="2600710"/>
                  <a:pt x="5725962" y="2129395"/>
                  <a:pt x="6261522" y="1530289"/>
                </a:cubicBezTo>
                <a:lnTo>
                  <a:pt x="6400800" y="13568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67" name="矩形 66"/>
          <p:cNvSpPr/>
          <p:nvPr userDrawn="1">
            <p:custDataLst>
              <p:tags r:id="rId7"/>
            </p:custDataLst>
          </p:nvPr>
        </p:nvSpPr>
        <p:spPr>
          <a:xfrm>
            <a:off x="1" y="0"/>
            <a:ext cx="11496035" cy="6858000"/>
          </a:xfrm>
          <a:prstGeom prst="rect">
            <a:avLst/>
          </a:prstGeom>
          <a:gradFill flip="none" rotWithShape="1">
            <a:gsLst>
              <a:gs pos="4700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8"/>
            </p:custDataLst>
          </p:nvPr>
        </p:nvSpPr>
        <p:spPr>
          <a:xfrm>
            <a:off x="661035" y="3373120"/>
            <a:ext cx="8540115" cy="1812290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defRPr sz="6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9"/>
            </p:custDataLst>
          </p:nvPr>
        </p:nvSpPr>
        <p:spPr>
          <a:xfrm>
            <a:off x="661035" y="1134110"/>
            <a:ext cx="8540115" cy="2137410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13"/>
            </p:custDataLst>
          </p:nvPr>
        </p:nvSpPr>
        <p:spPr>
          <a:xfrm>
            <a:off x="704848" y="348425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4"/>
            </p:custDataLst>
          </p:nvPr>
        </p:nvSpPr>
        <p:spPr>
          <a:xfrm>
            <a:off x="1199875" y="5262839"/>
            <a:ext cx="288000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>
            <p:custDataLst>
              <p:tags r:id="rId15"/>
            </p:custDataLst>
          </p:nvPr>
        </p:nvCxnSpPr>
        <p:spPr>
          <a:xfrm>
            <a:off x="11284585" y="531495"/>
            <a:ext cx="288290" cy="0"/>
          </a:xfrm>
          <a:prstGeom prst="line">
            <a:avLst/>
          </a:prstGeom>
          <a:ln w="508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>
            <p:custDataLst>
              <p:tags r:id="rId16"/>
            </p:custDataLst>
          </p:nvPr>
        </p:nvCxnSpPr>
        <p:spPr>
          <a:xfrm>
            <a:off x="11391900" y="653415"/>
            <a:ext cx="180975" cy="0"/>
          </a:xfrm>
          <a:prstGeom prst="line">
            <a:avLst/>
          </a:prstGeom>
          <a:ln w="508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>
            <p:custDataLst>
              <p:tags r:id="rId17"/>
            </p:custDataLst>
          </p:nvPr>
        </p:nvCxnSpPr>
        <p:spPr>
          <a:xfrm>
            <a:off x="588000" y="780024"/>
            <a:ext cx="1101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任意多边形: 形状 22"/>
          <p:cNvSpPr/>
          <p:nvPr userDrawn="1">
            <p:custDataLst>
              <p:tags r:id="rId18"/>
            </p:custDataLst>
          </p:nvPr>
        </p:nvSpPr>
        <p:spPr>
          <a:xfrm>
            <a:off x="705619" y="5496839"/>
            <a:ext cx="180000" cy="36000"/>
          </a:xfrm>
          <a:custGeom>
            <a:avLst/>
            <a:gdLst/>
            <a:ahLst/>
            <a:cxnLst/>
            <a:rect l="l" t="t" r="r" b="b"/>
            <a:pathLst>
              <a:path w="61727" h="20203">
                <a:moveTo>
                  <a:pt x="0" y="0"/>
                </a:moveTo>
                <a:lnTo>
                  <a:pt x="61727" y="0"/>
                </a:lnTo>
                <a:lnTo>
                  <a:pt x="61727" y="20203"/>
                </a:lnTo>
                <a:lnTo>
                  <a:pt x="0" y="2020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>
            <p:custDataLst>
              <p:tags r:id="rId19"/>
            </p:custDataLst>
          </p:nvPr>
        </p:nvSpPr>
        <p:spPr>
          <a:xfrm>
            <a:off x="903263" y="5496839"/>
            <a:ext cx="180000" cy="36000"/>
          </a:xfrm>
          <a:custGeom>
            <a:avLst/>
            <a:gdLst/>
            <a:ahLst/>
            <a:cxnLst/>
            <a:rect l="l" t="t" r="r" b="b"/>
            <a:pathLst>
              <a:path w="61727" h="20203">
                <a:moveTo>
                  <a:pt x="0" y="0"/>
                </a:moveTo>
                <a:lnTo>
                  <a:pt x="61727" y="0"/>
                </a:lnTo>
                <a:lnTo>
                  <a:pt x="61727" y="20203"/>
                </a:lnTo>
                <a:lnTo>
                  <a:pt x="0" y="2020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 rot="16200000">
            <a:off x="2667000" y="-2666999"/>
            <a:ext cx="6858000" cy="12192000"/>
          </a:xfrm>
          <a:prstGeom prst="rect">
            <a:avLst/>
          </a:prstGeom>
          <a:gradFill flip="none" rotWithShape="1">
            <a:gsLst>
              <a:gs pos="6000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01980" y="710565"/>
            <a:ext cx="2125980" cy="1081405"/>
          </a:xfrm>
        </p:spPr>
        <p:txBody>
          <a:bodyPr wrap="square"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7"/>
            </p:custDataLst>
          </p:nvPr>
        </p:nvSpPr>
        <p:spPr>
          <a:xfrm>
            <a:off x="5544457" y="0"/>
            <a:ext cx="6647542" cy="1856813"/>
          </a:xfrm>
          <a:custGeom>
            <a:avLst/>
            <a:gdLst>
              <a:gd name="connsiteX0" fmla="*/ 54207 w 7160298"/>
              <a:gd name="connsiteY0" fmla="*/ 0 h 2000038"/>
              <a:gd name="connsiteX1" fmla="*/ 7160298 w 7160298"/>
              <a:gd name="connsiteY1" fmla="*/ 0 h 2000038"/>
              <a:gd name="connsiteX2" fmla="*/ 7160298 w 7160298"/>
              <a:gd name="connsiteY2" fmla="*/ 1167009 h 2000038"/>
              <a:gd name="connsiteX3" fmla="*/ 6921982 w 7160298"/>
              <a:gd name="connsiteY3" fmla="*/ 1285586 h 2000038"/>
              <a:gd name="connsiteX4" fmla="*/ 4560085 w 7160298"/>
              <a:gd name="connsiteY4" fmla="*/ 1929923 h 2000038"/>
              <a:gd name="connsiteX5" fmla="*/ 7473 w 7160298"/>
              <a:gd name="connsiteY5" fmla="*/ 443556 h 2000038"/>
              <a:gd name="connsiteX6" fmla="*/ 44188 w 7160298"/>
              <a:gd name="connsiteY6" fmla="*/ 25312 h 2000038"/>
              <a:gd name="connsiteX7" fmla="*/ 54207 w 7160298"/>
              <a:gd name="connsiteY7" fmla="*/ 0 h 20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0298" h="2000038">
                <a:moveTo>
                  <a:pt x="54207" y="0"/>
                </a:moveTo>
                <a:lnTo>
                  <a:pt x="7160298" y="0"/>
                </a:lnTo>
                <a:lnTo>
                  <a:pt x="7160298" y="1167009"/>
                </a:lnTo>
                <a:lnTo>
                  <a:pt x="6921982" y="1285586"/>
                </a:lnTo>
                <a:cubicBezTo>
                  <a:pt x="6262616" y="1588923"/>
                  <a:pt x="5450890" y="1819122"/>
                  <a:pt x="4560085" y="1929923"/>
                </a:cubicBezTo>
                <a:cubicBezTo>
                  <a:pt x="2184604" y="2225392"/>
                  <a:pt x="146330" y="1559923"/>
                  <a:pt x="7473" y="443556"/>
                </a:cubicBezTo>
                <a:cubicBezTo>
                  <a:pt x="-9884" y="304011"/>
                  <a:pt x="3258" y="164025"/>
                  <a:pt x="44188" y="25312"/>
                </a:cubicBezTo>
                <a:lnTo>
                  <a:pt x="5420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8"/>
            </p:custDataLst>
          </p:nvPr>
        </p:nvSpPr>
        <p:spPr>
          <a:xfrm>
            <a:off x="6751735" y="1"/>
            <a:ext cx="5440264" cy="857502"/>
          </a:xfrm>
          <a:custGeom>
            <a:avLst/>
            <a:gdLst>
              <a:gd name="connsiteX0" fmla="*/ 5859897 w 5859897"/>
              <a:gd name="connsiteY0" fmla="*/ 0 h 923645"/>
              <a:gd name="connsiteX1" fmla="*/ 5859897 w 5859897"/>
              <a:gd name="connsiteY1" fmla="*/ 155743 h 923645"/>
              <a:gd name="connsiteX2" fmla="*/ 5760536 w 5859897"/>
              <a:gd name="connsiteY2" fmla="*/ 213616 h 923645"/>
              <a:gd name="connsiteX3" fmla="*/ 3579527 w 5859897"/>
              <a:gd name="connsiteY3" fmla="*/ 866554 h 923645"/>
              <a:gd name="connsiteX4" fmla="*/ 90884 w 5859897"/>
              <a:gd name="connsiteY4" fmla="*/ 126132 h 923645"/>
              <a:gd name="connsiteX5" fmla="*/ 0 w 5859897"/>
              <a:gd name="connsiteY5" fmla="*/ 1 h 923645"/>
              <a:gd name="connsiteX6" fmla="*/ 5859897 w 5859897"/>
              <a:gd name="connsiteY6" fmla="*/ 0 h 92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59897" h="923645">
                <a:moveTo>
                  <a:pt x="5859897" y="0"/>
                </a:moveTo>
                <a:lnTo>
                  <a:pt x="5859897" y="155743"/>
                </a:lnTo>
                <a:lnTo>
                  <a:pt x="5760536" y="213616"/>
                </a:lnTo>
                <a:cubicBezTo>
                  <a:pt x="5184346" y="523714"/>
                  <a:pt x="4425757" y="761297"/>
                  <a:pt x="3579527" y="866554"/>
                </a:cubicBezTo>
                <a:cubicBezTo>
                  <a:pt x="2007957" y="1062030"/>
                  <a:pt x="617645" y="740970"/>
                  <a:pt x="90884" y="126132"/>
                </a:cubicBezTo>
                <a:lnTo>
                  <a:pt x="0" y="1"/>
                </a:lnTo>
                <a:lnTo>
                  <a:pt x="585989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3"/>
            </p:custDataLst>
          </p:nvPr>
        </p:nvSpPr>
        <p:spPr>
          <a:xfrm>
            <a:off x="5367981" y="2814348"/>
            <a:ext cx="6824019" cy="3986502"/>
          </a:xfrm>
          <a:custGeom>
            <a:avLst/>
            <a:gdLst>
              <a:gd name="connsiteX0" fmla="*/ 4798578 w 6824019"/>
              <a:gd name="connsiteY0" fmla="*/ 1005 h 3986502"/>
              <a:gd name="connsiteX1" fmla="*/ 5096439 w 6824019"/>
              <a:gd name="connsiteY1" fmla="*/ 1812 h 3986502"/>
              <a:gd name="connsiteX2" fmla="*/ 6528874 w 6824019"/>
              <a:gd name="connsiteY2" fmla="*/ 182401 h 3986502"/>
              <a:gd name="connsiteX3" fmla="*/ 6824019 w 6824019"/>
              <a:gd name="connsiteY3" fmla="*/ 267246 h 3986502"/>
              <a:gd name="connsiteX4" fmla="*/ 6824019 w 6824019"/>
              <a:gd name="connsiteY4" fmla="*/ 3192596 h 3986502"/>
              <a:gd name="connsiteX5" fmla="*/ 6596895 w 6824019"/>
              <a:gd name="connsiteY5" fmla="*/ 3305604 h 3986502"/>
              <a:gd name="connsiteX6" fmla="*/ 4345923 w 6824019"/>
              <a:gd name="connsiteY6" fmla="*/ 3919680 h 3986502"/>
              <a:gd name="connsiteX7" fmla="*/ 7122 w 6824019"/>
              <a:gd name="connsiteY7" fmla="*/ 2503120 h 3986502"/>
              <a:gd name="connsiteX8" fmla="*/ 3866694 w 6824019"/>
              <a:gd name="connsiteY8" fmla="*/ 66822 h 3986502"/>
              <a:gd name="connsiteX9" fmla="*/ 4798578 w 6824019"/>
              <a:gd name="connsiteY9" fmla="*/ 1005 h 398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24019" h="3986502">
                <a:moveTo>
                  <a:pt x="4798578" y="1005"/>
                </a:moveTo>
                <a:cubicBezTo>
                  <a:pt x="4899082" y="-571"/>
                  <a:pt x="4998420" y="-285"/>
                  <a:pt x="5096439" y="1812"/>
                </a:cubicBezTo>
                <a:cubicBezTo>
                  <a:pt x="5619204" y="12998"/>
                  <a:pt x="6104437" y="75726"/>
                  <a:pt x="6528874" y="182401"/>
                </a:cubicBezTo>
                <a:lnTo>
                  <a:pt x="6824019" y="267246"/>
                </a:lnTo>
                <a:lnTo>
                  <a:pt x="6824019" y="3192596"/>
                </a:lnTo>
                <a:lnTo>
                  <a:pt x="6596895" y="3305604"/>
                </a:lnTo>
                <a:cubicBezTo>
                  <a:pt x="5968496" y="3594695"/>
                  <a:pt x="5194893" y="3814082"/>
                  <a:pt x="4345923" y="3919680"/>
                </a:cubicBezTo>
                <a:cubicBezTo>
                  <a:pt x="2082006" y="4201272"/>
                  <a:pt x="139458" y="3567057"/>
                  <a:pt x="7122" y="2503120"/>
                </a:cubicBezTo>
                <a:cubicBezTo>
                  <a:pt x="-125213" y="1439182"/>
                  <a:pt x="1602776" y="348415"/>
                  <a:pt x="3866694" y="66822"/>
                </a:cubicBezTo>
                <a:cubicBezTo>
                  <a:pt x="4185058" y="27223"/>
                  <a:pt x="4497066" y="5735"/>
                  <a:pt x="4798578" y="100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4"/>
            </p:custDataLst>
          </p:nvPr>
        </p:nvSpPr>
        <p:spPr>
          <a:xfrm>
            <a:off x="5177034" y="1765469"/>
            <a:ext cx="7014966" cy="3986502"/>
          </a:xfrm>
          <a:custGeom>
            <a:avLst/>
            <a:gdLst>
              <a:gd name="connsiteX0" fmla="*/ 4798578 w 7014966"/>
              <a:gd name="connsiteY0" fmla="*/ 1006 h 3986502"/>
              <a:gd name="connsiteX1" fmla="*/ 5096439 w 7014966"/>
              <a:gd name="connsiteY1" fmla="*/ 1812 h 3986502"/>
              <a:gd name="connsiteX2" fmla="*/ 6835437 w 7014966"/>
              <a:gd name="connsiteY2" fmla="*/ 270529 h 3986502"/>
              <a:gd name="connsiteX3" fmla="*/ 7014966 w 7014966"/>
              <a:gd name="connsiteY3" fmla="*/ 336770 h 3986502"/>
              <a:gd name="connsiteX4" fmla="*/ 7014966 w 7014966"/>
              <a:gd name="connsiteY4" fmla="*/ 3087717 h 3986502"/>
              <a:gd name="connsiteX5" fmla="*/ 6898669 w 7014966"/>
              <a:gd name="connsiteY5" fmla="*/ 3155454 h 3986502"/>
              <a:gd name="connsiteX6" fmla="*/ 4345923 w 7014966"/>
              <a:gd name="connsiteY6" fmla="*/ 3919680 h 3986502"/>
              <a:gd name="connsiteX7" fmla="*/ 7122 w 7014966"/>
              <a:gd name="connsiteY7" fmla="*/ 2503120 h 3986502"/>
              <a:gd name="connsiteX8" fmla="*/ 3866693 w 7014966"/>
              <a:gd name="connsiteY8" fmla="*/ 66823 h 3986502"/>
              <a:gd name="connsiteX9" fmla="*/ 4798578 w 7014966"/>
              <a:gd name="connsiteY9" fmla="*/ 1006 h 398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14966" h="3986502">
                <a:moveTo>
                  <a:pt x="4798578" y="1006"/>
                </a:moveTo>
                <a:cubicBezTo>
                  <a:pt x="4899083" y="-571"/>
                  <a:pt x="4998421" y="-285"/>
                  <a:pt x="5096439" y="1812"/>
                </a:cubicBezTo>
                <a:cubicBezTo>
                  <a:pt x="5749895" y="15795"/>
                  <a:pt x="6344707" y="110312"/>
                  <a:pt x="6835437" y="270529"/>
                </a:cubicBezTo>
                <a:lnTo>
                  <a:pt x="7014966" y="336770"/>
                </a:lnTo>
                <a:lnTo>
                  <a:pt x="7014966" y="3087717"/>
                </a:lnTo>
                <a:lnTo>
                  <a:pt x="6898669" y="3155454"/>
                </a:lnTo>
                <a:cubicBezTo>
                  <a:pt x="6224271" y="3518406"/>
                  <a:pt x="5336387" y="3796484"/>
                  <a:pt x="4345923" y="3919680"/>
                </a:cubicBezTo>
                <a:cubicBezTo>
                  <a:pt x="2082005" y="4201273"/>
                  <a:pt x="139458" y="3567058"/>
                  <a:pt x="7122" y="2503120"/>
                </a:cubicBezTo>
                <a:cubicBezTo>
                  <a:pt x="-125214" y="1439183"/>
                  <a:pt x="1602776" y="348415"/>
                  <a:pt x="3866693" y="66823"/>
                </a:cubicBezTo>
                <a:cubicBezTo>
                  <a:pt x="4185057" y="27224"/>
                  <a:pt x="4497066" y="5735"/>
                  <a:pt x="4798578" y="100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5"/>
            </p:custDataLst>
          </p:nvPr>
        </p:nvSpPr>
        <p:spPr>
          <a:xfrm>
            <a:off x="4553277" y="679618"/>
            <a:ext cx="7638723" cy="3986504"/>
          </a:xfrm>
          <a:custGeom>
            <a:avLst/>
            <a:gdLst>
              <a:gd name="connsiteX0" fmla="*/ 4798580 w 7638723"/>
              <a:gd name="connsiteY0" fmla="*/ 1006 h 3986504"/>
              <a:gd name="connsiteX1" fmla="*/ 5096441 w 7638723"/>
              <a:gd name="connsiteY1" fmla="*/ 1812 h 3986504"/>
              <a:gd name="connsiteX2" fmla="*/ 7596535 w 7638723"/>
              <a:gd name="connsiteY2" fmla="*/ 626671 h 3986504"/>
              <a:gd name="connsiteX3" fmla="*/ 7638723 w 7638723"/>
              <a:gd name="connsiteY3" fmla="*/ 658696 h 3986504"/>
              <a:gd name="connsiteX4" fmla="*/ 7638723 w 7638723"/>
              <a:gd name="connsiteY4" fmla="*/ 2648093 h 3986504"/>
              <a:gd name="connsiteX5" fmla="*/ 7421861 w 7638723"/>
              <a:gd name="connsiteY5" fmla="*/ 2825201 h 3986504"/>
              <a:gd name="connsiteX6" fmla="*/ 4345925 w 7638723"/>
              <a:gd name="connsiteY6" fmla="*/ 3919682 h 3986504"/>
              <a:gd name="connsiteX7" fmla="*/ 7122 w 7638723"/>
              <a:gd name="connsiteY7" fmla="*/ 2503121 h 3986504"/>
              <a:gd name="connsiteX8" fmla="*/ 3866695 w 7638723"/>
              <a:gd name="connsiteY8" fmla="*/ 66822 h 3986504"/>
              <a:gd name="connsiteX9" fmla="*/ 4798580 w 7638723"/>
              <a:gd name="connsiteY9" fmla="*/ 1006 h 398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38723" h="3986504">
                <a:moveTo>
                  <a:pt x="4798580" y="1006"/>
                </a:moveTo>
                <a:cubicBezTo>
                  <a:pt x="4899085" y="-571"/>
                  <a:pt x="4998423" y="-285"/>
                  <a:pt x="5096441" y="1812"/>
                </a:cubicBezTo>
                <a:cubicBezTo>
                  <a:pt x="6141972" y="24185"/>
                  <a:pt x="7037373" y="252724"/>
                  <a:pt x="7596535" y="626671"/>
                </a:cubicBezTo>
                <a:lnTo>
                  <a:pt x="7638723" y="658696"/>
                </a:lnTo>
                <a:lnTo>
                  <a:pt x="7638723" y="2648093"/>
                </a:lnTo>
                <a:lnTo>
                  <a:pt x="7421861" y="2825201"/>
                </a:lnTo>
                <a:cubicBezTo>
                  <a:pt x="6723264" y="3346862"/>
                  <a:pt x="5619379" y="3761286"/>
                  <a:pt x="4345925" y="3919682"/>
                </a:cubicBezTo>
                <a:cubicBezTo>
                  <a:pt x="2082006" y="4201275"/>
                  <a:pt x="139457" y="3567059"/>
                  <a:pt x="7122" y="2503121"/>
                </a:cubicBezTo>
                <a:cubicBezTo>
                  <a:pt x="-125214" y="1439183"/>
                  <a:pt x="1602777" y="348415"/>
                  <a:pt x="3866695" y="66822"/>
                </a:cubicBezTo>
                <a:cubicBezTo>
                  <a:pt x="4185059" y="27224"/>
                  <a:pt x="4497068" y="5735"/>
                  <a:pt x="4798580" y="100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6"/>
            </p:custDataLst>
          </p:nvPr>
        </p:nvSpPr>
        <p:spPr>
          <a:xfrm>
            <a:off x="5937030" y="247650"/>
            <a:ext cx="6254970" cy="3024700"/>
          </a:xfrm>
          <a:custGeom>
            <a:avLst/>
            <a:gdLst>
              <a:gd name="connsiteX0" fmla="*/ 773322 w 6254970"/>
              <a:gd name="connsiteY0" fmla="*/ 0 h 3024700"/>
              <a:gd name="connsiteX1" fmla="*/ 6248382 w 6254970"/>
              <a:gd name="connsiteY1" fmla="*/ 1 h 3024700"/>
              <a:gd name="connsiteX2" fmla="*/ 6254970 w 6254970"/>
              <a:gd name="connsiteY2" fmla="*/ 8160 h 3024700"/>
              <a:gd name="connsiteX3" fmla="*/ 6254970 w 6254970"/>
              <a:gd name="connsiteY3" fmla="*/ 1626110 h 3024700"/>
              <a:gd name="connsiteX4" fmla="*/ 6118865 w 6254970"/>
              <a:gd name="connsiteY4" fmla="*/ 1795610 h 3024700"/>
              <a:gd name="connsiteX5" fmla="*/ 3515496 w 6254970"/>
              <a:gd name="connsiteY5" fmla="*/ 2981908 h 3024700"/>
              <a:gd name="connsiteX6" fmla="*/ 8923 w 6254970"/>
              <a:gd name="connsiteY6" fmla="*/ 1461833 h 3024700"/>
              <a:gd name="connsiteX7" fmla="*/ 602520 w 6254970"/>
              <a:gd name="connsiteY7" fmla="*/ 143655 h 3024700"/>
              <a:gd name="connsiteX8" fmla="*/ 773322 w 6254970"/>
              <a:gd name="connsiteY8" fmla="*/ 0 h 302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4970" h="3024700">
                <a:moveTo>
                  <a:pt x="773322" y="0"/>
                </a:moveTo>
                <a:lnTo>
                  <a:pt x="6248382" y="1"/>
                </a:lnTo>
                <a:lnTo>
                  <a:pt x="6254970" y="8160"/>
                </a:lnTo>
                <a:lnTo>
                  <a:pt x="6254970" y="1626110"/>
                </a:lnTo>
                <a:lnTo>
                  <a:pt x="6118865" y="1795610"/>
                </a:lnTo>
                <a:cubicBezTo>
                  <a:pt x="5595507" y="2381067"/>
                  <a:pt x="4643177" y="2841644"/>
                  <a:pt x="3515496" y="2981908"/>
                </a:cubicBezTo>
                <a:cubicBezTo>
                  <a:pt x="1711205" y="3206331"/>
                  <a:pt x="141259" y="2525771"/>
                  <a:pt x="8923" y="1461833"/>
                </a:cubicBezTo>
                <a:cubicBezTo>
                  <a:pt x="-48973" y="996361"/>
                  <a:pt x="177888" y="534623"/>
                  <a:pt x="602520" y="143655"/>
                </a:cubicBezTo>
                <a:lnTo>
                  <a:pt x="77332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0953750" cy="6858001"/>
          </a:xfrm>
          <a:prstGeom prst="rect">
            <a:avLst/>
          </a:prstGeom>
          <a:gradFill flip="none" rotWithShape="1">
            <a:gsLst>
              <a:gs pos="4700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4949825" y="402590"/>
            <a:ext cx="4616450" cy="3066415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 hasCustomPrompt="1"/>
            <p:custDataLst>
              <p:tags r:id="rId9"/>
            </p:custDataLst>
          </p:nvPr>
        </p:nvSpPr>
        <p:spPr>
          <a:xfrm>
            <a:off x="4949825" y="3512185"/>
            <a:ext cx="6367145" cy="2638425"/>
          </a:xfrm>
        </p:spPr>
        <p:txBody>
          <a:bodyPr wrap="square" tIns="0" anchor="t">
            <a:normAutofit/>
          </a:bodyPr>
          <a:lstStyle>
            <a:lvl1pPr marL="0" indent="0" algn="l">
              <a:buNone/>
              <a:defRPr sz="5400" b="1">
                <a:solidFill>
                  <a:schemeClr val="tx1"/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编辑副标题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 userDrawn="1">
            <p:ph type="body" sz="quarter" idx="13" hasCustomPrompt="1"/>
            <p:custDataLst>
              <p:tags r:id="rId10"/>
            </p:custDataLst>
          </p:nvPr>
        </p:nvSpPr>
        <p:spPr>
          <a:xfrm>
            <a:off x="728726" y="2127248"/>
            <a:ext cx="3949700" cy="2425700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138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>
            <p:custDataLst>
              <p:tags r:id="rId14"/>
            </p:custDataLst>
          </p:nvPr>
        </p:nvCxnSpPr>
        <p:spPr>
          <a:xfrm>
            <a:off x="11284585" y="531495"/>
            <a:ext cx="288290" cy="0"/>
          </a:xfrm>
          <a:prstGeom prst="line">
            <a:avLst/>
          </a:prstGeom>
          <a:ln w="508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15"/>
            </p:custDataLst>
          </p:nvPr>
        </p:nvCxnSpPr>
        <p:spPr>
          <a:xfrm>
            <a:off x="11391900" y="653415"/>
            <a:ext cx="180975" cy="0"/>
          </a:xfrm>
          <a:prstGeom prst="line">
            <a:avLst/>
          </a:prstGeom>
          <a:ln w="508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任意多边形: 形状 17"/>
          <p:cNvSpPr/>
          <p:nvPr>
            <p:custDataLst>
              <p:tags r:id="rId16"/>
            </p:custDataLst>
          </p:nvPr>
        </p:nvSpPr>
        <p:spPr>
          <a:xfrm flipH="1">
            <a:off x="9695812" y="2706769"/>
            <a:ext cx="575944" cy="575944"/>
          </a:xfrm>
          <a:custGeom>
            <a:avLst/>
            <a:gdLst>
              <a:gd name="connsiteX0" fmla="*/ 790692 w 1872853"/>
              <a:gd name="connsiteY0" fmla="*/ 619482 h 1872853"/>
              <a:gd name="connsiteX1" fmla="*/ 977860 w 1872853"/>
              <a:gd name="connsiteY1" fmla="*/ 619482 h 1872853"/>
              <a:gd name="connsiteX2" fmla="*/ 713184 w 1872853"/>
              <a:gd name="connsiteY2" fmla="*/ 873085 h 1872853"/>
              <a:gd name="connsiteX3" fmla="*/ 1413152 w 1872853"/>
              <a:gd name="connsiteY3" fmla="*/ 873085 h 1872853"/>
              <a:gd name="connsiteX4" fmla="*/ 1413152 w 1872853"/>
              <a:gd name="connsiteY4" fmla="*/ 999768 h 1872853"/>
              <a:gd name="connsiteX5" fmla="*/ 713184 w 1872853"/>
              <a:gd name="connsiteY5" fmla="*/ 999768 h 1872853"/>
              <a:gd name="connsiteX6" fmla="*/ 977860 w 1872853"/>
              <a:gd name="connsiteY6" fmla="*/ 1253371 h 1872853"/>
              <a:gd name="connsiteX7" fmla="*/ 790692 w 1872853"/>
              <a:gd name="connsiteY7" fmla="*/ 1253371 h 1872853"/>
              <a:gd name="connsiteX8" fmla="*/ 459698 w 1872853"/>
              <a:gd name="connsiteY8" fmla="*/ 936426 h 1872853"/>
              <a:gd name="connsiteX9" fmla="*/ 936428 w 1872853"/>
              <a:gd name="connsiteY9" fmla="*/ 58341 h 1872853"/>
              <a:gd name="connsiteX10" fmla="*/ 58342 w 1872853"/>
              <a:gd name="connsiteY10" fmla="*/ 936427 h 1872853"/>
              <a:gd name="connsiteX11" fmla="*/ 936428 w 1872853"/>
              <a:gd name="connsiteY11" fmla="*/ 1814513 h 1872853"/>
              <a:gd name="connsiteX12" fmla="*/ 1814514 w 1872853"/>
              <a:gd name="connsiteY12" fmla="*/ 936427 h 1872853"/>
              <a:gd name="connsiteX13" fmla="*/ 936428 w 1872853"/>
              <a:gd name="connsiteY13" fmla="*/ 58341 h 1872853"/>
              <a:gd name="connsiteX14" fmla="*/ 936427 w 1872853"/>
              <a:gd name="connsiteY14" fmla="*/ 0 h 1872853"/>
              <a:gd name="connsiteX15" fmla="*/ 1872853 w 1872853"/>
              <a:gd name="connsiteY15" fmla="*/ 936427 h 1872853"/>
              <a:gd name="connsiteX16" fmla="*/ 936427 w 1872853"/>
              <a:gd name="connsiteY16" fmla="*/ 1872853 h 1872853"/>
              <a:gd name="connsiteX17" fmla="*/ 0 w 1872853"/>
              <a:gd name="connsiteY17" fmla="*/ 936427 h 1872853"/>
              <a:gd name="connsiteX18" fmla="*/ 936427 w 1872853"/>
              <a:gd name="connsiteY18" fmla="*/ 0 h 187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72853" h="1872853">
                <a:moveTo>
                  <a:pt x="790692" y="619482"/>
                </a:moveTo>
                <a:lnTo>
                  <a:pt x="977860" y="619482"/>
                </a:lnTo>
                <a:lnTo>
                  <a:pt x="713184" y="873085"/>
                </a:lnTo>
                <a:lnTo>
                  <a:pt x="1413152" y="873085"/>
                </a:lnTo>
                <a:lnTo>
                  <a:pt x="1413152" y="999768"/>
                </a:lnTo>
                <a:lnTo>
                  <a:pt x="713184" y="999768"/>
                </a:lnTo>
                <a:lnTo>
                  <a:pt x="977860" y="1253371"/>
                </a:lnTo>
                <a:lnTo>
                  <a:pt x="790692" y="1253371"/>
                </a:lnTo>
                <a:lnTo>
                  <a:pt x="459698" y="936426"/>
                </a:lnTo>
                <a:close/>
                <a:moveTo>
                  <a:pt x="936428" y="58341"/>
                </a:moveTo>
                <a:cubicBezTo>
                  <a:pt x="451487" y="58341"/>
                  <a:pt x="58342" y="451485"/>
                  <a:pt x="58342" y="936427"/>
                </a:cubicBezTo>
                <a:cubicBezTo>
                  <a:pt x="58342" y="1421368"/>
                  <a:pt x="451487" y="1814513"/>
                  <a:pt x="936428" y="1814513"/>
                </a:cubicBezTo>
                <a:cubicBezTo>
                  <a:pt x="1421370" y="1814513"/>
                  <a:pt x="1814514" y="1421368"/>
                  <a:pt x="1814514" y="936427"/>
                </a:cubicBezTo>
                <a:cubicBezTo>
                  <a:pt x="1814514" y="451485"/>
                  <a:pt x="1421370" y="58341"/>
                  <a:pt x="936428" y="58341"/>
                </a:cubicBezTo>
                <a:close/>
                <a:moveTo>
                  <a:pt x="936427" y="0"/>
                </a:moveTo>
                <a:cubicBezTo>
                  <a:pt x="1453515" y="0"/>
                  <a:pt x="1872853" y="419338"/>
                  <a:pt x="1872853" y="936427"/>
                </a:cubicBezTo>
                <a:cubicBezTo>
                  <a:pt x="1872853" y="1453515"/>
                  <a:pt x="1453515" y="1872853"/>
                  <a:pt x="936427" y="1872853"/>
                </a:cubicBezTo>
                <a:cubicBezTo>
                  <a:pt x="419338" y="1872853"/>
                  <a:pt x="0" y="1453515"/>
                  <a:pt x="0" y="936427"/>
                </a:cubicBezTo>
                <a:cubicBezTo>
                  <a:pt x="0" y="419338"/>
                  <a:pt x="419338" y="0"/>
                  <a:pt x="936427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5" Type="http://schemas.openxmlformats.org/officeDocument/2006/relationships/theme" Target="../theme/theme2.xml"/><Relationship Id="rId24" Type="http://schemas.openxmlformats.org/officeDocument/2006/relationships/image" Target="../media/image1.jpeg"/><Relationship Id="rId23" Type="http://schemas.openxmlformats.org/officeDocument/2006/relationships/tags" Target="../tags/tag105.xml"/><Relationship Id="rId22" Type="http://schemas.openxmlformats.org/officeDocument/2006/relationships/tags" Target="../tags/tag104.xml"/><Relationship Id="rId21" Type="http://schemas.openxmlformats.org/officeDocument/2006/relationships/tags" Target="../tags/tag103.xml"/><Relationship Id="rId20" Type="http://schemas.openxmlformats.org/officeDocument/2006/relationships/tags" Target="../tags/tag102.xml"/><Relationship Id="rId2" Type="http://schemas.openxmlformats.org/officeDocument/2006/relationships/slideLayout" Target="../slideLayouts/slideLayout5.xml"/><Relationship Id="rId19" Type="http://schemas.openxmlformats.org/officeDocument/2006/relationships/tags" Target="../tags/tag101.xml"/><Relationship Id="rId18" Type="http://schemas.openxmlformats.org/officeDocument/2006/relationships/tags" Target="../tags/tag100.xml"/><Relationship Id="rId17" Type="http://schemas.openxmlformats.org/officeDocument/2006/relationships/tags" Target="../tags/tag99.xml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13"/>
            </p:custDataLst>
          </p:nvPr>
        </p:nvSpPr>
        <p:spPr>
          <a:xfrm>
            <a:off x="4521627" y="2377067"/>
            <a:ext cx="7670374" cy="4480932"/>
          </a:xfrm>
          <a:custGeom>
            <a:avLst/>
            <a:gdLst>
              <a:gd name="connsiteX0" fmla="*/ 4798578 w 6824019"/>
              <a:gd name="connsiteY0" fmla="*/ 1005 h 3986502"/>
              <a:gd name="connsiteX1" fmla="*/ 5096439 w 6824019"/>
              <a:gd name="connsiteY1" fmla="*/ 1812 h 3986502"/>
              <a:gd name="connsiteX2" fmla="*/ 6528874 w 6824019"/>
              <a:gd name="connsiteY2" fmla="*/ 182401 h 3986502"/>
              <a:gd name="connsiteX3" fmla="*/ 6824019 w 6824019"/>
              <a:gd name="connsiteY3" fmla="*/ 267246 h 3986502"/>
              <a:gd name="connsiteX4" fmla="*/ 6824019 w 6824019"/>
              <a:gd name="connsiteY4" fmla="*/ 3192596 h 3986502"/>
              <a:gd name="connsiteX5" fmla="*/ 6596895 w 6824019"/>
              <a:gd name="connsiteY5" fmla="*/ 3305604 h 3986502"/>
              <a:gd name="connsiteX6" fmla="*/ 4345923 w 6824019"/>
              <a:gd name="connsiteY6" fmla="*/ 3919680 h 3986502"/>
              <a:gd name="connsiteX7" fmla="*/ 7122 w 6824019"/>
              <a:gd name="connsiteY7" fmla="*/ 2503120 h 3986502"/>
              <a:gd name="connsiteX8" fmla="*/ 3866694 w 6824019"/>
              <a:gd name="connsiteY8" fmla="*/ 66822 h 3986502"/>
              <a:gd name="connsiteX9" fmla="*/ 4798578 w 6824019"/>
              <a:gd name="connsiteY9" fmla="*/ 1005 h 398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24019" h="3986502">
                <a:moveTo>
                  <a:pt x="4798578" y="1005"/>
                </a:moveTo>
                <a:cubicBezTo>
                  <a:pt x="4899082" y="-571"/>
                  <a:pt x="4998420" y="-285"/>
                  <a:pt x="5096439" y="1812"/>
                </a:cubicBezTo>
                <a:cubicBezTo>
                  <a:pt x="5619204" y="12998"/>
                  <a:pt x="6104437" y="75726"/>
                  <a:pt x="6528874" y="182401"/>
                </a:cubicBezTo>
                <a:lnTo>
                  <a:pt x="6824019" y="267246"/>
                </a:lnTo>
                <a:lnTo>
                  <a:pt x="6824019" y="3192596"/>
                </a:lnTo>
                <a:lnTo>
                  <a:pt x="6596895" y="3305604"/>
                </a:lnTo>
                <a:cubicBezTo>
                  <a:pt x="5968496" y="3594695"/>
                  <a:pt x="5194893" y="3814082"/>
                  <a:pt x="4345923" y="3919680"/>
                </a:cubicBezTo>
                <a:cubicBezTo>
                  <a:pt x="2082006" y="4201272"/>
                  <a:pt x="139458" y="3567057"/>
                  <a:pt x="7122" y="2503120"/>
                </a:cubicBezTo>
                <a:cubicBezTo>
                  <a:pt x="-125213" y="1439182"/>
                  <a:pt x="1602776" y="348415"/>
                  <a:pt x="3866694" y="66822"/>
                </a:cubicBezTo>
                <a:cubicBezTo>
                  <a:pt x="4185058" y="27223"/>
                  <a:pt x="4497066" y="5735"/>
                  <a:pt x="4798578" y="100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14"/>
            </p:custDataLst>
          </p:nvPr>
        </p:nvSpPr>
        <p:spPr>
          <a:xfrm>
            <a:off x="4287683" y="1324587"/>
            <a:ext cx="7904318" cy="4491907"/>
          </a:xfrm>
          <a:custGeom>
            <a:avLst/>
            <a:gdLst>
              <a:gd name="connsiteX0" fmla="*/ 4798578 w 7014966"/>
              <a:gd name="connsiteY0" fmla="*/ 1006 h 3986502"/>
              <a:gd name="connsiteX1" fmla="*/ 5096439 w 7014966"/>
              <a:gd name="connsiteY1" fmla="*/ 1812 h 3986502"/>
              <a:gd name="connsiteX2" fmla="*/ 6835437 w 7014966"/>
              <a:gd name="connsiteY2" fmla="*/ 270529 h 3986502"/>
              <a:gd name="connsiteX3" fmla="*/ 7014966 w 7014966"/>
              <a:gd name="connsiteY3" fmla="*/ 336770 h 3986502"/>
              <a:gd name="connsiteX4" fmla="*/ 7014966 w 7014966"/>
              <a:gd name="connsiteY4" fmla="*/ 3087717 h 3986502"/>
              <a:gd name="connsiteX5" fmla="*/ 6898669 w 7014966"/>
              <a:gd name="connsiteY5" fmla="*/ 3155454 h 3986502"/>
              <a:gd name="connsiteX6" fmla="*/ 4345923 w 7014966"/>
              <a:gd name="connsiteY6" fmla="*/ 3919680 h 3986502"/>
              <a:gd name="connsiteX7" fmla="*/ 7122 w 7014966"/>
              <a:gd name="connsiteY7" fmla="*/ 2503120 h 3986502"/>
              <a:gd name="connsiteX8" fmla="*/ 3866693 w 7014966"/>
              <a:gd name="connsiteY8" fmla="*/ 66823 h 3986502"/>
              <a:gd name="connsiteX9" fmla="*/ 4798578 w 7014966"/>
              <a:gd name="connsiteY9" fmla="*/ 1006 h 398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14966" h="3986502">
                <a:moveTo>
                  <a:pt x="4798578" y="1006"/>
                </a:moveTo>
                <a:cubicBezTo>
                  <a:pt x="4899083" y="-571"/>
                  <a:pt x="4998421" y="-285"/>
                  <a:pt x="5096439" y="1812"/>
                </a:cubicBezTo>
                <a:cubicBezTo>
                  <a:pt x="5749895" y="15795"/>
                  <a:pt x="6344707" y="110312"/>
                  <a:pt x="6835437" y="270529"/>
                </a:cubicBezTo>
                <a:lnTo>
                  <a:pt x="7014966" y="336770"/>
                </a:lnTo>
                <a:lnTo>
                  <a:pt x="7014966" y="3087717"/>
                </a:lnTo>
                <a:lnTo>
                  <a:pt x="6898669" y="3155454"/>
                </a:lnTo>
                <a:cubicBezTo>
                  <a:pt x="6224271" y="3518406"/>
                  <a:pt x="5336387" y="3796484"/>
                  <a:pt x="4345923" y="3919680"/>
                </a:cubicBezTo>
                <a:cubicBezTo>
                  <a:pt x="2082005" y="4201273"/>
                  <a:pt x="139458" y="3567058"/>
                  <a:pt x="7122" y="2503120"/>
                </a:cubicBezTo>
                <a:cubicBezTo>
                  <a:pt x="-125214" y="1439183"/>
                  <a:pt x="1602776" y="348415"/>
                  <a:pt x="3866693" y="66823"/>
                </a:cubicBezTo>
                <a:cubicBezTo>
                  <a:pt x="4185057" y="27224"/>
                  <a:pt x="4497066" y="5735"/>
                  <a:pt x="4798578" y="100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15"/>
            </p:custDataLst>
          </p:nvPr>
        </p:nvSpPr>
        <p:spPr>
          <a:xfrm>
            <a:off x="3584849" y="181895"/>
            <a:ext cx="8607152" cy="4491909"/>
          </a:xfrm>
          <a:custGeom>
            <a:avLst/>
            <a:gdLst>
              <a:gd name="connsiteX0" fmla="*/ 4798580 w 7638723"/>
              <a:gd name="connsiteY0" fmla="*/ 1006 h 3986504"/>
              <a:gd name="connsiteX1" fmla="*/ 5096441 w 7638723"/>
              <a:gd name="connsiteY1" fmla="*/ 1812 h 3986504"/>
              <a:gd name="connsiteX2" fmla="*/ 7596535 w 7638723"/>
              <a:gd name="connsiteY2" fmla="*/ 626671 h 3986504"/>
              <a:gd name="connsiteX3" fmla="*/ 7638723 w 7638723"/>
              <a:gd name="connsiteY3" fmla="*/ 658696 h 3986504"/>
              <a:gd name="connsiteX4" fmla="*/ 7638723 w 7638723"/>
              <a:gd name="connsiteY4" fmla="*/ 2648093 h 3986504"/>
              <a:gd name="connsiteX5" fmla="*/ 7421861 w 7638723"/>
              <a:gd name="connsiteY5" fmla="*/ 2825201 h 3986504"/>
              <a:gd name="connsiteX6" fmla="*/ 4345925 w 7638723"/>
              <a:gd name="connsiteY6" fmla="*/ 3919682 h 3986504"/>
              <a:gd name="connsiteX7" fmla="*/ 7122 w 7638723"/>
              <a:gd name="connsiteY7" fmla="*/ 2503121 h 3986504"/>
              <a:gd name="connsiteX8" fmla="*/ 3866695 w 7638723"/>
              <a:gd name="connsiteY8" fmla="*/ 66822 h 3986504"/>
              <a:gd name="connsiteX9" fmla="*/ 4798580 w 7638723"/>
              <a:gd name="connsiteY9" fmla="*/ 1006 h 398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38723" h="3986504">
                <a:moveTo>
                  <a:pt x="4798580" y="1006"/>
                </a:moveTo>
                <a:cubicBezTo>
                  <a:pt x="4899085" y="-571"/>
                  <a:pt x="4998423" y="-285"/>
                  <a:pt x="5096441" y="1812"/>
                </a:cubicBezTo>
                <a:cubicBezTo>
                  <a:pt x="6141972" y="24185"/>
                  <a:pt x="7037373" y="252724"/>
                  <a:pt x="7596535" y="626671"/>
                </a:cubicBezTo>
                <a:lnTo>
                  <a:pt x="7638723" y="658696"/>
                </a:lnTo>
                <a:lnTo>
                  <a:pt x="7638723" y="2648093"/>
                </a:lnTo>
                <a:lnTo>
                  <a:pt x="7421861" y="2825201"/>
                </a:lnTo>
                <a:cubicBezTo>
                  <a:pt x="6723264" y="3346862"/>
                  <a:pt x="5619379" y="3761286"/>
                  <a:pt x="4345925" y="3919682"/>
                </a:cubicBezTo>
                <a:cubicBezTo>
                  <a:pt x="2082006" y="4201275"/>
                  <a:pt x="139457" y="3567059"/>
                  <a:pt x="7122" y="2503121"/>
                </a:cubicBezTo>
                <a:cubicBezTo>
                  <a:pt x="-125214" y="1439183"/>
                  <a:pt x="1602777" y="348415"/>
                  <a:pt x="3866695" y="66822"/>
                </a:cubicBezTo>
                <a:cubicBezTo>
                  <a:pt x="4185059" y="27224"/>
                  <a:pt x="4497068" y="5735"/>
                  <a:pt x="4798580" y="100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16"/>
            </p:custDataLst>
          </p:nvPr>
        </p:nvSpPr>
        <p:spPr>
          <a:xfrm>
            <a:off x="5715000" y="114299"/>
            <a:ext cx="6477000" cy="3132066"/>
          </a:xfrm>
          <a:custGeom>
            <a:avLst/>
            <a:gdLst>
              <a:gd name="connsiteX0" fmla="*/ 773322 w 6254970"/>
              <a:gd name="connsiteY0" fmla="*/ 0 h 3024700"/>
              <a:gd name="connsiteX1" fmla="*/ 6248382 w 6254970"/>
              <a:gd name="connsiteY1" fmla="*/ 1 h 3024700"/>
              <a:gd name="connsiteX2" fmla="*/ 6254970 w 6254970"/>
              <a:gd name="connsiteY2" fmla="*/ 8160 h 3024700"/>
              <a:gd name="connsiteX3" fmla="*/ 6254970 w 6254970"/>
              <a:gd name="connsiteY3" fmla="*/ 1626110 h 3024700"/>
              <a:gd name="connsiteX4" fmla="*/ 6118865 w 6254970"/>
              <a:gd name="connsiteY4" fmla="*/ 1795610 h 3024700"/>
              <a:gd name="connsiteX5" fmla="*/ 3515496 w 6254970"/>
              <a:gd name="connsiteY5" fmla="*/ 2981908 h 3024700"/>
              <a:gd name="connsiteX6" fmla="*/ 8923 w 6254970"/>
              <a:gd name="connsiteY6" fmla="*/ 1461833 h 3024700"/>
              <a:gd name="connsiteX7" fmla="*/ 602520 w 6254970"/>
              <a:gd name="connsiteY7" fmla="*/ 143655 h 3024700"/>
              <a:gd name="connsiteX8" fmla="*/ 773322 w 6254970"/>
              <a:gd name="connsiteY8" fmla="*/ 0 h 302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4970" h="3024700">
                <a:moveTo>
                  <a:pt x="773322" y="0"/>
                </a:moveTo>
                <a:lnTo>
                  <a:pt x="6248382" y="1"/>
                </a:lnTo>
                <a:lnTo>
                  <a:pt x="6254970" y="8160"/>
                </a:lnTo>
                <a:lnTo>
                  <a:pt x="6254970" y="1626110"/>
                </a:lnTo>
                <a:lnTo>
                  <a:pt x="6118865" y="1795610"/>
                </a:lnTo>
                <a:cubicBezTo>
                  <a:pt x="5595507" y="2381067"/>
                  <a:pt x="4643177" y="2841644"/>
                  <a:pt x="3515496" y="2981908"/>
                </a:cubicBezTo>
                <a:cubicBezTo>
                  <a:pt x="1711205" y="3206331"/>
                  <a:pt x="141259" y="2525771"/>
                  <a:pt x="8923" y="1461833"/>
                </a:cubicBezTo>
                <a:cubicBezTo>
                  <a:pt x="-48973" y="996361"/>
                  <a:pt x="177888" y="534623"/>
                  <a:pt x="602520" y="143655"/>
                </a:cubicBezTo>
                <a:lnTo>
                  <a:pt x="77332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635000" dist="127000" dir="2700000" algn="tl" rotWithShape="0">
              <a:schemeClr val="tx1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4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8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106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23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8" Type="http://schemas.openxmlformats.org/officeDocument/2006/relationships/diagramData" Target="../diagrams/data2.xml"/><Relationship Id="rId7" Type="http://schemas.openxmlformats.org/officeDocument/2006/relationships/tags" Target="../tags/tag1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26.xml"/><Relationship Id="rId12" Type="http://schemas.microsoft.com/office/2007/relationships/diagramDrawing" Target="../diagrams/drawing2.xml"/><Relationship Id="rId11" Type="http://schemas.openxmlformats.org/officeDocument/2006/relationships/diagramColors" Target="../diagrams/colors2.xml"/><Relationship Id="rId10" Type="http://schemas.openxmlformats.org/officeDocument/2006/relationships/diagramQuickStyle" Target="../diagrams/quickStyle2.xml"/><Relationship Id="rId1" Type="http://schemas.openxmlformats.org/officeDocument/2006/relationships/tags" Target="../tags/tag124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7.xml"/><Relationship Id="rId1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8.xml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9.xml"/><Relationship Id="rId1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0.xml"/><Relationship Id="rId1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1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2.xml"/><Relationship Id="rId3" Type="http://schemas.openxmlformats.org/officeDocument/2006/relationships/tags" Target="../tags/tag134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9.xml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10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1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br>
              <a:rPr lang="zh-CN" altLang="en-US"/>
            </a:br>
            <a:br>
              <a:rPr lang="zh-CN" altLang="en-US"/>
            </a:b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84860" y="1367790"/>
            <a:ext cx="10818495" cy="2482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事件衔接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（即角色看到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听到了前面情节的事情）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时间衔接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（如过了几分钟，或者角色犹豫了一会）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地理衔接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（即下一个情节的发生地与上一个进行了时空的转换）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逻辑衔接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（比如转折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unexpectedly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心理衔接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（比如因为上一个情节，角色决定要去做什么事情，或者努力（不）做什么）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7545" y="619760"/>
            <a:ext cx="7009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latin typeface="+mj-lt"/>
                <a:ea typeface="+mj-ea"/>
                <a:cs typeface="+mj-cs"/>
              </a:rPr>
              <a:t>读后续写主要的衔接类型</a:t>
            </a:r>
            <a:r>
              <a:rPr lang="en-US" altLang="zh-CN" sz="3200" b="1">
                <a:latin typeface="+mj-lt"/>
                <a:ea typeface="+mj-ea"/>
                <a:cs typeface="+mj-cs"/>
              </a:rPr>
              <a:t>/</a:t>
            </a:r>
            <a:r>
              <a:rPr lang="zh-CN" altLang="en-US" sz="3200" b="1">
                <a:latin typeface="+mj-lt"/>
                <a:ea typeface="+mj-ea"/>
                <a:cs typeface="+mj-cs"/>
              </a:rPr>
              <a:t>方式有哪些？</a:t>
            </a:r>
            <a:endParaRPr lang="zh-CN" altLang="en-US" sz="3200" b="1">
              <a:latin typeface="+mj-lt"/>
              <a:ea typeface="+mj-ea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6770" y="3850640"/>
            <a:ext cx="1095819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续写衔接和情节推进有四种方法，假设提示句是：A did / was sth.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①</a:t>
            </a:r>
            <a:r>
              <a:rPr lang="en-US" altLang="zh-CN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B’s response——B did sth / felt ... in response to A’s behavior.</a:t>
            </a:r>
            <a:endParaRPr lang="en-US" altLang="zh-CN" sz="20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②</a:t>
            </a:r>
            <a:r>
              <a:rPr lang="en-US" altLang="zh-CN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Then, A did ...——Then, how did A do it?</a:t>
            </a:r>
            <a:endParaRPr lang="en-US" altLang="zh-CN" sz="20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③</a:t>
            </a:r>
            <a:r>
              <a:rPr lang="en-US" altLang="zh-CN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Explanation ——What was sth?</a:t>
            </a:r>
            <a:endParaRPr lang="en-US" altLang="zh-CN" sz="20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④</a:t>
            </a:r>
            <a:r>
              <a:rPr lang="en-US" altLang="zh-CN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Cause-effect ——Based on A’s behavior: Why (did A do it)?  / What (is the result)</a:t>
            </a:r>
            <a:r>
              <a:rPr lang="zh-CN" altLang="en-US" sz="20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？</a:t>
            </a:r>
            <a:endParaRPr lang="zh-CN" altLang="en-US" sz="20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58720" y="6428740"/>
            <a:ext cx="5006975" cy="368300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Several weeks later, the woman came to me.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81037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Three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222625" y="3887470"/>
            <a:ext cx="6813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学生在续写中除了语言的丰富性，还存在哪些普遍的问题制约学生拿到最高档作文？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br>
              <a:rPr lang="zh-CN" altLang="en-US"/>
            </a:br>
            <a:br>
              <a:rPr lang="zh-CN" altLang="en-US"/>
            </a:b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77545" y="619760"/>
            <a:ext cx="7009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latin typeface="+mj-lt"/>
                <a:ea typeface="+mj-ea"/>
                <a:cs typeface="+mj-cs"/>
              </a:rPr>
              <a:t>评分标准</a:t>
            </a:r>
            <a:endParaRPr lang="zh-CN" altLang="en-US" sz="3200" b="1">
              <a:latin typeface="+mj-lt"/>
              <a:ea typeface="+mj-ea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960" y="1306195"/>
            <a:ext cx="10347960" cy="212280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10000"/>
              </a:lnSpc>
            </a:pPr>
            <a:r>
              <a:rPr lang="zh-CN" altLang="en-US" sz="2000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第五档</a:t>
            </a:r>
            <a:r>
              <a:rPr lang="en-US" altLang="zh-CN" sz="2000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(21</a:t>
            </a:r>
            <a:r>
              <a:rPr lang="zh-CN" altLang="en-US" sz="2000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～</a:t>
            </a:r>
            <a:r>
              <a:rPr lang="en-US" altLang="zh-CN" sz="2000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25</a:t>
            </a:r>
            <a:r>
              <a:rPr lang="zh-CN" altLang="en-US" sz="2000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分</a:t>
            </a:r>
            <a:r>
              <a:rPr lang="en-US" altLang="zh-CN" sz="2000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)</a:t>
            </a:r>
            <a:r>
              <a:rPr lang="zh-CN" altLang="en-US" sz="2000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：</a:t>
            </a:r>
            <a:endParaRPr lang="zh-CN" altLang="en-US" sz="2000" b="1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(1)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与所给短文</a:t>
            </a:r>
            <a:r>
              <a:rPr lang="zh-CN" altLang="en-US" sz="2000" u="sng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融洽度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高，与所提供各段落开头语</a:t>
            </a:r>
            <a:r>
              <a:rPr lang="zh-CN" altLang="en-US" sz="2000" u="sng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衔接非常合理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，文章内容新颖、丰富、合理，非常</a:t>
            </a:r>
            <a:r>
              <a:rPr lang="zh-CN" altLang="en-US" sz="2000" u="sng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有逻辑性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，续写完整；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(2)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所使用</a:t>
            </a:r>
            <a:r>
              <a:rPr lang="zh-CN" altLang="en-US" sz="2000" u="sng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语法结构和词汇丰富、准确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，语言错误很少，且完全不影响意义表达；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(3)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自然有效地</a:t>
            </a:r>
            <a:r>
              <a:rPr lang="zh-CN" altLang="en-US" sz="2000" u="sng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使用了语句间的连接成分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，使所续写短文结构紧凑，全文结构非常清晰，</a:t>
            </a:r>
            <a:r>
              <a:rPr lang="zh-CN" altLang="en-US" sz="2000" u="sng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前后呼应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，意义非常连贯。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5960" y="3865245"/>
            <a:ext cx="1034796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语篇分析不深</a:t>
            </a:r>
            <a:r>
              <a:rPr lang="en-US" altLang="zh-CN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: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学生可能没有完全理解原文的人物关系、情节逻辑和核心词汇，情感态度词，导致续写内容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语言、逻辑、情感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)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与原文脱节。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主题回扣前文乏力: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学生在续写结尾时可能对主题理解有偏差，导致主题升华不自然或无中生有。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协同效应不高</a:t>
            </a:r>
            <a:r>
              <a:rPr lang="en-US" altLang="zh-CN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: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续写与原文在情节发展、情感态度上的融洽度不高，两个续写段落之间衔接不紧密。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81037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Four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222625" y="3543935"/>
            <a:ext cx="68135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教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设计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情节思路时如何应对学生读不懂原文，想不出思路的困境？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 </a:t>
            </a:r>
            <a:endParaRPr lang="en-US" altLang="zh-CN" sz="24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有情节了，如何把握叙事节奏并解决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颗粒度不够饱满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”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的问题？（如何克服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情节单一导致没东西写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”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的困境？）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br>
              <a:rPr lang="zh-CN" altLang="en-US"/>
            </a:br>
            <a:br>
              <a:rPr lang="zh-CN" altLang="en-US"/>
            </a:b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77545" y="619760"/>
            <a:ext cx="7009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latin typeface="+mj-lt"/>
                <a:ea typeface="+mj-ea"/>
                <a:cs typeface="+mj-cs"/>
              </a:rPr>
              <a:t>为什么学生读不懂原文？</a:t>
            </a:r>
            <a:endParaRPr lang="zh-CN" altLang="en-US" sz="3200" b="1">
              <a:latin typeface="+mj-lt"/>
              <a:ea typeface="+mj-ea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1621790"/>
            <a:ext cx="5781040" cy="36112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2775" y="5502275"/>
            <a:ext cx="5000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笔者针对本校续写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10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分以下且经常对原文理解不透彻学生进行调查的饼状图概略统计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82715" y="1760220"/>
            <a:ext cx="5120005" cy="3338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划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：用不同符号标记（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△关键人物及关系/□矛盾冲突/～情感词及变化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问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：强制自问三个问题：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谁在什么处境下想做什么？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什么力量在阻止TA？</a:t>
            </a:r>
            <a:endParaRPr lang="en-US" altLang="zh-CN" sz="2400"/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文中</a:t>
            </a:r>
            <a:r>
              <a:rPr lang="zh-CN" altLang="en-US" sz="2400" b="1" u="sng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最反常的细节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是什么？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冲突？伏笔？解决？）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3575" y="157435"/>
            <a:ext cx="10800000" cy="720000"/>
          </a:xfrm>
        </p:spPr>
        <p:txBody>
          <a:bodyPr/>
          <a:p>
            <a:r>
              <a:rPr lang="zh-CN" altLang="en-US" sz="2800">
                <a:solidFill>
                  <a:schemeClr val="tx1"/>
                </a:solidFill>
              </a:rPr>
              <a:t>找出涉及</a:t>
            </a:r>
            <a:r>
              <a:rPr lang="en-US" altLang="zh-CN" sz="2800">
                <a:solidFill>
                  <a:schemeClr val="tx1"/>
                </a:solidFill>
              </a:rPr>
              <a:t>“</a:t>
            </a:r>
            <a:r>
              <a:rPr lang="zh-CN" altLang="en-US" sz="2800">
                <a:solidFill>
                  <a:schemeClr val="tx1"/>
                </a:solidFill>
              </a:rPr>
              <a:t>要解决的问题</a:t>
            </a:r>
            <a:r>
              <a:rPr lang="en-US" altLang="zh-CN" sz="2800">
                <a:solidFill>
                  <a:schemeClr val="tx1"/>
                </a:solidFill>
              </a:rPr>
              <a:t>”</a:t>
            </a:r>
            <a:r>
              <a:rPr lang="zh-CN" altLang="en-US" sz="2800">
                <a:solidFill>
                  <a:schemeClr val="tx1"/>
                </a:solidFill>
              </a:rPr>
              <a:t>的文本及对方法的暗示性限制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63575" y="921385"/>
            <a:ext cx="11034395" cy="487362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The car turned onto the familiar road that led to Grandma's farm. “Jude, this summer holiday will be a great chance for you to stay with your grandma,” Dad said as he drove. Every moment, we were moving farther away from the city, the place where I knew how to do things right.</a:t>
            </a:r>
            <a:endParaRPr lang="en-US" altLang="zh-CN" sz="15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The car engine wasn't off before Grandma hugged me. I slowly dragged myself out of the car. " Jude, you look unhappy. Why?" Grandma asked. </a:t>
            </a:r>
            <a:r>
              <a:rPr lang="en-US" altLang="zh-CN" sz="15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She acted like nothing bad had happened last time. Could I ask how much money her neighbor Mr. Jackson had lost because of my mistake? Was he still upset with me?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“I'm fine,” I answered. “I'm just missing my computer camp.</a:t>
            </a:r>
            <a:r>
              <a:rPr lang="en-US" altLang="zh-CN" sz="15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Computers are something I'm good at.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”“That sounds disappointing,” Grandma nodded.</a:t>
            </a:r>
            <a:endParaRPr lang="en-US" altLang="zh-CN" sz="15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I liked visiting the farm during breaks before I </a:t>
            </a:r>
            <a:r>
              <a:rPr lang="en-US" altLang="zh-CN" sz="15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messed things up last summer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. Grandma lived alone, and Mr. Jackson was like family to her. Then </a:t>
            </a:r>
            <a:r>
              <a:rPr lang="en-US" altLang="zh-CN" sz="15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one day I forgot to lock the gate and let the goats into his flower bcds. He lost almost all his roses for the farmers' market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15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Now, back at the farm, I felt nervous. I was trying to hide in the room when I saw Mr.Jackson! He was opening the door and calling Grandma. </a:t>
            </a:r>
            <a:r>
              <a:rPr lang="en-US" altLang="zh-CN" sz="15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“I need help!” he yelled to her. “Just a second for the freshly barvested roses!”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5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That was when he saw me. I felt my heart tighten and was ready for his criticism. I descrved it. 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He had probably been waiting for this moment since last summer.</a:t>
            </a:r>
            <a:endParaRPr lang="en-US" altLang="zh-CN" sz="15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However, Mr. Jackson greeted me happily, “Great, Jude is here! Your grandma always tells us </a:t>
            </a:r>
            <a:r>
              <a:rPr lang="en-US" altLang="zh-CN" sz="15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you are a wonderfully competent</a:t>
            </a:r>
            <a:r>
              <a:rPr lang="en-US" altLang="zh-CN" sz="15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</a:t>
            </a:r>
            <a:r>
              <a:rPr lang="zh-CN" altLang="en-US" sz="15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有能力的</a:t>
            </a:r>
            <a:r>
              <a:rPr lang="en-US" altLang="zh-CN" sz="15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) </a:t>
            </a:r>
            <a:r>
              <a:rPr lang="en-US" altLang="zh-CN" sz="15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computer programmer.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” I shook my head. “I am not competent. I am sorry I messed things up.” He was surprised and comforted me, “It was an accident. </a:t>
            </a:r>
            <a:r>
              <a:rPr lang="en-US" altLang="zh-CN" sz="15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Being competent doesn't mean you never make mistakes.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”</a:t>
            </a:r>
            <a:endParaRPr lang="en-US" altLang="zh-CN" sz="15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I looked out of the window. </a:t>
            </a:r>
            <a:r>
              <a:rPr lang="en-US" altLang="zh-CN" sz="15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There were piles of roses waiting to be sold.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 “Jude, can you help us? We want to sell roses online. </a:t>
            </a:r>
            <a:r>
              <a:rPr lang="en-US" altLang="zh-CN" sz="15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 have a computer and all the parts(零件) for our internet connection</a:t>
            </a:r>
            <a:r>
              <a:rPr lang="en-US" altLang="zh-CN" sz="15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, but we just can't set it up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,” Grandma asked. </a:t>
            </a:r>
            <a:r>
              <a:rPr lang="en-US" altLang="zh-CN" sz="15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No internet. </a:t>
            </a: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They seemed to live in the twentieth century.</a:t>
            </a:r>
            <a:endParaRPr lang="en-US" altLang="zh-CN" sz="15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P-S-R Framework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冲突：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Jude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因过去失误而自我怀疑，同时奶奶和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Mr. Jackson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在网络销售方面存在技术难题，这是故事中的主要冲突。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b="1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解决：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Jude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凭借自身计算机技能，</a:t>
            </a:r>
            <a:r>
              <a:rPr lang="zh-CN" altLang="en-US" u="sng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积极解决网络设置问题，成功搭建线上销售渠道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，解决了奶奶和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Mr. Jackson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的困境，也在这个过程中逐渐克服内心的自我怀疑。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反思：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订单大量涌入，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Jude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得到认可和夸赞，他从这段经历中获得了成就感，实现了自我价值的认同，进而领悟到犯错并不可怕，关键是要利用能力去弥补和创造积极价值，实现了主题的升华。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br>
              <a:rPr lang="zh-CN" altLang="en-US"/>
            </a:br>
            <a:br>
              <a:rPr lang="zh-CN" altLang="en-US"/>
            </a:b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77545" y="619760"/>
            <a:ext cx="7009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latin typeface="+mj-lt"/>
                <a:ea typeface="+mj-ea"/>
                <a:cs typeface="+mj-cs"/>
              </a:rPr>
              <a:t>如何理解</a:t>
            </a:r>
            <a:r>
              <a:rPr lang="en-US" altLang="zh-CN" sz="3200" b="1">
                <a:latin typeface="+mj-lt"/>
                <a:ea typeface="+mj-ea"/>
                <a:cs typeface="+mj-cs"/>
              </a:rPr>
              <a:t>“</a:t>
            </a:r>
            <a:r>
              <a:rPr lang="zh-CN" altLang="en-US" sz="3200" b="1">
                <a:latin typeface="+mj-lt"/>
                <a:ea typeface="+mj-ea"/>
                <a:cs typeface="+mj-cs"/>
              </a:rPr>
              <a:t>颗粒度不够饱满</a:t>
            </a:r>
            <a:r>
              <a:rPr lang="en-US" altLang="zh-CN" sz="3200" b="1">
                <a:latin typeface="+mj-lt"/>
                <a:ea typeface="+mj-ea"/>
                <a:cs typeface="+mj-cs"/>
              </a:rPr>
              <a:t>”</a:t>
            </a:r>
            <a:r>
              <a:rPr lang="zh-CN" altLang="en-US" sz="3200" b="1">
                <a:latin typeface="+mj-lt"/>
                <a:ea typeface="+mj-ea"/>
                <a:cs typeface="+mj-cs"/>
              </a:rPr>
              <a:t>？</a:t>
            </a:r>
            <a:endParaRPr lang="zh-CN" altLang="en-US" sz="3200" b="1">
              <a:latin typeface="+mj-lt"/>
              <a:ea typeface="+mj-ea"/>
              <a:cs typeface="+mj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2525" y="1728470"/>
            <a:ext cx="9435465" cy="3302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88565" y="5255260"/>
            <a:ext cx="6487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缺乏过渡部分，本质是强行转场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缺乏具体细节，本质是少画面感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73470" y="45085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</a:rPr>
              <a:t>叙事过于笼统、抽象，缺乏具体细节，导致读者难以在脑海中形成清晰的画面或情感共鸣。读者无法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</a:rPr>
              <a:t>"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</a:rPr>
              <a:t>看到、听到、感受到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</a:rPr>
              <a:t>"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</a:rPr>
              <a:t>故事的真实性。</a:t>
            </a:r>
            <a:endParaRPr lang="zh-CN" altLang="en-US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  <a:sym typeface="+mn-ea"/>
              </a:rPr>
              <a:t>如何破解？如何解决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没东西写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”</a:t>
            </a:r>
            <a:endParaRPr lang="en-US" alt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4395" y="1189355"/>
            <a:ext cx="1062164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    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一方面是对原文的协同因素没挖掘好，可以要求</a:t>
            </a:r>
            <a:r>
              <a:rPr lang="zh-CN" altLang="en-US" sz="2400" u="sng">
                <a:latin typeface="华文中宋" panose="02010600040101010101" charset="-122"/>
                <a:ea typeface="华文中宋" panose="02010600040101010101" charset="-122"/>
              </a:rPr>
              <a:t>学生用荧光笔标出原文中所有暗示性细节（如环境变化、人物小动作、异常物品）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    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五感方面，针对原文场景，后文可以如何分列</a:t>
            </a:r>
            <a:r>
              <a:rPr lang="zh-CN" altLang="en-US" sz="2400" u="sng">
                <a:latin typeface="华文中宋" panose="02010600040101010101" charset="-122"/>
                <a:ea typeface="华文中宋" panose="02010600040101010101" charset="-122"/>
              </a:rPr>
              <a:t>视觉/听觉/嗅觉/触觉细节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    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训练微场景能力，给一些场景，选取关键瞬间（比如开门瞬间），用"慢镜头写作"分解成</a:t>
            </a:r>
            <a:r>
              <a:rPr lang="zh-CN" altLang="en-US" sz="2400" u="sng">
                <a:latin typeface="华文中宋" panose="02010600040101010101" charset="-122"/>
                <a:ea typeface="华文中宋" panose="02010600040101010101" charset="-122"/>
              </a:rPr>
              <a:t>若干个个微动作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（手指停在门把上纠结-感受金属凉意-喉结滚动-耳后渗出细汗-下定决心开门...）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405" y="4376420"/>
            <a:ext cx="5690870" cy="119888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✖ 堆砌无效细节（如：过度描写外貌、衣着）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✖ 破坏叙事节奏（在紧张追逐中插入环境描写）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✖ 违反视角统一（第一人称却描写他人心理活动）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22440" y="4054475"/>
            <a:ext cx="503682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所有增加的细节建议能起到下列一项功能：</a:t>
            </a:r>
            <a:endParaRPr lang="zh-CN" altLang="en-US" sz="20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✓ 推动情节发展</a:t>
            </a:r>
            <a:endParaRPr lang="zh-CN" altLang="en-US" sz="20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✓ 揭示人物特质</a:t>
            </a:r>
            <a:endParaRPr lang="zh-CN" altLang="en-US" sz="20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✓ 强化主题表达</a:t>
            </a:r>
            <a:endParaRPr lang="zh-CN" altLang="en-US" sz="20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✓ 制造象征隐喻</a:t>
            </a:r>
            <a:endParaRPr lang="zh-CN" altLang="en-US" sz="20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9180" y="5752465"/>
            <a:ext cx="50723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这个场景中，读者能想象出</a:t>
            </a:r>
            <a:r>
              <a:rPr 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多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个感官细节吗？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人物的情绪是否通过动作传递，而非直接陈述？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是否有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1-2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个独特细节让人物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场景更具辨识度？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tx1"/>
                </a:solidFill>
              </a:rPr>
              <a:t>Swimming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6600" y="1219835"/>
            <a:ext cx="8141970" cy="22453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Times New Roman" panose="02020603050405020304"/>
                <a:ea typeface="Times New Roman" panose="02020603050405020304"/>
              </a:rPr>
              <a:t>w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arm up/down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热身运动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/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结束运动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Times New Roman" panose="02020603050405020304"/>
                <a:ea typeface="Times New Roman" panose="02020603050405020304"/>
              </a:rPr>
              <a:t>s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tretch one's arms and legs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伸展胳膊和腿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Times New Roman" panose="02020603050405020304"/>
                <a:ea typeface="Times New Roman" panose="02020603050405020304"/>
              </a:rPr>
              <a:t>t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ak</a:t>
            </a:r>
            <a:r>
              <a:rPr lang="en-US" altLang="zh-CN" sz="2000">
                <a:latin typeface="Times New Roman" panose="02020603050405020304"/>
                <a:ea typeface="Times New Roman" panose="02020603050405020304"/>
              </a:rPr>
              <a:t>e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 a few strokes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划水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u="sng">
                <a:latin typeface="Times New Roman" panose="02020603050405020304"/>
                <a:ea typeface="华文楷体" panose="02010600040101010101" charset="-122"/>
              </a:rPr>
              <a:t>paddl</a:t>
            </a:r>
            <a:r>
              <a:rPr lang="en-US" altLang="zh-CN" sz="2000" u="sng">
                <a:latin typeface="Times New Roman" panose="02020603050405020304"/>
                <a:ea typeface="Times New Roman" panose="02020603050405020304"/>
              </a:rPr>
              <a:t>e</a:t>
            </a:r>
            <a:r>
              <a:rPr lang="en-US" altLang="zh-CN" sz="2000" u="sng">
                <a:latin typeface="Times New Roman" panose="02020603050405020304"/>
                <a:ea typeface="华文楷体" panose="02010600040101010101" charset="-122"/>
              </a:rPr>
              <a:t> 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through the water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在水中游动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Times New Roman" panose="02020603050405020304"/>
                <a:ea typeface="Times New Roman" panose="02020603050405020304"/>
              </a:rPr>
              <a:t>p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oint one's head forward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头朝前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Times New Roman" panose="02020603050405020304"/>
                <a:ea typeface="Times New Roman" panose="02020603050405020304"/>
              </a:rPr>
              <a:t>l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ift your head out of the water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从水中抬头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u="sng"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en-US" altLang="zh-CN" sz="2000" u="sng">
                <a:latin typeface="Times New Roman" panose="02020603050405020304"/>
                <a:ea typeface="华文楷体" panose="02010600040101010101" charset="-122"/>
              </a:rPr>
              <a:t>lternat</a:t>
            </a:r>
            <a:r>
              <a:rPr lang="en-US" altLang="zh-CN" sz="2000" u="sng">
                <a:latin typeface="Times New Roman" panose="02020603050405020304"/>
                <a:ea typeface="Times New Roman" panose="02020603050405020304"/>
              </a:rPr>
              <a:t>e</a:t>
            </a:r>
            <a:r>
              <a:rPr lang="en-US" altLang="zh-CN" sz="2000">
                <a:latin typeface="Times New Roman" panose="02020603050405020304"/>
                <a:ea typeface="华文楷体" panose="02010600040101010101" charset="-122"/>
              </a:rPr>
              <a:t> rotating your arms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交替用胳膊划水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9285" y="4036695"/>
            <a:ext cx="11064240" cy="23063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With the whistle blowing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, the swimmers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stretched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their arms and legs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swiftly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before diving in. He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took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a few sharp strokes,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paddled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through the water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smoothly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, and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lifted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his head out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rhythmically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for air.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Arms alternating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powerfully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, his body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cut through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the waves as he kicked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steadily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With the finish line approaching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, he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surged forward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with one final burst. He ultimately touched the wall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triumphantly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73420" y="1363345"/>
            <a:ext cx="6344285" cy="1708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20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主语</a:t>
            </a:r>
            <a:r>
              <a:rPr lang="en-US" altLang="zh-CN" sz="20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动作</a:t>
            </a:r>
            <a:r>
              <a:rPr lang="en-US" altLang="zh-CN" sz="20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A+</a:t>
            </a:r>
            <a:r>
              <a:rPr lang="zh-CN" altLang="en-US" sz="20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动作</a:t>
            </a:r>
            <a:r>
              <a:rPr lang="en-US" altLang="zh-CN" sz="20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 and </a:t>
            </a:r>
            <a:r>
              <a:rPr lang="zh-CN" altLang="en-US" sz="20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动作</a:t>
            </a:r>
            <a:r>
              <a:rPr lang="en-US" altLang="zh-CN" sz="20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（三个动作依次发生）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非谓语，主语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+V /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主语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+V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，非谓语（伴随）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独立主格结构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/With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复合结构，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主语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+V1 (+V2/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非谓语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)……</a:t>
            </a: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19470" y="3354705"/>
            <a:ext cx="5312410" cy="3987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动作链多变；副词的灵活使用；长短句结合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18" name="文本框 6"/>
          <p:cNvSpPr txBox="1"/>
          <p:nvPr>
            <p:custDataLst>
              <p:tags r:id="rId3"/>
            </p:custDataLst>
          </p:nvPr>
        </p:nvSpPr>
        <p:spPr>
          <a:xfrm>
            <a:off x="2230397" y="3091282"/>
            <a:ext cx="8038285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000" dirty="0">
                <a:solidFill>
                  <a:schemeClr val="tx2"/>
                </a:solidFill>
                <a:latin typeface="+mj-lt"/>
                <a:ea typeface="+mj-ea"/>
              </a:rPr>
              <a:t>读后续写十大高分技法</a:t>
            </a:r>
            <a:endParaRPr lang="zh-CN" altLang="en-US" sz="60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283411" y="1966077"/>
            <a:ext cx="3282462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latin typeface="+mj-lt"/>
                <a:ea typeface="+mj-ea"/>
              </a:rPr>
              <a:t>Q&amp;A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21407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055688" y="5806401"/>
            <a:ext cx="2366683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Continuation Writing</a:t>
            </a:r>
            <a:endParaRPr lang="zh-CN" alt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81037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Five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50540" y="3887470"/>
            <a:ext cx="70751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时间、空间转场类情节设计，除了关注续写提示句，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还应在原文中关注哪些限制性细节？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960" y="139655"/>
            <a:ext cx="10800000" cy="720000"/>
          </a:xfrm>
        </p:spPr>
        <p:txBody>
          <a:bodyPr/>
          <a:p>
            <a:r>
              <a:rPr lang="zh-CN" altLang="en-US">
                <a:solidFill>
                  <a:schemeClr val="tx1"/>
                </a:solidFill>
                <a:sym typeface="+mn-ea"/>
              </a:rPr>
              <a:t>时间、空间转场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0845" y="1152525"/>
            <a:ext cx="5983605" cy="304609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>
              <a:lnSpc>
                <a:spcPct val="100000"/>
              </a:lnSpc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No sooner had sb. done sth. than sb. did sth.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 moment/instant sb. did sth., sb. did sth.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Before sb. could react/utter a word, sb. did sth.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 a flash of one's eye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Without hesitation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It wasn't long before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After what seemed like a century/age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With time ticking by / With time passing by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0845" y="4198620"/>
            <a:ext cx="5984240" cy="267652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What sb. saw/heard/knew next was...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What greeted sb. was...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 closer look explained everything.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Once home/inside/outside, sb. did sth.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On one's way (back) to/back sp., sb. did sth.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 wave of [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气味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感觉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] washed over sb. as [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动作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]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78930" y="1283335"/>
            <a:ext cx="531050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1. 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明确的时间线索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——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比如原文中的季节、天气、节日等描写：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如果原文提到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"Spring came and went, then summer..."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，续写需保持季节连贯。关注时间词（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by the time, years later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）需与原文时间轴对齐</a:t>
            </a:r>
            <a:endParaRPr lang="en-US" altLang="zh-CN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 人物年龄/状态变化</a:t>
            </a:r>
            <a:endParaRPr lang="en-US" altLang="zh-CN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年龄、学业阶段（如高三）、生理状态（如受伤）：</a:t>
            </a:r>
            <a:endParaRPr lang="en-US" altLang="zh-CN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3.</a:t>
            </a:r>
            <a:r>
              <a:rPr lang="en-US" altLang="en-US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 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历史事件或回忆的时间点</a:t>
            </a:r>
            <a:endParaRPr lang="zh-CN" altLang="en-US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过去事件的具体时间（如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三年前的车祸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78930" y="4439920"/>
            <a:ext cx="537464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空间转场可以关注：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1. 比如地理位置限制——建筑物布局（如学校有东西两栋楼）、交通工具（如主人公无驾照）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buClrTx/>
              <a:buSzTx/>
              <a:buFontTx/>
            </a:pP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 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关键物品的存在/缺失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（如教室无空调、主角总戴手表）比如如果原文提到“储物柜钥匙丢了”，续写时不可随意打开柜子。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08405" y="1457960"/>
            <a:ext cx="9161145" cy="3449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象征物的重复出现：贯穿全文的意象（如反复出现的围巾）：原文用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围巾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象征母爱，续写转场需保留该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物品的关联性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30000"/>
              </a:lnSpc>
            </a:pP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矛盾未解决点：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未完成的承诺或目标（如答应朋友参加比赛），则续写需围绕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参赛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展开，不可忽略此前提。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81037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Six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50540" y="4012565"/>
            <a:ext cx="7075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续写教学中究竟需不需要学生实现语言协同？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82725" y="516255"/>
            <a:ext cx="86201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让考生在考场上做到和原作者的语言水平一致  可能吗？理论上语言协同是好的，但是现实大部分学生真的做得到吗？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5300" y="2393315"/>
            <a:ext cx="6463665" cy="27552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19530" y="1210945"/>
            <a:ext cx="93141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“续”的</a:t>
            </a:r>
            <a:r>
              <a:rPr lang="zh-CN" altLang="en-US" sz="2400" u="sng">
                <a:latin typeface="华文中宋" panose="02010600040101010101" charset="-122"/>
                <a:ea typeface="华文中宋" panose="02010600040101010101" charset="-122"/>
              </a:rPr>
              <a:t>自然属性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是捆绑语言理解与语言产出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经历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</a:rPr>
              <a:t>原文输入</a:t>
            </a:r>
            <a:r>
              <a:rPr lang="en-US" altLang="zh-CN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</a:rPr>
              <a:t>—</a:t>
            </a:r>
            <a:r>
              <a:rPr lang="zh-CN" altLang="en-US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</a:rPr>
              <a:t>非语言概念生成</a:t>
            </a:r>
            <a:r>
              <a:rPr lang="en-US" altLang="zh-CN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</a:rPr>
              <a:t>—</a:t>
            </a:r>
            <a:r>
              <a:rPr lang="zh-CN" altLang="en-US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</a:rPr>
              <a:t>母语思维加工</a:t>
            </a:r>
            <a:r>
              <a:rPr lang="en-US" altLang="zh-CN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</a:rPr>
              <a:t>—</a:t>
            </a:r>
            <a:r>
              <a:rPr lang="zh-CN" altLang="en-US" sz="240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</a:rPr>
              <a:t>目的语输出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”</a:t>
            </a:r>
            <a:endParaRPr lang="en-US" altLang="zh-CN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5" y="2346960"/>
            <a:ext cx="4972685" cy="30981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20" y="5520055"/>
            <a:ext cx="9906000" cy="12642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6000" y="360000"/>
            <a:ext cx="10800000" cy="720000"/>
          </a:xfrm>
        </p:spPr>
        <p:txBody>
          <a:bodyPr/>
          <a:p>
            <a:r>
              <a:rPr lang="zh-CN" altLang="en-US"/>
              <a:t>语言风格的“沿袭”维度</a:t>
            </a:r>
            <a:endParaRPr lang="zh-CN" altLang="en-US"/>
          </a:p>
        </p:txBody>
      </p:sp>
      <p:graphicFrame>
        <p:nvGraphicFramePr>
          <p:cNvPr id="5" name="图示 4"/>
          <p:cNvGraphicFramePr/>
          <p:nvPr>
            <p:custDataLst>
              <p:tags r:id="rId1"/>
            </p:custDataLst>
          </p:nvPr>
        </p:nvGraphicFramePr>
        <p:xfrm>
          <a:off x="440690" y="1567180"/>
          <a:ext cx="5372735" cy="48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图示 5"/>
          <p:cNvGraphicFramePr/>
          <p:nvPr>
            <p:custDataLst>
              <p:tags r:id="rId7"/>
            </p:custDataLst>
          </p:nvPr>
        </p:nvGraphicFramePr>
        <p:xfrm>
          <a:off x="4780280" y="360045"/>
          <a:ext cx="8946515" cy="6381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81037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Seven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50540" y="3886835"/>
            <a:ext cx="70751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续写能力培养方面除了翻译，套题训练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还有什么练习提升方法？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情节线训练法</a:t>
            </a:r>
            <a:r>
              <a:rPr lang="en-US" altLang="zh-CN">
                <a:solidFill>
                  <a:schemeClr val="tx1"/>
                </a:solidFill>
              </a:rPr>
              <a:t>——</a:t>
            </a:r>
            <a:r>
              <a:rPr lang="zh-CN" altLang="en-US" u="sng">
                <a:solidFill>
                  <a:schemeClr val="tx1"/>
                </a:solidFill>
              </a:rPr>
              <a:t>两线</a:t>
            </a:r>
            <a:r>
              <a:rPr lang="zh-CN" altLang="en-US">
                <a:solidFill>
                  <a:schemeClr val="tx1"/>
                </a:solidFill>
              </a:rPr>
              <a:t>四点</a:t>
            </a: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695960" y="1341755"/>
          <a:ext cx="10485120" cy="0"/>
        </p:xfrm>
        <a:graphic>
          <a:graphicData uri="http://schemas.openxmlformats.org/drawingml/2006/table">
            <a:tbl>
              <a:tblPr/>
              <a:tblGrid>
                <a:gridCol w="1750695"/>
                <a:gridCol w="4471035"/>
                <a:gridCol w="4263390"/>
              </a:tblGrid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维度</a:t>
                      </a:r>
                      <a:endParaRPr lang="zh-CN" altLang="en-US" sz="2000" b="1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情节线</a:t>
                      </a:r>
                      <a:endParaRPr lang="zh-CN" altLang="en-US" sz="2000" b="1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情感线</a:t>
                      </a:r>
                      <a:endParaRPr lang="zh-CN" altLang="en-US" sz="2000" b="1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驱动</a:t>
                      </a:r>
                      <a:endParaRPr lang="zh-CN" altLang="en-US" sz="2000" b="1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0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外部事件（冲突、行动、结果）</a:t>
                      </a:r>
                      <a:endParaRPr lang="zh-CN" altLang="en-US" sz="2000" b="0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0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内心变化（情绪、认知、成长）</a:t>
                      </a:r>
                      <a:endParaRPr lang="zh-CN" altLang="en-US" sz="2000" b="0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表现方式</a:t>
                      </a:r>
                      <a:endParaRPr lang="zh-CN" altLang="en-US" sz="2000" b="1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0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动作、对话、环境细节</a:t>
                      </a:r>
                      <a:endParaRPr lang="zh-CN" altLang="en-US" sz="2000" b="0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0" i="0">
                          <a:solidFill>
                            <a:srgbClr val="2D3748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心理描写、象征、隐喻</a:t>
                      </a:r>
                      <a:endParaRPr lang="zh-CN" altLang="en-US" sz="2000" b="0" i="0">
                        <a:solidFill>
                          <a:srgbClr val="2D3748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62230" marR="62230" marT="28892" marB="28892" anchor="ctr" anchorCtr="0">
                    <a:lnL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L>
                    <a:lnR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R>
                    <a:lnT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T>
                    <a:lnB w="5080" cap="flat" cmpd="sng">
                      <a:solidFill>
                        <a:srgbClr val="CCCCCC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875155" y="5463540"/>
            <a:ext cx="7767955" cy="1322070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如何自查？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情节线：每个事件是否推动后续发展？有无冗余？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情感线：情绪变化是否有伏笔？能否让读者感同身受？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耦合点：关键情节是否对应情感转折？转折过渡是否自然？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9655" y="2586355"/>
            <a:ext cx="6576060" cy="27698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情节线训练法</a:t>
            </a:r>
            <a:r>
              <a:rPr lang="en-US" altLang="zh-CN">
                <a:solidFill>
                  <a:schemeClr val="tx1"/>
                </a:solidFill>
              </a:rPr>
              <a:t>——</a:t>
            </a:r>
            <a:r>
              <a:rPr lang="zh-CN" altLang="en-US">
                <a:solidFill>
                  <a:schemeClr val="tx1"/>
                </a:solidFill>
              </a:rPr>
              <a:t>两线</a:t>
            </a:r>
            <a:r>
              <a:rPr lang="zh-CN" altLang="en-US" u="sng">
                <a:solidFill>
                  <a:schemeClr val="tx1"/>
                </a:solidFill>
              </a:rPr>
              <a:t>四点</a:t>
            </a:r>
            <a:endParaRPr lang="zh-CN" altLang="en-US" u="sng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1440" y="489585"/>
            <a:ext cx="33331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重要踩分四个位置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960" y="1223645"/>
            <a:ext cx="8808720" cy="18084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5780" y="3175000"/>
            <a:ext cx="11595735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We started to meet regularly to draw up our plans.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关键句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1)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_________________________The outcome was a simple yet elegant</a:t>
            </a:r>
            <a:r>
              <a:rPr lang="en-US" altLang="en-US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 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experiment. Knowing my strengths and weaknesses all too well, I decided to focus on the task of working with the subjects, while he developed the scientific model. I put in my two cents’ worth whenever I could, hardly sparing a thought for my usual entertainment.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关键句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2)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______________________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5780" y="4866640"/>
            <a:ext cx="1066800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One day I got word that he was admitted to hospital for a serious disease.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关键句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3)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___________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“I will complete our project,” I promised him. “Don’t worry, my… friend.” He made no remark, but a trace of smile crept onto his face. Throughout the semester, I did my level best to work on the project, and the effort paid off. We were awarded an A!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(关键句4)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_________________________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81037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Eight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50540" y="3886835"/>
            <a:ext cx="70751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续写教学中如何训练学生炼词？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高级词汇使用的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度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”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是什么？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F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: 空心 3"/>
          <p:cNvSpPr/>
          <p:nvPr/>
        </p:nvSpPr>
        <p:spPr>
          <a:xfrm>
            <a:off x="220" y="845503"/>
            <a:ext cx="5392615" cy="5392615"/>
          </a:xfrm>
          <a:prstGeom prst="donut">
            <a:avLst>
              <a:gd name="adj" fmla="val 19617"/>
            </a:avLst>
          </a:prstGeom>
          <a:gradFill flip="none" rotWithShape="1">
            <a:gsLst>
              <a:gs pos="27000">
                <a:schemeClr val="bg1">
                  <a:alpha val="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6"/>
          <p:cNvSpPr txBox="1"/>
          <p:nvPr>
            <p:custDataLst>
              <p:tags r:id="rId1"/>
            </p:custDataLst>
          </p:nvPr>
        </p:nvSpPr>
        <p:spPr>
          <a:xfrm>
            <a:off x="1566977" y="2530326"/>
            <a:ext cx="2422932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2"/>
                </a:solidFill>
                <a:latin typeface="+mj-lt"/>
                <a:ea typeface="+mj-ea"/>
              </a:rPr>
              <a:t>目录</a:t>
            </a:r>
            <a:endParaRPr lang="zh-CN" altLang="en-US" sz="60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6" name="文本框 6"/>
          <p:cNvSpPr txBox="1"/>
          <p:nvPr>
            <p:custDataLst>
              <p:tags r:id="rId2"/>
            </p:custDataLst>
          </p:nvPr>
        </p:nvSpPr>
        <p:spPr>
          <a:xfrm>
            <a:off x="2124358" y="3641494"/>
            <a:ext cx="1221809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dist"/>
            <a:r>
              <a:rPr lang="en-US" altLang="zh-CN" sz="1400" dirty="0">
                <a:solidFill>
                  <a:schemeClr val="accent1"/>
                </a:solidFill>
                <a:latin typeface="+mj-lt"/>
                <a:ea typeface="+mj-ea"/>
              </a:rPr>
              <a:t>CONTENTS</a:t>
            </a:r>
            <a:endParaRPr lang="zh-CN" altLang="en-US" sz="1400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93055" y="273685"/>
            <a:ext cx="6753860" cy="6559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读后续写如何建立长期规划？高一高二高三重心如何分配？学生入门需要遵循什么原则？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9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读后续写主要的衔接方式有哪些？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③学生在续写中除了语言的丰富性，还存在哪些普遍的问题制约学生拿到最高档作文？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④教设计情节思路时如何应对学生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读不懂原文，想不出思路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的困境？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有情节了，如何把握叙事节奏并解决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颗粒度不够饱满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的问题？（如何克服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情节单一导致没东西写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的困境？）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⑤时间、空间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转场类情节设计，除了关注续写提示句，还应在原文中关注哪些限制性细节？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9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⑥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续写教学中究竟需不需要学生实现语言协同？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9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⑦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续写能力培养方面除了翻译，套题训练还有什么练习提升方法？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⑧续写教学中如何训练学生炼词？高级词汇使用的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度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是什么？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⑨要不要背范文？针对基础差的学生，有一定的语料积累，但是续写时候感觉使用不上，或写得不流畅，是输出太少？汉译英练习太少？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⑩练完题后，如何给学生复盘？评价指标是什么？如何实操？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  <a:sym typeface="+mn-ea"/>
              </a:rPr>
              <a:t>炼词来自积累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辨析</a:t>
            </a: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1365" y="2011680"/>
            <a:ext cx="3590925" cy="2461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带学生积累具象词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比如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dart/tiptoe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替换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walk/run,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要以足够大量的微语境（例句）支撑他们学会不同词的用法。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10000"/>
              </a:lnSpc>
            </a:pP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10000"/>
              </a:lnSpc>
            </a:pP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炼词的本质是用</a:t>
            </a:r>
            <a:r>
              <a:rPr lang="zh-CN" altLang="en-US" sz="2000" b="1" u="sng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细节代替解释</a:t>
            </a:r>
            <a:endParaRPr lang="zh-CN" altLang="en-US" sz="2000" b="1" u="sng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28515" y="360045"/>
            <a:ext cx="7391400" cy="6255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利用</a:t>
            </a:r>
            <a:r>
              <a:rPr lang="en-US" altLang="zh-CN">
                <a:solidFill>
                  <a:schemeClr val="tx1"/>
                </a:solidFill>
              </a:rPr>
              <a:t>AI</a:t>
            </a:r>
            <a:r>
              <a:rPr lang="zh-CN" altLang="en-US">
                <a:solidFill>
                  <a:schemeClr val="tx1"/>
                </a:solidFill>
              </a:rPr>
              <a:t>生成常用词与语境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7490" y="1259205"/>
            <a:ext cx="4650105" cy="5073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参考指令：</a:t>
            </a:r>
            <a:endParaRPr lang="zh-CN" altLang="en-US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你好，</a:t>
            </a:r>
            <a:r>
              <a:rPr lang="en-US" altLang="zh-CN" i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AI</a:t>
            </a:r>
            <a:r>
              <a:rPr lang="zh-CN" altLang="en-US" i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名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，我是一名高中英语老师，我正在教授我的高三生进行读后续写复习，我希望他们掌握词汇具体化的用法，比如：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walk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这个词是概括性的一个动作，但不够生动具体，比如当我想用来描述步履蹒跚时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我会用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stumble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，比如我表达款款而行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我可以用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saunter 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我现在想请您生成一些常用的能体现写的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具体动作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形态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的一些词，并给出相应能让高中生理解的例句。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示例：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limp 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跛脚走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例句：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The wounded soldier limped badly along the road.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3560"/>
          <a:stretch>
            <a:fillRect/>
          </a:stretch>
        </p:blipFill>
        <p:spPr>
          <a:xfrm>
            <a:off x="4940935" y="1857375"/>
            <a:ext cx="7294245" cy="35960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78500" y="5877560"/>
            <a:ext cx="5619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常用可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炼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词：笑、哭、摸、坐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……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高级词汇使用的</a:t>
            </a:r>
            <a:r>
              <a:rPr lang="en-US" altLang="zh-CN">
                <a:solidFill>
                  <a:schemeClr val="tx1"/>
                </a:solidFill>
              </a:rPr>
              <a:t>“</a:t>
            </a:r>
            <a:r>
              <a:rPr lang="zh-CN" altLang="en-US">
                <a:solidFill>
                  <a:schemeClr val="tx1"/>
                </a:solidFill>
              </a:rPr>
              <a:t>度</a:t>
            </a:r>
            <a:r>
              <a:rPr lang="en-US" altLang="zh-CN">
                <a:solidFill>
                  <a:schemeClr val="tx1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是什么？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16345" y="120650"/>
            <a:ext cx="53809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最好不超过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5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个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具体到不同地域省份，情况不同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重心放在内容丰富饱满</a:t>
            </a:r>
            <a:r>
              <a:rPr lang="en-US" altLang="zh-CN" sz="2400" b="1"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呼应原文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3275" y="1484630"/>
            <a:ext cx="10959465" cy="171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但对于每个省来说，教材课表上一些用得出色巧妙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的词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，会比仅仅追求一个生僻高级的词来得更好。尤其不要刻意使用一些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低频生僻形容词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。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400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Brave:</a:t>
            </a:r>
            <a:r>
              <a:rPr lang="en-US" altLang="zh-CN" sz="24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 to deal with an unpleasant or difficult situation</a:t>
            </a:r>
            <a:endParaRPr lang="en-US" altLang="zh-CN" sz="24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E.g. Braving the needle-like wind, he made his way home, determined.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 </a:t>
            </a:r>
            <a:endParaRPr lang="en-US" altLang="zh-CN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3275" y="3561080"/>
            <a:ext cx="99155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另外要引导学生不要过分去用中译英的思维写，</a:t>
            </a:r>
            <a:r>
              <a:rPr lang="zh-CN" altLang="en-US" sz="2000" u="sng">
                <a:latin typeface="华文中宋" panose="02010600040101010101" charset="-122"/>
                <a:ea typeface="华文中宋" panose="02010600040101010101" charset="-122"/>
              </a:rPr>
              <a:t>很多专业化的动词依据不同考试情境会不断变化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</a:rPr>
              <a:t>，你猜不到下次考试写的是什么语境。所以，除非你真的掌握这个语境的动词，不然你就尽量用别的生动常用的动词去进行修饰。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5185" y="5126355"/>
            <a:ext cx="103943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 u="sng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Specific: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dragged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fallen branches into a pile, then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grabbed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rake to scratch at the soil,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smoothing out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lumpy patches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 b="1" i="1" u="sng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Common:</a:t>
            </a:r>
            <a:r>
              <a:rPr lang="en-US" altLang="zh-CN" sz="2400" b="1" i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Having been fully armed, I bent down and pulled the weeds again with all my might.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81037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Nine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98165" y="3773170"/>
            <a:ext cx="70751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要不要背范文？针对基础差的学生，有一定的语料积累，但是续写时候感觉使用不上，</a:t>
            </a:r>
            <a:r>
              <a:rPr lang="zh-CN" sz="2400">
                <a:latin typeface="华文中宋" panose="02010600040101010101" charset="-122"/>
                <a:ea typeface="华文中宋" panose="02010600040101010101" charset="-122"/>
              </a:rPr>
              <a:t>或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写得不流畅，是输出太少？汉译英练习太少？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chemeClr val="tx1"/>
                </a:solidFill>
              </a:rPr>
              <a:t>My Solution</a:t>
            </a:r>
            <a:r>
              <a:rPr lang="zh-CN" altLang="en-US">
                <a:solidFill>
                  <a:schemeClr val="tx1"/>
                </a:solidFill>
              </a:rPr>
              <a:t>：输入</a:t>
            </a:r>
            <a:r>
              <a:rPr lang="en-US" altLang="zh-CN">
                <a:solidFill>
                  <a:schemeClr val="tx1"/>
                </a:solidFill>
              </a:rPr>
              <a:t>—</a:t>
            </a:r>
            <a:r>
              <a:rPr lang="zh-CN" altLang="en-US">
                <a:solidFill>
                  <a:srgbClr val="FF0000"/>
                </a:solidFill>
              </a:rPr>
              <a:t>内化</a:t>
            </a:r>
            <a:r>
              <a:rPr lang="en-US" altLang="zh-CN">
                <a:solidFill>
                  <a:schemeClr val="tx1"/>
                </a:solidFill>
              </a:rPr>
              <a:t>—</a:t>
            </a:r>
            <a:r>
              <a:rPr lang="zh-CN" altLang="en-US">
                <a:solidFill>
                  <a:schemeClr val="tx1"/>
                </a:solidFill>
              </a:rPr>
              <a:t>多次输出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7870" y="1323340"/>
            <a:ext cx="10758170" cy="82994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教学中不缺好句子，但缺少对好句子的深入理解和使用。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建议不要让学生只背好句子，不要只以机械的输出方式（默写）来巩固效果。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5960" y="2511425"/>
            <a:ext cx="10131425" cy="46037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给其他相似语境，让他们自己调动之前背的段落句子，去仿写重构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5143500" y="2153285"/>
            <a:ext cx="118110" cy="3225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54685" y="3329940"/>
            <a:ext cx="10062845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背诵积累段落：</a:t>
            </a:r>
            <a:endParaRPr lang="zh-CN" altLang="en-US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Relief washed over the weary faces</a:t>
            </a:r>
            <a:r>
              <a:rPr lang="en-US" altLang="zh-CN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 as they witnessed the approach of a rugged vehicle, with headlights cutting through the darkness- </a:t>
            </a:r>
            <a:r>
              <a:rPr lang="en-US" altLang="zh-CN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a beacon of hope</a:t>
            </a:r>
            <a:r>
              <a:rPr lang="en-US" altLang="zh-CN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 amid the peril. Kevin’s dad stepped out to meet the group. </a:t>
            </a:r>
            <a:r>
              <a:rPr lang="en-US" altLang="zh-CN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The emotions that played across their faces</a:t>
            </a:r>
            <a:r>
              <a:rPr lang="en-US" altLang="zh-CN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- disbelief, gratitude, and overwhelming joy- </a:t>
            </a:r>
            <a:r>
              <a:rPr lang="en-US" altLang="zh-CN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mirrored </a:t>
            </a:r>
            <a:r>
              <a:rPr lang="en-US" altLang="zh-CN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the shared trouble that had </a:t>
            </a:r>
            <a:r>
              <a:rPr lang="en-US" altLang="zh-CN" b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forged a deep bond</a:t>
            </a:r>
            <a:r>
              <a:rPr lang="en-US" altLang="zh-CN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 among them.</a:t>
            </a:r>
            <a:endParaRPr lang="en-US" altLang="zh-CN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highlight>
                  <a:srgbClr val="FFFF00"/>
                </a:highlight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第一次检测：</a:t>
            </a:r>
            <a:r>
              <a:rPr lang="zh-CN" alt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当看到远处那架直升机，机身灯光如同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希望之星</a:t>
            </a:r>
            <a:r>
              <a:rPr lang="zh-CN" alt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，登山队队员们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疲惫不堪的脸上瞬间涌起光芒</a:t>
            </a:r>
            <a:r>
              <a:rPr lang="zh-CN" alt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。他们脸上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浮现出的情绪</a:t>
            </a:r>
            <a:r>
              <a:rPr lang="en-US" altLang="zh-CN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 —— </a:t>
            </a:r>
            <a:r>
              <a:rPr lang="zh-CN" alt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先是不敢相信救援来得如此及时，紧接着是深深的感激，以及劫后余生的巨大喜悦，这一切都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反映出</a:t>
            </a:r>
            <a:r>
              <a:rPr lang="zh-CN" alt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他们彼此间铸就了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牢不可破的情谊</a:t>
            </a:r>
            <a:r>
              <a:rPr lang="zh-CN" alt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。</a:t>
            </a:r>
            <a:endParaRPr lang="zh-CN" altLang="en-US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第二次检测（若干天后）：</a:t>
            </a:r>
            <a:r>
              <a:rPr lang="zh-CN" alt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失望涌上他布满皱纹的脸庞，他看着自己心爱的球队输掉了这场关键比赛。同伴们耷拉着的肩膀和沮丧的眼神，映照出他内心的绝望。然而，在这份共同的失望中，他们铸就了一种强大的情感纽带。</a:t>
            </a:r>
            <a:endParaRPr lang="zh-CN" altLang="en-US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97810" y="3084830"/>
            <a:ext cx="7620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比一般的听写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原句翻译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更有挑战性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但记忆更牢、运用更熟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22173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Ten</a:t>
            </a:r>
            <a:endParaRPr lang="zh-CN" altLang="en-US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139440" y="3845560"/>
            <a:ext cx="6813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练完题后，如何给学生复盘？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评价指标是什么？如何实操？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9090" y="74250"/>
            <a:ext cx="10800000" cy="720000"/>
          </a:xfrm>
        </p:spPr>
        <p:txBody>
          <a:bodyPr/>
          <a:p>
            <a:r>
              <a:rPr lang="zh-CN">
                <a:solidFill>
                  <a:schemeClr val="tx1"/>
                </a:solidFill>
                <a:sym typeface="+mn-ea"/>
              </a:rPr>
              <a:t>复盘讲评一篇续写</a:t>
            </a:r>
            <a:endParaRPr 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3365" y="996315"/>
            <a:ext cx="7955280" cy="57543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Times New Roman" panose="02020603050405020304"/>
                <a:ea typeface="宋体" panose="02010600030101010101" pitchFamily="2" charset="-122"/>
              </a:rPr>
              <a:t>Step 1  Text analysis &amp; Appreciation</a:t>
            </a:r>
            <a:endParaRPr lang="en-US" altLang="zh-CN" sz="1600" b="1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nalyze the changes of the main characters, 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G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rasp the language style of the article in the process of corpus accumulation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 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Times New Roman" panose="02020603050405020304"/>
                <a:ea typeface="宋体" panose="02010600030101010101" pitchFamily="2" charset="-122"/>
              </a:rPr>
              <a:t>Step </a:t>
            </a:r>
            <a:r>
              <a:rPr lang="en-US" altLang="zh-CN" sz="1600" b="1">
                <a:latin typeface="Times New Roman" panose="02020603050405020304"/>
                <a:ea typeface="Times New Roman" panose="02020603050405020304"/>
              </a:rPr>
              <a:t>2  </a:t>
            </a:r>
            <a:r>
              <a:rPr lang="en-US" altLang="zh-CN" sz="1600" b="1">
                <a:latin typeface="Times New Roman" panose="02020603050405020304"/>
                <a:ea typeface="宋体" panose="02010600030101010101" pitchFamily="2" charset="-122"/>
              </a:rPr>
              <a:t>Plot weaving &amp; Continuation</a:t>
            </a:r>
            <a:endParaRPr lang="en-US" altLang="zh-CN" sz="1600" b="1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    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Use the model of plot conception to determine the content of writing</a:t>
            </a:r>
            <a:endParaRPr lang="en-US" altLang="zh-CN" sz="1600">
              <a:latin typeface="Times New Roman" panose="02020603050405020304"/>
              <a:ea typeface="Times New Roman" panose="02020603050405020304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Use natural transition to the discussion on the theme of the article</a:t>
            </a:r>
            <a:endParaRPr lang="en-US" altLang="zh-CN" sz="1600">
              <a:latin typeface="Times New Roman" panose="02020603050405020304"/>
              <a:ea typeface="Times New Roman" panose="02020603050405020304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Present vivid description of micro-context to guide students to reflect and use in the following writing tasks.</a:t>
            </a:r>
            <a:endParaRPr lang="en-US" altLang="zh-CN" sz="1600"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Times New Roman" panose="02020603050405020304"/>
                <a:ea typeface="宋体" panose="02010600030101010101" pitchFamily="2" charset="-122"/>
              </a:rPr>
              <a:t> </a:t>
            </a:r>
            <a:endParaRPr lang="en-US" altLang="zh-CN" sz="1600" b="1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Times New Roman" panose="02020603050405020304"/>
                <a:ea typeface="宋体" panose="02010600030101010101" pitchFamily="2" charset="-122"/>
              </a:rPr>
              <a:t>Step </a:t>
            </a:r>
            <a:r>
              <a:rPr lang="en-US" altLang="zh-CN" sz="1600" b="1">
                <a:latin typeface="Times New Roman" panose="02020603050405020304"/>
                <a:ea typeface="Times New Roman" panose="02020603050405020304"/>
              </a:rPr>
              <a:t>3  </a:t>
            </a:r>
            <a:r>
              <a:rPr lang="en-US" altLang="zh-CN" sz="1600" b="1">
                <a:latin typeface="Times New Roman" panose="02020603050405020304"/>
                <a:ea typeface="宋体" panose="02010600030101010101" pitchFamily="2" charset="-122"/>
              </a:rPr>
              <a:t>Sample writing &amp; Assessment</a:t>
            </a:r>
            <a:endParaRPr lang="en-US" altLang="zh-CN" sz="1600" b="1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Present the official sample 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writing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 and ask students to rate the sample. 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Invite students to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 share their works or great sentences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.</a:t>
            </a:r>
            <a:endParaRPr lang="en-US" altLang="zh-CN" sz="1600">
              <a:latin typeface="Times New Roman" panose="02020603050405020304"/>
              <a:ea typeface="Times New Roman" panose="02020603050405020304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Emphasize the grading criteria, and ask students to revise and polish their own essays according to this standard.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 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Times New Roman" panose="02020603050405020304"/>
                <a:ea typeface="宋体" panose="02010600030101010101" pitchFamily="2" charset="-122"/>
              </a:rPr>
              <a:t>Step </a:t>
            </a:r>
            <a:r>
              <a:rPr lang="en-US" altLang="zh-CN" sz="1600" b="1">
                <a:latin typeface="Times New Roman" panose="02020603050405020304"/>
                <a:ea typeface="Times New Roman" panose="02020603050405020304"/>
              </a:rPr>
              <a:t>4</a:t>
            </a:r>
            <a:r>
              <a:rPr lang="en-US" altLang="zh-CN" sz="1600" b="1">
                <a:latin typeface="Times New Roman" panose="02020603050405020304"/>
                <a:ea typeface="宋体" panose="02010600030101010101" pitchFamily="2" charset="-122"/>
              </a:rPr>
              <a:t>  Further thinking &amp; Expansion</a:t>
            </a:r>
            <a:endParaRPr lang="en-US" altLang="zh-CN" sz="1600" b="1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Put forward a deep critical question in response to the article, and cultivate students' deep thinking ability and critical thinking 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skills.</a:t>
            </a:r>
            <a:endParaRPr lang="en-US" altLang="zh-CN" sz="1600">
              <a:latin typeface="Times New Roman" panose="02020603050405020304"/>
              <a:ea typeface="Times New Roman" panose="02020603050405020304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*Present some similar contexts and guide students to put what they have learned into new practices. [Sentence or paragraph] Mini Writing.</a:t>
            </a:r>
            <a:endParaRPr lang="en-US" altLang="zh-CN" sz="16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*Give 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another continuation writing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 on the same topic after 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the class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, and guide students to 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apply </a:t>
            </a: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what they have learned today </a:t>
            </a:r>
            <a:r>
              <a:rPr lang="en-US" altLang="zh-CN" sz="1600">
                <a:latin typeface="Times New Roman" panose="02020603050405020304"/>
                <a:ea typeface="Times New Roman" panose="02020603050405020304"/>
              </a:rPr>
              <a:t>to further practice.</a:t>
            </a:r>
            <a:endParaRPr lang="en-US" altLang="zh-CN" sz="1600"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75650" y="924560"/>
            <a:ext cx="3201670" cy="922020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</a:rPr>
              <a:t>文本伏笔与协同要素分析</a:t>
            </a:r>
            <a:endParaRPr lang="zh-CN" altLang="en-US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</a:rPr>
              <a:t>中心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</a:rPr>
              <a:t>/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</a:rPr>
              <a:t>重要人物前后动态分析</a:t>
            </a:r>
            <a:endParaRPr lang="zh-CN" altLang="en-US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>
                <a:latin typeface="华文中宋" panose="02010600040101010101" charset="-122"/>
                <a:ea typeface="华文中宋" panose="02010600040101010101" charset="-122"/>
              </a:rPr>
              <a:t>原文语料积累与语言风格</a:t>
            </a:r>
            <a:endParaRPr lang="zh-CN" altLang="en-US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75650" y="2215515"/>
            <a:ext cx="3273425" cy="922020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提示句入手——情节阶梯模型</a:t>
            </a:r>
            <a:endParaRPr lang="zh-CN" altLang="en-US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主题协同与结尾构思</a:t>
            </a:r>
            <a:endParaRPr lang="zh-CN" altLang="en-US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微场景刻画</a:t>
            </a:r>
            <a:r>
              <a:rPr lang="en-US" alt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颗粒度打磨</a:t>
            </a:r>
            <a:endParaRPr lang="zh-CN" altLang="en-US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13115" y="3573145"/>
            <a:ext cx="3273425" cy="1198880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学习范文思路与优秀词句</a:t>
            </a:r>
            <a:endParaRPr lang="zh-CN" altLang="en-US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学习同辈优秀段落</a:t>
            </a:r>
            <a:r>
              <a:rPr lang="en-US" alt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/</a:t>
            </a: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句子</a:t>
            </a:r>
            <a:endParaRPr lang="zh-CN" altLang="en-US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第一次评：自评</a:t>
            </a:r>
            <a:r>
              <a:rPr lang="en-US" alt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endParaRPr lang="en-US" altLang="zh-CN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（拼写错误</a:t>
            </a:r>
            <a:r>
              <a:rPr lang="en-US" alt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/</a:t>
            </a: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内容</a:t>
            </a:r>
            <a:r>
              <a:rPr lang="en-US" alt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/</a:t>
            </a:r>
            <a:r>
              <a:rPr 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情节安排</a:t>
            </a: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）</a:t>
            </a:r>
            <a:endParaRPr lang="zh-CN" altLang="en-US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75650" y="5125720"/>
            <a:ext cx="3310890" cy="1476375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*</a:t>
            </a:r>
            <a:r>
              <a:rPr 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完成教师设计的衍生任务</a:t>
            </a:r>
            <a:endParaRPr lang="zh-CN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第二次评：互评</a:t>
            </a:r>
            <a:endParaRPr lang="zh-CN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（语法错误</a:t>
            </a:r>
            <a:r>
              <a:rPr lang="en-US" alt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/</a:t>
            </a: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歧义</a:t>
            </a:r>
            <a:r>
              <a:rPr lang="en-US" alt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/</a:t>
            </a:r>
            <a:r>
              <a:rPr lang="zh-CN" altLang="en-US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赘余混乱</a:t>
            </a:r>
            <a:r>
              <a:rPr 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）</a:t>
            </a:r>
            <a:endParaRPr lang="zh-CN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第三次评：师生共评</a:t>
            </a:r>
            <a:endParaRPr lang="zh-CN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sz="1800">
                <a:latin typeface="华文中宋" panose="02010600040101010101" charset="-122"/>
                <a:ea typeface="华文中宋" panose="02010600040101010101" charset="-122"/>
                <a:sym typeface="+mn-ea"/>
              </a:rPr>
              <a:t>（语言地道性、用法准确性）</a:t>
            </a:r>
            <a:endParaRPr lang="zh-CN" sz="18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1940" y="1270635"/>
            <a:ext cx="6263005" cy="468630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/>
        </p:nvGraphicFramePr>
        <p:xfrm>
          <a:off x="545975" y="676931"/>
          <a:ext cx="4241165" cy="557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1165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华文中宋" panose="02010600040101010101" charset="-122"/>
                          <a:ea typeface="华文中宋" panose="02010600040101010101" charset="-122"/>
                        </a:rPr>
                        <a:t>S</a:t>
                      </a:r>
                      <a:r>
                        <a:rPr lang="zh-CN" altLang="en-US" sz="2400">
                          <a:latin typeface="华文中宋" panose="02010600040101010101" charset="-122"/>
                          <a:ea typeface="华文中宋" panose="02010600040101010101" charset="-122"/>
                        </a:rPr>
                        <a:t>pecific item</a:t>
                      </a:r>
                      <a:endParaRPr lang="zh-CN" altLang="en-US" sz="240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91416" marR="91416" marT="45708" marB="45708"/>
                </a:tc>
              </a:tr>
              <a:tr h="6400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1.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你在读原文是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画出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哪些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关键词词汇/词组/句子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？有什么依据吗？</a:t>
                      </a:r>
                      <a:endParaRPr lang="zh-CN" altLang="en-US" sz="180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91416" marR="91416" marT="45708" marB="45708"/>
                </a:tc>
              </a:tr>
              <a:tr h="14630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2.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你在本篇写作中使用了多少种词汇衔接的方法使续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文中哪些词汇/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词组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/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句子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与原文或续文的上下文有衔接？这些衔接是否促成了连贯? (在续文的相关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表达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下划线）</a:t>
                      </a:r>
                      <a:endParaRPr lang="en-US" altLang="zh-CN" sz="180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91416" marR="91416" marT="45708" marB="45708"/>
                </a:tc>
              </a:tr>
              <a:tr h="9144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3.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你是如何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利用段首句信息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，运用四种衔接方式，实现实现情节发展的严谨性？</a:t>
                      </a:r>
                      <a:endParaRPr lang="zh-CN" altLang="en-US" sz="180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91416" marR="91416" marT="45708" marB="45708"/>
                </a:tc>
              </a:tr>
              <a:tr h="9144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4.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你是如何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对故事的起因、过程及结果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进行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渗透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性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评议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，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增强故事的感染力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和思想性？</a:t>
                      </a:r>
                      <a:endParaRPr lang="zh-CN" altLang="en-US" sz="180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91416" marR="91416" marT="45708" marB="45708"/>
                </a:tc>
              </a:tr>
              <a:tr h="11887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5.从词汇衔接的角度，文中有哪些词汇运用的失误？(将续文的相关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不妥当的表达圈出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）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修改后，</a:t>
                      </a:r>
                      <a:r>
                        <a:rPr lang="en-US" altLang="zh-CN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语篇各个部分与语义、主题和语境更关联?</a:t>
                      </a:r>
                      <a:r>
                        <a:rPr lang="zh-CN" altLang="en-US" sz="1800"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（用红笔修改）</a:t>
                      </a:r>
                      <a:endParaRPr lang="zh-CN" altLang="en-US" sz="1800"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marL="91416" marR="91416" marT="45708" marB="45708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35561" y="0"/>
            <a:ext cx="12191998" cy="6858000"/>
          </a:xfrm>
          <a:prstGeom prst="rect">
            <a:avLst/>
          </a:prstGeom>
        </p:spPr>
      </p:pic>
      <p:sp>
        <p:nvSpPr>
          <p:cNvPr id="18" name="文本框 6"/>
          <p:cNvSpPr txBox="1"/>
          <p:nvPr>
            <p:custDataLst>
              <p:tags r:id="rId3"/>
            </p:custDataLst>
          </p:nvPr>
        </p:nvSpPr>
        <p:spPr>
          <a:xfrm>
            <a:off x="2230397" y="3091282"/>
            <a:ext cx="8038285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tx2"/>
                </a:solidFill>
                <a:latin typeface="+mj-lt"/>
                <a:ea typeface="+mj-ea"/>
              </a:rPr>
              <a:t>Thank You !</a:t>
            </a:r>
            <a:endParaRPr lang="en-US" altLang="zh-CN" sz="60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09495" y="2177415"/>
            <a:ext cx="665734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n>
                  <a:solidFill>
                    <a:schemeClr val="accent3"/>
                  </a:solidFill>
                </a:ln>
                <a:noFill/>
                <a:latin typeface="+mj-lt"/>
                <a:ea typeface="+mj-ea"/>
              </a:rPr>
              <a:t>读后续写教学心得分享</a:t>
            </a:r>
            <a:endParaRPr lang="zh-CN" altLang="en-US" sz="3200" dirty="0">
              <a:ln>
                <a:solidFill>
                  <a:schemeClr val="accent3"/>
                </a:solidFill>
              </a:ln>
              <a:noFill/>
              <a:latin typeface="+mj-lt"/>
              <a:ea typeface="+mj-ea"/>
            </a:endParaRPr>
          </a:p>
          <a:p>
            <a:endParaRPr lang="zh-CN" altLang="en-US" sz="3200" dirty="0">
              <a:ln>
                <a:solidFill>
                  <a:schemeClr val="accent3"/>
                </a:solidFill>
              </a:ln>
              <a:noFill/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21407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055688" y="5806401"/>
            <a:ext cx="2366683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Continuation Writing</a:t>
            </a:r>
            <a:endParaRPr lang="zh-CN" alt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22173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One</a:t>
            </a:r>
            <a:endParaRPr lang="zh-CN" altLang="en-US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139440" y="3702685"/>
            <a:ext cx="68135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读后续写如何建立长期规划？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高一高二高三重心如何分配？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学生入门需要遵循什么原则？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olidFill>
                  <a:schemeClr val="tx1"/>
                </a:solidFill>
              </a:rPr>
              <a:t>Long-term Plan for Continuation Writing 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7400" y="1863090"/>
            <a:ext cx="2936875" cy="8299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400"/>
              <a:t>高一入门</a:t>
            </a:r>
            <a:endParaRPr lang="zh-CN" altLang="en-US" sz="2400"/>
          </a:p>
          <a:p>
            <a:pPr algn="ctr"/>
            <a:r>
              <a:rPr lang="zh-CN" altLang="en-US" sz="2400"/>
              <a:t>构建记叙文初步体系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787400" y="3592195"/>
            <a:ext cx="2936875" cy="8299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400"/>
              <a:t>高二精进</a:t>
            </a:r>
            <a:endParaRPr lang="zh-CN" altLang="en-US" sz="2400"/>
          </a:p>
          <a:p>
            <a:pPr algn="ctr"/>
            <a:r>
              <a:rPr lang="zh-CN" altLang="en-US" sz="2400"/>
              <a:t>素材与语篇深度积累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787400" y="5370830"/>
            <a:ext cx="2936875" cy="8299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400"/>
              <a:t>高三系统</a:t>
            </a:r>
            <a:endParaRPr lang="zh-CN" altLang="en-US" sz="2400"/>
          </a:p>
          <a:p>
            <a:pPr algn="ctr"/>
            <a:r>
              <a:rPr lang="zh-CN" altLang="en-US" sz="2400"/>
              <a:t>思维与语言双重突破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4239895" y="1616710"/>
            <a:ext cx="7382510" cy="13220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基础中的基础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：记叙文六要素分析法（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5W1H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）：</a:t>
            </a:r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hlinkClick r:id="rId1" action="ppaction://hlinksldjump"/>
              </a:rPr>
              <a:t>阅读</a:t>
            </a:r>
            <a:r>
              <a:rPr lang="en-US" altLang="zh-CN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hlinkClick r:id="rId1" action="ppaction://hlinksldjump"/>
              </a:rPr>
              <a:t>B</a:t>
            </a:r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hlinkClick r:id="rId1" action="ppaction://hlinksldjump"/>
              </a:rPr>
              <a:t>篇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阅读完整故事，读懂完整情节弧线（</a:t>
            </a:r>
            <a:r>
              <a:rPr 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BDCE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避免过早接触高考范文，防止模式化和套路化</a:t>
            </a:r>
            <a:endParaRPr lang="zh-CN" altLang="en-US" sz="20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单提示句写长法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*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高一下学期）无限制性写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完整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故事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依托</a:t>
            </a:r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教材</a:t>
            </a:r>
            <a:endParaRPr lang="zh-CN" altLang="en-US" sz="20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39895" y="3345815"/>
            <a:ext cx="7381875" cy="13220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摘抄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→</a:t>
            </a:r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分类素材库建设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（主题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描写类型）</a:t>
            </a:r>
            <a:r>
              <a:rPr lang="zh-CN" altLang="en-US" sz="2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《典范英语》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为依托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教师精选每日一句积累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来源：近期模拟题、典范英语</a:t>
            </a:r>
            <a:r>
              <a:rPr lang="zh-CN" altLang="en-US" sz="2000" b="1" u="sng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精华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续写</a:t>
            </a:r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基本技法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教学：审题、审伏笔、设计情节、构思结尾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双提示句练应试：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情节合理性、人设匹配度、语言出彩性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9895" y="5191760"/>
            <a:ext cx="7006590" cy="13220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9-1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月：</a:t>
            </a:r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专题式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推进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+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训练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相结合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每练必批，每批必改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-1月：真题第一轮利用：深度分析；素材库精选</a:t>
            </a:r>
            <a:r>
              <a:rPr lang="zh-CN" altLang="en-US" sz="2000" u="sng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变</a:t>
            </a:r>
            <a:r>
              <a:rPr lang="en-US" altLang="zh-CN" sz="2000" u="sng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000" u="sng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薄</a:t>
            </a:r>
            <a:r>
              <a:rPr lang="en-US" altLang="zh-CN" sz="2000" u="sng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3-4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月：按</a:t>
            </a:r>
            <a:r>
              <a:rPr lang="zh-CN" altLang="en-US" sz="2000" b="1" u="sng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主题类型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进行专项素材利用和写作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4-5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月：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真题第二轮利用：范文认知；培养信心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24830" y="4859655"/>
            <a:ext cx="4988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伏笔与情节、主题与结尾、重点类型续写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利用</a:t>
            </a:r>
            <a:r>
              <a:rPr lang="en-US" altLang="zh-CN">
                <a:solidFill>
                  <a:schemeClr val="tx1"/>
                </a:solidFill>
              </a:rPr>
              <a:t>B</a:t>
            </a:r>
            <a:r>
              <a:rPr lang="zh-CN" altLang="en-US">
                <a:solidFill>
                  <a:schemeClr val="tx1"/>
                </a:solidFill>
              </a:rPr>
              <a:t>篇构建记叙文初步体系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10" y="1468120"/>
            <a:ext cx="5615305" cy="3094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" y="4431665"/>
            <a:ext cx="5614670" cy="1136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16040" y="1199833"/>
            <a:ext cx="5080000" cy="1753235"/>
          </a:xfrm>
          <a:prstGeom prst="rect">
            <a:avLst/>
          </a:prstGeom>
        </p:spPr>
        <p:txBody>
          <a:bodyPr>
            <a:spAutoFit/>
          </a:bodyPr>
          <a:p>
            <a:pPr marL="0" indent="26797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Times New Roman" panose="02020603050405020304"/>
                <a:ea typeface="宋体" panose="02010600030101010101" pitchFamily="2" charset="-122"/>
              </a:rPr>
              <a:t>Who</a:t>
            </a:r>
            <a:r>
              <a:rPr lang="en-US" altLang="zh-CN">
                <a:latin typeface="Times New Roman" panose="02020603050405020304"/>
                <a:ea typeface="宋体" panose="02010600030101010101" pitchFamily="2" charset="-122"/>
              </a:rPr>
              <a:t> is the main character?</a:t>
            </a:r>
            <a:endParaRPr lang="en-US" altLang="zh-CN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797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Times New Roman" panose="02020603050405020304"/>
                <a:ea typeface="宋体" panose="02010600030101010101" pitchFamily="2" charset="-122"/>
              </a:rPr>
              <a:t>What</a:t>
            </a:r>
            <a:r>
              <a:rPr lang="en-US" altLang="zh-CN">
                <a:latin typeface="Times New Roman" panose="02020603050405020304"/>
                <a:ea typeface="宋体" panose="02010600030101010101" pitchFamily="2" charset="-122"/>
              </a:rPr>
              <a:t> is the central conflict or experience?</a:t>
            </a:r>
            <a:endParaRPr lang="en-US" altLang="zh-CN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797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Times New Roman" panose="02020603050405020304"/>
                <a:ea typeface="宋体" panose="02010600030101010101" pitchFamily="2" charset="-122"/>
              </a:rPr>
              <a:t>When </a:t>
            </a:r>
            <a:r>
              <a:rPr lang="en-US" altLang="zh-CN">
                <a:latin typeface="Times New Roman" panose="02020603050405020304"/>
                <a:ea typeface="宋体" panose="02010600030101010101" pitchFamily="2" charset="-122"/>
              </a:rPr>
              <a:t>does the story take place?</a:t>
            </a:r>
            <a:endParaRPr lang="en-US" altLang="zh-CN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797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Times New Roman" panose="02020603050405020304"/>
                <a:ea typeface="宋体" panose="02010600030101010101" pitchFamily="2" charset="-122"/>
              </a:rPr>
              <a:t>Where</a:t>
            </a:r>
            <a:r>
              <a:rPr lang="en-US" altLang="zh-CN">
                <a:latin typeface="Times New Roman" panose="02020603050405020304"/>
                <a:ea typeface="宋体" panose="02010600030101010101" pitchFamily="2" charset="-122"/>
              </a:rPr>
              <a:t> does the story happen?</a:t>
            </a:r>
            <a:endParaRPr lang="en-US" altLang="zh-CN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797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Times New Roman" panose="02020603050405020304"/>
                <a:ea typeface="宋体" panose="02010600030101010101" pitchFamily="2" charset="-122"/>
              </a:rPr>
              <a:t>Why</a:t>
            </a:r>
            <a:r>
              <a:rPr lang="en-US" altLang="zh-CN">
                <a:latin typeface="Times New Roman" panose="02020603050405020304"/>
                <a:ea typeface="宋体" panose="02010600030101010101" pitchFamily="2" charset="-122"/>
              </a:rPr>
              <a:t> does the conflict matter?</a:t>
            </a:r>
            <a:endParaRPr lang="en-US" altLang="zh-CN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26797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Times New Roman" panose="02020603050405020304"/>
                <a:ea typeface="宋体" panose="02010600030101010101" pitchFamily="2" charset="-122"/>
              </a:rPr>
              <a:t>How</a:t>
            </a:r>
            <a:r>
              <a:rPr lang="en-US" altLang="zh-CN">
                <a:latin typeface="Times New Roman" panose="02020603050405020304"/>
                <a:ea typeface="宋体" panose="02010600030101010101" pitchFamily="2" charset="-122"/>
              </a:rPr>
              <a:t> is the conflict resolved?</a:t>
            </a:r>
            <a:endParaRPr lang="en-US" altLang="zh-CN"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0" y="3073400"/>
            <a:ext cx="4980305" cy="365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2970" y="53340"/>
            <a:ext cx="5962650" cy="3068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37465" y="315595"/>
            <a:ext cx="4065905" cy="112776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ctr"/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分类素材库建设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ctr"/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每个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Chapter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：动作描写、心理描写、出彩修辞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…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53872"/>
          <a:stretch>
            <a:fillRect/>
          </a:stretch>
        </p:blipFill>
        <p:spPr>
          <a:xfrm>
            <a:off x="678815" y="3601720"/>
            <a:ext cx="1463675" cy="32029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25" y="3056890"/>
            <a:ext cx="4018915" cy="42545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主题类型进行专项素材利用和写作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370" y="3482340"/>
            <a:ext cx="4549775" cy="3178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145" y="3785235"/>
            <a:ext cx="5092065" cy="28352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5255" y="2051050"/>
            <a:ext cx="3768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chemeClr val="dk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散、类型化→基于主题、语境化</a:t>
            </a:r>
            <a:endParaRPr lang="zh-CN" altLang="en-US" sz="2000">
              <a:solidFill>
                <a:schemeClr val="dk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br>
              <a:rPr lang="zh-CN" altLang="en-US"/>
            </a:br>
            <a:br>
              <a:rPr lang="zh-CN" altLang="en-US">
                <a:solidFill>
                  <a:schemeClr val="tx1"/>
                </a:solidFill>
              </a:rPr>
            </a:br>
            <a:r>
              <a:rPr lang="zh-CN" altLang="en-US">
                <a:solidFill>
                  <a:schemeClr val="tx1"/>
                </a:solidFill>
              </a:rPr>
              <a:t>原则</a:t>
            </a:r>
            <a:r>
              <a:rPr lang="en-US" altLang="zh-CN">
                <a:solidFill>
                  <a:schemeClr val="tx1"/>
                </a:solidFill>
              </a:rPr>
              <a:t>    </a:t>
            </a:r>
            <a:r>
              <a:rPr lang="zh-CN" altLang="en-US">
                <a:solidFill>
                  <a:schemeClr val="tx1"/>
                </a:solidFill>
              </a:rPr>
              <a:t>初期导入文本要简单，范文要简单</a:t>
            </a:r>
            <a:br>
              <a:rPr lang="zh-CN" altLang="en-US">
                <a:solidFill>
                  <a:schemeClr val="tx1"/>
                </a:solidFill>
              </a:rPr>
            </a:br>
            <a:r>
              <a:rPr lang="en-US" altLang="zh-CN">
                <a:solidFill>
                  <a:schemeClr val="tx1"/>
                </a:solidFill>
              </a:rPr>
              <a:t>           </a:t>
            </a:r>
            <a:r>
              <a:rPr lang="zh-CN" altLang="en-US">
                <a:solidFill>
                  <a:schemeClr val="tx1"/>
                </a:solidFill>
              </a:rPr>
              <a:t>文本解读点到为止，切忌过度立意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7545" y="1248410"/>
            <a:ext cx="10818495" cy="5369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给学生选取的文本，一定要易于理解，力避生词，要有示范性，要有具备</a:t>
            </a:r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较强的可模仿性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。导入续写时，个人建议回归到各大教材上的记叙型文本，教师进行创造性的改编。而且可以选取别的版本的教材文本，且与正在教学教材主题语境或话题</a:t>
            </a:r>
            <a:r>
              <a:rPr lang="zh-CN" altLang="en-US" sz="2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相仿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，初期需要教师多花功夫。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接触续写未久省份的老师，</a:t>
            </a:r>
            <a:r>
              <a:rPr lang="zh-CN" altLang="en-US" sz="2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切忌直接搬浙江续写考题和范文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，浙江读后续写范文的语言能力一般会超出正常的高中词汇水平。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受高中语文教学影响，学生可能会产生续写文本如果不够深刻，就无法打动老师的想法，事实上很多看似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高深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的立意都是考生过度解读出来的。高考是综合性的考试，高考英语不以培养文学家为宗旨，因而续写中切忌过于文学性语段。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诚然，很多模拟题中的文本确实有很高远深刻的蕴意，但是考场写作没有那么多时间留给沉浸在自我搭建的文本解读中，思考过多反而会影响写作水平，学生根据有些过于隐秘的伏笔所创设的情节，可能仅是满足了自己的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文学素养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，而无法真正被阅卷老师洞悉。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门旁边的墙上&#10;&#10;描述已自动生成"/>
          <p:cNvPicPr>
            <a:picLocks noChangeAspect="1"/>
          </p:cNvPicPr>
          <p:nvPr/>
        </p:nvPicPr>
        <p:blipFill>
          <a:blip r:embed="rId1" cstate="print">
            <a:alphaModFix amt="28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09495" y="2314575"/>
            <a:ext cx="666242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ln>
                  <a:solidFill>
                    <a:schemeClr val="accent3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Question Two</a:t>
            </a:r>
            <a:endParaRPr lang="en-US" altLang="zh-CN" sz="6000" dirty="0">
              <a:ln>
                <a:solidFill>
                  <a:schemeClr val="accent3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937847" y="995850"/>
            <a:ext cx="2814149" cy="2814149"/>
          </a:xfrm>
          <a:prstGeom prst="donut">
            <a:avLst>
              <a:gd name="adj" fmla="val 22664"/>
            </a:avLst>
          </a:prstGeom>
          <a:gradFill flip="none" rotWithShape="1">
            <a:gsLst>
              <a:gs pos="33000">
                <a:srgbClr val="ECECF0">
                  <a:alpha val="0"/>
                </a:srgbClr>
              </a:gs>
              <a:gs pos="91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450124" y="430236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952355" y="530860"/>
            <a:ext cx="0" cy="161290"/>
          </a:xfrm>
          <a:prstGeom prst="line">
            <a:avLst/>
          </a:prstGeom>
          <a:ln>
            <a:solidFill>
              <a:srgbClr val="2C7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11317925" y="1828799"/>
            <a:ext cx="137261" cy="137261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187065" y="4036060"/>
            <a:ext cx="6813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读后续写主要的衔接方式有哪些？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8627"/>
</p:tagLst>
</file>

<file path=ppt/tags/tag10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50"/>
  <p:tag name="KSO_WM_TEMPLATE_CATEGORY" val="custom"/>
  <p:tag name="KSO_WM_TEMPLATE_INDEX" val="20238627"/>
</p:tagLst>
</file>

<file path=ppt/tags/tag10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627"/>
  <p:tag name="KSO_WM_TEMPLATE_CATEGORY" val="custom"/>
  <p:tag name="KSO_WM_TEMPLATE_MASTER_TYPE" val="0"/>
</p:tagLst>
</file>

<file path=ppt/tags/tag106.xml><?xml version="1.0" encoding="utf-8"?>
<p:tagLst xmlns:p="http://schemas.openxmlformats.org/presentationml/2006/main">
  <p:tag name="PA" val="v5.2.10"/>
</p:tagLst>
</file>

<file path=ppt/tags/tag107.xml><?xml version="1.0" encoding="utf-8"?>
<p:tagLst xmlns:p="http://schemas.openxmlformats.org/presentationml/2006/main">
  <p:tag name="PA" val="v5.2.10"/>
</p:tagLst>
</file>

<file path=ppt/tags/tag108.xml><?xml version="1.0" encoding="utf-8"?>
<p:tagLst xmlns:p="http://schemas.openxmlformats.org/presentationml/2006/main">
  <p:tag name="PA" val="v5.2.10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2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33104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38627"/>
</p:tagLst>
</file>

<file path=ppt/tags/tag134.xml><?xml version="1.0" encoding="utf-8"?>
<p:tagLst xmlns:p="http://schemas.openxmlformats.org/presentationml/2006/main">
  <p:tag name="PA" val="v5.2.10"/>
</p:tagLst>
</file>

<file path=ppt/tags/tag1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40"/>
</p:tagLst>
</file>

<file path=ppt/tags/tag2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2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母版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3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0"/>
</p:tagLst>
</file>

<file path=ppt/tags/tag3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"/>
</p:tagLst>
</file>

<file path=ppt/tags/tag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4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60"/>
</p:tagLst>
</file>

<file path=ppt/tags/tag48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60"/>
</p:tagLst>
</file>

<file path=ppt/tags/tag4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53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UNIT_VALUE" val="162"/>
</p:tagLst>
</file>

<file path=ppt/tags/tag54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5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</p:tagLst>
</file>

<file path=ppt/tags/tag5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6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408"/>
</p:tagLst>
</file>

<file path=ppt/tags/tag6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0"/>
</p:tagLst>
</file>

<file path=ppt/tags/tag7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7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7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8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8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0"/>
</p:tagLst>
</file>

<file path=ppt/tags/tag8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1"/>
</p:tagLst>
</file>

<file path=ppt/tags/tag9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1"/>
</p:tagLst>
</file>

<file path=ppt/tags/tag9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DBFF"/>
      </a:accent1>
      <a:accent2>
        <a:srgbClr val="00013A"/>
      </a:accent2>
      <a:accent3>
        <a:srgbClr val="116CEE"/>
      </a:accent3>
      <a:accent4>
        <a:srgbClr val="FFB458"/>
      </a:accent4>
      <a:accent5>
        <a:srgbClr val="FAFAFA"/>
      </a:accent5>
      <a:accent6>
        <a:srgbClr val="70AD47"/>
      </a:accent6>
      <a:hlink>
        <a:srgbClr val="0563C1"/>
      </a:hlink>
      <a:folHlink>
        <a:srgbClr val="954F72"/>
      </a:folHlink>
    </a:clrScheme>
    <a:fontScheme name="稻壳儿-常规宋体05">
      <a:majorFont>
        <a:latin typeface="Montserrat ExtraBold"/>
        <a:ea typeface="思源宋体 CN Heavy"/>
        <a:cs typeface=""/>
      </a:majorFont>
      <a:minorFont>
        <a:latin typeface="Montserrat"/>
        <a:ea typeface="MiSans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  <a:effectLst>
          <a:outerShdw blurRad="203200" dist="101600" dir="8100000" algn="tr" rotWithShape="0">
            <a:srgbClr val="FF5DA9">
              <a:alpha val="1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简约风克莱因蓝工作汇报模板">
  <a:themeElements>
    <a:clrScheme name="克莱因简约风">
      <a:dk1>
        <a:srgbClr val="000000"/>
      </a:dk1>
      <a:lt1>
        <a:srgbClr val="FFFFFF"/>
      </a:lt1>
      <a:dk2>
        <a:srgbClr val="000C28"/>
      </a:dk2>
      <a:lt2>
        <a:srgbClr val="F9FBFF"/>
      </a:lt2>
      <a:accent1>
        <a:srgbClr val="3260FF"/>
      </a:accent1>
      <a:accent2>
        <a:srgbClr val="58B3F9"/>
      </a:accent2>
      <a:accent3>
        <a:srgbClr val="F6B900"/>
      </a:accent3>
      <a:accent4>
        <a:srgbClr val="FF7B23"/>
      </a:accent4>
      <a:accent5>
        <a:srgbClr val="F83A3A"/>
      </a:accent5>
      <a:accent6>
        <a:srgbClr val="FE8282"/>
      </a:accent6>
      <a:hlink>
        <a:srgbClr val="304FFE"/>
      </a:hlink>
      <a:folHlink>
        <a:srgbClr val="492067"/>
      </a:folHlink>
    </a:clrScheme>
    <a:fontScheme name="自定义 15">
      <a:majorFont>
        <a:latin typeface="Arial"/>
        <a:ea typeface="MiSans Heavy "/>
        <a:cs typeface=""/>
      </a:majorFont>
      <a:minorFont>
        <a:latin typeface="Arial"/>
        <a:ea typeface="MiSans Heavy 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Light"/>
        <a:ea typeface=""/>
        <a:cs typeface=""/>
        <a:font script="Jpan" typeface="游ゴシック"/>
        <a:font script="Hang" typeface="맑은 고딕"/>
        <a:font script="Hans" typeface="MiSans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Heavy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Light"/>
        <a:ea typeface=""/>
        <a:cs typeface=""/>
        <a:font script="Jpan" typeface="ＭＳ Ｐゴシック"/>
        <a:font script="Hang" typeface="맑은 고딕"/>
        <a:font script="Hans" typeface="思源宋体 CN Heavy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1DBFF"/>
    </a:accent1>
    <a:accent2>
      <a:srgbClr val="00013A"/>
    </a:accent2>
    <a:accent3>
      <a:srgbClr val="116CE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1DBFF"/>
    </a:accent1>
    <a:accent2>
      <a:srgbClr val="00013A"/>
    </a:accent2>
    <a:accent3>
      <a:srgbClr val="116CE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11805</Words>
  <Application>WPS 演示</Application>
  <PresentationFormat>宽屏</PresentationFormat>
  <Paragraphs>428</Paragraphs>
  <Slides>38</Slides>
  <Notes>21</Notes>
  <HiddenSlides>1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9" baseType="lpstr">
      <vt:lpstr>Arial</vt:lpstr>
      <vt:lpstr>宋体</vt:lpstr>
      <vt:lpstr>Wingdings</vt:lpstr>
      <vt:lpstr>MiSans Light</vt:lpstr>
      <vt:lpstr>思源宋体 CN Heavy</vt:lpstr>
      <vt:lpstr>微软雅黑</vt:lpstr>
      <vt:lpstr>华文中宋</vt:lpstr>
      <vt:lpstr>Times New Roman</vt:lpstr>
      <vt:lpstr>Times New Roman</vt:lpstr>
      <vt:lpstr>Montserrat ExtraBold</vt:lpstr>
      <vt:lpstr>Montserrat</vt:lpstr>
      <vt:lpstr>Arial Unicode MS</vt:lpstr>
      <vt:lpstr>华文楷体</vt:lpstr>
      <vt:lpstr>MiSans Heavy</vt:lpstr>
      <vt:lpstr>思源宋体 CN Heavy</vt:lpstr>
      <vt:lpstr>MiSans Light</vt:lpstr>
      <vt:lpstr>HelveticaNeue</vt:lpstr>
      <vt:lpstr>华文新魏</vt:lpstr>
      <vt:lpstr>Segoe Print</vt:lpstr>
      <vt:lpstr>Office 主题​​</vt:lpstr>
      <vt:lpstr>简约风克莱因蓝工作汇报模板</vt:lpstr>
      <vt:lpstr>PowerPoint 演示文稿</vt:lpstr>
      <vt:lpstr>PowerPoint 演示文稿</vt:lpstr>
      <vt:lpstr>PowerPoint 演示文稿</vt:lpstr>
      <vt:lpstr>PowerPoint 演示文稿</vt:lpstr>
      <vt:lpstr>Long-term Plan for Continuation Writing </vt:lpstr>
      <vt:lpstr>利用B篇构建记叙文初步体系</vt:lpstr>
      <vt:lpstr>PowerPoint 演示文稿</vt:lpstr>
      <vt:lpstr>  原则    初期导入文本要简单，范文要简单            文本解读点到为止，切忌过度立意</vt:lpstr>
      <vt:lpstr>PowerPoint 演示文稿</vt:lpstr>
      <vt:lpstr>  </vt:lpstr>
      <vt:lpstr>PowerPoint 演示文稿</vt:lpstr>
      <vt:lpstr>  </vt:lpstr>
      <vt:lpstr>PowerPoint 演示文稿</vt:lpstr>
      <vt:lpstr>  </vt:lpstr>
      <vt:lpstr>找出涉及“要解决的问题”的文本及对方法的暗示性限制</vt:lpstr>
      <vt:lpstr>P-S-R Framework </vt:lpstr>
      <vt:lpstr>  </vt:lpstr>
      <vt:lpstr>如何破解？如何解决“没东西写”</vt:lpstr>
      <vt:lpstr>Swimming</vt:lpstr>
      <vt:lpstr>PowerPoint 演示文稿</vt:lpstr>
      <vt:lpstr>时间、空间转场</vt:lpstr>
      <vt:lpstr>PowerPoint 演示文稿</vt:lpstr>
      <vt:lpstr>PowerPoint 演示文稿</vt:lpstr>
      <vt:lpstr>PowerPoint 演示文稿</vt:lpstr>
      <vt:lpstr>语言风格的“沿袭”维度</vt:lpstr>
      <vt:lpstr>PowerPoint 演示文稿</vt:lpstr>
      <vt:lpstr>情节线训练法——两线四点</vt:lpstr>
      <vt:lpstr>情节线训练法——两线四点</vt:lpstr>
      <vt:lpstr>PowerPoint 演示文稿</vt:lpstr>
      <vt:lpstr>炼词来自积累+辨析</vt:lpstr>
      <vt:lpstr>利用AI生成常用词与语境</vt:lpstr>
      <vt:lpstr>高级词汇使用的“度”是什么？</vt:lpstr>
      <vt:lpstr>PowerPoint 演示文稿</vt:lpstr>
      <vt:lpstr>My Solution：输入—内化—多次输出</vt:lpstr>
      <vt:lpstr>PowerPoint 演示文稿</vt:lpstr>
      <vt:lpstr>复盘讲评一篇续写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 ming</dc:creator>
  <cp:lastModifiedBy>Administrator</cp:lastModifiedBy>
  <cp:revision>127</cp:revision>
  <dcterms:created xsi:type="dcterms:W3CDTF">2022-06-27T07:27:00Z</dcterms:created>
  <dcterms:modified xsi:type="dcterms:W3CDTF">2025-09-24T06:09:55Z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1E1479B12F0C4A889F9877C648D3A268_11</vt:lpwstr>
  </property>
  <property fmtid="{D5CDD505-2E9C-101B-9397-08002B2CF9AE}" pid="3" name="KSOProductBuildVer">
    <vt:lpwstr>2052-11.8.2.7978</vt:lpwstr>
  </property>
  <property fmtid="{D5CDD505-2E9C-101B-9397-08002B2CF9AE}" pid="4" name="KSOTemplateUUID">
    <vt:lpwstr>v1.0_mb_118JjzYiw0mobM5DguJ3kA==</vt:lpwstr>
  </property>
</Properties>
</file>