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handoutMasterIdLst>
    <p:handoutMasterId r:id="rId21"/>
  </p:handoutMasterIdLst>
  <p:sldIdLst>
    <p:sldId id="324" r:id="rId3"/>
    <p:sldId id="267" r:id="rId4"/>
    <p:sldId id="309" r:id="rId6"/>
    <p:sldId id="296" r:id="rId7"/>
    <p:sldId id="263" r:id="rId8"/>
    <p:sldId id="277" r:id="rId9"/>
    <p:sldId id="298" r:id="rId10"/>
    <p:sldId id="301" r:id="rId11"/>
    <p:sldId id="300" r:id="rId12"/>
    <p:sldId id="302" r:id="rId13"/>
    <p:sldId id="303" r:id="rId14"/>
    <p:sldId id="304" r:id="rId15"/>
    <p:sldId id="305" r:id="rId16"/>
    <p:sldId id="297" r:id="rId17"/>
    <p:sldId id="308" r:id="rId18"/>
    <p:sldId id="293" r:id="rId19"/>
    <p:sldId id="261" r:id="rId20"/>
  </p:sldIdLst>
  <p:sldSz cx="12192000" cy="6858000"/>
  <p:notesSz cx="6858000" cy="9144000"/>
  <p:embeddedFontLst>
    <p:embeddedFont>
      <p:font typeface="Calibri" panose="020F0502020204030204" charset="0"/>
      <p:regular r:id="rId25"/>
      <p:bold r:id="rId26"/>
      <p:italic r:id="rId27"/>
      <p:boldItalic r:id="rId28"/>
    </p:embeddedFont>
    <p:embeddedFont>
      <p:font typeface="华文新魏" panose="02010800040101010101" pitchFamily="2" charset="-122"/>
      <p:regular r:id="rId29"/>
    </p:embeddedFont>
    <p:embeddedFont>
      <p:font typeface="Arial Black" panose="020B0A04020102020204" charset="0"/>
      <p:bold r:id="rId30"/>
    </p:embeddedFont>
    <p:embeddedFont>
      <p:font typeface="华文隶书" panose="02010800040101010101" charset="-122"/>
      <p:regular r:id="rId31"/>
    </p:embeddedFont>
    <p:embeddedFont>
      <p:font typeface="Arial Rounded MT Bold" panose="020F0704030504030204" pitchFamily="34" charset="0"/>
      <p:regular r:id="rId32"/>
    </p:embeddedFont>
    <p:embeddedFont>
      <p:font typeface="Tw Cen MT" panose="020B0602020104020603" charset="0"/>
      <p:regular r:id="rId33"/>
      <p:bold r:id="rId34"/>
      <p:italic r:id="rId35"/>
      <p:boldItalic r:id="rId36"/>
    </p:embeddedFont>
    <p:embeddedFont>
      <p:font typeface="微软雅黑" panose="020B0503020204020204" charset="-122"/>
      <p:regular r:id="rId37"/>
    </p:embeddedFont>
    <p:embeddedFont>
      <p:font typeface="Traditional Arabic" panose="02020603050405020304" charset="0"/>
      <p:regular r:id="rId38"/>
      <p:bold r:id="rId39"/>
    </p:embeddedFont>
    <p:embeddedFont>
      <p:font typeface="Rockwell Extra Bold" panose="02060903040505020403" charset="0"/>
      <p:bold r:id="rId40"/>
    </p:embeddedFont>
    <p:embeddedFont>
      <p:font typeface="Cambria" panose="02040503050406030204" charset="0"/>
      <p:regular r:id="rId41"/>
      <p:bold r:id="rId42"/>
      <p:italic r:id="rId43"/>
      <p:boldItalic r:id="rId44"/>
    </p:embeddedFont>
    <p:embeddedFont>
      <p:font typeface="Berlin Sans FB Demi" panose="020E0802020502020306" charset="0"/>
      <p:bold r:id="rId45"/>
    </p:embeddedFont>
    <p:embeddedFont>
      <p:font typeface="黑体" panose="02010609060101010101" charset="-122"/>
      <p:regular r:id="rId4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B5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48" y="480"/>
      </p:cViewPr>
      <p:guideLst>
        <p:guide orient="horz" pos="2125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6" Type="http://schemas.openxmlformats.org/officeDocument/2006/relationships/font" Target="fonts/font22.fntdata"/><Relationship Id="rId45" Type="http://schemas.openxmlformats.org/officeDocument/2006/relationships/font" Target="fonts/font21.fntdata"/><Relationship Id="rId44" Type="http://schemas.openxmlformats.org/officeDocument/2006/relationships/font" Target="fonts/font20.fntdata"/><Relationship Id="rId43" Type="http://schemas.openxmlformats.org/officeDocument/2006/relationships/font" Target="fonts/font19.fntdata"/><Relationship Id="rId42" Type="http://schemas.openxmlformats.org/officeDocument/2006/relationships/font" Target="fonts/font18.fntdata"/><Relationship Id="rId41" Type="http://schemas.openxmlformats.org/officeDocument/2006/relationships/font" Target="fonts/font17.fntdata"/><Relationship Id="rId40" Type="http://schemas.openxmlformats.org/officeDocument/2006/relationships/font" Target="fonts/font16.fntdata"/><Relationship Id="rId4" Type="http://schemas.openxmlformats.org/officeDocument/2006/relationships/slide" Target="slides/slide2.xml"/><Relationship Id="rId39" Type="http://schemas.openxmlformats.org/officeDocument/2006/relationships/font" Target="fonts/font15.fntdata"/><Relationship Id="rId38" Type="http://schemas.openxmlformats.org/officeDocument/2006/relationships/font" Target="fonts/font14.fntdata"/><Relationship Id="rId37" Type="http://schemas.openxmlformats.org/officeDocument/2006/relationships/font" Target="fonts/font13.fntdata"/><Relationship Id="rId36" Type="http://schemas.openxmlformats.org/officeDocument/2006/relationships/font" Target="fonts/font12.fntdata"/><Relationship Id="rId35" Type="http://schemas.openxmlformats.org/officeDocument/2006/relationships/font" Target="fonts/font11.fntdata"/><Relationship Id="rId34" Type="http://schemas.openxmlformats.org/officeDocument/2006/relationships/font" Target="fonts/font10.fntdata"/><Relationship Id="rId33" Type="http://schemas.openxmlformats.org/officeDocument/2006/relationships/font" Target="fonts/font9.fntdata"/><Relationship Id="rId32" Type="http://schemas.openxmlformats.org/officeDocument/2006/relationships/font" Target="fonts/font8.fntdata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BC4FE-1176-4555-872D-74EAB7B7CC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BC4FE-1176-4555-872D-74EAB7B7CC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BC4FE-1176-4555-872D-74EAB7B7CC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3722688"/>
            <a:ext cx="260667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3532188"/>
            <a:ext cx="3484563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4494213"/>
            <a:ext cx="36464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3743325"/>
            <a:ext cx="2447925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9838" y="3088690"/>
            <a:ext cx="7858425" cy="7193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2221955"/>
            <a:ext cx="9144000" cy="89969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305508"/>
            <a:ext cx="9144000" cy="713709"/>
          </a:xfrm>
        </p:spPr>
        <p:txBody>
          <a:bodyPr anchor="t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Freeform 41"/>
          <p:cNvSpPr>
            <a:spLocks noEditPoints="1" noChangeArrowheads="1"/>
          </p:cNvSpPr>
          <p:nvPr/>
        </p:nvSpPr>
        <p:spPr bwMode="auto">
          <a:xfrm>
            <a:off x="1500188" y="1250950"/>
            <a:ext cx="5227637" cy="5165725"/>
          </a:xfrm>
          <a:custGeom>
            <a:avLst/>
            <a:gdLst>
              <a:gd name="T0" fmla="*/ 2147483646 w 2222"/>
              <a:gd name="T1" fmla="*/ 97804053 h 2023"/>
              <a:gd name="T2" fmla="*/ 2147483646 w 2222"/>
              <a:gd name="T3" fmla="*/ 873727611 h 2023"/>
              <a:gd name="T4" fmla="*/ 2147483646 w 2222"/>
              <a:gd name="T5" fmla="*/ 2147483646 h 2023"/>
              <a:gd name="T6" fmla="*/ 2147483646 w 2222"/>
              <a:gd name="T7" fmla="*/ 2147483646 h 2023"/>
              <a:gd name="T8" fmla="*/ 2147483646 w 2222"/>
              <a:gd name="T9" fmla="*/ 2147483646 h 2023"/>
              <a:gd name="T10" fmla="*/ 2147483646 w 2222"/>
              <a:gd name="T11" fmla="*/ 2147483646 h 2023"/>
              <a:gd name="T12" fmla="*/ 1815500454 w 2222"/>
              <a:gd name="T13" fmla="*/ 2147483646 h 2023"/>
              <a:gd name="T14" fmla="*/ 913286064 w 2222"/>
              <a:gd name="T15" fmla="*/ 2147483646 h 2023"/>
              <a:gd name="T16" fmla="*/ 0 w 2222"/>
              <a:gd name="T17" fmla="*/ 2147483646 h 2023"/>
              <a:gd name="T18" fmla="*/ 963101539 w 2222"/>
              <a:gd name="T19" fmla="*/ 2147483646 h 2023"/>
              <a:gd name="T20" fmla="*/ 1234319911 w 2222"/>
              <a:gd name="T21" fmla="*/ 2147483646 h 2023"/>
              <a:gd name="T22" fmla="*/ 1549817920 w 2222"/>
              <a:gd name="T23" fmla="*/ 2147483646 h 2023"/>
              <a:gd name="T24" fmla="*/ 1129153123 w 2222"/>
              <a:gd name="T25" fmla="*/ 2147483646 h 2023"/>
              <a:gd name="T26" fmla="*/ 2147483646 w 2222"/>
              <a:gd name="T27" fmla="*/ 2147483646 h 2023"/>
              <a:gd name="T28" fmla="*/ 2147483646 w 2222"/>
              <a:gd name="T29" fmla="*/ 2147483646 h 2023"/>
              <a:gd name="T30" fmla="*/ 1062732490 w 2222"/>
              <a:gd name="T31" fmla="*/ 2147483646 h 2023"/>
              <a:gd name="T32" fmla="*/ 2147483646 w 2222"/>
              <a:gd name="T33" fmla="*/ 2147483646 h 2023"/>
              <a:gd name="T34" fmla="*/ 2147483646 w 2222"/>
              <a:gd name="T35" fmla="*/ 2147483646 h 2023"/>
              <a:gd name="T36" fmla="*/ 2147483646 w 2222"/>
              <a:gd name="T37" fmla="*/ 652035531 h 2023"/>
              <a:gd name="T38" fmla="*/ 2147483646 w 2222"/>
              <a:gd name="T39" fmla="*/ 2147483646 h 2023"/>
              <a:gd name="T40" fmla="*/ 2147483646 w 2222"/>
              <a:gd name="T41" fmla="*/ 2147483646 h 2023"/>
              <a:gd name="T42" fmla="*/ 1920667242 w 2222"/>
              <a:gd name="T43" fmla="*/ 502066082 h 2023"/>
              <a:gd name="T44" fmla="*/ 2147483646 w 2222"/>
              <a:gd name="T45" fmla="*/ 475984661 h 2023"/>
              <a:gd name="T46" fmla="*/ 1411440816 w 2222"/>
              <a:gd name="T47" fmla="*/ 404262029 h 2023"/>
              <a:gd name="T48" fmla="*/ 2147483646 w 2222"/>
              <a:gd name="T49" fmla="*/ 691157663 h 2023"/>
              <a:gd name="T50" fmla="*/ 2147483646 w 2222"/>
              <a:gd name="T51" fmla="*/ 573791267 h 2023"/>
              <a:gd name="T52" fmla="*/ 1654984707 w 2222"/>
              <a:gd name="T53" fmla="*/ 2147483646 h 2023"/>
              <a:gd name="T54" fmla="*/ 2147483646 w 2222"/>
              <a:gd name="T55" fmla="*/ 2147483646 h 2023"/>
              <a:gd name="T56" fmla="*/ 2147483646 w 2222"/>
              <a:gd name="T57" fmla="*/ 2147483646 h 2023"/>
              <a:gd name="T58" fmla="*/ 2147483646 w 2222"/>
              <a:gd name="T59" fmla="*/ 2147483646 h 2023"/>
              <a:gd name="T60" fmla="*/ 2147483646 w 2222"/>
              <a:gd name="T61" fmla="*/ 2147483646 h 2023"/>
              <a:gd name="T62" fmla="*/ 2147483646 w 2222"/>
              <a:gd name="T63" fmla="*/ 2147483646 h 2023"/>
              <a:gd name="T64" fmla="*/ 2147483646 w 2222"/>
              <a:gd name="T65" fmla="*/ 2147483646 h 2023"/>
              <a:gd name="T66" fmla="*/ 2147483646 w 2222"/>
              <a:gd name="T67" fmla="*/ 2147483646 h 2023"/>
              <a:gd name="T68" fmla="*/ 2147483646 w 2222"/>
              <a:gd name="T69" fmla="*/ 2147483646 h 2023"/>
              <a:gd name="T70" fmla="*/ 2147483646 w 2222"/>
              <a:gd name="T71" fmla="*/ 2147483646 h 2023"/>
              <a:gd name="T72" fmla="*/ 2147483646 w 2222"/>
              <a:gd name="T73" fmla="*/ 2147483646 h 2023"/>
              <a:gd name="T74" fmla="*/ 2147483646 w 2222"/>
              <a:gd name="T75" fmla="*/ 2147483646 h 2023"/>
              <a:gd name="T76" fmla="*/ 2147483646 w 2222"/>
              <a:gd name="T77" fmla="*/ 2147483646 h 2023"/>
              <a:gd name="T78" fmla="*/ 2147483646 w 2222"/>
              <a:gd name="T79" fmla="*/ 2147483646 h 2023"/>
              <a:gd name="T80" fmla="*/ 2147483646 w 2222"/>
              <a:gd name="T81" fmla="*/ 2147483646 h 2023"/>
              <a:gd name="T82" fmla="*/ 2147483646 w 2222"/>
              <a:gd name="T83" fmla="*/ 2147483646 h 2023"/>
              <a:gd name="T84" fmla="*/ 2147483646 w 2222"/>
              <a:gd name="T85" fmla="*/ 2147483646 h 2023"/>
              <a:gd name="T86" fmla="*/ 2147483646 w 2222"/>
              <a:gd name="T87" fmla="*/ 2147483646 h 2023"/>
              <a:gd name="T88" fmla="*/ 2147483646 w 2222"/>
              <a:gd name="T89" fmla="*/ 2147483646 h 2023"/>
              <a:gd name="T90" fmla="*/ 2147483646 w 2222"/>
              <a:gd name="T91" fmla="*/ 2147483646 h 2023"/>
              <a:gd name="T92" fmla="*/ 2147483646 w 2222"/>
              <a:gd name="T93" fmla="*/ 2147483646 h 2023"/>
              <a:gd name="T94" fmla="*/ 2147483646 w 2222"/>
              <a:gd name="T95" fmla="*/ 2147483646 h 2023"/>
              <a:gd name="T96" fmla="*/ 2147483646 w 2222"/>
              <a:gd name="T97" fmla="*/ 2147483646 h 2023"/>
              <a:gd name="T98" fmla="*/ 2147483646 w 2222"/>
              <a:gd name="T99" fmla="*/ 2147483646 h 2023"/>
              <a:gd name="T100" fmla="*/ 2147483646 w 2222"/>
              <a:gd name="T101" fmla="*/ 2147483646 h 2023"/>
              <a:gd name="T102" fmla="*/ 2147483646 w 2222"/>
              <a:gd name="T103" fmla="*/ 2147483646 h 2023"/>
              <a:gd name="T104" fmla="*/ 2147483646 w 2222"/>
              <a:gd name="T105" fmla="*/ 2147483646 h 2023"/>
              <a:gd name="T106" fmla="*/ 2147483646 w 2222"/>
              <a:gd name="T107" fmla="*/ 2147483646 h 2023"/>
              <a:gd name="T108" fmla="*/ 2147483646 w 2222"/>
              <a:gd name="T109" fmla="*/ 2147483646 h 2023"/>
              <a:gd name="T110" fmla="*/ 1981554391 w 2222"/>
              <a:gd name="T111" fmla="*/ 2147483646 h 2023"/>
              <a:gd name="T112" fmla="*/ 1151294119 w 2222"/>
              <a:gd name="T113" fmla="*/ 2147483646 h 2023"/>
              <a:gd name="T114" fmla="*/ 1151294119 w 2222"/>
              <a:gd name="T115" fmla="*/ 2147483646 h 2023"/>
              <a:gd name="T116" fmla="*/ 808119277 w 2222"/>
              <a:gd name="T117" fmla="*/ 2147483646 h 2023"/>
              <a:gd name="T118" fmla="*/ 880075747 w 2222"/>
              <a:gd name="T119" fmla="*/ 2147483646 h 2023"/>
              <a:gd name="T120" fmla="*/ 249077376 w 2222"/>
              <a:gd name="T121" fmla="*/ 2147483646 h 2023"/>
              <a:gd name="T122" fmla="*/ 1001847693 w 2222"/>
              <a:gd name="T123" fmla="*/ 2147483646 h 2023"/>
              <a:gd name="T124" fmla="*/ 1007381178 w 2222"/>
              <a:gd name="T125" fmla="*/ 2147483646 h 202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22" h="2023">
                <a:moveTo>
                  <a:pt x="180" y="15"/>
                </a:moveTo>
                <a:lnTo>
                  <a:pt x="180" y="15"/>
                </a:lnTo>
                <a:lnTo>
                  <a:pt x="187" y="11"/>
                </a:lnTo>
                <a:lnTo>
                  <a:pt x="193" y="6"/>
                </a:lnTo>
                <a:lnTo>
                  <a:pt x="202" y="4"/>
                </a:lnTo>
                <a:lnTo>
                  <a:pt x="208" y="0"/>
                </a:lnTo>
                <a:lnTo>
                  <a:pt x="223" y="4"/>
                </a:lnTo>
                <a:lnTo>
                  <a:pt x="238" y="5"/>
                </a:lnTo>
                <a:lnTo>
                  <a:pt x="270" y="9"/>
                </a:lnTo>
                <a:lnTo>
                  <a:pt x="291" y="11"/>
                </a:lnTo>
                <a:lnTo>
                  <a:pt x="313" y="11"/>
                </a:lnTo>
                <a:lnTo>
                  <a:pt x="415" y="9"/>
                </a:lnTo>
                <a:lnTo>
                  <a:pt x="520" y="9"/>
                </a:lnTo>
                <a:lnTo>
                  <a:pt x="739" y="12"/>
                </a:lnTo>
                <a:lnTo>
                  <a:pt x="970" y="15"/>
                </a:lnTo>
                <a:lnTo>
                  <a:pt x="1090" y="15"/>
                </a:lnTo>
                <a:lnTo>
                  <a:pt x="1214" y="15"/>
                </a:lnTo>
                <a:lnTo>
                  <a:pt x="1383" y="15"/>
                </a:lnTo>
                <a:lnTo>
                  <a:pt x="1553" y="15"/>
                </a:lnTo>
                <a:lnTo>
                  <a:pt x="1634" y="16"/>
                </a:lnTo>
                <a:lnTo>
                  <a:pt x="1707" y="17"/>
                </a:lnTo>
                <a:lnTo>
                  <a:pt x="1742" y="17"/>
                </a:lnTo>
                <a:lnTo>
                  <a:pt x="1775" y="16"/>
                </a:lnTo>
                <a:lnTo>
                  <a:pt x="1809" y="15"/>
                </a:lnTo>
                <a:lnTo>
                  <a:pt x="1843" y="11"/>
                </a:lnTo>
                <a:lnTo>
                  <a:pt x="1856" y="13"/>
                </a:lnTo>
                <a:lnTo>
                  <a:pt x="1871" y="16"/>
                </a:lnTo>
                <a:lnTo>
                  <a:pt x="1888" y="16"/>
                </a:lnTo>
                <a:lnTo>
                  <a:pt x="1905" y="15"/>
                </a:lnTo>
                <a:lnTo>
                  <a:pt x="1917" y="12"/>
                </a:lnTo>
                <a:lnTo>
                  <a:pt x="1928" y="8"/>
                </a:lnTo>
                <a:lnTo>
                  <a:pt x="1935" y="8"/>
                </a:lnTo>
                <a:lnTo>
                  <a:pt x="1941" y="8"/>
                </a:lnTo>
                <a:lnTo>
                  <a:pt x="1946" y="11"/>
                </a:lnTo>
                <a:lnTo>
                  <a:pt x="1950" y="15"/>
                </a:lnTo>
                <a:lnTo>
                  <a:pt x="1980" y="15"/>
                </a:lnTo>
                <a:lnTo>
                  <a:pt x="2010" y="15"/>
                </a:lnTo>
                <a:lnTo>
                  <a:pt x="2040" y="16"/>
                </a:lnTo>
                <a:lnTo>
                  <a:pt x="2068" y="15"/>
                </a:lnTo>
                <a:lnTo>
                  <a:pt x="2079" y="13"/>
                </a:lnTo>
                <a:lnTo>
                  <a:pt x="2085" y="12"/>
                </a:lnTo>
                <a:lnTo>
                  <a:pt x="2089" y="11"/>
                </a:lnTo>
                <a:lnTo>
                  <a:pt x="2092" y="12"/>
                </a:lnTo>
                <a:lnTo>
                  <a:pt x="2094" y="13"/>
                </a:lnTo>
                <a:lnTo>
                  <a:pt x="2096" y="16"/>
                </a:lnTo>
                <a:lnTo>
                  <a:pt x="2098" y="17"/>
                </a:lnTo>
                <a:lnTo>
                  <a:pt x="2103" y="17"/>
                </a:lnTo>
                <a:lnTo>
                  <a:pt x="2108" y="16"/>
                </a:lnTo>
                <a:lnTo>
                  <a:pt x="2115" y="16"/>
                </a:lnTo>
                <a:lnTo>
                  <a:pt x="2122" y="19"/>
                </a:lnTo>
                <a:lnTo>
                  <a:pt x="2126" y="28"/>
                </a:lnTo>
                <a:lnTo>
                  <a:pt x="2127" y="41"/>
                </a:lnTo>
                <a:lnTo>
                  <a:pt x="2126" y="51"/>
                </a:lnTo>
                <a:lnTo>
                  <a:pt x="2122" y="62"/>
                </a:lnTo>
                <a:lnTo>
                  <a:pt x="2126" y="85"/>
                </a:lnTo>
                <a:lnTo>
                  <a:pt x="2127" y="110"/>
                </a:lnTo>
                <a:lnTo>
                  <a:pt x="2128" y="134"/>
                </a:lnTo>
                <a:lnTo>
                  <a:pt x="2128" y="159"/>
                </a:lnTo>
                <a:lnTo>
                  <a:pt x="2128" y="211"/>
                </a:lnTo>
                <a:lnTo>
                  <a:pt x="2128" y="236"/>
                </a:lnTo>
                <a:lnTo>
                  <a:pt x="2131" y="262"/>
                </a:lnTo>
                <a:lnTo>
                  <a:pt x="2132" y="281"/>
                </a:lnTo>
                <a:lnTo>
                  <a:pt x="2134" y="302"/>
                </a:lnTo>
                <a:lnTo>
                  <a:pt x="2135" y="344"/>
                </a:lnTo>
                <a:lnTo>
                  <a:pt x="2137" y="366"/>
                </a:lnTo>
                <a:lnTo>
                  <a:pt x="2137" y="386"/>
                </a:lnTo>
                <a:lnTo>
                  <a:pt x="2137" y="392"/>
                </a:lnTo>
                <a:lnTo>
                  <a:pt x="2134" y="396"/>
                </a:lnTo>
                <a:lnTo>
                  <a:pt x="2132" y="401"/>
                </a:lnTo>
                <a:lnTo>
                  <a:pt x="2131" y="407"/>
                </a:lnTo>
                <a:lnTo>
                  <a:pt x="2131" y="416"/>
                </a:lnTo>
                <a:lnTo>
                  <a:pt x="2134" y="427"/>
                </a:lnTo>
                <a:lnTo>
                  <a:pt x="2135" y="437"/>
                </a:lnTo>
                <a:lnTo>
                  <a:pt x="2137" y="446"/>
                </a:lnTo>
                <a:lnTo>
                  <a:pt x="2138" y="485"/>
                </a:lnTo>
                <a:lnTo>
                  <a:pt x="2139" y="525"/>
                </a:lnTo>
                <a:lnTo>
                  <a:pt x="2141" y="605"/>
                </a:lnTo>
                <a:lnTo>
                  <a:pt x="2141" y="684"/>
                </a:lnTo>
                <a:lnTo>
                  <a:pt x="2141" y="705"/>
                </a:lnTo>
                <a:lnTo>
                  <a:pt x="2142" y="724"/>
                </a:lnTo>
                <a:lnTo>
                  <a:pt x="2145" y="745"/>
                </a:lnTo>
                <a:lnTo>
                  <a:pt x="2146" y="766"/>
                </a:lnTo>
                <a:lnTo>
                  <a:pt x="2146" y="808"/>
                </a:lnTo>
                <a:lnTo>
                  <a:pt x="2145" y="894"/>
                </a:lnTo>
                <a:lnTo>
                  <a:pt x="2142" y="985"/>
                </a:lnTo>
                <a:lnTo>
                  <a:pt x="2141" y="1030"/>
                </a:lnTo>
                <a:lnTo>
                  <a:pt x="2141" y="1075"/>
                </a:lnTo>
                <a:lnTo>
                  <a:pt x="2142" y="1122"/>
                </a:lnTo>
                <a:lnTo>
                  <a:pt x="2141" y="1169"/>
                </a:lnTo>
                <a:lnTo>
                  <a:pt x="2137" y="1262"/>
                </a:lnTo>
                <a:lnTo>
                  <a:pt x="2146" y="1264"/>
                </a:lnTo>
                <a:lnTo>
                  <a:pt x="2154" y="1264"/>
                </a:lnTo>
                <a:lnTo>
                  <a:pt x="2171" y="1262"/>
                </a:lnTo>
                <a:lnTo>
                  <a:pt x="2186" y="1260"/>
                </a:lnTo>
                <a:lnTo>
                  <a:pt x="2192" y="1260"/>
                </a:lnTo>
                <a:lnTo>
                  <a:pt x="2199" y="1261"/>
                </a:lnTo>
                <a:lnTo>
                  <a:pt x="2205" y="1262"/>
                </a:lnTo>
                <a:lnTo>
                  <a:pt x="2210" y="1265"/>
                </a:lnTo>
                <a:lnTo>
                  <a:pt x="2213" y="1268"/>
                </a:lnTo>
                <a:lnTo>
                  <a:pt x="2217" y="1272"/>
                </a:lnTo>
                <a:lnTo>
                  <a:pt x="2221" y="1282"/>
                </a:lnTo>
                <a:lnTo>
                  <a:pt x="2222" y="1294"/>
                </a:lnTo>
                <a:lnTo>
                  <a:pt x="2222" y="1306"/>
                </a:lnTo>
                <a:lnTo>
                  <a:pt x="2220" y="1318"/>
                </a:lnTo>
                <a:lnTo>
                  <a:pt x="2217" y="1331"/>
                </a:lnTo>
                <a:lnTo>
                  <a:pt x="2213" y="1343"/>
                </a:lnTo>
                <a:lnTo>
                  <a:pt x="2196" y="1341"/>
                </a:lnTo>
                <a:lnTo>
                  <a:pt x="2191" y="1340"/>
                </a:lnTo>
                <a:lnTo>
                  <a:pt x="2187" y="1336"/>
                </a:lnTo>
                <a:lnTo>
                  <a:pt x="2117" y="1337"/>
                </a:lnTo>
                <a:lnTo>
                  <a:pt x="2054" y="1336"/>
                </a:lnTo>
                <a:lnTo>
                  <a:pt x="1991" y="1335"/>
                </a:lnTo>
                <a:lnTo>
                  <a:pt x="1928" y="1335"/>
                </a:lnTo>
                <a:lnTo>
                  <a:pt x="1927" y="1354"/>
                </a:lnTo>
                <a:lnTo>
                  <a:pt x="1927" y="1373"/>
                </a:lnTo>
                <a:lnTo>
                  <a:pt x="1930" y="1411"/>
                </a:lnTo>
                <a:lnTo>
                  <a:pt x="1942" y="1622"/>
                </a:lnTo>
                <a:lnTo>
                  <a:pt x="1947" y="1727"/>
                </a:lnTo>
                <a:lnTo>
                  <a:pt x="1953" y="1833"/>
                </a:lnTo>
                <a:lnTo>
                  <a:pt x="1954" y="1873"/>
                </a:lnTo>
                <a:lnTo>
                  <a:pt x="1957" y="1912"/>
                </a:lnTo>
                <a:lnTo>
                  <a:pt x="1961" y="1947"/>
                </a:lnTo>
                <a:lnTo>
                  <a:pt x="1964" y="1962"/>
                </a:lnTo>
                <a:lnTo>
                  <a:pt x="1968" y="1977"/>
                </a:lnTo>
                <a:lnTo>
                  <a:pt x="1964" y="1982"/>
                </a:lnTo>
                <a:lnTo>
                  <a:pt x="1960" y="1986"/>
                </a:lnTo>
                <a:lnTo>
                  <a:pt x="1949" y="1995"/>
                </a:lnTo>
                <a:lnTo>
                  <a:pt x="1935" y="2000"/>
                </a:lnTo>
                <a:lnTo>
                  <a:pt x="1922" y="2004"/>
                </a:lnTo>
                <a:lnTo>
                  <a:pt x="1893" y="2011"/>
                </a:lnTo>
                <a:lnTo>
                  <a:pt x="1878" y="2015"/>
                </a:lnTo>
                <a:lnTo>
                  <a:pt x="1864" y="2019"/>
                </a:lnTo>
                <a:lnTo>
                  <a:pt x="1859" y="2014"/>
                </a:lnTo>
                <a:lnTo>
                  <a:pt x="1852" y="2008"/>
                </a:lnTo>
                <a:lnTo>
                  <a:pt x="1837" y="2000"/>
                </a:lnTo>
                <a:lnTo>
                  <a:pt x="1830" y="1996"/>
                </a:lnTo>
                <a:lnTo>
                  <a:pt x="1824" y="1991"/>
                </a:lnTo>
                <a:lnTo>
                  <a:pt x="1819" y="1984"/>
                </a:lnTo>
                <a:lnTo>
                  <a:pt x="1815" y="1976"/>
                </a:lnTo>
                <a:lnTo>
                  <a:pt x="1814" y="1965"/>
                </a:lnTo>
                <a:lnTo>
                  <a:pt x="1815" y="1952"/>
                </a:lnTo>
                <a:lnTo>
                  <a:pt x="1817" y="1940"/>
                </a:lnTo>
                <a:lnTo>
                  <a:pt x="1818" y="1928"/>
                </a:lnTo>
                <a:lnTo>
                  <a:pt x="1817" y="1901"/>
                </a:lnTo>
                <a:lnTo>
                  <a:pt x="1815" y="1873"/>
                </a:lnTo>
                <a:lnTo>
                  <a:pt x="1814" y="1848"/>
                </a:lnTo>
                <a:lnTo>
                  <a:pt x="1815" y="1823"/>
                </a:lnTo>
                <a:lnTo>
                  <a:pt x="1804" y="1822"/>
                </a:lnTo>
                <a:lnTo>
                  <a:pt x="1791" y="1822"/>
                </a:lnTo>
                <a:lnTo>
                  <a:pt x="1779" y="1822"/>
                </a:lnTo>
                <a:lnTo>
                  <a:pt x="1766" y="1822"/>
                </a:lnTo>
                <a:lnTo>
                  <a:pt x="1760" y="1856"/>
                </a:lnTo>
                <a:lnTo>
                  <a:pt x="1754" y="1890"/>
                </a:lnTo>
                <a:lnTo>
                  <a:pt x="1745" y="1956"/>
                </a:lnTo>
                <a:lnTo>
                  <a:pt x="1732" y="1958"/>
                </a:lnTo>
                <a:lnTo>
                  <a:pt x="1720" y="1959"/>
                </a:lnTo>
                <a:lnTo>
                  <a:pt x="1693" y="1959"/>
                </a:lnTo>
                <a:lnTo>
                  <a:pt x="1664" y="1959"/>
                </a:lnTo>
                <a:lnTo>
                  <a:pt x="1651" y="1961"/>
                </a:lnTo>
                <a:lnTo>
                  <a:pt x="1637" y="1962"/>
                </a:lnTo>
                <a:lnTo>
                  <a:pt x="1633" y="1959"/>
                </a:lnTo>
                <a:lnTo>
                  <a:pt x="1629" y="1955"/>
                </a:lnTo>
                <a:lnTo>
                  <a:pt x="1625" y="1952"/>
                </a:lnTo>
                <a:lnTo>
                  <a:pt x="1624" y="1951"/>
                </a:lnTo>
                <a:lnTo>
                  <a:pt x="1619" y="1951"/>
                </a:lnTo>
                <a:lnTo>
                  <a:pt x="1618" y="1935"/>
                </a:lnTo>
                <a:lnTo>
                  <a:pt x="1619" y="1920"/>
                </a:lnTo>
                <a:lnTo>
                  <a:pt x="1624" y="1903"/>
                </a:lnTo>
                <a:lnTo>
                  <a:pt x="1626" y="1887"/>
                </a:lnTo>
                <a:lnTo>
                  <a:pt x="1634" y="1854"/>
                </a:lnTo>
                <a:lnTo>
                  <a:pt x="1637" y="1838"/>
                </a:lnTo>
                <a:lnTo>
                  <a:pt x="1638" y="1822"/>
                </a:lnTo>
                <a:lnTo>
                  <a:pt x="1551" y="1820"/>
                </a:lnTo>
                <a:lnTo>
                  <a:pt x="1468" y="1822"/>
                </a:lnTo>
                <a:lnTo>
                  <a:pt x="1388" y="1823"/>
                </a:lnTo>
                <a:lnTo>
                  <a:pt x="1309" y="1823"/>
                </a:lnTo>
                <a:lnTo>
                  <a:pt x="1042" y="1823"/>
                </a:lnTo>
                <a:lnTo>
                  <a:pt x="762" y="1823"/>
                </a:lnTo>
                <a:lnTo>
                  <a:pt x="627" y="1822"/>
                </a:lnTo>
                <a:lnTo>
                  <a:pt x="498" y="1819"/>
                </a:lnTo>
                <a:lnTo>
                  <a:pt x="490" y="1895"/>
                </a:lnTo>
                <a:lnTo>
                  <a:pt x="486" y="1937"/>
                </a:lnTo>
                <a:lnTo>
                  <a:pt x="482" y="1980"/>
                </a:lnTo>
                <a:lnTo>
                  <a:pt x="482" y="2004"/>
                </a:lnTo>
                <a:lnTo>
                  <a:pt x="482" y="2008"/>
                </a:lnTo>
                <a:lnTo>
                  <a:pt x="480" y="2014"/>
                </a:lnTo>
                <a:lnTo>
                  <a:pt x="478" y="2019"/>
                </a:lnTo>
                <a:lnTo>
                  <a:pt x="475" y="2023"/>
                </a:lnTo>
                <a:lnTo>
                  <a:pt x="449" y="2020"/>
                </a:lnTo>
                <a:lnTo>
                  <a:pt x="425" y="2015"/>
                </a:lnTo>
                <a:lnTo>
                  <a:pt x="399" y="2011"/>
                </a:lnTo>
                <a:lnTo>
                  <a:pt x="387" y="2010"/>
                </a:lnTo>
                <a:lnTo>
                  <a:pt x="374" y="2010"/>
                </a:lnTo>
                <a:lnTo>
                  <a:pt x="369" y="2001"/>
                </a:lnTo>
                <a:lnTo>
                  <a:pt x="363" y="1992"/>
                </a:lnTo>
                <a:lnTo>
                  <a:pt x="353" y="1977"/>
                </a:lnTo>
                <a:lnTo>
                  <a:pt x="340" y="1961"/>
                </a:lnTo>
                <a:lnTo>
                  <a:pt x="328" y="1946"/>
                </a:lnTo>
                <a:lnTo>
                  <a:pt x="338" y="1865"/>
                </a:lnTo>
                <a:lnTo>
                  <a:pt x="347" y="1785"/>
                </a:lnTo>
                <a:lnTo>
                  <a:pt x="363" y="1626"/>
                </a:lnTo>
                <a:lnTo>
                  <a:pt x="380" y="1468"/>
                </a:lnTo>
                <a:lnTo>
                  <a:pt x="397" y="1316"/>
                </a:lnTo>
                <a:lnTo>
                  <a:pt x="355" y="1313"/>
                </a:lnTo>
                <a:lnTo>
                  <a:pt x="305" y="1310"/>
                </a:lnTo>
                <a:lnTo>
                  <a:pt x="252" y="1309"/>
                </a:lnTo>
                <a:lnTo>
                  <a:pt x="204" y="1307"/>
                </a:lnTo>
                <a:lnTo>
                  <a:pt x="195" y="1386"/>
                </a:lnTo>
                <a:lnTo>
                  <a:pt x="185" y="1463"/>
                </a:lnTo>
                <a:lnTo>
                  <a:pt x="184" y="1477"/>
                </a:lnTo>
                <a:lnTo>
                  <a:pt x="181" y="1494"/>
                </a:lnTo>
                <a:lnTo>
                  <a:pt x="178" y="1509"/>
                </a:lnTo>
                <a:lnTo>
                  <a:pt x="176" y="1525"/>
                </a:lnTo>
                <a:lnTo>
                  <a:pt x="177" y="1543"/>
                </a:lnTo>
                <a:lnTo>
                  <a:pt x="177" y="1551"/>
                </a:lnTo>
                <a:lnTo>
                  <a:pt x="176" y="1559"/>
                </a:lnTo>
                <a:lnTo>
                  <a:pt x="174" y="1569"/>
                </a:lnTo>
                <a:lnTo>
                  <a:pt x="170" y="1580"/>
                </a:lnTo>
                <a:lnTo>
                  <a:pt x="167" y="1589"/>
                </a:lnTo>
                <a:lnTo>
                  <a:pt x="166" y="1599"/>
                </a:lnTo>
                <a:lnTo>
                  <a:pt x="167" y="1607"/>
                </a:lnTo>
                <a:lnTo>
                  <a:pt x="169" y="1614"/>
                </a:lnTo>
                <a:lnTo>
                  <a:pt x="170" y="1620"/>
                </a:lnTo>
                <a:lnTo>
                  <a:pt x="170" y="1627"/>
                </a:lnTo>
                <a:lnTo>
                  <a:pt x="167" y="1634"/>
                </a:lnTo>
                <a:lnTo>
                  <a:pt x="165" y="1641"/>
                </a:lnTo>
                <a:lnTo>
                  <a:pt x="165" y="1646"/>
                </a:lnTo>
                <a:lnTo>
                  <a:pt x="165" y="1650"/>
                </a:lnTo>
                <a:lnTo>
                  <a:pt x="165" y="1660"/>
                </a:lnTo>
                <a:lnTo>
                  <a:pt x="163" y="1668"/>
                </a:lnTo>
                <a:lnTo>
                  <a:pt x="161" y="1675"/>
                </a:lnTo>
                <a:lnTo>
                  <a:pt x="158" y="1683"/>
                </a:lnTo>
                <a:lnTo>
                  <a:pt x="157" y="1690"/>
                </a:lnTo>
                <a:lnTo>
                  <a:pt x="153" y="1739"/>
                </a:lnTo>
                <a:lnTo>
                  <a:pt x="146" y="1792"/>
                </a:lnTo>
                <a:lnTo>
                  <a:pt x="139" y="1849"/>
                </a:lnTo>
                <a:lnTo>
                  <a:pt x="135" y="1905"/>
                </a:lnTo>
                <a:lnTo>
                  <a:pt x="135" y="1916"/>
                </a:lnTo>
                <a:lnTo>
                  <a:pt x="135" y="1925"/>
                </a:lnTo>
                <a:lnTo>
                  <a:pt x="135" y="1935"/>
                </a:lnTo>
                <a:lnTo>
                  <a:pt x="133" y="1940"/>
                </a:lnTo>
                <a:lnTo>
                  <a:pt x="131" y="1946"/>
                </a:lnTo>
                <a:lnTo>
                  <a:pt x="124" y="1946"/>
                </a:lnTo>
                <a:lnTo>
                  <a:pt x="116" y="1946"/>
                </a:lnTo>
                <a:lnTo>
                  <a:pt x="101" y="1950"/>
                </a:lnTo>
                <a:lnTo>
                  <a:pt x="84" y="1952"/>
                </a:lnTo>
                <a:lnTo>
                  <a:pt x="65" y="1955"/>
                </a:lnTo>
                <a:lnTo>
                  <a:pt x="49" y="1954"/>
                </a:lnTo>
                <a:lnTo>
                  <a:pt x="33" y="1952"/>
                </a:lnTo>
                <a:lnTo>
                  <a:pt x="18" y="1950"/>
                </a:lnTo>
                <a:lnTo>
                  <a:pt x="6" y="1948"/>
                </a:lnTo>
                <a:lnTo>
                  <a:pt x="1" y="1946"/>
                </a:lnTo>
                <a:lnTo>
                  <a:pt x="0" y="1942"/>
                </a:lnTo>
                <a:lnTo>
                  <a:pt x="0" y="1937"/>
                </a:lnTo>
                <a:lnTo>
                  <a:pt x="1" y="1933"/>
                </a:lnTo>
                <a:lnTo>
                  <a:pt x="4" y="1924"/>
                </a:lnTo>
                <a:lnTo>
                  <a:pt x="3" y="1920"/>
                </a:lnTo>
                <a:lnTo>
                  <a:pt x="1" y="1914"/>
                </a:lnTo>
                <a:lnTo>
                  <a:pt x="1" y="1913"/>
                </a:lnTo>
                <a:lnTo>
                  <a:pt x="1" y="1910"/>
                </a:lnTo>
                <a:lnTo>
                  <a:pt x="4" y="1909"/>
                </a:lnTo>
                <a:lnTo>
                  <a:pt x="8" y="1907"/>
                </a:lnTo>
                <a:lnTo>
                  <a:pt x="8" y="1905"/>
                </a:lnTo>
                <a:lnTo>
                  <a:pt x="8" y="1903"/>
                </a:lnTo>
                <a:lnTo>
                  <a:pt x="14" y="1846"/>
                </a:lnTo>
                <a:lnTo>
                  <a:pt x="21" y="1788"/>
                </a:lnTo>
                <a:lnTo>
                  <a:pt x="35" y="1672"/>
                </a:lnTo>
                <a:lnTo>
                  <a:pt x="50" y="1556"/>
                </a:lnTo>
                <a:lnTo>
                  <a:pt x="64" y="1441"/>
                </a:lnTo>
                <a:lnTo>
                  <a:pt x="70" y="1401"/>
                </a:lnTo>
                <a:lnTo>
                  <a:pt x="75" y="1360"/>
                </a:lnTo>
                <a:lnTo>
                  <a:pt x="80" y="1324"/>
                </a:lnTo>
                <a:lnTo>
                  <a:pt x="83" y="1301"/>
                </a:lnTo>
                <a:lnTo>
                  <a:pt x="105" y="1068"/>
                </a:lnTo>
                <a:lnTo>
                  <a:pt x="118" y="945"/>
                </a:lnTo>
                <a:lnTo>
                  <a:pt x="135" y="823"/>
                </a:lnTo>
                <a:lnTo>
                  <a:pt x="142" y="763"/>
                </a:lnTo>
                <a:lnTo>
                  <a:pt x="147" y="702"/>
                </a:lnTo>
                <a:lnTo>
                  <a:pt x="153" y="641"/>
                </a:lnTo>
                <a:lnTo>
                  <a:pt x="159" y="579"/>
                </a:lnTo>
                <a:lnTo>
                  <a:pt x="167" y="520"/>
                </a:lnTo>
                <a:lnTo>
                  <a:pt x="172" y="490"/>
                </a:lnTo>
                <a:lnTo>
                  <a:pt x="174" y="460"/>
                </a:lnTo>
                <a:lnTo>
                  <a:pt x="180" y="415"/>
                </a:lnTo>
                <a:lnTo>
                  <a:pt x="185" y="371"/>
                </a:lnTo>
                <a:lnTo>
                  <a:pt x="188" y="348"/>
                </a:lnTo>
                <a:lnTo>
                  <a:pt x="189" y="325"/>
                </a:lnTo>
                <a:lnTo>
                  <a:pt x="191" y="302"/>
                </a:lnTo>
                <a:lnTo>
                  <a:pt x="189" y="276"/>
                </a:lnTo>
                <a:lnTo>
                  <a:pt x="188" y="209"/>
                </a:lnTo>
                <a:lnTo>
                  <a:pt x="187" y="147"/>
                </a:lnTo>
                <a:lnTo>
                  <a:pt x="184" y="83"/>
                </a:lnTo>
                <a:lnTo>
                  <a:pt x="180" y="15"/>
                </a:lnTo>
                <a:close/>
                <a:moveTo>
                  <a:pt x="204" y="345"/>
                </a:moveTo>
                <a:lnTo>
                  <a:pt x="204" y="345"/>
                </a:lnTo>
                <a:lnTo>
                  <a:pt x="208" y="367"/>
                </a:lnTo>
                <a:lnTo>
                  <a:pt x="210" y="390"/>
                </a:lnTo>
                <a:lnTo>
                  <a:pt x="211" y="415"/>
                </a:lnTo>
                <a:lnTo>
                  <a:pt x="212" y="439"/>
                </a:lnTo>
                <a:lnTo>
                  <a:pt x="215" y="472"/>
                </a:lnTo>
                <a:lnTo>
                  <a:pt x="216" y="498"/>
                </a:lnTo>
                <a:lnTo>
                  <a:pt x="216" y="544"/>
                </a:lnTo>
                <a:lnTo>
                  <a:pt x="216" y="564"/>
                </a:lnTo>
                <a:lnTo>
                  <a:pt x="216" y="588"/>
                </a:lnTo>
                <a:lnTo>
                  <a:pt x="215" y="623"/>
                </a:lnTo>
                <a:lnTo>
                  <a:pt x="216" y="658"/>
                </a:lnTo>
                <a:lnTo>
                  <a:pt x="218" y="726"/>
                </a:lnTo>
                <a:lnTo>
                  <a:pt x="219" y="748"/>
                </a:lnTo>
                <a:lnTo>
                  <a:pt x="222" y="770"/>
                </a:lnTo>
                <a:lnTo>
                  <a:pt x="223" y="793"/>
                </a:lnTo>
                <a:lnTo>
                  <a:pt x="223" y="813"/>
                </a:lnTo>
                <a:lnTo>
                  <a:pt x="222" y="824"/>
                </a:lnTo>
                <a:lnTo>
                  <a:pt x="221" y="830"/>
                </a:lnTo>
                <a:lnTo>
                  <a:pt x="221" y="835"/>
                </a:lnTo>
                <a:lnTo>
                  <a:pt x="221" y="861"/>
                </a:lnTo>
                <a:lnTo>
                  <a:pt x="222" y="888"/>
                </a:lnTo>
                <a:lnTo>
                  <a:pt x="225" y="915"/>
                </a:lnTo>
                <a:lnTo>
                  <a:pt x="226" y="936"/>
                </a:lnTo>
                <a:lnTo>
                  <a:pt x="226" y="964"/>
                </a:lnTo>
                <a:lnTo>
                  <a:pt x="226" y="999"/>
                </a:lnTo>
                <a:lnTo>
                  <a:pt x="225" y="1027"/>
                </a:lnTo>
                <a:lnTo>
                  <a:pt x="226" y="1056"/>
                </a:lnTo>
                <a:lnTo>
                  <a:pt x="229" y="1110"/>
                </a:lnTo>
                <a:lnTo>
                  <a:pt x="233" y="1165"/>
                </a:lnTo>
                <a:lnTo>
                  <a:pt x="233" y="1192"/>
                </a:lnTo>
                <a:lnTo>
                  <a:pt x="231" y="1219"/>
                </a:lnTo>
                <a:lnTo>
                  <a:pt x="260" y="1201"/>
                </a:lnTo>
                <a:lnTo>
                  <a:pt x="290" y="1185"/>
                </a:lnTo>
                <a:lnTo>
                  <a:pt x="291" y="1145"/>
                </a:lnTo>
                <a:lnTo>
                  <a:pt x="291" y="1105"/>
                </a:lnTo>
                <a:lnTo>
                  <a:pt x="289" y="1020"/>
                </a:lnTo>
                <a:lnTo>
                  <a:pt x="286" y="933"/>
                </a:lnTo>
                <a:lnTo>
                  <a:pt x="285" y="891"/>
                </a:lnTo>
                <a:lnTo>
                  <a:pt x="285" y="850"/>
                </a:lnTo>
                <a:lnTo>
                  <a:pt x="285" y="824"/>
                </a:lnTo>
                <a:lnTo>
                  <a:pt x="283" y="798"/>
                </a:lnTo>
                <a:lnTo>
                  <a:pt x="282" y="773"/>
                </a:lnTo>
                <a:lnTo>
                  <a:pt x="280" y="747"/>
                </a:lnTo>
                <a:lnTo>
                  <a:pt x="282" y="680"/>
                </a:lnTo>
                <a:lnTo>
                  <a:pt x="283" y="613"/>
                </a:lnTo>
                <a:lnTo>
                  <a:pt x="282" y="547"/>
                </a:lnTo>
                <a:lnTo>
                  <a:pt x="280" y="479"/>
                </a:lnTo>
                <a:lnTo>
                  <a:pt x="279" y="447"/>
                </a:lnTo>
                <a:lnTo>
                  <a:pt x="278" y="416"/>
                </a:lnTo>
                <a:lnTo>
                  <a:pt x="275" y="385"/>
                </a:lnTo>
                <a:lnTo>
                  <a:pt x="274" y="353"/>
                </a:lnTo>
                <a:lnTo>
                  <a:pt x="272" y="324"/>
                </a:lnTo>
                <a:lnTo>
                  <a:pt x="274" y="294"/>
                </a:lnTo>
                <a:lnTo>
                  <a:pt x="274" y="265"/>
                </a:lnTo>
                <a:lnTo>
                  <a:pt x="271" y="235"/>
                </a:lnTo>
                <a:lnTo>
                  <a:pt x="267" y="198"/>
                </a:lnTo>
                <a:lnTo>
                  <a:pt x="264" y="160"/>
                </a:lnTo>
                <a:lnTo>
                  <a:pt x="263" y="124"/>
                </a:lnTo>
                <a:lnTo>
                  <a:pt x="264" y="106"/>
                </a:lnTo>
                <a:lnTo>
                  <a:pt x="265" y="87"/>
                </a:lnTo>
                <a:lnTo>
                  <a:pt x="249" y="73"/>
                </a:lnTo>
                <a:lnTo>
                  <a:pt x="231" y="58"/>
                </a:lnTo>
                <a:lnTo>
                  <a:pt x="212" y="45"/>
                </a:lnTo>
                <a:lnTo>
                  <a:pt x="203" y="39"/>
                </a:lnTo>
                <a:lnTo>
                  <a:pt x="199" y="38"/>
                </a:lnTo>
                <a:lnTo>
                  <a:pt x="195" y="38"/>
                </a:lnTo>
                <a:lnTo>
                  <a:pt x="199" y="73"/>
                </a:lnTo>
                <a:lnTo>
                  <a:pt x="200" y="111"/>
                </a:lnTo>
                <a:lnTo>
                  <a:pt x="204" y="189"/>
                </a:lnTo>
                <a:lnTo>
                  <a:pt x="206" y="268"/>
                </a:lnTo>
                <a:lnTo>
                  <a:pt x="204" y="345"/>
                </a:lnTo>
                <a:close/>
                <a:moveTo>
                  <a:pt x="2190" y="1280"/>
                </a:moveTo>
                <a:lnTo>
                  <a:pt x="2190" y="1280"/>
                </a:lnTo>
                <a:lnTo>
                  <a:pt x="2109" y="1276"/>
                </a:lnTo>
                <a:lnTo>
                  <a:pt x="2025" y="1275"/>
                </a:lnTo>
                <a:lnTo>
                  <a:pt x="1848" y="1273"/>
                </a:lnTo>
                <a:lnTo>
                  <a:pt x="1776" y="1272"/>
                </a:lnTo>
                <a:lnTo>
                  <a:pt x="1711" y="1271"/>
                </a:lnTo>
                <a:lnTo>
                  <a:pt x="1698" y="1271"/>
                </a:lnTo>
                <a:lnTo>
                  <a:pt x="1685" y="1272"/>
                </a:lnTo>
                <a:lnTo>
                  <a:pt x="1672" y="1273"/>
                </a:lnTo>
                <a:lnTo>
                  <a:pt x="1660" y="1273"/>
                </a:lnTo>
                <a:lnTo>
                  <a:pt x="1653" y="1273"/>
                </a:lnTo>
                <a:lnTo>
                  <a:pt x="1648" y="1271"/>
                </a:lnTo>
                <a:lnTo>
                  <a:pt x="1643" y="1269"/>
                </a:lnTo>
                <a:lnTo>
                  <a:pt x="1637" y="1268"/>
                </a:lnTo>
                <a:lnTo>
                  <a:pt x="1628" y="1269"/>
                </a:lnTo>
                <a:lnTo>
                  <a:pt x="1618" y="1272"/>
                </a:lnTo>
                <a:lnTo>
                  <a:pt x="1595" y="1273"/>
                </a:lnTo>
                <a:lnTo>
                  <a:pt x="1570" y="1273"/>
                </a:lnTo>
                <a:lnTo>
                  <a:pt x="1524" y="1272"/>
                </a:lnTo>
                <a:lnTo>
                  <a:pt x="1479" y="1269"/>
                </a:lnTo>
                <a:lnTo>
                  <a:pt x="1457" y="1269"/>
                </a:lnTo>
                <a:lnTo>
                  <a:pt x="1437" y="1271"/>
                </a:lnTo>
                <a:lnTo>
                  <a:pt x="1432" y="1271"/>
                </a:lnTo>
                <a:lnTo>
                  <a:pt x="1426" y="1273"/>
                </a:lnTo>
                <a:lnTo>
                  <a:pt x="1422" y="1275"/>
                </a:lnTo>
                <a:lnTo>
                  <a:pt x="1417" y="1276"/>
                </a:lnTo>
                <a:lnTo>
                  <a:pt x="1411" y="1275"/>
                </a:lnTo>
                <a:lnTo>
                  <a:pt x="1407" y="1273"/>
                </a:lnTo>
                <a:lnTo>
                  <a:pt x="1402" y="1271"/>
                </a:lnTo>
                <a:lnTo>
                  <a:pt x="1398" y="1271"/>
                </a:lnTo>
                <a:lnTo>
                  <a:pt x="1391" y="1271"/>
                </a:lnTo>
                <a:lnTo>
                  <a:pt x="1385" y="1272"/>
                </a:lnTo>
                <a:lnTo>
                  <a:pt x="1379" y="1273"/>
                </a:lnTo>
                <a:lnTo>
                  <a:pt x="1372" y="1273"/>
                </a:lnTo>
                <a:lnTo>
                  <a:pt x="1260" y="1271"/>
                </a:lnTo>
                <a:lnTo>
                  <a:pt x="1208" y="1269"/>
                </a:lnTo>
                <a:lnTo>
                  <a:pt x="1157" y="1269"/>
                </a:lnTo>
                <a:lnTo>
                  <a:pt x="1106" y="1269"/>
                </a:lnTo>
                <a:lnTo>
                  <a:pt x="1055" y="1268"/>
                </a:lnTo>
                <a:lnTo>
                  <a:pt x="1034" y="1268"/>
                </a:lnTo>
                <a:lnTo>
                  <a:pt x="1014" y="1269"/>
                </a:lnTo>
                <a:lnTo>
                  <a:pt x="995" y="1268"/>
                </a:lnTo>
                <a:lnTo>
                  <a:pt x="974" y="1267"/>
                </a:lnTo>
                <a:lnTo>
                  <a:pt x="955" y="1264"/>
                </a:lnTo>
                <a:lnTo>
                  <a:pt x="935" y="1264"/>
                </a:lnTo>
                <a:lnTo>
                  <a:pt x="925" y="1264"/>
                </a:lnTo>
                <a:lnTo>
                  <a:pt x="915" y="1264"/>
                </a:lnTo>
                <a:lnTo>
                  <a:pt x="891" y="1261"/>
                </a:lnTo>
                <a:lnTo>
                  <a:pt x="881" y="1260"/>
                </a:lnTo>
                <a:lnTo>
                  <a:pt x="870" y="1260"/>
                </a:lnTo>
                <a:lnTo>
                  <a:pt x="859" y="1262"/>
                </a:lnTo>
                <a:lnTo>
                  <a:pt x="849" y="1267"/>
                </a:lnTo>
                <a:lnTo>
                  <a:pt x="829" y="1262"/>
                </a:lnTo>
                <a:lnTo>
                  <a:pt x="807" y="1258"/>
                </a:lnTo>
                <a:lnTo>
                  <a:pt x="785" y="1257"/>
                </a:lnTo>
                <a:lnTo>
                  <a:pt x="761" y="1257"/>
                </a:lnTo>
                <a:lnTo>
                  <a:pt x="713" y="1256"/>
                </a:lnTo>
                <a:lnTo>
                  <a:pt x="666" y="1257"/>
                </a:lnTo>
                <a:lnTo>
                  <a:pt x="619" y="1256"/>
                </a:lnTo>
                <a:lnTo>
                  <a:pt x="577" y="1254"/>
                </a:lnTo>
                <a:lnTo>
                  <a:pt x="535" y="1254"/>
                </a:lnTo>
                <a:lnTo>
                  <a:pt x="494" y="1254"/>
                </a:lnTo>
                <a:lnTo>
                  <a:pt x="421" y="1257"/>
                </a:lnTo>
                <a:lnTo>
                  <a:pt x="346" y="1258"/>
                </a:lnTo>
                <a:lnTo>
                  <a:pt x="272" y="1258"/>
                </a:lnTo>
                <a:lnTo>
                  <a:pt x="204" y="1257"/>
                </a:lnTo>
                <a:lnTo>
                  <a:pt x="184" y="1256"/>
                </a:lnTo>
                <a:lnTo>
                  <a:pt x="170" y="1254"/>
                </a:lnTo>
                <a:lnTo>
                  <a:pt x="157" y="1254"/>
                </a:lnTo>
                <a:lnTo>
                  <a:pt x="143" y="1257"/>
                </a:lnTo>
                <a:lnTo>
                  <a:pt x="132" y="1260"/>
                </a:lnTo>
                <a:lnTo>
                  <a:pt x="128" y="1262"/>
                </a:lnTo>
                <a:lnTo>
                  <a:pt x="125" y="1267"/>
                </a:lnTo>
                <a:lnTo>
                  <a:pt x="124" y="1271"/>
                </a:lnTo>
                <a:lnTo>
                  <a:pt x="123" y="1276"/>
                </a:lnTo>
                <a:lnTo>
                  <a:pt x="124" y="1282"/>
                </a:lnTo>
                <a:lnTo>
                  <a:pt x="125" y="1286"/>
                </a:lnTo>
                <a:lnTo>
                  <a:pt x="128" y="1288"/>
                </a:lnTo>
                <a:lnTo>
                  <a:pt x="131" y="1292"/>
                </a:lnTo>
                <a:lnTo>
                  <a:pt x="139" y="1295"/>
                </a:lnTo>
                <a:lnTo>
                  <a:pt x="150" y="1297"/>
                </a:lnTo>
                <a:lnTo>
                  <a:pt x="161" y="1297"/>
                </a:lnTo>
                <a:lnTo>
                  <a:pt x="172" y="1297"/>
                </a:lnTo>
                <a:lnTo>
                  <a:pt x="192" y="1295"/>
                </a:lnTo>
                <a:lnTo>
                  <a:pt x="237" y="1297"/>
                </a:lnTo>
                <a:lnTo>
                  <a:pt x="260" y="1297"/>
                </a:lnTo>
                <a:lnTo>
                  <a:pt x="283" y="1297"/>
                </a:lnTo>
                <a:lnTo>
                  <a:pt x="295" y="1295"/>
                </a:lnTo>
                <a:lnTo>
                  <a:pt x="306" y="1294"/>
                </a:lnTo>
                <a:lnTo>
                  <a:pt x="316" y="1291"/>
                </a:lnTo>
                <a:lnTo>
                  <a:pt x="324" y="1291"/>
                </a:lnTo>
                <a:lnTo>
                  <a:pt x="342" y="1294"/>
                </a:lnTo>
                <a:lnTo>
                  <a:pt x="359" y="1297"/>
                </a:lnTo>
                <a:lnTo>
                  <a:pt x="406" y="1299"/>
                </a:lnTo>
                <a:lnTo>
                  <a:pt x="452" y="1298"/>
                </a:lnTo>
                <a:lnTo>
                  <a:pt x="497" y="1295"/>
                </a:lnTo>
                <a:lnTo>
                  <a:pt x="543" y="1292"/>
                </a:lnTo>
                <a:lnTo>
                  <a:pt x="577" y="1298"/>
                </a:lnTo>
                <a:lnTo>
                  <a:pt x="610" y="1299"/>
                </a:lnTo>
                <a:lnTo>
                  <a:pt x="644" y="1299"/>
                </a:lnTo>
                <a:lnTo>
                  <a:pt x="678" y="1299"/>
                </a:lnTo>
                <a:lnTo>
                  <a:pt x="708" y="1299"/>
                </a:lnTo>
                <a:lnTo>
                  <a:pt x="738" y="1299"/>
                </a:lnTo>
                <a:lnTo>
                  <a:pt x="798" y="1302"/>
                </a:lnTo>
                <a:lnTo>
                  <a:pt x="827" y="1303"/>
                </a:lnTo>
                <a:lnTo>
                  <a:pt x="857" y="1303"/>
                </a:lnTo>
                <a:lnTo>
                  <a:pt x="917" y="1303"/>
                </a:lnTo>
                <a:lnTo>
                  <a:pt x="977" y="1302"/>
                </a:lnTo>
                <a:lnTo>
                  <a:pt x="1038" y="1302"/>
                </a:lnTo>
                <a:lnTo>
                  <a:pt x="1056" y="1303"/>
                </a:lnTo>
                <a:lnTo>
                  <a:pt x="1072" y="1306"/>
                </a:lnTo>
                <a:lnTo>
                  <a:pt x="1090" y="1307"/>
                </a:lnTo>
                <a:lnTo>
                  <a:pt x="1108" y="1307"/>
                </a:lnTo>
                <a:lnTo>
                  <a:pt x="1237" y="1309"/>
                </a:lnTo>
                <a:lnTo>
                  <a:pt x="1304" y="1309"/>
                </a:lnTo>
                <a:lnTo>
                  <a:pt x="1369" y="1311"/>
                </a:lnTo>
                <a:lnTo>
                  <a:pt x="1384" y="1311"/>
                </a:lnTo>
                <a:lnTo>
                  <a:pt x="1400" y="1310"/>
                </a:lnTo>
                <a:lnTo>
                  <a:pt x="1415" y="1309"/>
                </a:lnTo>
                <a:lnTo>
                  <a:pt x="1429" y="1307"/>
                </a:lnTo>
                <a:lnTo>
                  <a:pt x="1441" y="1310"/>
                </a:lnTo>
                <a:lnTo>
                  <a:pt x="1453" y="1311"/>
                </a:lnTo>
                <a:lnTo>
                  <a:pt x="1466" y="1314"/>
                </a:lnTo>
                <a:lnTo>
                  <a:pt x="1477" y="1316"/>
                </a:lnTo>
                <a:lnTo>
                  <a:pt x="1511" y="1316"/>
                </a:lnTo>
                <a:lnTo>
                  <a:pt x="1546" y="1316"/>
                </a:lnTo>
                <a:lnTo>
                  <a:pt x="1700" y="1316"/>
                </a:lnTo>
                <a:lnTo>
                  <a:pt x="1776" y="1316"/>
                </a:lnTo>
                <a:lnTo>
                  <a:pt x="1844" y="1314"/>
                </a:lnTo>
                <a:lnTo>
                  <a:pt x="1863" y="1314"/>
                </a:lnTo>
                <a:lnTo>
                  <a:pt x="1882" y="1317"/>
                </a:lnTo>
                <a:lnTo>
                  <a:pt x="1901" y="1317"/>
                </a:lnTo>
                <a:lnTo>
                  <a:pt x="1909" y="1316"/>
                </a:lnTo>
                <a:lnTo>
                  <a:pt x="1919" y="1314"/>
                </a:lnTo>
                <a:lnTo>
                  <a:pt x="1926" y="1317"/>
                </a:lnTo>
                <a:lnTo>
                  <a:pt x="1932" y="1318"/>
                </a:lnTo>
                <a:lnTo>
                  <a:pt x="1947" y="1320"/>
                </a:lnTo>
                <a:lnTo>
                  <a:pt x="2005" y="1321"/>
                </a:lnTo>
                <a:lnTo>
                  <a:pt x="2064" y="1321"/>
                </a:lnTo>
                <a:lnTo>
                  <a:pt x="2124" y="1321"/>
                </a:lnTo>
                <a:lnTo>
                  <a:pt x="2187" y="1324"/>
                </a:lnTo>
                <a:lnTo>
                  <a:pt x="2191" y="1320"/>
                </a:lnTo>
                <a:lnTo>
                  <a:pt x="2194" y="1314"/>
                </a:lnTo>
                <a:lnTo>
                  <a:pt x="2196" y="1309"/>
                </a:lnTo>
                <a:lnTo>
                  <a:pt x="2198" y="1302"/>
                </a:lnTo>
                <a:lnTo>
                  <a:pt x="2199" y="1295"/>
                </a:lnTo>
                <a:lnTo>
                  <a:pt x="2198" y="1290"/>
                </a:lnTo>
                <a:lnTo>
                  <a:pt x="2195" y="1284"/>
                </a:lnTo>
                <a:lnTo>
                  <a:pt x="2190" y="1280"/>
                </a:lnTo>
                <a:close/>
                <a:moveTo>
                  <a:pt x="2126" y="985"/>
                </a:moveTo>
                <a:lnTo>
                  <a:pt x="2126" y="985"/>
                </a:lnTo>
                <a:lnTo>
                  <a:pt x="2127" y="838"/>
                </a:lnTo>
                <a:lnTo>
                  <a:pt x="2126" y="692"/>
                </a:lnTo>
                <a:lnTo>
                  <a:pt x="2124" y="619"/>
                </a:lnTo>
                <a:lnTo>
                  <a:pt x="2122" y="544"/>
                </a:lnTo>
                <a:lnTo>
                  <a:pt x="2117" y="469"/>
                </a:lnTo>
                <a:lnTo>
                  <a:pt x="2112" y="393"/>
                </a:lnTo>
                <a:lnTo>
                  <a:pt x="2113" y="309"/>
                </a:lnTo>
                <a:lnTo>
                  <a:pt x="2113" y="223"/>
                </a:lnTo>
                <a:lnTo>
                  <a:pt x="2111" y="138"/>
                </a:lnTo>
                <a:lnTo>
                  <a:pt x="2108" y="96"/>
                </a:lnTo>
                <a:lnTo>
                  <a:pt x="2105" y="53"/>
                </a:lnTo>
                <a:lnTo>
                  <a:pt x="2096" y="57"/>
                </a:lnTo>
                <a:lnTo>
                  <a:pt x="2089" y="62"/>
                </a:lnTo>
                <a:lnTo>
                  <a:pt x="2082" y="68"/>
                </a:lnTo>
                <a:lnTo>
                  <a:pt x="2077" y="75"/>
                </a:lnTo>
                <a:lnTo>
                  <a:pt x="2064" y="88"/>
                </a:lnTo>
                <a:lnTo>
                  <a:pt x="2059" y="95"/>
                </a:lnTo>
                <a:lnTo>
                  <a:pt x="2051" y="100"/>
                </a:lnTo>
                <a:lnTo>
                  <a:pt x="2058" y="160"/>
                </a:lnTo>
                <a:lnTo>
                  <a:pt x="2062" y="219"/>
                </a:lnTo>
                <a:lnTo>
                  <a:pt x="2064" y="276"/>
                </a:lnTo>
                <a:lnTo>
                  <a:pt x="2066" y="333"/>
                </a:lnTo>
                <a:lnTo>
                  <a:pt x="2068" y="443"/>
                </a:lnTo>
                <a:lnTo>
                  <a:pt x="2070" y="555"/>
                </a:lnTo>
                <a:lnTo>
                  <a:pt x="2070" y="577"/>
                </a:lnTo>
                <a:lnTo>
                  <a:pt x="2067" y="597"/>
                </a:lnTo>
                <a:lnTo>
                  <a:pt x="2066" y="619"/>
                </a:lnTo>
                <a:lnTo>
                  <a:pt x="2064" y="641"/>
                </a:lnTo>
                <a:lnTo>
                  <a:pt x="2066" y="692"/>
                </a:lnTo>
                <a:lnTo>
                  <a:pt x="2067" y="743"/>
                </a:lnTo>
                <a:lnTo>
                  <a:pt x="2073" y="846"/>
                </a:lnTo>
                <a:lnTo>
                  <a:pt x="2073" y="891"/>
                </a:lnTo>
                <a:lnTo>
                  <a:pt x="2071" y="937"/>
                </a:lnTo>
                <a:lnTo>
                  <a:pt x="2070" y="984"/>
                </a:lnTo>
                <a:lnTo>
                  <a:pt x="2068" y="1030"/>
                </a:lnTo>
                <a:lnTo>
                  <a:pt x="2067" y="1079"/>
                </a:lnTo>
                <a:lnTo>
                  <a:pt x="2066" y="1126"/>
                </a:lnTo>
                <a:lnTo>
                  <a:pt x="2060" y="1220"/>
                </a:lnTo>
                <a:lnTo>
                  <a:pt x="2067" y="1226"/>
                </a:lnTo>
                <a:lnTo>
                  <a:pt x="2074" y="1231"/>
                </a:lnTo>
                <a:lnTo>
                  <a:pt x="2090" y="1239"/>
                </a:lnTo>
                <a:lnTo>
                  <a:pt x="2124" y="1254"/>
                </a:lnTo>
                <a:lnTo>
                  <a:pt x="2126" y="1192"/>
                </a:lnTo>
                <a:lnTo>
                  <a:pt x="2126" y="1125"/>
                </a:lnTo>
                <a:lnTo>
                  <a:pt x="2126" y="1056"/>
                </a:lnTo>
                <a:lnTo>
                  <a:pt x="2126" y="985"/>
                </a:lnTo>
                <a:close/>
                <a:moveTo>
                  <a:pt x="2103" y="1261"/>
                </a:moveTo>
                <a:lnTo>
                  <a:pt x="2103" y="1261"/>
                </a:lnTo>
                <a:lnTo>
                  <a:pt x="2093" y="1256"/>
                </a:lnTo>
                <a:lnTo>
                  <a:pt x="2083" y="1250"/>
                </a:lnTo>
                <a:lnTo>
                  <a:pt x="2074" y="1245"/>
                </a:lnTo>
                <a:lnTo>
                  <a:pt x="2064" y="1239"/>
                </a:lnTo>
                <a:lnTo>
                  <a:pt x="2060" y="1242"/>
                </a:lnTo>
                <a:lnTo>
                  <a:pt x="2059" y="1243"/>
                </a:lnTo>
                <a:lnTo>
                  <a:pt x="2056" y="1245"/>
                </a:lnTo>
                <a:lnTo>
                  <a:pt x="2051" y="1245"/>
                </a:lnTo>
                <a:lnTo>
                  <a:pt x="2048" y="1241"/>
                </a:lnTo>
                <a:lnTo>
                  <a:pt x="2044" y="1235"/>
                </a:lnTo>
                <a:lnTo>
                  <a:pt x="2041" y="1230"/>
                </a:lnTo>
                <a:lnTo>
                  <a:pt x="2039" y="1224"/>
                </a:lnTo>
                <a:lnTo>
                  <a:pt x="1999" y="1220"/>
                </a:lnTo>
                <a:lnTo>
                  <a:pt x="1956" y="1218"/>
                </a:lnTo>
                <a:lnTo>
                  <a:pt x="1911" y="1218"/>
                </a:lnTo>
                <a:lnTo>
                  <a:pt x="1864" y="1216"/>
                </a:lnTo>
                <a:lnTo>
                  <a:pt x="1773" y="1216"/>
                </a:lnTo>
                <a:lnTo>
                  <a:pt x="1731" y="1215"/>
                </a:lnTo>
                <a:lnTo>
                  <a:pt x="1692" y="1214"/>
                </a:lnTo>
                <a:lnTo>
                  <a:pt x="1690" y="1215"/>
                </a:lnTo>
                <a:lnTo>
                  <a:pt x="1687" y="1216"/>
                </a:lnTo>
                <a:lnTo>
                  <a:pt x="1683" y="1216"/>
                </a:lnTo>
                <a:lnTo>
                  <a:pt x="1679" y="1216"/>
                </a:lnTo>
                <a:lnTo>
                  <a:pt x="1678" y="1216"/>
                </a:lnTo>
                <a:lnTo>
                  <a:pt x="1677" y="1219"/>
                </a:lnTo>
                <a:lnTo>
                  <a:pt x="1672" y="1216"/>
                </a:lnTo>
                <a:lnTo>
                  <a:pt x="1668" y="1215"/>
                </a:lnTo>
                <a:lnTo>
                  <a:pt x="1658" y="1215"/>
                </a:lnTo>
                <a:lnTo>
                  <a:pt x="1658" y="1223"/>
                </a:lnTo>
                <a:lnTo>
                  <a:pt x="1655" y="1230"/>
                </a:lnTo>
                <a:lnTo>
                  <a:pt x="1652" y="1235"/>
                </a:lnTo>
                <a:lnTo>
                  <a:pt x="1648" y="1241"/>
                </a:lnTo>
                <a:lnTo>
                  <a:pt x="1644" y="1245"/>
                </a:lnTo>
                <a:lnTo>
                  <a:pt x="1638" y="1249"/>
                </a:lnTo>
                <a:lnTo>
                  <a:pt x="1628" y="1254"/>
                </a:lnTo>
                <a:lnTo>
                  <a:pt x="1751" y="1258"/>
                </a:lnTo>
                <a:lnTo>
                  <a:pt x="1877" y="1260"/>
                </a:lnTo>
                <a:lnTo>
                  <a:pt x="2103" y="1261"/>
                </a:lnTo>
                <a:close/>
                <a:moveTo>
                  <a:pt x="280" y="76"/>
                </a:moveTo>
                <a:lnTo>
                  <a:pt x="280" y="76"/>
                </a:lnTo>
                <a:lnTo>
                  <a:pt x="282" y="77"/>
                </a:lnTo>
                <a:lnTo>
                  <a:pt x="283" y="76"/>
                </a:lnTo>
                <a:lnTo>
                  <a:pt x="286" y="75"/>
                </a:lnTo>
                <a:lnTo>
                  <a:pt x="290" y="72"/>
                </a:lnTo>
                <a:lnTo>
                  <a:pt x="293" y="72"/>
                </a:lnTo>
                <a:lnTo>
                  <a:pt x="294" y="73"/>
                </a:lnTo>
                <a:lnTo>
                  <a:pt x="295" y="73"/>
                </a:lnTo>
                <a:lnTo>
                  <a:pt x="297" y="73"/>
                </a:lnTo>
                <a:lnTo>
                  <a:pt x="302" y="75"/>
                </a:lnTo>
                <a:lnTo>
                  <a:pt x="308" y="76"/>
                </a:lnTo>
                <a:lnTo>
                  <a:pt x="314" y="77"/>
                </a:lnTo>
                <a:lnTo>
                  <a:pt x="320" y="77"/>
                </a:lnTo>
                <a:lnTo>
                  <a:pt x="325" y="76"/>
                </a:lnTo>
                <a:lnTo>
                  <a:pt x="331" y="75"/>
                </a:lnTo>
                <a:lnTo>
                  <a:pt x="336" y="73"/>
                </a:lnTo>
                <a:lnTo>
                  <a:pt x="342" y="75"/>
                </a:lnTo>
                <a:lnTo>
                  <a:pt x="347" y="77"/>
                </a:lnTo>
                <a:lnTo>
                  <a:pt x="353" y="79"/>
                </a:lnTo>
                <a:lnTo>
                  <a:pt x="359" y="80"/>
                </a:lnTo>
                <a:lnTo>
                  <a:pt x="372" y="79"/>
                </a:lnTo>
                <a:lnTo>
                  <a:pt x="385" y="77"/>
                </a:lnTo>
                <a:lnTo>
                  <a:pt x="633" y="80"/>
                </a:lnTo>
                <a:lnTo>
                  <a:pt x="874" y="80"/>
                </a:lnTo>
                <a:lnTo>
                  <a:pt x="882" y="80"/>
                </a:lnTo>
                <a:lnTo>
                  <a:pt x="891" y="81"/>
                </a:lnTo>
                <a:lnTo>
                  <a:pt x="900" y="83"/>
                </a:lnTo>
                <a:lnTo>
                  <a:pt x="908" y="83"/>
                </a:lnTo>
                <a:lnTo>
                  <a:pt x="1022" y="83"/>
                </a:lnTo>
                <a:lnTo>
                  <a:pt x="1139" y="83"/>
                </a:lnTo>
                <a:lnTo>
                  <a:pt x="1249" y="84"/>
                </a:lnTo>
                <a:lnTo>
                  <a:pt x="1350" y="85"/>
                </a:lnTo>
                <a:lnTo>
                  <a:pt x="1448" y="85"/>
                </a:lnTo>
                <a:lnTo>
                  <a:pt x="1547" y="87"/>
                </a:lnTo>
                <a:lnTo>
                  <a:pt x="1618" y="88"/>
                </a:lnTo>
                <a:lnTo>
                  <a:pt x="1692" y="88"/>
                </a:lnTo>
                <a:lnTo>
                  <a:pt x="1762" y="87"/>
                </a:lnTo>
                <a:lnTo>
                  <a:pt x="1825" y="83"/>
                </a:lnTo>
                <a:lnTo>
                  <a:pt x="1852" y="87"/>
                </a:lnTo>
                <a:lnTo>
                  <a:pt x="1879" y="88"/>
                </a:lnTo>
                <a:lnTo>
                  <a:pt x="1934" y="90"/>
                </a:lnTo>
                <a:lnTo>
                  <a:pt x="1988" y="88"/>
                </a:lnTo>
                <a:lnTo>
                  <a:pt x="2044" y="85"/>
                </a:lnTo>
                <a:lnTo>
                  <a:pt x="2048" y="79"/>
                </a:lnTo>
                <a:lnTo>
                  <a:pt x="2054" y="73"/>
                </a:lnTo>
                <a:lnTo>
                  <a:pt x="2067" y="61"/>
                </a:lnTo>
                <a:lnTo>
                  <a:pt x="2081" y="47"/>
                </a:lnTo>
                <a:lnTo>
                  <a:pt x="2086" y="41"/>
                </a:lnTo>
                <a:lnTo>
                  <a:pt x="2092" y="32"/>
                </a:lnTo>
                <a:lnTo>
                  <a:pt x="2041" y="30"/>
                </a:lnTo>
                <a:lnTo>
                  <a:pt x="1990" y="28"/>
                </a:lnTo>
                <a:lnTo>
                  <a:pt x="1883" y="30"/>
                </a:lnTo>
                <a:lnTo>
                  <a:pt x="1780" y="31"/>
                </a:lnTo>
                <a:lnTo>
                  <a:pt x="1730" y="31"/>
                </a:lnTo>
                <a:lnTo>
                  <a:pt x="1682" y="30"/>
                </a:lnTo>
                <a:lnTo>
                  <a:pt x="1633" y="30"/>
                </a:lnTo>
                <a:lnTo>
                  <a:pt x="1581" y="30"/>
                </a:lnTo>
                <a:lnTo>
                  <a:pt x="1479" y="30"/>
                </a:lnTo>
                <a:lnTo>
                  <a:pt x="1262" y="28"/>
                </a:lnTo>
                <a:lnTo>
                  <a:pt x="1161" y="27"/>
                </a:lnTo>
                <a:lnTo>
                  <a:pt x="1055" y="27"/>
                </a:lnTo>
                <a:lnTo>
                  <a:pt x="729" y="26"/>
                </a:lnTo>
                <a:lnTo>
                  <a:pt x="404" y="24"/>
                </a:lnTo>
                <a:lnTo>
                  <a:pt x="362" y="23"/>
                </a:lnTo>
                <a:lnTo>
                  <a:pt x="319" y="23"/>
                </a:lnTo>
                <a:lnTo>
                  <a:pt x="297" y="24"/>
                </a:lnTo>
                <a:lnTo>
                  <a:pt x="278" y="26"/>
                </a:lnTo>
                <a:lnTo>
                  <a:pt x="261" y="30"/>
                </a:lnTo>
                <a:lnTo>
                  <a:pt x="246" y="34"/>
                </a:lnTo>
                <a:lnTo>
                  <a:pt x="230" y="31"/>
                </a:lnTo>
                <a:lnTo>
                  <a:pt x="216" y="28"/>
                </a:lnTo>
                <a:lnTo>
                  <a:pt x="246" y="55"/>
                </a:lnTo>
                <a:lnTo>
                  <a:pt x="255" y="62"/>
                </a:lnTo>
                <a:lnTo>
                  <a:pt x="263" y="68"/>
                </a:lnTo>
                <a:lnTo>
                  <a:pt x="272" y="72"/>
                </a:lnTo>
                <a:lnTo>
                  <a:pt x="280" y="76"/>
                </a:lnTo>
                <a:close/>
                <a:moveTo>
                  <a:pt x="2051" y="760"/>
                </a:moveTo>
                <a:lnTo>
                  <a:pt x="2051" y="760"/>
                </a:lnTo>
                <a:lnTo>
                  <a:pt x="2051" y="711"/>
                </a:lnTo>
                <a:lnTo>
                  <a:pt x="2052" y="664"/>
                </a:lnTo>
                <a:lnTo>
                  <a:pt x="2052" y="615"/>
                </a:lnTo>
                <a:lnTo>
                  <a:pt x="2051" y="590"/>
                </a:lnTo>
                <a:lnTo>
                  <a:pt x="2049" y="566"/>
                </a:lnTo>
                <a:lnTo>
                  <a:pt x="2052" y="549"/>
                </a:lnTo>
                <a:lnTo>
                  <a:pt x="2052" y="530"/>
                </a:lnTo>
                <a:lnTo>
                  <a:pt x="2051" y="487"/>
                </a:lnTo>
                <a:lnTo>
                  <a:pt x="2051" y="453"/>
                </a:lnTo>
                <a:lnTo>
                  <a:pt x="2049" y="420"/>
                </a:lnTo>
                <a:lnTo>
                  <a:pt x="2048" y="339"/>
                </a:lnTo>
                <a:lnTo>
                  <a:pt x="2045" y="260"/>
                </a:lnTo>
                <a:lnTo>
                  <a:pt x="2043" y="182"/>
                </a:lnTo>
                <a:lnTo>
                  <a:pt x="2036" y="102"/>
                </a:lnTo>
                <a:lnTo>
                  <a:pt x="1954" y="100"/>
                </a:lnTo>
                <a:lnTo>
                  <a:pt x="1935" y="100"/>
                </a:lnTo>
                <a:lnTo>
                  <a:pt x="1916" y="102"/>
                </a:lnTo>
                <a:lnTo>
                  <a:pt x="1874" y="102"/>
                </a:lnTo>
                <a:lnTo>
                  <a:pt x="1860" y="102"/>
                </a:lnTo>
                <a:lnTo>
                  <a:pt x="1848" y="102"/>
                </a:lnTo>
                <a:lnTo>
                  <a:pt x="1841" y="102"/>
                </a:lnTo>
                <a:lnTo>
                  <a:pt x="1836" y="103"/>
                </a:lnTo>
                <a:lnTo>
                  <a:pt x="1832" y="106"/>
                </a:lnTo>
                <a:lnTo>
                  <a:pt x="1826" y="110"/>
                </a:lnTo>
                <a:lnTo>
                  <a:pt x="1819" y="106"/>
                </a:lnTo>
                <a:lnTo>
                  <a:pt x="1811" y="103"/>
                </a:lnTo>
                <a:lnTo>
                  <a:pt x="1802" y="100"/>
                </a:lnTo>
                <a:lnTo>
                  <a:pt x="1795" y="100"/>
                </a:lnTo>
                <a:lnTo>
                  <a:pt x="1734" y="99"/>
                </a:lnTo>
                <a:lnTo>
                  <a:pt x="1668" y="99"/>
                </a:lnTo>
                <a:lnTo>
                  <a:pt x="1536" y="102"/>
                </a:lnTo>
                <a:lnTo>
                  <a:pt x="1478" y="100"/>
                </a:lnTo>
                <a:lnTo>
                  <a:pt x="1419" y="99"/>
                </a:lnTo>
                <a:lnTo>
                  <a:pt x="1313" y="99"/>
                </a:lnTo>
                <a:lnTo>
                  <a:pt x="1185" y="96"/>
                </a:lnTo>
                <a:lnTo>
                  <a:pt x="1059" y="92"/>
                </a:lnTo>
                <a:lnTo>
                  <a:pt x="1026" y="94"/>
                </a:lnTo>
                <a:lnTo>
                  <a:pt x="996" y="94"/>
                </a:lnTo>
                <a:lnTo>
                  <a:pt x="966" y="95"/>
                </a:lnTo>
                <a:lnTo>
                  <a:pt x="939" y="95"/>
                </a:lnTo>
                <a:lnTo>
                  <a:pt x="923" y="95"/>
                </a:lnTo>
                <a:lnTo>
                  <a:pt x="906" y="95"/>
                </a:lnTo>
                <a:lnTo>
                  <a:pt x="890" y="96"/>
                </a:lnTo>
                <a:lnTo>
                  <a:pt x="874" y="96"/>
                </a:lnTo>
                <a:lnTo>
                  <a:pt x="781" y="95"/>
                </a:lnTo>
                <a:lnTo>
                  <a:pt x="687" y="94"/>
                </a:lnTo>
                <a:lnTo>
                  <a:pt x="501" y="92"/>
                </a:lnTo>
                <a:lnTo>
                  <a:pt x="463" y="92"/>
                </a:lnTo>
                <a:lnTo>
                  <a:pt x="426" y="90"/>
                </a:lnTo>
                <a:lnTo>
                  <a:pt x="389" y="88"/>
                </a:lnTo>
                <a:lnTo>
                  <a:pt x="370" y="90"/>
                </a:lnTo>
                <a:lnTo>
                  <a:pt x="353" y="91"/>
                </a:lnTo>
                <a:lnTo>
                  <a:pt x="343" y="94"/>
                </a:lnTo>
                <a:lnTo>
                  <a:pt x="339" y="95"/>
                </a:lnTo>
                <a:lnTo>
                  <a:pt x="333" y="95"/>
                </a:lnTo>
                <a:lnTo>
                  <a:pt x="329" y="94"/>
                </a:lnTo>
                <a:lnTo>
                  <a:pt x="324" y="92"/>
                </a:lnTo>
                <a:lnTo>
                  <a:pt x="319" y="90"/>
                </a:lnTo>
                <a:lnTo>
                  <a:pt x="313" y="90"/>
                </a:lnTo>
                <a:lnTo>
                  <a:pt x="304" y="90"/>
                </a:lnTo>
                <a:lnTo>
                  <a:pt x="295" y="92"/>
                </a:lnTo>
                <a:lnTo>
                  <a:pt x="286" y="95"/>
                </a:lnTo>
                <a:lnTo>
                  <a:pt x="276" y="96"/>
                </a:lnTo>
                <a:lnTo>
                  <a:pt x="278" y="129"/>
                </a:lnTo>
                <a:lnTo>
                  <a:pt x="279" y="162"/>
                </a:lnTo>
                <a:lnTo>
                  <a:pt x="285" y="230"/>
                </a:lnTo>
                <a:lnTo>
                  <a:pt x="290" y="295"/>
                </a:lnTo>
                <a:lnTo>
                  <a:pt x="291" y="325"/>
                </a:lnTo>
                <a:lnTo>
                  <a:pt x="293" y="352"/>
                </a:lnTo>
                <a:lnTo>
                  <a:pt x="293" y="378"/>
                </a:lnTo>
                <a:lnTo>
                  <a:pt x="294" y="405"/>
                </a:lnTo>
                <a:lnTo>
                  <a:pt x="295" y="434"/>
                </a:lnTo>
                <a:lnTo>
                  <a:pt x="295" y="464"/>
                </a:lnTo>
                <a:lnTo>
                  <a:pt x="298" y="552"/>
                </a:lnTo>
                <a:lnTo>
                  <a:pt x="298" y="596"/>
                </a:lnTo>
                <a:lnTo>
                  <a:pt x="298" y="641"/>
                </a:lnTo>
                <a:lnTo>
                  <a:pt x="297" y="688"/>
                </a:lnTo>
                <a:lnTo>
                  <a:pt x="299" y="736"/>
                </a:lnTo>
                <a:lnTo>
                  <a:pt x="304" y="822"/>
                </a:lnTo>
                <a:lnTo>
                  <a:pt x="305" y="862"/>
                </a:lnTo>
                <a:lnTo>
                  <a:pt x="305" y="903"/>
                </a:lnTo>
                <a:lnTo>
                  <a:pt x="304" y="989"/>
                </a:lnTo>
                <a:lnTo>
                  <a:pt x="305" y="1035"/>
                </a:lnTo>
                <a:lnTo>
                  <a:pt x="306" y="1082"/>
                </a:lnTo>
                <a:lnTo>
                  <a:pt x="309" y="1128"/>
                </a:lnTo>
                <a:lnTo>
                  <a:pt x="309" y="1151"/>
                </a:lnTo>
                <a:lnTo>
                  <a:pt x="308" y="1173"/>
                </a:lnTo>
                <a:lnTo>
                  <a:pt x="392" y="1177"/>
                </a:lnTo>
                <a:lnTo>
                  <a:pt x="479" y="1179"/>
                </a:lnTo>
                <a:lnTo>
                  <a:pt x="652" y="1182"/>
                </a:lnTo>
                <a:lnTo>
                  <a:pt x="826" y="1184"/>
                </a:lnTo>
                <a:lnTo>
                  <a:pt x="993" y="1186"/>
                </a:lnTo>
                <a:lnTo>
                  <a:pt x="1154" y="1192"/>
                </a:lnTo>
                <a:lnTo>
                  <a:pt x="1234" y="1193"/>
                </a:lnTo>
                <a:lnTo>
                  <a:pt x="1313" y="1192"/>
                </a:lnTo>
                <a:lnTo>
                  <a:pt x="1313" y="1185"/>
                </a:lnTo>
                <a:lnTo>
                  <a:pt x="1315" y="1178"/>
                </a:lnTo>
                <a:lnTo>
                  <a:pt x="1316" y="1173"/>
                </a:lnTo>
                <a:lnTo>
                  <a:pt x="1319" y="1167"/>
                </a:lnTo>
                <a:lnTo>
                  <a:pt x="1324" y="1158"/>
                </a:lnTo>
                <a:lnTo>
                  <a:pt x="1332" y="1151"/>
                </a:lnTo>
                <a:lnTo>
                  <a:pt x="1350" y="1139"/>
                </a:lnTo>
                <a:lnTo>
                  <a:pt x="1358" y="1132"/>
                </a:lnTo>
                <a:lnTo>
                  <a:pt x="1365" y="1124"/>
                </a:lnTo>
                <a:lnTo>
                  <a:pt x="1377" y="1122"/>
                </a:lnTo>
                <a:lnTo>
                  <a:pt x="1391" y="1122"/>
                </a:lnTo>
                <a:lnTo>
                  <a:pt x="1404" y="1126"/>
                </a:lnTo>
                <a:lnTo>
                  <a:pt x="1418" y="1130"/>
                </a:lnTo>
                <a:lnTo>
                  <a:pt x="1445" y="1141"/>
                </a:lnTo>
                <a:lnTo>
                  <a:pt x="1474" y="1154"/>
                </a:lnTo>
                <a:lnTo>
                  <a:pt x="1497" y="1154"/>
                </a:lnTo>
                <a:lnTo>
                  <a:pt x="1509" y="1152"/>
                </a:lnTo>
                <a:lnTo>
                  <a:pt x="1520" y="1150"/>
                </a:lnTo>
                <a:lnTo>
                  <a:pt x="1532" y="1147"/>
                </a:lnTo>
                <a:lnTo>
                  <a:pt x="1542" y="1141"/>
                </a:lnTo>
                <a:lnTo>
                  <a:pt x="1553" y="1136"/>
                </a:lnTo>
                <a:lnTo>
                  <a:pt x="1561" y="1128"/>
                </a:lnTo>
                <a:lnTo>
                  <a:pt x="1579" y="1130"/>
                </a:lnTo>
                <a:lnTo>
                  <a:pt x="1595" y="1136"/>
                </a:lnTo>
                <a:lnTo>
                  <a:pt x="1609" y="1144"/>
                </a:lnTo>
                <a:lnTo>
                  <a:pt x="1621" y="1154"/>
                </a:lnTo>
                <a:lnTo>
                  <a:pt x="1632" y="1165"/>
                </a:lnTo>
                <a:lnTo>
                  <a:pt x="1641" y="1177"/>
                </a:lnTo>
                <a:lnTo>
                  <a:pt x="1649" y="1189"/>
                </a:lnTo>
                <a:lnTo>
                  <a:pt x="1656" y="1201"/>
                </a:lnTo>
                <a:lnTo>
                  <a:pt x="1753" y="1201"/>
                </a:lnTo>
                <a:lnTo>
                  <a:pt x="1851" y="1204"/>
                </a:lnTo>
                <a:lnTo>
                  <a:pt x="1949" y="1205"/>
                </a:lnTo>
                <a:lnTo>
                  <a:pt x="2048" y="1207"/>
                </a:lnTo>
                <a:lnTo>
                  <a:pt x="2051" y="1154"/>
                </a:lnTo>
                <a:lnTo>
                  <a:pt x="2054" y="1099"/>
                </a:lnTo>
                <a:lnTo>
                  <a:pt x="2056" y="1043"/>
                </a:lnTo>
                <a:lnTo>
                  <a:pt x="2056" y="988"/>
                </a:lnTo>
                <a:lnTo>
                  <a:pt x="2055" y="873"/>
                </a:lnTo>
                <a:lnTo>
                  <a:pt x="2051" y="760"/>
                </a:lnTo>
                <a:close/>
                <a:moveTo>
                  <a:pt x="1935" y="1754"/>
                </a:moveTo>
                <a:lnTo>
                  <a:pt x="1935" y="1754"/>
                </a:lnTo>
                <a:lnTo>
                  <a:pt x="1924" y="1552"/>
                </a:lnTo>
                <a:lnTo>
                  <a:pt x="1911" y="1333"/>
                </a:lnTo>
                <a:lnTo>
                  <a:pt x="1896" y="1333"/>
                </a:lnTo>
                <a:lnTo>
                  <a:pt x="1882" y="1333"/>
                </a:lnTo>
                <a:lnTo>
                  <a:pt x="1868" y="1332"/>
                </a:lnTo>
                <a:lnTo>
                  <a:pt x="1853" y="1333"/>
                </a:lnTo>
                <a:lnTo>
                  <a:pt x="1851" y="1352"/>
                </a:lnTo>
                <a:lnTo>
                  <a:pt x="1849" y="1373"/>
                </a:lnTo>
                <a:lnTo>
                  <a:pt x="1848" y="1394"/>
                </a:lnTo>
                <a:lnTo>
                  <a:pt x="1849" y="1418"/>
                </a:lnTo>
                <a:lnTo>
                  <a:pt x="1853" y="1463"/>
                </a:lnTo>
                <a:lnTo>
                  <a:pt x="1858" y="1510"/>
                </a:lnTo>
                <a:lnTo>
                  <a:pt x="1858" y="1539"/>
                </a:lnTo>
                <a:lnTo>
                  <a:pt x="1858" y="1569"/>
                </a:lnTo>
                <a:lnTo>
                  <a:pt x="1858" y="1597"/>
                </a:lnTo>
                <a:lnTo>
                  <a:pt x="1858" y="1627"/>
                </a:lnTo>
                <a:lnTo>
                  <a:pt x="1860" y="1684"/>
                </a:lnTo>
                <a:lnTo>
                  <a:pt x="1863" y="1713"/>
                </a:lnTo>
                <a:lnTo>
                  <a:pt x="1863" y="1740"/>
                </a:lnTo>
                <a:lnTo>
                  <a:pt x="1864" y="1852"/>
                </a:lnTo>
                <a:lnTo>
                  <a:pt x="1868" y="1961"/>
                </a:lnTo>
                <a:lnTo>
                  <a:pt x="1871" y="1980"/>
                </a:lnTo>
                <a:lnTo>
                  <a:pt x="1873" y="1989"/>
                </a:lnTo>
                <a:lnTo>
                  <a:pt x="1877" y="1999"/>
                </a:lnTo>
                <a:lnTo>
                  <a:pt x="1893" y="1995"/>
                </a:lnTo>
                <a:lnTo>
                  <a:pt x="1908" y="1989"/>
                </a:lnTo>
                <a:lnTo>
                  <a:pt x="1938" y="1977"/>
                </a:lnTo>
                <a:lnTo>
                  <a:pt x="1939" y="1951"/>
                </a:lnTo>
                <a:lnTo>
                  <a:pt x="1941" y="1924"/>
                </a:lnTo>
                <a:lnTo>
                  <a:pt x="1941" y="1868"/>
                </a:lnTo>
                <a:lnTo>
                  <a:pt x="1938" y="1810"/>
                </a:lnTo>
                <a:lnTo>
                  <a:pt x="1935" y="1754"/>
                </a:lnTo>
                <a:close/>
                <a:moveTo>
                  <a:pt x="1853" y="1819"/>
                </a:moveTo>
                <a:lnTo>
                  <a:pt x="1853" y="1819"/>
                </a:lnTo>
                <a:lnTo>
                  <a:pt x="1851" y="1823"/>
                </a:lnTo>
                <a:lnTo>
                  <a:pt x="1848" y="1826"/>
                </a:lnTo>
                <a:lnTo>
                  <a:pt x="1845" y="1826"/>
                </a:lnTo>
                <a:lnTo>
                  <a:pt x="1843" y="1827"/>
                </a:lnTo>
                <a:lnTo>
                  <a:pt x="1836" y="1826"/>
                </a:lnTo>
                <a:lnTo>
                  <a:pt x="1829" y="1823"/>
                </a:lnTo>
                <a:lnTo>
                  <a:pt x="1828" y="1839"/>
                </a:lnTo>
                <a:lnTo>
                  <a:pt x="1828" y="1857"/>
                </a:lnTo>
                <a:lnTo>
                  <a:pt x="1830" y="1895"/>
                </a:lnTo>
                <a:lnTo>
                  <a:pt x="1832" y="1935"/>
                </a:lnTo>
                <a:lnTo>
                  <a:pt x="1832" y="1952"/>
                </a:lnTo>
                <a:lnTo>
                  <a:pt x="1830" y="1970"/>
                </a:lnTo>
                <a:lnTo>
                  <a:pt x="1859" y="1999"/>
                </a:lnTo>
                <a:lnTo>
                  <a:pt x="1858" y="1955"/>
                </a:lnTo>
                <a:lnTo>
                  <a:pt x="1856" y="1909"/>
                </a:lnTo>
                <a:lnTo>
                  <a:pt x="1856" y="1863"/>
                </a:lnTo>
                <a:lnTo>
                  <a:pt x="1853" y="1819"/>
                </a:lnTo>
                <a:close/>
                <a:moveTo>
                  <a:pt x="1849" y="1664"/>
                </a:moveTo>
                <a:lnTo>
                  <a:pt x="1849" y="1664"/>
                </a:lnTo>
                <a:lnTo>
                  <a:pt x="1847" y="1578"/>
                </a:lnTo>
                <a:lnTo>
                  <a:pt x="1844" y="1497"/>
                </a:lnTo>
                <a:lnTo>
                  <a:pt x="1841" y="1415"/>
                </a:lnTo>
                <a:lnTo>
                  <a:pt x="1839" y="1374"/>
                </a:lnTo>
                <a:lnTo>
                  <a:pt x="1834" y="1331"/>
                </a:lnTo>
                <a:lnTo>
                  <a:pt x="1819" y="1331"/>
                </a:lnTo>
                <a:lnTo>
                  <a:pt x="1809" y="1329"/>
                </a:lnTo>
                <a:lnTo>
                  <a:pt x="1809" y="1407"/>
                </a:lnTo>
                <a:lnTo>
                  <a:pt x="1811" y="1480"/>
                </a:lnTo>
                <a:lnTo>
                  <a:pt x="1819" y="1631"/>
                </a:lnTo>
                <a:lnTo>
                  <a:pt x="1821" y="1684"/>
                </a:lnTo>
                <a:lnTo>
                  <a:pt x="1822" y="1709"/>
                </a:lnTo>
                <a:lnTo>
                  <a:pt x="1825" y="1731"/>
                </a:lnTo>
                <a:lnTo>
                  <a:pt x="1833" y="1729"/>
                </a:lnTo>
                <a:lnTo>
                  <a:pt x="1840" y="1728"/>
                </a:lnTo>
                <a:lnTo>
                  <a:pt x="1845" y="1728"/>
                </a:lnTo>
                <a:lnTo>
                  <a:pt x="1852" y="1728"/>
                </a:lnTo>
                <a:lnTo>
                  <a:pt x="1852" y="1720"/>
                </a:lnTo>
                <a:lnTo>
                  <a:pt x="1852" y="1712"/>
                </a:lnTo>
                <a:lnTo>
                  <a:pt x="1851" y="1695"/>
                </a:lnTo>
                <a:lnTo>
                  <a:pt x="1849" y="1687"/>
                </a:lnTo>
                <a:lnTo>
                  <a:pt x="1849" y="1679"/>
                </a:lnTo>
                <a:lnTo>
                  <a:pt x="1851" y="1671"/>
                </a:lnTo>
                <a:lnTo>
                  <a:pt x="1853" y="1664"/>
                </a:lnTo>
                <a:lnTo>
                  <a:pt x="1855" y="1663"/>
                </a:lnTo>
                <a:lnTo>
                  <a:pt x="1853" y="1661"/>
                </a:lnTo>
                <a:lnTo>
                  <a:pt x="1852" y="1664"/>
                </a:lnTo>
                <a:lnTo>
                  <a:pt x="1849" y="1664"/>
                </a:lnTo>
                <a:close/>
                <a:moveTo>
                  <a:pt x="1853" y="1771"/>
                </a:moveTo>
                <a:lnTo>
                  <a:pt x="1853" y="1771"/>
                </a:lnTo>
                <a:lnTo>
                  <a:pt x="1847" y="1773"/>
                </a:lnTo>
                <a:lnTo>
                  <a:pt x="1840" y="1774"/>
                </a:lnTo>
                <a:lnTo>
                  <a:pt x="1833" y="1774"/>
                </a:lnTo>
                <a:lnTo>
                  <a:pt x="1826" y="1776"/>
                </a:lnTo>
                <a:lnTo>
                  <a:pt x="1826" y="1784"/>
                </a:lnTo>
                <a:lnTo>
                  <a:pt x="1828" y="1790"/>
                </a:lnTo>
                <a:lnTo>
                  <a:pt x="1829" y="1803"/>
                </a:lnTo>
                <a:lnTo>
                  <a:pt x="1833" y="1801"/>
                </a:lnTo>
                <a:lnTo>
                  <a:pt x="1837" y="1801"/>
                </a:lnTo>
                <a:lnTo>
                  <a:pt x="1844" y="1803"/>
                </a:lnTo>
                <a:lnTo>
                  <a:pt x="1849" y="1803"/>
                </a:lnTo>
                <a:lnTo>
                  <a:pt x="1852" y="1801"/>
                </a:lnTo>
                <a:lnTo>
                  <a:pt x="1855" y="1799"/>
                </a:lnTo>
                <a:lnTo>
                  <a:pt x="1855" y="1793"/>
                </a:lnTo>
                <a:lnTo>
                  <a:pt x="1855" y="1786"/>
                </a:lnTo>
                <a:lnTo>
                  <a:pt x="1855" y="1780"/>
                </a:lnTo>
                <a:lnTo>
                  <a:pt x="1853" y="1771"/>
                </a:lnTo>
                <a:close/>
                <a:moveTo>
                  <a:pt x="1849" y="1741"/>
                </a:moveTo>
                <a:lnTo>
                  <a:pt x="1849" y="1741"/>
                </a:lnTo>
                <a:lnTo>
                  <a:pt x="1843" y="1743"/>
                </a:lnTo>
                <a:lnTo>
                  <a:pt x="1836" y="1743"/>
                </a:lnTo>
                <a:lnTo>
                  <a:pt x="1829" y="1743"/>
                </a:lnTo>
                <a:lnTo>
                  <a:pt x="1824" y="1744"/>
                </a:lnTo>
                <a:lnTo>
                  <a:pt x="1824" y="1747"/>
                </a:lnTo>
                <a:lnTo>
                  <a:pt x="1825" y="1751"/>
                </a:lnTo>
                <a:lnTo>
                  <a:pt x="1825" y="1754"/>
                </a:lnTo>
                <a:lnTo>
                  <a:pt x="1825" y="1759"/>
                </a:lnTo>
                <a:lnTo>
                  <a:pt x="1833" y="1756"/>
                </a:lnTo>
                <a:lnTo>
                  <a:pt x="1840" y="1756"/>
                </a:lnTo>
                <a:lnTo>
                  <a:pt x="1853" y="1761"/>
                </a:lnTo>
                <a:lnTo>
                  <a:pt x="1852" y="1751"/>
                </a:lnTo>
                <a:lnTo>
                  <a:pt x="1851" y="1746"/>
                </a:lnTo>
                <a:lnTo>
                  <a:pt x="1849" y="1741"/>
                </a:lnTo>
                <a:close/>
                <a:moveTo>
                  <a:pt x="1811" y="1778"/>
                </a:moveTo>
                <a:lnTo>
                  <a:pt x="1811" y="1778"/>
                </a:lnTo>
                <a:lnTo>
                  <a:pt x="1804" y="1778"/>
                </a:lnTo>
                <a:lnTo>
                  <a:pt x="1800" y="1777"/>
                </a:lnTo>
                <a:lnTo>
                  <a:pt x="1799" y="1776"/>
                </a:lnTo>
                <a:lnTo>
                  <a:pt x="1800" y="1782"/>
                </a:lnTo>
                <a:lnTo>
                  <a:pt x="1802" y="1788"/>
                </a:lnTo>
                <a:lnTo>
                  <a:pt x="1802" y="1804"/>
                </a:lnTo>
                <a:lnTo>
                  <a:pt x="1806" y="1804"/>
                </a:lnTo>
                <a:lnTo>
                  <a:pt x="1809" y="1804"/>
                </a:lnTo>
                <a:lnTo>
                  <a:pt x="1811" y="1803"/>
                </a:lnTo>
                <a:lnTo>
                  <a:pt x="1815" y="1803"/>
                </a:lnTo>
                <a:lnTo>
                  <a:pt x="1815" y="1795"/>
                </a:lnTo>
                <a:lnTo>
                  <a:pt x="1815" y="1789"/>
                </a:lnTo>
                <a:lnTo>
                  <a:pt x="1811" y="1778"/>
                </a:lnTo>
                <a:close/>
                <a:moveTo>
                  <a:pt x="1800" y="1507"/>
                </a:moveTo>
                <a:lnTo>
                  <a:pt x="1800" y="1507"/>
                </a:lnTo>
                <a:lnTo>
                  <a:pt x="1795" y="1567"/>
                </a:lnTo>
                <a:lnTo>
                  <a:pt x="1788" y="1623"/>
                </a:lnTo>
                <a:lnTo>
                  <a:pt x="1781" y="1678"/>
                </a:lnTo>
                <a:lnTo>
                  <a:pt x="1776" y="1731"/>
                </a:lnTo>
                <a:lnTo>
                  <a:pt x="1779" y="1729"/>
                </a:lnTo>
                <a:lnTo>
                  <a:pt x="1783" y="1729"/>
                </a:lnTo>
                <a:lnTo>
                  <a:pt x="1792" y="1729"/>
                </a:lnTo>
                <a:lnTo>
                  <a:pt x="1802" y="1729"/>
                </a:lnTo>
                <a:lnTo>
                  <a:pt x="1811" y="1728"/>
                </a:lnTo>
                <a:lnTo>
                  <a:pt x="1810" y="1672"/>
                </a:lnTo>
                <a:lnTo>
                  <a:pt x="1807" y="1616"/>
                </a:lnTo>
                <a:lnTo>
                  <a:pt x="1804" y="1562"/>
                </a:lnTo>
                <a:lnTo>
                  <a:pt x="1803" y="1535"/>
                </a:lnTo>
                <a:lnTo>
                  <a:pt x="1800" y="1507"/>
                </a:lnTo>
                <a:close/>
                <a:moveTo>
                  <a:pt x="1800" y="1741"/>
                </a:moveTo>
                <a:lnTo>
                  <a:pt x="1800" y="1741"/>
                </a:lnTo>
                <a:lnTo>
                  <a:pt x="1799" y="1746"/>
                </a:lnTo>
                <a:lnTo>
                  <a:pt x="1798" y="1750"/>
                </a:lnTo>
                <a:lnTo>
                  <a:pt x="1799" y="1761"/>
                </a:lnTo>
                <a:lnTo>
                  <a:pt x="1804" y="1761"/>
                </a:lnTo>
                <a:lnTo>
                  <a:pt x="1807" y="1761"/>
                </a:lnTo>
                <a:lnTo>
                  <a:pt x="1810" y="1759"/>
                </a:lnTo>
                <a:lnTo>
                  <a:pt x="1810" y="1752"/>
                </a:lnTo>
                <a:lnTo>
                  <a:pt x="1809" y="1747"/>
                </a:lnTo>
                <a:lnTo>
                  <a:pt x="1804" y="1743"/>
                </a:lnTo>
                <a:lnTo>
                  <a:pt x="1800" y="1741"/>
                </a:lnTo>
                <a:close/>
                <a:moveTo>
                  <a:pt x="1792" y="1475"/>
                </a:moveTo>
                <a:lnTo>
                  <a:pt x="1792" y="1475"/>
                </a:lnTo>
                <a:lnTo>
                  <a:pt x="1795" y="1472"/>
                </a:lnTo>
                <a:lnTo>
                  <a:pt x="1796" y="1471"/>
                </a:lnTo>
                <a:lnTo>
                  <a:pt x="1799" y="1469"/>
                </a:lnTo>
                <a:lnTo>
                  <a:pt x="1800" y="1464"/>
                </a:lnTo>
                <a:lnTo>
                  <a:pt x="1798" y="1433"/>
                </a:lnTo>
                <a:lnTo>
                  <a:pt x="1796" y="1399"/>
                </a:lnTo>
                <a:lnTo>
                  <a:pt x="1795" y="1363"/>
                </a:lnTo>
                <a:lnTo>
                  <a:pt x="1792" y="1331"/>
                </a:lnTo>
                <a:lnTo>
                  <a:pt x="1784" y="1332"/>
                </a:lnTo>
                <a:lnTo>
                  <a:pt x="1775" y="1331"/>
                </a:lnTo>
                <a:lnTo>
                  <a:pt x="1764" y="1331"/>
                </a:lnTo>
                <a:lnTo>
                  <a:pt x="1753" y="1331"/>
                </a:lnTo>
                <a:lnTo>
                  <a:pt x="1750" y="1355"/>
                </a:lnTo>
                <a:lnTo>
                  <a:pt x="1749" y="1380"/>
                </a:lnTo>
                <a:lnTo>
                  <a:pt x="1749" y="1405"/>
                </a:lnTo>
                <a:lnTo>
                  <a:pt x="1747" y="1430"/>
                </a:lnTo>
                <a:lnTo>
                  <a:pt x="1742" y="1465"/>
                </a:lnTo>
                <a:lnTo>
                  <a:pt x="1734" y="1501"/>
                </a:lnTo>
                <a:lnTo>
                  <a:pt x="1726" y="1537"/>
                </a:lnTo>
                <a:lnTo>
                  <a:pt x="1719" y="1573"/>
                </a:lnTo>
                <a:lnTo>
                  <a:pt x="1715" y="1603"/>
                </a:lnTo>
                <a:lnTo>
                  <a:pt x="1712" y="1633"/>
                </a:lnTo>
                <a:lnTo>
                  <a:pt x="1709" y="1661"/>
                </a:lnTo>
                <a:lnTo>
                  <a:pt x="1707" y="1684"/>
                </a:lnTo>
                <a:lnTo>
                  <a:pt x="1705" y="1705"/>
                </a:lnTo>
                <a:lnTo>
                  <a:pt x="1701" y="1714"/>
                </a:lnTo>
                <a:lnTo>
                  <a:pt x="1698" y="1718"/>
                </a:lnTo>
                <a:lnTo>
                  <a:pt x="1696" y="1722"/>
                </a:lnTo>
                <a:lnTo>
                  <a:pt x="1692" y="1720"/>
                </a:lnTo>
                <a:lnTo>
                  <a:pt x="1689" y="1717"/>
                </a:lnTo>
                <a:lnTo>
                  <a:pt x="1689" y="1713"/>
                </a:lnTo>
                <a:lnTo>
                  <a:pt x="1689" y="1709"/>
                </a:lnTo>
                <a:lnTo>
                  <a:pt x="1690" y="1699"/>
                </a:lnTo>
                <a:lnTo>
                  <a:pt x="1692" y="1692"/>
                </a:lnTo>
                <a:lnTo>
                  <a:pt x="1694" y="1673"/>
                </a:lnTo>
                <a:lnTo>
                  <a:pt x="1696" y="1656"/>
                </a:lnTo>
                <a:lnTo>
                  <a:pt x="1701" y="1618"/>
                </a:lnTo>
                <a:lnTo>
                  <a:pt x="1708" y="1580"/>
                </a:lnTo>
                <a:lnTo>
                  <a:pt x="1723" y="1499"/>
                </a:lnTo>
                <a:lnTo>
                  <a:pt x="1730" y="1458"/>
                </a:lnTo>
                <a:lnTo>
                  <a:pt x="1735" y="1416"/>
                </a:lnTo>
                <a:lnTo>
                  <a:pt x="1738" y="1374"/>
                </a:lnTo>
                <a:lnTo>
                  <a:pt x="1739" y="1331"/>
                </a:lnTo>
                <a:lnTo>
                  <a:pt x="1730" y="1331"/>
                </a:lnTo>
                <a:lnTo>
                  <a:pt x="1720" y="1333"/>
                </a:lnTo>
                <a:lnTo>
                  <a:pt x="1705" y="1430"/>
                </a:lnTo>
                <a:lnTo>
                  <a:pt x="1692" y="1532"/>
                </a:lnTo>
                <a:lnTo>
                  <a:pt x="1678" y="1634"/>
                </a:lnTo>
                <a:lnTo>
                  <a:pt x="1663" y="1727"/>
                </a:lnTo>
                <a:lnTo>
                  <a:pt x="1689" y="1725"/>
                </a:lnTo>
                <a:lnTo>
                  <a:pt x="1715" y="1725"/>
                </a:lnTo>
                <a:lnTo>
                  <a:pt x="1762" y="1727"/>
                </a:lnTo>
                <a:lnTo>
                  <a:pt x="1770" y="1665"/>
                </a:lnTo>
                <a:lnTo>
                  <a:pt x="1780" y="1604"/>
                </a:lnTo>
                <a:lnTo>
                  <a:pt x="1788" y="1540"/>
                </a:lnTo>
                <a:lnTo>
                  <a:pt x="1791" y="1507"/>
                </a:lnTo>
                <a:lnTo>
                  <a:pt x="1792" y="1475"/>
                </a:lnTo>
                <a:close/>
                <a:moveTo>
                  <a:pt x="1770" y="1780"/>
                </a:moveTo>
                <a:lnTo>
                  <a:pt x="1770" y="1780"/>
                </a:lnTo>
                <a:lnTo>
                  <a:pt x="1770" y="1786"/>
                </a:lnTo>
                <a:lnTo>
                  <a:pt x="1770" y="1792"/>
                </a:lnTo>
                <a:lnTo>
                  <a:pt x="1770" y="1804"/>
                </a:lnTo>
                <a:lnTo>
                  <a:pt x="1783" y="1804"/>
                </a:lnTo>
                <a:lnTo>
                  <a:pt x="1784" y="1797"/>
                </a:lnTo>
                <a:lnTo>
                  <a:pt x="1785" y="1790"/>
                </a:lnTo>
                <a:lnTo>
                  <a:pt x="1785" y="1785"/>
                </a:lnTo>
                <a:lnTo>
                  <a:pt x="1787" y="1778"/>
                </a:lnTo>
                <a:lnTo>
                  <a:pt x="1783" y="1778"/>
                </a:lnTo>
                <a:lnTo>
                  <a:pt x="1779" y="1778"/>
                </a:lnTo>
                <a:lnTo>
                  <a:pt x="1775" y="1780"/>
                </a:lnTo>
                <a:lnTo>
                  <a:pt x="1770" y="1780"/>
                </a:lnTo>
                <a:close/>
                <a:moveTo>
                  <a:pt x="1781" y="1744"/>
                </a:moveTo>
                <a:lnTo>
                  <a:pt x="1781" y="1744"/>
                </a:lnTo>
                <a:lnTo>
                  <a:pt x="1777" y="1744"/>
                </a:lnTo>
                <a:lnTo>
                  <a:pt x="1776" y="1746"/>
                </a:lnTo>
                <a:lnTo>
                  <a:pt x="1772" y="1751"/>
                </a:lnTo>
                <a:lnTo>
                  <a:pt x="1770" y="1755"/>
                </a:lnTo>
                <a:lnTo>
                  <a:pt x="1769" y="1758"/>
                </a:lnTo>
                <a:lnTo>
                  <a:pt x="1768" y="1759"/>
                </a:lnTo>
                <a:lnTo>
                  <a:pt x="1776" y="1761"/>
                </a:lnTo>
                <a:lnTo>
                  <a:pt x="1785" y="1763"/>
                </a:lnTo>
                <a:lnTo>
                  <a:pt x="1784" y="1751"/>
                </a:lnTo>
                <a:lnTo>
                  <a:pt x="1783" y="1747"/>
                </a:lnTo>
                <a:lnTo>
                  <a:pt x="1781" y="1744"/>
                </a:lnTo>
                <a:close/>
                <a:moveTo>
                  <a:pt x="1738" y="1780"/>
                </a:moveTo>
                <a:lnTo>
                  <a:pt x="1738" y="1780"/>
                </a:lnTo>
                <a:lnTo>
                  <a:pt x="1738" y="1788"/>
                </a:lnTo>
                <a:lnTo>
                  <a:pt x="1736" y="1793"/>
                </a:lnTo>
                <a:lnTo>
                  <a:pt x="1736" y="1799"/>
                </a:lnTo>
                <a:lnTo>
                  <a:pt x="1738" y="1804"/>
                </a:lnTo>
                <a:lnTo>
                  <a:pt x="1739" y="1804"/>
                </a:lnTo>
                <a:lnTo>
                  <a:pt x="1743" y="1803"/>
                </a:lnTo>
                <a:lnTo>
                  <a:pt x="1749" y="1803"/>
                </a:lnTo>
                <a:lnTo>
                  <a:pt x="1753" y="1804"/>
                </a:lnTo>
                <a:lnTo>
                  <a:pt x="1756" y="1797"/>
                </a:lnTo>
                <a:lnTo>
                  <a:pt x="1756" y="1790"/>
                </a:lnTo>
                <a:lnTo>
                  <a:pt x="1756" y="1784"/>
                </a:lnTo>
                <a:lnTo>
                  <a:pt x="1757" y="1778"/>
                </a:lnTo>
                <a:lnTo>
                  <a:pt x="1746" y="1777"/>
                </a:lnTo>
                <a:lnTo>
                  <a:pt x="1742" y="1778"/>
                </a:lnTo>
                <a:lnTo>
                  <a:pt x="1738" y="1780"/>
                </a:lnTo>
                <a:close/>
                <a:moveTo>
                  <a:pt x="1749" y="1741"/>
                </a:moveTo>
                <a:lnTo>
                  <a:pt x="1749" y="1741"/>
                </a:lnTo>
                <a:lnTo>
                  <a:pt x="1747" y="1744"/>
                </a:lnTo>
                <a:lnTo>
                  <a:pt x="1745" y="1746"/>
                </a:lnTo>
                <a:lnTo>
                  <a:pt x="1738" y="1744"/>
                </a:lnTo>
                <a:lnTo>
                  <a:pt x="1736" y="1747"/>
                </a:lnTo>
                <a:lnTo>
                  <a:pt x="1735" y="1754"/>
                </a:lnTo>
                <a:lnTo>
                  <a:pt x="1735" y="1759"/>
                </a:lnTo>
                <a:lnTo>
                  <a:pt x="1738" y="1763"/>
                </a:lnTo>
                <a:lnTo>
                  <a:pt x="1738" y="1759"/>
                </a:lnTo>
                <a:lnTo>
                  <a:pt x="1741" y="1758"/>
                </a:lnTo>
                <a:lnTo>
                  <a:pt x="1742" y="1758"/>
                </a:lnTo>
                <a:lnTo>
                  <a:pt x="1745" y="1758"/>
                </a:lnTo>
                <a:lnTo>
                  <a:pt x="1750" y="1761"/>
                </a:lnTo>
                <a:lnTo>
                  <a:pt x="1753" y="1761"/>
                </a:lnTo>
                <a:lnTo>
                  <a:pt x="1754" y="1759"/>
                </a:lnTo>
                <a:lnTo>
                  <a:pt x="1753" y="1755"/>
                </a:lnTo>
                <a:lnTo>
                  <a:pt x="1753" y="1750"/>
                </a:lnTo>
                <a:lnTo>
                  <a:pt x="1753" y="1744"/>
                </a:lnTo>
                <a:lnTo>
                  <a:pt x="1751" y="1743"/>
                </a:lnTo>
                <a:lnTo>
                  <a:pt x="1749" y="1741"/>
                </a:lnTo>
                <a:close/>
                <a:moveTo>
                  <a:pt x="1686" y="1822"/>
                </a:moveTo>
                <a:lnTo>
                  <a:pt x="1686" y="1822"/>
                </a:lnTo>
                <a:lnTo>
                  <a:pt x="1668" y="1883"/>
                </a:lnTo>
                <a:lnTo>
                  <a:pt x="1652" y="1946"/>
                </a:lnTo>
                <a:lnTo>
                  <a:pt x="1674" y="1946"/>
                </a:lnTo>
                <a:lnTo>
                  <a:pt x="1692" y="1946"/>
                </a:lnTo>
                <a:lnTo>
                  <a:pt x="1730" y="1946"/>
                </a:lnTo>
                <a:lnTo>
                  <a:pt x="1738" y="1917"/>
                </a:lnTo>
                <a:lnTo>
                  <a:pt x="1743" y="1887"/>
                </a:lnTo>
                <a:lnTo>
                  <a:pt x="1747" y="1854"/>
                </a:lnTo>
                <a:lnTo>
                  <a:pt x="1751" y="1822"/>
                </a:lnTo>
                <a:lnTo>
                  <a:pt x="1720" y="1822"/>
                </a:lnTo>
                <a:lnTo>
                  <a:pt x="1686" y="1822"/>
                </a:lnTo>
                <a:close/>
                <a:moveTo>
                  <a:pt x="1720" y="1746"/>
                </a:moveTo>
                <a:lnTo>
                  <a:pt x="1720" y="1746"/>
                </a:lnTo>
                <a:lnTo>
                  <a:pt x="1705" y="1743"/>
                </a:lnTo>
                <a:lnTo>
                  <a:pt x="1690" y="1740"/>
                </a:lnTo>
                <a:lnTo>
                  <a:pt x="1675" y="1740"/>
                </a:lnTo>
                <a:lnTo>
                  <a:pt x="1660" y="1740"/>
                </a:lnTo>
                <a:lnTo>
                  <a:pt x="1629" y="1741"/>
                </a:lnTo>
                <a:lnTo>
                  <a:pt x="1596" y="1744"/>
                </a:lnTo>
                <a:lnTo>
                  <a:pt x="1565" y="1743"/>
                </a:lnTo>
                <a:lnTo>
                  <a:pt x="1531" y="1741"/>
                </a:lnTo>
                <a:lnTo>
                  <a:pt x="1498" y="1739"/>
                </a:lnTo>
                <a:lnTo>
                  <a:pt x="1466" y="1737"/>
                </a:lnTo>
                <a:lnTo>
                  <a:pt x="1456" y="1739"/>
                </a:lnTo>
                <a:lnTo>
                  <a:pt x="1448" y="1740"/>
                </a:lnTo>
                <a:lnTo>
                  <a:pt x="1438" y="1741"/>
                </a:lnTo>
                <a:lnTo>
                  <a:pt x="1429" y="1741"/>
                </a:lnTo>
                <a:lnTo>
                  <a:pt x="1345" y="1741"/>
                </a:lnTo>
                <a:lnTo>
                  <a:pt x="1306" y="1740"/>
                </a:lnTo>
                <a:lnTo>
                  <a:pt x="1266" y="1737"/>
                </a:lnTo>
                <a:lnTo>
                  <a:pt x="1245" y="1737"/>
                </a:lnTo>
                <a:lnTo>
                  <a:pt x="1222" y="1737"/>
                </a:lnTo>
                <a:lnTo>
                  <a:pt x="1169" y="1739"/>
                </a:lnTo>
                <a:lnTo>
                  <a:pt x="1113" y="1740"/>
                </a:lnTo>
                <a:lnTo>
                  <a:pt x="1086" y="1739"/>
                </a:lnTo>
                <a:lnTo>
                  <a:pt x="1060" y="1737"/>
                </a:lnTo>
                <a:lnTo>
                  <a:pt x="1033" y="1737"/>
                </a:lnTo>
                <a:lnTo>
                  <a:pt x="1004" y="1737"/>
                </a:lnTo>
                <a:lnTo>
                  <a:pt x="977" y="1739"/>
                </a:lnTo>
                <a:lnTo>
                  <a:pt x="950" y="1740"/>
                </a:lnTo>
                <a:lnTo>
                  <a:pt x="868" y="1739"/>
                </a:lnTo>
                <a:lnTo>
                  <a:pt x="791" y="1740"/>
                </a:lnTo>
                <a:lnTo>
                  <a:pt x="716" y="1740"/>
                </a:lnTo>
                <a:lnTo>
                  <a:pt x="646" y="1737"/>
                </a:lnTo>
                <a:lnTo>
                  <a:pt x="646" y="1754"/>
                </a:lnTo>
                <a:lnTo>
                  <a:pt x="648" y="1771"/>
                </a:lnTo>
                <a:lnTo>
                  <a:pt x="653" y="1807"/>
                </a:lnTo>
                <a:lnTo>
                  <a:pt x="727" y="1807"/>
                </a:lnTo>
                <a:lnTo>
                  <a:pt x="803" y="1807"/>
                </a:lnTo>
                <a:lnTo>
                  <a:pt x="965" y="1807"/>
                </a:lnTo>
                <a:lnTo>
                  <a:pt x="1157" y="1805"/>
                </a:lnTo>
                <a:lnTo>
                  <a:pt x="1336" y="1805"/>
                </a:lnTo>
                <a:lnTo>
                  <a:pt x="1519" y="1804"/>
                </a:lnTo>
                <a:lnTo>
                  <a:pt x="1719" y="1803"/>
                </a:lnTo>
                <a:lnTo>
                  <a:pt x="1719" y="1790"/>
                </a:lnTo>
                <a:lnTo>
                  <a:pt x="1721" y="1777"/>
                </a:lnTo>
                <a:lnTo>
                  <a:pt x="1723" y="1762"/>
                </a:lnTo>
                <a:lnTo>
                  <a:pt x="1721" y="1754"/>
                </a:lnTo>
                <a:lnTo>
                  <a:pt x="1720" y="1746"/>
                </a:lnTo>
                <a:close/>
                <a:moveTo>
                  <a:pt x="1707" y="1331"/>
                </a:moveTo>
                <a:lnTo>
                  <a:pt x="1707" y="1331"/>
                </a:lnTo>
                <a:lnTo>
                  <a:pt x="1701" y="1331"/>
                </a:lnTo>
                <a:lnTo>
                  <a:pt x="1649" y="1331"/>
                </a:lnTo>
                <a:lnTo>
                  <a:pt x="1603" y="1331"/>
                </a:lnTo>
                <a:lnTo>
                  <a:pt x="1557" y="1331"/>
                </a:lnTo>
                <a:lnTo>
                  <a:pt x="1519" y="1329"/>
                </a:lnTo>
                <a:lnTo>
                  <a:pt x="1474" y="1328"/>
                </a:lnTo>
                <a:lnTo>
                  <a:pt x="1428" y="1328"/>
                </a:lnTo>
                <a:lnTo>
                  <a:pt x="1345" y="1329"/>
                </a:lnTo>
                <a:lnTo>
                  <a:pt x="1321" y="1329"/>
                </a:lnTo>
                <a:lnTo>
                  <a:pt x="1300" y="1328"/>
                </a:lnTo>
                <a:lnTo>
                  <a:pt x="1259" y="1326"/>
                </a:lnTo>
                <a:lnTo>
                  <a:pt x="1219" y="1326"/>
                </a:lnTo>
                <a:lnTo>
                  <a:pt x="1200" y="1326"/>
                </a:lnTo>
                <a:lnTo>
                  <a:pt x="1191" y="1328"/>
                </a:lnTo>
                <a:lnTo>
                  <a:pt x="1183" y="1331"/>
                </a:lnTo>
                <a:lnTo>
                  <a:pt x="1180" y="1326"/>
                </a:lnTo>
                <a:lnTo>
                  <a:pt x="1177" y="1325"/>
                </a:lnTo>
                <a:lnTo>
                  <a:pt x="1170" y="1325"/>
                </a:lnTo>
                <a:lnTo>
                  <a:pt x="1147" y="1322"/>
                </a:lnTo>
                <a:lnTo>
                  <a:pt x="1123" y="1322"/>
                </a:lnTo>
                <a:lnTo>
                  <a:pt x="1074" y="1324"/>
                </a:lnTo>
                <a:lnTo>
                  <a:pt x="1027" y="1322"/>
                </a:lnTo>
                <a:lnTo>
                  <a:pt x="980" y="1320"/>
                </a:lnTo>
                <a:lnTo>
                  <a:pt x="930" y="1317"/>
                </a:lnTo>
                <a:lnTo>
                  <a:pt x="881" y="1316"/>
                </a:lnTo>
                <a:lnTo>
                  <a:pt x="861" y="1314"/>
                </a:lnTo>
                <a:lnTo>
                  <a:pt x="842" y="1313"/>
                </a:lnTo>
                <a:lnTo>
                  <a:pt x="825" y="1311"/>
                </a:lnTo>
                <a:lnTo>
                  <a:pt x="817" y="1311"/>
                </a:lnTo>
                <a:lnTo>
                  <a:pt x="810" y="1311"/>
                </a:lnTo>
                <a:lnTo>
                  <a:pt x="804" y="1314"/>
                </a:lnTo>
                <a:lnTo>
                  <a:pt x="800" y="1317"/>
                </a:lnTo>
                <a:lnTo>
                  <a:pt x="796" y="1320"/>
                </a:lnTo>
                <a:lnTo>
                  <a:pt x="793" y="1320"/>
                </a:lnTo>
                <a:lnTo>
                  <a:pt x="791" y="1320"/>
                </a:lnTo>
                <a:lnTo>
                  <a:pt x="667" y="1314"/>
                </a:lnTo>
                <a:lnTo>
                  <a:pt x="602" y="1313"/>
                </a:lnTo>
                <a:lnTo>
                  <a:pt x="547" y="1311"/>
                </a:lnTo>
                <a:lnTo>
                  <a:pt x="539" y="1389"/>
                </a:lnTo>
                <a:lnTo>
                  <a:pt x="531" y="1465"/>
                </a:lnTo>
                <a:lnTo>
                  <a:pt x="523" y="1541"/>
                </a:lnTo>
                <a:lnTo>
                  <a:pt x="514" y="1620"/>
                </a:lnTo>
                <a:lnTo>
                  <a:pt x="512" y="1645"/>
                </a:lnTo>
                <a:lnTo>
                  <a:pt x="508" y="1671"/>
                </a:lnTo>
                <a:lnTo>
                  <a:pt x="506" y="1695"/>
                </a:lnTo>
                <a:lnTo>
                  <a:pt x="506" y="1707"/>
                </a:lnTo>
                <a:lnTo>
                  <a:pt x="508" y="1718"/>
                </a:lnTo>
                <a:lnTo>
                  <a:pt x="517" y="1721"/>
                </a:lnTo>
                <a:lnTo>
                  <a:pt x="529" y="1724"/>
                </a:lnTo>
                <a:lnTo>
                  <a:pt x="554" y="1725"/>
                </a:lnTo>
                <a:lnTo>
                  <a:pt x="608" y="1727"/>
                </a:lnTo>
                <a:lnTo>
                  <a:pt x="676" y="1728"/>
                </a:lnTo>
                <a:lnTo>
                  <a:pt x="743" y="1728"/>
                </a:lnTo>
                <a:lnTo>
                  <a:pt x="885" y="1728"/>
                </a:lnTo>
                <a:lnTo>
                  <a:pt x="1022" y="1727"/>
                </a:lnTo>
                <a:lnTo>
                  <a:pt x="1093" y="1727"/>
                </a:lnTo>
                <a:lnTo>
                  <a:pt x="1158" y="1728"/>
                </a:lnTo>
                <a:lnTo>
                  <a:pt x="1222" y="1729"/>
                </a:lnTo>
                <a:lnTo>
                  <a:pt x="1285" y="1728"/>
                </a:lnTo>
                <a:lnTo>
                  <a:pt x="1374" y="1728"/>
                </a:lnTo>
                <a:lnTo>
                  <a:pt x="1468" y="1728"/>
                </a:lnTo>
                <a:lnTo>
                  <a:pt x="1562" y="1728"/>
                </a:lnTo>
                <a:lnTo>
                  <a:pt x="1609" y="1727"/>
                </a:lnTo>
                <a:lnTo>
                  <a:pt x="1653" y="1725"/>
                </a:lnTo>
                <a:lnTo>
                  <a:pt x="1682" y="1525"/>
                </a:lnTo>
                <a:lnTo>
                  <a:pt x="1696" y="1427"/>
                </a:lnTo>
                <a:lnTo>
                  <a:pt x="1707" y="1331"/>
                </a:lnTo>
                <a:close/>
                <a:moveTo>
                  <a:pt x="1653" y="1822"/>
                </a:moveTo>
                <a:lnTo>
                  <a:pt x="1653" y="1822"/>
                </a:lnTo>
                <a:lnTo>
                  <a:pt x="1653" y="1833"/>
                </a:lnTo>
                <a:lnTo>
                  <a:pt x="1653" y="1839"/>
                </a:lnTo>
                <a:lnTo>
                  <a:pt x="1652" y="1846"/>
                </a:lnTo>
                <a:lnTo>
                  <a:pt x="1645" y="1868"/>
                </a:lnTo>
                <a:lnTo>
                  <a:pt x="1637" y="1891"/>
                </a:lnTo>
                <a:lnTo>
                  <a:pt x="1634" y="1902"/>
                </a:lnTo>
                <a:lnTo>
                  <a:pt x="1634" y="1913"/>
                </a:lnTo>
                <a:lnTo>
                  <a:pt x="1636" y="1922"/>
                </a:lnTo>
                <a:lnTo>
                  <a:pt x="1637" y="1928"/>
                </a:lnTo>
                <a:lnTo>
                  <a:pt x="1641" y="1932"/>
                </a:lnTo>
                <a:lnTo>
                  <a:pt x="1658" y="1878"/>
                </a:lnTo>
                <a:lnTo>
                  <a:pt x="1664" y="1850"/>
                </a:lnTo>
                <a:lnTo>
                  <a:pt x="1671" y="1822"/>
                </a:lnTo>
                <a:lnTo>
                  <a:pt x="1667" y="1820"/>
                </a:lnTo>
                <a:lnTo>
                  <a:pt x="1664" y="1820"/>
                </a:lnTo>
                <a:lnTo>
                  <a:pt x="1659" y="1822"/>
                </a:lnTo>
                <a:lnTo>
                  <a:pt x="1653" y="1822"/>
                </a:lnTo>
                <a:close/>
                <a:moveTo>
                  <a:pt x="1331" y="1219"/>
                </a:moveTo>
                <a:lnTo>
                  <a:pt x="1331" y="1219"/>
                </a:lnTo>
                <a:lnTo>
                  <a:pt x="1345" y="1227"/>
                </a:lnTo>
                <a:lnTo>
                  <a:pt x="1361" y="1234"/>
                </a:lnTo>
                <a:lnTo>
                  <a:pt x="1368" y="1237"/>
                </a:lnTo>
                <a:lnTo>
                  <a:pt x="1377" y="1237"/>
                </a:lnTo>
                <a:lnTo>
                  <a:pt x="1385" y="1237"/>
                </a:lnTo>
                <a:lnTo>
                  <a:pt x="1395" y="1235"/>
                </a:lnTo>
                <a:lnTo>
                  <a:pt x="1423" y="1242"/>
                </a:lnTo>
                <a:lnTo>
                  <a:pt x="1455" y="1248"/>
                </a:lnTo>
                <a:lnTo>
                  <a:pt x="1487" y="1250"/>
                </a:lnTo>
                <a:lnTo>
                  <a:pt x="1520" y="1252"/>
                </a:lnTo>
                <a:lnTo>
                  <a:pt x="1553" y="1252"/>
                </a:lnTo>
                <a:lnTo>
                  <a:pt x="1583" y="1248"/>
                </a:lnTo>
                <a:lnTo>
                  <a:pt x="1611" y="1242"/>
                </a:lnTo>
                <a:lnTo>
                  <a:pt x="1624" y="1238"/>
                </a:lnTo>
                <a:lnTo>
                  <a:pt x="1634" y="1234"/>
                </a:lnTo>
                <a:lnTo>
                  <a:pt x="1638" y="1224"/>
                </a:lnTo>
                <a:lnTo>
                  <a:pt x="1640" y="1215"/>
                </a:lnTo>
                <a:lnTo>
                  <a:pt x="1638" y="1205"/>
                </a:lnTo>
                <a:lnTo>
                  <a:pt x="1636" y="1197"/>
                </a:lnTo>
                <a:lnTo>
                  <a:pt x="1630" y="1189"/>
                </a:lnTo>
                <a:lnTo>
                  <a:pt x="1625" y="1181"/>
                </a:lnTo>
                <a:lnTo>
                  <a:pt x="1618" y="1174"/>
                </a:lnTo>
                <a:lnTo>
                  <a:pt x="1610" y="1167"/>
                </a:lnTo>
                <a:lnTo>
                  <a:pt x="1609" y="1173"/>
                </a:lnTo>
                <a:lnTo>
                  <a:pt x="1607" y="1178"/>
                </a:lnTo>
                <a:lnTo>
                  <a:pt x="1602" y="1188"/>
                </a:lnTo>
                <a:lnTo>
                  <a:pt x="1589" y="1204"/>
                </a:lnTo>
                <a:lnTo>
                  <a:pt x="1576" y="1209"/>
                </a:lnTo>
                <a:lnTo>
                  <a:pt x="1562" y="1214"/>
                </a:lnTo>
                <a:lnTo>
                  <a:pt x="1549" y="1218"/>
                </a:lnTo>
                <a:lnTo>
                  <a:pt x="1535" y="1220"/>
                </a:lnTo>
                <a:lnTo>
                  <a:pt x="1521" y="1222"/>
                </a:lnTo>
                <a:lnTo>
                  <a:pt x="1506" y="1223"/>
                </a:lnTo>
                <a:lnTo>
                  <a:pt x="1493" y="1222"/>
                </a:lnTo>
                <a:lnTo>
                  <a:pt x="1479" y="1222"/>
                </a:lnTo>
                <a:lnTo>
                  <a:pt x="1451" y="1218"/>
                </a:lnTo>
                <a:lnTo>
                  <a:pt x="1423" y="1211"/>
                </a:lnTo>
                <a:lnTo>
                  <a:pt x="1398" y="1203"/>
                </a:lnTo>
                <a:lnTo>
                  <a:pt x="1372" y="1192"/>
                </a:lnTo>
                <a:lnTo>
                  <a:pt x="1358" y="1177"/>
                </a:lnTo>
                <a:lnTo>
                  <a:pt x="1353" y="1169"/>
                </a:lnTo>
                <a:lnTo>
                  <a:pt x="1347" y="1159"/>
                </a:lnTo>
                <a:lnTo>
                  <a:pt x="1338" y="1171"/>
                </a:lnTo>
                <a:lnTo>
                  <a:pt x="1334" y="1177"/>
                </a:lnTo>
                <a:lnTo>
                  <a:pt x="1331" y="1184"/>
                </a:lnTo>
                <a:lnTo>
                  <a:pt x="1330" y="1192"/>
                </a:lnTo>
                <a:lnTo>
                  <a:pt x="1328" y="1200"/>
                </a:lnTo>
                <a:lnTo>
                  <a:pt x="1328" y="1208"/>
                </a:lnTo>
                <a:lnTo>
                  <a:pt x="1331" y="1219"/>
                </a:lnTo>
                <a:close/>
                <a:moveTo>
                  <a:pt x="1395" y="1185"/>
                </a:moveTo>
                <a:lnTo>
                  <a:pt x="1395" y="1185"/>
                </a:lnTo>
                <a:lnTo>
                  <a:pt x="1413" y="1193"/>
                </a:lnTo>
                <a:lnTo>
                  <a:pt x="1421" y="1197"/>
                </a:lnTo>
                <a:lnTo>
                  <a:pt x="1429" y="1200"/>
                </a:lnTo>
                <a:lnTo>
                  <a:pt x="1455" y="1204"/>
                </a:lnTo>
                <a:lnTo>
                  <a:pt x="1482" y="1207"/>
                </a:lnTo>
                <a:lnTo>
                  <a:pt x="1511" y="1207"/>
                </a:lnTo>
                <a:lnTo>
                  <a:pt x="1524" y="1207"/>
                </a:lnTo>
                <a:lnTo>
                  <a:pt x="1538" y="1204"/>
                </a:lnTo>
                <a:lnTo>
                  <a:pt x="1550" y="1203"/>
                </a:lnTo>
                <a:lnTo>
                  <a:pt x="1561" y="1199"/>
                </a:lnTo>
                <a:lnTo>
                  <a:pt x="1570" y="1193"/>
                </a:lnTo>
                <a:lnTo>
                  <a:pt x="1579" y="1188"/>
                </a:lnTo>
                <a:lnTo>
                  <a:pt x="1585" y="1181"/>
                </a:lnTo>
                <a:lnTo>
                  <a:pt x="1588" y="1173"/>
                </a:lnTo>
                <a:lnTo>
                  <a:pt x="1591" y="1163"/>
                </a:lnTo>
                <a:lnTo>
                  <a:pt x="1589" y="1152"/>
                </a:lnTo>
                <a:lnTo>
                  <a:pt x="1579" y="1147"/>
                </a:lnTo>
                <a:lnTo>
                  <a:pt x="1570" y="1145"/>
                </a:lnTo>
                <a:lnTo>
                  <a:pt x="1562" y="1147"/>
                </a:lnTo>
                <a:lnTo>
                  <a:pt x="1554" y="1151"/>
                </a:lnTo>
                <a:lnTo>
                  <a:pt x="1539" y="1159"/>
                </a:lnTo>
                <a:lnTo>
                  <a:pt x="1531" y="1165"/>
                </a:lnTo>
                <a:lnTo>
                  <a:pt x="1523" y="1167"/>
                </a:lnTo>
                <a:lnTo>
                  <a:pt x="1511" y="1170"/>
                </a:lnTo>
                <a:lnTo>
                  <a:pt x="1498" y="1171"/>
                </a:lnTo>
                <a:lnTo>
                  <a:pt x="1487" y="1170"/>
                </a:lnTo>
                <a:lnTo>
                  <a:pt x="1477" y="1169"/>
                </a:lnTo>
                <a:lnTo>
                  <a:pt x="1456" y="1165"/>
                </a:lnTo>
                <a:lnTo>
                  <a:pt x="1437" y="1158"/>
                </a:lnTo>
                <a:lnTo>
                  <a:pt x="1418" y="1150"/>
                </a:lnTo>
                <a:lnTo>
                  <a:pt x="1407" y="1145"/>
                </a:lnTo>
                <a:lnTo>
                  <a:pt x="1396" y="1143"/>
                </a:lnTo>
                <a:lnTo>
                  <a:pt x="1385" y="1141"/>
                </a:lnTo>
                <a:lnTo>
                  <a:pt x="1381" y="1143"/>
                </a:lnTo>
                <a:lnTo>
                  <a:pt x="1377" y="1144"/>
                </a:lnTo>
                <a:lnTo>
                  <a:pt x="1372" y="1147"/>
                </a:lnTo>
                <a:lnTo>
                  <a:pt x="1369" y="1150"/>
                </a:lnTo>
                <a:lnTo>
                  <a:pt x="1365" y="1154"/>
                </a:lnTo>
                <a:lnTo>
                  <a:pt x="1362" y="1159"/>
                </a:lnTo>
                <a:lnTo>
                  <a:pt x="1369" y="1167"/>
                </a:lnTo>
                <a:lnTo>
                  <a:pt x="1376" y="1174"/>
                </a:lnTo>
                <a:lnTo>
                  <a:pt x="1385" y="1179"/>
                </a:lnTo>
                <a:lnTo>
                  <a:pt x="1395" y="1185"/>
                </a:lnTo>
                <a:close/>
                <a:moveTo>
                  <a:pt x="1312" y="1209"/>
                </a:moveTo>
                <a:lnTo>
                  <a:pt x="1312" y="1209"/>
                </a:lnTo>
                <a:lnTo>
                  <a:pt x="1145" y="1203"/>
                </a:lnTo>
                <a:lnTo>
                  <a:pt x="1070" y="1203"/>
                </a:lnTo>
                <a:lnTo>
                  <a:pt x="996" y="1204"/>
                </a:lnTo>
                <a:lnTo>
                  <a:pt x="974" y="1204"/>
                </a:lnTo>
                <a:lnTo>
                  <a:pt x="950" y="1203"/>
                </a:lnTo>
                <a:lnTo>
                  <a:pt x="897" y="1201"/>
                </a:lnTo>
                <a:lnTo>
                  <a:pt x="840" y="1200"/>
                </a:lnTo>
                <a:lnTo>
                  <a:pt x="811" y="1200"/>
                </a:lnTo>
                <a:lnTo>
                  <a:pt x="783" y="1201"/>
                </a:lnTo>
                <a:lnTo>
                  <a:pt x="769" y="1199"/>
                </a:lnTo>
                <a:lnTo>
                  <a:pt x="753" y="1196"/>
                </a:lnTo>
                <a:lnTo>
                  <a:pt x="716" y="1194"/>
                </a:lnTo>
                <a:lnTo>
                  <a:pt x="679" y="1194"/>
                </a:lnTo>
                <a:lnTo>
                  <a:pt x="644" y="1196"/>
                </a:lnTo>
                <a:lnTo>
                  <a:pt x="607" y="1196"/>
                </a:lnTo>
                <a:lnTo>
                  <a:pt x="572" y="1193"/>
                </a:lnTo>
                <a:lnTo>
                  <a:pt x="536" y="1192"/>
                </a:lnTo>
                <a:lnTo>
                  <a:pt x="501" y="1190"/>
                </a:lnTo>
                <a:lnTo>
                  <a:pt x="313" y="1188"/>
                </a:lnTo>
                <a:lnTo>
                  <a:pt x="301" y="1194"/>
                </a:lnTo>
                <a:lnTo>
                  <a:pt x="287" y="1203"/>
                </a:lnTo>
                <a:lnTo>
                  <a:pt x="275" y="1211"/>
                </a:lnTo>
                <a:lnTo>
                  <a:pt x="261" y="1219"/>
                </a:lnTo>
                <a:lnTo>
                  <a:pt x="253" y="1222"/>
                </a:lnTo>
                <a:lnTo>
                  <a:pt x="242" y="1224"/>
                </a:lnTo>
                <a:lnTo>
                  <a:pt x="238" y="1226"/>
                </a:lnTo>
                <a:lnTo>
                  <a:pt x="234" y="1228"/>
                </a:lnTo>
                <a:lnTo>
                  <a:pt x="231" y="1233"/>
                </a:lnTo>
                <a:lnTo>
                  <a:pt x="230" y="1238"/>
                </a:lnTo>
                <a:lnTo>
                  <a:pt x="282" y="1239"/>
                </a:lnTo>
                <a:lnTo>
                  <a:pt x="336" y="1242"/>
                </a:lnTo>
                <a:lnTo>
                  <a:pt x="451" y="1243"/>
                </a:lnTo>
                <a:lnTo>
                  <a:pt x="569" y="1243"/>
                </a:lnTo>
                <a:lnTo>
                  <a:pt x="690" y="1245"/>
                </a:lnTo>
                <a:lnTo>
                  <a:pt x="739" y="1245"/>
                </a:lnTo>
                <a:lnTo>
                  <a:pt x="785" y="1245"/>
                </a:lnTo>
                <a:lnTo>
                  <a:pt x="829" y="1245"/>
                </a:lnTo>
                <a:lnTo>
                  <a:pt x="872" y="1245"/>
                </a:lnTo>
                <a:lnTo>
                  <a:pt x="906" y="1246"/>
                </a:lnTo>
                <a:lnTo>
                  <a:pt x="942" y="1246"/>
                </a:lnTo>
                <a:lnTo>
                  <a:pt x="1018" y="1243"/>
                </a:lnTo>
                <a:lnTo>
                  <a:pt x="1056" y="1243"/>
                </a:lnTo>
                <a:lnTo>
                  <a:pt x="1096" y="1245"/>
                </a:lnTo>
                <a:lnTo>
                  <a:pt x="1132" y="1246"/>
                </a:lnTo>
                <a:lnTo>
                  <a:pt x="1169" y="1252"/>
                </a:lnTo>
                <a:lnTo>
                  <a:pt x="1194" y="1254"/>
                </a:lnTo>
                <a:lnTo>
                  <a:pt x="1217" y="1254"/>
                </a:lnTo>
                <a:lnTo>
                  <a:pt x="1241" y="1254"/>
                </a:lnTo>
                <a:lnTo>
                  <a:pt x="1264" y="1253"/>
                </a:lnTo>
                <a:lnTo>
                  <a:pt x="1313" y="1250"/>
                </a:lnTo>
                <a:lnTo>
                  <a:pt x="1336" y="1250"/>
                </a:lnTo>
                <a:lnTo>
                  <a:pt x="1361" y="1253"/>
                </a:lnTo>
                <a:lnTo>
                  <a:pt x="1355" y="1248"/>
                </a:lnTo>
                <a:lnTo>
                  <a:pt x="1349" y="1242"/>
                </a:lnTo>
                <a:lnTo>
                  <a:pt x="1334" y="1233"/>
                </a:lnTo>
                <a:lnTo>
                  <a:pt x="1327" y="1228"/>
                </a:lnTo>
                <a:lnTo>
                  <a:pt x="1321" y="1223"/>
                </a:lnTo>
                <a:lnTo>
                  <a:pt x="1316" y="1216"/>
                </a:lnTo>
                <a:lnTo>
                  <a:pt x="1312" y="1209"/>
                </a:lnTo>
                <a:close/>
                <a:moveTo>
                  <a:pt x="602" y="1785"/>
                </a:moveTo>
                <a:lnTo>
                  <a:pt x="602" y="1785"/>
                </a:lnTo>
                <a:lnTo>
                  <a:pt x="603" y="1792"/>
                </a:lnTo>
                <a:lnTo>
                  <a:pt x="602" y="1796"/>
                </a:lnTo>
                <a:lnTo>
                  <a:pt x="600" y="1801"/>
                </a:lnTo>
                <a:lnTo>
                  <a:pt x="600" y="1807"/>
                </a:lnTo>
                <a:lnTo>
                  <a:pt x="619" y="1807"/>
                </a:lnTo>
                <a:lnTo>
                  <a:pt x="629" y="1807"/>
                </a:lnTo>
                <a:lnTo>
                  <a:pt x="637" y="1808"/>
                </a:lnTo>
                <a:lnTo>
                  <a:pt x="640" y="1799"/>
                </a:lnTo>
                <a:lnTo>
                  <a:pt x="641" y="1795"/>
                </a:lnTo>
                <a:lnTo>
                  <a:pt x="640" y="1792"/>
                </a:lnTo>
                <a:lnTo>
                  <a:pt x="638" y="1789"/>
                </a:lnTo>
                <a:lnTo>
                  <a:pt x="637" y="1788"/>
                </a:lnTo>
                <a:lnTo>
                  <a:pt x="632" y="1785"/>
                </a:lnTo>
                <a:lnTo>
                  <a:pt x="625" y="1784"/>
                </a:lnTo>
                <a:lnTo>
                  <a:pt x="617" y="1784"/>
                </a:lnTo>
                <a:lnTo>
                  <a:pt x="602" y="1785"/>
                </a:lnTo>
                <a:close/>
                <a:moveTo>
                  <a:pt x="633" y="1737"/>
                </a:moveTo>
                <a:lnTo>
                  <a:pt x="633" y="1737"/>
                </a:lnTo>
                <a:lnTo>
                  <a:pt x="625" y="1737"/>
                </a:lnTo>
                <a:lnTo>
                  <a:pt x="618" y="1737"/>
                </a:lnTo>
                <a:lnTo>
                  <a:pt x="610" y="1737"/>
                </a:lnTo>
                <a:lnTo>
                  <a:pt x="602" y="1736"/>
                </a:lnTo>
                <a:lnTo>
                  <a:pt x="603" y="1754"/>
                </a:lnTo>
                <a:lnTo>
                  <a:pt x="604" y="1769"/>
                </a:lnTo>
                <a:lnTo>
                  <a:pt x="611" y="1769"/>
                </a:lnTo>
                <a:lnTo>
                  <a:pt x="618" y="1767"/>
                </a:lnTo>
                <a:lnTo>
                  <a:pt x="634" y="1765"/>
                </a:lnTo>
                <a:lnTo>
                  <a:pt x="633" y="1752"/>
                </a:lnTo>
                <a:lnTo>
                  <a:pt x="633" y="1737"/>
                </a:lnTo>
                <a:close/>
                <a:moveTo>
                  <a:pt x="589" y="1737"/>
                </a:moveTo>
                <a:lnTo>
                  <a:pt x="589" y="1737"/>
                </a:lnTo>
                <a:lnTo>
                  <a:pt x="576" y="1737"/>
                </a:lnTo>
                <a:lnTo>
                  <a:pt x="570" y="1737"/>
                </a:lnTo>
                <a:lnTo>
                  <a:pt x="566" y="1740"/>
                </a:lnTo>
                <a:lnTo>
                  <a:pt x="566" y="1747"/>
                </a:lnTo>
                <a:lnTo>
                  <a:pt x="565" y="1754"/>
                </a:lnTo>
                <a:lnTo>
                  <a:pt x="565" y="1759"/>
                </a:lnTo>
                <a:lnTo>
                  <a:pt x="565" y="1766"/>
                </a:lnTo>
                <a:lnTo>
                  <a:pt x="578" y="1766"/>
                </a:lnTo>
                <a:lnTo>
                  <a:pt x="584" y="1766"/>
                </a:lnTo>
                <a:lnTo>
                  <a:pt x="591" y="1769"/>
                </a:lnTo>
                <a:lnTo>
                  <a:pt x="592" y="1762"/>
                </a:lnTo>
                <a:lnTo>
                  <a:pt x="591" y="1754"/>
                </a:lnTo>
                <a:lnTo>
                  <a:pt x="589" y="1737"/>
                </a:lnTo>
                <a:close/>
                <a:moveTo>
                  <a:pt x="562" y="1785"/>
                </a:moveTo>
                <a:lnTo>
                  <a:pt x="562" y="1785"/>
                </a:lnTo>
                <a:lnTo>
                  <a:pt x="562" y="1800"/>
                </a:lnTo>
                <a:lnTo>
                  <a:pt x="565" y="1803"/>
                </a:lnTo>
                <a:lnTo>
                  <a:pt x="569" y="1804"/>
                </a:lnTo>
                <a:lnTo>
                  <a:pt x="576" y="1804"/>
                </a:lnTo>
                <a:lnTo>
                  <a:pt x="583" y="1803"/>
                </a:lnTo>
                <a:lnTo>
                  <a:pt x="585" y="1803"/>
                </a:lnTo>
                <a:lnTo>
                  <a:pt x="589" y="1804"/>
                </a:lnTo>
                <a:lnTo>
                  <a:pt x="589" y="1799"/>
                </a:lnTo>
                <a:lnTo>
                  <a:pt x="589" y="1795"/>
                </a:lnTo>
                <a:lnTo>
                  <a:pt x="591" y="1789"/>
                </a:lnTo>
                <a:lnTo>
                  <a:pt x="591" y="1784"/>
                </a:lnTo>
                <a:lnTo>
                  <a:pt x="577" y="1782"/>
                </a:lnTo>
                <a:lnTo>
                  <a:pt x="570" y="1782"/>
                </a:lnTo>
                <a:lnTo>
                  <a:pt x="562" y="1785"/>
                </a:lnTo>
                <a:close/>
                <a:moveTo>
                  <a:pt x="527" y="1740"/>
                </a:moveTo>
                <a:lnTo>
                  <a:pt x="527" y="1740"/>
                </a:lnTo>
                <a:lnTo>
                  <a:pt x="527" y="1748"/>
                </a:lnTo>
                <a:lnTo>
                  <a:pt x="525" y="1755"/>
                </a:lnTo>
                <a:lnTo>
                  <a:pt x="524" y="1762"/>
                </a:lnTo>
                <a:lnTo>
                  <a:pt x="525" y="1765"/>
                </a:lnTo>
                <a:lnTo>
                  <a:pt x="528" y="1766"/>
                </a:lnTo>
                <a:lnTo>
                  <a:pt x="529" y="1765"/>
                </a:lnTo>
                <a:lnTo>
                  <a:pt x="532" y="1765"/>
                </a:lnTo>
                <a:lnTo>
                  <a:pt x="539" y="1766"/>
                </a:lnTo>
                <a:lnTo>
                  <a:pt x="546" y="1766"/>
                </a:lnTo>
                <a:lnTo>
                  <a:pt x="550" y="1766"/>
                </a:lnTo>
                <a:lnTo>
                  <a:pt x="553" y="1765"/>
                </a:lnTo>
                <a:lnTo>
                  <a:pt x="551" y="1751"/>
                </a:lnTo>
                <a:lnTo>
                  <a:pt x="551" y="1746"/>
                </a:lnTo>
                <a:lnTo>
                  <a:pt x="553" y="1737"/>
                </a:lnTo>
                <a:lnTo>
                  <a:pt x="544" y="1737"/>
                </a:lnTo>
                <a:lnTo>
                  <a:pt x="539" y="1737"/>
                </a:lnTo>
                <a:lnTo>
                  <a:pt x="527" y="1740"/>
                </a:lnTo>
                <a:close/>
                <a:moveTo>
                  <a:pt x="527" y="1785"/>
                </a:moveTo>
                <a:lnTo>
                  <a:pt x="527" y="1785"/>
                </a:lnTo>
                <a:lnTo>
                  <a:pt x="524" y="1789"/>
                </a:lnTo>
                <a:lnTo>
                  <a:pt x="524" y="1793"/>
                </a:lnTo>
                <a:lnTo>
                  <a:pt x="524" y="1803"/>
                </a:lnTo>
                <a:lnTo>
                  <a:pt x="534" y="1801"/>
                </a:lnTo>
                <a:lnTo>
                  <a:pt x="539" y="1803"/>
                </a:lnTo>
                <a:lnTo>
                  <a:pt x="551" y="1804"/>
                </a:lnTo>
                <a:lnTo>
                  <a:pt x="553" y="1796"/>
                </a:lnTo>
                <a:lnTo>
                  <a:pt x="553" y="1790"/>
                </a:lnTo>
                <a:lnTo>
                  <a:pt x="550" y="1786"/>
                </a:lnTo>
                <a:lnTo>
                  <a:pt x="546" y="1784"/>
                </a:lnTo>
                <a:lnTo>
                  <a:pt x="542" y="1784"/>
                </a:lnTo>
                <a:lnTo>
                  <a:pt x="536" y="1784"/>
                </a:lnTo>
                <a:lnTo>
                  <a:pt x="527" y="1785"/>
                </a:lnTo>
                <a:close/>
                <a:moveTo>
                  <a:pt x="461" y="1310"/>
                </a:moveTo>
                <a:lnTo>
                  <a:pt x="461" y="1310"/>
                </a:lnTo>
                <a:lnTo>
                  <a:pt x="452" y="1404"/>
                </a:lnTo>
                <a:lnTo>
                  <a:pt x="441" y="1502"/>
                </a:lnTo>
                <a:lnTo>
                  <a:pt x="427" y="1604"/>
                </a:lnTo>
                <a:lnTo>
                  <a:pt x="410" y="1709"/>
                </a:lnTo>
                <a:lnTo>
                  <a:pt x="408" y="1727"/>
                </a:lnTo>
                <a:lnTo>
                  <a:pt x="407" y="1744"/>
                </a:lnTo>
                <a:lnTo>
                  <a:pt x="407" y="1780"/>
                </a:lnTo>
                <a:lnTo>
                  <a:pt x="406" y="1815"/>
                </a:lnTo>
                <a:lnTo>
                  <a:pt x="404" y="1833"/>
                </a:lnTo>
                <a:lnTo>
                  <a:pt x="400" y="1850"/>
                </a:lnTo>
                <a:lnTo>
                  <a:pt x="397" y="1867"/>
                </a:lnTo>
                <a:lnTo>
                  <a:pt x="395" y="1886"/>
                </a:lnTo>
                <a:lnTo>
                  <a:pt x="391" y="1922"/>
                </a:lnTo>
                <a:lnTo>
                  <a:pt x="391" y="1959"/>
                </a:lnTo>
                <a:lnTo>
                  <a:pt x="391" y="1991"/>
                </a:lnTo>
                <a:lnTo>
                  <a:pt x="407" y="1993"/>
                </a:lnTo>
                <a:lnTo>
                  <a:pt x="425" y="1996"/>
                </a:lnTo>
                <a:lnTo>
                  <a:pt x="457" y="2004"/>
                </a:lnTo>
                <a:lnTo>
                  <a:pt x="460" y="1993"/>
                </a:lnTo>
                <a:lnTo>
                  <a:pt x="464" y="1985"/>
                </a:lnTo>
                <a:lnTo>
                  <a:pt x="464" y="1980"/>
                </a:lnTo>
                <a:lnTo>
                  <a:pt x="465" y="1976"/>
                </a:lnTo>
                <a:lnTo>
                  <a:pt x="464" y="1970"/>
                </a:lnTo>
                <a:lnTo>
                  <a:pt x="461" y="1965"/>
                </a:lnTo>
                <a:lnTo>
                  <a:pt x="464" y="1963"/>
                </a:lnTo>
                <a:lnTo>
                  <a:pt x="467" y="1962"/>
                </a:lnTo>
                <a:lnTo>
                  <a:pt x="467" y="1961"/>
                </a:lnTo>
                <a:lnTo>
                  <a:pt x="467" y="1956"/>
                </a:lnTo>
                <a:lnTo>
                  <a:pt x="472" y="1925"/>
                </a:lnTo>
                <a:lnTo>
                  <a:pt x="476" y="1891"/>
                </a:lnTo>
                <a:lnTo>
                  <a:pt x="482" y="1822"/>
                </a:lnTo>
                <a:lnTo>
                  <a:pt x="475" y="1818"/>
                </a:lnTo>
                <a:lnTo>
                  <a:pt x="472" y="1815"/>
                </a:lnTo>
                <a:lnTo>
                  <a:pt x="471" y="1810"/>
                </a:lnTo>
                <a:lnTo>
                  <a:pt x="475" y="1810"/>
                </a:lnTo>
                <a:lnTo>
                  <a:pt x="479" y="1808"/>
                </a:lnTo>
                <a:lnTo>
                  <a:pt x="483" y="1808"/>
                </a:lnTo>
                <a:lnTo>
                  <a:pt x="485" y="1807"/>
                </a:lnTo>
                <a:lnTo>
                  <a:pt x="485" y="1804"/>
                </a:lnTo>
                <a:lnTo>
                  <a:pt x="495" y="1678"/>
                </a:lnTo>
                <a:lnTo>
                  <a:pt x="509" y="1551"/>
                </a:lnTo>
                <a:lnTo>
                  <a:pt x="523" y="1429"/>
                </a:lnTo>
                <a:lnTo>
                  <a:pt x="534" y="1310"/>
                </a:lnTo>
                <a:lnTo>
                  <a:pt x="534" y="1309"/>
                </a:lnTo>
                <a:lnTo>
                  <a:pt x="532" y="1307"/>
                </a:lnTo>
                <a:lnTo>
                  <a:pt x="514" y="1309"/>
                </a:lnTo>
                <a:lnTo>
                  <a:pt x="497" y="1309"/>
                </a:lnTo>
                <a:lnTo>
                  <a:pt x="480" y="1307"/>
                </a:lnTo>
                <a:lnTo>
                  <a:pt x="461" y="1310"/>
                </a:lnTo>
                <a:close/>
                <a:moveTo>
                  <a:pt x="513" y="1741"/>
                </a:moveTo>
                <a:lnTo>
                  <a:pt x="513" y="1741"/>
                </a:lnTo>
                <a:lnTo>
                  <a:pt x="510" y="1741"/>
                </a:lnTo>
                <a:lnTo>
                  <a:pt x="509" y="1743"/>
                </a:lnTo>
                <a:lnTo>
                  <a:pt x="506" y="1744"/>
                </a:lnTo>
                <a:lnTo>
                  <a:pt x="504" y="1744"/>
                </a:lnTo>
                <a:lnTo>
                  <a:pt x="501" y="1756"/>
                </a:lnTo>
                <a:lnTo>
                  <a:pt x="501" y="1770"/>
                </a:lnTo>
                <a:lnTo>
                  <a:pt x="508" y="1770"/>
                </a:lnTo>
                <a:lnTo>
                  <a:pt x="512" y="1769"/>
                </a:lnTo>
                <a:lnTo>
                  <a:pt x="513" y="1766"/>
                </a:lnTo>
                <a:lnTo>
                  <a:pt x="513" y="1762"/>
                </a:lnTo>
                <a:lnTo>
                  <a:pt x="513" y="1752"/>
                </a:lnTo>
                <a:lnTo>
                  <a:pt x="513" y="1747"/>
                </a:lnTo>
                <a:lnTo>
                  <a:pt x="513" y="1741"/>
                </a:lnTo>
                <a:close/>
                <a:moveTo>
                  <a:pt x="513" y="1785"/>
                </a:moveTo>
                <a:lnTo>
                  <a:pt x="513" y="1785"/>
                </a:lnTo>
                <a:lnTo>
                  <a:pt x="500" y="1784"/>
                </a:lnTo>
                <a:lnTo>
                  <a:pt x="500" y="1797"/>
                </a:lnTo>
                <a:lnTo>
                  <a:pt x="498" y="1808"/>
                </a:lnTo>
                <a:lnTo>
                  <a:pt x="502" y="1807"/>
                </a:lnTo>
                <a:lnTo>
                  <a:pt x="505" y="1805"/>
                </a:lnTo>
                <a:lnTo>
                  <a:pt x="509" y="1804"/>
                </a:lnTo>
                <a:lnTo>
                  <a:pt x="513" y="1804"/>
                </a:lnTo>
                <a:lnTo>
                  <a:pt x="513" y="1800"/>
                </a:lnTo>
                <a:lnTo>
                  <a:pt x="513" y="1796"/>
                </a:lnTo>
                <a:lnTo>
                  <a:pt x="513" y="1785"/>
                </a:lnTo>
                <a:close/>
                <a:moveTo>
                  <a:pt x="410" y="1317"/>
                </a:moveTo>
                <a:lnTo>
                  <a:pt x="410" y="1317"/>
                </a:lnTo>
                <a:lnTo>
                  <a:pt x="403" y="1381"/>
                </a:lnTo>
                <a:lnTo>
                  <a:pt x="393" y="1450"/>
                </a:lnTo>
                <a:lnTo>
                  <a:pt x="384" y="1522"/>
                </a:lnTo>
                <a:lnTo>
                  <a:pt x="376" y="1593"/>
                </a:lnTo>
                <a:lnTo>
                  <a:pt x="358" y="1766"/>
                </a:lnTo>
                <a:lnTo>
                  <a:pt x="350" y="1852"/>
                </a:lnTo>
                <a:lnTo>
                  <a:pt x="342" y="1939"/>
                </a:lnTo>
                <a:lnTo>
                  <a:pt x="344" y="1943"/>
                </a:lnTo>
                <a:lnTo>
                  <a:pt x="348" y="1947"/>
                </a:lnTo>
                <a:lnTo>
                  <a:pt x="355" y="1958"/>
                </a:lnTo>
                <a:lnTo>
                  <a:pt x="359" y="1963"/>
                </a:lnTo>
                <a:lnTo>
                  <a:pt x="363" y="1969"/>
                </a:lnTo>
                <a:lnTo>
                  <a:pt x="368" y="1973"/>
                </a:lnTo>
                <a:lnTo>
                  <a:pt x="374" y="1976"/>
                </a:lnTo>
                <a:lnTo>
                  <a:pt x="381" y="1917"/>
                </a:lnTo>
                <a:lnTo>
                  <a:pt x="389" y="1856"/>
                </a:lnTo>
                <a:lnTo>
                  <a:pt x="392" y="1819"/>
                </a:lnTo>
                <a:lnTo>
                  <a:pt x="395" y="1781"/>
                </a:lnTo>
                <a:lnTo>
                  <a:pt x="400" y="1721"/>
                </a:lnTo>
                <a:lnTo>
                  <a:pt x="406" y="1661"/>
                </a:lnTo>
                <a:lnTo>
                  <a:pt x="419" y="1546"/>
                </a:lnTo>
                <a:lnTo>
                  <a:pt x="433" y="1430"/>
                </a:lnTo>
                <a:lnTo>
                  <a:pt x="440" y="1371"/>
                </a:lnTo>
                <a:lnTo>
                  <a:pt x="444" y="1311"/>
                </a:lnTo>
                <a:lnTo>
                  <a:pt x="446" y="1311"/>
                </a:lnTo>
                <a:lnTo>
                  <a:pt x="446" y="1310"/>
                </a:lnTo>
                <a:lnTo>
                  <a:pt x="434" y="1310"/>
                </a:lnTo>
                <a:lnTo>
                  <a:pt x="425" y="1311"/>
                </a:lnTo>
                <a:lnTo>
                  <a:pt x="415" y="1314"/>
                </a:lnTo>
                <a:lnTo>
                  <a:pt x="410" y="1317"/>
                </a:lnTo>
                <a:close/>
                <a:moveTo>
                  <a:pt x="208" y="941"/>
                </a:moveTo>
                <a:lnTo>
                  <a:pt x="208" y="941"/>
                </a:lnTo>
                <a:lnTo>
                  <a:pt x="208" y="928"/>
                </a:lnTo>
                <a:lnTo>
                  <a:pt x="208" y="914"/>
                </a:lnTo>
                <a:lnTo>
                  <a:pt x="210" y="899"/>
                </a:lnTo>
                <a:lnTo>
                  <a:pt x="208" y="886"/>
                </a:lnTo>
                <a:lnTo>
                  <a:pt x="207" y="875"/>
                </a:lnTo>
                <a:lnTo>
                  <a:pt x="204" y="865"/>
                </a:lnTo>
                <a:lnTo>
                  <a:pt x="203" y="854"/>
                </a:lnTo>
                <a:lnTo>
                  <a:pt x="202" y="843"/>
                </a:lnTo>
                <a:lnTo>
                  <a:pt x="200" y="822"/>
                </a:lnTo>
                <a:lnTo>
                  <a:pt x="200" y="798"/>
                </a:lnTo>
                <a:lnTo>
                  <a:pt x="202" y="752"/>
                </a:lnTo>
                <a:lnTo>
                  <a:pt x="202" y="706"/>
                </a:lnTo>
                <a:lnTo>
                  <a:pt x="200" y="684"/>
                </a:lnTo>
                <a:lnTo>
                  <a:pt x="197" y="661"/>
                </a:lnTo>
                <a:lnTo>
                  <a:pt x="181" y="856"/>
                </a:lnTo>
                <a:lnTo>
                  <a:pt x="163" y="1037"/>
                </a:lnTo>
                <a:lnTo>
                  <a:pt x="157" y="1088"/>
                </a:lnTo>
                <a:lnTo>
                  <a:pt x="150" y="1140"/>
                </a:lnTo>
                <a:lnTo>
                  <a:pt x="144" y="1192"/>
                </a:lnTo>
                <a:lnTo>
                  <a:pt x="143" y="1216"/>
                </a:lnTo>
                <a:lnTo>
                  <a:pt x="142" y="1242"/>
                </a:lnTo>
                <a:lnTo>
                  <a:pt x="150" y="1241"/>
                </a:lnTo>
                <a:lnTo>
                  <a:pt x="159" y="1239"/>
                </a:lnTo>
                <a:lnTo>
                  <a:pt x="178" y="1241"/>
                </a:lnTo>
                <a:lnTo>
                  <a:pt x="197" y="1241"/>
                </a:lnTo>
                <a:lnTo>
                  <a:pt x="216" y="1239"/>
                </a:lnTo>
                <a:lnTo>
                  <a:pt x="216" y="1160"/>
                </a:lnTo>
                <a:lnTo>
                  <a:pt x="215" y="1086"/>
                </a:lnTo>
                <a:lnTo>
                  <a:pt x="212" y="1012"/>
                </a:lnTo>
                <a:lnTo>
                  <a:pt x="208" y="941"/>
                </a:lnTo>
                <a:close/>
                <a:moveTo>
                  <a:pt x="53" y="1899"/>
                </a:moveTo>
                <a:lnTo>
                  <a:pt x="53" y="1899"/>
                </a:lnTo>
                <a:lnTo>
                  <a:pt x="56" y="1888"/>
                </a:lnTo>
                <a:lnTo>
                  <a:pt x="57" y="1880"/>
                </a:lnTo>
                <a:lnTo>
                  <a:pt x="59" y="1857"/>
                </a:lnTo>
                <a:lnTo>
                  <a:pt x="63" y="1820"/>
                </a:lnTo>
                <a:lnTo>
                  <a:pt x="68" y="1781"/>
                </a:lnTo>
                <a:lnTo>
                  <a:pt x="74" y="1725"/>
                </a:lnTo>
                <a:lnTo>
                  <a:pt x="79" y="1667"/>
                </a:lnTo>
                <a:lnTo>
                  <a:pt x="94" y="1548"/>
                </a:lnTo>
                <a:lnTo>
                  <a:pt x="108" y="1429"/>
                </a:lnTo>
                <a:lnTo>
                  <a:pt x="113" y="1370"/>
                </a:lnTo>
                <a:lnTo>
                  <a:pt x="117" y="1311"/>
                </a:lnTo>
                <a:lnTo>
                  <a:pt x="112" y="1306"/>
                </a:lnTo>
                <a:lnTo>
                  <a:pt x="106" y="1298"/>
                </a:lnTo>
                <a:lnTo>
                  <a:pt x="104" y="1288"/>
                </a:lnTo>
                <a:lnTo>
                  <a:pt x="102" y="1279"/>
                </a:lnTo>
                <a:lnTo>
                  <a:pt x="102" y="1269"/>
                </a:lnTo>
                <a:lnTo>
                  <a:pt x="104" y="1260"/>
                </a:lnTo>
                <a:lnTo>
                  <a:pt x="105" y="1250"/>
                </a:lnTo>
                <a:lnTo>
                  <a:pt x="108" y="1243"/>
                </a:lnTo>
                <a:lnTo>
                  <a:pt x="117" y="1241"/>
                </a:lnTo>
                <a:lnTo>
                  <a:pt x="123" y="1241"/>
                </a:lnTo>
                <a:lnTo>
                  <a:pt x="127" y="1242"/>
                </a:lnTo>
                <a:lnTo>
                  <a:pt x="132" y="1212"/>
                </a:lnTo>
                <a:lnTo>
                  <a:pt x="136" y="1181"/>
                </a:lnTo>
                <a:lnTo>
                  <a:pt x="140" y="1122"/>
                </a:lnTo>
                <a:lnTo>
                  <a:pt x="143" y="1092"/>
                </a:lnTo>
                <a:lnTo>
                  <a:pt x="146" y="1065"/>
                </a:lnTo>
                <a:lnTo>
                  <a:pt x="150" y="1038"/>
                </a:lnTo>
                <a:lnTo>
                  <a:pt x="155" y="1013"/>
                </a:lnTo>
                <a:lnTo>
                  <a:pt x="158" y="1000"/>
                </a:lnTo>
                <a:lnTo>
                  <a:pt x="159" y="985"/>
                </a:lnTo>
                <a:lnTo>
                  <a:pt x="159" y="956"/>
                </a:lnTo>
                <a:lnTo>
                  <a:pt x="162" y="909"/>
                </a:lnTo>
                <a:lnTo>
                  <a:pt x="166" y="861"/>
                </a:lnTo>
                <a:lnTo>
                  <a:pt x="176" y="763"/>
                </a:lnTo>
                <a:lnTo>
                  <a:pt x="187" y="665"/>
                </a:lnTo>
                <a:lnTo>
                  <a:pt x="191" y="617"/>
                </a:lnTo>
                <a:lnTo>
                  <a:pt x="193" y="570"/>
                </a:lnTo>
                <a:lnTo>
                  <a:pt x="196" y="562"/>
                </a:lnTo>
                <a:lnTo>
                  <a:pt x="199" y="554"/>
                </a:lnTo>
                <a:lnTo>
                  <a:pt x="200" y="534"/>
                </a:lnTo>
                <a:lnTo>
                  <a:pt x="202" y="513"/>
                </a:lnTo>
                <a:lnTo>
                  <a:pt x="202" y="492"/>
                </a:lnTo>
                <a:lnTo>
                  <a:pt x="200" y="475"/>
                </a:lnTo>
                <a:lnTo>
                  <a:pt x="199" y="458"/>
                </a:lnTo>
                <a:lnTo>
                  <a:pt x="197" y="443"/>
                </a:lnTo>
                <a:lnTo>
                  <a:pt x="193" y="430"/>
                </a:lnTo>
                <a:lnTo>
                  <a:pt x="188" y="468"/>
                </a:lnTo>
                <a:lnTo>
                  <a:pt x="182" y="510"/>
                </a:lnTo>
                <a:lnTo>
                  <a:pt x="177" y="552"/>
                </a:lnTo>
                <a:lnTo>
                  <a:pt x="176" y="573"/>
                </a:lnTo>
                <a:lnTo>
                  <a:pt x="176" y="593"/>
                </a:lnTo>
                <a:lnTo>
                  <a:pt x="172" y="607"/>
                </a:lnTo>
                <a:lnTo>
                  <a:pt x="169" y="620"/>
                </a:lnTo>
                <a:lnTo>
                  <a:pt x="165" y="647"/>
                </a:lnTo>
                <a:lnTo>
                  <a:pt x="159" y="705"/>
                </a:lnTo>
                <a:lnTo>
                  <a:pt x="151" y="785"/>
                </a:lnTo>
                <a:lnTo>
                  <a:pt x="140" y="865"/>
                </a:lnTo>
                <a:lnTo>
                  <a:pt x="131" y="944"/>
                </a:lnTo>
                <a:lnTo>
                  <a:pt x="123" y="1013"/>
                </a:lnTo>
                <a:lnTo>
                  <a:pt x="120" y="1039"/>
                </a:lnTo>
                <a:lnTo>
                  <a:pt x="117" y="1065"/>
                </a:lnTo>
                <a:lnTo>
                  <a:pt x="113" y="1117"/>
                </a:lnTo>
                <a:lnTo>
                  <a:pt x="108" y="1167"/>
                </a:lnTo>
                <a:lnTo>
                  <a:pt x="95" y="1264"/>
                </a:lnTo>
                <a:lnTo>
                  <a:pt x="90" y="1311"/>
                </a:lnTo>
                <a:lnTo>
                  <a:pt x="84" y="1358"/>
                </a:lnTo>
                <a:lnTo>
                  <a:pt x="80" y="1404"/>
                </a:lnTo>
                <a:lnTo>
                  <a:pt x="79" y="1450"/>
                </a:lnTo>
                <a:lnTo>
                  <a:pt x="79" y="1456"/>
                </a:lnTo>
                <a:lnTo>
                  <a:pt x="76" y="1460"/>
                </a:lnTo>
                <a:lnTo>
                  <a:pt x="75" y="1465"/>
                </a:lnTo>
                <a:lnTo>
                  <a:pt x="74" y="1469"/>
                </a:lnTo>
                <a:lnTo>
                  <a:pt x="64" y="1539"/>
                </a:lnTo>
                <a:lnTo>
                  <a:pt x="56" y="1607"/>
                </a:lnTo>
                <a:lnTo>
                  <a:pt x="56" y="1616"/>
                </a:lnTo>
                <a:lnTo>
                  <a:pt x="56" y="1624"/>
                </a:lnTo>
                <a:lnTo>
                  <a:pt x="57" y="1634"/>
                </a:lnTo>
                <a:lnTo>
                  <a:pt x="56" y="1642"/>
                </a:lnTo>
                <a:lnTo>
                  <a:pt x="55" y="1653"/>
                </a:lnTo>
                <a:lnTo>
                  <a:pt x="50" y="1661"/>
                </a:lnTo>
                <a:lnTo>
                  <a:pt x="48" y="1668"/>
                </a:lnTo>
                <a:lnTo>
                  <a:pt x="45" y="1675"/>
                </a:lnTo>
                <a:lnTo>
                  <a:pt x="44" y="1683"/>
                </a:lnTo>
                <a:lnTo>
                  <a:pt x="45" y="1686"/>
                </a:lnTo>
                <a:lnTo>
                  <a:pt x="46" y="1688"/>
                </a:lnTo>
                <a:lnTo>
                  <a:pt x="46" y="1690"/>
                </a:lnTo>
                <a:lnTo>
                  <a:pt x="46" y="1692"/>
                </a:lnTo>
                <a:lnTo>
                  <a:pt x="45" y="1692"/>
                </a:lnTo>
                <a:lnTo>
                  <a:pt x="44" y="1692"/>
                </a:lnTo>
                <a:lnTo>
                  <a:pt x="41" y="1697"/>
                </a:lnTo>
                <a:lnTo>
                  <a:pt x="41" y="1701"/>
                </a:lnTo>
                <a:lnTo>
                  <a:pt x="42" y="1702"/>
                </a:lnTo>
                <a:lnTo>
                  <a:pt x="45" y="1703"/>
                </a:lnTo>
                <a:lnTo>
                  <a:pt x="45" y="1707"/>
                </a:lnTo>
                <a:lnTo>
                  <a:pt x="38" y="1758"/>
                </a:lnTo>
                <a:lnTo>
                  <a:pt x="33" y="1808"/>
                </a:lnTo>
                <a:lnTo>
                  <a:pt x="27" y="1860"/>
                </a:lnTo>
                <a:lnTo>
                  <a:pt x="21" y="1913"/>
                </a:lnTo>
                <a:lnTo>
                  <a:pt x="33" y="1921"/>
                </a:lnTo>
                <a:lnTo>
                  <a:pt x="46" y="1928"/>
                </a:lnTo>
                <a:lnTo>
                  <a:pt x="50" y="1924"/>
                </a:lnTo>
                <a:lnTo>
                  <a:pt x="52" y="1920"/>
                </a:lnTo>
                <a:lnTo>
                  <a:pt x="53" y="1912"/>
                </a:lnTo>
                <a:lnTo>
                  <a:pt x="52" y="1905"/>
                </a:lnTo>
                <a:lnTo>
                  <a:pt x="53" y="1899"/>
                </a:lnTo>
                <a:close/>
                <a:moveTo>
                  <a:pt x="182" y="1373"/>
                </a:moveTo>
                <a:lnTo>
                  <a:pt x="182" y="1373"/>
                </a:lnTo>
                <a:lnTo>
                  <a:pt x="180" y="1365"/>
                </a:lnTo>
                <a:lnTo>
                  <a:pt x="178" y="1356"/>
                </a:lnTo>
                <a:lnTo>
                  <a:pt x="178" y="1350"/>
                </a:lnTo>
                <a:lnTo>
                  <a:pt x="181" y="1341"/>
                </a:lnTo>
                <a:lnTo>
                  <a:pt x="185" y="1326"/>
                </a:lnTo>
                <a:lnTo>
                  <a:pt x="188" y="1318"/>
                </a:lnTo>
                <a:lnTo>
                  <a:pt x="189" y="1310"/>
                </a:lnTo>
                <a:lnTo>
                  <a:pt x="189" y="1309"/>
                </a:lnTo>
                <a:lnTo>
                  <a:pt x="188" y="1307"/>
                </a:lnTo>
                <a:lnTo>
                  <a:pt x="176" y="1309"/>
                </a:lnTo>
                <a:lnTo>
                  <a:pt x="161" y="1307"/>
                </a:lnTo>
                <a:lnTo>
                  <a:pt x="144" y="1309"/>
                </a:lnTo>
                <a:lnTo>
                  <a:pt x="138" y="1310"/>
                </a:lnTo>
                <a:lnTo>
                  <a:pt x="131" y="1311"/>
                </a:lnTo>
                <a:lnTo>
                  <a:pt x="127" y="1336"/>
                </a:lnTo>
                <a:lnTo>
                  <a:pt x="125" y="1359"/>
                </a:lnTo>
                <a:lnTo>
                  <a:pt x="123" y="1384"/>
                </a:lnTo>
                <a:lnTo>
                  <a:pt x="120" y="1394"/>
                </a:lnTo>
                <a:lnTo>
                  <a:pt x="116" y="1407"/>
                </a:lnTo>
                <a:lnTo>
                  <a:pt x="112" y="1467"/>
                </a:lnTo>
                <a:lnTo>
                  <a:pt x="106" y="1532"/>
                </a:lnTo>
                <a:lnTo>
                  <a:pt x="94" y="1668"/>
                </a:lnTo>
                <a:lnTo>
                  <a:pt x="80" y="1808"/>
                </a:lnTo>
                <a:lnTo>
                  <a:pt x="70" y="1939"/>
                </a:lnTo>
                <a:lnTo>
                  <a:pt x="76" y="1940"/>
                </a:lnTo>
                <a:lnTo>
                  <a:pt x="82" y="1939"/>
                </a:lnTo>
                <a:lnTo>
                  <a:pt x="94" y="1935"/>
                </a:lnTo>
                <a:lnTo>
                  <a:pt x="105" y="1931"/>
                </a:lnTo>
                <a:lnTo>
                  <a:pt x="110" y="1929"/>
                </a:lnTo>
                <a:lnTo>
                  <a:pt x="117" y="1928"/>
                </a:lnTo>
                <a:lnTo>
                  <a:pt x="148" y="1645"/>
                </a:lnTo>
                <a:lnTo>
                  <a:pt x="166" y="1503"/>
                </a:lnTo>
                <a:lnTo>
                  <a:pt x="182" y="13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21920" tIns="60960" rIns="121920" bIns="60960"/>
          <a:lstStyle/>
          <a:p>
            <a:endParaRPr lang="zh-CN" altLang="en-US"/>
          </a:p>
        </p:txBody>
      </p:sp>
      <p:sp>
        <p:nvSpPr>
          <p:cNvPr id="8" name="文本框 6" descr="#clear#"/>
          <p:cNvSpPr txBox="1">
            <a:spLocks noChangeArrowheads="1"/>
          </p:cNvSpPr>
          <p:nvPr/>
        </p:nvSpPr>
        <p:spPr bwMode="auto">
          <a:xfrm>
            <a:off x="3452813" y="1368425"/>
            <a:ext cx="1743075" cy="14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8800" dirty="0">
                <a:solidFill>
                  <a:schemeClr val="tx2"/>
                </a:solidFill>
                <a:latin typeface="新蒂黑板报" pitchFamily="66" charset="-122"/>
                <a:ea typeface="新蒂黑板报" pitchFamily="66" charset="-122"/>
                <a:sym typeface="新蒂黑板报" pitchFamily="66" charset="-122"/>
              </a:rPr>
              <a:t>01</a:t>
            </a:r>
            <a:endParaRPr lang="zh-CN" altLang="en-US" sz="8800" dirty="0">
              <a:solidFill>
                <a:schemeClr val="tx2"/>
              </a:solidFill>
              <a:latin typeface="新蒂黑板报" pitchFamily="66" charset="-122"/>
              <a:ea typeface="新蒂黑板报" pitchFamily="66" charset="-122"/>
              <a:sym typeface="新蒂黑板报" pitchFamily="66" charset="-122"/>
            </a:endParaRPr>
          </a:p>
        </p:txBody>
      </p:sp>
      <p:pic>
        <p:nvPicPr>
          <p:cNvPr id="9" name="图片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597150"/>
            <a:ext cx="3759200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120900" y="2597151"/>
            <a:ext cx="4216400" cy="1695450"/>
          </a:xfrm>
        </p:spPr>
        <p:txBody>
          <a:bodyPr anchor="ctr">
            <a:normAutofit/>
          </a:bodyPr>
          <a:lstStyle>
            <a:lvl1pPr algn="ctr">
              <a:defRPr sz="4400"/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3722688"/>
            <a:ext cx="260667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3532188"/>
            <a:ext cx="3484563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4494213"/>
            <a:ext cx="36464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3743325"/>
            <a:ext cx="2447925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2886" y="2688178"/>
            <a:ext cx="7852329" cy="71329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43050" y="1345153"/>
            <a:ext cx="9105900" cy="1325563"/>
          </a:xfrm>
        </p:spPr>
        <p:txBody>
          <a:bodyPr anchor="b">
            <a:normAutofit/>
          </a:bodyPr>
          <a:lstStyle>
            <a:lvl1pPr algn="ctr">
              <a:defRPr sz="8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/>
          </p:nvPr>
        </p:nvSpPr>
        <p:spPr>
          <a:xfrm>
            <a:off x="1543050" y="2945607"/>
            <a:ext cx="9105900" cy="1082675"/>
          </a:xfrm>
        </p:spPr>
        <p:txBody>
          <a:bodyPr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Freeform 41"/>
          <p:cNvSpPr>
            <a:spLocks noEditPoints="1" noChangeArrowheads="1"/>
          </p:cNvSpPr>
          <p:nvPr/>
        </p:nvSpPr>
        <p:spPr bwMode="auto">
          <a:xfrm>
            <a:off x="368300" y="419100"/>
            <a:ext cx="1079500" cy="1065213"/>
          </a:xfrm>
          <a:custGeom>
            <a:avLst/>
            <a:gdLst>
              <a:gd name="T0" fmla="*/ 449468432 w 2222"/>
              <a:gd name="T1" fmla="*/ 4158175 h 2023"/>
              <a:gd name="T2" fmla="*/ 502083612 w 2222"/>
              <a:gd name="T3" fmla="*/ 37148711 h 2023"/>
              <a:gd name="T4" fmla="*/ 506094571 w 2222"/>
              <a:gd name="T5" fmla="*/ 247841840 h 2023"/>
              <a:gd name="T6" fmla="*/ 454895081 w 2222"/>
              <a:gd name="T7" fmla="*/ 370099648 h 2023"/>
              <a:gd name="T8" fmla="*/ 428705790 w 2222"/>
              <a:gd name="T9" fmla="*/ 537822516 h 2023"/>
              <a:gd name="T10" fmla="*/ 386236064 w 2222"/>
              <a:gd name="T11" fmla="*/ 509545139 h 2023"/>
              <a:gd name="T12" fmla="*/ 77388782 w 2222"/>
              <a:gd name="T13" fmla="*/ 539485891 h 2023"/>
              <a:gd name="T14" fmla="*/ 38930501 w 2222"/>
              <a:gd name="T15" fmla="*/ 454931252 h 2023"/>
              <a:gd name="T16" fmla="*/ 0 w 2222"/>
              <a:gd name="T17" fmla="*/ 536990565 h 2023"/>
              <a:gd name="T18" fmla="*/ 41054036 w 2222"/>
              <a:gd name="T19" fmla="*/ 127524899 h 2023"/>
              <a:gd name="T20" fmla="*/ 52615180 w 2222"/>
              <a:gd name="T21" fmla="*/ 225386539 h 2023"/>
              <a:gd name="T22" fmla="*/ 66063748 w 2222"/>
              <a:gd name="T23" fmla="*/ 207089413 h 2023"/>
              <a:gd name="T24" fmla="*/ 48132000 w 2222"/>
              <a:gd name="T25" fmla="*/ 95643806 h 2023"/>
              <a:gd name="T26" fmla="*/ 334329215 w 2222"/>
              <a:gd name="T27" fmla="*/ 353742862 h 2023"/>
              <a:gd name="T28" fmla="*/ 190404950 w 2222"/>
              <a:gd name="T29" fmla="*/ 348752737 h 2023"/>
              <a:gd name="T30" fmla="*/ 45300620 w 2222"/>
              <a:gd name="T31" fmla="*/ 359010480 h 2023"/>
              <a:gd name="T32" fmla="*/ 257176057 w 2222"/>
              <a:gd name="T33" fmla="*/ 362337231 h 2023"/>
              <a:gd name="T34" fmla="*/ 486983243 w 2222"/>
              <a:gd name="T35" fmla="*/ 366218439 h 2023"/>
              <a:gd name="T36" fmla="*/ 483915753 w 2222"/>
              <a:gd name="T37" fmla="*/ 27722919 h 2023"/>
              <a:gd name="T38" fmla="*/ 501611391 w 2222"/>
              <a:gd name="T39" fmla="*/ 273069432 h 2023"/>
              <a:gd name="T40" fmla="*/ 391190978 w 2222"/>
              <a:gd name="T41" fmla="*/ 336832145 h 2023"/>
              <a:gd name="T42" fmla="*/ 81871476 w 2222"/>
              <a:gd name="T43" fmla="*/ 21346384 h 2023"/>
              <a:gd name="T44" fmla="*/ 484623598 w 2222"/>
              <a:gd name="T45" fmla="*/ 20237467 h 2023"/>
              <a:gd name="T46" fmla="*/ 60164878 w 2222"/>
              <a:gd name="T47" fmla="*/ 17188210 h 2023"/>
              <a:gd name="T48" fmla="*/ 432244529 w 2222"/>
              <a:gd name="T49" fmla="*/ 29386294 h 2023"/>
              <a:gd name="T50" fmla="*/ 91781305 w 2222"/>
              <a:gd name="T51" fmla="*/ 24396168 h 2023"/>
              <a:gd name="T52" fmla="*/ 70546442 w 2222"/>
              <a:gd name="T53" fmla="*/ 204039628 h 2023"/>
              <a:gd name="T54" fmla="*/ 331261725 w 2222"/>
              <a:gd name="T55" fmla="*/ 312158484 h 2023"/>
              <a:gd name="T56" fmla="*/ 456546882 w 2222"/>
              <a:gd name="T57" fmla="*/ 486257887 h 2023"/>
              <a:gd name="T58" fmla="*/ 457254727 w 2222"/>
              <a:gd name="T59" fmla="*/ 548079732 h 2023"/>
              <a:gd name="T60" fmla="*/ 433896329 w 2222"/>
              <a:gd name="T61" fmla="*/ 380911323 h 2023"/>
              <a:gd name="T62" fmla="*/ 437199443 w 2222"/>
              <a:gd name="T63" fmla="*/ 490971047 h 2023"/>
              <a:gd name="T64" fmla="*/ 434132439 w 2222"/>
              <a:gd name="T65" fmla="*/ 486812345 h 2023"/>
              <a:gd name="T66" fmla="*/ 422806920 w 2222"/>
              <a:gd name="T67" fmla="*/ 479327421 h 2023"/>
              <a:gd name="T68" fmla="*/ 422806920 w 2222"/>
              <a:gd name="T69" fmla="*/ 368990731 h 2023"/>
              <a:gd name="T70" fmla="*/ 400156853 w 2222"/>
              <a:gd name="T71" fmla="*/ 459089427 h 2023"/>
              <a:gd name="T72" fmla="*/ 420683871 w 2222"/>
              <a:gd name="T73" fmla="*/ 500119346 h 2023"/>
              <a:gd name="T74" fmla="*/ 411245776 w 2222"/>
              <a:gd name="T75" fmla="*/ 499841854 h 2023"/>
              <a:gd name="T76" fmla="*/ 413133686 w 2222"/>
              <a:gd name="T77" fmla="*/ 483208629 h 2023"/>
              <a:gd name="T78" fmla="*/ 341643289 w 2222"/>
              <a:gd name="T79" fmla="*/ 482376678 h 2023"/>
              <a:gd name="T80" fmla="*/ 358394972 w 2222"/>
              <a:gd name="T81" fmla="*/ 500119346 h 2023"/>
              <a:gd name="T82" fmla="*/ 276051761 w 2222"/>
              <a:gd name="T83" fmla="*/ 367327356 h 2023"/>
              <a:gd name="T84" fmla="*/ 119858508 w 2222"/>
              <a:gd name="T85" fmla="*/ 476277636 h 2023"/>
              <a:gd name="T86" fmla="*/ 386236064 w 2222"/>
              <a:gd name="T87" fmla="*/ 524238022 h 2023"/>
              <a:gd name="T88" fmla="*/ 386472174 w 2222"/>
              <a:gd name="T89" fmla="*/ 339326945 h 2023"/>
              <a:gd name="T90" fmla="*/ 313330462 w 2222"/>
              <a:gd name="T91" fmla="*/ 332673444 h 2023"/>
              <a:gd name="T92" fmla="*/ 348485628 w 2222"/>
              <a:gd name="T93" fmla="*/ 324079603 h 2023"/>
              <a:gd name="T94" fmla="*/ 168933977 w 2222"/>
              <a:gd name="T95" fmla="*/ 331010069 h 2023"/>
              <a:gd name="T96" fmla="*/ 222257002 w 2222"/>
              <a:gd name="T97" fmla="*/ 345425987 h 2023"/>
              <a:gd name="T98" fmla="*/ 151238339 w 2222"/>
              <a:gd name="T99" fmla="*/ 497624547 h 2023"/>
              <a:gd name="T100" fmla="*/ 133307076 w 2222"/>
              <a:gd name="T101" fmla="*/ 489584637 h 2023"/>
              <a:gd name="T102" fmla="*/ 123869467 w 2222"/>
              <a:gd name="T103" fmla="*/ 489307671 h 2023"/>
              <a:gd name="T104" fmla="*/ 124341202 w 2222"/>
              <a:gd name="T105" fmla="*/ 494852255 h 2023"/>
              <a:gd name="T106" fmla="*/ 110184788 w 2222"/>
              <a:gd name="T107" fmla="*/ 542258183 h 2023"/>
              <a:gd name="T108" fmla="*/ 118914552 w 2222"/>
              <a:gd name="T109" fmla="*/ 483485595 h 2023"/>
              <a:gd name="T110" fmla="*/ 84467231 w 2222"/>
              <a:gd name="T111" fmla="*/ 489584637 h 2023"/>
              <a:gd name="T112" fmla="*/ 49075955 w 2222"/>
              <a:gd name="T113" fmla="*/ 257267632 h 2023"/>
              <a:gd name="T114" fmla="*/ 49075955 w 2222"/>
              <a:gd name="T115" fmla="*/ 260871348 h 2023"/>
              <a:gd name="T116" fmla="*/ 34447321 w 2222"/>
              <a:gd name="T117" fmla="*/ 295247767 h 2023"/>
              <a:gd name="T118" fmla="*/ 37514811 w 2222"/>
              <a:gd name="T119" fmla="*/ 195445787 h 2023"/>
              <a:gd name="T120" fmla="*/ 10617189 w 2222"/>
              <a:gd name="T121" fmla="*/ 464357045 h 2023"/>
              <a:gd name="T122" fmla="*/ 42705350 w 2222"/>
              <a:gd name="T123" fmla="*/ 371763023 h 2023"/>
              <a:gd name="T124" fmla="*/ 42941461 w 2222"/>
              <a:gd name="T125" fmla="*/ 380633830 h 202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22" h="2023">
                <a:moveTo>
                  <a:pt x="180" y="15"/>
                </a:moveTo>
                <a:lnTo>
                  <a:pt x="180" y="15"/>
                </a:lnTo>
                <a:lnTo>
                  <a:pt x="187" y="11"/>
                </a:lnTo>
                <a:lnTo>
                  <a:pt x="193" y="6"/>
                </a:lnTo>
                <a:lnTo>
                  <a:pt x="202" y="4"/>
                </a:lnTo>
                <a:lnTo>
                  <a:pt x="208" y="0"/>
                </a:lnTo>
                <a:lnTo>
                  <a:pt x="223" y="4"/>
                </a:lnTo>
                <a:lnTo>
                  <a:pt x="238" y="5"/>
                </a:lnTo>
                <a:lnTo>
                  <a:pt x="270" y="9"/>
                </a:lnTo>
                <a:lnTo>
                  <a:pt x="291" y="11"/>
                </a:lnTo>
                <a:lnTo>
                  <a:pt x="313" y="11"/>
                </a:lnTo>
                <a:lnTo>
                  <a:pt x="415" y="9"/>
                </a:lnTo>
                <a:lnTo>
                  <a:pt x="520" y="9"/>
                </a:lnTo>
                <a:lnTo>
                  <a:pt x="739" y="12"/>
                </a:lnTo>
                <a:lnTo>
                  <a:pt x="970" y="15"/>
                </a:lnTo>
                <a:lnTo>
                  <a:pt x="1090" y="15"/>
                </a:lnTo>
                <a:lnTo>
                  <a:pt x="1214" y="15"/>
                </a:lnTo>
                <a:lnTo>
                  <a:pt x="1383" y="15"/>
                </a:lnTo>
                <a:lnTo>
                  <a:pt x="1553" y="15"/>
                </a:lnTo>
                <a:lnTo>
                  <a:pt x="1634" y="16"/>
                </a:lnTo>
                <a:lnTo>
                  <a:pt x="1707" y="17"/>
                </a:lnTo>
                <a:lnTo>
                  <a:pt x="1742" y="17"/>
                </a:lnTo>
                <a:lnTo>
                  <a:pt x="1775" y="16"/>
                </a:lnTo>
                <a:lnTo>
                  <a:pt x="1809" y="15"/>
                </a:lnTo>
                <a:lnTo>
                  <a:pt x="1843" y="11"/>
                </a:lnTo>
                <a:lnTo>
                  <a:pt x="1856" y="13"/>
                </a:lnTo>
                <a:lnTo>
                  <a:pt x="1871" y="16"/>
                </a:lnTo>
                <a:lnTo>
                  <a:pt x="1888" y="16"/>
                </a:lnTo>
                <a:lnTo>
                  <a:pt x="1905" y="15"/>
                </a:lnTo>
                <a:lnTo>
                  <a:pt x="1917" y="12"/>
                </a:lnTo>
                <a:lnTo>
                  <a:pt x="1928" y="8"/>
                </a:lnTo>
                <a:lnTo>
                  <a:pt x="1935" y="8"/>
                </a:lnTo>
                <a:lnTo>
                  <a:pt x="1941" y="8"/>
                </a:lnTo>
                <a:lnTo>
                  <a:pt x="1946" y="11"/>
                </a:lnTo>
                <a:lnTo>
                  <a:pt x="1950" y="15"/>
                </a:lnTo>
                <a:lnTo>
                  <a:pt x="1980" y="15"/>
                </a:lnTo>
                <a:lnTo>
                  <a:pt x="2010" y="15"/>
                </a:lnTo>
                <a:lnTo>
                  <a:pt x="2040" y="16"/>
                </a:lnTo>
                <a:lnTo>
                  <a:pt x="2068" y="15"/>
                </a:lnTo>
                <a:lnTo>
                  <a:pt x="2079" y="13"/>
                </a:lnTo>
                <a:lnTo>
                  <a:pt x="2085" y="12"/>
                </a:lnTo>
                <a:lnTo>
                  <a:pt x="2089" y="11"/>
                </a:lnTo>
                <a:lnTo>
                  <a:pt x="2092" y="12"/>
                </a:lnTo>
                <a:lnTo>
                  <a:pt x="2094" y="13"/>
                </a:lnTo>
                <a:lnTo>
                  <a:pt x="2096" y="16"/>
                </a:lnTo>
                <a:lnTo>
                  <a:pt x="2098" y="17"/>
                </a:lnTo>
                <a:lnTo>
                  <a:pt x="2103" y="17"/>
                </a:lnTo>
                <a:lnTo>
                  <a:pt x="2108" y="16"/>
                </a:lnTo>
                <a:lnTo>
                  <a:pt x="2115" y="16"/>
                </a:lnTo>
                <a:lnTo>
                  <a:pt x="2122" y="19"/>
                </a:lnTo>
                <a:lnTo>
                  <a:pt x="2126" y="28"/>
                </a:lnTo>
                <a:lnTo>
                  <a:pt x="2127" y="41"/>
                </a:lnTo>
                <a:lnTo>
                  <a:pt x="2126" y="51"/>
                </a:lnTo>
                <a:lnTo>
                  <a:pt x="2122" y="62"/>
                </a:lnTo>
                <a:lnTo>
                  <a:pt x="2126" y="85"/>
                </a:lnTo>
                <a:lnTo>
                  <a:pt x="2127" y="110"/>
                </a:lnTo>
                <a:lnTo>
                  <a:pt x="2128" y="134"/>
                </a:lnTo>
                <a:lnTo>
                  <a:pt x="2128" y="159"/>
                </a:lnTo>
                <a:lnTo>
                  <a:pt x="2128" y="211"/>
                </a:lnTo>
                <a:lnTo>
                  <a:pt x="2128" y="236"/>
                </a:lnTo>
                <a:lnTo>
                  <a:pt x="2131" y="262"/>
                </a:lnTo>
                <a:lnTo>
                  <a:pt x="2132" y="281"/>
                </a:lnTo>
                <a:lnTo>
                  <a:pt x="2134" y="302"/>
                </a:lnTo>
                <a:lnTo>
                  <a:pt x="2135" y="344"/>
                </a:lnTo>
                <a:lnTo>
                  <a:pt x="2137" y="366"/>
                </a:lnTo>
                <a:lnTo>
                  <a:pt x="2137" y="386"/>
                </a:lnTo>
                <a:lnTo>
                  <a:pt x="2137" y="392"/>
                </a:lnTo>
                <a:lnTo>
                  <a:pt x="2134" y="396"/>
                </a:lnTo>
                <a:lnTo>
                  <a:pt x="2132" y="401"/>
                </a:lnTo>
                <a:lnTo>
                  <a:pt x="2131" y="407"/>
                </a:lnTo>
                <a:lnTo>
                  <a:pt x="2131" y="416"/>
                </a:lnTo>
                <a:lnTo>
                  <a:pt x="2134" y="427"/>
                </a:lnTo>
                <a:lnTo>
                  <a:pt x="2135" y="437"/>
                </a:lnTo>
                <a:lnTo>
                  <a:pt x="2137" y="446"/>
                </a:lnTo>
                <a:lnTo>
                  <a:pt x="2138" y="485"/>
                </a:lnTo>
                <a:lnTo>
                  <a:pt x="2139" y="525"/>
                </a:lnTo>
                <a:lnTo>
                  <a:pt x="2141" y="605"/>
                </a:lnTo>
                <a:lnTo>
                  <a:pt x="2141" y="684"/>
                </a:lnTo>
                <a:lnTo>
                  <a:pt x="2141" y="705"/>
                </a:lnTo>
                <a:lnTo>
                  <a:pt x="2142" y="724"/>
                </a:lnTo>
                <a:lnTo>
                  <a:pt x="2145" y="745"/>
                </a:lnTo>
                <a:lnTo>
                  <a:pt x="2146" y="766"/>
                </a:lnTo>
                <a:lnTo>
                  <a:pt x="2146" y="808"/>
                </a:lnTo>
                <a:lnTo>
                  <a:pt x="2145" y="894"/>
                </a:lnTo>
                <a:lnTo>
                  <a:pt x="2142" y="985"/>
                </a:lnTo>
                <a:lnTo>
                  <a:pt x="2141" y="1030"/>
                </a:lnTo>
                <a:lnTo>
                  <a:pt x="2141" y="1075"/>
                </a:lnTo>
                <a:lnTo>
                  <a:pt x="2142" y="1122"/>
                </a:lnTo>
                <a:lnTo>
                  <a:pt x="2141" y="1169"/>
                </a:lnTo>
                <a:lnTo>
                  <a:pt x="2137" y="1262"/>
                </a:lnTo>
                <a:lnTo>
                  <a:pt x="2146" y="1264"/>
                </a:lnTo>
                <a:lnTo>
                  <a:pt x="2154" y="1264"/>
                </a:lnTo>
                <a:lnTo>
                  <a:pt x="2171" y="1262"/>
                </a:lnTo>
                <a:lnTo>
                  <a:pt x="2186" y="1260"/>
                </a:lnTo>
                <a:lnTo>
                  <a:pt x="2192" y="1260"/>
                </a:lnTo>
                <a:lnTo>
                  <a:pt x="2199" y="1261"/>
                </a:lnTo>
                <a:lnTo>
                  <a:pt x="2205" y="1262"/>
                </a:lnTo>
                <a:lnTo>
                  <a:pt x="2210" y="1265"/>
                </a:lnTo>
                <a:lnTo>
                  <a:pt x="2213" y="1268"/>
                </a:lnTo>
                <a:lnTo>
                  <a:pt x="2217" y="1272"/>
                </a:lnTo>
                <a:lnTo>
                  <a:pt x="2221" y="1282"/>
                </a:lnTo>
                <a:lnTo>
                  <a:pt x="2222" y="1294"/>
                </a:lnTo>
                <a:lnTo>
                  <a:pt x="2222" y="1306"/>
                </a:lnTo>
                <a:lnTo>
                  <a:pt x="2220" y="1318"/>
                </a:lnTo>
                <a:lnTo>
                  <a:pt x="2217" y="1331"/>
                </a:lnTo>
                <a:lnTo>
                  <a:pt x="2213" y="1343"/>
                </a:lnTo>
                <a:lnTo>
                  <a:pt x="2196" y="1341"/>
                </a:lnTo>
                <a:lnTo>
                  <a:pt x="2191" y="1340"/>
                </a:lnTo>
                <a:lnTo>
                  <a:pt x="2187" y="1336"/>
                </a:lnTo>
                <a:lnTo>
                  <a:pt x="2117" y="1337"/>
                </a:lnTo>
                <a:lnTo>
                  <a:pt x="2054" y="1336"/>
                </a:lnTo>
                <a:lnTo>
                  <a:pt x="1991" y="1335"/>
                </a:lnTo>
                <a:lnTo>
                  <a:pt x="1928" y="1335"/>
                </a:lnTo>
                <a:lnTo>
                  <a:pt x="1927" y="1354"/>
                </a:lnTo>
                <a:lnTo>
                  <a:pt x="1927" y="1373"/>
                </a:lnTo>
                <a:lnTo>
                  <a:pt x="1930" y="1411"/>
                </a:lnTo>
                <a:lnTo>
                  <a:pt x="1942" y="1622"/>
                </a:lnTo>
                <a:lnTo>
                  <a:pt x="1947" y="1727"/>
                </a:lnTo>
                <a:lnTo>
                  <a:pt x="1953" y="1833"/>
                </a:lnTo>
                <a:lnTo>
                  <a:pt x="1954" y="1873"/>
                </a:lnTo>
                <a:lnTo>
                  <a:pt x="1957" y="1912"/>
                </a:lnTo>
                <a:lnTo>
                  <a:pt x="1961" y="1947"/>
                </a:lnTo>
                <a:lnTo>
                  <a:pt x="1964" y="1962"/>
                </a:lnTo>
                <a:lnTo>
                  <a:pt x="1968" y="1977"/>
                </a:lnTo>
                <a:lnTo>
                  <a:pt x="1964" y="1982"/>
                </a:lnTo>
                <a:lnTo>
                  <a:pt x="1960" y="1986"/>
                </a:lnTo>
                <a:lnTo>
                  <a:pt x="1949" y="1995"/>
                </a:lnTo>
                <a:lnTo>
                  <a:pt x="1935" y="2000"/>
                </a:lnTo>
                <a:lnTo>
                  <a:pt x="1922" y="2004"/>
                </a:lnTo>
                <a:lnTo>
                  <a:pt x="1893" y="2011"/>
                </a:lnTo>
                <a:lnTo>
                  <a:pt x="1878" y="2015"/>
                </a:lnTo>
                <a:lnTo>
                  <a:pt x="1864" y="2019"/>
                </a:lnTo>
                <a:lnTo>
                  <a:pt x="1859" y="2014"/>
                </a:lnTo>
                <a:lnTo>
                  <a:pt x="1852" y="2008"/>
                </a:lnTo>
                <a:lnTo>
                  <a:pt x="1837" y="2000"/>
                </a:lnTo>
                <a:lnTo>
                  <a:pt x="1830" y="1996"/>
                </a:lnTo>
                <a:lnTo>
                  <a:pt x="1824" y="1991"/>
                </a:lnTo>
                <a:lnTo>
                  <a:pt x="1819" y="1984"/>
                </a:lnTo>
                <a:lnTo>
                  <a:pt x="1815" y="1976"/>
                </a:lnTo>
                <a:lnTo>
                  <a:pt x="1814" y="1965"/>
                </a:lnTo>
                <a:lnTo>
                  <a:pt x="1815" y="1952"/>
                </a:lnTo>
                <a:lnTo>
                  <a:pt x="1817" y="1940"/>
                </a:lnTo>
                <a:lnTo>
                  <a:pt x="1818" y="1928"/>
                </a:lnTo>
                <a:lnTo>
                  <a:pt x="1817" y="1901"/>
                </a:lnTo>
                <a:lnTo>
                  <a:pt x="1815" y="1873"/>
                </a:lnTo>
                <a:lnTo>
                  <a:pt x="1814" y="1848"/>
                </a:lnTo>
                <a:lnTo>
                  <a:pt x="1815" y="1823"/>
                </a:lnTo>
                <a:lnTo>
                  <a:pt x="1804" y="1822"/>
                </a:lnTo>
                <a:lnTo>
                  <a:pt x="1791" y="1822"/>
                </a:lnTo>
                <a:lnTo>
                  <a:pt x="1779" y="1822"/>
                </a:lnTo>
                <a:lnTo>
                  <a:pt x="1766" y="1822"/>
                </a:lnTo>
                <a:lnTo>
                  <a:pt x="1760" y="1856"/>
                </a:lnTo>
                <a:lnTo>
                  <a:pt x="1754" y="1890"/>
                </a:lnTo>
                <a:lnTo>
                  <a:pt x="1745" y="1956"/>
                </a:lnTo>
                <a:lnTo>
                  <a:pt x="1732" y="1958"/>
                </a:lnTo>
                <a:lnTo>
                  <a:pt x="1720" y="1959"/>
                </a:lnTo>
                <a:lnTo>
                  <a:pt x="1693" y="1959"/>
                </a:lnTo>
                <a:lnTo>
                  <a:pt x="1664" y="1959"/>
                </a:lnTo>
                <a:lnTo>
                  <a:pt x="1651" y="1961"/>
                </a:lnTo>
                <a:lnTo>
                  <a:pt x="1637" y="1962"/>
                </a:lnTo>
                <a:lnTo>
                  <a:pt x="1633" y="1959"/>
                </a:lnTo>
                <a:lnTo>
                  <a:pt x="1629" y="1955"/>
                </a:lnTo>
                <a:lnTo>
                  <a:pt x="1625" y="1952"/>
                </a:lnTo>
                <a:lnTo>
                  <a:pt x="1624" y="1951"/>
                </a:lnTo>
                <a:lnTo>
                  <a:pt x="1619" y="1951"/>
                </a:lnTo>
                <a:lnTo>
                  <a:pt x="1618" y="1935"/>
                </a:lnTo>
                <a:lnTo>
                  <a:pt x="1619" y="1920"/>
                </a:lnTo>
                <a:lnTo>
                  <a:pt x="1624" y="1903"/>
                </a:lnTo>
                <a:lnTo>
                  <a:pt x="1626" y="1887"/>
                </a:lnTo>
                <a:lnTo>
                  <a:pt x="1634" y="1854"/>
                </a:lnTo>
                <a:lnTo>
                  <a:pt x="1637" y="1838"/>
                </a:lnTo>
                <a:lnTo>
                  <a:pt x="1638" y="1822"/>
                </a:lnTo>
                <a:lnTo>
                  <a:pt x="1551" y="1820"/>
                </a:lnTo>
                <a:lnTo>
                  <a:pt x="1468" y="1822"/>
                </a:lnTo>
                <a:lnTo>
                  <a:pt x="1388" y="1823"/>
                </a:lnTo>
                <a:lnTo>
                  <a:pt x="1309" y="1823"/>
                </a:lnTo>
                <a:lnTo>
                  <a:pt x="1042" y="1823"/>
                </a:lnTo>
                <a:lnTo>
                  <a:pt x="762" y="1823"/>
                </a:lnTo>
                <a:lnTo>
                  <a:pt x="627" y="1822"/>
                </a:lnTo>
                <a:lnTo>
                  <a:pt x="498" y="1819"/>
                </a:lnTo>
                <a:lnTo>
                  <a:pt x="490" y="1895"/>
                </a:lnTo>
                <a:lnTo>
                  <a:pt x="486" y="1937"/>
                </a:lnTo>
                <a:lnTo>
                  <a:pt x="482" y="1980"/>
                </a:lnTo>
                <a:lnTo>
                  <a:pt x="482" y="2004"/>
                </a:lnTo>
                <a:lnTo>
                  <a:pt x="482" y="2008"/>
                </a:lnTo>
                <a:lnTo>
                  <a:pt x="480" y="2014"/>
                </a:lnTo>
                <a:lnTo>
                  <a:pt x="478" y="2019"/>
                </a:lnTo>
                <a:lnTo>
                  <a:pt x="475" y="2023"/>
                </a:lnTo>
                <a:lnTo>
                  <a:pt x="449" y="2020"/>
                </a:lnTo>
                <a:lnTo>
                  <a:pt x="425" y="2015"/>
                </a:lnTo>
                <a:lnTo>
                  <a:pt x="399" y="2011"/>
                </a:lnTo>
                <a:lnTo>
                  <a:pt x="387" y="2010"/>
                </a:lnTo>
                <a:lnTo>
                  <a:pt x="374" y="2010"/>
                </a:lnTo>
                <a:lnTo>
                  <a:pt x="369" y="2001"/>
                </a:lnTo>
                <a:lnTo>
                  <a:pt x="363" y="1992"/>
                </a:lnTo>
                <a:lnTo>
                  <a:pt x="353" y="1977"/>
                </a:lnTo>
                <a:lnTo>
                  <a:pt x="340" y="1961"/>
                </a:lnTo>
                <a:lnTo>
                  <a:pt x="328" y="1946"/>
                </a:lnTo>
                <a:lnTo>
                  <a:pt x="338" y="1865"/>
                </a:lnTo>
                <a:lnTo>
                  <a:pt x="347" y="1785"/>
                </a:lnTo>
                <a:lnTo>
                  <a:pt x="363" y="1626"/>
                </a:lnTo>
                <a:lnTo>
                  <a:pt x="380" y="1468"/>
                </a:lnTo>
                <a:lnTo>
                  <a:pt x="397" y="1316"/>
                </a:lnTo>
                <a:lnTo>
                  <a:pt x="355" y="1313"/>
                </a:lnTo>
                <a:lnTo>
                  <a:pt x="305" y="1310"/>
                </a:lnTo>
                <a:lnTo>
                  <a:pt x="252" y="1309"/>
                </a:lnTo>
                <a:lnTo>
                  <a:pt x="204" y="1307"/>
                </a:lnTo>
                <a:lnTo>
                  <a:pt x="195" y="1386"/>
                </a:lnTo>
                <a:lnTo>
                  <a:pt x="185" y="1463"/>
                </a:lnTo>
                <a:lnTo>
                  <a:pt x="184" y="1477"/>
                </a:lnTo>
                <a:lnTo>
                  <a:pt x="181" y="1494"/>
                </a:lnTo>
                <a:lnTo>
                  <a:pt x="178" y="1509"/>
                </a:lnTo>
                <a:lnTo>
                  <a:pt x="176" y="1525"/>
                </a:lnTo>
                <a:lnTo>
                  <a:pt x="177" y="1543"/>
                </a:lnTo>
                <a:lnTo>
                  <a:pt x="177" y="1551"/>
                </a:lnTo>
                <a:lnTo>
                  <a:pt x="176" y="1559"/>
                </a:lnTo>
                <a:lnTo>
                  <a:pt x="174" y="1569"/>
                </a:lnTo>
                <a:lnTo>
                  <a:pt x="170" y="1580"/>
                </a:lnTo>
                <a:lnTo>
                  <a:pt x="167" y="1589"/>
                </a:lnTo>
                <a:lnTo>
                  <a:pt x="166" y="1599"/>
                </a:lnTo>
                <a:lnTo>
                  <a:pt x="167" y="1607"/>
                </a:lnTo>
                <a:lnTo>
                  <a:pt x="169" y="1614"/>
                </a:lnTo>
                <a:lnTo>
                  <a:pt x="170" y="1620"/>
                </a:lnTo>
                <a:lnTo>
                  <a:pt x="170" y="1627"/>
                </a:lnTo>
                <a:lnTo>
                  <a:pt x="167" y="1634"/>
                </a:lnTo>
                <a:lnTo>
                  <a:pt x="165" y="1641"/>
                </a:lnTo>
                <a:lnTo>
                  <a:pt x="165" y="1646"/>
                </a:lnTo>
                <a:lnTo>
                  <a:pt x="165" y="1650"/>
                </a:lnTo>
                <a:lnTo>
                  <a:pt x="165" y="1660"/>
                </a:lnTo>
                <a:lnTo>
                  <a:pt x="163" y="1668"/>
                </a:lnTo>
                <a:lnTo>
                  <a:pt x="161" y="1675"/>
                </a:lnTo>
                <a:lnTo>
                  <a:pt x="158" y="1683"/>
                </a:lnTo>
                <a:lnTo>
                  <a:pt x="157" y="1690"/>
                </a:lnTo>
                <a:lnTo>
                  <a:pt x="153" y="1739"/>
                </a:lnTo>
                <a:lnTo>
                  <a:pt x="146" y="1792"/>
                </a:lnTo>
                <a:lnTo>
                  <a:pt x="139" y="1849"/>
                </a:lnTo>
                <a:lnTo>
                  <a:pt x="135" y="1905"/>
                </a:lnTo>
                <a:lnTo>
                  <a:pt x="135" y="1916"/>
                </a:lnTo>
                <a:lnTo>
                  <a:pt x="135" y="1925"/>
                </a:lnTo>
                <a:lnTo>
                  <a:pt x="135" y="1935"/>
                </a:lnTo>
                <a:lnTo>
                  <a:pt x="133" y="1940"/>
                </a:lnTo>
                <a:lnTo>
                  <a:pt x="131" y="1946"/>
                </a:lnTo>
                <a:lnTo>
                  <a:pt x="124" y="1946"/>
                </a:lnTo>
                <a:lnTo>
                  <a:pt x="116" y="1946"/>
                </a:lnTo>
                <a:lnTo>
                  <a:pt x="101" y="1950"/>
                </a:lnTo>
                <a:lnTo>
                  <a:pt x="84" y="1952"/>
                </a:lnTo>
                <a:lnTo>
                  <a:pt x="65" y="1955"/>
                </a:lnTo>
                <a:lnTo>
                  <a:pt x="49" y="1954"/>
                </a:lnTo>
                <a:lnTo>
                  <a:pt x="33" y="1952"/>
                </a:lnTo>
                <a:lnTo>
                  <a:pt x="18" y="1950"/>
                </a:lnTo>
                <a:lnTo>
                  <a:pt x="6" y="1948"/>
                </a:lnTo>
                <a:lnTo>
                  <a:pt x="1" y="1946"/>
                </a:lnTo>
                <a:lnTo>
                  <a:pt x="0" y="1942"/>
                </a:lnTo>
                <a:lnTo>
                  <a:pt x="0" y="1937"/>
                </a:lnTo>
                <a:lnTo>
                  <a:pt x="1" y="1933"/>
                </a:lnTo>
                <a:lnTo>
                  <a:pt x="4" y="1924"/>
                </a:lnTo>
                <a:lnTo>
                  <a:pt x="3" y="1920"/>
                </a:lnTo>
                <a:lnTo>
                  <a:pt x="1" y="1914"/>
                </a:lnTo>
                <a:lnTo>
                  <a:pt x="1" y="1913"/>
                </a:lnTo>
                <a:lnTo>
                  <a:pt x="1" y="1910"/>
                </a:lnTo>
                <a:lnTo>
                  <a:pt x="4" y="1909"/>
                </a:lnTo>
                <a:lnTo>
                  <a:pt x="8" y="1907"/>
                </a:lnTo>
                <a:lnTo>
                  <a:pt x="8" y="1905"/>
                </a:lnTo>
                <a:lnTo>
                  <a:pt x="8" y="1903"/>
                </a:lnTo>
                <a:lnTo>
                  <a:pt x="14" y="1846"/>
                </a:lnTo>
                <a:lnTo>
                  <a:pt x="21" y="1788"/>
                </a:lnTo>
                <a:lnTo>
                  <a:pt x="35" y="1672"/>
                </a:lnTo>
                <a:lnTo>
                  <a:pt x="50" y="1556"/>
                </a:lnTo>
                <a:lnTo>
                  <a:pt x="64" y="1441"/>
                </a:lnTo>
                <a:lnTo>
                  <a:pt x="70" y="1401"/>
                </a:lnTo>
                <a:lnTo>
                  <a:pt x="75" y="1360"/>
                </a:lnTo>
                <a:lnTo>
                  <a:pt x="80" y="1324"/>
                </a:lnTo>
                <a:lnTo>
                  <a:pt x="83" y="1301"/>
                </a:lnTo>
                <a:lnTo>
                  <a:pt x="105" y="1068"/>
                </a:lnTo>
                <a:lnTo>
                  <a:pt x="118" y="945"/>
                </a:lnTo>
                <a:lnTo>
                  <a:pt x="135" y="823"/>
                </a:lnTo>
                <a:lnTo>
                  <a:pt x="142" y="763"/>
                </a:lnTo>
                <a:lnTo>
                  <a:pt x="147" y="702"/>
                </a:lnTo>
                <a:lnTo>
                  <a:pt x="153" y="641"/>
                </a:lnTo>
                <a:lnTo>
                  <a:pt x="159" y="579"/>
                </a:lnTo>
                <a:lnTo>
                  <a:pt x="167" y="520"/>
                </a:lnTo>
                <a:lnTo>
                  <a:pt x="172" y="490"/>
                </a:lnTo>
                <a:lnTo>
                  <a:pt x="174" y="460"/>
                </a:lnTo>
                <a:lnTo>
                  <a:pt x="180" y="415"/>
                </a:lnTo>
                <a:lnTo>
                  <a:pt x="185" y="371"/>
                </a:lnTo>
                <a:lnTo>
                  <a:pt x="188" y="348"/>
                </a:lnTo>
                <a:lnTo>
                  <a:pt x="189" y="325"/>
                </a:lnTo>
                <a:lnTo>
                  <a:pt x="191" y="302"/>
                </a:lnTo>
                <a:lnTo>
                  <a:pt x="189" y="276"/>
                </a:lnTo>
                <a:lnTo>
                  <a:pt x="188" y="209"/>
                </a:lnTo>
                <a:lnTo>
                  <a:pt x="187" y="147"/>
                </a:lnTo>
                <a:lnTo>
                  <a:pt x="184" y="83"/>
                </a:lnTo>
                <a:lnTo>
                  <a:pt x="180" y="15"/>
                </a:lnTo>
                <a:close/>
                <a:moveTo>
                  <a:pt x="204" y="345"/>
                </a:moveTo>
                <a:lnTo>
                  <a:pt x="204" y="345"/>
                </a:lnTo>
                <a:lnTo>
                  <a:pt x="208" y="367"/>
                </a:lnTo>
                <a:lnTo>
                  <a:pt x="210" y="390"/>
                </a:lnTo>
                <a:lnTo>
                  <a:pt x="211" y="415"/>
                </a:lnTo>
                <a:lnTo>
                  <a:pt x="212" y="439"/>
                </a:lnTo>
                <a:lnTo>
                  <a:pt x="215" y="472"/>
                </a:lnTo>
                <a:lnTo>
                  <a:pt x="216" y="498"/>
                </a:lnTo>
                <a:lnTo>
                  <a:pt x="216" y="544"/>
                </a:lnTo>
                <a:lnTo>
                  <a:pt x="216" y="564"/>
                </a:lnTo>
                <a:lnTo>
                  <a:pt x="216" y="588"/>
                </a:lnTo>
                <a:lnTo>
                  <a:pt x="215" y="623"/>
                </a:lnTo>
                <a:lnTo>
                  <a:pt x="216" y="658"/>
                </a:lnTo>
                <a:lnTo>
                  <a:pt x="218" y="726"/>
                </a:lnTo>
                <a:lnTo>
                  <a:pt x="219" y="748"/>
                </a:lnTo>
                <a:lnTo>
                  <a:pt x="222" y="770"/>
                </a:lnTo>
                <a:lnTo>
                  <a:pt x="223" y="793"/>
                </a:lnTo>
                <a:lnTo>
                  <a:pt x="223" y="813"/>
                </a:lnTo>
                <a:lnTo>
                  <a:pt x="222" y="824"/>
                </a:lnTo>
                <a:lnTo>
                  <a:pt x="221" y="830"/>
                </a:lnTo>
                <a:lnTo>
                  <a:pt x="221" y="835"/>
                </a:lnTo>
                <a:lnTo>
                  <a:pt x="221" y="861"/>
                </a:lnTo>
                <a:lnTo>
                  <a:pt x="222" y="888"/>
                </a:lnTo>
                <a:lnTo>
                  <a:pt x="225" y="915"/>
                </a:lnTo>
                <a:lnTo>
                  <a:pt x="226" y="936"/>
                </a:lnTo>
                <a:lnTo>
                  <a:pt x="226" y="964"/>
                </a:lnTo>
                <a:lnTo>
                  <a:pt x="226" y="999"/>
                </a:lnTo>
                <a:lnTo>
                  <a:pt x="225" y="1027"/>
                </a:lnTo>
                <a:lnTo>
                  <a:pt x="226" y="1056"/>
                </a:lnTo>
                <a:lnTo>
                  <a:pt x="229" y="1110"/>
                </a:lnTo>
                <a:lnTo>
                  <a:pt x="233" y="1165"/>
                </a:lnTo>
                <a:lnTo>
                  <a:pt x="233" y="1192"/>
                </a:lnTo>
                <a:lnTo>
                  <a:pt x="231" y="1219"/>
                </a:lnTo>
                <a:lnTo>
                  <a:pt x="260" y="1201"/>
                </a:lnTo>
                <a:lnTo>
                  <a:pt x="290" y="1185"/>
                </a:lnTo>
                <a:lnTo>
                  <a:pt x="291" y="1145"/>
                </a:lnTo>
                <a:lnTo>
                  <a:pt x="291" y="1105"/>
                </a:lnTo>
                <a:lnTo>
                  <a:pt x="289" y="1020"/>
                </a:lnTo>
                <a:lnTo>
                  <a:pt x="286" y="933"/>
                </a:lnTo>
                <a:lnTo>
                  <a:pt x="285" y="891"/>
                </a:lnTo>
                <a:lnTo>
                  <a:pt x="285" y="850"/>
                </a:lnTo>
                <a:lnTo>
                  <a:pt x="285" y="824"/>
                </a:lnTo>
                <a:lnTo>
                  <a:pt x="283" y="798"/>
                </a:lnTo>
                <a:lnTo>
                  <a:pt x="282" y="773"/>
                </a:lnTo>
                <a:lnTo>
                  <a:pt x="280" y="747"/>
                </a:lnTo>
                <a:lnTo>
                  <a:pt x="282" y="680"/>
                </a:lnTo>
                <a:lnTo>
                  <a:pt x="283" y="613"/>
                </a:lnTo>
                <a:lnTo>
                  <a:pt x="282" y="547"/>
                </a:lnTo>
                <a:lnTo>
                  <a:pt x="280" y="479"/>
                </a:lnTo>
                <a:lnTo>
                  <a:pt x="279" y="447"/>
                </a:lnTo>
                <a:lnTo>
                  <a:pt x="278" y="416"/>
                </a:lnTo>
                <a:lnTo>
                  <a:pt x="275" y="385"/>
                </a:lnTo>
                <a:lnTo>
                  <a:pt x="274" y="353"/>
                </a:lnTo>
                <a:lnTo>
                  <a:pt x="272" y="324"/>
                </a:lnTo>
                <a:lnTo>
                  <a:pt x="274" y="294"/>
                </a:lnTo>
                <a:lnTo>
                  <a:pt x="274" y="265"/>
                </a:lnTo>
                <a:lnTo>
                  <a:pt x="271" y="235"/>
                </a:lnTo>
                <a:lnTo>
                  <a:pt x="267" y="198"/>
                </a:lnTo>
                <a:lnTo>
                  <a:pt x="264" y="160"/>
                </a:lnTo>
                <a:lnTo>
                  <a:pt x="263" y="124"/>
                </a:lnTo>
                <a:lnTo>
                  <a:pt x="264" y="106"/>
                </a:lnTo>
                <a:lnTo>
                  <a:pt x="265" y="87"/>
                </a:lnTo>
                <a:lnTo>
                  <a:pt x="249" y="73"/>
                </a:lnTo>
                <a:lnTo>
                  <a:pt x="231" y="58"/>
                </a:lnTo>
                <a:lnTo>
                  <a:pt x="212" y="45"/>
                </a:lnTo>
                <a:lnTo>
                  <a:pt x="203" y="39"/>
                </a:lnTo>
                <a:lnTo>
                  <a:pt x="199" y="38"/>
                </a:lnTo>
                <a:lnTo>
                  <a:pt x="195" y="38"/>
                </a:lnTo>
                <a:lnTo>
                  <a:pt x="199" y="73"/>
                </a:lnTo>
                <a:lnTo>
                  <a:pt x="200" y="111"/>
                </a:lnTo>
                <a:lnTo>
                  <a:pt x="204" y="189"/>
                </a:lnTo>
                <a:lnTo>
                  <a:pt x="206" y="268"/>
                </a:lnTo>
                <a:lnTo>
                  <a:pt x="204" y="345"/>
                </a:lnTo>
                <a:close/>
                <a:moveTo>
                  <a:pt x="2190" y="1280"/>
                </a:moveTo>
                <a:lnTo>
                  <a:pt x="2190" y="1280"/>
                </a:lnTo>
                <a:lnTo>
                  <a:pt x="2109" y="1276"/>
                </a:lnTo>
                <a:lnTo>
                  <a:pt x="2025" y="1275"/>
                </a:lnTo>
                <a:lnTo>
                  <a:pt x="1848" y="1273"/>
                </a:lnTo>
                <a:lnTo>
                  <a:pt x="1776" y="1272"/>
                </a:lnTo>
                <a:lnTo>
                  <a:pt x="1711" y="1271"/>
                </a:lnTo>
                <a:lnTo>
                  <a:pt x="1698" y="1271"/>
                </a:lnTo>
                <a:lnTo>
                  <a:pt x="1685" y="1272"/>
                </a:lnTo>
                <a:lnTo>
                  <a:pt x="1672" y="1273"/>
                </a:lnTo>
                <a:lnTo>
                  <a:pt x="1660" y="1273"/>
                </a:lnTo>
                <a:lnTo>
                  <a:pt x="1653" y="1273"/>
                </a:lnTo>
                <a:lnTo>
                  <a:pt x="1648" y="1271"/>
                </a:lnTo>
                <a:lnTo>
                  <a:pt x="1643" y="1269"/>
                </a:lnTo>
                <a:lnTo>
                  <a:pt x="1637" y="1268"/>
                </a:lnTo>
                <a:lnTo>
                  <a:pt x="1628" y="1269"/>
                </a:lnTo>
                <a:lnTo>
                  <a:pt x="1618" y="1272"/>
                </a:lnTo>
                <a:lnTo>
                  <a:pt x="1595" y="1273"/>
                </a:lnTo>
                <a:lnTo>
                  <a:pt x="1570" y="1273"/>
                </a:lnTo>
                <a:lnTo>
                  <a:pt x="1524" y="1272"/>
                </a:lnTo>
                <a:lnTo>
                  <a:pt x="1479" y="1269"/>
                </a:lnTo>
                <a:lnTo>
                  <a:pt x="1457" y="1269"/>
                </a:lnTo>
                <a:lnTo>
                  <a:pt x="1437" y="1271"/>
                </a:lnTo>
                <a:lnTo>
                  <a:pt x="1432" y="1271"/>
                </a:lnTo>
                <a:lnTo>
                  <a:pt x="1426" y="1273"/>
                </a:lnTo>
                <a:lnTo>
                  <a:pt x="1422" y="1275"/>
                </a:lnTo>
                <a:lnTo>
                  <a:pt x="1417" y="1276"/>
                </a:lnTo>
                <a:lnTo>
                  <a:pt x="1411" y="1275"/>
                </a:lnTo>
                <a:lnTo>
                  <a:pt x="1407" y="1273"/>
                </a:lnTo>
                <a:lnTo>
                  <a:pt x="1402" y="1271"/>
                </a:lnTo>
                <a:lnTo>
                  <a:pt x="1398" y="1271"/>
                </a:lnTo>
                <a:lnTo>
                  <a:pt x="1391" y="1271"/>
                </a:lnTo>
                <a:lnTo>
                  <a:pt x="1385" y="1272"/>
                </a:lnTo>
                <a:lnTo>
                  <a:pt x="1379" y="1273"/>
                </a:lnTo>
                <a:lnTo>
                  <a:pt x="1372" y="1273"/>
                </a:lnTo>
                <a:lnTo>
                  <a:pt x="1260" y="1271"/>
                </a:lnTo>
                <a:lnTo>
                  <a:pt x="1208" y="1269"/>
                </a:lnTo>
                <a:lnTo>
                  <a:pt x="1157" y="1269"/>
                </a:lnTo>
                <a:lnTo>
                  <a:pt x="1106" y="1269"/>
                </a:lnTo>
                <a:lnTo>
                  <a:pt x="1055" y="1268"/>
                </a:lnTo>
                <a:lnTo>
                  <a:pt x="1034" y="1268"/>
                </a:lnTo>
                <a:lnTo>
                  <a:pt x="1014" y="1269"/>
                </a:lnTo>
                <a:lnTo>
                  <a:pt x="995" y="1268"/>
                </a:lnTo>
                <a:lnTo>
                  <a:pt x="974" y="1267"/>
                </a:lnTo>
                <a:lnTo>
                  <a:pt x="955" y="1264"/>
                </a:lnTo>
                <a:lnTo>
                  <a:pt x="935" y="1264"/>
                </a:lnTo>
                <a:lnTo>
                  <a:pt x="925" y="1264"/>
                </a:lnTo>
                <a:lnTo>
                  <a:pt x="915" y="1264"/>
                </a:lnTo>
                <a:lnTo>
                  <a:pt x="891" y="1261"/>
                </a:lnTo>
                <a:lnTo>
                  <a:pt x="881" y="1260"/>
                </a:lnTo>
                <a:lnTo>
                  <a:pt x="870" y="1260"/>
                </a:lnTo>
                <a:lnTo>
                  <a:pt x="859" y="1262"/>
                </a:lnTo>
                <a:lnTo>
                  <a:pt x="849" y="1267"/>
                </a:lnTo>
                <a:lnTo>
                  <a:pt x="829" y="1262"/>
                </a:lnTo>
                <a:lnTo>
                  <a:pt x="807" y="1258"/>
                </a:lnTo>
                <a:lnTo>
                  <a:pt x="785" y="1257"/>
                </a:lnTo>
                <a:lnTo>
                  <a:pt x="761" y="1257"/>
                </a:lnTo>
                <a:lnTo>
                  <a:pt x="713" y="1256"/>
                </a:lnTo>
                <a:lnTo>
                  <a:pt x="666" y="1257"/>
                </a:lnTo>
                <a:lnTo>
                  <a:pt x="619" y="1256"/>
                </a:lnTo>
                <a:lnTo>
                  <a:pt x="577" y="1254"/>
                </a:lnTo>
                <a:lnTo>
                  <a:pt x="535" y="1254"/>
                </a:lnTo>
                <a:lnTo>
                  <a:pt x="494" y="1254"/>
                </a:lnTo>
                <a:lnTo>
                  <a:pt x="421" y="1257"/>
                </a:lnTo>
                <a:lnTo>
                  <a:pt x="346" y="1258"/>
                </a:lnTo>
                <a:lnTo>
                  <a:pt x="272" y="1258"/>
                </a:lnTo>
                <a:lnTo>
                  <a:pt x="204" y="1257"/>
                </a:lnTo>
                <a:lnTo>
                  <a:pt x="184" y="1256"/>
                </a:lnTo>
                <a:lnTo>
                  <a:pt x="170" y="1254"/>
                </a:lnTo>
                <a:lnTo>
                  <a:pt x="157" y="1254"/>
                </a:lnTo>
                <a:lnTo>
                  <a:pt x="143" y="1257"/>
                </a:lnTo>
                <a:lnTo>
                  <a:pt x="132" y="1260"/>
                </a:lnTo>
                <a:lnTo>
                  <a:pt x="128" y="1262"/>
                </a:lnTo>
                <a:lnTo>
                  <a:pt x="125" y="1267"/>
                </a:lnTo>
                <a:lnTo>
                  <a:pt x="124" y="1271"/>
                </a:lnTo>
                <a:lnTo>
                  <a:pt x="123" y="1276"/>
                </a:lnTo>
                <a:lnTo>
                  <a:pt x="124" y="1282"/>
                </a:lnTo>
                <a:lnTo>
                  <a:pt x="125" y="1286"/>
                </a:lnTo>
                <a:lnTo>
                  <a:pt x="128" y="1288"/>
                </a:lnTo>
                <a:lnTo>
                  <a:pt x="131" y="1292"/>
                </a:lnTo>
                <a:lnTo>
                  <a:pt x="139" y="1295"/>
                </a:lnTo>
                <a:lnTo>
                  <a:pt x="150" y="1297"/>
                </a:lnTo>
                <a:lnTo>
                  <a:pt x="161" y="1297"/>
                </a:lnTo>
                <a:lnTo>
                  <a:pt x="172" y="1297"/>
                </a:lnTo>
                <a:lnTo>
                  <a:pt x="192" y="1295"/>
                </a:lnTo>
                <a:lnTo>
                  <a:pt x="237" y="1297"/>
                </a:lnTo>
                <a:lnTo>
                  <a:pt x="260" y="1297"/>
                </a:lnTo>
                <a:lnTo>
                  <a:pt x="283" y="1297"/>
                </a:lnTo>
                <a:lnTo>
                  <a:pt x="295" y="1295"/>
                </a:lnTo>
                <a:lnTo>
                  <a:pt x="306" y="1294"/>
                </a:lnTo>
                <a:lnTo>
                  <a:pt x="316" y="1291"/>
                </a:lnTo>
                <a:lnTo>
                  <a:pt x="324" y="1291"/>
                </a:lnTo>
                <a:lnTo>
                  <a:pt x="342" y="1294"/>
                </a:lnTo>
                <a:lnTo>
                  <a:pt x="359" y="1297"/>
                </a:lnTo>
                <a:lnTo>
                  <a:pt x="406" y="1299"/>
                </a:lnTo>
                <a:lnTo>
                  <a:pt x="452" y="1298"/>
                </a:lnTo>
                <a:lnTo>
                  <a:pt x="497" y="1295"/>
                </a:lnTo>
                <a:lnTo>
                  <a:pt x="543" y="1292"/>
                </a:lnTo>
                <a:lnTo>
                  <a:pt x="577" y="1298"/>
                </a:lnTo>
                <a:lnTo>
                  <a:pt x="610" y="1299"/>
                </a:lnTo>
                <a:lnTo>
                  <a:pt x="644" y="1299"/>
                </a:lnTo>
                <a:lnTo>
                  <a:pt x="678" y="1299"/>
                </a:lnTo>
                <a:lnTo>
                  <a:pt x="708" y="1299"/>
                </a:lnTo>
                <a:lnTo>
                  <a:pt x="738" y="1299"/>
                </a:lnTo>
                <a:lnTo>
                  <a:pt x="798" y="1302"/>
                </a:lnTo>
                <a:lnTo>
                  <a:pt x="827" y="1303"/>
                </a:lnTo>
                <a:lnTo>
                  <a:pt x="857" y="1303"/>
                </a:lnTo>
                <a:lnTo>
                  <a:pt x="917" y="1303"/>
                </a:lnTo>
                <a:lnTo>
                  <a:pt x="977" y="1302"/>
                </a:lnTo>
                <a:lnTo>
                  <a:pt x="1038" y="1302"/>
                </a:lnTo>
                <a:lnTo>
                  <a:pt x="1056" y="1303"/>
                </a:lnTo>
                <a:lnTo>
                  <a:pt x="1072" y="1306"/>
                </a:lnTo>
                <a:lnTo>
                  <a:pt x="1090" y="1307"/>
                </a:lnTo>
                <a:lnTo>
                  <a:pt x="1108" y="1307"/>
                </a:lnTo>
                <a:lnTo>
                  <a:pt x="1237" y="1309"/>
                </a:lnTo>
                <a:lnTo>
                  <a:pt x="1304" y="1309"/>
                </a:lnTo>
                <a:lnTo>
                  <a:pt x="1369" y="1311"/>
                </a:lnTo>
                <a:lnTo>
                  <a:pt x="1384" y="1311"/>
                </a:lnTo>
                <a:lnTo>
                  <a:pt x="1400" y="1310"/>
                </a:lnTo>
                <a:lnTo>
                  <a:pt x="1415" y="1309"/>
                </a:lnTo>
                <a:lnTo>
                  <a:pt x="1429" y="1307"/>
                </a:lnTo>
                <a:lnTo>
                  <a:pt x="1441" y="1310"/>
                </a:lnTo>
                <a:lnTo>
                  <a:pt x="1453" y="1311"/>
                </a:lnTo>
                <a:lnTo>
                  <a:pt x="1466" y="1314"/>
                </a:lnTo>
                <a:lnTo>
                  <a:pt x="1477" y="1316"/>
                </a:lnTo>
                <a:lnTo>
                  <a:pt x="1511" y="1316"/>
                </a:lnTo>
                <a:lnTo>
                  <a:pt x="1546" y="1316"/>
                </a:lnTo>
                <a:lnTo>
                  <a:pt x="1700" y="1316"/>
                </a:lnTo>
                <a:lnTo>
                  <a:pt x="1776" y="1316"/>
                </a:lnTo>
                <a:lnTo>
                  <a:pt x="1844" y="1314"/>
                </a:lnTo>
                <a:lnTo>
                  <a:pt x="1863" y="1314"/>
                </a:lnTo>
                <a:lnTo>
                  <a:pt x="1882" y="1317"/>
                </a:lnTo>
                <a:lnTo>
                  <a:pt x="1901" y="1317"/>
                </a:lnTo>
                <a:lnTo>
                  <a:pt x="1909" y="1316"/>
                </a:lnTo>
                <a:lnTo>
                  <a:pt x="1919" y="1314"/>
                </a:lnTo>
                <a:lnTo>
                  <a:pt x="1926" y="1317"/>
                </a:lnTo>
                <a:lnTo>
                  <a:pt x="1932" y="1318"/>
                </a:lnTo>
                <a:lnTo>
                  <a:pt x="1947" y="1320"/>
                </a:lnTo>
                <a:lnTo>
                  <a:pt x="2005" y="1321"/>
                </a:lnTo>
                <a:lnTo>
                  <a:pt x="2064" y="1321"/>
                </a:lnTo>
                <a:lnTo>
                  <a:pt x="2124" y="1321"/>
                </a:lnTo>
                <a:lnTo>
                  <a:pt x="2187" y="1324"/>
                </a:lnTo>
                <a:lnTo>
                  <a:pt x="2191" y="1320"/>
                </a:lnTo>
                <a:lnTo>
                  <a:pt x="2194" y="1314"/>
                </a:lnTo>
                <a:lnTo>
                  <a:pt x="2196" y="1309"/>
                </a:lnTo>
                <a:lnTo>
                  <a:pt x="2198" y="1302"/>
                </a:lnTo>
                <a:lnTo>
                  <a:pt x="2199" y="1295"/>
                </a:lnTo>
                <a:lnTo>
                  <a:pt x="2198" y="1290"/>
                </a:lnTo>
                <a:lnTo>
                  <a:pt x="2195" y="1284"/>
                </a:lnTo>
                <a:lnTo>
                  <a:pt x="2190" y="1280"/>
                </a:lnTo>
                <a:close/>
                <a:moveTo>
                  <a:pt x="2126" y="985"/>
                </a:moveTo>
                <a:lnTo>
                  <a:pt x="2126" y="985"/>
                </a:lnTo>
                <a:lnTo>
                  <a:pt x="2127" y="838"/>
                </a:lnTo>
                <a:lnTo>
                  <a:pt x="2126" y="692"/>
                </a:lnTo>
                <a:lnTo>
                  <a:pt x="2124" y="619"/>
                </a:lnTo>
                <a:lnTo>
                  <a:pt x="2122" y="544"/>
                </a:lnTo>
                <a:lnTo>
                  <a:pt x="2117" y="469"/>
                </a:lnTo>
                <a:lnTo>
                  <a:pt x="2112" y="393"/>
                </a:lnTo>
                <a:lnTo>
                  <a:pt x="2113" y="309"/>
                </a:lnTo>
                <a:lnTo>
                  <a:pt x="2113" y="223"/>
                </a:lnTo>
                <a:lnTo>
                  <a:pt x="2111" y="138"/>
                </a:lnTo>
                <a:lnTo>
                  <a:pt x="2108" y="96"/>
                </a:lnTo>
                <a:lnTo>
                  <a:pt x="2105" y="53"/>
                </a:lnTo>
                <a:lnTo>
                  <a:pt x="2096" y="57"/>
                </a:lnTo>
                <a:lnTo>
                  <a:pt x="2089" y="62"/>
                </a:lnTo>
                <a:lnTo>
                  <a:pt x="2082" y="68"/>
                </a:lnTo>
                <a:lnTo>
                  <a:pt x="2077" y="75"/>
                </a:lnTo>
                <a:lnTo>
                  <a:pt x="2064" y="88"/>
                </a:lnTo>
                <a:lnTo>
                  <a:pt x="2059" y="95"/>
                </a:lnTo>
                <a:lnTo>
                  <a:pt x="2051" y="100"/>
                </a:lnTo>
                <a:lnTo>
                  <a:pt x="2058" y="160"/>
                </a:lnTo>
                <a:lnTo>
                  <a:pt x="2062" y="219"/>
                </a:lnTo>
                <a:lnTo>
                  <a:pt x="2064" y="276"/>
                </a:lnTo>
                <a:lnTo>
                  <a:pt x="2066" y="333"/>
                </a:lnTo>
                <a:lnTo>
                  <a:pt x="2068" y="443"/>
                </a:lnTo>
                <a:lnTo>
                  <a:pt x="2070" y="555"/>
                </a:lnTo>
                <a:lnTo>
                  <a:pt x="2070" y="577"/>
                </a:lnTo>
                <a:lnTo>
                  <a:pt x="2067" y="597"/>
                </a:lnTo>
                <a:lnTo>
                  <a:pt x="2066" y="619"/>
                </a:lnTo>
                <a:lnTo>
                  <a:pt x="2064" y="641"/>
                </a:lnTo>
                <a:lnTo>
                  <a:pt x="2066" y="692"/>
                </a:lnTo>
                <a:lnTo>
                  <a:pt x="2067" y="743"/>
                </a:lnTo>
                <a:lnTo>
                  <a:pt x="2073" y="846"/>
                </a:lnTo>
                <a:lnTo>
                  <a:pt x="2073" y="891"/>
                </a:lnTo>
                <a:lnTo>
                  <a:pt x="2071" y="937"/>
                </a:lnTo>
                <a:lnTo>
                  <a:pt x="2070" y="984"/>
                </a:lnTo>
                <a:lnTo>
                  <a:pt x="2068" y="1030"/>
                </a:lnTo>
                <a:lnTo>
                  <a:pt x="2067" y="1079"/>
                </a:lnTo>
                <a:lnTo>
                  <a:pt x="2066" y="1126"/>
                </a:lnTo>
                <a:lnTo>
                  <a:pt x="2060" y="1220"/>
                </a:lnTo>
                <a:lnTo>
                  <a:pt x="2067" y="1226"/>
                </a:lnTo>
                <a:lnTo>
                  <a:pt x="2074" y="1231"/>
                </a:lnTo>
                <a:lnTo>
                  <a:pt x="2090" y="1239"/>
                </a:lnTo>
                <a:lnTo>
                  <a:pt x="2124" y="1254"/>
                </a:lnTo>
                <a:lnTo>
                  <a:pt x="2126" y="1192"/>
                </a:lnTo>
                <a:lnTo>
                  <a:pt x="2126" y="1125"/>
                </a:lnTo>
                <a:lnTo>
                  <a:pt x="2126" y="1056"/>
                </a:lnTo>
                <a:lnTo>
                  <a:pt x="2126" y="985"/>
                </a:lnTo>
                <a:close/>
                <a:moveTo>
                  <a:pt x="2103" y="1261"/>
                </a:moveTo>
                <a:lnTo>
                  <a:pt x="2103" y="1261"/>
                </a:lnTo>
                <a:lnTo>
                  <a:pt x="2093" y="1256"/>
                </a:lnTo>
                <a:lnTo>
                  <a:pt x="2083" y="1250"/>
                </a:lnTo>
                <a:lnTo>
                  <a:pt x="2074" y="1245"/>
                </a:lnTo>
                <a:lnTo>
                  <a:pt x="2064" y="1239"/>
                </a:lnTo>
                <a:lnTo>
                  <a:pt x="2060" y="1242"/>
                </a:lnTo>
                <a:lnTo>
                  <a:pt x="2059" y="1243"/>
                </a:lnTo>
                <a:lnTo>
                  <a:pt x="2056" y="1245"/>
                </a:lnTo>
                <a:lnTo>
                  <a:pt x="2051" y="1245"/>
                </a:lnTo>
                <a:lnTo>
                  <a:pt x="2048" y="1241"/>
                </a:lnTo>
                <a:lnTo>
                  <a:pt x="2044" y="1235"/>
                </a:lnTo>
                <a:lnTo>
                  <a:pt x="2041" y="1230"/>
                </a:lnTo>
                <a:lnTo>
                  <a:pt x="2039" y="1224"/>
                </a:lnTo>
                <a:lnTo>
                  <a:pt x="1999" y="1220"/>
                </a:lnTo>
                <a:lnTo>
                  <a:pt x="1956" y="1218"/>
                </a:lnTo>
                <a:lnTo>
                  <a:pt x="1911" y="1218"/>
                </a:lnTo>
                <a:lnTo>
                  <a:pt x="1864" y="1216"/>
                </a:lnTo>
                <a:lnTo>
                  <a:pt x="1773" y="1216"/>
                </a:lnTo>
                <a:lnTo>
                  <a:pt x="1731" y="1215"/>
                </a:lnTo>
                <a:lnTo>
                  <a:pt x="1692" y="1214"/>
                </a:lnTo>
                <a:lnTo>
                  <a:pt x="1690" y="1215"/>
                </a:lnTo>
                <a:lnTo>
                  <a:pt x="1687" y="1216"/>
                </a:lnTo>
                <a:lnTo>
                  <a:pt x="1683" y="1216"/>
                </a:lnTo>
                <a:lnTo>
                  <a:pt x="1679" y="1216"/>
                </a:lnTo>
                <a:lnTo>
                  <a:pt x="1678" y="1216"/>
                </a:lnTo>
                <a:lnTo>
                  <a:pt x="1677" y="1219"/>
                </a:lnTo>
                <a:lnTo>
                  <a:pt x="1672" y="1216"/>
                </a:lnTo>
                <a:lnTo>
                  <a:pt x="1668" y="1215"/>
                </a:lnTo>
                <a:lnTo>
                  <a:pt x="1658" y="1215"/>
                </a:lnTo>
                <a:lnTo>
                  <a:pt x="1658" y="1223"/>
                </a:lnTo>
                <a:lnTo>
                  <a:pt x="1655" y="1230"/>
                </a:lnTo>
                <a:lnTo>
                  <a:pt x="1652" y="1235"/>
                </a:lnTo>
                <a:lnTo>
                  <a:pt x="1648" y="1241"/>
                </a:lnTo>
                <a:lnTo>
                  <a:pt x="1644" y="1245"/>
                </a:lnTo>
                <a:lnTo>
                  <a:pt x="1638" y="1249"/>
                </a:lnTo>
                <a:lnTo>
                  <a:pt x="1628" y="1254"/>
                </a:lnTo>
                <a:lnTo>
                  <a:pt x="1751" y="1258"/>
                </a:lnTo>
                <a:lnTo>
                  <a:pt x="1877" y="1260"/>
                </a:lnTo>
                <a:lnTo>
                  <a:pt x="2103" y="1261"/>
                </a:lnTo>
                <a:close/>
                <a:moveTo>
                  <a:pt x="280" y="76"/>
                </a:moveTo>
                <a:lnTo>
                  <a:pt x="280" y="76"/>
                </a:lnTo>
                <a:lnTo>
                  <a:pt x="282" y="77"/>
                </a:lnTo>
                <a:lnTo>
                  <a:pt x="283" y="76"/>
                </a:lnTo>
                <a:lnTo>
                  <a:pt x="286" y="75"/>
                </a:lnTo>
                <a:lnTo>
                  <a:pt x="290" y="72"/>
                </a:lnTo>
                <a:lnTo>
                  <a:pt x="293" y="72"/>
                </a:lnTo>
                <a:lnTo>
                  <a:pt x="294" y="73"/>
                </a:lnTo>
                <a:lnTo>
                  <a:pt x="295" y="73"/>
                </a:lnTo>
                <a:lnTo>
                  <a:pt x="297" y="73"/>
                </a:lnTo>
                <a:lnTo>
                  <a:pt x="302" y="75"/>
                </a:lnTo>
                <a:lnTo>
                  <a:pt x="308" y="76"/>
                </a:lnTo>
                <a:lnTo>
                  <a:pt x="314" y="77"/>
                </a:lnTo>
                <a:lnTo>
                  <a:pt x="320" y="77"/>
                </a:lnTo>
                <a:lnTo>
                  <a:pt x="325" y="76"/>
                </a:lnTo>
                <a:lnTo>
                  <a:pt x="331" y="75"/>
                </a:lnTo>
                <a:lnTo>
                  <a:pt x="336" y="73"/>
                </a:lnTo>
                <a:lnTo>
                  <a:pt x="342" y="75"/>
                </a:lnTo>
                <a:lnTo>
                  <a:pt x="347" y="77"/>
                </a:lnTo>
                <a:lnTo>
                  <a:pt x="353" y="79"/>
                </a:lnTo>
                <a:lnTo>
                  <a:pt x="359" y="80"/>
                </a:lnTo>
                <a:lnTo>
                  <a:pt x="372" y="79"/>
                </a:lnTo>
                <a:lnTo>
                  <a:pt x="385" y="77"/>
                </a:lnTo>
                <a:lnTo>
                  <a:pt x="633" y="80"/>
                </a:lnTo>
                <a:lnTo>
                  <a:pt x="874" y="80"/>
                </a:lnTo>
                <a:lnTo>
                  <a:pt x="882" y="80"/>
                </a:lnTo>
                <a:lnTo>
                  <a:pt x="891" y="81"/>
                </a:lnTo>
                <a:lnTo>
                  <a:pt x="900" y="83"/>
                </a:lnTo>
                <a:lnTo>
                  <a:pt x="908" y="83"/>
                </a:lnTo>
                <a:lnTo>
                  <a:pt x="1022" y="83"/>
                </a:lnTo>
                <a:lnTo>
                  <a:pt x="1139" y="83"/>
                </a:lnTo>
                <a:lnTo>
                  <a:pt x="1249" y="84"/>
                </a:lnTo>
                <a:lnTo>
                  <a:pt x="1350" y="85"/>
                </a:lnTo>
                <a:lnTo>
                  <a:pt x="1448" y="85"/>
                </a:lnTo>
                <a:lnTo>
                  <a:pt x="1547" y="87"/>
                </a:lnTo>
                <a:lnTo>
                  <a:pt x="1618" y="88"/>
                </a:lnTo>
                <a:lnTo>
                  <a:pt x="1692" y="88"/>
                </a:lnTo>
                <a:lnTo>
                  <a:pt x="1762" y="87"/>
                </a:lnTo>
                <a:lnTo>
                  <a:pt x="1825" y="83"/>
                </a:lnTo>
                <a:lnTo>
                  <a:pt x="1852" y="87"/>
                </a:lnTo>
                <a:lnTo>
                  <a:pt x="1879" y="88"/>
                </a:lnTo>
                <a:lnTo>
                  <a:pt x="1934" y="90"/>
                </a:lnTo>
                <a:lnTo>
                  <a:pt x="1988" y="88"/>
                </a:lnTo>
                <a:lnTo>
                  <a:pt x="2044" y="85"/>
                </a:lnTo>
                <a:lnTo>
                  <a:pt x="2048" y="79"/>
                </a:lnTo>
                <a:lnTo>
                  <a:pt x="2054" y="73"/>
                </a:lnTo>
                <a:lnTo>
                  <a:pt x="2067" y="61"/>
                </a:lnTo>
                <a:lnTo>
                  <a:pt x="2081" y="47"/>
                </a:lnTo>
                <a:lnTo>
                  <a:pt x="2086" y="41"/>
                </a:lnTo>
                <a:lnTo>
                  <a:pt x="2092" y="32"/>
                </a:lnTo>
                <a:lnTo>
                  <a:pt x="2041" y="30"/>
                </a:lnTo>
                <a:lnTo>
                  <a:pt x="1990" y="28"/>
                </a:lnTo>
                <a:lnTo>
                  <a:pt x="1883" y="30"/>
                </a:lnTo>
                <a:lnTo>
                  <a:pt x="1780" y="31"/>
                </a:lnTo>
                <a:lnTo>
                  <a:pt x="1730" y="31"/>
                </a:lnTo>
                <a:lnTo>
                  <a:pt x="1682" y="30"/>
                </a:lnTo>
                <a:lnTo>
                  <a:pt x="1633" y="30"/>
                </a:lnTo>
                <a:lnTo>
                  <a:pt x="1581" y="30"/>
                </a:lnTo>
                <a:lnTo>
                  <a:pt x="1479" y="30"/>
                </a:lnTo>
                <a:lnTo>
                  <a:pt x="1262" y="28"/>
                </a:lnTo>
                <a:lnTo>
                  <a:pt x="1161" y="27"/>
                </a:lnTo>
                <a:lnTo>
                  <a:pt x="1055" y="27"/>
                </a:lnTo>
                <a:lnTo>
                  <a:pt x="729" y="26"/>
                </a:lnTo>
                <a:lnTo>
                  <a:pt x="404" y="24"/>
                </a:lnTo>
                <a:lnTo>
                  <a:pt x="362" y="23"/>
                </a:lnTo>
                <a:lnTo>
                  <a:pt x="319" y="23"/>
                </a:lnTo>
                <a:lnTo>
                  <a:pt x="297" y="24"/>
                </a:lnTo>
                <a:lnTo>
                  <a:pt x="278" y="26"/>
                </a:lnTo>
                <a:lnTo>
                  <a:pt x="261" y="30"/>
                </a:lnTo>
                <a:lnTo>
                  <a:pt x="246" y="34"/>
                </a:lnTo>
                <a:lnTo>
                  <a:pt x="230" y="31"/>
                </a:lnTo>
                <a:lnTo>
                  <a:pt x="216" y="28"/>
                </a:lnTo>
                <a:lnTo>
                  <a:pt x="246" y="55"/>
                </a:lnTo>
                <a:lnTo>
                  <a:pt x="255" y="62"/>
                </a:lnTo>
                <a:lnTo>
                  <a:pt x="263" y="68"/>
                </a:lnTo>
                <a:lnTo>
                  <a:pt x="272" y="72"/>
                </a:lnTo>
                <a:lnTo>
                  <a:pt x="280" y="76"/>
                </a:lnTo>
                <a:close/>
                <a:moveTo>
                  <a:pt x="2051" y="760"/>
                </a:moveTo>
                <a:lnTo>
                  <a:pt x="2051" y="760"/>
                </a:lnTo>
                <a:lnTo>
                  <a:pt x="2051" y="711"/>
                </a:lnTo>
                <a:lnTo>
                  <a:pt x="2052" y="664"/>
                </a:lnTo>
                <a:lnTo>
                  <a:pt x="2052" y="615"/>
                </a:lnTo>
                <a:lnTo>
                  <a:pt x="2051" y="590"/>
                </a:lnTo>
                <a:lnTo>
                  <a:pt x="2049" y="566"/>
                </a:lnTo>
                <a:lnTo>
                  <a:pt x="2052" y="549"/>
                </a:lnTo>
                <a:lnTo>
                  <a:pt x="2052" y="530"/>
                </a:lnTo>
                <a:lnTo>
                  <a:pt x="2051" y="487"/>
                </a:lnTo>
                <a:lnTo>
                  <a:pt x="2051" y="453"/>
                </a:lnTo>
                <a:lnTo>
                  <a:pt x="2049" y="420"/>
                </a:lnTo>
                <a:lnTo>
                  <a:pt x="2048" y="339"/>
                </a:lnTo>
                <a:lnTo>
                  <a:pt x="2045" y="260"/>
                </a:lnTo>
                <a:lnTo>
                  <a:pt x="2043" y="182"/>
                </a:lnTo>
                <a:lnTo>
                  <a:pt x="2036" y="102"/>
                </a:lnTo>
                <a:lnTo>
                  <a:pt x="1954" y="100"/>
                </a:lnTo>
                <a:lnTo>
                  <a:pt x="1935" y="100"/>
                </a:lnTo>
                <a:lnTo>
                  <a:pt x="1916" y="102"/>
                </a:lnTo>
                <a:lnTo>
                  <a:pt x="1874" y="102"/>
                </a:lnTo>
                <a:lnTo>
                  <a:pt x="1860" y="102"/>
                </a:lnTo>
                <a:lnTo>
                  <a:pt x="1848" y="102"/>
                </a:lnTo>
                <a:lnTo>
                  <a:pt x="1841" y="102"/>
                </a:lnTo>
                <a:lnTo>
                  <a:pt x="1836" y="103"/>
                </a:lnTo>
                <a:lnTo>
                  <a:pt x="1832" y="106"/>
                </a:lnTo>
                <a:lnTo>
                  <a:pt x="1826" y="110"/>
                </a:lnTo>
                <a:lnTo>
                  <a:pt x="1819" y="106"/>
                </a:lnTo>
                <a:lnTo>
                  <a:pt x="1811" y="103"/>
                </a:lnTo>
                <a:lnTo>
                  <a:pt x="1802" y="100"/>
                </a:lnTo>
                <a:lnTo>
                  <a:pt x="1795" y="100"/>
                </a:lnTo>
                <a:lnTo>
                  <a:pt x="1734" y="99"/>
                </a:lnTo>
                <a:lnTo>
                  <a:pt x="1668" y="99"/>
                </a:lnTo>
                <a:lnTo>
                  <a:pt x="1536" y="102"/>
                </a:lnTo>
                <a:lnTo>
                  <a:pt x="1478" y="100"/>
                </a:lnTo>
                <a:lnTo>
                  <a:pt x="1419" y="99"/>
                </a:lnTo>
                <a:lnTo>
                  <a:pt x="1313" y="99"/>
                </a:lnTo>
                <a:lnTo>
                  <a:pt x="1185" y="96"/>
                </a:lnTo>
                <a:lnTo>
                  <a:pt x="1059" y="92"/>
                </a:lnTo>
                <a:lnTo>
                  <a:pt x="1026" y="94"/>
                </a:lnTo>
                <a:lnTo>
                  <a:pt x="996" y="94"/>
                </a:lnTo>
                <a:lnTo>
                  <a:pt x="966" y="95"/>
                </a:lnTo>
                <a:lnTo>
                  <a:pt x="939" y="95"/>
                </a:lnTo>
                <a:lnTo>
                  <a:pt x="923" y="95"/>
                </a:lnTo>
                <a:lnTo>
                  <a:pt x="906" y="95"/>
                </a:lnTo>
                <a:lnTo>
                  <a:pt x="890" y="96"/>
                </a:lnTo>
                <a:lnTo>
                  <a:pt x="874" y="96"/>
                </a:lnTo>
                <a:lnTo>
                  <a:pt x="781" y="95"/>
                </a:lnTo>
                <a:lnTo>
                  <a:pt x="687" y="94"/>
                </a:lnTo>
                <a:lnTo>
                  <a:pt x="501" y="92"/>
                </a:lnTo>
                <a:lnTo>
                  <a:pt x="463" y="92"/>
                </a:lnTo>
                <a:lnTo>
                  <a:pt x="426" y="90"/>
                </a:lnTo>
                <a:lnTo>
                  <a:pt x="389" y="88"/>
                </a:lnTo>
                <a:lnTo>
                  <a:pt x="370" y="90"/>
                </a:lnTo>
                <a:lnTo>
                  <a:pt x="353" y="91"/>
                </a:lnTo>
                <a:lnTo>
                  <a:pt x="343" y="94"/>
                </a:lnTo>
                <a:lnTo>
                  <a:pt x="339" y="95"/>
                </a:lnTo>
                <a:lnTo>
                  <a:pt x="333" y="95"/>
                </a:lnTo>
                <a:lnTo>
                  <a:pt x="329" y="94"/>
                </a:lnTo>
                <a:lnTo>
                  <a:pt x="324" y="92"/>
                </a:lnTo>
                <a:lnTo>
                  <a:pt x="319" y="90"/>
                </a:lnTo>
                <a:lnTo>
                  <a:pt x="313" y="90"/>
                </a:lnTo>
                <a:lnTo>
                  <a:pt x="304" y="90"/>
                </a:lnTo>
                <a:lnTo>
                  <a:pt x="295" y="92"/>
                </a:lnTo>
                <a:lnTo>
                  <a:pt x="286" y="95"/>
                </a:lnTo>
                <a:lnTo>
                  <a:pt x="276" y="96"/>
                </a:lnTo>
                <a:lnTo>
                  <a:pt x="278" y="129"/>
                </a:lnTo>
                <a:lnTo>
                  <a:pt x="279" y="162"/>
                </a:lnTo>
                <a:lnTo>
                  <a:pt x="285" y="230"/>
                </a:lnTo>
                <a:lnTo>
                  <a:pt x="290" y="295"/>
                </a:lnTo>
                <a:lnTo>
                  <a:pt x="291" y="325"/>
                </a:lnTo>
                <a:lnTo>
                  <a:pt x="293" y="352"/>
                </a:lnTo>
                <a:lnTo>
                  <a:pt x="293" y="378"/>
                </a:lnTo>
                <a:lnTo>
                  <a:pt x="294" y="405"/>
                </a:lnTo>
                <a:lnTo>
                  <a:pt x="295" y="434"/>
                </a:lnTo>
                <a:lnTo>
                  <a:pt x="295" y="464"/>
                </a:lnTo>
                <a:lnTo>
                  <a:pt x="298" y="552"/>
                </a:lnTo>
                <a:lnTo>
                  <a:pt x="298" y="596"/>
                </a:lnTo>
                <a:lnTo>
                  <a:pt x="298" y="641"/>
                </a:lnTo>
                <a:lnTo>
                  <a:pt x="297" y="688"/>
                </a:lnTo>
                <a:lnTo>
                  <a:pt x="299" y="736"/>
                </a:lnTo>
                <a:lnTo>
                  <a:pt x="304" y="822"/>
                </a:lnTo>
                <a:lnTo>
                  <a:pt x="305" y="862"/>
                </a:lnTo>
                <a:lnTo>
                  <a:pt x="305" y="903"/>
                </a:lnTo>
                <a:lnTo>
                  <a:pt x="304" y="989"/>
                </a:lnTo>
                <a:lnTo>
                  <a:pt x="305" y="1035"/>
                </a:lnTo>
                <a:lnTo>
                  <a:pt x="306" y="1082"/>
                </a:lnTo>
                <a:lnTo>
                  <a:pt x="309" y="1128"/>
                </a:lnTo>
                <a:lnTo>
                  <a:pt x="309" y="1151"/>
                </a:lnTo>
                <a:lnTo>
                  <a:pt x="308" y="1173"/>
                </a:lnTo>
                <a:lnTo>
                  <a:pt x="392" y="1177"/>
                </a:lnTo>
                <a:lnTo>
                  <a:pt x="479" y="1179"/>
                </a:lnTo>
                <a:lnTo>
                  <a:pt x="652" y="1182"/>
                </a:lnTo>
                <a:lnTo>
                  <a:pt x="826" y="1184"/>
                </a:lnTo>
                <a:lnTo>
                  <a:pt x="993" y="1186"/>
                </a:lnTo>
                <a:lnTo>
                  <a:pt x="1154" y="1192"/>
                </a:lnTo>
                <a:lnTo>
                  <a:pt x="1234" y="1193"/>
                </a:lnTo>
                <a:lnTo>
                  <a:pt x="1313" y="1192"/>
                </a:lnTo>
                <a:lnTo>
                  <a:pt x="1313" y="1185"/>
                </a:lnTo>
                <a:lnTo>
                  <a:pt x="1315" y="1178"/>
                </a:lnTo>
                <a:lnTo>
                  <a:pt x="1316" y="1173"/>
                </a:lnTo>
                <a:lnTo>
                  <a:pt x="1319" y="1167"/>
                </a:lnTo>
                <a:lnTo>
                  <a:pt x="1324" y="1158"/>
                </a:lnTo>
                <a:lnTo>
                  <a:pt x="1332" y="1151"/>
                </a:lnTo>
                <a:lnTo>
                  <a:pt x="1350" y="1139"/>
                </a:lnTo>
                <a:lnTo>
                  <a:pt x="1358" y="1132"/>
                </a:lnTo>
                <a:lnTo>
                  <a:pt x="1365" y="1124"/>
                </a:lnTo>
                <a:lnTo>
                  <a:pt x="1377" y="1122"/>
                </a:lnTo>
                <a:lnTo>
                  <a:pt x="1391" y="1122"/>
                </a:lnTo>
                <a:lnTo>
                  <a:pt x="1404" y="1126"/>
                </a:lnTo>
                <a:lnTo>
                  <a:pt x="1418" y="1130"/>
                </a:lnTo>
                <a:lnTo>
                  <a:pt x="1445" y="1141"/>
                </a:lnTo>
                <a:lnTo>
                  <a:pt x="1474" y="1154"/>
                </a:lnTo>
                <a:lnTo>
                  <a:pt x="1497" y="1154"/>
                </a:lnTo>
                <a:lnTo>
                  <a:pt x="1509" y="1152"/>
                </a:lnTo>
                <a:lnTo>
                  <a:pt x="1520" y="1150"/>
                </a:lnTo>
                <a:lnTo>
                  <a:pt x="1532" y="1147"/>
                </a:lnTo>
                <a:lnTo>
                  <a:pt x="1542" y="1141"/>
                </a:lnTo>
                <a:lnTo>
                  <a:pt x="1553" y="1136"/>
                </a:lnTo>
                <a:lnTo>
                  <a:pt x="1561" y="1128"/>
                </a:lnTo>
                <a:lnTo>
                  <a:pt x="1579" y="1130"/>
                </a:lnTo>
                <a:lnTo>
                  <a:pt x="1595" y="1136"/>
                </a:lnTo>
                <a:lnTo>
                  <a:pt x="1609" y="1144"/>
                </a:lnTo>
                <a:lnTo>
                  <a:pt x="1621" y="1154"/>
                </a:lnTo>
                <a:lnTo>
                  <a:pt x="1632" y="1165"/>
                </a:lnTo>
                <a:lnTo>
                  <a:pt x="1641" y="1177"/>
                </a:lnTo>
                <a:lnTo>
                  <a:pt x="1649" y="1189"/>
                </a:lnTo>
                <a:lnTo>
                  <a:pt x="1656" y="1201"/>
                </a:lnTo>
                <a:lnTo>
                  <a:pt x="1753" y="1201"/>
                </a:lnTo>
                <a:lnTo>
                  <a:pt x="1851" y="1204"/>
                </a:lnTo>
                <a:lnTo>
                  <a:pt x="1949" y="1205"/>
                </a:lnTo>
                <a:lnTo>
                  <a:pt x="2048" y="1207"/>
                </a:lnTo>
                <a:lnTo>
                  <a:pt x="2051" y="1154"/>
                </a:lnTo>
                <a:lnTo>
                  <a:pt x="2054" y="1099"/>
                </a:lnTo>
                <a:lnTo>
                  <a:pt x="2056" y="1043"/>
                </a:lnTo>
                <a:lnTo>
                  <a:pt x="2056" y="988"/>
                </a:lnTo>
                <a:lnTo>
                  <a:pt x="2055" y="873"/>
                </a:lnTo>
                <a:lnTo>
                  <a:pt x="2051" y="760"/>
                </a:lnTo>
                <a:close/>
                <a:moveTo>
                  <a:pt x="1935" y="1754"/>
                </a:moveTo>
                <a:lnTo>
                  <a:pt x="1935" y="1754"/>
                </a:lnTo>
                <a:lnTo>
                  <a:pt x="1924" y="1552"/>
                </a:lnTo>
                <a:lnTo>
                  <a:pt x="1911" y="1333"/>
                </a:lnTo>
                <a:lnTo>
                  <a:pt x="1896" y="1333"/>
                </a:lnTo>
                <a:lnTo>
                  <a:pt x="1882" y="1333"/>
                </a:lnTo>
                <a:lnTo>
                  <a:pt x="1868" y="1332"/>
                </a:lnTo>
                <a:lnTo>
                  <a:pt x="1853" y="1333"/>
                </a:lnTo>
                <a:lnTo>
                  <a:pt x="1851" y="1352"/>
                </a:lnTo>
                <a:lnTo>
                  <a:pt x="1849" y="1373"/>
                </a:lnTo>
                <a:lnTo>
                  <a:pt x="1848" y="1394"/>
                </a:lnTo>
                <a:lnTo>
                  <a:pt x="1849" y="1418"/>
                </a:lnTo>
                <a:lnTo>
                  <a:pt x="1853" y="1463"/>
                </a:lnTo>
                <a:lnTo>
                  <a:pt x="1858" y="1510"/>
                </a:lnTo>
                <a:lnTo>
                  <a:pt x="1858" y="1539"/>
                </a:lnTo>
                <a:lnTo>
                  <a:pt x="1858" y="1569"/>
                </a:lnTo>
                <a:lnTo>
                  <a:pt x="1858" y="1597"/>
                </a:lnTo>
                <a:lnTo>
                  <a:pt x="1858" y="1627"/>
                </a:lnTo>
                <a:lnTo>
                  <a:pt x="1860" y="1684"/>
                </a:lnTo>
                <a:lnTo>
                  <a:pt x="1863" y="1713"/>
                </a:lnTo>
                <a:lnTo>
                  <a:pt x="1863" y="1740"/>
                </a:lnTo>
                <a:lnTo>
                  <a:pt x="1864" y="1852"/>
                </a:lnTo>
                <a:lnTo>
                  <a:pt x="1868" y="1961"/>
                </a:lnTo>
                <a:lnTo>
                  <a:pt x="1871" y="1980"/>
                </a:lnTo>
                <a:lnTo>
                  <a:pt x="1873" y="1989"/>
                </a:lnTo>
                <a:lnTo>
                  <a:pt x="1877" y="1999"/>
                </a:lnTo>
                <a:lnTo>
                  <a:pt x="1893" y="1995"/>
                </a:lnTo>
                <a:lnTo>
                  <a:pt x="1908" y="1989"/>
                </a:lnTo>
                <a:lnTo>
                  <a:pt x="1938" y="1977"/>
                </a:lnTo>
                <a:lnTo>
                  <a:pt x="1939" y="1951"/>
                </a:lnTo>
                <a:lnTo>
                  <a:pt x="1941" y="1924"/>
                </a:lnTo>
                <a:lnTo>
                  <a:pt x="1941" y="1868"/>
                </a:lnTo>
                <a:lnTo>
                  <a:pt x="1938" y="1810"/>
                </a:lnTo>
                <a:lnTo>
                  <a:pt x="1935" y="1754"/>
                </a:lnTo>
                <a:close/>
                <a:moveTo>
                  <a:pt x="1853" y="1819"/>
                </a:moveTo>
                <a:lnTo>
                  <a:pt x="1853" y="1819"/>
                </a:lnTo>
                <a:lnTo>
                  <a:pt x="1851" y="1823"/>
                </a:lnTo>
                <a:lnTo>
                  <a:pt x="1848" y="1826"/>
                </a:lnTo>
                <a:lnTo>
                  <a:pt x="1845" y="1826"/>
                </a:lnTo>
                <a:lnTo>
                  <a:pt x="1843" y="1827"/>
                </a:lnTo>
                <a:lnTo>
                  <a:pt x="1836" y="1826"/>
                </a:lnTo>
                <a:lnTo>
                  <a:pt x="1829" y="1823"/>
                </a:lnTo>
                <a:lnTo>
                  <a:pt x="1828" y="1839"/>
                </a:lnTo>
                <a:lnTo>
                  <a:pt x="1828" y="1857"/>
                </a:lnTo>
                <a:lnTo>
                  <a:pt x="1830" y="1895"/>
                </a:lnTo>
                <a:lnTo>
                  <a:pt x="1832" y="1935"/>
                </a:lnTo>
                <a:lnTo>
                  <a:pt x="1832" y="1952"/>
                </a:lnTo>
                <a:lnTo>
                  <a:pt x="1830" y="1970"/>
                </a:lnTo>
                <a:lnTo>
                  <a:pt x="1859" y="1999"/>
                </a:lnTo>
                <a:lnTo>
                  <a:pt x="1858" y="1955"/>
                </a:lnTo>
                <a:lnTo>
                  <a:pt x="1856" y="1909"/>
                </a:lnTo>
                <a:lnTo>
                  <a:pt x="1856" y="1863"/>
                </a:lnTo>
                <a:lnTo>
                  <a:pt x="1853" y="1819"/>
                </a:lnTo>
                <a:close/>
                <a:moveTo>
                  <a:pt x="1849" y="1664"/>
                </a:moveTo>
                <a:lnTo>
                  <a:pt x="1849" y="1664"/>
                </a:lnTo>
                <a:lnTo>
                  <a:pt x="1847" y="1578"/>
                </a:lnTo>
                <a:lnTo>
                  <a:pt x="1844" y="1497"/>
                </a:lnTo>
                <a:lnTo>
                  <a:pt x="1841" y="1415"/>
                </a:lnTo>
                <a:lnTo>
                  <a:pt x="1839" y="1374"/>
                </a:lnTo>
                <a:lnTo>
                  <a:pt x="1834" y="1331"/>
                </a:lnTo>
                <a:lnTo>
                  <a:pt x="1819" y="1331"/>
                </a:lnTo>
                <a:lnTo>
                  <a:pt x="1809" y="1329"/>
                </a:lnTo>
                <a:lnTo>
                  <a:pt x="1809" y="1407"/>
                </a:lnTo>
                <a:lnTo>
                  <a:pt x="1811" y="1480"/>
                </a:lnTo>
                <a:lnTo>
                  <a:pt x="1819" y="1631"/>
                </a:lnTo>
                <a:lnTo>
                  <a:pt x="1821" y="1684"/>
                </a:lnTo>
                <a:lnTo>
                  <a:pt x="1822" y="1709"/>
                </a:lnTo>
                <a:lnTo>
                  <a:pt x="1825" y="1731"/>
                </a:lnTo>
                <a:lnTo>
                  <a:pt x="1833" y="1729"/>
                </a:lnTo>
                <a:lnTo>
                  <a:pt x="1840" y="1728"/>
                </a:lnTo>
                <a:lnTo>
                  <a:pt x="1845" y="1728"/>
                </a:lnTo>
                <a:lnTo>
                  <a:pt x="1852" y="1728"/>
                </a:lnTo>
                <a:lnTo>
                  <a:pt x="1852" y="1720"/>
                </a:lnTo>
                <a:lnTo>
                  <a:pt x="1852" y="1712"/>
                </a:lnTo>
                <a:lnTo>
                  <a:pt x="1851" y="1695"/>
                </a:lnTo>
                <a:lnTo>
                  <a:pt x="1849" y="1687"/>
                </a:lnTo>
                <a:lnTo>
                  <a:pt x="1849" y="1679"/>
                </a:lnTo>
                <a:lnTo>
                  <a:pt x="1851" y="1671"/>
                </a:lnTo>
                <a:lnTo>
                  <a:pt x="1853" y="1664"/>
                </a:lnTo>
                <a:lnTo>
                  <a:pt x="1855" y="1663"/>
                </a:lnTo>
                <a:lnTo>
                  <a:pt x="1853" y="1661"/>
                </a:lnTo>
                <a:lnTo>
                  <a:pt x="1852" y="1664"/>
                </a:lnTo>
                <a:lnTo>
                  <a:pt x="1849" y="1664"/>
                </a:lnTo>
                <a:close/>
                <a:moveTo>
                  <a:pt x="1853" y="1771"/>
                </a:moveTo>
                <a:lnTo>
                  <a:pt x="1853" y="1771"/>
                </a:lnTo>
                <a:lnTo>
                  <a:pt x="1847" y="1773"/>
                </a:lnTo>
                <a:lnTo>
                  <a:pt x="1840" y="1774"/>
                </a:lnTo>
                <a:lnTo>
                  <a:pt x="1833" y="1774"/>
                </a:lnTo>
                <a:lnTo>
                  <a:pt x="1826" y="1776"/>
                </a:lnTo>
                <a:lnTo>
                  <a:pt x="1826" y="1784"/>
                </a:lnTo>
                <a:lnTo>
                  <a:pt x="1828" y="1790"/>
                </a:lnTo>
                <a:lnTo>
                  <a:pt x="1829" y="1803"/>
                </a:lnTo>
                <a:lnTo>
                  <a:pt x="1833" y="1801"/>
                </a:lnTo>
                <a:lnTo>
                  <a:pt x="1837" y="1801"/>
                </a:lnTo>
                <a:lnTo>
                  <a:pt x="1844" y="1803"/>
                </a:lnTo>
                <a:lnTo>
                  <a:pt x="1849" y="1803"/>
                </a:lnTo>
                <a:lnTo>
                  <a:pt x="1852" y="1801"/>
                </a:lnTo>
                <a:lnTo>
                  <a:pt x="1855" y="1799"/>
                </a:lnTo>
                <a:lnTo>
                  <a:pt x="1855" y="1793"/>
                </a:lnTo>
                <a:lnTo>
                  <a:pt x="1855" y="1786"/>
                </a:lnTo>
                <a:lnTo>
                  <a:pt x="1855" y="1780"/>
                </a:lnTo>
                <a:lnTo>
                  <a:pt x="1853" y="1771"/>
                </a:lnTo>
                <a:close/>
                <a:moveTo>
                  <a:pt x="1849" y="1741"/>
                </a:moveTo>
                <a:lnTo>
                  <a:pt x="1849" y="1741"/>
                </a:lnTo>
                <a:lnTo>
                  <a:pt x="1843" y="1743"/>
                </a:lnTo>
                <a:lnTo>
                  <a:pt x="1836" y="1743"/>
                </a:lnTo>
                <a:lnTo>
                  <a:pt x="1829" y="1743"/>
                </a:lnTo>
                <a:lnTo>
                  <a:pt x="1824" y="1744"/>
                </a:lnTo>
                <a:lnTo>
                  <a:pt x="1824" y="1747"/>
                </a:lnTo>
                <a:lnTo>
                  <a:pt x="1825" y="1751"/>
                </a:lnTo>
                <a:lnTo>
                  <a:pt x="1825" y="1754"/>
                </a:lnTo>
                <a:lnTo>
                  <a:pt x="1825" y="1759"/>
                </a:lnTo>
                <a:lnTo>
                  <a:pt x="1833" y="1756"/>
                </a:lnTo>
                <a:lnTo>
                  <a:pt x="1840" y="1756"/>
                </a:lnTo>
                <a:lnTo>
                  <a:pt x="1853" y="1761"/>
                </a:lnTo>
                <a:lnTo>
                  <a:pt x="1852" y="1751"/>
                </a:lnTo>
                <a:lnTo>
                  <a:pt x="1851" y="1746"/>
                </a:lnTo>
                <a:lnTo>
                  <a:pt x="1849" y="1741"/>
                </a:lnTo>
                <a:close/>
                <a:moveTo>
                  <a:pt x="1811" y="1778"/>
                </a:moveTo>
                <a:lnTo>
                  <a:pt x="1811" y="1778"/>
                </a:lnTo>
                <a:lnTo>
                  <a:pt x="1804" y="1778"/>
                </a:lnTo>
                <a:lnTo>
                  <a:pt x="1800" y="1777"/>
                </a:lnTo>
                <a:lnTo>
                  <a:pt x="1799" y="1776"/>
                </a:lnTo>
                <a:lnTo>
                  <a:pt x="1800" y="1782"/>
                </a:lnTo>
                <a:lnTo>
                  <a:pt x="1802" y="1788"/>
                </a:lnTo>
                <a:lnTo>
                  <a:pt x="1802" y="1804"/>
                </a:lnTo>
                <a:lnTo>
                  <a:pt x="1806" y="1804"/>
                </a:lnTo>
                <a:lnTo>
                  <a:pt x="1809" y="1804"/>
                </a:lnTo>
                <a:lnTo>
                  <a:pt x="1811" y="1803"/>
                </a:lnTo>
                <a:lnTo>
                  <a:pt x="1815" y="1803"/>
                </a:lnTo>
                <a:lnTo>
                  <a:pt x="1815" y="1795"/>
                </a:lnTo>
                <a:lnTo>
                  <a:pt x="1815" y="1789"/>
                </a:lnTo>
                <a:lnTo>
                  <a:pt x="1811" y="1778"/>
                </a:lnTo>
                <a:close/>
                <a:moveTo>
                  <a:pt x="1800" y="1507"/>
                </a:moveTo>
                <a:lnTo>
                  <a:pt x="1800" y="1507"/>
                </a:lnTo>
                <a:lnTo>
                  <a:pt x="1795" y="1567"/>
                </a:lnTo>
                <a:lnTo>
                  <a:pt x="1788" y="1623"/>
                </a:lnTo>
                <a:lnTo>
                  <a:pt x="1781" y="1678"/>
                </a:lnTo>
                <a:lnTo>
                  <a:pt x="1776" y="1731"/>
                </a:lnTo>
                <a:lnTo>
                  <a:pt x="1779" y="1729"/>
                </a:lnTo>
                <a:lnTo>
                  <a:pt x="1783" y="1729"/>
                </a:lnTo>
                <a:lnTo>
                  <a:pt x="1792" y="1729"/>
                </a:lnTo>
                <a:lnTo>
                  <a:pt x="1802" y="1729"/>
                </a:lnTo>
                <a:lnTo>
                  <a:pt x="1811" y="1728"/>
                </a:lnTo>
                <a:lnTo>
                  <a:pt x="1810" y="1672"/>
                </a:lnTo>
                <a:lnTo>
                  <a:pt x="1807" y="1616"/>
                </a:lnTo>
                <a:lnTo>
                  <a:pt x="1804" y="1562"/>
                </a:lnTo>
                <a:lnTo>
                  <a:pt x="1803" y="1535"/>
                </a:lnTo>
                <a:lnTo>
                  <a:pt x="1800" y="1507"/>
                </a:lnTo>
                <a:close/>
                <a:moveTo>
                  <a:pt x="1800" y="1741"/>
                </a:moveTo>
                <a:lnTo>
                  <a:pt x="1800" y="1741"/>
                </a:lnTo>
                <a:lnTo>
                  <a:pt x="1799" y="1746"/>
                </a:lnTo>
                <a:lnTo>
                  <a:pt x="1798" y="1750"/>
                </a:lnTo>
                <a:lnTo>
                  <a:pt x="1799" y="1761"/>
                </a:lnTo>
                <a:lnTo>
                  <a:pt x="1804" y="1761"/>
                </a:lnTo>
                <a:lnTo>
                  <a:pt x="1807" y="1761"/>
                </a:lnTo>
                <a:lnTo>
                  <a:pt x="1810" y="1759"/>
                </a:lnTo>
                <a:lnTo>
                  <a:pt x="1810" y="1752"/>
                </a:lnTo>
                <a:lnTo>
                  <a:pt x="1809" y="1747"/>
                </a:lnTo>
                <a:lnTo>
                  <a:pt x="1804" y="1743"/>
                </a:lnTo>
                <a:lnTo>
                  <a:pt x="1800" y="1741"/>
                </a:lnTo>
                <a:close/>
                <a:moveTo>
                  <a:pt x="1792" y="1475"/>
                </a:moveTo>
                <a:lnTo>
                  <a:pt x="1792" y="1475"/>
                </a:lnTo>
                <a:lnTo>
                  <a:pt x="1795" y="1472"/>
                </a:lnTo>
                <a:lnTo>
                  <a:pt x="1796" y="1471"/>
                </a:lnTo>
                <a:lnTo>
                  <a:pt x="1799" y="1469"/>
                </a:lnTo>
                <a:lnTo>
                  <a:pt x="1800" y="1464"/>
                </a:lnTo>
                <a:lnTo>
                  <a:pt x="1798" y="1433"/>
                </a:lnTo>
                <a:lnTo>
                  <a:pt x="1796" y="1399"/>
                </a:lnTo>
                <a:lnTo>
                  <a:pt x="1795" y="1363"/>
                </a:lnTo>
                <a:lnTo>
                  <a:pt x="1792" y="1331"/>
                </a:lnTo>
                <a:lnTo>
                  <a:pt x="1784" y="1332"/>
                </a:lnTo>
                <a:lnTo>
                  <a:pt x="1775" y="1331"/>
                </a:lnTo>
                <a:lnTo>
                  <a:pt x="1764" y="1331"/>
                </a:lnTo>
                <a:lnTo>
                  <a:pt x="1753" y="1331"/>
                </a:lnTo>
                <a:lnTo>
                  <a:pt x="1750" y="1355"/>
                </a:lnTo>
                <a:lnTo>
                  <a:pt x="1749" y="1380"/>
                </a:lnTo>
                <a:lnTo>
                  <a:pt x="1749" y="1405"/>
                </a:lnTo>
                <a:lnTo>
                  <a:pt x="1747" y="1430"/>
                </a:lnTo>
                <a:lnTo>
                  <a:pt x="1742" y="1465"/>
                </a:lnTo>
                <a:lnTo>
                  <a:pt x="1734" y="1501"/>
                </a:lnTo>
                <a:lnTo>
                  <a:pt x="1726" y="1537"/>
                </a:lnTo>
                <a:lnTo>
                  <a:pt x="1719" y="1573"/>
                </a:lnTo>
                <a:lnTo>
                  <a:pt x="1715" y="1603"/>
                </a:lnTo>
                <a:lnTo>
                  <a:pt x="1712" y="1633"/>
                </a:lnTo>
                <a:lnTo>
                  <a:pt x="1709" y="1661"/>
                </a:lnTo>
                <a:lnTo>
                  <a:pt x="1707" y="1684"/>
                </a:lnTo>
                <a:lnTo>
                  <a:pt x="1705" y="1705"/>
                </a:lnTo>
                <a:lnTo>
                  <a:pt x="1701" y="1714"/>
                </a:lnTo>
                <a:lnTo>
                  <a:pt x="1698" y="1718"/>
                </a:lnTo>
                <a:lnTo>
                  <a:pt x="1696" y="1722"/>
                </a:lnTo>
                <a:lnTo>
                  <a:pt x="1692" y="1720"/>
                </a:lnTo>
                <a:lnTo>
                  <a:pt x="1689" y="1717"/>
                </a:lnTo>
                <a:lnTo>
                  <a:pt x="1689" y="1713"/>
                </a:lnTo>
                <a:lnTo>
                  <a:pt x="1689" y="1709"/>
                </a:lnTo>
                <a:lnTo>
                  <a:pt x="1690" y="1699"/>
                </a:lnTo>
                <a:lnTo>
                  <a:pt x="1692" y="1692"/>
                </a:lnTo>
                <a:lnTo>
                  <a:pt x="1694" y="1673"/>
                </a:lnTo>
                <a:lnTo>
                  <a:pt x="1696" y="1656"/>
                </a:lnTo>
                <a:lnTo>
                  <a:pt x="1701" y="1618"/>
                </a:lnTo>
                <a:lnTo>
                  <a:pt x="1708" y="1580"/>
                </a:lnTo>
                <a:lnTo>
                  <a:pt x="1723" y="1499"/>
                </a:lnTo>
                <a:lnTo>
                  <a:pt x="1730" y="1458"/>
                </a:lnTo>
                <a:lnTo>
                  <a:pt x="1735" y="1416"/>
                </a:lnTo>
                <a:lnTo>
                  <a:pt x="1738" y="1374"/>
                </a:lnTo>
                <a:lnTo>
                  <a:pt x="1739" y="1331"/>
                </a:lnTo>
                <a:lnTo>
                  <a:pt x="1730" y="1331"/>
                </a:lnTo>
                <a:lnTo>
                  <a:pt x="1720" y="1333"/>
                </a:lnTo>
                <a:lnTo>
                  <a:pt x="1705" y="1430"/>
                </a:lnTo>
                <a:lnTo>
                  <a:pt x="1692" y="1532"/>
                </a:lnTo>
                <a:lnTo>
                  <a:pt x="1678" y="1634"/>
                </a:lnTo>
                <a:lnTo>
                  <a:pt x="1663" y="1727"/>
                </a:lnTo>
                <a:lnTo>
                  <a:pt x="1689" y="1725"/>
                </a:lnTo>
                <a:lnTo>
                  <a:pt x="1715" y="1725"/>
                </a:lnTo>
                <a:lnTo>
                  <a:pt x="1762" y="1727"/>
                </a:lnTo>
                <a:lnTo>
                  <a:pt x="1770" y="1665"/>
                </a:lnTo>
                <a:lnTo>
                  <a:pt x="1780" y="1604"/>
                </a:lnTo>
                <a:lnTo>
                  <a:pt x="1788" y="1540"/>
                </a:lnTo>
                <a:lnTo>
                  <a:pt x="1791" y="1507"/>
                </a:lnTo>
                <a:lnTo>
                  <a:pt x="1792" y="1475"/>
                </a:lnTo>
                <a:close/>
                <a:moveTo>
                  <a:pt x="1770" y="1780"/>
                </a:moveTo>
                <a:lnTo>
                  <a:pt x="1770" y="1780"/>
                </a:lnTo>
                <a:lnTo>
                  <a:pt x="1770" y="1786"/>
                </a:lnTo>
                <a:lnTo>
                  <a:pt x="1770" y="1792"/>
                </a:lnTo>
                <a:lnTo>
                  <a:pt x="1770" y="1804"/>
                </a:lnTo>
                <a:lnTo>
                  <a:pt x="1783" y="1804"/>
                </a:lnTo>
                <a:lnTo>
                  <a:pt x="1784" y="1797"/>
                </a:lnTo>
                <a:lnTo>
                  <a:pt x="1785" y="1790"/>
                </a:lnTo>
                <a:lnTo>
                  <a:pt x="1785" y="1785"/>
                </a:lnTo>
                <a:lnTo>
                  <a:pt x="1787" y="1778"/>
                </a:lnTo>
                <a:lnTo>
                  <a:pt x="1783" y="1778"/>
                </a:lnTo>
                <a:lnTo>
                  <a:pt x="1779" y="1778"/>
                </a:lnTo>
                <a:lnTo>
                  <a:pt x="1775" y="1780"/>
                </a:lnTo>
                <a:lnTo>
                  <a:pt x="1770" y="1780"/>
                </a:lnTo>
                <a:close/>
                <a:moveTo>
                  <a:pt x="1781" y="1744"/>
                </a:moveTo>
                <a:lnTo>
                  <a:pt x="1781" y="1744"/>
                </a:lnTo>
                <a:lnTo>
                  <a:pt x="1777" y="1744"/>
                </a:lnTo>
                <a:lnTo>
                  <a:pt x="1776" y="1746"/>
                </a:lnTo>
                <a:lnTo>
                  <a:pt x="1772" y="1751"/>
                </a:lnTo>
                <a:lnTo>
                  <a:pt x="1770" y="1755"/>
                </a:lnTo>
                <a:lnTo>
                  <a:pt x="1769" y="1758"/>
                </a:lnTo>
                <a:lnTo>
                  <a:pt x="1768" y="1759"/>
                </a:lnTo>
                <a:lnTo>
                  <a:pt x="1776" y="1761"/>
                </a:lnTo>
                <a:lnTo>
                  <a:pt x="1785" y="1763"/>
                </a:lnTo>
                <a:lnTo>
                  <a:pt x="1784" y="1751"/>
                </a:lnTo>
                <a:lnTo>
                  <a:pt x="1783" y="1747"/>
                </a:lnTo>
                <a:lnTo>
                  <a:pt x="1781" y="1744"/>
                </a:lnTo>
                <a:close/>
                <a:moveTo>
                  <a:pt x="1738" y="1780"/>
                </a:moveTo>
                <a:lnTo>
                  <a:pt x="1738" y="1780"/>
                </a:lnTo>
                <a:lnTo>
                  <a:pt x="1738" y="1788"/>
                </a:lnTo>
                <a:lnTo>
                  <a:pt x="1736" y="1793"/>
                </a:lnTo>
                <a:lnTo>
                  <a:pt x="1736" y="1799"/>
                </a:lnTo>
                <a:lnTo>
                  <a:pt x="1738" y="1804"/>
                </a:lnTo>
                <a:lnTo>
                  <a:pt x="1739" y="1804"/>
                </a:lnTo>
                <a:lnTo>
                  <a:pt x="1743" y="1803"/>
                </a:lnTo>
                <a:lnTo>
                  <a:pt x="1749" y="1803"/>
                </a:lnTo>
                <a:lnTo>
                  <a:pt x="1753" y="1804"/>
                </a:lnTo>
                <a:lnTo>
                  <a:pt x="1756" y="1797"/>
                </a:lnTo>
                <a:lnTo>
                  <a:pt x="1756" y="1790"/>
                </a:lnTo>
                <a:lnTo>
                  <a:pt x="1756" y="1784"/>
                </a:lnTo>
                <a:lnTo>
                  <a:pt x="1757" y="1778"/>
                </a:lnTo>
                <a:lnTo>
                  <a:pt x="1746" y="1777"/>
                </a:lnTo>
                <a:lnTo>
                  <a:pt x="1742" y="1778"/>
                </a:lnTo>
                <a:lnTo>
                  <a:pt x="1738" y="1780"/>
                </a:lnTo>
                <a:close/>
                <a:moveTo>
                  <a:pt x="1749" y="1741"/>
                </a:moveTo>
                <a:lnTo>
                  <a:pt x="1749" y="1741"/>
                </a:lnTo>
                <a:lnTo>
                  <a:pt x="1747" y="1744"/>
                </a:lnTo>
                <a:lnTo>
                  <a:pt x="1745" y="1746"/>
                </a:lnTo>
                <a:lnTo>
                  <a:pt x="1738" y="1744"/>
                </a:lnTo>
                <a:lnTo>
                  <a:pt x="1736" y="1747"/>
                </a:lnTo>
                <a:lnTo>
                  <a:pt x="1735" y="1754"/>
                </a:lnTo>
                <a:lnTo>
                  <a:pt x="1735" y="1759"/>
                </a:lnTo>
                <a:lnTo>
                  <a:pt x="1738" y="1763"/>
                </a:lnTo>
                <a:lnTo>
                  <a:pt x="1738" y="1759"/>
                </a:lnTo>
                <a:lnTo>
                  <a:pt x="1741" y="1758"/>
                </a:lnTo>
                <a:lnTo>
                  <a:pt x="1742" y="1758"/>
                </a:lnTo>
                <a:lnTo>
                  <a:pt x="1745" y="1758"/>
                </a:lnTo>
                <a:lnTo>
                  <a:pt x="1750" y="1761"/>
                </a:lnTo>
                <a:lnTo>
                  <a:pt x="1753" y="1761"/>
                </a:lnTo>
                <a:lnTo>
                  <a:pt x="1754" y="1759"/>
                </a:lnTo>
                <a:lnTo>
                  <a:pt x="1753" y="1755"/>
                </a:lnTo>
                <a:lnTo>
                  <a:pt x="1753" y="1750"/>
                </a:lnTo>
                <a:lnTo>
                  <a:pt x="1753" y="1744"/>
                </a:lnTo>
                <a:lnTo>
                  <a:pt x="1751" y="1743"/>
                </a:lnTo>
                <a:lnTo>
                  <a:pt x="1749" y="1741"/>
                </a:lnTo>
                <a:close/>
                <a:moveTo>
                  <a:pt x="1686" y="1822"/>
                </a:moveTo>
                <a:lnTo>
                  <a:pt x="1686" y="1822"/>
                </a:lnTo>
                <a:lnTo>
                  <a:pt x="1668" y="1883"/>
                </a:lnTo>
                <a:lnTo>
                  <a:pt x="1652" y="1946"/>
                </a:lnTo>
                <a:lnTo>
                  <a:pt x="1674" y="1946"/>
                </a:lnTo>
                <a:lnTo>
                  <a:pt x="1692" y="1946"/>
                </a:lnTo>
                <a:lnTo>
                  <a:pt x="1730" y="1946"/>
                </a:lnTo>
                <a:lnTo>
                  <a:pt x="1738" y="1917"/>
                </a:lnTo>
                <a:lnTo>
                  <a:pt x="1743" y="1887"/>
                </a:lnTo>
                <a:lnTo>
                  <a:pt x="1747" y="1854"/>
                </a:lnTo>
                <a:lnTo>
                  <a:pt x="1751" y="1822"/>
                </a:lnTo>
                <a:lnTo>
                  <a:pt x="1720" y="1822"/>
                </a:lnTo>
                <a:lnTo>
                  <a:pt x="1686" y="1822"/>
                </a:lnTo>
                <a:close/>
                <a:moveTo>
                  <a:pt x="1720" y="1746"/>
                </a:moveTo>
                <a:lnTo>
                  <a:pt x="1720" y="1746"/>
                </a:lnTo>
                <a:lnTo>
                  <a:pt x="1705" y="1743"/>
                </a:lnTo>
                <a:lnTo>
                  <a:pt x="1690" y="1740"/>
                </a:lnTo>
                <a:lnTo>
                  <a:pt x="1675" y="1740"/>
                </a:lnTo>
                <a:lnTo>
                  <a:pt x="1660" y="1740"/>
                </a:lnTo>
                <a:lnTo>
                  <a:pt x="1629" y="1741"/>
                </a:lnTo>
                <a:lnTo>
                  <a:pt x="1596" y="1744"/>
                </a:lnTo>
                <a:lnTo>
                  <a:pt x="1565" y="1743"/>
                </a:lnTo>
                <a:lnTo>
                  <a:pt x="1531" y="1741"/>
                </a:lnTo>
                <a:lnTo>
                  <a:pt x="1498" y="1739"/>
                </a:lnTo>
                <a:lnTo>
                  <a:pt x="1466" y="1737"/>
                </a:lnTo>
                <a:lnTo>
                  <a:pt x="1456" y="1739"/>
                </a:lnTo>
                <a:lnTo>
                  <a:pt x="1448" y="1740"/>
                </a:lnTo>
                <a:lnTo>
                  <a:pt x="1438" y="1741"/>
                </a:lnTo>
                <a:lnTo>
                  <a:pt x="1429" y="1741"/>
                </a:lnTo>
                <a:lnTo>
                  <a:pt x="1345" y="1741"/>
                </a:lnTo>
                <a:lnTo>
                  <a:pt x="1306" y="1740"/>
                </a:lnTo>
                <a:lnTo>
                  <a:pt x="1266" y="1737"/>
                </a:lnTo>
                <a:lnTo>
                  <a:pt x="1245" y="1737"/>
                </a:lnTo>
                <a:lnTo>
                  <a:pt x="1222" y="1737"/>
                </a:lnTo>
                <a:lnTo>
                  <a:pt x="1169" y="1739"/>
                </a:lnTo>
                <a:lnTo>
                  <a:pt x="1113" y="1740"/>
                </a:lnTo>
                <a:lnTo>
                  <a:pt x="1086" y="1739"/>
                </a:lnTo>
                <a:lnTo>
                  <a:pt x="1060" y="1737"/>
                </a:lnTo>
                <a:lnTo>
                  <a:pt x="1033" y="1737"/>
                </a:lnTo>
                <a:lnTo>
                  <a:pt x="1004" y="1737"/>
                </a:lnTo>
                <a:lnTo>
                  <a:pt x="977" y="1739"/>
                </a:lnTo>
                <a:lnTo>
                  <a:pt x="950" y="1740"/>
                </a:lnTo>
                <a:lnTo>
                  <a:pt x="868" y="1739"/>
                </a:lnTo>
                <a:lnTo>
                  <a:pt x="791" y="1740"/>
                </a:lnTo>
                <a:lnTo>
                  <a:pt x="716" y="1740"/>
                </a:lnTo>
                <a:lnTo>
                  <a:pt x="646" y="1737"/>
                </a:lnTo>
                <a:lnTo>
                  <a:pt x="646" y="1754"/>
                </a:lnTo>
                <a:lnTo>
                  <a:pt x="648" y="1771"/>
                </a:lnTo>
                <a:lnTo>
                  <a:pt x="653" y="1807"/>
                </a:lnTo>
                <a:lnTo>
                  <a:pt x="727" y="1807"/>
                </a:lnTo>
                <a:lnTo>
                  <a:pt x="803" y="1807"/>
                </a:lnTo>
                <a:lnTo>
                  <a:pt x="965" y="1807"/>
                </a:lnTo>
                <a:lnTo>
                  <a:pt x="1157" y="1805"/>
                </a:lnTo>
                <a:lnTo>
                  <a:pt x="1336" y="1805"/>
                </a:lnTo>
                <a:lnTo>
                  <a:pt x="1519" y="1804"/>
                </a:lnTo>
                <a:lnTo>
                  <a:pt x="1719" y="1803"/>
                </a:lnTo>
                <a:lnTo>
                  <a:pt x="1719" y="1790"/>
                </a:lnTo>
                <a:lnTo>
                  <a:pt x="1721" y="1777"/>
                </a:lnTo>
                <a:lnTo>
                  <a:pt x="1723" y="1762"/>
                </a:lnTo>
                <a:lnTo>
                  <a:pt x="1721" y="1754"/>
                </a:lnTo>
                <a:lnTo>
                  <a:pt x="1720" y="1746"/>
                </a:lnTo>
                <a:close/>
                <a:moveTo>
                  <a:pt x="1707" y="1331"/>
                </a:moveTo>
                <a:lnTo>
                  <a:pt x="1707" y="1331"/>
                </a:lnTo>
                <a:lnTo>
                  <a:pt x="1701" y="1331"/>
                </a:lnTo>
                <a:lnTo>
                  <a:pt x="1649" y="1331"/>
                </a:lnTo>
                <a:lnTo>
                  <a:pt x="1603" y="1331"/>
                </a:lnTo>
                <a:lnTo>
                  <a:pt x="1557" y="1331"/>
                </a:lnTo>
                <a:lnTo>
                  <a:pt x="1519" y="1329"/>
                </a:lnTo>
                <a:lnTo>
                  <a:pt x="1474" y="1328"/>
                </a:lnTo>
                <a:lnTo>
                  <a:pt x="1428" y="1328"/>
                </a:lnTo>
                <a:lnTo>
                  <a:pt x="1345" y="1329"/>
                </a:lnTo>
                <a:lnTo>
                  <a:pt x="1321" y="1329"/>
                </a:lnTo>
                <a:lnTo>
                  <a:pt x="1300" y="1328"/>
                </a:lnTo>
                <a:lnTo>
                  <a:pt x="1259" y="1326"/>
                </a:lnTo>
                <a:lnTo>
                  <a:pt x="1219" y="1326"/>
                </a:lnTo>
                <a:lnTo>
                  <a:pt x="1200" y="1326"/>
                </a:lnTo>
                <a:lnTo>
                  <a:pt x="1191" y="1328"/>
                </a:lnTo>
                <a:lnTo>
                  <a:pt x="1183" y="1331"/>
                </a:lnTo>
                <a:lnTo>
                  <a:pt x="1180" y="1326"/>
                </a:lnTo>
                <a:lnTo>
                  <a:pt x="1177" y="1325"/>
                </a:lnTo>
                <a:lnTo>
                  <a:pt x="1170" y="1325"/>
                </a:lnTo>
                <a:lnTo>
                  <a:pt x="1147" y="1322"/>
                </a:lnTo>
                <a:lnTo>
                  <a:pt x="1123" y="1322"/>
                </a:lnTo>
                <a:lnTo>
                  <a:pt x="1074" y="1324"/>
                </a:lnTo>
                <a:lnTo>
                  <a:pt x="1027" y="1322"/>
                </a:lnTo>
                <a:lnTo>
                  <a:pt x="980" y="1320"/>
                </a:lnTo>
                <a:lnTo>
                  <a:pt x="930" y="1317"/>
                </a:lnTo>
                <a:lnTo>
                  <a:pt x="881" y="1316"/>
                </a:lnTo>
                <a:lnTo>
                  <a:pt x="861" y="1314"/>
                </a:lnTo>
                <a:lnTo>
                  <a:pt x="842" y="1313"/>
                </a:lnTo>
                <a:lnTo>
                  <a:pt x="825" y="1311"/>
                </a:lnTo>
                <a:lnTo>
                  <a:pt x="817" y="1311"/>
                </a:lnTo>
                <a:lnTo>
                  <a:pt x="810" y="1311"/>
                </a:lnTo>
                <a:lnTo>
                  <a:pt x="804" y="1314"/>
                </a:lnTo>
                <a:lnTo>
                  <a:pt x="800" y="1317"/>
                </a:lnTo>
                <a:lnTo>
                  <a:pt x="796" y="1320"/>
                </a:lnTo>
                <a:lnTo>
                  <a:pt x="793" y="1320"/>
                </a:lnTo>
                <a:lnTo>
                  <a:pt x="791" y="1320"/>
                </a:lnTo>
                <a:lnTo>
                  <a:pt x="667" y="1314"/>
                </a:lnTo>
                <a:lnTo>
                  <a:pt x="602" y="1313"/>
                </a:lnTo>
                <a:lnTo>
                  <a:pt x="547" y="1311"/>
                </a:lnTo>
                <a:lnTo>
                  <a:pt x="539" y="1389"/>
                </a:lnTo>
                <a:lnTo>
                  <a:pt x="531" y="1465"/>
                </a:lnTo>
                <a:lnTo>
                  <a:pt x="523" y="1541"/>
                </a:lnTo>
                <a:lnTo>
                  <a:pt x="514" y="1620"/>
                </a:lnTo>
                <a:lnTo>
                  <a:pt x="512" y="1645"/>
                </a:lnTo>
                <a:lnTo>
                  <a:pt x="508" y="1671"/>
                </a:lnTo>
                <a:lnTo>
                  <a:pt x="506" y="1695"/>
                </a:lnTo>
                <a:lnTo>
                  <a:pt x="506" y="1707"/>
                </a:lnTo>
                <a:lnTo>
                  <a:pt x="508" y="1718"/>
                </a:lnTo>
                <a:lnTo>
                  <a:pt x="517" y="1721"/>
                </a:lnTo>
                <a:lnTo>
                  <a:pt x="529" y="1724"/>
                </a:lnTo>
                <a:lnTo>
                  <a:pt x="554" y="1725"/>
                </a:lnTo>
                <a:lnTo>
                  <a:pt x="608" y="1727"/>
                </a:lnTo>
                <a:lnTo>
                  <a:pt x="676" y="1728"/>
                </a:lnTo>
                <a:lnTo>
                  <a:pt x="743" y="1728"/>
                </a:lnTo>
                <a:lnTo>
                  <a:pt x="885" y="1728"/>
                </a:lnTo>
                <a:lnTo>
                  <a:pt x="1022" y="1727"/>
                </a:lnTo>
                <a:lnTo>
                  <a:pt x="1093" y="1727"/>
                </a:lnTo>
                <a:lnTo>
                  <a:pt x="1158" y="1728"/>
                </a:lnTo>
                <a:lnTo>
                  <a:pt x="1222" y="1729"/>
                </a:lnTo>
                <a:lnTo>
                  <a:pt x="1285" y="1728"/>
                </a:lnTo>
                <a:lnTo>
                  <a:pt x="1374" y="1728"/>
                </a:lnTo>
                <a:lnTo>
                  <a:pt x="1468" y="1728"/>
                </a:lnTo>
                <a:lnTo>
                  <a:pt x="1562" y="1728"/>
                </a:lnTo>
                <a:lnTo>
                  <a:pt x="1609" y="1727"/>
                </a:lnTo>
                <a:lnTo>
                  <a:pt x="1653" y="1725"/>
                </a:lnTo>
                <a:lnTo>
                  <a:pt x="1682" y="1525"/>
                </a:lnTo>
                <a:lnTo>
                  <a:pt x="1696" y="1427"/>
                </a:lnTo>
                <a:lnTo>
                  <a:pt x="1707" y="1331"/>
                </a:lnTo>
                <a:close/>
                <a:moveTo>
                  <a:pt x="1653" y="1822"/>
                </a:moveTo>
                <a:lnTo>
                  <a:pt x="1653" y="1822"/>
                </a:lnTo>
                <a:lnTo>
                  <a:pt x="1653" y="1833"/>
                </a:lnTo>
                <a:lnTo>
                  <a:pt x="1653" y="1839"/>
                </a:lnTo>
                <a:lnTo>
                  <a:pt x="1652" y="1846"/>
                </a:lnTo>
                <a:lnTo>
                  <a:pt x="1645" y="1868"/>
                </a:lnTo>
                <a:lnTo>
                  <a:pt x="1637" y="1891"/>
                </a:lnTo>
                <a:lnTo>
                  <a:pt x="1634" y="1902"/>
                </a:lnTo>
                <a:lnTo>
                  <a:pt x="1634" y="1913"/>
                </a:lnTo>
                <a:lnTo>
                  <a:pt x="1636" y="1922"/>
                </a:lnTo>
                <a:lnTo>
                  <a:pt x="1637" y="1928"/>
                </a:lnTo>
                <a:lnTo>
                  <a:pt x="1641" y="1932"/>
                </a:lnTo>
                <a:lnTo>
                  <a:pt x="1658" y="1878"/>
                </a:lnTo>
                <a:lnTo>
                  <a:pt x="1664" y="1850"/>
                </a:lnTo>
                <a:lnTo>
                  <a:pt x="1671" y="1822"/>
                </a:lnTo>
                <a:lnTo>
                  <a:pt x="1667" y="1820"/>
                </a:lnTo>
                <a:lnTo>
                  <a:pt x="1664" y="1820"/>
                </a:lnTo>
                <a:lnTo>
                  <a:pt x="1659" y="1822"/>
                </a:lnTo>
                <a:lnTo>
                  <a:pt x="1653" y="1822"/>
                </a:lnTo>
                <a:close/>
                <a:moveTo>
                  <a:pt x="1331" y="1219"/>
                </a:moveTo>
                <a:lnTo>
                  <a:pt x="1331" y="1219"/>
                </a:lnTo>
                <a:lnTo>
                  <a:pt x="1345" y="1227"/>
                </a:lnTo>
                <a:lnTo>
                  <a:pt x="1361" y="1234"/>
                </a:lnTo>
                <a:lnTo>
                  <a:pt x="1368" y="1237"/>
                </a:lnTo>
                <a:lnTo>
                  <a:pt x="1377" y="1237"/>
                </a:lnTo>
                <a:lnTo>
                  <a:pt x="1385" y="1237"/>
                </a:lnTo>
                <a:lnTo>
                  <a:pt x="1395" y="1235"/>
                </a:lnTo>
                <a:lnTo>
                  <a:pt x="1423" y="1242"/>
                </a:lnTo>
                <a:lnTo>
                  <a:pt x="1455" y="1248"/>
                </a:lnTo>
                <a:lnTo>
                  <a:pt x="1487" y="1250"/>
                </a:lnTo>
                <a:lnTo>
                  <a:pt x="1520" y="1252"/>
                </a:lnTo>
                <a:lnTo>
                  <a:pt x="1553" y="1252"/>
                </a:lnTo>
                <a:lnTo>
                  <a:pt x="1583" y="1248"/>
                </a:lnTo>
                <a:lnTo>
                  <a:pt x="1611" y="1242"/>
                </a:lnTo>
                <a:lnTo>
                  <a:pt x="1624" y="1238"/>
                </a:lnTo>
                <a:lnTo>
                  <a:pt x="1634" y="1234"/>
                </a:lnTo>
                <a:lnTo>
                  <a:pt x="1638" y="1224"/>
                </a:lnTo>
                <a:lnTo>
                  <a:pt x="1640" y="1215"/>
                </a:lnTo>
                <a:lnTo>
                  <a:pt x="1638" y="1205"/>
                </a:lnTo>
                <a:lnTo>
                  <a:pt x="1636" y="1197"/>
                </a:lnTo>
                <a:lnTo>
                  <a:pt x="1630" y="1189"/>
                </a:lnTo>
                <a:lnTo>
                  <a:pt x="1625" y="1181"/>
                </a:lnTo>
                <a:lnTo>
                  <a:pt x="1618" y="1174"/>
                </a:lnTo>
                <a:lnTo>
                  <a:pt x="1610" y="1167"/>
                </a:lnTo>
                <a:lnTo>
                  <a:pt x="1609" y="1173"/>
                </a:lnTo>
                <a:lnTo>
                  <a:pt x="1607" y="1178"/>
                </a:lnTo>
                <a:lnTo>
                  <a:pt x="1602" y="1188"/>
                </a:lnTo>
                <a:lnTo>
                  <a:pt x="1589" y="1204"/>
                </a:lnTo>
                <a:lnTo>
                  <a:pt x="1576" y="1209"/>
                </a:lnTo>
                <a:lnTo>
                  <a:pt x="1562" y="1214"/>
                </a:lnTo>
                <a:lnTo>
                  <a:pt x="1549" y="1218"/>
                </a:lnTo>
                <a:lnTo>
                  <a:pt x="1535" y="1220"/>
                </a:lnTo>
                <a:lnTo>
                  <a:pt x="1521" y="1222"/>
                </a:lnTo>
                <a:lnTo>
                  <a:pt x="1506" y="1223"/>
                </a:lnTo>
                <a:lnTo>
                  <a:pt x="1493" y="1222"/>
                </a:lnTo>
                <a:lnTo>
                  <a:pt x="1479" y="1222"/>
                </a:lnTo>
                <a:lnTo>
                  <a:pt x="1451" y="1218"/>
                </a:lnTo>
                <a:lnTo>
                  <a:pt x="1423" y="1211"/>
                </a:lnTo>
                <a:lnTo>
                  <a:pt x="1398" y="1203"/>
                </a:lnTo>
                <a:lnTo>
                  <a:pt x="1372" y="1192"/>
                </a:lnTo>
                <a:lnTo>
                  <a:pt x="1358" y="1177"/>
                </a:lnTo>
                <a:lnTo>
                  <a:pt x="1353" y="1169"/>
                </a:lnTo>
                <a:lnTo>
                  <a:pt x="1347" y="1159"/>
                </a:lnTo>
                <a:lnTo>
                  <a:pt x="1338" y="1171"/>
                </a:lnTo>
                <a:lnTo>
                  <a:pt x="1334" y="1177"/>
                </a:lnTo>
                <a:lnTo>
                  <a:pt x="1331" y="1184"/>
                </a:lnTo>
                <a:lnTo>
                  <a:pt x="1330" y="1192"/>
                </a:lnTo>
                <a:lnTo>
                  <a:pt x="1328" y="1200"/>
                </a:lnTo>
                <a:lnTo>
                  <a:pt x="1328" y="1208"/>
                </a:lnTo>
                <a:lnTo>
                  <a:pt x="1331" y="1219"/>
                </a:lnTo>
                <a:close/>
                <a:moveTo>
                  <a:pt x="1395" y="1185"/>
                </a:moveTo>
                <a:lnTo>
                  <a:pt x="1395" y="1185"/>
                </a:lnTo>
                <a:lnTo>
                  <a:pt x="1413" y="1193"/>
                </a:lnTo>
                <a:lnTo>
                  <a:pt x="1421" y="1197"/>
                </a:lnTo>
                <a:lnTo>
                  <a:pt x="1429" y="1200"/>
                </a:lnTo>
                <a:lnTo>
                  <a:pt x="1455" y="1204"/>
                </a:lnTo>
                <a:lnTo>
                  <a:pt x="1482" y="1207"/>
                </a:lnTo>
                <a:lnTo>
                  <a:pt x="1511" y="1207"/>
                </a:lnTo>
                <a:lnTo>
                  <a:pt x="1524" y="1207"/>
                </a:lnTo>
                <a:lnTo>
                  <a:pt x="1538" y="1204"/>
                </a:lnTo>
                <a:lnTo>
                  <a:pt x="1550" y="1203"/>
                </a:lnTo>
                <a:lnTo>
                  <a:pt x="1561" y="1199"/>
                </a:lnTo>
                <a:lnTo>
                  <a:pt x="1570" y="1193"/>
                </a:lnTo>
                <a:lnTo>
                  <a:pt x="1579" y="1188"/>
                </a:lnTo>
                <a:lnTo>
                  <a:pt x="1585" y="1181"/>
                </a:lnTo>
                <a:lnTo>
                  <a:pt x="1588" y="1173"/>
                </a:lnTo>
                <a:lnTo>
                  <a:pt x="1591" y="1163"/>
                </a:lnTo>
                <a:lnTo>
                  <a:pt x="1589" y="1152"/>
                </a:lnTo>
                <a:lnTo>
                  <a:pt x="1579" y="1147"/>
                </a:lnTo>
                <a:lnTo>
                  <a:pt x="1570" y="1145"/>
                </a:lnTo>
                <a:lnTo>
                  <a:pt x="1562" y="1147"/>
                </a:lnTo>
                <a:lnTo>
                  <a:pt x="1554" y="1151"/>
                </a:lnTo>
                <a:lnTo>
                  <a:pt x="1539" y="1159"/>
                </a:lnTo>
                <a:lnTo>
                  <a:pt x="1531" y="1165"/>
                </a:lnTo>
                <a:lnTo>
                  <a:pt x="1523" y="1167"/>
                </a:lnTo>
                <a:lnTo>
                  <a:pt x="1511" y="1170"/>
                </a:lnTo>
                <a:lnTo>
                  <a:pt x="1498" y="1171"/>
                </a:lnTo>
                <a:lnTo>
                  <a:pt x="1487" y="1170"/>
                </a:lnTo>
                <a:lnTo>
                  <a:pt x="1477" y="1169"/>
                </a:lnTo>
                <a:lnTo>
                  <a:pt x="1456" y="1165"/>
                </a:lnTo>
                <a:lnTo>
                  <a:pt x="1437" y="1158"/>
                </a:lnTo>
                <a:lnTo>
                  <a:pt x="1418" y="1150"/>
                </a:lnTo>
                <a:lnTo>
                  <a:pt x="1407" y="1145"/>
                </a:lnTo>
                <a:lnTo>
                  <a:pt x="1396" y="1143"/>
                </a:lnTo>
                <a:lnTo>
                  <a:pt x="1385" y="1141"/>
                </a:lnTo>
                <a:lnTo>
                  <a:pt x="1381" y="1143"/>
                </a:lnTo>
                <a:lnTo>
                  <a:pt x="1377" y="1144"/>
                </a:lnTo>
                <a:lnTo>
                  <a:pt x="1372" y="1147"/>
                </a:lnTo>
                <a:lnTo>
                  <a:pt x="1369" y="1150"/>
                </a:lnTo>
                <a:lnTo>
                  <a:pt x="1365" y="1154"/>
                </a:lnTo>
                <a:lnTo>
                  <a:pt x="1362" y="1159"/>
                </a:lnTo>
                <a:lnTo>
                  <a:pt x="1369" y="1167"/>
                </a:lnTo>
                <a:lnTo>
                  <a:pt x="1376" y="1174"/>
                </a:lnTo>
                <a:lnTo>
                  <a:pt x="1385" y="1179"/>
                </a:lnTo>
                <a:lnTo>
                  <a:pt x="1395" y="1185"/>
                </a:lnTo>
                <a:close/>
                <a:moveTo>
                  <a:pt x="1312" y="1209"/>
                </a:moveTo>
                <a:lnTo>
                  <a:pt x="1312" y="1209"/>
                </a:lnTo>
                <a:lnTo>
                  <a:pt x="1145" y="1203"/>
                </a:lnTo>
                <a:lnTo>
                  <a:pt x="1070" y="1203"/>
                </a:lnTo>
                <a:lnTo>
                  <a:pt x="996" y="1204"/>
                </a:lnTo>
                <a:lnTo>
                  <a:pt x="974" y="1204"/>
                </a:lnTo>
                <a:lnTo>
                  <a:pt x="950" y="1203"/>
                </a:lnTo>
                <a:lnTo>
                  <a:pt x="897" y="1201"/>
                </a:lnTo>
                <a:lnTo>
                  <a:pt x="840" y="1200"/>
                </a:lnTo>
                <a:lnTo>
                  <a:pt x="811" y="1200"/>
                </a:lnTo>
                <a:lnTo>
                  <a:pt x="783" y="1201"/>
                </a:lnTo>
                <a:lnTo>
                  <a:pt x="769" y="1199"/>
                </a:lnTo>
                <a:lnTo>
                  <a:pt x="753" y="1196"/>
                </a:lnTo>
                <a:lnTo>
                  <a:pt x="716" y="1194"/>
                </a:lnTo>
                <a:lnTo>
                  <a:pt x="679" y="1194"/>
                </a:lnTo>
                <a:lnTo>
                  <a:pt x="644" y="1196"/>
                </a:lnTo>
                <a:lnTo>
                  <a:pt x="607" y="1196"/>
                </a:lnTo>
                <a:lnTo>
                  <a:pt x="572" y="1193"/>
                </a:lnTo>
                <a:lnTo>
                  <a:pt x="536" y="1192"/>
                </a:lnTo>
                <a:lnTo>
                  <a:pt x="501" y="1190"/>
                </a:lnTo>
                <a:lnTo>
                  <a:pt x="313" y="1188"/>
                </a:lnTo>
                <a:lnTo>
                  <a:pt x="301" y="1194"/>
                </a:lnTo>
                <a:lnTo>
                  <a:pt x="287" y="1203"/>
                </a:lnTo>
                <a:lnTo>
                  <a:pt x="275" y="1211"/>
                </a:lnTo>
                <a:lnTo>
                  <a:pt x="261" y="1219"/>
                </a:lnTo>
                <a:lnTo>
                  <a:pt x="253" y="1222"/>
                </a:lnTo>
                <a:lnTo>
                  <a:pt x="242" y="1224"/>
                </a:lnTo>
                <a:lnTo>
                  <a:pt x="238" y="1226"/>
                </a:lnTo>
                <a:lnTo>
                  <a:pt x="234" y="1228"/>
                </a:lnTo>
                <a:lnTo>
                  <a:pt x="231" y="1233"/>
                </a:lnTo>
                <a:lnTo>
                  <a:pt x="230" y="1238"/>
                </a:lnTo>
                <a:lnTo>
                  <a:pt x="282" y="1239"/>
                </a:lnTo>
                <a:lnTo>
                  <a:pt x="336" y="1242"/>
                </a:lnTo>
                <a:lnTo>
                  <a:pt x="451" y="1243"/>
                </a:lnTo>
                <a:lnTo>
                  <a:pt x="569" y="1243"/>
                </a:lnTo>
                <a:lnTo>
                  <a:pt x="690" y="1245"/>
                </a:lnTo>
                <a:lnTo>
                  <a:pt x="739" y="1245"/>
                </a:lnTo>
                <a:lnTo>
                  <a:pt x="785" y="1245"/>
                </a:lnTo>
                <a:lnTo>
                  <a:pt x="829" y="1245"/>
                </a:lnTo>
                <a:lnTo>
                  <a:pt x="872" y="1245"/>
                </a:lnTo>
                <a:lnTo>
                  <a:pt x="906" y="1246"/>
                </a:lnTo>
                <a:lnTo>
                  <a:pt x="942" y="1246"/>
                </a:lnTo>
                <a:lnTo>
                  <a:pt x="1018" y="1243"/>
                </a:lnTo>
                <a:lnTo>
                  <a:pt x="1056" y="1243"/>
                </a:lnTo>
                <a:lnTo>
                  <a:pt x="1096" y="1245"/>
                </a:lnTo>
                <a:lnTo>
                  <a:pt x="1132" y="1246"/>
                </a:lnTo>
                <a:lnTo>
                  <a:pt x="1169" y="1252"/>
                </a:lnTo>
                <a:lnTo>
                  <a:pt x="1194" y="1254"/>
                </a:lnTo>
                <a:lnTo>
                  <a:pt x="1217" y="1254"/>
                </a:lnTo>
                <a:lnTo>
                  <a:pt x="1241" y="1254"/>
                </a:lnTo>
                <a:lnTo>
                  <a:pt x="1264" y="1253"/>
                </a:lnTo>
                <a:lnTo>
                  <a:pt x="1313" y="1250"/>
                </a:lnTo>
                <a:lnTo>
                  <a:pt x="1336" y="1250"/>
                </a:lnTo>
                <a:lnTo>
                  <a:pt x="1361" y="1253"/>
                </a:lnTo>
                <a:lnTo>
                  <a:pt x="1355" y="1248"/>
                </a:lnTo>
                <a:lnTo>
                  <a:pt x="1349" y="1242"/>
                </a:lnTo>
                <a:lnTo>
                  <a:pt x="1334" y="1233"/>
                </a:lnTo>
                <a:lnTo>
                  <a:pt x="1327" y="1228"/>
                </a:lnTo>
                <a:lnTo>
                  <a:pt x="1321" y="1223"/>
                </a:lnTo>
                <a:lnTo>
                  <a:pt x="1316" y="1216"/>
                </a:lnTo>
                <a:lnTo>
                  <a:pt x="1312" y="1209"/>
                </a:lnTo>
                <a:close/>
                <a:moveTo>
                  <a:pt x="602" y="1785"/>
                </a:moveTo>
                <a:lnTo>
                  <a:pt x="602" y="1785"/>
                </a:lnTo>
                <a:lnTo>
                  <a:pt x="603" y="1792"/>
                </a:lnTo>
                <a:lnTo>
                  <a:pt x="602" y="1796"/>
                </a:lnTo>
                <a:lnTo>
                  <a:pt x="600" y="1801"/>
                </a:lnTo>
                <a:lnTo>
                  <a:pt x="600" y="1807"/>
                </a:lnTo>
                <a:lnTo>
                  <a:pt x="619" y="1807"/>
                </a:lnTo>
                <a:lnTo>
                  <a:pt x="629" y="1807"/>
                </a:lnTo>
                <a:lnTo>
                  <a:pt x="637" y="1808"/>
                </a:lnTo>
                <a:lnTo>
                  <a:pt x="640" y="1799"/>
                </a:lnTo>
                <a:lnTo>
                  <a:pt x="641" y="1795"/>
                </a:lnTo>
                <a:lnTo>
                  <a:pt x="640" y="1792"/>
                </a:lnTo>
                <a:lnTo>
                  <a:pt x="638" y="1789"/>
                </a:lnTo>
                <a:lnTo>
                  <a:pt x="637" y="1788"/>
                </a:lnTo>
                <a:lnTo>
                  <a:pt x="632" y="1785"/>
                </a:lnTo>
                <a:lnTo>
                  <a:pt x="625" y="1784"/>
                </a:lnTo>
                <a:lnTo>
                  <a:pt x="617" y="1784"/>
                </a:lnTo>
                <a:lnTo>
                  <a:pt x="602" y="1785"/>
                </a:lnTo>
                <a:close/>
                <a:moveTo>
                  <a:pt x="633" y="1737"/>
                </a:moveTo>
                <a:lnTo>
                  <a:pt x="633" y="1737"/>
                </a:lnTo>
                <a:lnTo>
                  <a:pt x="625" y="1737"/>
                </a:lnTo>
                <a:lnTo>
                  <a:pt x="618" y="1737"/>
                </a:lnTo>
                <a:lnTo>
                  <a:pt x="610" y="1737"/>
                </a:lnTo>
                <a:lnTo>
                  <a:pt x="602" y="1736"/>
                </a:lnTo>
                <a:lnTo>
                  <a:pt x="603" y="1754"/>
                </a:lnTo>
                <a:lnTo>
                  <a:pt x="604" y="1769"/>
                </a:lnTo>
                <a:lnTo>
                  <a:pt x="611" y="1769"/>
                </a:lnTo>
                <a:lnTo>
                  <a:pt x="618" y="1767"/>
                </a:lnTo>
                <a:lnTo>
                  <a:pt x="634" y="1765"/>
                </a:lnTo>
                <a:lnTo>
                  <a:pt x="633" y="1752"/>
                </a:lnTo>
                <a:lnTo>
                  <a:pt x="633" y="1737"/>
                </a:lnTo>
                <a:close/>
                <a:moveTo>
                  <a:pt x="589" y="1737"/>
                </a:moveTo>
                <a:lnTo>
                  <a:pt x="589" y="1737"/>
                </a:lnTo>
                <a:lnTo>
                  <a:pt x="576" y="1737"/>
                </a:lnTo>
                <a:lnTo>
                  <a:pt x="570" y="1737"/>
                </a:lnTo>
                <a:lnTo>
                  <a:pt x="566" y="1740"/>
                </a:lnTo>
                <a:lnTo>
                  <a:pt x="566" y="1747"/>
                </a:lnTo>
                <a:lnTo>
                  <a:pt x="565" y="1754"/>
                </a:lnTo>
                <a:lnTo>
                  <a:pt x="565" y="1759"/>
                </a:lnTo>
                <a:lnTo>
                  <a:pt x="565" y="1766"/>
                </a:lnTo>
                <a:lnTo>
                  <a:pt x="578" y="1766"/>
                </a:lnTo>
                <a:lnTo>
                  <a:pt x="584" y="1766"/>
                </a:lnTo>
                <a:lnTo>
                  <a:pt x="591" y="1769"/>
                </a:lnTo>
                <a:lnTo>
                  <a:pt x="592" y="1762"/>
                </a:lnTo>
                <a:lnTo>
                  <a:pt x="591" y="1754"/>
                </a:lnTo>
                <a:lnTo>
                  <a:pt x="589" y="1737"/>
                </a:lnTo>
                <a:close/>
                <a:moveTo>
                  <a:pt x="562" y="1785"/>
                </a:moveTo>
                <a:lnTo>
                  <a:pt x="562" y="1785"/>
                </a:lnTo>
                <a:lnTo>
                  <a:pt x="562" y="1800"/>
                </a:lnTo>
                <a:lnTo>
                  <a:pt x="565" y="1803"/>
                </a:lnTo>
                <a:lnTo>
                  <a:pt x="569" y="1804"/>
                </a:lnTo>
                <a:lnTo>
                  <a:pt x="576" y="1804"/>
                </a:lnTo>
                <a:lnTo>
                  <a:pt x="583" y="1803"/>
                </a:lnTo>
                <a:lnTo>
                  <a:pt x="585" y="1803"/>
                </a:lnTo>
                <a:lnTo>
                  <a:pt x="589" y="1804"/>
                </a:lnTo>
                <a:lnTo>
                  <a:pt x="589" y="1799"/>
                </a:lnTo>
                <a:lnTo>
                  <a:pt x="589" y="1795"/>
                </a:lnTo>
                <a:lnTo>
                  <a:pt x="591" y="1789"/>
                </a:lnTo>
                <a:lnTo>
                  <a:pt x="591" y="1784"/>
                </a:lnTo>
                <a:lnTo>
                  <a:pt x="577" y="1782"/>
                </a:lnTo>
                <a:lnTo>
                  <a:pt x="570" y="1782"/>
                </a:lnTo>
                <a:lnTo>
                  <a:pt x="562" y="1785"/>
                </a:lnTo>
                <a:close/>
                <a:moveTo>
                  <a:pt x="527" y="1740"/>
                </a:moveTo>
                <a:lnTo>
                  <a:pt x="527" y="1740"/>
                </a:lnTo>
                <a:lnTo>
                  <a:pt x="527" y="1748"/>
                </a:lnTo>
                <a:lnTo>
                  <a:pt x="525" y="1755"/>
                </a:lnTo>
                <a:lnTo>
                  <a:pt x="524" y="1762"/>
                </a:lnTo>
                <a:lnTo>
                  <a:pt x="525" y="1765"/>
                </a:lnTo>
                <a:lnTo>
                  <a:pt x="528" y="1766"/>
                </a:lnTo>
                <a:lnTo>
                  <a:pt x="529" y="1765"/>
                </a:lnTo>
                <a:lnTo>
                  <a:pt x="532" y="1765"/>
                </a:lnTo>
                <a:lnTo>
                  <a:pt x="539" y="1766"/>
                </a:lnTo>
                <a:lnTo>
                  <a:pt x="546" y="1766"/>
                </a:lnTo>
                <a:lnTo>
                  <a:pt x="550" y="1766"/>
                </a:lnTo>
                <a:lnTo>
                  <a:pt x="553" y="1765"/>
                </a:lnTo>
                <a:lnTo>
                  <a:pt x="551" y="1751"/>
                </a:lnTo>
                <a:lnTo>
                  <a:pt x="551" y="1746"/>
                </a:lnTo>
                <a:lnTo>
                  <a:pt x="553" y="1737"/>
                </a:lnTo>
                <a:lnTo>
                  <a:pt x="544" y="1737"/>
                </a:lnTo>
                <a:lnTo>
                  <a:pt x="539" y="1737"/>
                </a:lnTo>
                <a:lnTo>
                  <a:pt x="527" y="1740"/>
                </a:lnTo>
                <a:close/>
                <a:moveTo>
                  <a:pt x="527" y="1785"/>
                </a:moveTo>
                <a:lnTo>
                  <a:pt x="527" y="1785"/>
                </a:lnTo>
                <a:lnTo>
                  <a:pt x="524" y="1789"/>
                </a:lnTo>
                <a:lnTo>
                  <a:pt x="524" y="1793"/>
                </a:lnTo>
                <a:lnTo>
                  <a:pt x="524" y="1803"/>
                </a:lnTo>
                <a:lnTo>
                  <a:pt x="534" y="1801"/>
                </a:lnTo>
                <a:lnTo>
                  <a:pt x="539" y="1803"/>
                </a:lnTo>
                <a:lnTo>
                  <a:pt x="551" y="1804"/>
                </a:lnTo>
                <a:lnTo>
                  <a:pt x="553" y="1796"/>
                </a:lnTo>
                <a:lnTo>
                  <a:pt x="553" y="1790"/>
                </a:lnTo>
                <a:lnTo>
                  <a:pt x="550" y="1786"/>
                </a:lnTo>
                <a:lnTo>
                  <a:pt x="546" y="1784"/>
                </a:lnTo>
                <a:lnTo>
                  <a:pt x="542" y="1784"/>
                </a:lnTo>
                <a:lnTo>
                  <a:pt x="536" y="1784"/>
                </a:lnTo>
                <a:lnTo>
                  <a:pt x="527" y="1785"/>
                </a:lnTo>
                <a:close/>
                <a:moveTo>
                  <a:pt x="461" y="1310"/>
                </a:moveTo>
                <a:lnTo>
                  <a:pt x="461" y="1310"/>
                </a:lnTo>
                <a:lnTo>
                  <a:pt x="452" y="1404"/>
                </a:lnTo>
                <a:lnTo>
                  <a:pt x="441" y="1502"/>
                </a:lnTo>
                <a:lnTo>
                  <a:pt x="427" y="1604"/>
                </a:lnTo>
                <a:lnTo>
                  <a:pt x="410" y="1709"/>
                </a:lnTo>
                <a:lnTo>
                  <a:pt x="408" y="1727"/>
                </a:lnTo>
                <a:lnTo>
                  <a:pt x="407" y="1744"/>
                </a:lnTo>
                <a:lnTo>
                  <a:pt x="407" y="1780"/>
                </a:lnTo>
                <a:lnTo>
                  <a:pt x="406" y="1815"/>
                </a:lnTo>
                <a:lnTo>
                  <a:pt x="404" y="1833"/>
                </a:lnTo>
                <a:lnTo>
                  <a:pt x="400" y="1850"/>
                </a:lnTo>
                <a:lnTo>
                  <a:pt x="397" y="1867"/>
                </a:lnTo>
                <a:lnTo>
                  <a:pt x="395" y="1886"/>
                </a:lnTo>
                <a:lnTo>
                  <a:pt x="391" y="1922"/>
                </a:lnTo>
                <a:lnTo>
                  <a:pt x="391" y="1959"/>
                </a:lnTo>
                <a:lnTo>
                  <a:pt x="391" y="1991"/>
                </a:lnTo>
                <a:lnTo>
                  <a:pt x="407" y="1993"/>
                </a:lnTo>
                <a:lnTo>
                  <a:pt x="425" y="1996"/>
                </a:lnTo>
                <a:lnTo>
                  <a:pt x="457" y="2004"/>
                </a:lnTo>
                <a:lnTo>
                  <a:pt x="460" y="1993"/>
                </a:lnTo>
                <a:lnTo>
                  <a:pt x="464" y="1985"/>
                </a:lnTo>
                <a:lnTo>
                  <a:pt x="464" y="1980"/>
                </a:lnTo>
                <a:lnTo>
                  <a:pt x="465" y="1976"/>
                </a:lnTo>
                <a:lnTo>
                  <a:pt x="464" y="1970"/>
                </a:lnTo>
                <a:lnTo>
                  <a:pt x="461" y="1965"/>
                </a:lnTo>
                <a:lnTo>
                  <a:pt x="464" y="1963"/>
                </a:lnTo>
                <a:lnTo>
                  <a:pt x="467" y="1962"/>
                </a:lnTo>
                <a:lnTo>
                  <a:pt x="467" y="1961"/>
                </a:lnTo>
                <a:lnTo>
                  <a:pt x="467" y="1956"/>
                </a:lnTo>
                <a:lnTo>
                  <a:pt x="472" y="1925"/>
                </a:lnTo>
                <a:lnTo>
                  <a:pt x="476" y="1891"/>
                </a:lnTo>
                <a:lnTo>
                  <a:pt x="482" y="1822"/>
                </a:lnTo>
                <a:lnTo>
                  <a:pt x="475" y="1818"/>
                </a:lnTo>
                <a:lnTo>
                  <a:pt x="472" y="1815"/>
                </a:lnTo>
                <a:lnTo>
                  <a:pt x="471" y="1810"/>
                </a:lnTo>
                <a:lnTo>
                  <a:pt x="475" y="1810"/>
                </a:lnTo>
                <a:lnTo>
                  <a:pt x="479" y="1808"/>
                </a:lnTo>
                <a:lnTo>
                  <a:pt x="483" y="1808"/>
                </a:lnTo>
                <a:lnTo>
                  <a:pt x="485" y="1807"/>
                </a:lnTo>
                <a:lnTo>
                  <a:pt x="485" y="1804"/>
                </a:lnTo>
                <a:lnTo>
                  <a:pt x="495" y="1678"/>
                </a:lnTo>
                <a:lnTo>
                  <a:pt x="509" y="1551"/>
                </a:lnTo>
                <a:lnTo>
                  <a:pt x="523" y="1429"/>
                </a:lnTo>
                <a:lnTo>
                  <a:pt x="534" y="1310"/>
                </a:lnTo>
                <a:lnTo>
                  <a:pt x="534" y="1309"/>
                </a:lnTo>
                <a:lnTo>
                  <a:pt x="532" y="1307"/>
                </a:lnTo>
                <a:lnTo>
                  <a:pt x="514" y="1309"/>
                </a:lnTo>
                <a:lnTo>
                  <a:pt x="497" y="1309"/>
                </a:lnTo>
                <a:lnTo>
                  <a:pt x="480" y="1307"/>
                </a:lnTo>
                <a:lnTo>
                  <a:pt x="461" y="1310"/>
                </a:lnTo>
                <a:close/>
                <a:moveTo>
                  <a:pt x="513" y="1741"/>
                </a:moveTo>
                <a:lnTo>
                  <a:pt x="513" y="1741"/>
                </a:lnTo>
                <a:lnTo>
                  <a:pt x="510" y="1741"/>
                </a:lnTo>
                <a:lnTo>
                  <a:pt x="509" y="1743"/>
                </a:lnTo>
                <a:lnTo>
                  <a:pt x="506" y="1744"/>
                </a:lnTo>
                <a:lnTo>
                  <a:pt x="504" y="1744"/>
                </a:lnTo>
                <a:lnTo>
                  <a:pt x="501" y="1756"/>
                </a:lnTo>
                <a:lnTo>
                  <a:pt x="501" y="1770"/>
                </a:lnTo>
                <a:lnTo>
                  <a:pt x="508" y="1770"/>
                </a:lnTo>
                <a:lnTo>
                  <a:pt x="512" y="1769"/>
                </a:lnTo>
                <a:lnTo>
                  <a:pt x="513" y="1766"/>
                </a:lnTo>
                <a:lnTo>
                  <a:pt x="513" y="1762"/>
                </a:lnTo>
                <a:lnTo>
                  <a:pt x="513" y="1752"/>
                </a:lnTo>
                <a:lnTo>
                  <a:pt x="513" y="1747"/>
                </a:lnTo>
                <a:lnTo>
                  <a:pt x="513" y="1741"/>
                </a:lnTo>
                <a:close/>
                <a:moveTo>
                  <a:pt x="513" y="1785"/>
                </a:moveTo>
                <a:lnTo>
                  <a:pt x="513" y="1785"/>
                </a:lnTo>
                <a:lnTo>
                  <a:pt x="500" y="1784"/>
                </a:lnTo>
                <a:lnTo>
                  <a:pt x="500" y="1797"/>
                </a:lnTo>
                <a:lnTo>
                  <a:pt x="498" y="1808"/>
                </a:lnTo>
                <a:lnTo>
                  <a:pt x="502" y="1807"/>
                </a:lnTo>
                <a:lnTo>
                  <a:pt x="505" y="1805"/>
                </a:lnTo>
                <a:lnTo>
                  <a:pt x="509" y="1804"/>
                </a:lnTo>
                <a:lnTo>
                  <a:pt x="513" y="1804"/>
                </a:lnTo>
                <a:lnTo>
                  <a:pt x="513" y="1800"/>
                </a:lnTo>
                <a:lnTo>
                  <a:pt x="513" y="1796"/>
                </a:lnTo>
                <a:lnTo>
                  <a:pt x="513" y="1785"/>
                </a:lnTo>
                <a:close/>
                <a:moveTo>
                  <a:pt x="410" y="1317"/>
                </a:moveTo>
                <a:lnTo>
                  <a:pt x="410" y="1317"/>
                </a:lnTo>
                <a:lnTo>
                  <a:pt x="403" y="1381"/>
                </a:lnTo>
                <a:lnTo>
                  <a:pt x="393" y="1450"/>
                </a:lnTo>
                <a:lnTo>
                  <a:pt x="384" y="1522"/>
                </a:lnTo>
                <a:lnTo>
                  <a:pt x="376" y="1593"/>
                </a:lnTo>
                <a:lnTo>
                  <a:pt x="358" y="1766"/>
                </a:lnTo>
                <a:lnTo>
                  <a:pt x="350" y="1852"/>
                </a:lnTo>
                <a:lnTo>
                  <a:pt x="342" y="1939"/>
                </a:lnTo>
                <a:lnTo>
                  <a:pt x="344" y="1943"/>
                </a:lnTo>
                <a:lnTo>
                  <a:pt x="348" y="1947"/>
                </a:lnTo>
                <a:lnTo>
                  <a:pt x="355" y="1958"/>
                </a:lnTo>
                <a:lnTo>
                  <a:pt x="359" y="1963"/>
                </a:lnTo>
                <a:lnTo>
                  <a:pt x="363" y="1969"/>
                </a:lnTo>
                <a:lnTo>
                  <a:pt x="368" y="1973"/>
                </a:lnTo>
                <a:lnTo>
                  <a:pt x="374" y="1976"/>
                </a:lnTo>
                <a:lnTo>
                  <a:pt x="381" y="1917"/>
                </a:lnTo>
                <a:lnTo>
                  <a:pt x="389" y="1856"/>
                </a:lnTo>
                <a:lnTo>
                  <a:pt x="392" y="1819"/>
                </a:lnTo>
                <a:lnTo>
                  <a:pt x="395" y="1781"/>
                </a:lnTo>
                <a:lnTo>
                  <a:pt x="400" y="1721"/>
                </a:lnTo>
                <a:lnTo>
                  <a:pt x="406" y="1661"/>
                </a:lnTo>
                <a:lnTo>
                  <a:pt x="419" y="1546"/>
                </a:lnTo>
                <a:lnTo>
                  <a:pt x="433" y="1430"/>
                </a:lnTo>
                <a:lnTo>
                  <a:pt x="440" y="1371"/>
                </a:lnTo>
                <a:lnTo>
                  <a:pt x="444" y="1311"/>
                </a:lnTo>
                <a:lnTo>
                  <a:pt x="446" y="1311"/>
                </a:lnTo>
                <a:lnTo>
                  <a:pt x="446" y="1310"/>
                </a:lnTo>
                <a:lnTo>
                  <a:pt x="434" y="1310"/>
                </a:lnTo>
                <a:lnTo>
                  <a:pt x="425" y="1311"/>
                </a:lnTo>
                <a:lnTo>
                  <a:pt x="415" y="1314"/>
                </a:lnTo>
                <a:lnTo>
                  <a:pt x="410" y="1317"/>
                </a:lnTo>
                <a:close/>
                <a:moveTo>
                  <a:pt x="208" y="941"/>
                </a:moveTo>
                <a:lnTo>
                  <a:pt x="208" y="941"/>
                </a:lnTo>
                <a:lnTo>
                  <a:pt x="208" y="928"/>
                </a:lnTo>
                <a:lnTo>
                  <a:pt x="208" y="914"/>
                </a:lnTo>
                <a:lnTo>
                  <a:pt x="210" y="899"/>
                </a:lnTo>
                <a:lnTo>
                  <a:pt x="208" y="886"/>
                </a:lnTo>
                <a:lnTo>
                  <a:pt x="207" y="875"/>
                </a:lnTo>
                <a:lnTo>
                  <a:pt x="204" y="865"/>
                </a:lnTo>
                <a:lnTo>
                  <a:pt x="203" y="854"/>
                </a:lnTo>
                <a:lnTo>
                  <a:pt x="202" y="843"/>
                </a:lnTo>
                <a:lnTo>
                  <a:pt x="200" y="822"/>
                </a:lnTo>
                <a:lnTo>
                  <a:pt x="200" y="798"/>
                </a:lnTo>
                <a:lnTo>
                  <a:pt x="202" y="752"/>
                </a:lnTo>
                <a:lnTo>
                  <a:pt x="202" y="706"/>
                </a:lnTo>
                <a:lnTo>
                  <a:pt x="200" y="684"/>
                </a:lnTo>
                <a:lnTo>
                  <a:pt x="197" y="661"/>
                </a:lnTo>
                <a:lnTo>
                  <a:pt x="181" y="856"/>
                </a:lnTo>
                <a:lnTo>
                  <a:pt x="163" y="1037"/>
                </a:lnTo>
                <a:lnTo>
                  <a:pt x="157" y="1088"/>
                </a:lnTo>
                <a:lnTo>
                  <a:pt x="150" y="1140"/>
                </a:lnTo>
                <a:lnTo>
                  <a:pt x="144" y="1192"/>
                </a:lnTo>
                <a:lnTo>
                  <a:pt x="143" y="1216"/>
                </a:lnTo>
                <a:lnTo>
                  <a:pt x="142" y="1242"/>
                </a:lnTo>
                <a:lnTo>
                  <a:pt x="150" y="1241"/>
                </a:lnTo>
                <a:lnTo>
                  <a:pt x="159" y="1239"/>
                </a:lnTo>
                <a:lnTo>
                  <a:pt x="178" y="1241"/>
                </a:lnTo>
                <a:lnTo>
                  <a:pt x="197" y="1241"/>
                </a:lnTo>
                <a:lnTo>
                  <a:pt x="216" y="1239"/>
                </a:lnTo>
                <a:lnTo>
                  <a:pt x="216" y="1160"/>
                </a:lnTo>
                <a:lnTo>
                  <a:pt x="215" y="1086"/>
                </a:lnTo>
                <a:lnTo>
                  <a:pt x="212" y="1012"/>
                </a:lnTo>
                <a:lnTo>
                  <a:pt x="208" y="941"/>
                </a:lnTo>
                <a:close/>
                <a:moveTo>
                  <a:pt x="53" y="1899"/>
                </a:moveTo>
                <a:lnTo>
                  <a:pt x="53" y="1899"/>
                </a:lnTo>
                <a:lnTo>
                  <a:pt x="56" y="1888"/>
                </a:lnTo>
                <a:lnTo>
                  <a:pt x="57" y="1880"/>
                </a:lnTo>
                <a:lnTo>
                  <a:pt x="59" y="1857"/>
                </a:lnTo>
                <a:lnTo>
                  <a:pt x="63" y="1820"/>
                </a:lnTo>
                <a:lnTo>
                  <a:pt x="68" y="1781"/>
                </a:lnTo>
                <a:lnTo>
                  <a:pt x="74" y="1725"/>
                </a:lnTo>
                <a:lnTo>
                  <a:pt x="79" y="1667"/>
                </a:lnTo>
                <a:lnTo>
                  <a:pt x="94" y="1548"/>
                </a:lnTo>
                <a:lnTo>
                  <a:pt x="108" y="1429"/>
                </a:lnTo>
                <a:lnTo>
                  <a:pt x="113" y="1370"/>
                </a:lnTo>
                <a:lnTo>
                  <a:pt x="117" y="1311"/>
                </a:lnTo>
                <a:lnTo>
                  <a:pt x="112" y="1306"/>
                </a:lnTo>
                <a:lnTo>
                  <a:pt x="106" y="1298"/>
                </a:lnTo>
                <a:lnTo>
                  <a:pt x="104" y="1288"/>
                </a:lnTo>
                <a:lnTo>
                  <a:pt x="102" y="1279"/>
                </a:lnTo>
                <a:lnTo>
                  <a:pt x="102" y="1269"/>
                </a:lnTo>
                <a:lnTo>
                  <a:pt x="104" y="1260"/>
                </a:lnTo>
                <a:lnTo>
                  <a:pt x="105" y="1250"/>
                </a:lnTo>
                <a:lnTo>
                  <a:pt x="108" y="1243"/>
                </a:lnTo>
                <a:lnTo>
                  <a:pt x="117" y="1241"/>
                </a:lnTo>
                <a:lnTo>
                  <a:pt x="123" y="1241"/>
                </a:lnTo>
                <a:lnTo>
                  <a:pt x="127" y="1242"/>
                </a:lnTo>
                <a:lnTo>
                  <a:pt x="132" y="1212"/>
                </a:lnTo>
                <a:lnTo>
                  <a:pt x="136" y="1181"/>
                </a:lnTo>
                <a:lnTo>
                  <a:pt x="140" y="1122"/>
                </a:lnTo>
                <a:lnTo>
                  <a:pt x="143" y="1092"/>
                </a:lnTo>
                <a:lnTo>
                  <a:pt x="146" y="1065"/>
                </a:lnTo>
                <a:lnTo>
                  <a:pt x="150" y="1038"/>
                </a:lnTo>
                <a:lnTo>
                  <a:pt x="155" y="1013"/>
                </a:lnTo>
                <a:lnTo>
                  <a:pt x="158" y="1000"/>
                </a:lnTo>
                <a:lnTo>
                  <a:pt x="159" y="985"/>
                </a:lnTo>
                <a:lnTo>
                  <a:pt x="159" y="956"/>
                </a:lnTo>
                <a:lnTo>
                  <a:pt x="162" y="909"/>
                </a:lnTo>
                <a:lnTo>
                  <a:pt x="166" y="861"/>
                </a:lnTo>
                <a:lnTo>
                  <a:pt x="176" y="763"/>
                </a:lnTo>
                <a:lnTo>
                  <a:pt x="187" y="665"/>
                </a:lnTo>
                <a:lnTo>
                  <a:pt x="191" y="617"/>
                </a:lnTo>
                <a:lnTo>
                  <a:pt x="193" y="570"/>
                </a:lnTo>
                <a:lnTo>
                  <a:pt x="196" y="562"/>
                </a:lnTo>
                <a:lnTo>
                  <a:pt x="199" y="554"/>
                </a:lnTo>
                <a:lnTo>
                  <a:pt x="200" y="534"/>
                </a:lnTo>
                <a:lnTo>
                  <a:pt x="202" y="513"/>
                </a:lnTo>
                <a:lnTo>
                  <a:pt x="202" y="492"/>
                </a:lnTo>
                <a:lnTo>
                  <a:pt x="200" y="475"/>
                </a:lnTo>
                <a:lnTo>
                  <a:pt x="199" y="458"/>
                </a:lnTo>
                <a:lnTo>
                  <a:pt x="197" y="443"/>
                </a:lnTo>
                <a:lnTo>
                  <a:pt x="193" y="430"/>
                </a:lnTo>
                <a:lnTo>
                  <a:pt x="188" y="468"/>
                </a:lnTo>
                <a:lnTo>
                  <a:pt x="182" y="510"/>
                </a:lnTo>
                <a:lnTo>
                  <a:pt x="177" y="552"/>
                </a:lnTo>
                <a:lnTo>
                  <a:pt x="176" y="573"/>
                </a:lnTo>
                <a:lnTo>
                  <a:pt x="176" y="593"/>
                </a:lnTo>
                <a:lnTo>
                  <a:pt x="172" y="607"/>
                </a:lnTo>
                <a:lnTo>
                  <a:pt x="169" y="620"/>
                </a:lnTo>
                <a:lnTo>
                  <a:pt x="165" y="647"/>
                </a:lnTo>
                <a:lnTo>
                  <a:pt x="159" y="705"/>
                </a:lnTo>
                <a:lnTo>
                  <a:pt x="151" y="785"/>
                </a:lnTo>
                <a:lnTo>
                  <a:pt x="140" y="865"/>
                </a:lnTo>
                <a:lnTo>
                  <a:pt x="131" y="944"/>
                </a:lnTo>
                <a:lnTo>
                  <a:pt x="123" y="1013"/>
                </a:lnTo>
                <a:lnTo>
                  <a:pt x="120" y="1039"/>
                </a:lnTo>
                <a:lnTo>
                  <a:pt x="117" y="1065"/>
                </a:lnTo>
                <a:lnTo>
                  <a:pt x="113" y="1117"/>
                </a:lnTo>
                <a:lnTo>
                  <a:pt x="108" y="1167"/>
                </a:lnTo>
                <a:lnTo>
                  <a:pt x="95" y="1264"/>
                </a:lnTo>
                <a:lnTo>
                  <a:pt x="90" y="1311"/>
                </a:lnTo>
                <a:lnTo>
                  <a:pt x="84" y="1358"/>
                </a:lnTo>
                <a:lnTo>
                  <a:pt x="80" y="1404"/>
                </a:lnTo>
                <a:lnTo>
                  <a:pt x="79" y="1450"/>
                </a:lnTo>
                <a:lnTo>
                  <a:pt x="79" y="1456"/>
                </a:lnTo>
                <a:lnTo>
                  <a:pt x="76" y="1460"/>
                </a:lnTo>
                <a:lnTo>
                  <a:pt x="75" y="1465"/>
                </a:lnTo>
                <a:lnTo>
                  <a:pt x="74" y="1469"/>
                </a:lnTo>
                <a:lnTo>
                  <a:pt x="64" y="1539"/>
                </a:lnTo>
                <a:lnTo>
                  <a:pt x="56" y="1607"/>
                </a:lnTo>
                <a:lnTo>
                  <a:pt x="56" y="1616"/>
                </a:lnTo>
                <a:lnTo>
                  <a:pt x="56" y="1624"/>
                </a:lnTo>
                <a:lnTo>
                  <a:pt x="57" y="1634"/>
                </a:lnTo>
                <a:lnTo>
                  <a:pt x="56" y="1642"/>
                </a:lnTo>
                <a:lnTo>
                  <a:pt x="55" y="1653"/>
                </a:lnTo>
                <a:lnTo>
                  <a:pt x="50" y="1661"/>
                </a:lnTo>
                <a:lnTo>
                  <a:pt x="48" y="1668"/>
                </a:lnTo>
                <a:lnTo>
                  <a:pt x="45" y="1675"/>
                </a:lnTo>
                <a:lnTo>
                  <a:pt x="44" y="1683"/>
                </a:lnTo>
                <a:lnTo>
                  <a:pt x="45" y="1686"/>
                </a:lnTo>
                <a:lnTo>
                  <a:pt x="46" y="1688"/>
                </a:lnTo>
                <a:lnTo>
                  <a:pt x="46" y="1690"/>
                </a:lnTo>
                <a:lnTo>
                  <a:pt x="46" y="1692"/>
                </a:lnTo>
                <a:lnTo>
                  <a:pt x="45" y="1692"/>
                </a:lnTo>
                <a:lnTo>
                  <a:pt x="44" y="1692"/>
                </a:lnTo>
                <a:lnTo>
                  <a:pt x="41" y="1697"/>
                </a:lnTo>
                <a:lnTo>
                  <a:pt x="41" y="1701"/>
                </a:lnTo>
                <a:lnTo>
                  <a:pt x="42" y="1702"/>
                </a:lnTo>
                <a:lnTo>
                  <a:pt x="45" y="1703"/>
                </a:lnTo>
                <a:lnTo>
                  <a:pt x="45" y="1707"/>
                </a:lnTo>
                <a:lnTo>
                  <a:pt x="38" y="1758"/>
                </a:lnTo>
                <a:lnTo>
                  <a:pt x="33" y="1808"/>
                </a:lnTo>
                <a:lnTo>
                  <a:pt x="27" y="1860"/>
                </a:lnTo>
                <a:lnTo>
                  <a:pt x="21" y="1913"/>
                </a:lnTo>
                <a:lnTo>
                  <a:pt x="33" y="1921"/>
                </a:lnTo>
                <a:lnTo>
                  <a:pt x="46" y="1928"/>
                </a:lnTo>
                <a:lnTo>
                  <a:pt x="50" y="1924"/>
                </a:lnTo>
                <a:lnTo>
                  <a:pt x="52" y="1920"/>
                </a:lnTo>
                <a:lnTo>
                  <a:pt x="53" y="1912"/>
                </a:lnTo>
                <a:lnTo>
                  <a:pt x="52" y="1905"/>
                </a:lnTo>
                <a:lnTo>
                  <a:pt x="53" y="1899"/>
                </a:lnTo>
                <a:close/>
                <a:moveTo>
                  <a:pt x="182" y="1373"/>
                </a:moveTo>
                <a:lnTo>
                  <a:pt x="182" y="1373"/>
                </a:lnTo>
                <a:lnTo>
                  <a:pt x="180" y="1365"/>
                </a:lnTo>
                <a:lnTo>
                  <a:pt x="178" y="1356"/>
                </a:lnTo>
                <a:lnTo>
                  <a:pt x="178" y="1350"/>
                </a:lnTo>
                <a:lnTo>
                  <a:pt x="181" y="1341"/>
                </a:lnTo>
                <a:lnTo>
                  <a:pt x="185" y="1326"/>
                </a:lnTo>
                <a:lnTo>
                  <a:pt x="188" y="1318"/>
                </a:lnTo>
                <a:lnTo>
                  <a:pt x="189" y="1310"/>
                </a:lnTo>
                <a:lnTo>
                  <a:pt x="189" y="1309"/>
                </a:lnTo>
                <a:lnTo>
                  <a:pt x="188" y="1307"/>
                </a:lnTo>
                <a:lnTo>
                  <a:pt x="176" y="1309"/>
                </a:lnTo>
                <a:lnTo>
                  <a:pt x="161" y="1307"/>
                </a:lnTo>
                <a:lnTo>
                  <a:pt x="144" y="1309"/>
                </a:lnTo>
                <a:lnTo>
                  <a:pt x="138" y="1310"/>
                </a:lnTo>
                <a:lnTo>
                  <a:pt x="131" y="1311"/>
                </a:lnTo>
                <a:lnTo>
                  <a:pt x="127" y="1336"/>
                </a:lnTo>
                <a:lnTo>
                  <a:pt x="125" y="1359"/>
                </a:lnTo>
                <a:lnTo>
                  <a:pt x="123" y="1384"/>
                </a:lnTo>
                <a:lnTo>
                  <a:pt x="120" y="1394"/>
                </a:lnTo>
                <a:lnTo>
                  <a:pt x="116" y="1407"/>
                </a:lnTo>
                <a:lnTo>
                  <a:pt x="112" y="1467"/>
                </a:lnTo>
                <a:lnTo>
                  <a:pt x="106" y="1532"/>
                </a:lnTo>
                <a:lnTo>
                  <a:pt x="94" y="1668"/>
                </a:lnTo>
                <a:lnTo>
                  <a:pt x="80" y="1808"/>
                </a:lnTo>
                <a:lnTo>
                  <a:pt x="70" y="1939"/>
                </a:lnTo>
                <a:lnTo>
                  <a:pt x="76" y="1940"/>
                </a:lnTo>
                <a:lnTo>
                  <a:pt x="82" y="1939"/>
                </a:lnTo>
                <a:lnTo>
                  <a:pt x="94" y="1935"/>
                </a:lnTo>
                <a:lnTo>
                  <a:pt x="105" y="1931"/>
                </a:lnTo>
                <a:lnTo>
                  <a:pt x="110" y="1929"/>
                </a:lnTo>
                <a:lnTo>
                  <a:pt x="117" y="1928"/>
                </a:lnTo>
                <a:lnTo>
                  <a:pt x="148" y="1645"/>
                </a:lnTo>
                <a:lnTo>
                  <a:pt x="166" y="1503"/>
                </a:lnTo>
                <a:lnTo>
                  <a:pt x="182" y="13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920" tIns="60960" rIns="121920" bIns="60960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7.png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082020" y="92710"/>
            <a:ext cx="1006475" cy="325755"/>
          </a:xfrm>
          <a:prstGeom prst="rect">
            <a:avLst/>
          </a:prstGeom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.xml"/><Relationship Id="rId4" Type="http://schemas.openxmlformats.org/officeDocument/2006/relationships/image" Target="../media/image7.png"/><Relationship Id="rId3" Type="http://schemas.openxmlformats.org/officeDocument/2006/relationships/image" Target="../media/image24.png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.xml"/><Relationship Id="rId4" Type="http://schemas.openxmlformats.org/officeDocument/2006/relationships/image" Target="../media/image7.png"/><Relationship Id="rId3" Type="http://schemas.openxmlformats.org/officeDocument/2006/relationships/image" Target="../media/image25.png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.xml"/><Relationship Id="rId4" Type="http://schemas.openxmlformats.org/officeDocument/2006/relationships/image" Target="../media/image7.png"/><Relationship Id="rId3" Type="http://schemas.openxmlformats.org/officeDocument/2006/relationships/image" Target="../media/image26.png"/><Relationship Id="rId2" Type="http://schemas.microsoft.com/office/2007/relationships/media" Target="../media/media7.mp4"/><Relationship Id="rId1" Type="http://schemas.openxmlformats.org/officeDocument/2006/relationships/video" Target="../media/media7.mp4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9.xml"/><Relationship Id="rId2" Type="http://schemas.openxmlformats.org/officeDocument/2006/relationships/image" Target="../media/image27.jpeg"/><Relationship Id="rId1" Type="http://schemas.openxmlformats.org/officeDocument/2006/relationships/tags" Target="../tags/tag18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21.xml"/><Relationship Id="rId2" Type="http://schemas.openxmlformats.org/officeDocument/2006/relationships/image" Target="../media/image4.emf"/><Relationship Id="rId1" Type="http://schemas.openxmlformats.org/officeDocument/2006/relationships/tags" Target="../tags/tag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2.xml"/><Relationship Id="rId3" Type="http://schemas.openxmlformats.org/officeDocument/2006/relationships/image" Target="../media/image7.png"/><Relationship Id="rId2" Type="http://schemas.microsoft.com/office/2007/relationships/hdphoto" Target="../media/image30.wdp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23.xml"/><Relationship Id="rId4" Type="http://schemas.openxmlformats.org/officeDocument/2006/relationships/image" Target="../media/image10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4.xml"/><Relationship Id="rId4" Type="http://schemas.openxmlformats.org/officeDocument/2006/relationships/image" Target="../media/image10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1.xml"/><Relationship Id="rId2" Type="http://schemas.openxmlformats.org/officeDocument/2006/relationships/image" Target="../media/image20.jpeg"/><Relationship Id="rId1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.xml"/><Relationship Id="rId4" Type="http://schemas.openxmlformats.org/officeDocument/2006/relationships/image" Target="../media/image7.png"/><Relationship Id="rId3" Type="http://schemas.openxmlformats.org/officeDocument/2006/relationships/image" Target="../media/image21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.xml"/><Relationship Id="rId4" Type="http://schemas.openxmlformats.org/officeDocument/2006/relationships/image" Target="../media/image7.png"/><Relationship Id="rId3" Type="http://schemas.openxmlformats.org/officeDocument/2006/relationships/image" Target="../media/image22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.xml"/><Relationship Id="rId4" Type="http://schemas.openxmlformats.org/officeDocument/2006/relationships/image" Target="../media/image7.png"/><Relationship Id="rId3" Type="http://schemas.openxmlformats.org/officeDocument/2006/relationships/image" Target="../media/image23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064000" y="0"/>
            <a:ext cx="8315325" cy="6462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6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狗狗沐浴在温暖的阳光里，眼睛眯成一条缝</a:t>
            </a:r>
            <a:r>
              <a:rPr sz="3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(bathe; narrow) </a:t>
            </a:r>
            <a:endParaRPr sz="36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38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The dog was </a:t>
            </a:r>
            <a:r>
              <a:rPr lang="en-US" altLang="zh-CN" sz="3800" u="sng" dirty="0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bathed</a:t>
            </a:r>
            <a:r>
              <a:rPr lang="en-US" altLang="zh-CN" sz="38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 in the warm/mild sunshine, and its </a:t>
            </a:r>
            <a:r>
              <a:rPr lang="en-US" altLang="zh-CN" sz="3800" u="sng" dirty="0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eyes were narrowed</a:t>
            </a:r>
            <a:r>
              <a:rPr lang="en-US" altLang="zh-CN" sz="38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 into a line.</a:t>
            </a:r>
            <a:endParaRPr lang="en-US" altLang="zh-CN" sz="38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endParaRPr lang="en-US" altLang="zh-CN" sz="38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38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_____________________________, the dog </a:t>
            </a:r>
            <a:r>
              <a:rPr lang="en-US" altLang="zh-CN" sz="38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narrowed </a:t>
            </a:r>
            <a:r>
              <a:rPr lang="en-US" altLang="zh-CN" sz="38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 its eyes  into a line.</a:t>
            </a:r>
            <a:endParaRPr lang="en-US" altLang="zh-CN" sz="38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3800" dirty="0">
                <a:solidFill>
                  <a:schemeClr val="tx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The dog was bathed in the warm sunshine, ___________________</a:t>
            </a:r>
            <a:endParaRPr lang="en-US" altLang="zh-CN" sz="3800" dirty="0">
              <a:solidFill>
                <a:schemeClr val="tx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55185" y="3208020"/>
            <a:ext cx="785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Bathed in the warm sunshine</a:t>
            </a:r>
            <a:endParaRPr lang="en-US" altLang="zh-CN" sz="4000" b="1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42150" y="5535930"/>
            <a:ext cx="51498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with its eyes narrowed into a line </a:t>
            </a:r>
            <a:endParaRPr lang="en-US" altLang="zh-CN" sz="4000" b="1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pic>
        <p:nvPicPr>
          <p:cNvPr id="2" name="bathe; narrow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1172666"/>
            <a:ext cx="4181111" cy="3839084"/>
          </a:xfrm>
          <a:prstGeom prst="rect">
            <a:avLst/>
          </a:prstGeom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106545" y="225425"/>
            <a:ext cx="8315325" cy="612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sz="36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狗狗低下头，夹着尾巴</a:t>
            </a:r>
            <a:r>
              <a:rPr sz="3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(lower) </a:t>
            </a:r>
            <a:endParaRPr sz="36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sz="36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40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The dog </a:t>
            </a:r>
            <a:r>
              <a:rPr lang="en-US" altLang="zh-CN" sz="4000" u="sng" dirty="0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lowered </a:t>
            </a:r>
            <a:r>
              <a:rPr lang="en-US" altLang="zh-CN" sz="40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its head, and </a:t>
            </a:r>
            <a:r>
              <a:rPr lang="en-US" altLang="zh-CN" sz="4000" u="sng" dirty="0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put</a:t>
            </a:r>
            <a:r>
              <a:rPr lang="en-US" altLang="zh-CN" sz="40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 its tail between its legs.</a:t>
            </a:r>
            <a:endParaRPr lang="en-US" altLang="zh-CN" sz="40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en-US" altLang="zh-CN" sz="40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40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The dog lowered its head, _____________ between its legs.</a:t>
            </a:r>
            <a:endParaRPr lang="en-US" altLang="zh-CN" sz="40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endParaRPr lang="en-US" altLang="zh-CN" sz="40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4000" dirty="0">
                <a:solidFill>
                  <a:schemeClr val="tx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___________________, the dog put its tail between its legs.</a:t>
            </a:r>
            <a:endParaRPr lang="en-US" altLang="zh-CN" sz="4000" dirty="0">
              <a:solidFill>
                <a:schemeClr val="tx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11725" y="3684270"/>
            <a:ext cx="3273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with its tail </a:t>
            </a:r>
            <a:endParaRPr lang="en-US" altLang="zh-CN" sz="4000" b="1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85995" y="4891405"/>
            <a:ext cx="51498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With head lowered</a:t>
            </a:r>
            <a:endParaRPr lang="en-US" altLang="zh-CN" sz="4000" b="1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pic>
        <p:nvPicPr>
          <p:cNvPr id="3" name="害怕夹尾巴跑了 截取视频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 l="15042" r="11078"/>
          <a:stretch>
            <a:fillRect/>
          </a:stretch>
        </p:blipFill>
        <p:spPr>
          <a:xfrm>
            <a:off x="0" y="751205"/>
            <a:ext cx="4246880" cy="5199380"/>
          </a:xfrm>
          <a:prstGeom prst="rect">
            <a:avLst/>
          </a:prstGeom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3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106545" y="112395"/>
            <a:ext cx="831532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6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狗狗大声狂吠，露出牙齿，向</a:t>
            </a:r>
            <a:r>
              <a:rPr sz="3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..</a:t>
            </a:r>
            <a:r>
              <a:rPr sz="36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猛扑过去</a:t>
            </a:r>
            <a:r>
              <a:rPr sz="3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(growl; pounce on..) </a:t>
            </a:r>
            <a:endParaRPr sz="36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40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The dog </a:t>
            </a:r>
            <a:r>
              <a:rPr lang="en-US" altLang="zh-CN" sz="4000" dirty="0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growled</a:t>
            </a:r>
            <a:r>
              <a:rPr lang="en-US" altLang="zh-CN" sz="40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, </a:t>
            </a:r>
            <a:r>
              <a:rPr lang="en-US" altLang="zh-CN" sz="4000" dirty="0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showed</a:t>
            </a:r>
            <a:r>
              <a:rPr lang="en-US" altLang="zh-CN" sz="40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 its sharp teeth, and </a:t>
            </a:r>
            <a:r>
              <a:rPr lang="en-US" altLang="zh-CN" sz="4000" dirty="0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pounced on</a:t>
            </a:r>
            <a:r>
              <a:rPr lang="en-US" altLang="zh-CN" sz="40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...</a:t>
            </a:r>
            <a:endParaRPr lang="en-US" altLang="zh-CN" sz="40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en-US" altLang="zh-CN" sz="40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40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The __________dog showed its sharp teeth, ____________...</a:t>
            </a:r>
            <a:endParaRPr lang="en-US" altLang="zh-CN" sz="40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en-US" altLang="zh-CN" sz="40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4000" dirty="0">
                <a:solidFill>
                  <a:schemeClr val="tx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____________________________, the dog growled and pounced on...</a:t>
            </a:r>
            <a:endParaRPr lang="en-US" altLang="zh-CN" sz="4000" dirty="0">
              <a:solidFill>
                <a:schemeClr val="tx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29300" y="2962910"/>
            <a:ext cx="3273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growling </a:t>
            </a:r>
            <a:endParaRPr lang="en-US" altLang="zh-CN" sz="4000" b="1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56784" y="4871085"/>
            <a:ext cx="6973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With its sharp teeth shown</a:t>
            </a:r>
            <a:endParaRPr lang="en-US" altLang="zh-CN" sz="4000" b="1" dirty="0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710921" y="3599775"/>
            <a:ext cx="3273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pouncing on</a:t>
            </a:r>
            <a:endParaRPr lang="en-US" altLang="zh-CN" sz="4000" b="1" dirty="0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pic>
        <p:nvPicPr>
          <p:cNvPr id="7" name="0001.好看-警犬扑咬瞬间，咬住人就不松口，看着就疼,大自然,野性,好看视频 截取视频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t="16877" r="20987"/>
          <a:stretch>
            <a:fillRect/>
          </a:stretch>
        </p:blipFill>
        <p:spPr>
          <a:xfrm>
            <a:off x="306932" y="812801"/>
            <a:ext cx="3723214" cy="5181600"/>
          </a:xfrm>
          <a:prstGeom prst="rect">
            <a:avLst/>
          </a:prstGeom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6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/>
      <p:bldP spid="2" grpId="1"/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07950" y="1710055"/>
            <a:ext cx="1203452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000" b="1" dirty="0">
                <a:solidFill>
                  <a:srgbClr val="000000"/>
                </a:solidFill>
                <a:highlight>
                  <a:srgbClr val="FFFF00"/>
                </a:highlight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Task 2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: Continuation exercise </a:t>
            </a:r>
            <a:r>
              <a:rPr lang="zh-CN" altLang="en-US" sz="4000" b="1" dirty="0">
                <a:solidFill>
                  <a:srgbClr val="000000"/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读后续写练习</a:t>
            </a:r>
            <a:r>
              <a:rPr lang="en-US" sz="4000" b="1" dirty="0">
                <a:solidFill>
                  <a:srgbClr val="000000"/>
                </a:solidFill>
                <a:latin typeface="Tw Cen MT" panose="020B0602020104020603" charset="0"/>
                <a:ea typeface="微软雅黑" panose="020B0503020204020204" charset="-122"/>
                <a:cs typeface="Tw Cen MT" panose="020B0602020104020603" charset="0"/>
              </a:rPr>
              <a:t> </a:t>
            </a:r>
            <a:endParaRPr lang="en-US" sz="4000" b="1" dirty="0">
              <a:solidFill>
                <a:srgbClr val="000000"/>
              </a:solidFill>
              <a:latin typeface="Tw Cen MT" panose="020B0602020104020603" charset="0"/>
              <a:ea typeface="微软雅黑" panose="020B0503020204020204" charset="-122"/>
              <a:cs typeface="Tw Cen MT" panose="020B0602020104020603" charset="0"/>
            </a:endParaRPr>
          </a:p>
        </p:txBody>
      </p:sp>
      <p:sp>
        <p:nvSpPr>
          <p:cNvPr id="17" name="文本框 7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950" y="249555"/>
            <a:ext cx="11722100" cy="154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800" b="1">
                <a:solidFill>
                  <a:srgbClr val="0B5FD1"/>
                </a:solidFill>
                <a:latin typeface="Rockwell Extra Bold" panose="02060903040505020403" charset="0"/>
                <a:ea typeface="+mj-ea"/>
                <a:cs typeface="Rockwell Extra Bold" panose="02060903040505020403" charset="0"/>
                <a:sym typeface="+mn-ea"/>
              </a:rPr>
              <a:t>Writing:</a:t>
            </a:r>
            <a:endParaRPr lang="en-US" altLang="zh-CN" sz="4800" b="1">
              <a:solidFill>
                <a:srgbClr val="0B5FD1"/>
              </a:solidFill>
              <a:latin typeface="Rockwell Extra Bold" panose="02060903040505020403" charset="0"/>
              <a:ea typeface="+mj-ea"/>
              <a:cs typeface="Rockwell Extra Bold" panose="02060903040505020403" charset="0"/>
            </a:endParaRP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4800" b="1" dirty="0">
              <a:solidFill>
                <a:srgbClr val="0B5FD1"/>
              </a:solidFill>
              <a:latin typeface="Rockwell Extra Bold" panose="02060903040505020403" charset="0"/>
              <a:ea typeface="+mj-ea"/>
              <a:cs typeface="Rockwell Extra Bold" panose="02060903040505020403" charset="0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107950" y="1238250"/>
            <a:ext cx="11732260" cy="29845"/>
          </a:xfrm>
          <a:prstGeom prst="straightConnector1">
            <a:avLst/>
          </a:prstGeom>
          <a:ln w="762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40" y="3213422"/>
            <a:ext cx="11249158" cy="3525916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5" name="图片 21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399" y="4819292"/>
            <a:ext cx="1825252" cy="193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0517505" y="635"/>
            <a:ext cx="1644015" cy="802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5095" y="0"/>
            <a:ext cx="12036425" cy="2984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600" b="1" dirty="0">
                <a:solidFill>
                  <a:srgbClr val="0B5FD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(2020</a:t>
            </a:r>
            <a:r>
              <a:rPr lang="zh-CN" sz="3600" b="1" dirty="0">
                <a:solidFill>
                  <a:srgbClr val="0B5FD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sz="3600" b="1" dirty="0">
                <a:solidFill>
                  <a:srgbClr val="0B5FD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sz="3600" b="1" dirty="0">
                <a:solidFill>
                  <a:srgbClr val="0B5FD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月浙江高考</a:t>
            </a:r>
            <a:r>
              <a:rPr lang="en-US" sz="3600" b="1" dirty="0">
                <a:solidFill>
                  <a:srgbClr val="0B5FD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endParaRPr lang="zh-CN" sz="3600" b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lang="zh-CN" sz="38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男孩要离家上大学了，父母开车几小时把他送到学校，在校门口父母及</a:t>
            </a:r>
            <a:r>
              <a:rPr lang="en-US" sz="3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Poppy</a:t>
            </a:r>
            <a:r>
              <a:rPr lang="zh-CN" sz="3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（狗）</a:t>
            </a:r>
            <a:r>
              <a:rPr lang="zh-CN" sz="38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与男孩依依惜别。回家后，父母感到十分失落，</a:t>
            </a:r>
            <a:r>
              <a:rPr lang="en-US" sz="3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Poppy</a:t>
            </a:r>
            <a:r>
              <a:rPr lang="zh-CN" sz="38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也非常忧伤，甚至茶饭不思，于是妈妈提议给</a:t>
            </a:r>
            <a:r>
              <a:rPr lang="en-US" sz="3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Poppy</a:t>
            </a:r>
            <a:r>
              <a:rPr lang="zh-CN" sz="38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寻一只小狗作伴。</a:t>
            </a:r>
            <a:endParaRPr lang="zh-CN" altLang="en-US" sz="3800" b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40043" y="2984500"/>
            <a:ext cx="10917643" cy="35394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000" dirty="0"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Para1: Dad opened the box and a sweet little dog appeared. </a:t>
            </a:r>
            <a:r>
              <a:rPr lang="en-US" sz="3600" b="1" dirty="0"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______________________</a:t>
            </a:r>
            <a:endParaRPr lang="en-US" sz="3600" b="1" dirty="0"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  <a:p>
            <a:pPr indent="0"/>
            <a:r>
              <a:rPr lang="en-US" sz="3600" b="1" dirty="0"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____________________________________________</a:t>
            </a:r>
            <a:endParaRPr lang="en-US" sz="3600" b="1" dirty="0"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  <a:p>
            <a:pPr indent="0"/>
            <a:r>
              <a:rPr lang="zh-CN" altLang="en-US" sz="3600" b="1" dirty="0">
                <a:latin typeface="Arial Rounded MT Bold" panose="020F0704030504030204" pitchFamily="34" charset="0"/>
                <a:cs typeface="Arial Rounded MT Bold" panose="020F0704030504030204" pitchFamily="34" charset="0"/>
              </a:rPr>
              <a:t>_________________________________</a:t>
            </a:r>
            <a:r>
              <a:rPr lang="en-US" altLang="zh-CN" sz="3600" b="1" dirty="0">
                <a:latin typeface="Arial Rounded MT Bold" panose="020F0704030504030204" pitchFamily="34" charset="0"/>
                <a:cs typeface="Arial Rounded MT Bold" panose="020F0704030504030204" pitchFamily="34" charset="0"/>
              </a:rPr>
              <a:t>_________</a:t>
            </a:r>
            <a:r>
              <a:rPr lang="zh-CN" altLang="en-US" sz="3600" b="1" dirty="0">
                <a:latin typeface="Arial Rounded MT Bold" panose="020F0704030504030204" pitchFamily="34" charset="0"/>
                <a:cs typeface="Arial Rounded MT Bold" panose="020F0704030504030204" pitchFamily="34" charset="0"/>
              </a:rPr>
              <a:t>_</a:t>
            </a:r>
            <a:endParaRPr lang="zh-CN" altLang="en-US" sz="3600" b="1" dirty="0">
              <a:latin typeface="Arial Rounded MT Bold" panose="020F0704030504030204" pitchFamily="34" charset="0"/>
              <a:cs typeface="Arial Rounded MT Bold" panose="020F0704030504030204" pitchFamily="34" charset="0"/>
            </a:endParaRPr>
          </a:p>
          <a:p>
            <a:pPr indent="0"/>
            <a:r>
              <a:rPr lang="en-US" altLang="zh-CN" sz="3600" b="1" dirty="0">
                <a:latin typeface="Arial Rounded MT Bold" panose="020F0704030504030204" pitchFamily="34" charset="0"/>
                <a:cs typeface="Arial Rounded MT Bold" panose="020F0704030504030204" pitchFamily="34" charset="0"/>
              </a:rPr>
              <a:t>____________________________________________</a:t>
            </a:r>
            <a:endParaRPr lang="en-US" altLang="zh-CN" sz="3600" b="1" dirty="0">
              <a:latin typeface="Arial Rounded MT Bold" panose="020F0704030504030204" pitchFamily="34" charset="0"/>
              <a:cs typeface="Arial Rounded MT Bold" panose="020F0704030504030204" pitchFamily="34" charset="0"/>
            </a:endParaRPr>
          </a:p>
          <a:p>
            <a:pPr indent="0"/>
            <a:r>
              <a:rPr lang="en-US" altLang="zh-CN" sz="3600" b="1" dirty="0">
                <a:latin typeface="Arial Rounded MT Bold" panose="020F0704030504030204" pitchFamily="34" charset="0"/>
                <a:cs typeface="Arial Rounded MT Bold" panose="020F0704030504030204" pitchFamily="34" charset="0"/>
              </a:rPr>
              <a:t>____________________________________________</a:t>
            </a:r>
            <a:endParaRPr lang="en-US" altLang="zh-CN" sz="3600" b="1" dirty="0">
              <a:latin typeface="Arial Rounded MT Bold" panose="020F0704030504030204" pitchFamily="34" charset="0"/>
              <a:cs typeface="Arial Rounded MT Bold" panose="020F0704030504030204" pitchFamily="34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01446" y="0"/>
            <a:ext cx="11545761" cy="7478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000" b="0" i="1" dirty="0">
                <a:latin typeface="Arial Rounded MT Bold" panose="020F0704030504030204" pitchFamily="34" charset="0"/>
                <a:ea typeface="宋体" panose="02010600030101010101" pitchFamily="2" charset="-122"/>
              </a:rPr>
              <a:t>     </a:t>
            </a:r>
            <a:r>
              <a:rPr lang="en-US" sz="4000" b="0" i="1" u="sng" dirty="0">
                <a:latin typeface="Arial Rounded MT Bold" panose="020F0704030504030204" pitchFamily="34" charset="0"/>
                <a:ea typeface="宋体" panose="02010600030101010101" pitchFamily="2" charset="-122"/>
              </a:rPr>
              <a:t>Dad opened the box and a sweet little dog appeared. </a:t>
            </a:r>
            <a:r>
              <a:rPr lang="en-US" sz="4000" b="0" dirty="0">
                <a:latin typeface="Arial Rounded MT Bold" panose="020F0704030504030204" pitchFamily="34" charset="0"/>
                <a:ea typeface="宋体" panose="02010600030101010101" pitchFamily="2" charset="-122"/>
              </a:rPr>
              <a:t>Poppy stared at the little dog, surprised and curious. The puppy jumped out of the box and </a:t>
            </a:r>
            <a:r>
              <a:rPr lang="en-US" sz="4000" b="0" dirty="0">
                <a:solidFill>
                  <a:srgbClr val="0033CC"/>
                </a:solidFill>
                <a:latin typeface="Arial Rounded MT Bold" panose="020F0704030504030204" pitchFamily="34" charset="0"/>
                <a:ea typeface="宋体" panose="02010600030101010101" pitchFamily="2" charset="-122"/>
              </a:rPr>
              <a:t>barked as a greeting, jumping up and down happily. Eyes widened, Poppy came to lick it gently</a:t>
            </a:r>
            <a:r>
              <a:rPr lang="en-US" sz="4000" b="0" dirty="0">
                <a:latin typeface="Arial Rounded MT Bold" panose="020F0704030504030204" pitchFamily="34" charset="0"/>
                <a:ea typeface="宋体" panose="02010600030101010101" pitchFamily="2" charset="-122"/>
              </a:rPr>
              <a:t>. The li</a:t>
            </a:r>
            <a:r>
              <a:rPr lang="en-US" sz="4000" dirty="0">
                <a:latin typeface="Arial Rounded MT Bold" panose="020F0704030504030204" pitchFamily="34" charset="0"/>
                <a:ea typeface="宋体" panose="02010600030101010101" pitchFamily="2" charset="-122"/>
              </a:rPr>
              <a:t>ttle dog sniffed Poppy, </a:t>
            </a:r>
            <a:r>
              <a:rPr lang="en-US" sz="4000" dirty="0">
                <a:solidFill>
                  <a:srgbClr val="C00000"/>
                </a:solidFill>
                <a:latin typeface="Arial Rounded MT Bold" panose="020F0704030504030204" pitchFamily="34" charset="0"/>
                <a:ea typeface="宋体" panose="02010600030101010101" pitchFamily="2" charset="-122"/>
              </a:rPr>
              <a:t>with its tail wagging</a:t>
            </a:r>
            <a:r>
              <a:rPr lang="en-US" sz="4000" dirty="0">
                <a:latin typeface="Arial Rounded MT Bold" panose="020F0704030504030204" pitchFamily="34" charset="0"/>
                <a:ea typeface="宋体" panose="02010600030101010101" pitchFamily="2" charset="-122"/>
              </a:rPr>
              <a:t>, and then ran around Poppy, which brought Poppy great joy. They ran together into the yard, </a:t>
            </a:r>
            <a:r>
              <a:rPr lang="en-US" sz="4000" dirty="0">
                <a:solidFill>
                  <a:srgbClr val="C00000"/>
                </a:solidFill>
                <a:latin typeface="Arial Rounded MT Bold" panose="020F0704030504030204" pitchFamily="34" charset="0"/>
                <a:ea typeface="宋体" panose="02010600030101010101" pitchFamily="2" charset="-122"/>
              </a:rPr>
              <a:t>bathing in the warm sunshine.</a:t>
            </a:r>
            <a:r>
              <a:rPr lang="en-US" sz="4000" dirty="0">
                <a:latin typeface="Arial Rounded MT Bold" panose="020F0704030504030204" pitchFamily="34" charset="0"/>
                <a:ea typeface="宋体" panose="02010600030101010101" pitchFamily="2" charset="-122"/>
              </a:rPr>
              <a:t> The wonderful scene        moved dad and mom.</a:t>
            </a:r>
            <a:endParaRPr lang="en-US" sz="4000" b="0" dirty="0">
              <a:latin typeface="Arial Rounded MT Bold" panose="020F0704030504030204" pitchFamily="34" charset="0"/>
              <a:ea typeface="宋体" panose="02010600030101010101" pitchFamily="2" charset="-122"/>
            </a:endParaRPr>
          </a:p>
          <a:p>
            <a:pPr indent="0"/>
            <a:r>
              <a:rPr lang="en-US" sz="4000" b="1" dirty="0">
                <a:latin typeface="Arial Rounded MT Bold" panose="020F0704030504030204" pitchFamily="34" charset="0"/>
                <a:ea typeface="宋体" panose="02010600030101010101" pitchFamily="2" charset="-122"/>
              </a:rPr>
              <a:t>  </a:t>
            </a:r>
            <a:endParaRPr lang="en-US" altLang="en-US" sz="4000" b="0" dirty="0">
              <a:latin typeface="Arial Rounded MT Bold" panose="020F070403050403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8613" b="91710" l="9982" r="89988">
                        <a14:foregroundMark x1="31887" y1="31945" x2="31887" y2="31945"/>
                        <a14:foregroundMark x1="32039" y1="31743" x2="27215" y2="36636"/>
                        <a14:foregroundMark x1="24150" y1="39304" x2="18416" y2="52325"/>
                        <a14:foregroundMark x1="15746" y1="53943" x2="20722" y2="53215"/>
                        <a14:foregroundMark x1="62955" y1="9867" x2="67992" y2="9664"/>
                        <a14:foregroundMark x1="62743" y1="8977" x2="66930" y2="8653"/>
                        <a14:foregroundMark x1="60740" y1="90902" x2="69448" y2="91710"/>
                        <a14:foregroundMark x1="32494" y1="91185" x2="35467" y2="91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267" y="5188689"/>
            <a:ext cx="2382995" cy="1788189"/>
          </a:xfrm>
          <a:prstGeom prst="rect">
            <a:avLst/>
          </a:prstGeom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7724" y="3213141"/>
            <a:ext cx="5571853" cy="1325563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115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</a:rPr>
              <a:t>Thank you!</a:t>
            </a:r>
            <a:endParaRPr lang="en-US" altLang="zh-CN" sz="115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pic>
        <p:nvPicPr>
          <p:cNvPr id="3" name="Jason Mraz-I'm Your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2782" y="134679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43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50847" y="134679"/>
            <a:ext cx="10243586" cy="923330"/>
          </a:xfrm>
          <a:prstGeom prst="rect">
            <a:avLst/>
          </a:prstGeom>
          <a:noFill/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indent="0"/>
            <a:r>
              <a:rPr lang="en-US" altLang="zh-CN" sz="5400" b="1" dirty="0">
                <a:latin typeface="Arial Black" panose="020B0A04020102020204" charset="0"/>
                <a:ea typeface="华文隶书" panose="02010800040101010101" charset="-122"/>
                <a:cs typeface="Arial Black" panose="020B0A04020102020204" charset="0"/>
              </a:rPr>
              <a:t>Unit4</a:t>
            </a:r>
            <a:endParaRPr lang="en-US" altLang="zh-CN" sz="5400" b="1" dirty="0">
              <a:latin typeface="Arial Black" panose="020B0A04020102020204" charset="0"/>
              <a:ea typeface="华文隶书" panose="02010800040101010101" charset="-122"/>
              <a:cs typeface="Arial Black" panose="020B0A0402010202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0860" y="4889020"/>
            <a:ext cx="5765165" cy="7078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t">
            <a:spAutoFit/>
          </a:bodyPr>
          <a:lstStyle/>
          <a:p>
            <a:r>
              <a:rPr lang="zh-CN" altLang="en-US" sz="4000" dirty="0">
                <a:latin typeface="Arial Black" panose="020B0A04020102020204" charset="0"/>
                <a:ea typeface="华文隶书" panose="02010800040101010101" charset="-122"/>
                <a:cs typeface="Arial Black" panose="020B0A04020102020204" charset="0"/>
                <a:sym typeface="+mn-ea"/>
              </a:rPr>
              <a:t>东风高级中学</a:t>
            </a:r>
            <a:r>
              <a:rPr lang="en-US" altLang="zh-CN" sz="4000" dirty="0">
                <a:latin typeface="Arial Black" panose="020B0A04020102020204" charset="0"/>
                <a:ea typeface="华文隶书" panose="02010800040101010101" charset="-122"/>
                <a:cs typeface="Arial Black" panose="020B0A04020102020204" charset="0"/>
                <a:sym typeface="+mn-ea"/>
              </a:rPr>
              <a:t> </a:t>
            </a:r>
            <a:r>
              <a:rPr lang="zh-CN" altLang="en-US" sz="4000" dirty="0">
                <a:latin typeface="Arial Black" panose="020B0A04020102020204" charset="0"/>
                <a:ea typeface="华文隶书" panose="02010800040101010101" charset="-122"/>
                <a:cs typeface="Arial Black" panose="020B0A04020102020204" charset="0"/>
                <a:sym typeface="+mn-ea"/>
              </a:rPr>
              <a:t>刘彦麟</a:t>
            </a:r>
            <a:endParaRPr lang="zh-CN" altLang="en-US" sz="4000" dirty="0">
              <a:latin typeface="Arial Black" panose="020B0A04020102020204" charset="0"/>
              <a:ea typeface="华文隶书" panose="02010800040101010101" charset="-122"/>
              <a:cs typeface="Arial Black" panose="020B0A04020102020204" charset="0"/>
              <a:sym typeface="+mn-ea"/>
            </a:endParaRPr>
          </a:p>
        </p:txBody>
      </p:sp>
      <p:pic>
        <p:nvPicPr>
          <p:cNvPr id="4" name="Jason Mraz-I'm Your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2782" y="134679"/>
            <a:ext cx="619125" cy="6191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02196" y="220292"/>
            <a:ext cx="90305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Arial Rounded MT Bold" panose="020F0704030504030204" pitchFamily="34" charset="0"/>
                <a:ea typeface="+mj-ea"/>
                <a:cs typeface="Arial Black" panose="020B0A04020102020204" charset="0"/>
              </a:rPr>
              <a:t>选择性必修一</a:t>
            </a:r>
            <a:r>
              <a:rPr lang="en-US" altLang="zh-CN" sz="3200" dirty="0">
                <a:latin typeface="Arial Rounded MT Bold" panose="020F0704030504030204" pitchFamily="34" charset="0"/>
                <a:ea typeface="+mj-ea"/>
                <a:cs typeface="Arial Black" panose="020B0A04020102020204" charset="0"/>
              </a:rPr>
              <a:t>workbook reading and writing </a:t>
            </a:r>
            <a:endParaRPr lang="zh-CN" altLang="en-US" sz="3200" dirty="0">
              <a:latin typeface="Arial Rounded MT Bold" panose="020F0704030504030204" pitchFamily="34" charset="0"/>
              <a:ea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0860" y="1542353"/>
            <a:ext cx="469427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/>
            <a:r>
              <a:rPr lang="en-US" altLang="zh-CN" sz="6000" b="1" dirty="0">
                <a:latin typeface="Arial Black" panose="020B0A04020102020204" charset="0"/>
                <a:ea typeface="华文隶书" panose="02010800040101010101" charset="-122"/>
                <a:cs typeface="Arial Black" panose="020B0A04020102020204" charset="0"/>
              </a:rPr>
              <a:t>Animal Body Language</a:t>
            </a:r>
            <a:endParaRPr lang="en-US" altLang="zh-CN" sz="6000" b="1" dirty="0">
              <a:latin typeface="Arial Black" panose="020B0A04020102020204" charset="0"/>
              <a:ea typeface="华文隶书" panose="02010800040101010101" charset="-122"/>
              <a:cs typeface="Arial Black" panose="020B0A04020102020204" charset="0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43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9819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433" y="0"/>
            <a:ext cx="6836229" cy="6858000"/>
          </a:xfrm>
          <a:prstGeom prst="rect">
            <a:avLst/>
          </a:prstGeom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07950" y="1557020"/>
            <a:ext cx="12034520" cy="36614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600" b="1" dirty="0">
                <a:solidFill>
                  <a:srgbClr val="000000"/>
                </a:solidFill>
                <a:highlight>
                  <a:srgbClr val="FFFF00"/>
                </a:highlight>
                <a:latin typeface="Tw Cen MT" panose="020B0602020104020603" charset="0"/>
                <a:ea typeface="微软雅黑" panose="020B0503020204020204" charset="-122"/>
                <a:cs typeface="Tw Cen MT" panose="020B0602020104020603" charset="0"/>
              </a:rPr>
              <a:t>Task 1</a:t>
            </a:r>
            <a:r>
              <a:rPr lang="en-US" sz="3600" b="1" dirty="0">
                <a:solidFill>
                  <a:srgbClr val="000000"/>
                </a:solidFill>
                <a:latin typeface="Tw Cen MT" panose="020B0602020104020603" charset="0"/>
                <a:ea typeface="微软雅黑" panose="020B0503020204020204" charset="-122"/>
                <a:cs typeface="Tw Cen MT" panose="020B0602020104020603" charset="0"/>
              </a:rPr>
              <a:t> </a:t>
            </a:r>
            <a:r>
              <a:rPr lang="zh-CN" sz="3600" b="1" dirty="0">
                <a:solidFill>
                  <a:srgbClr val="000000"/>
                </a:solidFill>
                <a:latin typeface="Tw Cen MT" panose="020B0602020104020603" charset="0"/>
                <a:ea typeface="微软雅黑" panose="020B0503020204020204" charset="-122"/>
                <a:cs typeface="Tw Cen MT" panose="020B0602020104020603" charset="0"/>
              </a:rPr>
              <a:t>七选五：</a:t>
            </a:r>
            <a:endParaRPr lang="zh-CN" sz="3600" b="1" dirty="0">
              <a:solidFill>
                <a:srgbClr val="000000"/>
              </a:solidFill>
              <a:latin typeface="Tw Cen MT" panose="020B0602020104020603" charset="0"/>
              <a:ea typeface="微软雅黑" panose="020B0503020204020204" charset="-122"/>
              <a:cs typeface="Tw Cen MT" panose="020B0602020104020603" charset="0"/>
            </a:endParaRPr>
          </a:p>
          <a:p>
            <a:pPr indent="0"/>
            <a:endParaRPr lang="zh-CN" sz="3600" b="1" dirty="0">
              <a:solidFill>
                <a:srgbClr val="000000"/>
              </a:solidFill>
              <a:latin typeface="Tw Cen MT" panose="020B0602020104020603" charset="0"/>
              <a:ea typeface="微软雅黑" panose="020B0503020204020204" charset="-122"/>
              <a:cs typeface="Tw Cen MT" panose="020B0602020104020603" charset="0"/>
            </a:endParaRPr>
          </a:p>
          <a:p>
            <a:pPr indent="0"/>
            <a:r>
              <a:rPr lang="en-US" altLang="zh-CN" sz="3600" b="1" dirty="0">
                <a:solidFill>
                  <a:srgbClr val="000000"/>
                </a:solidFill>
                <a:highlight>
                  <a:srgbClr val="FFFF00"/>
                </a:highlight>
                <a:latin typeface="Tw Cen MT" panose="020B0602020104020603" charset="0"/>
                <a:ea typeface="微软雅黑" panose="020B0503020204020204" charset="-122"/>
                <a:cs typeface="Tw Cen MT" panose="020B0602020104020603" charset="0"/>
              </a:rPr>
              <a:t>Task 2 </a:t>
            </a:r>
            <a:r>
              <a:rPr lang="en-US" altLang="zh-CN" sz="3600" b="1" dirty="0">
                <a:solidFill>
                  <a:srgbClr val="000000"/>
                </a:solidFill>
                <a:latin typeface="Tw Cen MT" panose="020B0602020104020603" charset="0"/>
                <a:ea typeface="微软雅黑" panose="020B0503020204020204" charset="-122"/>
                <a:cs typeface="Tw Cen MT" panose="020B0602020104020603" charset="0"/>
              </a:rPr>
              <a:t> </a:t>
            </a:r>
            <a:r>
              <a:rPr lang="en-US" altLang="zh-CN" sz="4000" b="1" dirty="0">
                <a:solidFill>
                  <a:srgbClr val="000000"/>
                </a:solidFill>
                <a:latin typeface="Traditional Arabic" panose="02020603050405020304" charset="0"/>
                <a:ea typeface="微软雅黑" panose="020B0503020204020204" charset="-122"/>
                <a:cs typeface="Traditional Arabic" panose="02020603050405020304" charset="0"/>
              </a:rPr>
              <a:t>Main Idea</a:t>
            </a:r>
            <a:endParaRPr lang="en-US" altLang="zh-CN" sz="4000" b="1" dirty="0">
              <a:solidFill>
                <a:srgbClr val="000000"/>
              </a:solidFill>
              <a:latin typeface="Traditional Arabic" panose="02020603050405020304" charset="0"/>
              <a:ea typeface="微软雅黑" panose="020B0503020204020204" charset="-122"/>
              <a:cs typeface="Traditional Arabic" panose="02020603050405020304" charset="0"/>
            </a:endParaRPr>
          </a:p>
          <a:p>
            <a:pPr indent="0"/>
            <a:r>
              <a:rPr lang="en-US" altLang="zh-CN" sz="4000" b="1" dirty="0">
                <a:solidFill>
                  <a:srgbClr val="000000"/>
                </a:solidFill>
                <a:latin typeface="Traditional Arabic" panose="02020603050405020304" charset="0"/>
                <a:ea typeface="微软雅黑" panose="020B0503020204020204" charset="-122"/>
                <a:cs typeface="Traditional Arabic" panose="02020603050405020304" charset="0"/>
              </a:rPr>
              <a:t>        Animals such as_________and__________ can use ___________________ to tell each other ________they feel and ________ they think.</a:t>
            </a:r>
            <a:endParaRPr lang="en-US" altLang="zh-CN" sz="4000" b="1" dirty="0">
              <a:solidFill>
                <a:srgbClr val="000000"/>
              </a:solidFill>
              <a:latin typeface="Traditional Arabic" panose="02020603050405020304" charset="0"/>
              <a:ea typeface="微软雅黑" panose="020B0503020204020204" charset="-122"/>
              <a:cs typeface="Traditional Arabic" panose="02020603050405020304" charset="0"/>
            </a:endParaRPr>
          </a:p>
        </p:txBody>
      </p:sp>
      <p:sp>
        <p:nvSpPr>
          <p:cNvPr id="17" name="文本框 7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950" y="256540"/>
            <a:ext cx="11722100" cy="15487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dirty="0">
                <a:solidFill>
                  <a:schemeClr val="accent5"/>
                </a:solidFill>
                <a:latin typeface="Rockwell Extra Bold" panose="02060903040505020403" charset="0"/>
                <a:ea typeface="+mj-ea"/>
                <a:cs typeface="Rockwell Extra Bold" panose="02060903040505020403" charset="0"/>
              </a:rPr>
              <a:t>Reading</a:t>
            </a:r>
            <a:r>
              <a:rPr lang="en-US" altLang="zh-CN" sz="4000" b="1" dirty="0">
                <a:solidFill>
                  <a:schemeClr val="accent5"/>
                </a:solidFill>
                <a:latin typeface="Rockwell Extra Bold" panose="02060903040505020403" charset="0"/>
                <a:ea typeface="+mj-ea"/>
                <a:cs typeface="Rockwell Extra Bold" panose="02060903040505020403" charset="0"/>
              </a:rPr>
              <a:t> </a:t>
            </a:r>
            <a:r>
              <a:rPr lang="en-US" altLang="zh-CN" sz="4000" b="1" dirty="0">
                <a:latin typeface="Rockwell Extra Bold" panose="02060903040505020403" charset="0"/>
                <a:ea typeface="+mj-ea"/>
                <a:cs typeface="Rockwell Extra Bold" panose="02060903040505020403" charset="0"/>
              </a:rPr>
              <a:t> Animal Body Language</a:t>
            </a:r>
            <a:endParaRPr lang="en-US" altLang="zh-CN" sz="4000" b="1" dirty="0">
              <a:latin typeface="Rockwell Extra Bold" panose="02060903040505020403" charset="0"/>
              <a:ea typeface="+mj-ea"/>
              <a:cs typeface="Rockwell Extra Bold" panose="02060903040505020403" charset="0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135255" y="1358900"/>
            <a:ext cx="11732260" cy="29845"/>
          </a:xfrm>
          <a:prstGeom prst="straightConnector1">
            <a:avLst/>
          </a:prstGeom>
          <a:ln w="762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5149850" y="3172460"/>
            <a:ext cx="1703070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4400" b="1" dirty="0">
                <a:solidFill>
                  <a:srgbClr val="FF0000"/>
                </a:solidFill>
                <a:latin typeface="Traditional Arabic" panose="02020603050405020304" charset="0"/>
                <a:ea typeface="宋体" panose="02010600030101010101" pitchFamily="2" charset="-122"/>
                <a:cs typeface="Traditional Arabic" panose="02020603050405020304" charset="0"/>
              </a:rPr>
              <a:t>dogs</a:t>
            </a:r>
            <a:endParaRPr lang="en-US" altLang="zh-CN" sz="4400" b="1" dirty="0">
              <a:solidFill>
                <a:srgbClr val="FF0000"/>
              </a:solidFill>
              <a:latin typeface="Traditional Arabic" panose="02020603050405020304" charset="0"/>
              <a:ea typeface="宋体" panose="02010600030101010101" pitchFamily="2" charset="-122"/>
              <a:cs typeface="Traditional Arabic" panose="0202060305040502030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940675" y="3172460"/>
            <a:ext cx="2576830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4400" b="1" dirty="0">
                <a:solidFill>
                  <a:srgbClr val="FF0000"/>
                </a:solidFill>
                <a:latin typeface="Traditional Arabic" panose="02020603050405020304" charset="0"/>
                <a:ea typeface="宋体" panose="02010600030101010101" pitchFamily="2" charset="-122"/>
                <a:cs typeface="Traditional Arabic" panose="02020603050405020304" charset="0"/>
              </a:rPr>
              <a:t>elephants</a:t>
            </a:r>
            <a:endParaRPr lang="en-US" altLang="zh-CN" sz="4400" b="1" dirty="0">
              <a:solidFill>
                <a:srgbClr val="FF0000"/>
              </a:solidFill>
              <a:latin typeface="Traditional Arabic" panose="02020603050405020304" charset="0"/>
              <a:ea typeface="宋体" panose="02010600030101010101" pitchFamily="2" charset="-122"/>
              <a:cs typeface="Traditional Arabic" panose="0202060305040502030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595755" y="3783965"/>
            <a:ext cx="4498975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4400" b="1" dirty="0">
                <a:solidFill>
                  <a:srgbClr val="FF0000"/>
                </a:solidFill>
                <a:latin typeface="Traditional Arabic" panose="02020603050405020304" charset="0"/>
                <a:ea typeface="宋体" panose="02010600030101010101" pitchFamily="2" charset="-122"/>
                <a:cs typeface="Traditional Arabic" panose="02020603050405020304" charset="0"/>
              </a:rPr>
              <a:t>body language</a:t>
            </a:r>
            <a:endParaRPr lang="en-US" altLang="zh-CN" sz="4400" b="1" dirty="0">
              <a:solidFill>
                <a:srgbClr val="FF0000"/>
              </a:solidFill>
              <a:latin typeface="Traditional Arabic" panose="02020603050405020304" charset="0"/>
              <a:ea typeface="宋体" panose="02010600030101010101" pitchFamily="2" charset="-122"/>
              <a:cs typeface="Traditional Arabic" panose="0202060305040502030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05485" y="4393565"/>
            <a:ext cx="2576830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4400" b="1" dirty="0">
                <a:solidFill>
                  <a:srgbClr val="FF0000"/>
                </a:solidFill>
                <a:latin typeface="Traditional Arabic" panose="02020603050405020304" charset="0"/>
                <a:ea typeface="宋体" panose="02010600030101010101" pitchFamily="2" charset="-122"/>
                <a:cs typeface="Traditional Arabic" panose="02020603050405020304" charset="0"/>
              </a:rPr>
              <a:t>how</a:t>
            </a:r>
            <a:endParaRPr lang="en-US" altLang="zh-CN" sz="4400" b="1" dirty="0">
              <a:solidFill>
                <a:srgbClr val="FF0000"/>
              </a:solidFill>
              <a:latin typeface="Traditional Arabic" panose="02020603050405020304" charset="0"/>
              <a:ea typeface="宋体" panose="02010600030101010101" pitchFamily="2" charset="-122"/>
              <a:cs typeface="Traditional Arabic" panose="020206030504050203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63845" y="4393565"/>
            <a:ext cx="2576830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4400" b="1" dirty="0">
                <a:solidFill>
                  <a:srgbClr val="FF0000"/>
                </a:solidFill>
                <a:latin typeface="Traditional Arabic" panose="02020603050405020304" charset="0"/>
                <a:ea typeface="宋体" panose="02010600030101010101" pitchFamily="2" charset="-122"/>
                <a:cs typeface="Traditional Arabic" panose="02020603050405020304" charset="0"/>
              </a:rPr>
              <a:t>what</a:t>
            </a:r>
            <a:endParaRPr lang="en-US" altLang="zh-CN" sz="4400" b="1" dirty="0">
              <a:solidFill>
                <a:srgbClr val="FF0000"/>
              </a:solidFill>
              <a:latin typeface="Traditional Arabic" panose="02020603050405020304" charset="0"/>
              <a:ea typeface="宋体" panose="02010600030101010101" pitchFamily="2" charset="-122"/>
              <a:cs typeface="Traditional Arabic" panose="02020603050405020304" charset="0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2"/>
          <a:srcRect l="5162" t="9465" r="11279" b="16873"/>
          <a:stretch>
            <a:fillRect/>
          </a:stretch>
        </p:blipFill>
        <p:spPr>
          <a:xfrm>
            <a:off x="107950" y="5476875"/>
            <a:ext cx="3279775" cy="138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3"/>
          <a:stretch>
            <a:fillRect/>
          </a:stretch>
        </p:blipFill>
        <p:spPr>
          <a:xfrm>
            <a:off x="4894580" y="5218430"/>
            <a:ext cx="2461260" cy="1696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/>
        </p:nvPicPr>
        <p:blipFill>
          <a:blip r:embed="rId4"/>
          <a:srcRect t="26059" b="11098"/>
          <a:stretch>
            <a:fillRect/>
          </a:stretch>
        </p:blipFill>
        <p:spPr>
          <a:xfrm>
            <a:off x="9513948" y="4948928"/>
            <a:ext cx="2315467" cy="1908437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/>
        </p:nvSpPr>
        <p:spPr>
          <a:xfrm>
            <a:off x="3282315" y="1557020"/>
            <a:ext cx="4498975" cy="83099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0">
              <a:buNone/>
            </a:pPr>
            <a:r>
              <a:rPr lang="en-US" altLang="zh-CN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charset="0"/>
                <a:ea typeface="宋体" panose="02010600030101010101" pitchFamily="2" charset="-122"/>
                <a:cs typeface="Traditional Arabic" panose="02020603050405020304" charset="0"/>
              </a:rPr>
              <a:t>D E B A F</a:t>
            </a:r>
            <a:endParaRPr lang="en-US" altLang="zh-CN" sz="4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charset="0"/>
              <a:ea typeface="宋体" panose="02010600030101010101" pitchFamily="2" charset="-122"/>
              <a:cs typeface="Traditional Arabic" panose="02020603050405020304" charset="0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3" grpId="0"/>
      <p:bldP spid="3" grpId="1"/>
      <p:bldP spid="5" grpId="0"/>
      <p:bldP spid="5" grpId="1"/>
      <p:bldP spid="6" grpId="0"/>
      <p:bldP spid="6" grpId="1"/>
      <p:bldP spid="8" grpId="0"/>
      <p:bldP spid="8" grpId="1"/>
      <p:bldP spid="9" grpId="0"/>
      <p:bldP spid="9" grpId="1"/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67005" y="656590"/>
          <a:ext cx="11776075" cy="60572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7515"/>
                <a:gridCol w="10068560"/>
              </a:tblGrid>
              <a:tr h="260413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4000" b="1" dirty="0">
                          <a:latin typeface="Arial Rounded MT Bold" panose="020F0704030504030204" pitchFamily="34" charset="0"/>
                          <a:ea typeface="锐字荣光粗黑简1.0" panose="02000500000000000000" charset="-122"/>
                          <a:cs typeface="Arial Rounded MT Bold" panose="020F0704030504030204" pitchFamily="34" charset="0"/>
                        </a:rPr>
                        <a:t>happy</a:t>
                      </a:r>
                      <a:endParaRPr lang="en-US" sz="4000" b="1" dirty="0">
                        <a:latin typeface="Arial Rounded MT Bold" panose="020F0704030504030204" pitchFamily="34" charset="0"/>
                        <a:ea typeface="锐字荣光粗黑简1.0" panose="02000500000000000000" charset="-122"/>
                        <a:cs typeface="Arial Rounded MT Bold" panose="020F0704030504030204" pitchFamily="34" charset="0"/>
                      </a:endParaRPr>
                    </a:p>
                    <a:p>
                      <a:pPr algn="ctr" fontAlgn="ctr">
                        <a:buNone/>
                      </a:pPr>
                      <a:endParaRPr lang="en-US" sz="4000" b="1" dirty="0" err="1">
                        <a:latin typeface="Arial Rounded MT Bold" panose="020F0704030504030204" pitchFamily="34" charset="0"/>
                        <a:ea typeface="锐字荣光粗黑简1.0" panose="02000500000000000000" charset="-122"/>
                        <a:cs typeface="Arial Rounded MT Bold" panose="020F0704030504030204" pitchFamily="3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800" b="1" dirty="0">
                        <a:latin typeface="Rockwell Extra Bold" panose="02060903040505020403" charset="0"/>
                        <a:ea typeface="宋体" panose="02010600030101010101" pitchFamily="2" charset="-122"/>
                        <a:cs typeface="Rockwell Extra Bold" panose="02060903040505020403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071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4000" b="1">
                          <a:latin typeface="Arial Rounded MT Bold" panose="020F0704030504030204" pitchFamily="34" charset="0"/>
                          <a:ea typeface="锐字荣光粗黑简1.0" panose="02000500000000000000" charset="-122"/>
                          <a:cs typeface="Arial Rounded MT Bold" panose="020F0704030504030204" pitchFamily="34" charset="0"/>
                        </a:rPr>
                        <a:t>afraid</a:t>
                      </a:r>
                      <a:endParaRPr lang="en-US" sz="4000" b="1">
                        <a:latin typeface="Arial Rounded MT Bold" panose="020F0704030504030204" pitchFamily="34" charset="0"/>
                        <a:ea typeface="锐字荣光粗黑简1.0" panose="02000500000000000000" charset="-122"/>
                        <a:cs typeface="Arial Rounded MT Bold" panose="020F0704030504030204" pitchFamily="34" charset="0"/>
                      </a:endParaRPr>
                    </a:p>
                    <a:p>
                      <a:pPr algn="ctr" fontAlgn="ctr">
                        <a:buNone/>
                      </a:pPr>
                      <a:endParaRPr lang="en-US" sz="4000" b="1">
                        <a:latin typeface="Arial Rounded MT Bold" panose="020F0704030504030204" pitchFamily="34" charset="0"/>
                        <a:ea typeface="锐字荣光粗黑简1.0" panose="02000500000000000000" charset="-122"/>
                        <a:cs typeface="Arial Rounded MT Bold" panose="020F0704030504030204" pitchFamily="3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800" b="1" dirty="0">
                        <a:latin typeface="Rockwell Extra Bold" panose="02060903040505020403" charset="0"/>
                        <a:ea typeface="宋体" panose="02010600030101010101" pitchFamily="2" charset="-122"/>
                        <a:cs typeface="Rockwell Extra Bold" panose="02060903040505020403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24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4000" b="1">
                          <a:latin typeface="Arial Rounded MT Bold" panose="020F0704030504030204" pitchFamily="34" charset="0"/>
                          <a:ea typeface="锐字荣光粗黑简1.0" panose="02000500000000000000" charset="-122"/>
                          <a:cs typeface="Arial Rounded MT Bold" panose="020F0704030504030204" pitchFamily="34" charset="0"/>
                        </a:rPr>
                        <a:t>angry</a:t>
                      </a:r>
                      <a:endParaRPr lang="en-US" sz="4000" b="1">
                        <a:latin typeface="Arial Rounded MT Bold" panose="020F0704030504030204" pitchFamily="34" charset="0"/>
                        <a:ea typeface="锐字荣光粗黑简1.0" panose="02000500000000000000" charset="-122"/>
                        <a:cs typeface="Arial Rounded MT Bold" panose="020F0704030504030204" pitchFamily="34" charset="0"/>
                      </a:endParaRPr>
                    </a:p>
                    <a:p>
                      <a:pPr algn="ctr" fontAlgn="ctr">
                        <a:buNone/>
                      </a:pPr>
                      <a:endParaRPr lang="en-US" sz="4000" b="1">
                        <a:latin typeface="Arial Rounded MT Bold" panose="020F0704030504030204" pitchFamily="34" charset="0"/>
                        <a:ea typeface="锐字荣光粗黑简1.0" panose="02000500000000000000" charset="-122"/>
                        <a:cs typeface="Arial Rounded MT Bold" panose="020F0704030504030204" pitchFamily="3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800" b="1" dirty="0">
                        <a:latin typeface="Rockwell Extra Bold" panose="02060903040505020403" charset="0"/>
                        <a:ea typeface="宋体" panose="02010600030101010101" pitchFamily="2" charset="-122"/>
                        <a:cs typeface="Rockwell Extra Bold" panose="02060903040505020403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" name="文本框 7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0"/>
            <a:ext cx="10223500" cy="88963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solidFill>
                  <a:srgbClr val="000000"/>
                </a:solidFill>
                <a:highlight>
                  <a:srgbClr val="FFFF00"/>
                </a:highlight>
                <a:latin typeface="Tw Cen MT" panose="020B0602020104020603" charset="0"/>
                <a:ea typeface="微软雅黑" panose="020B0503020204020204" charset="-122"/>
                <a:cs typeface="Tw Cen MT" panose="020B0602020104020603" charset="0"/>
                <a:sym typeface="+mn-ea"/>
              </a:rPr>
              <a:t>Task 3 </a:t>
            </a:r>
            <a:r>
              <a:rPr lang="en-US" altLang="zh-CN" sz="4000" b="1" dirty="0">
                <a:solidFill>
                  <a:srgbClr val="000000"/>
                </a:solidFill>
                <a:latin typeface="Tw Cen MT" panose="020B0602020104020603" charset="0"/>
                <a:ea typeface="微软雅黑" panose="020B0503020204020204" charset="-122"/>
                <a:cs typeface="Tw Cen MT" panose="020B0602020104020603" charset="0"/>
                <a:sym typeface="+mn-ea"/>
              </a:rPr>
              <a:t> </a:t>
            </a:r>
            <a:r>
              <a:rPr lang="en-US" altLang="zh-CN" sz="4000" b="1" dirty="0">
                <a:solidFill>
                  <a:srgbClr val="000000"/>
                </a:solidFill>
                <a:latin typeface="Traditional Arabic" panose="02020603050405020304" charset="0"/>
                <a:ea typeface="微软雅黑" panose="020B0503020204020204" charset="-122"/>
                <a:cs typeface="Traditional Arabic" panose="02020603050405020304" charset="0"/>
                <a:sym typeface="+mn-ea"/>
              </a:rPr>
              <a:t>Dog’s body language</a:t>
            </a:r>
            <a:endParaRPr lang="en-US" altLang="zh-CN" sz="4000" b="1" dirty="0">
              <a:solidFill>
                <a:srgbClr val="000000"/>
              </a:solidFill>
              <a:latin typeface="Traditional Arabic" panose="02020603050405020304" charset="0"/>
              <a:ea typeface="微软雅黑" panose="020B0503020204020204" charset="-122"/>
              <a:cs typeface="Traditional Arabic" panose="0202060305040502030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98650" y="691515"/>
            <a:ext cx="414782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ears stand up;</a:t>
            </a:r>
            <a:endParaRPr lang="en-US" altLang="zh-CN" sz="3600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98650" y="1336675"/>
            <a:ext cx="597598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b="1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eyes will be wide open</a:t>
            </a:r>
            <a:endParaRPr lang="en-US" altLang="zh-CN" sz="3600" b="1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98015" y="1957070"/>
            <a:ext cx="272669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b="1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barking</a:t>
            </a:r>
            <a:endParaRPr lang="en-US" altLang="zh-CN" sz="3600" b="1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898650" y="1981835"/>
            <a:ext cx="5436870" cy="6451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barking as a greeting </a:t>
            </a:r>
            <a:endParaRPr lang="en-US" altLang="zh-CN" sz="3600" b="1" dirty="0">
              <a:solidFill>
                <a:srgbClr val="FF0000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97380" y="1311910"/>
            <a:ext cx="5106670" cy="6451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eyes are widened; </a:t>
            </a:r>
            <a:endParaRPr lang="en-US" altLang="zh-CN" sz="3600" b="1" dirty="0">
              <a:solidFill>
                <a:srgbClr val="FF0000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549900" y="691515"/>
            <a:ext cx="414083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moving its tail;</a:t>
            </a:r>
            <a:endParaRPr lang="en-US" altLang="zh-CN" sz="3600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96205" y="691515"/>
            <a:ext cx="2139950" cy="6451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wagging</a:t>
            </a:r>
            <a:endParaRPr lang="en-US" altLang="zh-CN" sz="3600" b="1" dirty="0">
              <a:solidFill>
                <a:srgbClr val="FF0000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092190" y="1981835"/>
            <a:ext cx="5850890" cy="6451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running around in circles</a:t>
            </a:r>
            <a:endParaRPr lang="en-US" altLang="zh-CN" sz="3600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023745" y="2593340"/>
            <a:ext cx="5850890" cy="6451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jumping up and down;</a:t>
            </a:r>
            <a:endParaRPr lang="en-US" altLang="zh-CN" sz="3600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148195" y="2613025"/>
            <a:ext cx="4688840" cy="6451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lick my hand tamely</a:t>
            </a:r>
            <a:endParaRPr lang="en-US" altLang="zh-CN" sz="3600" b="1" dirty="0">
              <a:solidFill>
                <a:srgbClr val="FF0000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897380" y="3199765"/>
            <a:ext cx="329819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lie on its back;</a:t>
            </a:r>
            <a:endParaRPr lang="en-US" altLang="zh-CN" sz="3600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897380" y="3844925"/>
            <a:ext cx="468947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close its eyes;</a:t>
            </a:r>
            <a:endParaRPr lang="en-US" altLang="zh-CN" sz="3600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897380" y="4490085"/>
            <a:ext cx="344106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show its teeth;</a:t>
            </a:r>
            <a:endParaRPr lang="en-US" altLang="zh-CN" sz="3600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446395" y="3272155"/>
            <a:ext cx="624332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lower its body/head;</a:t>
            </a:r>
            <a:endParaRPr lang="en-US" altLang="zh-CN" sz="3600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  <a:p>
            <a:pPr indent="0">
              <a:buNone/>
            </a:pPr>
            <a:r>
              <a:rPr lang="en-US" altLang="zh-CN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be close to the ground;</a:t>
            </a:r>
            <a:endParaRPr lang="en-US" altLang="zh-CN" sz="3600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  <a:p>
            <a:pPr indent="0">
              <a:buNone/>
            </a:pPr>
            <a:r>
              <a:rPr lang="en-US" altLang="zh-CN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put its tail between its legs</a:t>
            </a:r>
            <a:endParaRPr lang="en-US" altLang="zh-CN" sz="3600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871845" y="1294765"/>
            <a:ext cx="6447790" cy="6451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/ narrowed into a line </a:t>
            </a:r>
            <a:endParaRPr lang="en-US" altLang="zh-CN" sz="3600" b="1" dirty="0">
              <a:solidFill>
                <a:srgbClr val="FF0000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898650" y="4994275"/>
            <a:ext cx="344106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show its teeth;</a:t>
            </a:r>
            <a:endParaRPr lang="en-US" altLang="zh-CN" sz="3600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755140" y="5514975"/>
            <a:ext cx="344106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  growl(</a:t>
            </a:r>
            <a:r>
              <a:rPr lang="zh-CN" altLang="en-US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咆哮</a:t>
            </a:r>
            <a:r>
              <a:rPr lang="en-US" altLang="zh-CN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);</a:t>
            </a:r>
            <a:endParaRPr lang="en-US" altLang="zh-CN" sz="3600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  <a:p>
            <a:pPr indent="0">
              <a:buNone/>
            </a:pPr>
            <a:endParaRPr lang="en-US" altLang="zh-CN" sz="3600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339715" y="5022850"/>
            <a:ext cx="796798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make itself look as big as possible</a:t>
            </a:r>
            <a:endParaRPr lang="en-US" altLang="zh-CN" sz="3600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111750" y="5614035"/>
            <a:ext cx="796798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the tail will stand straight</a:t>
            </a:r>
            <a:endParaRPr lang="en-US" altLang="zh-CN" sz="3600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0" y="2132965"/>
            <a:ext cx="619125" cy="61912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rcRect l="17117" t="16067" r="16350" b="20967"/>
          <a:stretch>
            <a:fillRect/>
          </a:stretch>
        </p:blipFill>
        <p:spPr>
          <a:xfrm>
            <a:off x="621665" y="4176395"/>
            <a:ext cx="746125" cy="70675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/>
          <a:srcRect l="15291" t="10349" r="12794" b="15725"/>
          <a:stretch>
            <a:fillRect/>
          </a:stretch>
        </p:blipFill>
        <p:spPr>
          <a:xfrm>
            <a:off x="621665" y="5971540"/>
            <a:ext cx="654050" cy="672465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2023745" y="6097270"/>
            <a:ext cx="4688840" cy="6451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dirty="0">
                <a:solidFill>
                  <a:srgbClr val="FF0000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pounce on...(</a:t>
            </a:r>
            <a:r>
              <a:rPr lang="zh-CN" altLang="en-US" sz="3600" dirty="0">
                <a:solidFill>
                  <a:srgbClr val="FF0000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猛扑向</a:t>
            </a:r>
            <a:r>
              <a:rPr lang="en-US" altLang="zh-CN" sz="3600" dirty="0">
                <a:solidFill>
                  <a:srgbClr val="FF0000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)</a:t>
            </a:r>
            <a:endParaRPr lang="en-US" altLang="zh-CN" sz="3600" dirty="0">
              <a:solidFill>
                <a:srgbClr val="FF0000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879" y="-1429223"/>
            <a:ext cx="2999105" cy="299910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  <p:bldP spid="9" grpId="1"/>
      <p:bldP spid="10" grpId="0"/>
      <p:bldP spid="10" grpId="1"/>
      <p:bldP spid="11" grpId="0" bldLvl="0" animBg="1"/>
      <p:bldP spid="11" grpId="1"/>
      <p:bldP spid="12" grpId="0" bldLvl="0" animBg="1"/>
      <p:bldP spid="12" grpId="1"/>
      <p:bldP spid="13" grpId="0"/>
      <p:bldP spid="13" grpId="1"/>
      <p:bldP spid="14" grpId="0" bldLvl="0" animBg="1"/>
      <p:bldP spid="14" grpId="1"/>
      <p:bldP spid="15" grpId="0" bldLvl="0" animBg="1"/>
      <p:bldP spid="15" grpId="1"/>
      <p:bldP spid="16" grpId="0" bldLvl="0" animBg="1"/>
      <p:bldP spid="16" grpId="1"/>
      <p:bldP spid="18" grpId="0" bldLvl="0" animBg="1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1"/>
      <p:bldP spid="23" grpId="0" bldLvl="0" animBg="1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33" grpId="0" bldLvl="0" animBg="1"/>
      <p:bldP spid="3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07950" y="1557020"/>
            <a:ext cx="1203452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000" b="1" dirty="0">
                <a:solidFill>
                  <a:srgbClr val="000000"/>
                </a:solidFill>
                <a:highlight>
                  <a:srgbClr val="FFFF00"/>
                </a:highlight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Task 1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: Describe different emotions and body language of dogs.</a:t>
            </a:r>
            <a:r>
              <a:rPr lang="en-US" sz="4000" b="1" dirty="0">
                <a:solidFill>
                  <a:srgbClr val="000000"/>
                </a:solidFill>
                <a:latin typeface="Tw Cen MT" panose="020B0602020104020603" charset="0"/>
                <a:ea typeface="微软雅黑" panose="020B0503020204020204" charset="-122"/>
                <a:cs typeface="Tw Cen MT" panose="020B0602020104020603" charset="0"/>
              </a:rPr>
              <a:t> </a:t>
            </a:r>
            <a:endParaRPr lang="en-US" sz="4000" b="1" dirty="0">
              <a:solidFill>
                <a:srgbClr val="000000"/>
              </a:solidFill>
              <a:latin typeface="Tw Cen MT" panose="020B0602020104020603" charset="0"/>
              <a:ea typeface="微软雅黑" panose="020B0503020204020204" charset="-122"/>
              <a:cs typeface="Tw Cen MT" panose="020B0602020104020603" charset="0"/>
            </a:endParaRPr>
          </a:p>
        </p:txBody>
      </p:sp>
      <p:sp>
        <p:nvSpPr>
          <p:cNvPr id="17" name="文本框 7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950" y="249555"/>
            <a:ext cx="11722100" cy="154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800" b="1">
                <a:solidFill>
                  <a:srgbClr val="0B5FD1"/>
                </a:solidFill>
                <a:latin typeface="Rockwell Extra Bold" panose="02060903040505020403" charset="0"/>
                <a:ea typeface="+mj-ea"/>
                <a:cs typeface="Rockwell Extra Bold" panose="02060903040505020403" charset="0"/>
                <a:sym typeface="+mn-ea"/>
              </a:rPr>
              <a:t>Writing:</a:t>
            </a:r>
            <a:endParaRPr lang="en-US" altLang="zh-CN" sz="4800" b="1">
              <a:solidFill>
                <a:srgbClr val="0B5FD1"/>
              </a:solidFill>
              <a:latin typeface="Rockwell Extra Bold" panose="02060903040505020403" charset="0"/>
              <a:ea typeface="+mj-ea"/>
              <a:cs typeface="Rockwell Extra Bold" panose="02060903040505020403" charset="0"/>
            </a:endParaRP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4800" b="1" dirty="0">
              <a:solidFill>
                <a:srgbClr val="0B5FD1"/>
              </a:solidFill>
              <a:latin typeface="Rockwell Extra Bold" panose="02060903040505020403" charset="0"/>
              <a:ea typeface="+mj-ea"/>
              <a:cs typeface="Rockwell Extra Bold" panose="02060903040505020403" charset="0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107950" y="1238250"/>
            <a:ext cx="11732260" cy="29845"/>
          </a:xfrm>
          <a:prstGeom prst="straightConnector1">
            <a:avLst/>
          </a:prstGeom>
          <a:ln w="762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10517505" y="635"/>
            <a:ext cx="1644015" cy="802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40" y="3332084"/>
            <a:ext cx="11249158" cy="3525916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220845" y="118745"/>
            <a:ext cx="7971155" cy="6167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狗狗看到我，高兴地上下跳动，摇着它的尾巴 (jump; wag)</a:t>
            </a:r>
            <a:endParaRPr sz="3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380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The dog </a:t>
            </a:r>
            <a:r>
              <a:rPr lang="en-US" altLang="zh-CN" sz="3800" u="sng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looked at</a:t>
            </a:r>
            <a:r>
              <a:rPr lang="en-US" altLang="zh-CN" sz="380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 me,</a:t>
            </a:r>
            <a:r>
              <a:rPr lang="en-US" altLang="zh-CN" sz="3800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 </a:t>
            </a:r>
            <a:r>
              <a:rPr lang="en-US" altLang="zh-CN" sz="3800" u="sng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jumped up and down</a:t>
            </a:r>
            <a:r>
              <a:rPr lang="en-US" altLang="zh-CN" sz="380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 happily, and </a:t>
            </a:r>
            <a:r>
              <a:rPr lang="en-US" altLang="zh-CN" sz="3800" u="sng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wagged</a:t>
            </a:r>
            <a:r>
              <a:rPr lang="en-US" altLang="zh-CN" sz="380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 its tail.</a:t>
            </a:r>
            <a:endParaRPr lang="en-US" altLang="zh-CN" sz="380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endParaRPr lang="en-US" altLang="zh-CN" sz="380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 fontAlgn="auto">
              <a:lnSpc>
                <a:spcPct val="90000"/>
              </a:lnSpc>
              <a:buFont typeface="Wingdings" panose="05000000000000000000" charset="0"/>
              <a:buChar char="l"/>
            </a:pPr>
            <a:r>
              <a:rPr lang="en-US" altLang="zh-CN" sz="3800">
                <a:solidFill>
                  <a:schemeClr val="tx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____________</a:t>
            </a:r>
            <a:r>
              <a:rPr lang="en-US" altLang="zh-CN" sz="3800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 </a:t>
            </a:r>
            <a:r>
              <a:rPr lang="en-US" altLang="zh-CN" sz="380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me, the dog jumped up and down happily,  ___________ its tail.</a:t>
            </a:r>
            <a:endParaRPr lang="en-US" altLang="zh-CN" sz="380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 fontAlgn="auto">
              <a:lnSpc>
                <a:spcPct val="90000"/>
              </a:lnSpc>
              <a:buFont typeface="Wingdings" panose="05000000000000000000" charset="0"/>
              <a:buChar char="l"/>
            </a:pPr>
            <a:r>
              <a:rPr lang="en-US" altLang="zh-CN" sz="380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Looking at me, the dog jumped up and down happily, ________.</a:t>
            </a:r>
            <a:endParaRPr lang="en-US" altLang="zh-CN" sz="3800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33035" y="3423285"/>
            <a:ext cx="305371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800" b="1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Looking at</a:t>
            </a:r>
            <a:endParaRPr lang="en-US" altLang="zh-CN" sz="3800" b="1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33035" y="4511040"/>
            <a:ext cx="2167890" cy="675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800" b="1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wagging</a:t>
            </a:r>
            <a:endParaRPr lang="en-US" altLang="zh-CN" sz="3800" b="1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43725" y="6182360"/>
            <a:ext cx="4806950" cy="675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800" b="1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with its tail wagging</a:t>
            </a:r>
            <a:endParaRPr lang="en-US" altLang="zh-CN" sz="3800" b="1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pic>
        <p:nvPicPr>
          <p:cNvPr id="2" name="jump wa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4853" y="749665"/>
            <a:ext cx="3905250" cy="5347239"/>
          </a:xfrm>
          <a:prstGeom prst="rect">
            <a:avLst/>
          </a:prstGeom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901059" y="87341"/>
            <a:ext cx="8401777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6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狗狗大叫打招呼，开心地绕圈跑</a:t>
            </a:r>
            <a:r>
              <a:rPr sz="3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(bark; circle) </a:t>
            </a:r>
            <a:endParaRPr sz="36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38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The dog </a:t>
            </a:r>
            <a:r>
              <a:rPr lang="en-US" altLang="zh-CN" sz="3800" u="sng" dirty="0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barked </a:t>
            </a:r>
            <a:r>
              <a:rPr lang="en-US" altLang="zh-CN" sz="38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as a greeting,</a:t>
            </a:r>
            <a:r>
              <a:rPr lang="en-US" altLang="zh-CN" sz="3800" u="sng" dirty="0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 </a:t>
            </a:r>
            <a:r>
              <a:rPr lang="en-US" altLang="zh-CN" sz="38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and</a:t>
            </a:r>
            <a:r>
              <a:rPr lang="en-US" altLang="zh-CN" sz="3800" u="sng" dirty="0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 ran </a:t>
            </a:r>
            <a:r>
              <a:rPr lang="en-US" altLang="zh-CN" sz="38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around in circles happily.</a:t>
            </a:r>
            <a:endParaRPr lang="en-US" altLang="zh-CN" sz="38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38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_______________________, the dog ran around in circles happily.</a:t>
            </a:r>
            <a:endParaRPr lang="en-US" altLang="zh-CN" sz="38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3800" dirty="0">
                <a:solidFill>
                  <a:schemeClr val="tx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The dog barked as a greeting, __________around in circles happily.</a:t>
            </a:r>
            <a:endParaRPr lang="en-US" altLang="zh-CN" sz="3800" dirty="0">
              <a:solidFill>
                <a:schemeClr val="tx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3800" dirty="0">
                <a:solidFill>
                  <a:schemeClr val="tx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The dog barked as a greeting, ____________around in circles happily.</a:t>
            </a:r>
            <a:endParaRPr lang="en-US" altLang="zh-CN" sz="3800" dirty="0">
              <a:solidFill>
                <a:schemeClr val="tx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80255" y="2310460"/>
            <a:ext cx="59778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Barking as a greeting</a:t>
            </a:r>
            <a:endParaRPr lang="en-US" altLang="zh-CN" sz="4000" b="1" dirty="0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580255" y="4016187"/>
            <a:ext cx="25184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running </a:t>
            </a:r>
            <a:endParaRPr lang="en-US" altLang="zh-CN" sz="4000" b="1" dirty="0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80255" y="5730022"/>
            <a:ext cx="307865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which ran </a:t>
            </a:r>
            <a:endParaRPr lang="en-US" altLang="zh-CN" sz="4000" b="1" dirty="0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pic>
        <p:nvPicPr>
          <p:cNvPr id="3" name="bark circ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02571" y="734060"/>
            <a:ext cx="3287652" cy="5213030"/>
          </a:xfrm>
          <a:prstGeom prst="rect">
            <a:avLst/>
          </a:prstGeom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860023" y="0"/>
            <a:ext cx="833197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6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狗狗眼睛睁大，乖乖过来舔我的手和脸，这融化了我的心</a:t>
            </a:r>
            <a:r>
              <a:rPr sz="3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(widen; lick; melt)) </a:t>
            </a:r>
            <a:endParaRPr sz="36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36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The dog </a:t>
            </a:r>
            <a:r>
              <a:rPr lang="en-US" altLang="zh-CN" sz="3600" u="sng" dirty="0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widened its eyes</a:t>
            </a:r>
            <a:r>
              <a:rPr lang="en-US" altLang="zh-CN" sz="36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, </a:t>
            </a:r>
            <a:r>
              <a:rPr lang="en-US" altLang="zh-CN" sz="3600" u="sng" dirty="0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came to lick</a:t>
            </a:r>
            <a:r>
              <a:rPr lang="en-US" altLang="zh-CN" sz="36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 my hand and face, and it </a:t>
            </a:r>
            <a:r>
              <a:rPr lang="en-US" altLang="zh-CN" sz="3600" u="sng" dirty="0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melted</a:t>
            </a:r>
            <a:r>
              <a:rPr lang="en-US" altLang="zh-CN" sz="36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 my heart.</a:t>
            </a:r>
            <a:endParaRPr lang="en-US" altLang="zh-CN" sz="36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36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_____________________________, the dog came to lick my hand and face, and it melted my heart.</a:t>
            </a:r>
            <a:endParaRPr lang="en-US" altLang="zh-CN" sz="36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3600" b="1" dirty="0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Eyes widened</a:t>
            </a:r>
            <a:r>
              <a:rPr lang="en-US" altLang="zh-CN" sz="36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, the dog came to lick my hand and face, __________ melted my heart.</a:t>
            </a:r>
            <a:endParaRPr lang="en-US" altLang="zh-CN" sz="36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45013" y="2770574"/>
            <a:ext cx="7353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dirty="0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Widening its </a:t>
            </a:r>
            <a:r>
              <a:rPr lang="en-US" altLang="zh-CN" sz="3600" b="1" dirty="0" err="1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eys</a:t>
            </a:r>
            <a:r>
              <a:rPr lang="en-US" altLang="zh-CN" sz="3600" b="1" dirty="0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/ Eyes widened</a:t>
            </a:r>
            <a:endParaRPr lang="en-US" altLang="zh-CN" sz="3600" b="1" dirty="0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761307" y="4911453"/>
            <a:ext cx="160909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600" b="1" dirty="0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which </a:t>
            </a:r>
            <a:endParaRPr lang="en-US" altLang="zh-CN" sz="3600" b="1" dirty="0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pic>
        <p:nvPicPr>
          <p:cNvPr id="2" name="舔手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3052" y="765174"/>
            <a:ext cx="3566971" cy="5314951"/>
          </a:xfrm>
          <a:prstGeom prst="rect">
            <a:avLst/>
          </a:prstGeom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1743"/>
</p:tagLst>
</file>

<file path=ppt/tags/tag10.xml><?xml version="1.0" encoding="utf-8"?>
<p:tagLst xmlns:p="http://schemas.openxmlformats.org/presentationml/2006/main">
  <p:tag name="KSO_WM_TEMPLATE_CATEGORY" val="custom"/>
  <p:tag name="KSO_WM_TEMPLATE_INDEX" val="20181743"/>
  <p:tag name="KSO_WM_UNIT_TYPE" val="h_a"/>
  <p:tag name="KSO_WM_UNIT_INDEX" val="2_1"/>
  <p:tag name="KSO_WM_UNIT_LAYERLEVEL" val="1_1"/>
  <p:tag name="KSO_WM_UNIT_VALUE" val="3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_1"/>
  <p:tag name="KSO_WM_UNIT_ID" val="custom20181743_27*h_a*2_1"/>
  <p:tag name="KSO_WM_UNIT_PRESET_TEXT" val="Plan B"/>
  <p:tag name="KSO_WM_UNIT_TEXT_FILL_FORE_SCHEMECOLOR_INDEX" val="13"/>
  <p:tag name="KSO_WM_UNIT_TEXT_FILL_TYPE" val="1"/>
  <p:tag name="KSO_WM_UNIT_USESOURCEFORMAT_APPLY" val="1"/>
</p:tagLst>
</file>

<file path=ppt/tags/tag11.xml><?xml version="1.0" encoding="utf-8"?>
<p:tagLst xmlns:p="http://schemas.openxmlformats.org/presentationml/2006/main">
  <p:tag name="KSO_WM_TAG_VERSION" val="1.0"/>
  <p:tag name="KSO_WM_SLIDE_ITEM_CNT" val="2"/>
  <p:tag name="KSO_WM_SLIDE_LAYOUT" val="a_b"/>
  <p:tag name="KSO_WM_SLIDE_LAYOUT_CNT" val="1_1"/>
  <p:tag name="KSO_WM_SLIDE_TYPE" val="title"/>
  <p:tag name="KSO_WM_BEAUTIFY_FLAG" val="#wm#"/>
  <p:tag name="KSO_WM_COMBINE_RELATE_SLIDE_ID" val="background20179184_1"/>
  <p:tag name="KSO_WM_TEMPLATE_CATEGORY" val="custom"/>
  <p:tag name="KSO_WM_TEMPLATE_INDEX" val="20181743"/>
  <p:tag name="KSO_WM_SLIDE_ID" val="custom20181743_1"/>
  <p:tag name="KSO_WM_SLIDE_INDEX" val="1"/>
  <p:tag name="KSO_WM_TEMPLATE_SUBCATEGORY" val="combine"/>
  <p:tag name="KSO_WM_TEMPLATE_THUMBS_INDEX" val="1、4、5、6、10、11、17、27、28、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0181743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181743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181743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181743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181743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181743"/>
</p:tagLst>
</file>

<file path=ppt/tags/tag18.xml><?xml version="1.0" encoding="utf-8"?>
<p:tagLst xmlns:p="http://schemas.openxmlformats.org/presentationml/2006/main">
  <p:tag name="KSO_WM_TEMPLATE_CATEGORY" val="custom"/>
  <p:tag name="KSO_WM_TEMPLATE_INDEX" val="20181743"/>
  <p:tag name="KSO_WM_UNIT_TYPE" val="h_a"/>
  <p:tag name="KSO_WM_UNIT_INDEX" val="2_1"/>
  <p:tag name="KSO_WM_UNIT_LAYERLEVEL" val="1_1"/>
  <p:tag name="KSO_WM_UNIT_VALUE" val="3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_1"/>
  <p:tag name="KSO_WM_UNIT_ID" val="custom20181743_27*h_a*2_1"/>
  <p:tag name="KSO_WM_UNIT_PRESET_TEXT" val="Plan B"/>
  <p:tag name="KSO_WM_UNIT_TEXT_FILL_FORE_SCHEMECOLOR_INDEX" val="13"/>
  <p:tag name="KSO_WM_UNIT_TEXT_FILL_TYPE" val="1"/>
  <p:tag name="KSO_WM_UNIT_USESOURCEFORMAT_APPLY" val="1"/>
</p:tagLst>
</file>

<file path=ppt/tags/tag19.xml><?xml version="1.0" encoding="utf-8"?>
<p:tagLst xmlns:p="http://schemas.openxmlformats.org/presentationml/2006/main">
  <p:tag name="KSO_WM_TAG_VERSION" val="1.0"/>
  <p:tag name="KSO_WM_SLIDE_ITEM_CNT" val="2"/>
  <p:tag name="KSO_WM_SLIDE_LAYOUT" val="a_b"/>
  <p:tag name="KSO_WM_SLIDE_LAYOUT_CNT" val="1_1"/>
  <p:tag name="KSO_WM_SLIDE_TYPE" val="title"/>
  <p:tag name="KSO_WM_BEAUTIFY_FLAG" val="#wm#"/>
  <p:tag name="KSO_WM_COMBINE_RELATE_SLIDE_ID" val="background20179184_1"/>
  <p:tag name="KSO_WM_TEMPLATE_CATEGORY" val="custom"/>
  <p:tag name="KSO_WM_TEMPLATE_INDEX" val="20181743"/>
  <p:tag name="KSO_WM_SLIDE_ID" val="custom20181743_1"/>
  <p:tag name="KSO_WM_SLIDE_INDEX" val="1"/>
  <p:tag name="KSO_WM_TEMPLATE_SUBCATEGORY" val="combine"/>
  <p:tag name="KSO_WM_TEMPLATE_THUMBS_INDEX" val="1、4、5、6、10、11、17、27、28、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1743"/>
</p:tagLst>
</file>

<file path=ppt/tags/tag20.xml><?xml version="1.0" encoding="utf-8"?>
<p:tagLst xmlns:p="http://schemas.openxmlformats.org/presentationml/2006/main">
  <p:tag name="KSO_WM_TEMPLATE_CATEGORY" val="custom"/>
  <p:tag name="KSO_WM_TEMPLATE_INDEX" val="20181743"/>
  <p:tag name="KSO_WM_UNIT_TYPE" val="d"/>
  <p:tag name="KSO_WM_UNIT_INDEX" val="1"/>
  <p:tag name="KSO_WM_UNIT_LAYERLEVEL" val="1"/>
  <p:tag name="KSO_WM_UNIT_VALUE" val="779*734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_1"/>
  <p:tag name="KSO_WM_UNIT_ID" val="custom20181743_27*d*1"/>
  <p:tag name="KSO_WM_UNIT_USESOURCEFORMAT_APPLY" val="1"/>
</p:tagLst>
</file>

<file path=ppt/tags/tag21.xml><?xml version="1.0" encoding="utf-8"?>
<p:tagLst xmlns:p="http://schemas.openxmlformats.org/presentationml/2006/main">
  <p:tag name="KSO_WM_TAG_VERSION" val="1.0"/>
  <p:tag name="KSO_WM_SLIDE_ITEM_CNT" val="4"/>
  <p:tag name="KSO_WM_SLIDE_LAYOUT" val="a_d_h"/>
  <p:tag name="KSO_WM_SLIDE_LAYOUT_CNT" val="1_2_2"/>
  <p:tag name="KSO_WM_SLIDE_TYPE" val="text"/>
  <p:tag name="KSO_WM_BEAUTIFY_FLAG" val="#wm#"/>
  <p:tag name="KSO_WM_SLIDE_POSITION" val="23*177"/>
  <p:tag name="KSO_WM_SLIDE_SIZE" val="911*290"/>
  <p:tag name="KSO_WM_COMBINE_RELATE_SLIDE_ID" val="background20179184_11"/>
  <p:tag name="KSO_WM_TEMPLATE_CATEGORY" val="custom"/>
  <p:tag name="KSO_WM_TEMPLATE_INDEX" val="20181743"/>
  <p:tag name="KSO_WM_SLIDE_ID" val="custom20181743_27"/>
  <p:tag name="KSO_WM_SLIDE_INDEX" val="27"/>
  <p:tag name="KSO_WM_TEMPLATE_SUBCATEGORY" val="combine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181743"/>
</p:tagLst>
</file>

<file path=ppt/tags/tag23.xml><?xml version="1.0" encoding="utf-8"?>
<p:tagLst xmlns:p="http://schemas.openxmlformats.org/presentationml/2006/main">
  <p:tag name="KSO_WM_TAG_VERSION" val="1.0"/>
  <p:tag name="KSO_WM_SLIDE_ITEM_CNT" val="2"/>
  <p:tag name="KSO_WM_SLIDE_LAYOUT" val="a_b"/>
  <p:tag name="KSO_WM_SLIDE_LAYOUT_CNT" val="1_1"/>
  <p:tag name="KSO_WM_SLIDE_TYPE" val="endPage"/>
  <p:tag name="KSO_WM_BEAUTIFY_FLAG" val="#wm#"/>
  <p:tag name="KSO_WM_COMBINE_RELATE_SLIDE_ID" val="background20179184_12"/>
  <p:tag name="KSO_WM_TEMPLATE_CATEGORY" val="custom"/>
  <p:tag name="KSO_WM_TEMPLATE_INDEX" val="20181743"/>
  <p:tag name="KSO_WM_SLIDE_ID" val="custom20181743_28"/>
  <p:tag name="KSO_WM_SLIDE_INDEX" val="28"/>
  <p:tag name="KSO_WM_TEMPLATE_SUBCATEGORY" val="combine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COMBINE_RELATE_SLIDE_ID" val="background20179184_1"/>
  <p:tag name="KSO_WM_TEMPLATE_CATEGORY" val="custom"/>
  <p:tag name="KSO_WM_TEMPLATE_INDEX" val="20181743"/>
  <p:tag name="KSO_WM_TEMPLATE_SUBCATEGORY" val="combine"/>
  <p:tag name="KSO_WM_TEMPLATE_THUMBS_INDEX" val="1、4、5、6、10、11、17、27、28"/>
</p:tagLst>
</file>

<file path=ppt/tags/tag4.xml><?xml version="1.0" encoding="utf-8"?>
<p:tagLst xmlns:p="http://schemas.openxmlformats.org/presentationml/2006/main">
  <p:tag name="KSO_WM_TAG_VERSION" val="1.0"/>
  <p:tag name="KSO_WM_SLIDE_ITEM_CNT" val="2"/>
  <p:tag name="KSO_WM_SLIDE_LAYOUT" val="a_b"/>
  <p:tag name="KSO_WM_SLIDE_LAYOUT_CNT" val="1_1"/>
  <p:tag name="KSO_WM_SLIDE_TYPE" val="endPage"/>
  <p:tag name="KSO_WM_BEAUTIFY_FLAG" val="#wm#"/>
  <p:tag name="KSO_WM_COMBINE_RELATE_SLIDE_ID" val="background20179184_12"/>
  <p:tag name="KSO_WM_TEMPLATE_CATEGORY" val="custom"/>
  <p:tag name="KSO_WM_TEMPLATE_INDEX" val="20181743"/>
  <p:tag name="KSO_WM_SLIDE_ID" val="custom20181743_28"/>
  <p:tag name="KSO_WM_SLIDE_INDEX" val="28"/>
  <p:tag name="KSO_WM_TEMPLATE_SUBCATEGORY" val="combine"/>
</p:tagLst>
</file>

<file path=ppt/tags/tag5.xml><?xml version="1.0" encoding="utf-8"?>
<p:tagLst xmlns:p="http://schemas.openxmlformats.org/presentationml/2006/main">
  <p:tag name="KSO_WM_TEMPLATE_CATEGORY" val="custom"/>
  <p:tag name="KSO_WM_TEMPLATE_INDEX" val="20181743"/>
  <p:tag name="KSO_WM_UNIT_TYPE" val="h_a"/>
  <p:tag name="KSO_WM_UNIT_INDEX" val="2_1"/>
  <p:tag name="KSO_WM_UNIT_LAYERLEVEL" val="1_1"/>
  <p:tag name="KSO_WM_UNIT_VALUE" val="3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_1"/>
  <p:tag name="KSO_WM_UNIT_ID" val="custom20181743_27*h_a*2_1"/>
  <p:tag name="KSO_WM_UNIT_PRESET_TEXT" val="Plan B"/>
  <p:tag name="KSO_WM_UNIT_TEXT_FILL_FORE_SCHEMECOLOR_INDEX" val="13"/>
  <p:tag name="KSO_WM_UNIT_TEXT_FILL_TYPE" val="1"/>
  <p:tag name="KSO_WM_UNIT_USESOURCEFORMAT_APPLY" val="1"/>
</p:tagLst>
</file>

<file path=ppt/tags/tag6.xml><?xml version="1.0" encoding="utf-8"?>
<p:tagLst xmlns:p="http://schemas.openxmlformats.org/presentationml/2006/main">
  <p:tag name="KSO_WM_TAG_VERSION" val="1.0"/>
  <p:tag name="KSO_WM_SLIDE_ITEM_CNT" val="2"/>
  <p:tag name="KSO_WM_SLIDE_LAYOUT" val="a_b"/>
  <p:tag name="KSO_WM_SLIDE_LAYOUT_CNT" val="1_1"/>
  <p:tag name="KSO_WM_SLIDE_TYPE" val="title"/>
  <p:tag name="KSO_WM_BEAUTIFY_FLAG" val="#wm#"/>
  <p:tag name="KSO_WM_COMBINE_RELATE_SLIDE_ID" val="background20179184_1"/>
  <p:tag name="KSO_WM_TEMPLATE_CATEGORY" val="custom"/>
  <p:tag name="KSO_WM_TEMPLATE_INDEX" val="20181743"/>
  <p:tag name="KSO_WM_SLIDE_ID" val="custom20181743_1"/>
  <p:tag name="KSO_WM_SLIDE_INDEX" val="1"/>
  <p:tag name="KSO_WM_TEMPLATE_SUBCATEGORY" val="combine"/>
  <p:tag name="KSO_WM_TEMPLATE_THUMBS_INDEX" val="1、4、5、6、10、11、17、27、28、"/>
</p:tagLst>
</file>

<file path=ppt/tags/tag7.xml><?xml version="1.0" encoding="utf-8"?>
<p:tagLst xmlns:p="http://schemas.openxmlformats.org/presentationml/2006/main">
  <p:tag name="KSO_WM_UNIT_TABLE_BEAUTIFY" val="smartTable{ae054a31-30f9-43ab-901f-6fcb215a7d2c}"/>
  <p:tag name="TABLE_ENDDRAG_ORIGIN_RECT" val="886*469"/>
  <p:tag name="TABLE_ENDDRAG_RECT" val="53*62*886*469"/>
</p:tagLst>
</file>

<file path=ppt/tags/tag8.xml><?xml version="1.0" encoding="utf-8"?>
<p:tagLst xmlns:p="http://schemas.openxmlformats.org/presentationml/2006/main">
  <p:tag name="KSO_WM_TEMPLATE_CATEGORY" val="custom"/>
  <p:tag name="KSO_WM_TEMPLATE_INDEX" val="20181743"/>
  <p:tag name="KSO_WM_UNIT_TYPE" val="h_a"/>
  <p:tag name="KSO_WM_UNIT_INDEX" val="2_1"/>
  <p:tag name="KSO_WM_UNIT_LAYERLEVEL" val="1_1"/>
  <p:tag name="KSO_WM_UNIT_VALUE" val="3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_1"/>
  <p:tag name="KSO_WM_UNIT_ID" val="custom20181743_27*h_a*2_1"/>
  <p:tag name="KSO_WM_UNIT_PRESET_TEXT" val="Plan B"/>
  <p:tag name="KSO_WM_UNIT_TEXT_FILL_FORE_SCHEMECOLOR_INDEX" val="13"/>
  <p:tag name="KSO_WM_UNIT_TEXT_FILL_TYPE" val="1"/>
  <p:tag name="KSO_WM_UNIT_USESOURCEFORMAT_APPLY" val="1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181743"/>
</p:tagLst>
</file>

<file path=ppt/theme/theme1.xml><?xml version="1.0" encoding="utf-8"?>
<a:theme xmlns:a="http://schemas.openxmlformats.org/drawingml/2006/main" name="2_Office 主题​​">
  <a:themeElements>
    <a:clrScheme name="92903">
      <a:dk1>
        <a:sysClr val="windowText" lastClr="000000"/>
      </a:dk1>
      <a:lt1>
        <a:sysClr val="window" lastClr="FFFFFF"/>
      </a:lt1>
      <a:dk2>
        <a:srgbClr val="FF0000"/>
      </a:dk2>
      <a:lt2>
        <a:srgbClr val="E7E6E6"/>
      </a:lt2>
      <a:accent1>
        <a:srgbClr val="000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3547</Words>
  <Application>WPS 演示</Application>
  <PresentationFormat>宽屏</PresentationFormat>
  <Paragraphs>180</Paragraphs>
  <Slides>17</Slides>
  <Notes>4</Notes>
  <HiddenSlides>0</HiddenSlides>
  <MMClips>8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40" baseType="lpstr">
      <vt:lpstr>Arial</vt:lpstr>
      <vt:lpstr>宋体</vt:lpstr>
      <vt:lpstr>Wingdings</vt:lpstr>
      <vt:lpstr>Calibri</vt:lpstr>
      <vt:lpstr>新蒂黑板报</vt:lpstr>
      <vt:lpstr>Times New Roman</vt:lpstr>
      <vt:lpstr>HelveticaNeue</vt:lpstr>
      <vt:lpstr>华文新魏</vt:lpstr>
      <vt:lpstr>Arial Black</vt:lpstr>
      <vt:lpstr>华文隶书</vt:lpstr>
      <vt:lpstr>Arial Rounded MT Bold</vt:lpstr>
      <vt:lpstr>Tw Cen MT</vt:lpstr>
      <vt:lpstr>微软雅黑</vt:lpstr>
      <vt:lpstr>Traditional Arabic</vt:lpstr>
      <vt:lpstr>Rockwell Extra Bold</vt:lpstr>
      <vt:lpstr>锐字荣光粗黑简1.0</vt:lpstr>
      <vt:lpstr>Cambria</vt:lpstr>
      <vt:lpstr>Wingdings</vt:lpstr>
      <vt:lpstr>Berlin Sans FB Demi</vt:lpstr>
      <vt:lpstr>Corbel</vt:lpstr>
      <vt:lpstr>Arial Unicode MS</vt:lpstr>
      <vt:lpstr>黑体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52</cp:revision>
  <dcterms:created xsi:type="dcterms:W3CDTF">2018-09-03T07:52:00Z</dcterms:created>
  <dcterms:modified xsi:type="dcterms:W3CDTF">2025-09-23T06:03:41Z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RubyTemplateID">
    <vt:lpwstr>8</vt:lpwstr>
  </property>
  <property fmtid="{D5CDD505-2E9C-101B-9397-08002B2CF9AE}" pid="3" name="KSOProductBuildVer">
    <vt:lpwstr>2052-11.8.2.7978</vt:lpwstr>
  </property>
  <property fmtid="{D5CDD505-2E9C-101B-9397-08002B2CF9AE}" pid="4" name="ICV">
    <vt:lpwstr>7C526217CED544BD98A59A57D1284595</vt:lpwstr>
  </property>
</Properties>
</file>