
<file path=[Content_Types].xml><?xml version="1.0" encoding="utf-8"?>
<Types xmlns="http://schemas.openxmlformats.org/package/2006/content-types">
  <Default Extension="png" ContentType="image/png"/>
  <Default Extension="jpeg" ContentType="image/jpe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3"/>
  </p:sldMasterIdLst>
  <p:sldIdLst>
    <p:sldId id="324" r:id="rId4"/>
    <p:sldId id="256" r:id="rId5"/>
    <p:sldId id="295" r:id="rId6"/>
    <p:sldId id="293" r:id="rId7"/>
    <p:sldId id="290" r:id="rId8"/>
    <p:sldId id="262" r:id="rId9"/>
    <p:sldId id="296" r:id="rId10"/>
    <p:sldId id="259" r:id="rId11"/>
    <p:sldId id="260" r:id="rId12"/>
    <p:sldId id="298" r:id="rId13"/>
    <p:sldId id="299" r:id="rId14"/>
    <p:sldId id="263" r:id="rId15"/>
    <p:sldId id="265" r:id="rId16"/>
    <p:sldId id="271" r:id="rId17"/>
    <p:sldId id="272" r:id="rId18"/>
    <p:sldId id="273" r:id="rId19"/>
    <p:sldId id="274" r:id="rId20"/>
    <p:sldId id="275" r:id="rId21"/>
    <p:sldId id="276" r:id="rId22"/>
    <p:sldId id="279" r:id="rId23"/>
    <p:sldId id="280" r:id="rId24"/>
    <p:sldId id="281" r:id="rId25"/>
    <p:sldId id="282" r:id="rId26"/>
    <p:sldId id="283" r:id="rId27"/>
    <p:sldId id="284" r:id="rId28"/>
    <p:sldId id="285" r:id="rId29"/>
    <p:sldId id="286" r:id="rId30"/>
    <p:sldId id="287" r:id="rId31"/>
    <p:sldId id="288" r:id="rId32"/>
    <p:sldId id="289" r:id="rId33"/>
  </p:sldIdLst>
  <p:sldSz cx="12192000" cy="6858000"/>
  <p:notesSz cx="6858000" cy="9144000"/>
  <p:embeddedFontLst>
    <p:embeddedFont>
      <p:font typeface="汉仪大宋简" panose="02010600000101010101" charset="-122"/>
      <p:regular r:id="rId37"/>
    </p:embeddedFont>
    <p:embeddedFont>
      <p:font typeface="Arial Black" panose="020B0A04020102020204" charset="0"/>
      <p:bold r:id="rId38"/>
    </p:embeddedFont>
    <p:embeddedFont>
      <p:font typeface="汉仪中宋简" panose="02010600000101010101" charset="0"/>
      <p:regular r:id="rId39"/>
    </p:embeddedFont>
    <p:embeddedFont>
      <p:font typeface="方正楷体简体" panose="02000000000000000000" charset="-122"/>
      <p:regular r:id="rId40"/>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7" d="100"/>
          <a:sy n="107" d="100"/>
        </p:scale>
        <p:origin x="60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0" Type="http://schemas.openxmlformats.org/officeDocument/2006/relationships/font" Target="fonts/font4.fntdata"/><Relationship Id="rId4" Type="http://schemas.openxmlformats.org/officeDocument/2006/relationships/slide" Target="slides/slide1.xml"/><Relationship Id="rId39" Type="http://schemas.openxmlformats.org/officeDocument/2006/relationships/font" Target="fonts/font3.fntdata"/><Relationship Id="rId38" Type="http://schemas.openxmlformats.org/officeDocument/2006/relationships/font" Target="fonts/font2.fntdata"/><Relationship Id="rId37" Type="http://schemas.openxmlformats.org/officeDocument/2006/relationships/font" Target="fonts/font1.fntdata"/><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Master" Target="slideMasters/slideMaster2.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9" Type="http://schemas.openxmlformats.org/officeDocument/2006/relationships/image" Target="../media/image4.png"/><Relationship Id="rId8" Type="http://schemas.openxmlformats.org/officeDocument/2006/relationships/tags" Target="../tags/tag4.xml"/><Relationship Id="rId7" Type="http://schemas.openxmlformats.org/officeDocument/2006/relationships/image" Target="../media/image3.png"/><Relationship Id="rId6" Type="http://schemas.openxmlformats.org/officeDocument/2006/relationships/tags" Target="../tags/tag3.xml"/><Relationship Id="rId5" Type="http://schemas.openxmlformats.org/officeDocument/2006/relationships/image" Target="../media/image2.png"/><Relationship Id="rId4" Type="http://schemas.openxmlformats.org/officeDocument/2006/relationships/tags" Target="../tags/tag2.xml"/><Relationship Id="rId3" Type="http://schemas.openxmlformats.org/officeDocument/2006/relationships/image" Target="../media/image1.png"/><Relationship Id="rId2" Type="http://schemas.openxmlformats.org/officeDocument/2006/relationships/tags" Target="../tags/tag1.xml"/><Relationship Id="rId16" Type="http://schemas.openxmlformats.org/officeDocument/2006/relationships/tags" Target="../tags/tag9.xml"/><Relationship Id="rId15" Type="http://schemas.openxmlformats.org/officeDocument/2006/relationships/tags" Target="../tags/tag8.xml"/><Relationship Id="rId14" Type="http://schemas.openxmlformats.org/officeDocument/2006/relationships/tags" Target="../tags/tag7.xml"/><Relationship Id="rId13" Type="http://schemas.openxmlformats.org/officeDocument/2006/relationships/image" Target="../media/image6.png"/><Relationship Id="rId12" Type="http://schemas.openxmlformats.org/officeDocument/2006/relationships/tags" Target="../tags/tag6.xml"/><Relationship Id="rId11" Type="http://schemas.openxmlformats.org/officeDocument/2006/relationships/image" Target="../media/image5.png"/><Relationship Id="rId10" Type="http://schemas.openxmlformats.org/officeDocument/2006/relationships/tags" Target="../tags/tag5.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tags" Target="../tags/tag61.xml"/><Relationship Id="rId5" Type="http://schemas.openxmlformats.org/officeDocument/2006/relationships/tags" Target="../tags/tag60.xml"/><Relationship Id="rId4" Type="http://schemas.openxmlformats.org/officeDocument/2006/relationships/tags" Target="../tags/tag59.xml"/><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image" Target="../media/image4.png"/><Relationship Id="rId8" Type="http://schemas.openxmlformats.org/officeDocument/2006/relationships/tags" Target="../tags/tag65.xml"/><Relationship Id="rId7" Type="http://schemas.openxmlformats.org/officeDocument/2006/relationships/image" Target="../media/image2.png"/><Relationship Id="rId6" Type="http://schemas.openxmlformats.org/officeDocument/2006/relationships/tags" Target="../tags/tag64.xml"/><Relationship Id="rId5" Type="http://schemas.openxmlformats.org/officeDocument/2006/relationships/image" Target="../media/image3.png"/><Relationship Id="rId4" Type="http://schemas.openxmlformats.org/officeDocument/2006/relationships/tags" Target="../tags/tag63.xml"/><Relationship Id="rId3" Type="http://schemas.openxmlformats.org/officeDocument/2006/relationships/image" Target="../media/image1.png"/><Relationship Id="rId2" Type="http://schemas.openxmlformats.org/officeDocument/2006/relationships/tags" Target="../tags/tag62.xml"/><Relationship Id="rId16" Type="http://schemas.openxmlformats.org/officeDocument/2006/relationships/tags" Target="../tags/tag70.xml"/><Relationship Id="rId15" Type="http://schemas.openxmlformats.org/officeDocument/2006/relationships/tags" Target="../tags/tag69.xml"/><Relationship Id="rId14" Type="http://schemas.openxmlformats.org/officeDocument/2006/relationships/tags" Target="../tags/tag68.xml"/><Relationship Id="rId13" Type="http://schemas.openxmlformats.org/officeDocument/2006/relationships/image" Target="../media/image6.png"/><Relationship Id="rId12" Type="http://schemas.openxmlformats.org/officeDocument/2006/relationships/tags" Target="../tags/tag67.xml"/><Relationship Id="rId11" Type="http://schemas.openxmlformats.org/officeDocument/2006/relationships/image" Target="../media/image5.png"/><Relationship Id="rId10" Type="http://schemas.openxmlformats.org/officeDocument/2006/relationships/tags" Target="../tags/tag66.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87.xml"/><Relationship Id="rId8" Type="http://schemas.openxmlformats.org/officeDocument/2006/relationships/image" Target="../media/image6.png"/><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tags" Target="../tags/tag81.xml"/><Relationship Id="rId11" Type="http://schemas.openxmlformats.org/officeDocument/2006/relationships/tags" Target="../tags/tag89.xml"/><Relationship Id="rId10" Type="http://schemas.openxmlformats.org/officeDocument/2006/relationships/tags" Target="../tags/tag88.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94.xml"/><Relationship Id="rId5" Type="http://schemas.openxmlformats.org/officeDocument/2006/relationships/tags" Target="../tags/tag93.xml"/><Relationship Id="rId4" Type="http://schemas.openxmlformats.org/officeDocument/2006/relationships/tags" Target="../tags/tag92.xml"/><Relationship Id="rId3" Type="http://schemas.openxmlformats.org/officeDocument/2006/relationships/tags" Target="../tags/tag91.xml"/><Relationship Id="rId2" Type="http://schemas.openxmlformats.org/officeDocument/2006/relationships/tags" Target="../tags/tag90.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100.xml"/><Relationship Id="rId8" Type="http://schemas.openxmlformats.org/officeDocument/2006/relationships/tags" Target="../tags/tag99.xml"/><Relationship Id="rId7" Type="http://schemas.openxmlformats.org/officeDocument/2006/relationships/tags" Target="../tags/tag98.xml"/><Relationship Id="rId6" Type="http://schemas.openxmlformats.org/officeDocument/2006/relationships/tags" Target="../tags/tag97.xml"/><Relationship Id="rId5" Type="http://schemas.openxmlformats.org/officeDocument/2006/relationships/image" Target="../media/image8.png"/><Relationship Id="rId4" Type="http://schemas.openxmlformats.org/officeDocument/2006/relationships/tags" Target="../tags/tag96.xml"/><Relationship Id="rId3" Type="http://schemas.openxmlformats.org/officeDocument/2006/relationships/image" Target="../media/image7.png"/><Relationship Id="rId2" Type="http://schemas.openxmlformats.org/officeDocument/2006/relationships/tags" Target="../tags/tag95.xml"/><Relationship Id="rId12" Type="http://schemas.openxmlformats.org/officeDocument/2006/relationships/tags" Target="../tags/tag103.xml"/><Relationship Id="rId11" Type="http://schemas.openxmlformats.org/officeDocument/2006/relationships/tags" Target="../tags/tag102.xml"/><Relationship Id="rId10" Type="http://schemas.openxmlformats.org/officeDocument/2006/relationships/tags" Target="../tags/tag101.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111.xml"/><Relationship Id="rId8" Type="http://schemas.openxmlformats.org/officeDocument/2006/relationships/tags" Target="../tags/tag110.xml"/><Relationship Id="rId7" Type="http://schemas.openxmlformats.org/officeDocument/2006/relationships/tags" Target="../tags/tag109.xml"/><Relationship Id="rId6" Type="http://schemas.openxmlformats.org/officeDocument/2006/relationships/tags" Target="../tags/tag108.xml"/><Relationship Id="rId5" Type="http://schemas.openxmlformats.org/officeDocument/2006/relationships/tags" Target="../tags/tag107.xml"/><Relationship Id="rId4" Type="http://schemas.openxmlformats.org/officeDocument/2006/relationships/tags" Target="../tags/tag106.xml"/><Relationship Id="rId3" Type="http://schemas.openxmlformats.org/officeDocument/2006/relationships/tags" Target="../tags/tag105.xml"/><Relationship Id="rId2" Type="http://schemas.openxmlformats.org/officeDocument/2006/relationships/tags" Target="../tags/tag104.xml"/><Relationship Id="rId10"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7" Type="http://schemas.openxmlformats.org/officeDocument/2006/relationships/tags" Target="../tags/tag117.xml"/><Relationship Id="rId6" Type="http://schemas.openxmlformats.org/officeDocument/2006/relationships/tags" Target="../tags/tag116.xml"/><Relationship Id="rId5" Type="http://schemas.openxmlformats.org/officeDocument/2006/relationships/tags" Target="../tags/tag115.xml"/><Relationship Id="rId4" Type="http://schemas.openxmlformats.org/officeDocument/2006/relationships/tags" Target="../tags/tag114.xml"/><Relationship Id="rId3" Type="http://schemas.openxmlformats.org/officeDocument/2006/relationships/tags" Target="../tags/tag113.xml"/><Relationship Id="rId2" Type="http://schemas.openxmlformats.org/officeDocument/2006/relationships/tags" Target="../tags/tag112.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125.xml"/><Relationship Id="rId8" Type="http://schemas.openxmlformats.org/officeDocument/2006/relationships/tags" Target="../tags/tag124.xml"/><Relationship Id="rId7" Type="http://schemas.openxmlformats.org/officeDocument/2006/relationships/tags" Target="../tags/tag123.xml"/><Relationship Id="rId6" Type="http://schemas.openxmlformats.org/officeDocument/2006/relationships/tags" Target="../tags/tag122.xml"/><Relationship Id="rId5" Type="http://schemas.openxmlformats.org/officeDocument/2006/relationships/tags" Target="../tags/tag121.xml"/><Relationship Id="rId4" Type="http://schemas.openxmlformats.org/officeDocument/2006/relationships/tags" Target="../tags/tag120.xml"/><Relationship Id="rId3" Type="http://schemas.openxmlformats.org/officeDocument/2006/relationships/tags" Target="../tags/tag119.xml"/><Relationship Id="rId2" Type="http://schemas.openxmlformats.org/officeDocument/2006/relationships/tags" Target="../tags/tag118.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5" Type="http://schemas.openxmlformats.org/officeDocument/2006/relationships/tags" Target="../tags/tag129.xml"/><Relationship Id="rId4" Type="http://schemas.openxmlformats.org/officeDocument/2006/relationships/tags" Target="../tags/tag128.xml"/><Relationship Id="rId3" Type="http://schemas.openxmlformats.org/officeDocument/2006/relationships/tags" Target="../tags/tag127.xml"/><Relationship Id="rId2" Type="http://schemas.openxmlformats.org/officeDocument/2006/relationships/tags" Target="../tags/tag126.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132.xml"/><Relationship Id="rId3" Type="http://schemas.openxmlformats.org/officeDocument/2006/relationships/tags" Target="../tags/tag131.xml"/><Relationship Id="rId2" Type="http://schemas.openxmlformats.org/officeDocument/2006/relationships/tags" Target="../tags/tag130.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5" Type="http://schemas.openxmlformats.org/officeDocument/2006/relationships/tags" Target="../tags/tag136.xml"/><Relationship Id="rId4" Type="http://schemas.openxmlformats.org/officeDocument/2006/relationships/tags" Target="../tags/tag135.xml"/><Relationship Id="rId3" Type="http://schemas.openxmlformats.org/officeDocument/2006/relationships/tags" Target="../tags/tag134.xml"/><Relationship Id="rId2" Type="http://schemas.openxmlformats.org/officeDocument/2006/relationships/tags" Target="../tags/tag133.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141.xml"/><Relationship Id="rId5" Type="http://schemas.openxmlformats.org/officeDocument/2006/relationships/tags" Target="../tags/tag140.xml"/><Relationship Id="rId4" Type="http://schemas.openxmlformats.org/officeDocument/2006/relationships/tags" Target="../tags/tag139.xml"/><Relationship Id="rId3" Type="http://schemas.openxmlformats.org/officeDocument/2006/relationships/tags" Target="../tags/tag138.xml"/><Relationship Id="rId2" Type="http://schemas.openxmlformats.org/officeDocument/2006/relationships/tags" Target="../tags/tag137.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9" Type="http://schemas.openxmlformats.org/officeDocument/2006/relationships/tags" Target="../tags/tag148.xml"/><Relationship Id="rId8" Type="http://schemas.openxmlformats.org/officeDocument/2006/relationships/image" Target="../media/image6.png"/><Relationship Id="rId7" Type="http://schemas.openxmlformats.org/officeDocument/2006/relationships/tags" Target="../tags/tag147.xml"/><Relationship Id="rId6" Type="http://schemas.openxmlformats.org/officeDocument/2006/relationships/tags" Target="../tags/tag146.xml"/><Relationship Id="rId5" Type="http://schemas.openxmlformats.org/officeDocument/2006/relationships/tags" Target="../tags/tag145.xml"/><Relationship Id="rId4" Type="http://schemas.openxmlformats.org/officeDocument/2006/relationships/tags" Target="../tags/tag144.xml"/><Relationship Id="rId3" Type="http://schemas.openxmlformats.org/officeDocument/2006/relationships/tags" Target="../tags/tag143.xml"/><Relationship Id="rId2" Type="http://schemas.openxmlformats.org/officeDocument/2006/relationships/tags" Target="../tags/tag142.xml"/><Relationship Id="rId11" Type="http://schemas.openxmlformats.org/officeDocument/2006/relationships/tags" Target="../tags/tag150.xml"/><Relationship Id="rId10" Type="http://schemas.openxmlformats.org/officeDocument/2006/relationships/tags" Target="../tags/tag149.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tags" Target="../tags/tag18.xml"/><Relationship Id="rId7" Type="http://schemas.openxmlformats.org/officeDocument/2006/relationships/image" Target="../media/image1.png"/><Relationship Id="rId6" Type="http://schemas.openxmlformats.org/officeDocument/2006/relationships/tags" Target="../tags/tag17.xml"/><Relationship Id="rId5" Type="http://schemas.openxmlformats.org/officeDocument/2006/relationships/image" Target="../media/image8.png"/><Relationship Id="rId4" Type="http://schemas.openxmlformats.org/officeDocument/2006/relationships/tags" Target="../tags/tag16.xml"/><Relationship Id="rId3" Type="http://schemas.openxmlformats.org/officeDocument/2006/relationships/image" Target="../media/image7.png"/><Relationship Id="rId2" Type="http://schemas.openxmlformats.org/officeDocument/2006/relationships/tags" Target="../tags/tag15.xml"/><Relationship Id="rId15" Type="http://schemas.openxmlformats.org/officeDocument/2006/relationships/tags" Target="../tags/tag23.xml"/><Relationship Id="rId14" Type="http://schemas.openxmlformats.org/officeDocument/2006/relationships/tags" Target="../tags/tag22.xml"/><Relationship Id="rId13" Type="http://schemas.openxmlformats.org/officeDocument/2006/relationships/tags" Target="../tags/tag21.xml"/><Relationship Id="rId12" Type="http://schemas.openxmlformats.org/officeDocument/2006/relationships/tags" Target="../tags/tag20.xml"/><Relationship Id="rId11" Type="http://schemas.openxmlformats.org/officeDocument/2006/relationships/image" Target="../media/image4.png"/><Relationship Id="rId10" Type="http://schemas.openxmlformats.org/officeDocument/2006/relationships/tags" Target="../tags/tag19.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9" Type="http://schemas.openxmlformats.org/officeDocument/2006/relationships/image" Target="../media/image4.png"/><Relationship Id="rId8" Type="http://schemas.openxmlformats.org/officeDocument/2006/relationships/tags" Target="../tags/tag27.xml"/><Relationship Id="rId7" Type="http://schemas.openxmlformats.org/officeDocument/2006/relationships/image" Target="../media/image1.png"/><Relationship Id="rId6" Type="http://schemas.openxmlformats.org/officeDocument/2006/relationships/tags" Target="../tags/tag26.xml"/><Relationship Id="rId5" Type="http://schemas.openxmlformats.org/officeDocument/2006/relationships/image" Target="../media/image2.png"/><Relationship Id="rId4" Type="http://schemas.openxmlformats.org/officeDocument/2006/relationships/tags" Target="../tags/tag25.xml"/><Relationship Id="rId3" Type="http://schemas.openxmlformats.org/officeDocument/2006/relationships/image" Target="../media/image3.png"/><Relationship Id="rId2" Type="http://schemas.openxmlformats.org/officeDocument/2006/relationships/tags" Target="../tags/tag24.xml"/><Relationship Id="rId14" Type="http://schemas.openxmlformats.org/officeDocument/2006/relationships/image" Target="../media/image6.png"/><Relationship Id="rId13" Type="http://schemas.openxmlformats.org/officeDocument/2006/relationships/tags" Target="../tags/tag31.xml"/><Relationship Id="rId12" Type="http://schemas.openxmlformats.org/officeDocument/2006/relationships/tags" Target="../tags/tag30.xml"/><Relationship Id="rId11" Type="http://schemas.openxmlformats.org/officeDocument/2006/relationships/tags" Target="../tags/tag29.xml"/><Relationship Id="rId10" Type="http://schemas.openxmlformats.org/officeDocument/2006/relationships/tags" Target="../tags/tag28.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7" Type="http://schemas.openxmlformats.org/officeDocument/2006/relationships/tags" Target="../tags/tag37.xml"/><Relationship Id="rId6" Type="http://schemas.openxmlformats.org/officeDocument/2006/relationships/tags" Target="../tags/tag36.xml"/><Relationship Id="rId5" Type="http://schemas.openxmlformats.org/officeDocument/2006/relationships/tags" Target="../tags/tag35.xml"/><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45.xml"/><Relationship Id="rId8" Type="http://schemas.openxmlformats.org/officeDocument/2006/relationships/tags" Target="../tags/tag44.xml"/><Relationship Id="rId7" Type="http://schemas.openxmlformats.org/officeDocument/2006/relationships/tags" Target="../tags/tag43.x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5" Type="http://schemas.openxmlformats.org/officeDocument/2006/relationships/tags" Target="../tags/tag49.xml"/><Relationship Id="rId4" Type="http://schemas.openxmlformats.org/officeDocument/2006/relationships/tags" Target="../tags/tag48.xml"/><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5" Type="http://schemas.openxmlformats.org/officeDocument/2006/relationships/tags" Target="../tags/tag56.xml"/><Relationship Id="rId4" Type="http://schemas.openxmlformats.org/officeDocument/2006/relationships/tags" Target="../tags/tag55.xml"/><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pic>
        <p:nvPicPr>
          <p:cNvPr id="16" name="图形 3"/>
          <p:cNvPicPr>
            <a:picLocks noChangeAspect="1"/>
          </p:cNvPicPr>
          <p:nvPr userDrawn="1">
            <p:custDataLst>
              <p:tags r:id="rId2"/>
            </p:custDataLst>
          </p:nvPr>
        </p:nvPicPr>
        <p:blipFill>
          <a:blip r:embed="rId3"/>
          <a:srcRect b="61083"/>
          <a:stretch>
            <a:fillRect/>
          </a:stretch>
        </p:blipFill>
        <p:spPr>
          <a:xfrm>
            <a:off x="4069715" y="5840095"/>
            <a:ext cx="5094605" cy="1017905"/>
          </a:xfrm>
          <a:custGeom>
            <a:avLst/>
            <a:gdLst/>
            <a:ahLst/>
            <a:cxnLst>
              <a:cxn ang="3">
                <a:pos x="hc" y="t"/>
              </a:cxn>
              <a:cxn ang="cd2">
                <a:pos x="l" y="vc"/>
              </a:cxn>
              <a:cxn ang="cd4">
                <a:pos x="hc" y="b"/>
              </a:cxn>
              <a:cxn ang="0">
                <a:pos x="r" y="vc"/>
              </a:cxn>
            </a:cxnLst>
            <a:rect l="l" t="t" r="r" b="b"/>
            <a:pathLst>
              <a:path w="8023" h="1603">
                <a:moveTo>
                  <a:pt x="0" y="0"/>
                </a:moveTo>
                <a:lnTo>
                  <a:pt x="8023" y="0"/>
                </a:lnTo>
                <a:lnTo>
                  <a:pt x="8023" y="1603"/>
                </a:lnTo>
                <a:lnTo>
                  <a:pt x="0" y="1603"/>
                </a:lnTo>
                <a:lnTo>
                  <a:pt x="0" y="0"/>
                </a:lnTo>
                <a:close/>
              </a:path>
            </a:pathLst>
          </a:custGeom>
        </p:spPr>
      </p:pic>
      <p:pic>
        <p:nvPicPr>
          <p:cNvPr id="21" name="图形 8"/>
          <p:cNvPicPr>
            <a:picLocks noChangeAspect="1"/>
          </p:cNvPicPr>
          <p:nvPr userDrawn="1">
            <p:custDataLst>
              <p:tags r:id="rId4"/>
            </p:custDataLst>
          </p:nvPr>
        </p:nvPicPr>
        <p:blipFill>
          <a:blip r:embed="rId5"/>
          <a:srcRect l="19088" t="36145"/>
          <a:stretch>
            <a:fillRect/>
          </a:stretch>
        </p:blipFill>
        <p:spPr>
          <a:xfrm>
            <a:off x="0" y="0"/>
            <a:ext cx="2896235" cy="2461260"/>
          </a:xfrm>
          <a:custGeom>
            <a:avLst/>
            <a:gdLst/>
            <a:ahLst/>
            <a:cxnLst>
              <a:cxn ang="3">
                <a:pos x="hc" y="t"/>
              </a:cxn>
              <a:cxn ang="cd2">
                <a:pos x="l" y="vc"/>
              </a:cxn>
              <a:cxn ang="cd4">
                <a:pos x="hc" y="b"/>
              </a:cxn>
              <a:cxn ang="0">
                <a:pos x="r" y="vc"/>
              </a:cxn>
            </a:cxnLst>
            <a:rect l="l" t="t" r="r" b="b"/>
            <a:pathLst>
              <a:path w="4561" h="3876">
                <a:moveTo>
                  <a:pt x="0" y="0"/>
                </a:moveTo>
                <a:lnTo>
                  <a:pt x="4561" y="0"/>
                </a:lnTo>
                <a:lnTo>
                  <a:pt x="4561" y="3876"/>
                </a:lnTo>
                <a:lnTo>
                  <a:pt x="0" y="3876"/>
                </a:lnTo>
                <a:lnTo>
                  <a:pt x="0" y="0"/>
                </a:lnTo>
                <a:close/>
              </a:path>
            </a:pathLst>
          </a:custGeom>
        </p:spPr>
      </p:pic>
      <p:pic>
        <p:nvPicPr>
          <p:cNvPr id="19" name="图形 6"/>
          <p:cNvPicPr>
            <a:picLocks noChangeAspect="1"/>
          </p:cNvPicPr>
          <p:nvPr userDrawn="1">
            <p:custDataLst>
              <p:tags r:id="rId6"/>
            </p:custDataLst>
          </p:nvPr>
        </p:nvPicPr>
        <p:blipFill>
          <a:blip r:embed="rId7"/>
          <a:srcRect r="42450" b="35066"/>
          <a:stretch>
            <a:fillRect/>
          </a:stretch>
        </p:blipFill>
        <p:spPr>
          <a:xfrm>
            <a:off x="9745345" y="4645025"/>
            <a:ext cx="2446655" cy="2212975"/>
          </a:xfrm>
          <a:custGeom>
            <a:avLst/>
            <a:gdLst/>
            <a:ahLst/>
            <a:cxnLst>
              <a:cxn ang="3">
                <a:pos x="hc" y="t"/>
              </a:cxn>
              <a:cxn ang="cd2">
                <a:pos x="l" y="vc"/>
              </a:cxn>
              <a:cxn ang="cd4">
                <a:pos x="hc" y="b"/>
              </a:cxn>
              <a:cxn ang="0">
                <a:pos x="r" y="vc"/>
              </a:cxn>
            </a:cxnLst>
            <a:rect l="l" t="t" r="r" b="b"/>
            <a:pathLst>
              <a:path w="3853" h="3485">
                <a:moveTo>
                  <a:pt x="0" y="0"/>
                </a:moveTo>
                <a:lnTo>
                  <a:pt x="3853" y="0"/>
                </a:lnTo>
                <a:lnTo>
                  <a:pt x="3853" y="3485"/>
                </a:lnTo>
                <a:lnTo>
                  <a:pt x="0" y="3485"/>
                </a:lnTo>
                <a:lnTo>
                  <a:pt x="0" y="0"/>
                </a:lnTo>
                <a:close/>
              </a:path>
            </a:pathLst>
          </a:custGeom>
        </p:spPr>
      </p:pic>
      <p:pic>
        <p:nvPicPr>
          <p:cNvPr id="22" name="图形 9"/>
          <p:cNvPicPr>
            <a:picLocks noChangeAspect="1"/>
          </p:cNvPicPr>
          <p:nvPr userDrawn="1">
            <p:custDataLst>
              <p:tags r:id="rId8"/>
            </p:custDataLst>
          </p:nvPr>
        </p:nvPicPr>
        <p:blipFill>
          <a:blip r:embed="rId9"/>
          <a:srcRect t="50000"/>
          <a:stretch>
            <a:fillRect/>
          </a:stretch>
        </p:blipFill>
        <p:spPr>
          <a:xfrm>
            <a:off x="5227320" y="0"/>
            <a:ext cx="2779395" cy="793115"/>
          </a:xfrm>
          <a:custGeom>
            <a:avLst/>
            <a:gdLst/>
            <a:ahLst/>
            <a:cxnLst>
              <a:cxn ang="3">
                <a:pos x="hc" y="t"/>
              </a:cxn>
              <a:cxn ang="cd2">
                <a:pos x="l" y="vc"/>
              </a:cxn>
              <a:cxn ang="cd4">
                <a:pos x="hc" y="b"/>
              </a:cxn>
              <a:cxn ang="0">
                <a:pos x="r" y="vc"/>
              </a:cxn>
            </a:cxnLst>
            <a:rect l="l" t="t" r="r" b="b"/>
            <a:pathLst>
              <a:path w="4377" h="1249">
                <a:moveTo>
                  <a:pt x="0" y="0"/>
                </a:moveTo>
                <a:lnTo>
                  <a:pt x="4377" y="0"/>
                </a:lnTo>
                <a:lnTo>
                  <a:pt x="4377" y="1249"/>
                </a:lnTo>
                <a:lnTo>
                  <a:pt x="0" y="1249"/>
                </a:lnTo>
                <a:lnTo>
                  <a:pt x="0" y="0"/>
                </a:lnTo>
                <a:close/>
              </a:path>
            </a:pathLst>
          </a:custGeom>
        </p:spPr>
      </p:pic>
      <p:pic>
        <p:nvPicPr>
          <p:cNvPr id="23" name="图形 10"/>
          <p:cNvPicPr>
            <a:picLocks noChangeAspect="1"/>
          </p:cNvPicPr>
          <p:nvPr userDrawn="1">
            <p:custDataLst>
              <p:tags r:id="rId10"/>
            </p:custDataLst>
          </p:nvPr>
        </p:nvPicPr>
        <p:blipFill>
          <a:blip r:embed="rId11"/>
          <a:srcRect t="38103" r="28820"/>
          <a:stretch>
            <a:fillRect/>
          </a:stretch>
        </p:blipFill>
        <p:spPr>
          <a:xfrm>
            <a:off x="8536305" y="0"/>
            <a:ext cx="3655695" cy="2109470"/>
          </a:xfrm>
          <a:custGeom>
            <a:avLst/>
            <a:gdLst/>
            <a:ahLst/>
            <a:cxnLst>
              <a:cxn ang="3">
                <a:pos x="hc" y="t"/>
              </a:cxn>
              <a:cxn ang="cd2">
                <a:pos x="l" y="vc"/>
              </a:cxn>
              <a:cxn ang="cd4">
                <a:pos x="hc" y="b"/>
              </a:cxn>
              <a:cxn ang="0">
                <a:pos x="r" y="vc"/>
              </a:cxn>
            </a:cxnLst>
            <a:rect l="l" t="t" r="r" b="b"/>
            <a:pathLst>
              <a:path w="5757" h="3322">
                <a:moveTo>
                  <a:pt x="0" y="0"/>
                </a:moveTo>
                <a:lnTo>
                  <a:pt x="5757" y="0"/>
                </a:lnTo>
                <a:lnTo>
                  <a:pt x="5757" y="3322"/>
                </a:lnTo>
                <a:lnTo>
                  <a:pt x="0" y="3322"/>
                </a:lnTo>
                <a:lnTo>
                  <a:pt x="0" y="0"/>
                </a:lnTo>
                <a:close/>
              </a:path>
            </a:pathLst>
          </a:custGeom>
        </p:spPr>
      </p:pic>
      <p:pic>
        <p:nvPicPr>
          <p:cNvPr id="2" name="图片 1" descr="图片1"/>
          <p:cNvPicPr>
            <a:picLocks noChangeAspect="1"/>
          </p:cNvPicPr>
          <p:nvPr userDrawn="1">
            <p:custDataLst>
              <p:tags r:id="rId12"/>
            </p:custDataLst>
          </p:nvPr>
        </p:nvPicPr>
        <p:blipFill>
          <a:blip r:embed="rId13"/>
          <a:stretch>
            <a:fillRect/>
          </a:stretch>
        </p:blipFill>
        <p:spPr>
          <a:xfrm>
            <a:off x="1905" y="4133215"/>
            <a:ext cx="3895090" cy="2724785"/>
          </a:xfrm>
          <a:prstGeom prst="rect">
            <a:avLst/>
          </a:prstGeom>
        </p:spPr>
      </p:pic>
      <p:sp>
        <p:nvSpPr>
          <p:cNvPr id="32" name="标题 31"/>
          <p:cNvSpPr>
            <a:spLocks noGrp="1"/>
          </p:cNvSpPr>
          <p:nvPr>
            <p:ph type="ctrTitle"/>
            <p:custDataLst>
              <p:tags r:id="rId14"/>
            </p:custDataLst>
          </p:nvPr>
        </p:nvSpPr>
        <p:spPr>
          <a:xfrm>
            <a:off x="838200" y="2892425"/>
            <a:ext cx="10515600" cy="1145540"/>
          </a:xfrm>
        </p:spPr>
        <p:txBody>
          <a:bodyPr wrap="square" anchor="t" anchorCtr="0">
            <a:normAutofit/>
          </a:bodyPr>
          <a:lstStyle>
            <a:lvl1pPr algn="ctr">
              <a:lnSpc>
                <a:spcPct val="100000"/>
              </a:lnSpc>
              <a:defRPr sz="6000">
                <a:solidFill>
                  <a:schemeClr val="accent1"/>
                </a:solidFill>
              </a:defRPr>
            </a:lvl1pPr>
          </a:lstStyle>
          <a:p>
            <a:r>
              <a:rPr lang="zh-CN" altLang="en-US" dirty="0"/>
              <a:t>单击此处编辑母版标题样式</a:t>
            </a:r>
            <a:endParaRPr lang="zh-CN" altLang="en-US" dirty="0"/>
          </a:p>
        </p:txBody>
      </p:sp>
      <p:sp>
        <p:nvSpPr>
          <p:cNvPr id="33" name="日期"/>
          <p:cNvSpPr>
            <a:spLocks noGrp="1"/>
          </p:cNvSpPr>
          <p:nvPr>
            <p:ph type="subTitle" idx="1" hasCustomPrompt="1"/>
            <p:custDataLst>
              <p:tags r:id="rId15"/>
            </p:custDataLst>
          </p:nvPr>
        </p:nvSpPr>
        <p:spPr>
          <a:xfrm>
            <a:off x="838200" y="1788795"/>
            <a:ext cx="10515600" cy="871220"/>
          </a:xfrm>
        </p:spPr>
        <p:txBody>
          <a:bodyPr wrap="square" anchor="b" anchorCtr="0">
            <a:normAutofit/>
          </a:bodyPr>
          <a:lstStyle>
            <a:lvl1pPr marL="0" indent="0" algn="ctr">
              <a:lnSpc>
                <a:spcPct val="100000"/>
              </a:lnSpc>
              <a:buNone/>
              <a:defRPr sz="4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日期时间</a:t>
            </a:r>
            <a:endParaRPr lang="zh-CN" altLang="en-US" dirty="0"/>
          </a:p>
        </p:txBody>
      </p:sp>
      <p:sp>
        <p:nvSpPr>
          <p:cNvPr id="34" name="署名占位符 10"/>
          <p:cNvSpPr>
            <a:spLocks noGrp="1"/>
          </p:cNvSpPr>
          <p:nvPr>
            <p:ph type="body" sz="quarter" idx="17" hasCustomPrompt="1"/>
            <p:custDataLst>
              <p:tags r:id="rId16"/>
            </p:custDataLst>
          </p:nvPr>
        </p:nvSpPr>
        <p:spPr>
          <a:xfrm>
            <a:off x="4801870" y="4271010"/>
            <a:ext cx="2589530" cy="574675"/>
          </a:xfrm>
          <a:prstGeom prst="roundRect">
            <a:avLst>
              <a:gd name="adj" fmla="val 50000"/>
            </a:avLst>
          </a:prstGeom>
          <a:solidFill>
            <a:schemeClr val="accent1"/>
          </a:solidFill>
        </p:spPr>
        <p:txBody>
          <a:bodyPr wrap="square" anchor="ctr" anchorCtr="0">
            <a:normAutofit/>
          </a:bodyPr>
          <a:lstStyle>
            <a:lvl1pPr marL="0" indent="0" algn="ctr">
              <a:lnSpc>
                <a:spcPct val="100000"/>
              </a:lnSpc>
              <a:buNone/>
              <a:defRPr sz="1600" b="1">
                <a:solidFill>
                  <a:srgbClr val="FFFFFF"/>
                </a:solidFill>
              </a:defRPr>
            </a:lvl1pPr>
          </a:lstStyle>
          <a:p>
            <a:pPr lvl="0"/>
            <a:r>
              <a:rPr lang="zh-CN" altLang="en-US" dirty="0"/>
              <a:t>署名</a:t>
            </a:r>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标题和副标题">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6" name="Text Placeholder 5"/>
          <p:cNvSpPr>
            <a:spLocks noGrp="1"/>
          </p:cNvSpPr>
          <p:nvPr>
            <p:ph type="body" idx="13" hasCustomPrompt="1"/>
            <p:custDataLst>
              <p:tags r:id="rId5"/>
            </p:custDataLst>
          </p:nvPr>
        </p:nvSpPr>
        <p:spPr>
          <a:xfrm>
            <a:off x="695960" y="1301750"/>
            <a:ext cx="10799088" cy="405553"/>
          </a:xfrm>
        </p:spPr>
        <p:txBody>
          <a:bodyPr/>
          <a:lstStyle>
            <a:lvl5pPr>
              <a:buNone/>
              <a:defRPr/>
            </a:lvl5pPr>
          </a:lstStyle>
          <a:p>
            <a:pPr lvl="0"/>
            <a:r>
              <a:rPr lang="zh-CN" altLang="en-US"/>
              <a:t>单击此处编辑副标题</a:t>
            </a:r>
            <a:endParaRPr lang="zh-CN" altLang="en-US"/>
          </a:p>
        </p:txBody>
      </p:sp>
      <p:sp>
        <p:nvSpPr>
          <p:cNvPr id="7" name="标题 1"/>
          <p:cNvSpPr>
            <a:spLocks noGrp="1"/>
          </p:cNvSpPr>
          <p:nvPr>
            <p:ph type="title"/>
            <p:custDataLst>
              <p:tags r:id="rId6"/>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pic>
        <p:nvPicPr>
          <p:cNvPr id="4" name="图形 3"/>
          <p:cNvPicPr>
            <a:picLocks noChangeAspect="1"/>
          </p:cNvPicPr>
          <p:nvPr userDrawn="1">
            <p:custDataLst>
              <p:tags r:id="rId2"/>
            </p:custDataLst>
          </p:nvPr>
        </p:nvPicPr>
        <p:blipFill>
          <a:blip r:embed="rId3"/>
          <a:srcRect b="61083"/>
          <a:stretch>
            <a:fillRect/>
          </a:stretch>
        </p:blipFill>
        <p:spPr>
          <a:xfrm>
            <a:off x="4069715" y="5840095"/>
            <a:ext cx="5094605" cy="1017905"/>
          </a:xfrm>
          <a:custGeom>
            <a:avLst/>
            <a:gdLst/>
            <a:ahLst/>
            <a:cxnLst>
              <a:cxn ang="3">
                <a:pos x="hc" y="t"/>
              </a:cxn>
              <a:cxn ang="cd2">
                <a:pos x="l" y="vc"/>
              </a:cxn>
              <a:cxn ang="cd4">
                <a:pos x="hc" y="b"/>
              </a:cxn>
              <a:cxn ang="0">
                <a:pos x="r" y="vc"/>
              </a:cxn>
            </a:cxnLst>
            <a:rect l="l" t="t" r="r" b="b"/>
            <a:pathLst>
              <a:path w="8023" h="1603">
                <a:moveTo>
                  <a:pt x="0" y="0"/>
                </a:moveTo>
                <a:lnTo>
                  <a:pt x="8023" y="0"/>
                </a:lnTo>
                <a:lnTo>
                  <a:pt x="8023" y="1603"/>
                </a:lnTo>
                <a:lnTo>
                  <a:pt x="0" y="1603"/>
                </a:lnTo>
                <a:lnTo>
                  <a:pt x="0" y="0"/>
                </a:lnTo>
                <a:close/>
              </a:path>
            </a:pathLst>
          </a:custGeom>
        </p:spPr>
      </p:pic>
      <p:pic>
        <p:nvPicPr>
          <p:cNvPr id="5" name="图形 6"/>
          <p:cNvPicPr>
            <a:picLocks noChangeAspect="1"/>
          </p:cNvPicPr>
          <p:nvPr userDrawn="1">
            <p:custDataLst>
              <p:tags r:id="rId4"/>
            </p:custDataLst>
          </p:nvPr>
        </p:nvPicPr>
        <p:blipFill>
          <a:blip r:embed="rId5"/>
          <a:srcRect r="42450" b="35066"/>
          <a:stretch>
            <a:fillRect/>
          </a:stretch>
        </p:blipFill>
        <p:spPr>
          <a:xfrm>
            <a:off x="9745345" y="4645025"/>
            <a:ext cx="2446655" cy="2212975"/>
          </a:xfrm>
          <a:custGeom>
            <a:avLst/>
            <a:gdLst/>
            <a:ahLst/>
            <a:cxnLst>
              <a:cxn ang="3">
                <a:pos x="hc" y="t"/>
              </a:cxn>
              <a:cxn ang="cd2">
                <a:pos x="l" y="vc"/>
              </a:cxn>
              <a:cxn ang="cd4">
                <a:pos x="hc" y="b"/>
              </a:cxn>
              <a:cxn ang="0">
                <a:pos x="r" y="vc"/>
              </a:cxn>
            </a:cxnLst>
            <a:rect l="l" t="t" r="r" b="b"/>
            <a:pathLst>
              <a:path w="3853" h="3485">
                <a:moveTo>
                  <a:pt x="0" y="0"/>
                </a:moveTo>
                <a:lnTo>
                  <a:pt x="3853" y="0"/>
                </a:lnTo>
                <a:lnTo>
                  <a:pt x="3853" y="3485"/>
                </a:lnTo>
                <a:lnTo>
                  <a:pt x="0" y="3485"/>
                </a:lnTo>
                <a:lnTo>
                  <a:pt x="0" y="0"/>
                </a:lnTo>
                <a:close/>
              </a:path>
            </a:pathLst>
          </a:custGeom>
        </p:spPr>
      </p:pic>
      <p:pic>
        <p:nvPicPr>
          <p:cNvPr id="38" name="图形 8"/>
          <p:cNvPicPr>
            <a:picLocks noChangeAspect="1"/>
          </p:cNvPicPr>
          <p:nvPr userDrawn="1">
            <p:custDataLst>
              <p:tags r:id="rId6"/>
            </p:custDataLst>
          </p:nvPr>
        </p:nvPicPr>
        <p:blipFill>
          <a:blip r:embed="rId7"/>
          <a:srcRect l="19088" t="36145"/>
          <a:stretch>
            <a:fillRect/>
          </a:stretch>
        </p:blipFill>
        <p:spPr>
          <a:xfrm>
            <a:off x="0" y="0"/>
            <a:ext cx="2896235" cy="2461260"/>
          </a:xfrm>
          <a:custGeom>
            <a:avLst/>
            <a:gdLst/>
            <a:ahLst/>
            <a:cxnLst>
              <a:cxn ang="3">
                <a:pos x="hc" y="t"/>
              </a:cxn>
              <a:cxn ang="cd2">
                <a:pos x="l" y="vc"/>
              </a:cxn>
              <a:cxn ang="cd4">
                <a:pos x="hc" y="b"/>
              </a:cxn>
              <a:cxn ang="0">
                <a:pos x="r" y="vc"/>
              </a:cxn>
            </a:cxnLst>
            <a:rect l="l" t="t" r="r" b="b"/>
            <a:pathLst>
              <a:path w="4561" h="3876">
                <a:moveTo>
                  <a:pt x="0" y="0"/>
                </a:moveTo>
                <a:lnTo>
                  <a:pt x="4561" y="0"/>
                </a:lnTo>
                <a:lnTo>
                  <a:pt x="4561" y="3876"/>
                </a:lnTo>
                <a:lnTo>
                  <a:pt x="0" y="3876"/>
                </a:lnTo>
                <a:lnTo>
                  <a:pt x="0" y="0"/>
                </a:lnTo>
                <a:close/>
              </a:path>
            </a:pathLst>
          </a:custGeom>
        </p:spPr>
      </p:pic>
      <p:pic>
        <p:nvPicPr>
          <p:cNvPr id="39" name="图形 9"/>
          <p:cNvPicPr>
            <a:picLocks noChangeAspect="1"/>
          </p:cNvPicPr>
          <p:nvPr userDrawn="1">
            <p:custDataLst>
              <p:tags r:id="rId8"/>
            </p:custDataLst>
          </p:nvPr>
        </p:nvPicPr>
        <p:blipFill>
          <a:blip r:embed="rId9"/>
          <a:srcRect t="50000"/>
          <a:stretch>
            <a:fillRect/>
          </a:stretch>
        </p:blipFill>
        <p:spPr>
          <a:xfrm>
            <a:off x="5227320" y="0"/>
            <a:ext cx="2779395" cy="793115"/>
          </a:xfrm>
          <a:custGeom>
            <a:avLst/>
            <a:gdLst/>
            <a:ahLst/>
            <a:cxnLst>
              <a:cxn ang="3">
                <a:pos x="hc" y="t"/>
              </a:cxn>
              <a:cxn ang="cd2">
                <a:pos x="l" y="vc"/>
              </a:cxn>
              <a:cxn ang="cd4">
                <a:pos x="hc" y="b"/>
              </a:cxn>
              <a:cxn ang="0">
                <a:pos x="r" y="vc"/>
              </a:cxn>
            </a:cxnLst>
            <a:rect l="l" t="t" r="r" b="b"/>
            <a:pathLst>
              <a:path w="4377" h="1249">
                <a:moveTo>
                  <a:pt x="0" y="0"/>
                </a:moveTo>
                <a:lnTo>
                  <a:pt x="4377" y="0"/>
                </a:lnTo>
                <a:lnTo>
                  <a:pt x="4377" y="1249"/>
                </a:lnTo>
                <a:lnTo>
                  <a:pt x="0" y="1249"/>
                </a:lnTo>
                <a:lnTo>
                  <a:pt x="0" y="0"/>
                </a:lnTo>
                <a:close/>
              </a:path>
            </a:pathLst>
          </a:custGeom>
        </p:spPr>
      </p:pic>
      <p:pic>
        <p:nvPicPr>
          <p:cNvPr id="40" name="图形 10"/>
          <p:cNvPicPr>
            <a:picLocks noChangeAspect="1"/>
          </p:cNvPicPr>
          <p:nvPr userDrawn="1">
            <p:custDataLst>
              <p:tags r:id="rId10"/>
            </p:custDataLst>
          </p:nvPr>
        </p:nvPicPr>
        <p:blipFill>
          <a:blip r:embed="rId11"/>
          <a:srcRect t="38103" r="28820"/>
          <a:stretch>
            <a:fillRect/>
          </a:stretch>
        </p:blipFill>
        <p:spPr>
          <a:xfrm>
            <a:off x="8536305" y="0"/>
            <a:ext cx="3655695" cy="2109470"/>
          </a:xfrm>
          <a:custGeom>
            <a:avLst/>
            <a:gdLst/>
            <a:ahLst/>
            <a:cxnLst>
              <a:cxn ang="3">
                <a:pos x="hc" y="t"/>
              </a:cxn>
              <a:cxn ang="cd2">
                <a:pos x="l" y="vc"/>
              </a:cxn>
              <a:cxn ang="cd4">
                <a:pos x="hc" y="b"/>
              </a:cxn>
              <a:cxn ang="0">
                <a:pos x="r" y="vc"/>
              </a:cxn>
            </a:cxnLst>
            <a:rect l="l" t="t" r="r" b="b"/>
            <a:pathLst>
              <a:path w="5757" h="3322">
                <a:moveTo>
                  <a:pt x="0" y="0"/>
                </a:moveTo>
                <a:lnTo>
                  <a:pt x="5757" y="0"/>
                </a:lnTo>
                <a:lnTo>
                  <a:pt x="5757" y="3322"/>
                </a:lnTo>
                <a:lnTo>
                  <a:pt x="0" y="3322"/>
                </a:lnTo>
                <a:lnTo>
                  <a:pt x="0" y="0"/>
                </a:lnTo>
                <a:close/>
              </a:path>
            </a:pathLst>
          </a:custGeom>
        </p:spPr>
      </p:pic>
      <p:pic>
        <p:nvPicPr>
          <p:cNvPr id="2" name="图片 1" descr="图片1"/>
          <p:cNvPicPr>
            <a:picLocks noChangeAspect="1"/>
          </p:cNvPicPr>
          <p:nvPr userDrawn="1">
            <p:custDataLst>
              <p:tags r:id="rId12"/>
            </p:custDataLst>
          </p:nvPr>
        </p:nvPicPr>
        <p:blipFill>
          <a:blip r:embed="rId13"/>
          <a:stretch>
            <a:fillRect/>
          </a:stretch>
        </p:blipFill>
        <p:spPr>
          <a:xfrm>
            <a:off x="0" y="4133215"/>
            <a:ext cx="3895090" cy="2724785"/>
          </a:xfrm>
          <a:prstGeom prst="rect">
            <a:avLst/>
          </a:prstGeom>
        </p:spPr>
      </p:pic>
      <p:sp>
        <p:nvSpPr>
          <p:cNvPr id="41" name="标题 40"/>
          <p:cNvSpPr>
            <a:spLocks noGrp="1"/>
          </p:cNvSpPr>
          <p:nvPr>
            <p:ph type="ctrTitle"/>
            <p:custDataLst>
              <p:tags r:id="rId14"/>
            </p:custDataLst>
          </p:nvPr>
        </p:nvSpPr>
        <p:spPr>
          <a:xfrm>
            <a:off x="838200" y="2892425"/>
            <a:ext cx="10515600" cy="1145540"/>
          </a:xfrm>
        </p:spPr>
        <p:txBody>
          <a:bodyPr wrap="square" anchor="t" anchorCtr="0">
            <a:normAutofit/>
          </a:bodyPr>
          <a:lstStyle>
            <a:lvl1pPr algn="ctr">
              <a:lnSpc>
                <a:spcPct val="100000"/>
              </a:lnSpc>
              <a:defRPr sz="6000">
                <a:solidFill>
                  <a:schemeClr val="accent1"/>
                </a:solidFill>
              </a:defRPr>
            </a:lvl1pPr>
          </a:lstStyle>
          <a:p>
            <a:r>
              <a:rPr lang="zh-CN" altLang="en-US" dirty="0"/>
              <a:t>单击此处编辑母版标题样式</a:t>
            </a:r>
            <a:endParaRPr lang="zh-CN" altLang="en-US" dirty="0"/>
          </a:p>
        </p:txBody>
      </p:sp>
      <p:sp>
        <p:nvSpPr>
          <p:cNvPr id="42" name="日期"/>
          <p:cNvSpPr>
            <a:spLocks noGrp="1"/>
          </p:cNvSpPr>
          <p:nvPr>
            <p:ph type="subTitle" idx="1" hasCustomPrompt="1"/>
            <p:custDataLst>
              <p:tags r:id="rId15"/>
            </p:custDataLst>
          </p:nvPr>
        </p:nvSpPr>
        <p:spPr>
          <a:xfrm>
            <a:off x="838200" y="1788795"/>
            <a:ext cx="10515600" cy="871220"/>
          </a:xfrm>
        </p:spPr>
        <p:txBody>
          <a:bodyPr wrap="square" anchor="b" anchorCtr="0">
            <a:normAutofit/>
          </a:bodyPr>
          <a:lstStyle>
            <a:lvl1pPr marL="0" indent="0" algn="ctr">
              <a:lnSpc>
                <a:spcPct val="100000"/>
              </a:lnSpc>
              <a:buNone/>
              <a:defRPr sz="4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日期</a:t>
            </a:r>
            <a:endParaRPr lang="zh-CN" altLang="en-US" dirty="0"/>
          </a:p>
        </p:txBody>
      </p:sp>
      <p:sp>
        <p:nvSpPr>
          <p:cNvPr id="43" name="署名占位符 10"/>
          <p:cNvSpPr>
            <a:spLocks noGrp="1"/>
          </p:cNvSpPr>
          <p:nvPr>
            <p:ph type="body" sz="quarter" idx="17" hasCustomPrompt="1"/>
            <p:custDataLst>
              <p:tags r:id="rId16"/>
            </p:custDataLst>
          </p:nvPr>
        </p:nvSpPr>
        <p:spPr>
          <a:xfrm>
            <a:off x="4801870" y="4271010"/>
            <a:ext cx="2589530" cy="574675"/>
          </a:xfrm>
          <a:prstGeom prst="roundRect">
            <a:avLst>
              <a:gd name="adj" fmla="val 50000"/>
            </a:avLst>
          </a:prstGeom>
          <a:solidFill>
            <a:schemeClr val="accent1"/>
          </a:solidFill>
        </p:spPr>
        <p:txBody>
          <a:bodyPr wrap="square" anchor="ctr" anchorCtr="0">
            <a:normAutofit/>
          </a:bodyPr>
          <a:lstStyle>
            <a:lvl1pPr marL="0" indent="0" algn="ctr">
              <a:lnSpc>
                <a:spcPct val="100000"/>
              </a:lnSpc>
              <a:buNone/>
              <a:defRPr sz="1600" b="1">
                <a:solidFill>
                  <a:srgbClr val="FFFFFF"/>
                </a:solidFill>
              </a:defRPr>
            </a:lvl1pPr>
          </a:lstStyle>
          <a:p>
            <a:pPr lvl="0"/>
            <a:r>
              <a:rPr lang="zh-CN" altLang="en-US" dirty="0"/>
              <a:t>署名</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pic>
        <p:nvPicPr>
          <p:cNvPr id="16" name="图形 3"/>
          <p:cNvPicPr>
            <a:picLocks noChangeAspect="1"/>
          </p:cNvPicPr>
          <p:nvPr userDrawn="1">
            <p:custDataLst>
              <p:tags r:id="rId2"/>
            </p:custDataLst>
          </p:nvPr>
        </p:nvPicPr>
        <p:blipFill>
          <a:blip/>
          <a:srcRect b="61083"/>
          <a:stretch>
            <a:fillRect/>
          </a:stretch>
        </p:blipFill>
        <p:spPr>
          <a:xfrm>
            <a:off x="4069715" y="5840095"/>
            <a:ext cx="5094605" cy="1017905"/>
          </a:xfrm>
          <a:custGeom>
            <a:avLst/>
            <a:gdLst/>
            <a:ahLst/>
            <a:cxnLst>
              <a:cxn ang="3">
                <a:pos x="hc" y="t"/>
              </a:cxn>
              <a:cxn ang="cd2">
                <a:pos x="l" y="vc"/>
              </a:cxn>
              <a:cxn ang="cd4">
                <a:pos x="hc" y="b"/>
              </a:cxn>
              <a:cxn ang="0">
                <a:pos x="r" y="vc"/>
              </a:cxn>
            </a:cxnLst>
            <a:rect l="l" t="t" r="r" b="b"/>
            <a:pathLst>
              <a:path w="8023" h="1603">
                <a:moveTo>
                  <a:pt x="0" y="0"/>
                </a:moveTo>
                <a:lnTo>
                  <a:pt x="8023" y="0"/>
                </a:lnTo>
                <a:lnTo>
                  <a:pt x="8023" y="1603"/>
                </a:lnTo>
                <a:lnTo>
                  <a:pt x="0" y="1603"/>
                </a:lnTo>
                <a:lnTo>
                  <a:pt x="0" y="0"/>
                </a:lnTo>
                <a:close/>
              </a:path>
            </a:pathLst>
          </a:custGeom>
        </p:spPr>
      </p:pic>
      <p:pic>
        <p:nvPicPr>
          <p:cNvPr id="21" name="图形 8"/>
          <p:cNvPicPr>
            <a:picLocks noChangeAspect="1"/>
          </p:cNvPicPr>
          <p:nvPr userDrawn="1">
            <p:custDataLst>
              <p:tags r:id="rId3"/>
            </p:custDataLst>
          </p:nvPr>
        </p:nvPicPr>
        <p:blipFill>
          <a:blip/>
          <a:srcRect l="19088" t="36145"/>
          <a:stretch>
            <a:fillRect/>
          </a:stretch>
        </p:blipFill>
        <p:spPr>
          <a:xfrm>
            <a:off x="0" y="0"/>
            <a:ext cx="2896235" cy="2461260"/>
          </a:xfrm>
          <a:custGeom>
            <a:avLst/>
            <a:gdLst/>
            <a:ahLst/>
            <a:cxnLst>
              <a:cxn ang="3">
                <a:pos x="hc" y="t"/>
              </a:cxn>
              <a:cxn ang="cd2">
                <a:pos x="l" y="vc"/>
              </a:cxn>
              <a:cxn ang="cd4">
                <a:pos x="hc" y="b"/>
              </a:cxn>
              <a:cxn ang="0">
                <a:pos x="r" y="vc"/>
              </a:cxn>
            </a:cxnLst>
            <a:rect l="l" t="t" r="r" b="b"/>
            <a:pathLst>
              <a:path w="4561" h="3876">
                <a:moveTo>
                  <a:pt x="0" y="0"/>
                </a:moveTo>
                <a:lnTo>
                  <a:pt x="4561" y="0"/>
                </a:lnTo>
                <a:lnTo>
                  <a:pt x="4561" y="3876"/>
                </a:lnTo>
                <a:lnTo>
                  <a:pt x="0" y="3876"/>
                </a:lnTo>
                <a:lnTo>
                  <a:pt x="0" y="0"/>
                </a:lnTo>
                <a:close/>
              </a:path>
            </a:pathLst>
          </a:custGeom>
        </p:spPr>
      </p:pic>
      <p:pic>
        <p:nvPicPr>
          <p:cNvPr id="19" name="图形 6"/>
          <p:cNvPicPr>
            <a:picLocks noChangeAspect="1"/>
          </p:cNvPicPr>
          <p:nvPr userDrawn="1">
            <p:custDataLst>
              <p:tags r:id="rId4"/>
            </p:custDataLst>
          </p:nvPr>
        </p:nvPicPr>
        <p:blipFill>
          <a:blip/>
          <a:srcRect r="42450" b="35066"/>
          <a:stretch>
            <a:fillRect/>
          </a:stretch>
        </p:blipFill>
        <p:spPr>
          <a:xfrm>
            <a:off x="9745345" y="4645025"/>
            <a:ext cx="2446655" cy="2212975"/>
          </a:xfrm>
          <a:custGeom>
            <a:avLst/>
            <a:gdLst/>
            <a:ahLst/>
            <a:cxnLst>
              <a:cxn ang="3">
                <a:pos x="hc" y="t"/>
              </a:cxn>
              <a:cxn ang="cd2">
                <a:pos x="l" y="vc"/>
              </a:cxn>
              <a:cxn ang="cd4">
                <a:pos x="hc" y="b"/>
              </a:cxn>
              <a:cxn ang="0">
                <a:pos x="r" y="vc"/>
              </a:cxn>
            </a:cxnLst>
            <a:rect l="l" t="t" r="r" b="b"/>
            <a:pathLst>
              <a:path w="3853" h="3485">
                <a:moveTo>
                  <a:pt x="0" y="0"/>
                </a:moveTo>
                <a:lnTo>
                  <a:pt x="3853" y="0"/>
                </a:lnTo>
                <a:lnTo>
                  <a:pt x="3853" y="3485"/>
                </a:lnTo>
                <a:lnTo>
                  <a:pt x="0" y="3485"/>
                </a:lnTo>
                <a:lnTo>
                  <a:pt x="0" y="0"/>
                </a:lnTo>
                <a:close/>
              </a:path>
            </a:pathLst>
          </a:custGeom>
        </p:spPr>
      </p:pic>
      <p:pic>
        <p:nvPicPr>
          <p:cNvPr id="22" name="图形 9"/>
          <p:cNvPicPr>
            <a:picLocks noChangeAspect="1"/>
          </p:cNvPicPr>
          <p:nvPr userDrawn="1">
            <p:custDataLst>
              <p:tags r:id="rId5"/>
            </p:custDataLst>
          </p:nvPr>
        </p:nvPicPr>
        <p:blipFill>
          <a:blip/>
          <a:srcRect t="50000"/>
          <a:stretch>
            <a:fillRect/>
          </a:stretch>
        </p:blipFill>
        <p:spPr>
          <a:xfrm>
            <a:off x="5227320" y="0"/>
            <a:ext cx="2779395" cy="793115"/>
          </a:xfrm>
          <a:custGeom>
            <a:avLst/>
            <a:gdLst/>
            <a:ahLst/>
            <a:cxnLst>
              <a:cxn ang="3">
                <a:pos x="hc" y="t"/>
              </a:cxn>
              <a:cxn ang="cd2">
                <a:pos x="l" y="vc"/>
              </a:cxn>
              <a:cxn ang="cd4">
                <a:pos x="hc" y="b"/>
              </a:cxn>
              <a:cxn ang="0">
                <a:pos x="r" y="vc"/>
              </a:cxn>
            </a:cxnLst>
            <a:rect l="l" t="t" r="r" b="b"/>
            <a:pathLst>
              <a:path w="4377" h="1249">
                <a:moveTo>
                  <a:pt x="0" y="0"/>
                </a:moveTo>
                <a:lnTo>
                  <a:pt x="4377" y="0"/>
                </a:lnTo>
                <a:lnTo>
                  <a:pt x="4377" y="1249"/>
                </a:lnTo>
                <a:lnTo>
                  <a:pt x="0" y="1249"/>
                </a:lnTo>
                <a:lnTo>
                  <a:pt x="0" y="0"/>
                </a:lnTo>
                <a:close/>
              </a:path>
            </a:pathLst>
          </a:custGeom>
        </p:spPr>
      </p:pic>
      <p:pic>
        <p:nvPicPr>
          <p:cNvPr id="23" name="图形 10"/>
          <p:cNvPicPr>
            <a:picLocks noChangeAspect="1"/>
          </p:cNvPicPr>
          <p:nvPr userDrawn="1">
            <p:custDataLst>
              <p:tags r:id="rId6"/>
            </p:custDataLst>
          </p:nvPr>
        </p:nvPicPr>
        <p:blipFill>
          <a:blip/>
          <a:srcRect t="38103" r="28820"/>
          <a:stretch>
            <a:fillRect/>
          </a:stretch>
        </p:blipFill>
        <p:spPr>
          <a:xfrm>
            <a:off x="8536305" y="0"/>
            <a:ext cx="3655695" cy="2109470"/>
          </a:xfrm>
          <a:custGeom>
            <a:avLst/>
            <a:gdLst/>
            <a:ahLst/>
            <a:cxnLst>
              <a:cxn ang="3">
                <a:pos x="hc" y="t"/>
              </a:cxn>
              <a:cxn ang="cd2">
                <a:pos x="l" y="vc"/>
              </a:cxn>
              <a:cxn ang="cd4">
                <a:pos x="hc" y="b"/>
              </a:cxn>
              <a:cxn ang="0">
                <a:pos x="r" y="vc"/>
              </a:cxn>
            </a:cxnLst>
            <a:rect l="l" t="t" r="r" b="b"/>
            <a:pathLst>
              <a:path w="5757" h="3322">
                <a:moveTo>
                  <a:pt x="0" y="0"/>
                </a:moveTo>
                <a:lnTo>
                  <a:pt x="5757" y="0"/>
                </a:lnTo>
                <a:lnTo>
                  <a:pt x="5757" y="3322"/>
                </a:lnTo>
                <a:lnTo>
                  <a:pt x="0" y="3322"/>
                </a:lnTo>
                <a:lnTo>
                  <a:pt x="0" y="0"/>
                </a:lnTo>
                <a:close/>
              </a:path>
            </a:pathLst>
          </a:custGeom>
        </p:spPr>
      </p:pic>
      <p:pic>
        <p:nvPicPr>
          <p:cNvPr id="2" name="图片 1" descr="图片1"/>
          <p:cNvPicPr>
            <a:picLocks noChangeAspect="1"/>
          </p:cNvPicPr>
          <p:nvPr userDrawn="1">
            <p:custDataLst>
              <p:tags r:id="rId7"/>
            </p:custDataLst>
          </p:nvPr>
        </p:nvPicPr>
        <p:blipFill>
          <a:blip r:embed="rId8"/>
          <a:stretch>
            <a:fillRect/>
          </a:stretch>
        </p:blipFill>
        <p:spPr>
          <a:xfrm>
            <a:off x="1905" y="4133215"/>
            <a:ext cx="3895090" cy="2724785"/>
          </a:xfrm>
          <a:prstGeom prst="rect">
            <a:avLst/>
          </a:prstGeom>
        </p:spPr>
      </p:pic>
      <p:sp>
        <p:nvSpPr>
          <p:cNvPr id="32" name="标题 31"/>
          <p:cNvSpPr>
            <a:spLocks noGrp="1"/>
          </p:cNvSpPr>
          <p:nvPr>
            <p:ph type="ctrTitle"/>
            <p:custDataLst>
              <p:tags r:id="rId9"/>
            </p:custDataLst>
          </p:nvPr>
        </p:nvSpPr>
        <p:spPr>
          <a:xfrm>
            <a:off x="838200" y="2892425"/>
            <a:ext cx="10515600" cy="1145540"/>
          </a:xfrm>
        </p:spPr>
        <p:txBody>
          <a:bodyPr wrap="square" anchor="t" anchorCtr="0">
            <a:normAutofit/>
          </a:bodyPr>
          <a:lstStyle>
            <a:lvl1pPr algn="ctr">
              <a:lnSpc>
                <a:spcPct val="100000"/>
              </a:lnSpc>
              <a:defRPr sz="6000">
                <a:solidFill>
                  <a:schemeClr val="accent1"/>
                </a:solidFill>
              </a:defRPr>
            </a:lvl1pPr>
          </a:lstStyle>
          <a:p>
            <a:r>
              <a:rPr lang="zh-CN" altLang="en-US" dirty="0"/>
              <a:t>单击此处编辑母版标题样式</a:t>
            </a:r>
            <a:endParaRPr lang="zh-CN" altLang="en-US" dirty="0"/>
          </a:p>
        </p:txBody>
      </p:sp>
      <p:sp>
        <p:nvSpPr>
          <p:cNvPr id="33" name="日期"/>
          <p:cNvSpPr>
            <a:spLocks noGrp="1"/>
          </p:cNvSpPr>
          <p:nvPr>
            <p:ph type="subTitle" idx="1" hasCustomPrompt="1"/>
            <p:custDataLst>
              <p:tags r:id="rId10"/>
            </p:custDataLst>
          </p:nvPr>
        </p:nvSpPr>
        <p:spPr>
          <a:xfrm>
            <a:off x="838200" y="1788795"/>
            <a:ext cx="10515600" cy="871220"/>
          </a:xfrm>
        </p:spPr>
        <p:txBody>
          <a:bodyPr wrap="square" anchor="b" anchorCtr="0">
            <a:normAutofit/>
          </a:bodyPr>
          <a:lstStyle>
            <a:lvl1pPr marL="0" indent="0" algn="ctr">
              <a:lnSpc>
                <a:spcPct val="100000"/>
              </a:lnSpc>
              <a:buNone/>
              <a:defRPr sz="4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日期时间</a:t>
            </a:r>
            <a:endParaRPr lang="zh-CN" altLang="en-US" dirty="0"/>
          </a:p>
        </p:txBody>
      </p:sp>
      <p:sp>
        <p:nvSpPr>
          <p:cNvPr id="34" name="署名占位符 10"/>
          <p:cNvSpPr>
            <a:spLocks noGrp="1"/>
          </p:cNvSpPr>
          <p:nvPr>
            <p:ph type="body" sz="quarter" idx="17" hasCustomPrompt="1"/>
            <p:custDataLst>
              <p:tags r:id="rId11"/>
            </p:custDataLst>
          </p:nvPr>
        </p:nvSpPr>
        <p:spPr>
          <a:xfrm>
            <a:off x="4801870" y="4271010"/>
            <a:ext cx="2589530" cy="574675"/>
          </a:xfrm>
          <a:prstGeom prst="roundRect">
            <a:avLst>
              <a:gd name="adj" fmla="val 50000"/>
            </a:avLst>
          </a:prstGeom>
          <a:solidFill>
            <a:schemeClr val="accent1"/>
          </a:solidFill>
        </p:spPr>
        <p:txBody>
          <a:bodyPr wrap="square" anchor="ctr" anchorCtr="0">
            <a:normAutofit/>
          </a:bodyPr>
          <a:lstStyle>
            <a:lvl1pPr marL="0" indent="0" algn="ctr">
              <a:lnSpc>
                <a:spcPct val="100000"/>
              </a:lnSpc>
              <a:buNone/>
              <a:defRPr sz="1600" b="1">
                <a:solidFill>
                  <a:srgbClr val="FFFFFF"/>
                </a:solidFill>
              </a:defRPr>
            </a:lvl1pPr>
          </a:lstStyle>
          <a:p>
            <a:pPr lvl="0"/>
            <a:r>
              <a:rPr lang="zh-CN" altLang="en-US" dirty="0"/>
              <a:t>署名</a:t>
            </a:r>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4"/>
            <p:custDataLst>
              <p:tags r:id="rId2"/>
            </p:custDataLst>
          </p:nvPr>
        </p:nvSpPr>
        <p:spPr>
          <a:xfrm>
            <a:off x="8753983"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a:p>
        </p:txBody>
      </p:sp>
      <p:sp>
        <p:nvSpPr>
          <p:cNvPr id="21" name="页脚占位符 20"/>
          <p:cNvSpPr>
            <a:spLocks noGrp="1"/>
          </p:cNvSpPr>
          <p:nvPr>
            <p:ph type="ftr" sz="quarter" idx="3"/>
            <p:custDataLst>
              <p:tags r:id="rId3"/>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25" name="日期占位符 24"/>
          <p:cNvSpPr>
            <a:spLocks noGrp="1"/>
          </p:cNvSpPr>
          <p:nvPr>
            <p:ph type="dt" sz="half" idx="2"/>
            <p:custDataLst>
              <p:tags r:id="rId4"/>
            </p:custDataLst>
          </p:nvPr>
        </p:nvSpPr>
        <p:spPr>
          <a:xfrm>
            <a:off x="69596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27" name="文本占位符 26"/>
          <p:cNvSpPr>
            <a:spLocks noGrp="1"/>
          </p:cNvSpPr>
          <p:nvPr>
            <p:ph type="body" idx="1"/>
            <p:custDataLst>
              <p:tags r:id="rId5"/>
            </p:custDataLst>
          </p:nvPr>
        </p:nvSpPr>
        <p:spPr>
          <a:xfrm>
            <a:off x="695960" y="1301749"/>
            <a:ext cx="10800000" cy="4873625"/>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28" name="标题占位符 1"/>
          <p:cNvSpPr>
            <a:spLocks noGrp="1"/>
          </p:cNvSpPr>
          <p:nvPr>
            <p:ph type="title"/>
            <p:custDataLst>
              <p:tags r:id="rId6"/>
            </p:custDataLst>
          </p:nvPr>
        </p:nvSpPr>
        <p:spPr>
          <a:xfrm>
            <a:off x="695960" y="360000"/>
            <a:ext cx="10800000" cy="720000"/>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showMasterSp="0">
  <p:cSld name="目录">
    <p:spTree>
      <p:nvGrpSpPr>
        <p:cNvPr id="1" name=""/>
        <p:cNvGrpSpPr/>
        <p:nvPr/>
      </p:nvGrpSpPr>
      <p:grpSpPr>
        <a:xfrm>
          <a:off x="0" y="0"/>
          <a:ext cx="0" cy="0"/>
          <a:chOff x="0" y="0"/>
          <a:chExt cx="0" cy="0"/>
        </a:xfrm>
      </p:grpSpPr>
      <p:pic>
        <p:nvPicPr>
          <p:cNvPr id="3" name="图片 2" descr="图片4"/>
          <p:cNvPicPr>
            <a:picLocks noChangeAspect="1"/>
          </p:cNvPicPr>
          <p:nvPr userDrawn="1">
            <p:custDataLst>
              <p:tags r:id="rId2"/>
            </p:custDataLst>
          </p:nvPr>
        </p:nvPicPr>
        <p:blipFill>
          <a:blip r:embed="rId3"/>
          <a:stretch>
            <a:fillRect/>
          </a:stretch>
        </p:blipFill>
        <p:spPr>
          <a:xfrm>
            <a:off x="0" y="0"/>
            <a:ext cx="2987040" cy="2023745"/>
          </a:xfrm>
          <a:prstGeom prst="rect">
            <a:avLst/>
          </a:prstGeom>
        </p:spPr>
      </p:pic>
      <p:pic>
        <p:nvPicPr>
          <p:cNvPr id="2" name="图片 1" descr="图片3"/>
          <p:cNvPicPr>
            <a:picLocks noChangeAspect="1"/>
          </p:cNvPicPr>
          <p:nvPr userDrawn="1">
            <p:custDataLst>
              <p:tags r:id="rId4"/>
            </p:custDataLst>
          </p:nvPr>
        </p:nvPicPr>
        <p:blipFill>
          <a:blip r:embed="rId5"/>
          <a:stretch>
            <a:fillRect/>
          </a:stretch>
        </p:blipFill>
        <p:spPr>
          <a:xfrm>
            <a:off x="10217150" y="4883150"/>
            <a:ext cx="1974850" cy="1974850"/>
          </a:xfrm>
          <a:prstGeom prst="rect">
            <a:avLst/>
          </a:prstGeom>
        </p:spPr>
      </p:pic>
      <p:pic>
        <p:nvPicPr>
          <p:cNvPr id="55" name="图形 54"/>
          <p:cNvPicPr>
            <a:picLocks noChangeAspect="1"/>
          </p:cNvPicPr>
          <p:nvPr>
            <p:custDataLst>
              <p:tags r:id="rId6"/>
            </p:custDataLst>
          </p:nvPr>
        </p:nvPicPr>
        <p:blipFill>
          <a:blip/>
          <a:srcRect r="17332" b="47865"/>
          <a:stretch>
            <a:fillRect/>
          </a:stretch>
        </p:blipFill>
        <p:spPr>
          <a:xfrm flipH="1">
            <a:off x="0" y="5857875"/>
            <a:ext cx="3089275" cy="1000125"/>
          </a:xfrm>
          <a:custGeom>
            <a:avLst/>
            <a:gdLst/>
            <a:ahLst/>
            <a:cxnLst>
              <a:cxn ang="3">
                <a:pos x="hc" y="t"/>
              </a:cxn>
              <a:cxn ang="cd2">
                <a:pos x="l" y="vc"/>
              </a:cxn>
              <a:cxn ang="cd4">
                <a:pos x="hc" y="b"/>
              </a:cxn>
              <a:cxn ang="0">
                <a:pos x="r" y="vc"/>
              </a:cxn>
            </a:cxnLst>
            <a:rect l="l" t="t" r="r" b="b"/>
            <a:pathLst>
              <a:path w="4865" h="1575">
                <a:moveTo>
                  <a:pt x="0" y="0"/>
                </a:moveTo>
                <a:lnTo>
                  <a:pt x="4865" y="0"/>
                </a:lnTo>
                <a:lnTo>
                  <a:pt x="4865" y="1575"/>
                </a:lnTo>
                <a:lnTo>
                  <a:pt x="0" y="1575"/>
                </a:lnTo>
                <a:lnTo>
                  <a:pt x="0" y="0"/>
                </a:lnTo>
                <a:close/>
              </a:path>
            </a:pathLst>
          </a:custGeom>
        </p:spPr>
      </p:pic>
      <p:pic>
        <p:nvPicPr>
          <p:cNvPr id="53" name="图形 52"/>
          <p:cNvPicPr>
            <a:picLocks noChangeAspect="1"/>
          </p:cNvPicPr>
          <p:nvPr>
            <p:custDataLst>
              <p:tags r:id="rId7"/>
            </p:custDataLst>
          </p:nvPr>
        </p:nvPicPr>
        <p:blipFill>
          <a:blip/>
          <a:srcRect t="40615" r="28929"/>
          <a:stretch>
            <a:fillRect/>
          </a:stretch>
        </p:blipFill>
        <p:spPr>
          <a:xfrm>
            <a:off x="9446260" y="0"/>
            <a:ext cx="2742565" cy="1520825"/>
          </a:xfrm>
          <a:custGeom>
            <a:avLst/>
            <a:gdLst/>
            <a:ahLst/>
            <a:cxnLst>
              <a:cxn ang="3">
                <a:pos x="hc" y="t"/>
              </a:cxn>
              <a:cxn ang="cd2">
                <a:pos x="l" y="vc"/>
              </a:cxn>
              <a:cxn ang="cd4">
                <a:pos x="hc" y="b"/>
              </a:cxn>
              <a:cxn ang="0">
                <a:pos x="r" y="vc"/>
              </a:cxn>
            </a:cxnLst>
            <a:rect l="l" t="t" r="r" b="b"/>
            <a:pathLst>
              <a:path w="4319" h="2395">
                <a:moveTo>
                  <a:pt x="0" y="0"/>
                </a:moveTo>
                <a:lnTo>
                  <a:pt x="4319" y="0"/>
                </a:lnTo>
                <a:lnTo>
                  <a:pt x="4319" y="2395"/>
                </a:lnTo>
                <a:lnTo>
                  <a:pt x="0" y="2395"/>
                </a:lnTo>
                <a:lnTo>
                  <a:pt x="0" y="0"/>
                </a:lnTo>
                <a:close/>
              </a:path>
            </a:pathLst>
          </a:custGeom>
        </p:spPr>
      </p:pic>
      <p:pic>
        <p:nvPicPr>
          <p:cNvPr id="94" name="图形 93"/>
          <p:cNvPicPr>
            <a:picLocks noChangeAspect="1"/>
          </p:cNvPicPr>
          <p:nvPr>
            <p:custDataLst>
              <p:tags r:id="rId8"/>
            </p:custDataLst>
          </p:nvPr>
        </p:nvPicPr>
        <p:blipFill>
          <a:blip/>
          <a:srcRect t="43097"/>
          <a:stretch>
            <a:fillRect/>
          </a:stretch>
        </p:blipFill>
        <p:spPr>
          <a:xfrm rot="10800000">
            <a:off x="4939192" y="5955338"/>
            <a:ext cx="2779671" cy="902662"/>
          </a:xfrm>
          <a:custGeom>
            <a:avLst/>
            <a:gdLst/>
            <a:ahLst/>
            <a:cxnLst>
              <a:cxn ang="3">
                <a:pos x="hc" y="t"/>
              </a:cxn>
              <a:cxn ang="cd2">
                <a:pos x="l" y="vc"/>
              </a:cxn>
              <a:cxn ang="cd4">
                <a:pos x="hc" y="b"/>
              </a:cxn>
              <a:cxn ang="0">
                <a:pos x="r" y="vc"/>
              </a:cxn>
            </a:cxnLst>
            <a:rect l="l" t="t" r="r" b="b"/>
            <a:pathLst>
              <a:path w="4377" h="1422">
                <a:moveTo>
                  <a:pt x="0" y="0"/>
                </a:moveTo>
                <a:lnTo>
                  <a:pt x="4377" y="0"/>
                </a:lnTo>
                <a:lnTo>
                  <a:pt x="4377" y="1422"/>
                </a:lnTo>
                <a:lnTo>
                  <a:pt x="0" y="1422"/>
                </a:lnTo>
                <a:lnTo>
                  <a:pt x="0" y="0"/>
                </a:lnTo>
                <a:close/>
              </a:path>
            </a:pathLst>
          </a:custGeom>
        </p:spPr>
      </p:pic>
      <p:sp>
        <p:nvSpPr>
          <p:cNvPr id="23" name="标题 1"/>
          <p:cNvSpPr>
            <a:spLocks noGrp="1"/>
          </p:cNvSpPr>
          <p:nvPr userDrawn="1">
            <p:ph type="title" hasCustomPrompt="1"/>
            <p:custDataLst>
              <p:tags r:id="rId9"/>
            </p:custDataLst>
          </p:nvPr>
        </p:nvSpPr>
        <p:spPr>
          <a:xfrm>
            <a:off x="5132387" y="529322"/>
            <a:ext cx="1977755" cy="1081088"/>
          </a:xfrm>
        </p:spPr>
        <p:txBody>
          <a:bodyPr wrap="square" anchor="b">
            <a:normAutofit/>
          </a:bodyPr>
          <a:lstStyle>
            <a:lvl1pPr algn="ctr">
              <a:defRPr kumimoji="0" lang="zh-CN" altLang="en-US" sz="5400" b="0" i="0" u="none" strike="noStrike" kern="1200" cap="none" spc="0" normalizeH="0" baseline="0" noProof="1" dirty="0">
                <a:solidFill>
                  <a:schemeClr val="accent1"/>
                </a:solidFill>
                <a:latin typeface="+mj-ea"/>
                <a:ea typeface="+mj-ea"/>
                <a:cs typeface="汉仪大宋简" panose="02010600000101010101" charset="-122"/>
              </a:defRPr>
            </a:lvl1pPr>
          </a:lstStyle>
          <a:p>
            <a:r>
              <a:rPr lang="zh-CN" altLang="en-US" dirty="0"/>
              <a:t>标题</a:t>
            </a:r>
            <a:endParaRPr lang="zh-CN" altLang="en-US" dirty="0"/>
          </a:p>
        </p:txBody>
      </p:sp>
      <p:sp>
        <p:nvSpPr>
          <p:cNvPr id="22" name="灯片编号占位符 5"/>
          <p:cNvSpPr>
            <a:spLocks noGrp="1"/>
          </p:cNvSpPr>
          <p:nvPr userDrawn="1">
            <p:ph type="sldNum" sz="quarter" idx="12"/>
            <p:custDataLst>
              <p:tags r:id="rId10"/>
            </p:custDataLst>
          </p:nvPr>
        </p:nvSpPr>
        <p:spPr/>
        <p:txBody>
          <a:bodyPr wrap="square">
            <a:normAutofit/>
          </a:bodyPr>
          <a:lstStyle/>
          <a:p>
            <a:fld id="{BE5F26B5-172A-4DC2-B0B7-181CFC56B87C}" type="slidenum">
              <a:rPr lang="zh-CN" altLang="en-US" smtClean="0"/>
            </a:fld>
            <a:endParaRPr lang="zh-CN" altLang="en-US"/>
          </a:p>
        </p:txBody>
      </p:sp>
      <p:sp>
        <p:nvSpPr>
          <p:cNvPr id="21" name="页脚占位符 4"/>
          <p:cNvSpPr>
            <a:spLocks noGrp="1"/>
          </p:cNvSpPr>
          <p:nvPr userDrawn="1">
            <p:ph type="ftr" sz="quarter" idx="11"/>
            <p:custDataLst>
              <p:tags r:id="rId11"/>
            </p:custDataLst>
          </p:nvPr>
        </p:nvSpPr>
        <p:spPr/>
        <p:txBody>
          <a:bodyPr/>
          <a:lstStyle/>
          <a:p>
            <a:endParaRPr lang="zh-CN" altLang="en-US"/>
          </a:p>
        </p:txBody>
      </p:sp>
      <p:sp>
        <p:nvSpPr>
          <p:cNvPr id="20" name="日期占位符 3"/>
          <p:cNvSpPr>
            <a:spLocks noGrp="1"/>
          </p:cNvSpPr>
          <p:nvPr userDrawn="1">
            <p:ph type="dt" sz="half" idx="10"/>
            <p:custDataLst>
              <p:tags r:id="rId12"/>
            </p:custDataLst>
          </p:nvPr>
        </p:nvSpPr>
        <p:spPr/>
        <p:txBody>
          <a:bodyPr wrap="square">
            <a:normAutofit/>
          </a:bodyPr>
          <a:lstStyle/>
          <a:p>
            <a:fld id="{5592522B-0F24-4480-B9DD-A9474A6880D6}" type="datetimeFigureOut">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pic>
        <p:nvPicPr>
          <p:cNvPr id="30" name="图形 29"/>
          <p:cNvPicPr>
            <a:picLocks noChangeAspect="1"/>
          </p:cNvPicPr>
          <p:nvPr userDrawn="1">
            <p:custDataLst>
              <p:tags r:id="rId2"/>
            </p:custDataLst>
          </p:nvPr>
        </p:nvPicPr>
        <p:blipFill>
          <a:blip/>
          <a:srcRect r="36075" b="31174"/>
          <a:stretch>
            <a:fillRect/>
          </a:stretch>
        </p:blipFill>
        <p:spPr>
          <a:xfrm flipV="1">
            <a:off x="10104755" y="0"/>
            <a:ext cx="2087245" cy="1801495"/>
          </a:xfrm>
          <a:custGeom>
            <a:avLst/>
            <a:gdLst/>
            <a:ahLst/>
            <a:cxnLst>
              <a:cxn ang="3">
                <a:pos x="hc" y="t"/>
              </a:cxn>
              <a:cxn ang="cd2">
                <a:pos x="l" y="vc"/>
              </a:cxn>
              <a:cxn ang="cd4">
                <a:pos x="hc" y="b"/>
              </a:cxn>
              <a:cxn ang="0">
                <a:pos x="r" y="vc"/>
              </a:cxn>
            </a:cxnLst>
            <a:rect l="l" t="t" r="r" b="b"/>
            <a:pathLst>
              <a:path w="3287" h="2837">
                <a:moveTo>
                  <a:pt x="0" y="0"/>
                </a:moveTo>
                <a:lnTo>
                  <a:pt x="3287" y="0"/>
                </a:lnTo>
                <a:lnTo>
                  <a:pt x="3287" y="2837"/>
                </a:lnTo>
                <a:lnTo>
                  <a:pt x="0" y="2837"/>
                </a:lnTo>
                <a:lnTo>
                  <a:pt x="0" y="0"/>
                </a:lnTo>
                <a:close/>
              </a:path>
            </a:pathLst>
          </a:custGeom>
        </p:spPr>
      </p:pic>
      <p:pic>
        <p:nvPicPr>
          <p:cNvPr id="31" name="图形 30"/>
          <p:cNvPicPr>
            <a:picLocks noChangeAspect="1"/>
          </p:cNvPicPr>
          <p:nvPr userDrawn="1">
            <p:custDataLst>
              <p:tags r:id="rId3"/>
            </p:custDataLst>
          </p:nvPr>
        </p:nvPicPr>
        <p:blipFill>
          <a:blip/>
          <a:srcRect l="16700" t="39049"/>
          <a:stretch>
            <a:fillRect/>
          </a:stretch>
        </p:blipFill>
        <p:spPr>
          <a:xfrm>
            <a:off x="0" y="0"/>
            <a:ext cx="2613025" cy="2058670"/>
          </a:xfrm>
          <a:custGeom>
            <a:avLst/>
            <a:gdLst/>
            <a:ahLst/>
            <a:cxnLst>
              <a:cxn ang="3">
                <a:pos x="hc" y="t"/>
              </a:cxn>
              <a:cxn ang="cd2">
                <a:pos x="l" y="vc"/>
              </a:cxn>
              <a:cxn ang="cd4">
                <a:pos x="hc" y="b"/>
              </a:cxn>
              <a:cxn ang="0">
                <a:pos x="r" y="vc"/>
              </a:cxn>
            </a:cxnLst>
            <a:rect l="l" t="t" r="r" b="b"/>
            <a:pathLst>
              <a:path w="4115" h="3242">
                <a:moveTo>
                  <a:pt x="0" y="0"/>
                </a:moveTo>
                <a:lnTo>
                  <a:pt x="4115" y="0"/>
                </a:lnTo>
                <a:lnTo>
                  <a:pt x="4115" y="3242"/>
                </a:lnTo>
                <a:lnTo>
                  <a:pt x="0" y="3242"/>
                </a:lnTo>
                <a:lnTo>
                  <a:pt x="0" y="0"/>
                </a:lnTo>
                <a:close/>
              </a:path>
            </a:pathLst>
          </a:custGeom>
        </p:spPr>
      </p:pic>
      <p:pic>
        <p:nvPicPr>
          <p:cNvPr id="32" name="图形 31"/>
          <p:cNvPicPr>
            <a:picLocks noChangeAspect="1"/>
          </p:cNvPicPr>
          <p:nvPr userDrawn="1">
            <p:custDataLst>
              <p:tags r:id="rId4"/>
            </p:custDataLst>
          </p:nvPr>
        </p:nvPicPr>
        <p:blipFill>
          <a:blip/>
          <a:srcRect r="23121" b="38893"/>
          <a:stretch>
            <a:fillRect/>
          </a:stretch>
        </p:blipFill>
        <p:spPr>
          <a:xfrm>
            <a:off x="8275320" y="5259705"/>
            <a:ext cx="3916680" cy="1598295"/>
          </a:xfrm>
          <a:custGeom>
            <a:avLst/>
            <a:gdLst/>
            <a:ahLst/>
            <a:cxnLst>
              <a:cxn ang="3">
                <a:pos x="hc" y="t"/>
              </a:cxn>
              <a:cxn ang="cd2">
                <a:pos x="l" y="vc"/>
              </a:cxn>
              <a:cxn ang="cd4">
                <a:pos x="hc" y="b"/>
              </a:cxn>
              <a:cxn ang="0">
                <a:pos x="r" y="vc"/>
              </a:cxn>
            </a:cxnLst>
            <a:rect l="l" t="t" r="r" b="b"/>
            <a:pathLst>
              <a:path w="6168" h="2517">
                <a:moveTo>
                  <a:pt x="0" y="0"/>
                </a:moveTo>
                <a:lnTo>
                  <a:pt x="6168" y="0"/>
                </a:lnTo>
                <a:lnTo>
                  <a:pt x="6168" y="2517"/>
                </a:lnTo>
                <a:lnTo>
                  <a:pt x="0" y="2517"/>
                </a:lnTo>
                <a:lnTo>
                  <a:pt x="0" y="0"/>
                </a:lnTo>
                <a:close/>
              </a:path>
            </a:pathLst>
          </a:custGeom>
        </p:spPr>
      </p:pic>
      <p:pic>
        <p:nvPicPr>
          <p:cNvPr id="33" name="图形 32"/>
          <p:cNvPicPr>
            <a:picLocks noChangeAspect="1"/>
          </p:cNvPicPr>
          <p:nvPr userDrawn="1">
            <p:custDataLst>
              <p:tags r:id="rId5"/>
            </p:custDataLst>
          </p:nvPr>
        </p:nvPicPr>
        <p:blipFill>
          <a:blip/>
          <a:srcRect t="35348"/>
          <a:stretch>
            <a:fillRect/>
          </a:stretch>
        </p:blipFill>
        <p:spPr>
          <a:xfrm>
            <a:off x="4968875" y="0"/>
            <a:ext cx="2779395" cy="1025525"/>
          </a:xfrm>
          <a:custGeom>
            <a:avLst/>
            <a:gdLst/>
            <a:ahLst/>
            <a:cxnLst>
              <a:cxn ang="3">
                <a:pos x="hc" y="t"/>
              </a:cxn>
              <a:cxn ang="cd2">
                <a:pos x="l" y="vc"/>
              </a:cxn>
              <a:cxn ang="cd4">
                <a:pos x="hc" y="b"/>
              </a:cxn>
              <a:cxn ang="0">
                <a:pos x="r" y="vc"/>
              </a:cxn>
            </a:cxnLst>
            <a:rect l="l" t="t" r="r" b="b"/>
            <a:pathLst>
              <a:path w="4377" h="1615">
                <a:moveTo>
                  <a:pt x="0" y="0"/>
                </a:moveTo>
                <a:lnTo>
                  <a:pt x="4377" y="0"/>
                </a:lnTo>
                <a:lnTo>
                  <a:pt x="4377" y="1615"/>
                </a:lnTo>
                <a:lnTo>
                  <a:pt x="0" y="1615"/>
                </a:lnTo>
                <a:lnTo>
                  <a:pt x="0" y="0"/>
                </a:lnTo>
                <a:close/>
              </a:path>
            </a:pathLst>
          </a:custGeom>
        </p:spPr>
      </p:pic>
      <p:sp>
        <p:nvSpPr>
          <p:cNvPr id="29" name="标题 28"/>
          <p:cNvSpPr>
            <a:spLocks noGrp="1"/>
          </p:cNvSpPr>
          <p:nvPr>
            <p:ph type="title" hasCustomPrompt="1"/>
            <p:custDataLst>
              <p:tags r:id="rId6"/>
            </p:custDataLst>
          </p:nvPr>
        </p:nvSpPr>
        <p:spPr>
          <a:xfrm>
            <a:off x="1291908" y="3089910"/>
            <a:ext cx="9608185" cy="1016000"/>
          </a:xfrm>
        </p:spPr>
        <p:txBody>
          <a:bodyPr lIns="90000" tIns="46800" rIns="90000" bIns="46800" anchor="b" anchorCtr="0">
            <a:normAutofit/>
          </a:bodyPr>
          <a:lstStyle>
            <a:lvl1pPr algn="ctr">
              <a:defRPr sz="5400" b="1">
                <a:solidFill>
                  <a:schemeClr val="accent1"/>
                </a:solidFill>
              </a:defRPr>
            </a:lvl1pPr>
          </a:lstStyle>
          <a:p>
            <a:r>
              <a:rPr lang="zh-CN" altLang="en-US" dirty="0"/>
              <a:t>单击编辑母版标题</a:t>
            </a:r>
            <a:endParaRPr lang="zh-CN" altLang="en-US" dirty="0"/>
          </a:p>
        </p:txBody>
      </p:sp>
      <p:sp>
        <p:nvSpPr>
          <p:cNvPr id="34" name="文本占位符 33"/>
          <p:cNvSpPr>
            <a:spLocks noGrp="1"/>
          </p:cNvSpPr>
          <p:nvPr>
            <p:ph type="body" idx="13" hasCustomPrompt="1"/>
            <p:custDataLst>
              <p:tags r:id="rId7"/>
            </p:custDataLst>
          </p:nvPr>
        </p:nvSpPr>
        <p:spPr>
          <a:xfrm>
            <a:off x="1292225" y="1657350"/>
            <a:ext cx="9608185" cy="1341120"/>
          </a:xfrm>
        </p:spPr>
        <p:txBody>
          <a:bodyPr wrap="none" anchor="b" anchorCtr="0"/>
          <a:lstStyle>
            <a:lvl1pPr marL="0" indent="0" algn="ctr">
              <a:buNone/>
              <a:defRPr sz="6000" b="1">
                <a:solidFill>
                  <a:schemeClr val="accent1"/>
                </a:solidFill>
              </a:defRPr>
            </a:lvl1pPr>
          </a:lstStyle>
          <a:p>
            <a:pPr lvl="0"/>
            <a:r>
              <a:rPr lang="zh-CN" altLang="en-US"/>
              <a:t>节编号</a:t>
            </a:r>
            <a:endParaRPr lang="zh-CN" altLang="en-US"/>
          </a:p>
        </p:txBody>
      </p:sp>
      <p:sp>
        <p:nvSpPr>
          <p:cNvPr id="35" name="副标题 34"/>
          <p:cNvSpPr>
            <a:spLocks noGrp="1"/>
          </p:cNvSpPr>
          <p:nvPr>
            <p:ph type="subTitle" idx="1" hasCustomPrompt="1"/>
            <p:custDataLst>
              <p:tags r:id="rId8"/>
            </p:custDataLst>
          </p:nvPr>
        </p:nvSpPr>
        <p:spPr>
          <a:xfrm>
            <a:off x="1292225" y="4204970"/>
            <a:ext cx="9608185" cy="452755"/>
          </a:xfrm>
        </p:spPr>
        <p:txBody>
          <a:bodyPr wrap="square">
            <a:normAutofit/>
          </a:bodyPr>
          <a:lstStyle>
            <a:lvl1pPr marL="0" indent="0" algn="ctr">
              <a:lnSpc>
                <a:spcPct val="100000"/>
              </a:lnSpc>
              <a:buNone/>
              <a:defRPr sz="20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pic>
        <p:nvPicPr>
          <p:cNvPr id="2" name="图片 1" descr="图片1"/>
          <p:cNvPicPr>
            <a:picLocks noChangeAspect="1"/>
          </p:cNvPicPr>
          <p:nvPr userDrawn="1">
            <p:custDataLst>
              <p:tags r:id="rId9"/>
            </p:custDataLst>
          </p:nvPr>
        </p:nvPicPr>
        <p:blipFill>
          <a:blip r:embed="rId10"/>
          <a:stretch>
            <a:fillRect/>
          </a:stretch>
        </p:blipFill>
        <p:spPr>
          <a:xfrm>
            <a:off x="0" y="4572000"/>
            <a:ext cx="3267710" cy="2286000"/>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3" name="内容占位符 2"/>
          <p:cNvSpPr>
            <a:spLocks noGrp="1"/>
          </p:cNvSpPr>
          <p:nvPr>
            <p:ph sz="half" idx="1"/>
            <p:custDataLst>
              <p:tags r:id="rId2"/>
            </p:custDataLst>
          </p:nvPr>
        </p:nvSpPr>
        <p:spPr>
          <a:xfrm>
            <a:off x="695960" y="1301750"/>
            <a:ext cx="5323840" cy="487585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custDataLst>
              <p:tags r:id="rId3"/>
            </p:custDataLst>
          </p:nvPr>
        </p:nvSpPr>
        <p:spPr>
          <a:xfrm>
            <a:off x="6172200" y="1301750"/>
            <a:ext cx="5323840" cy="487585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
        <p:nvSpPr>
          <p:cNvPr id="8" name="标题 1"/>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3" name="文本占位符 2"/>
          <p:cNvSpPr>
            <a:spLocks noGrp="1"/>
          </p:cNvSpPr>
          <p:nvPr>
            <p:ph type="body" idx="1"/>
            <p:custDataLst>
              <p:tags r:id="rId2"/>
            </p:custDataLst>
          </p:nvPr>
        </p:nvSpPr>
        <p:spPr>
          <a:xfrm>
            <a:off x="695960" y="1301750"/>
            <a:ext cx="5323840" cy="411303"/>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4" name="内容占位符 3"/>
          <p:cNvSpPr>
            <a:spLocks noGrp="1"/>
          </p:cNvSpPr>
          <p:nvPr>
            <p:ph sz="half" idx="2"/>
            <p:custDataLst>
              <p:tags r:id="rId3"/>
            </p:custDataLst>
          </p:nvPr>
        </p:nvSpPr>
        <p:spPr>
          <a:xfrm>
            <a:off x="695960" y="1875099"/>
            <a:ext cx="5323840" cy="4300276"/>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custDataLst>
              <p:tags r:id="rId4"/>
            </p:custDataLst>
          </p:nvPr>
        </p:nvSpPr>
        <p:spPr>
          <a:xfrm>
            <a:off x="6172200" y="1301750"/>
            <a:ext cx="5323840" cy="411303"/>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6" name="内容占位符 5"/>
          <p:cNvSpPr>
            <a:spLocks noGrp="1"/>
          </p:cNvSpPr>
          <p:nvPr>
            <p:ph sz="quarter" idx="4"/>
            <p:custDataLst>
              <p:tags r:id="rId5"/>
            </p:custDataLst>
          </p:nvPr>
        </p:nvSpPr>
        <p:spPr>
          <a:xfrm>
            <a:off x="6172200" y="1875099"/>
            <a:ext cx="5323840" cy="4300276"/>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a:p>
        </p:txBody>
      </p:sp>
      <p:sp>
        <p:nvSpPr>
          <p:cNvPr id="10" name="标题 1"/>
          <p:cNvSpPr>
            <a:spLocks noGrp="1"/>
          </p:cNvSpPr>
          <p:nvPr>
            <p:ph type="title"/>
            <p:custDataLst>
              <p:tags r:id="rId9"/>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6" name="标题 1"/>
          <p:cNvSpPr>
            <a:spLocks noGrp="1"/>
          </p:cNvSpPr>
          <p:nvPr>
            <p:ph type="title"/>
            <p:custDataLst>
              <p:tags r:id="rId5"/>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4"/>
            <p:custDataLst>
              <p:tags r:id="rId2"/>
            </p:custDataLst>
          </p:nvPr>
        </p:nvSpPr>
        <p:spPr>
          <a:xfrm>
            <a:off x="8753983"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a:p>
        </p:txBody>
      </p:sp>
      <p:sp>
        <p:nvSpPr>
          <p:cNvPr id="21" name="页脚占位符 20"/>
          <p:cNvSpPr>
            <a:spLocks noGrp="1"/>
          </p:cNvSpPr>
          <p:nvPr>
            <p:ph type="ftr" sz="quarter" idx="3"/>
            <p:custDataLst>
              <p:tags r:id="rId3"/>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25" name="日期占位符 24"/>
          <p:cNvSpPr>
            <a:spLocks noGrp="1"/>
          </p:cNvSpPr>
          <p:nvPr>
            <p:ph type="dt" sz="half" idx="2"/>
            <p:custDataLst>
              <p:tags r:id="rId4"/>
            </p:custDataLst>
          </p:nvPr>
        </p:nvSpPr>
        <p:spPr>
          <a:xfrm>
            <a:off x="69596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27" name="文本占位符 26"/>
          <p:cNvSpPr>
            <a:spLocks noGrp="1"/>
          </p:cNvSpPr>
          <p:nvPr>
            <p:ph type="body" idx="1"/>
            <p:custDataLst>
              <p:tags r:id="rId5"/>
            </p:custDataLst>
          </p:nvPr>
        </p:nvSpPr>
        <p:spPr>
          <a:xfrm>
            <a:off x="695960" y="1301749"/>
            <a:ext cx="10800000" cy="4873625"/>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28" name="标题占位符 1"/>
          <p:cNvSpPr>
            <a:spLocks noGrp="1"/>
          </p:cNvSpPr>
          <p:nvPr>
            <p:ph type="title"/>
            <p:custDataLst>
              <p:tags r:id="rId6"/>
            </p:custDataLst>
          </p:nvPr>
        </p:nvSpPr>
        <p:spPr>
          <a:xfrm>
            <a:off x="695960" y="360000"/>
            <a:ext cx="10800000" cy="720000"/>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仅内容">
    <p:spTree>
      <p:nvGrpSpPr>
        <p:cNvPr id="1" name=""/>
        <p:cNvGrpSpPr/>
        <p:nvPr/>
      </p:nvGrpSpPr>
      <p:grpSpPr>
        <a:xfrm>
          <a:off x="0" y="0"/>
          <a:ext cx="0" cy="0"/>
          <a:chOff x="0" y="0"/>
          <a:chExt cx="0" cy="0"/>
        </a:xfrm>
      </p:grpSpPr>
      <p:sp>
        <p:nvSpPr>
          <p:cNvPr id="3" name="内容占位符 2"/>
          <p:cNvSpPr>
            <a:spLocks noGrp="1"/>
          </p:cNvSpPr>
          <p:nvPr>
            <p:ph idx="1"/>
            <p:custDataLst>
              <p:tags r:id="rId2"/>
            </p:custDataLst>
          </p:nvPr>
        </p:nvSpPr>
        <p:spPr>
          <a:xfrm>
            <a:off x="695960" y="360045"/>
            <a:ext cx="10801985" cy="581787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标题和副标题">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6" name="Text Placeholder 5"/>
          <p:cNvSpPr>
            <a:spLocks noGrp="1"/>
          </p:cNvSpPr>
          <p:nvPr>
            <p:ph type="body" idx="13" hasCustomPrompt="1"/>
            <p:custDataLst>
              <p:tags r:id="rId5"/>
            </p:custDataLst>
          </p:nvPr>
        </p:nvSpPr>
        <p:spPr>
          <a:xfrm>
            <a:off x="695960" y="1301750"/>
            <a:ext cx="10799088" cy="405553"/>
          </a:xfrm>
        </p:spPr>
        <p:txBody>
          <a:bodyPr/>
          <a:lstStyle>
            <a:lvl5pPr>
              <a:buNone/>
              <a:defRPr/>
            </a:lvl5pPr>
          </a:lstStyle>
          <a:p>
            <a:pPr lvl="0"/>
            <a:r>
              <a:rPr lang="zh-CN" altLang="en-US"/>
              <a:t>单击此处编辑副标题</a:t>
            </a:r>
            <a:endParaRPr lang="zh-CN" altLang="en-US"/>
          </a:p>
        </p:txBody>
      </p:sp>
      <p:sp>
        <p:nvSpPr>
          <p:cNvPr id="7" name="标题 1"/>
          <p:cNvSpPr>
            <a:spLocks noGrp="1"/>
          </p:cNvSpPr>
          <p:nvPr>
            <p:ph type="title"/>
            <p:custDataLst>
              <p:tags r:id="rId6"/>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pic>
        <p:nvPicPr>
          <p:cNvPr id="4" name="图形 3"/>
          <p:cNvPicPr>
            <a:picLocks noChangeAspect="1"/>
          </p:cNvPicPr>
          <p:nvPr userDrawn="1">
            <p:custDataLst>
              <p:tags r:id="rId2"/>
            </p:custDataLst>
          </p:nvPr>
        </p:nvPicPr>
        <p:blipFill>
          <a:blip/>
          <a:srcRect b="61083"/>
          <a:stretch>
            <a:fillRect/>
          </a:stretch>
        </p:blipFill>
        <p:spPr>
          <a:xfrm>
            <a:off x="4069715" y="5840095"/>
            <a:ext cx="5094605" cy="1017905"/>
          </a:xfrm>
          <a:custGeom>
            <a:avLst/>
            <a:gdLst/>
            <a:ahLst/>
            <a:cxnLst>
              <a:cxn ang="3">
                <a:pos x="hc" y="t"/>
              </a:cxn>
              <a:cxn ang="cd2">
                <a:pos x="l" y="vc"/>
              </a:cxn>
              <a:cxn ang="cd4">
                <a:pos x="hc" y="b"/>
              </a:cxn>
              <a:cxn ang="0">
                <a:pos x="r" y="vc"/>
              </a:cxn>
            </a:cxnLst>
            <a:rect l="l" t="t" r="r" b="b"/>
            <a:pathLst>
              <a:path w="8023" h="1603">
                <a:moveTo>
                  <a:pt x="0" y="0"/>
                </a:moveTo>
                <a:lnTo>
                  <a:pt x="8023" y="0"/>
                </a:lnTo>
                <a:lnTo>
                  <a:pt x="8023" y="1603"/>
                </a:lnTo>
                <a:lnTo>
                  <a:pt x="0" y="1603"/>
                </a:lnTo>
                <a:lnTo>
                  <a:pt x="0" y="0"/>
                </a:lnTo>
                <a:close/>
              </a:path>
            </a:pathLst>
          </a:custGeom>
        </p:spPr>
      </p:pic>
      <p:pic>
        <p:nvPicPr>
          <p:cNvPr id="5" name="图形 6"/>
          <p:cNvPicPr>
            <a:picLocks noChangeAspect="1"/>
          </p:cNvPicPr>
          <p:nvPr userDrawn="1">
            <p:custDataLst>
              <p:tags r:id="rId3"/>
            </p:custDataLst>
          </p:nvPr>
        </p:nvPicPr>
        <p:blipFill>
          <a:blip/>
          <a:srcRect r="42450" b="35066"/>
          <a:stretch>
            <a:fillRect/>
          </a:stretch>
        </p:blipFill>
        <p:spPr>
          <a:xfrm>
            <a:off x="9745345" y="4645025"/>
            <a:ext cx="2446655" cy="2212975"/>
          </a:xfrm>
          <a:custGeom>
            <a:avLst/>
            <a:gdLst/>
            <a:ahLst/>
            <a:cxnLst>
              <a:cxn ang="3">
                <a:pos x="hc" y="t"/>
              </a:cxn>
              <a:cxn ang="cd2">
                <a:pos x="l" y="vc"/>
              </a:cxn>
              <a:cxn ang="cd4">
                <a:pos x="hc" y="b"/>
              </a:cxn>
              <a:cxn ang="0">
                <a:pos x="r" y="vc"/>
              </a:cxn>
            </a:cxnLst>
            <a:rect l="l" t="t" r="r" b="b"/>
            <a:pathLst>
              <a:path w="3853" h="3485">
                <a:moveTo>
                  <a:pt x="0" y="0"/>
                </a:moveTo>
                <a:lnTo>
                  <a:pt x="3853" y="0"/>
                </a:lnTo>
                <a:lnTo>
                  <a:pt x="3853" y="3485"/>
                </a:lnTo>
                <a:lnTo>
                  <a:pt x="0" y="3485"/>
                </a:lnTo>
                <a:lnTo>
                  <a:pt x="0" y="0"/>
                </a:lnTo>
                <a:close/>
              </a:path>
            </a:pathLst>
          </a:custGeom>
        </p:spPr>
      </p:pic>
      <p:pic>
        <p:nvPicPr>
          <p:cNvPr id="38" name="图形 8"/>
          <p:cNvPicPr>
            <a:picLocks noChangeAspect="1"/>
          </p:cNvPicPr>
          <p:nvPr userDrawn="1">
            <p:custDataLst>
              <p:tags r:id="rId4"/>
            </p:custDataLst>
          </p:nvPr>
        </p:nvPicPr>
        <p:blipFill>
          <a:blip/>
          <a:srcRect l="19088" t="36145"/>
          <a:stretch>
            <a:fillRect/>
          </a:stretch>
        </p:blipFill>
        <p:spPr>
          <a:xfrm>
            <a:off x="0" y="0"/>
            <a:ext cx="2896235" cy="2461260"/>
          </a:xfrm>
          <a:custGeom>
            <a:avLst/>
            <a:gdLst/>
            <a:ahLst/>
            <a:cxnLst>
              <a:cxn ang="3">
                <a:pos x="hc" y="t"/>
              </a:cxn>
              <a:cxn ang="cd2">
                <a:pos x="l" y="vc"/>
              </a:cxn>
              <a:cxn ang="cd4">
                <a:pos x="hc" y="b"/>
              </a:cxn>
              <a:cxn ang="0">
                <a:pos x="r" y="vc"/>
              </a:cxn>
            </a:cxnLst>
            <a:rect l="l" t="t" r="r" b="b"/>
            <a:pathLst>
              <a:path w="4561" h="3876">
                <a:moveTo>
                  <a:pt x="0" y="0"/>
                </a:moveTo>
                <a:lnTo>
                  <a:pt x="4561" y="0"/>
                </a:lnTo>
                <a:lnTo>
                  <a:pt x="4561" y="3876"/>
                </a:lnTo>
                <a:lnTo>
                  <a:pt x="0" y="3876"/>
                </a:lnTo>
                <a:lnTo>
                  <a:pt x="0" y="0"/>
                </a:lnTo>
                <a:close/>
              </a:path>
            </a:pathLst>
          </a:custGeom>
        </p:spPr>
      </p:pic>
      <p:pic>
        <p:nvPicPr>
          <p:cNvPr id="39" name="图形 9"/>
          <p:cNvPicPr>
            <a:picLocks noChangeAspect="1"/>
          </p:cNvPicPr>
          <p:nvPr userDrawn="1">
            <p:custDataLst>
              <p:tags r:id="rId5"/>
            </p:custDataLst>
          </p:nvPr>
        </p:nvPicPr>
        <p:blipFill>
          <a:blip/>
          <a:srcRect t="50000"/>
          <a:stretch>
            <a:fillRect/>
          </a:stretch>
        </p:blipFill>
        <p:spPr>
          <a:xfrm>
            <a:off x="5227320" y="0"/>
            <a:ext cx="2779395" cy="793115"/>
          </a:xfrm>
          <a:custGeom>
            <a:avLst/>
            <a:gdLst/>
            <a:ahLst/>
            <a:cxnLst>
              <a:cxn ang="3">
                <a:pos x="hc" y="t"/>
              </a:cxn>
              <a:cxn ang="cd2">
                <a:pos x="l" y="vc"/>
              </a:cxn>
              <a:cxn ang="cd4">
                <a:pos x="hc" y="b"/>
              </a:cxn>
              <a:cxn ang="0">
                <a:pos x="r" y="vc"/>
              </a:cxn>
            </a:cxnLst>
            <a:rect l="l" t="t" r="r" b="b"/>
            <a:pathLst>
              <a:path w="4377" h="1249">
                <a:moveTo>
                  <a:pt x="0" y="0"/>
                </a:moveTo>
                <a:lnTo>
                  <a:pt x="4377" y="0"/>
                </a:lnTo>
                <a:lnTo>
                  <a:pt x="4377" y="1249"/>
                </a:lnTo>
                <a:lnTo>
                  <a:pt x="0" y="1249"/>
                </a:lnTo>
                <a:lnTo>
                  <a:pt x="0" y="0"/>
                </a:lnTo>
                <a:close/>
              </a:path>
            </a:pathLst>
          </a:custGeom>
        </p:spPr>
      </p:pic>
      <p:pic>
        <p:nvPicPr>
          <p:cNvPr id="40" name="图形 10"/>
          <p:cNvPicPr>
            <a:picLocks noChangeAspect="1"/>
          </p:cNvPicPr>
          <p:nvPr userDrawn="1">
            <p:custDataLst>
              <p:tags r:id="rId6"/>
            </p:custDataLst>
          </p:nvPr>
        </p:nvPicPr>
        <p:blipFill>
          <a:blip/>
          <a:srcRect t="38103" r="28820"/>
          <a:stretch>
            <a:fillRect/>
          </a:stretch>
        </p:blipFill>
        <p:spPr>
          <a:xfrm>
            <a:off x="8536305" y="0"/>
            <a:ext cx="3655695" cy="2109470"/>
          </a:xfrm>
          <a:custGeom>
            <a:avLst/>
            <a:gdLst/>
            <a:ahLst/>
            <a:cxnLst>
              <a:cxn ang="3">
                <a:pos x="hc" y="t"/>
              </a:cxn>
              <a:cxn ang="cd2">
                <a:pos x="l" y="vc"/>
              </a:cxn>
              <a:cxn ang="cd4">
                <a:pos x="hc" y="b"/>
              </a:cxn>
              <a:cxn ang="0">
                <a:pos x="r" y="vc"/>
              </a:cxn>
            </a:cxnLst>
            <a:rect l="l" t="t" r="r" b="b"/>
            <a:pathLst>
              <a:path w="5757" h="3322">
                <a:moveTo>
                  <a:pt x="0" y="0"/>
                </a:moveTo>
                <a:lnTo>
                  <a:pt x="5757" y="0"/>
                </a:lnTo>
                <a:lnTo>
                  <a:pt x="5757" y="3322"/>
                </a:lnTo>
                <a:lnTo>
                  <a:pt x="0" y="3322"/>
                </a:lnTo>
                <a:lnTo>
                  <a:pt x="0" y="0"/>
                </a:lnTo>
                <a:close/>
              </a:path>
            </a:pathLst>
          </a:custGeom>
        </p:spPr>
      </p:pic>
      <p:pic>
        <p:nvPicPr>
          <p:cNvPr id="2" name="图片 1" descr="图片1"/>
          <p:cNvPicPr>
            <a:picLocks noChangeAspect="1"/>
          </p:cNvPicPr>
          <p:nvPr userDrawn="1">
            <p:custDataLst>
              <p:tags r:id="rId7"/>
            </p:custDataLst>
          </p:nvPr>
        </p:nvPicPr>
        <p:blipFill>
          <a:blip r:embed="rId8"/>
          <a:stretch>
            <a:fillRect/>
          </a:stretch>
        </p:blipFill>
        <p:spPr>
          <a:xfrm>
            <a:off x="0" y="4133215"/>
            <a:ext cx="3895090" cy="2724785"/>
          </a:xfrm>
          <a:prstGeom prst="rect">
            <a:avLst/>
          </a:prstGeom>
        </p:spPr>
      </p:pic>
      <p:sp>
        <p:nvSpPr>
          <p:cNvPr id="41" name="标题 40"/>
          <p:cNvSpPr>
            <a:spLocks noGrp="1"/>
          </p:cNvSpPr>
          <p:nvPr>
            <p:ph type="ctrTitle"/>
            <p:custDataLst>
              <p:tags r:id="rId9"/>
            </p:custDataLst>
          </p:nvPr>
        </p:nvSpPr>
        <p:spPr>
          <a:xfrm>
            <a:off x="838200" y="2892425"/>
            <a:ext cx="10515600" cy="1145540"/>
          </a:xfrm>
        </p:spPr>
        <p:txBody>
          <a:bodyPr wrap="square" anchor="t" anchorCtr="0">
            <a:normAutofit/>
          </a:bodyPr>
          <a:lstStyle>
            <a:lvl1pPr algn="ctr">
              <a:lnSpc>
                <a:spcPct val="100000"/>
              </a:lnSpc>
              <a:defRPr sz="6000">
                <a:solidFill>
                  <a:schemeClr val="accent1"/>
                </a:solidFill>
              </a:defRPr>
            </a:lvl1pPr>
          </a:lstStyle>
          <a:p>
            <a:r>
              <a:rPr lang="zh-CN" altLang="en-US" dirty="0"/>
              <a:t>单击此处编辑母版标题样式</a:t>
            </a:r>
            <a:endParaRPr lang="zh-CN" altLang="en-US" dirty="0"/>
          </a:p>
        </p:txBody>
      </p:sp>
      <p:sp>
        <p:nvSpPr>
          <p:cNvPr id="42" name="日期"/>
          <p:cNvSpPr>
            <a:spLocks noGrp="1"/>
          </p:cNvSpPr>
          <p:nvPr>
            <p:ph type="subTitle" idx="1" hasCustomPrompt="1"/>
            <p:custDataLst>
              <p:tags r:id="rId10"/>
            </p:custDataLst>
          </p:nvPr>
        </p:nvSpPr>
        <p:spPr>
          <a:xfrm>
            <a:off x="838200" y="1788795"/>
            <a:ext cx="10515600" cy="871220"/>
          </a:xfrm>
        </p:spPr>
        <p:txBody>
          <a:bodyPr wrap="square" anchor="b" anchorCtr="0">
            <a:normAutofit/>
          </a:bodyPr>
          <a:lstStyle>
            <a:lvl1pPr marL="0" indent="0" algn="ctr">
              <a:lnSpc>
                <a:spcPct val="100000"/>
              </a:lnSpc>
              <a:buNone/>
              <a:defRPr sz="4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日期</a:t>
            </a:r>
            <a:endParaRPr lang="zh-CN" altLang="en-US" dirty="0"/>
          </a:p>
        </p:txBody>
      </p:sp>
      <p:sp>
        <p:nvSpPr>
          <p:cNvPr id="43" name="署名占位符 10"/>
          <p:cNvSpPr>
            <a:spLocks noGrp="1"/>
          </p:cNvSpPr>
          <p:nvPr>
            <p:ph type="body" sz="quarter" idx="17" hasCustomPrompt="1"/>
            <p:custDataLst>
              <p:tags r:id="rId11"/>
            </p:custDataLst>
          </p:nvPr>
        </p:nvSpPr>
        <p:spPr>
          <a:xfrm>
            <a:off x="4801870" y="4271010"/>
            <a:ext cx="2589530" cy="574675"/>
          </a:xfrm>
          <a:prstGeom prst="roundRect">
            <a:avLst>
              <a:gd name="adj" fmla="val 50000"/>
            </a:avLst>
          </a:prstGeom>
          <a:solidFill>
            <a:schemeClr val="accent1"/>
          </a:solidFill>
        </p:spPr>
        <p:txBody>
          <a:bodyPr wrap="square" anchor="ctr" anchorCtr="0">
            <a:normAutofit/>
          </a:bodyPr>
          <a:lstStyle>
            <a:lvl1pPr marL="0" indent="0" algn="ctr">
              <a:lnSpc>
                <a:spcPct val="100000"/>
              </a:lnSpc>
              <a:buNone/>
              <a:defRPr sz="1600" b="1">
                <a:solidFill>
                  <a:srgbClr val="FFFFFF"/>
                </a:solidFill>
              </a:defRPr>
            </a:lvl1pPr>
          </a:lstStyle>
          <a:p>
            <a:pPr lvl="0"/>
            <a:r>
              <a:rPr lang="zh-CN" altLang="en-US" dirty="0"/>
              <a:t>署名</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showMasterSp="0">
  <p:cSld name="目录">
    <p:spTree>
      <p:nvGrpSpPr>
        <p:cNvPr id="1" name=""/>
        <p:cNvGrpSpPr/>
        <p:nvPr/>
      </p:nvGrpSpPr>
      <p:grpSpPr>
        <a:xfrm>
          <a:off x="0" y="0"/>
          <a:ext cx="0" cy="0"/>
          <a:chOff x="0" y="0"/>
          <a:chExt cx="0" cy="0"/>
        </a:xfrm>
      </p:grpSpPr>
      <p:pic>
        <p:nvPicPr>
          <p:cNvPr id="3" name="图片 2" descr="图片4"/>
          <p:cNvPicPr>
            <a:picLocks noChangeAspect="1"/>
          </p:cNvPicPr>
          <p:nvPr userDrawn="1">
            <p:custDataLst>
              <p:tags r:id="rId2"/>
            </p:custDataLst>
          </p:nvPr>
        </p:nvPicPr>
        <p:blipFill>
          <a:blip r:embed="rId3"/>
          <a:stretch>
            <a:fillRect/>
          </a:stretch>
        </p:blipFill>
        <p:spPr>
          <a:xfrm>
            <a:off x="0" y="0"/>
            <a:ext cx="2987040" cy="2023745"/>
          </a:xfrm>
          <a:prstGeom prst="rect">
            <a:avLst/>
          </a:prstGeom>
        </p:spPr>
      </p:pic>
      <p:pic>
        <p:nvPicPr>
          <p:cNvPr id="2" name="图片 1" descr="图片3"/>
          <p:cNvPicPr>
            <a:picLocks noChangeAspect="1"/>
          </p:cNvPicPr>
          <p:nvPr userDrawn="1">
            <p:custDataLst>
              <p:tags r:id="rId4"/>
            </p:custDataLst>
          </p:nvPr>
        </p:nvPicPr>
        <p:blipFill>
          <a:blip r:embed="rId5"/>
          <a:stretch>
            <a:fillRect/>
          </a:stretch>
        </p:blipFill>
        <p:spPr>
          <a:xfrm>
            <a:off x="10217150" y="4883150"/>
            <a:ext cx="1974850" cy="1974850"/>
          </a:xfrm>
          <a:prstGeom prst="rect">
            <a:avLst/>
          </a:prstGeom>
        </p:spPr>
      </p:pic>
      <p:pic>
        <p:nvPicPr>
          <p:cNvPr id="55" name="图形 54"/>
          <p:cNvPicPr>
            <a:picLocks noChangeAspect="1"/>
          </p:cNvPicPr>
          <p:nvPr>
            <p:custDataLst>
              <p:tags r:id="rId6"/>
            </p:custDataLst>
          </p:nvPr>
        </p:nvPicPr>
        <p:blipFill>
          <a:blip r:embed="rId7"/>
          <a:srcRect r="17332" b="47865"/>
          <a:stretch>
            <a:fillRect/>
          </a:stretch>
        </p:blipFill>
        <p:spPr>
          <a:xfrm flipH="1">
            <a:off x="0" y="5857875"/>
            <a:ext cx="3089275" cy="1000125"/>
          </a:xfrm>
          <a:custGeom>
            <a:avLst/>
            <a:gdLst/>
            <a:ahLst/>
            <a:cxnLst>
              <a:cxn ang="3">
                <a:pos x="hc" y="t"/>
              </a:cxn>
              <a:cxn ang="cd2">
                <a:pos x="l" y="vc"/>
              </a:cxn>
              <a:cxn ang="cd4">
                <a:pos x="hc" y="b"/>
              </a:cxn>
              <a:cxn ang="0">
                <a:pos x="r" y="vc"/>
              </a:cxn>
            </a:cxnLst>
            <a:rect l="l" t="t" r="r" b="b"/>
            <a:pathLst>
              <a:path w="4865" h="1575">
                <a:moveTo>
                  <a:pt x="0" y="0"/>
                </a:moveTo>
                <a:lnTo>
                  <a:pt x="4865" y="0"/>
                </a:lnTo>
                <a:lnTo>
                  <a:pt x="4865" y="1575"/>
                </a:lnTo>
                <a:lnTo>
                  <a:pt x="0" y="1575"/>
                </a:lnTo>
                <a:lnTo>
                  <a:pt x="0" y="0"/>
                </a:lnTo>
                <a:close/>
              </a:path>
            </a:pathLst>
          </a:custGeom>
        </p:spPr>
      </p:pic>
      <p:pic>
        <p:nvPicPr>
          <p:cNvPr id="53" name="图形 52"/>
          <p:cNvPicPr>
            <a:picLocks noChangeAspect="1"/>
          </p:cNvPicPr>
          <p:nvPr>
            <p:custDataLst>
              <p:tags r:id="rId8"/>
            </p:custDataLst>
          </p:nvPr>
        </p:nvPicPr>
        <p:blipFill>
          <a:blip r:embed="rId9"/>
          <a:srcRect t="40615" r="28929"/>
          <a:stretch>
            <a:fillRect/>
          </a:stretch>
        </p:blipFill>
        <p:spPr>
          <a:xfrm>
            <a:off x="9446260" y="0"/>
            <a:ext cx="2742565" cy="1520825"/>
          </a:xfrm>
          <a:custGeom>
            <a:avLst/>
            <a:gdLst/>
            <a:ahLst/>
            <a:cxnLst>
              <a:cxn ang="3">
                <a:pos x="hc" y="t"/>
              </a:cxn>
              <a:cxn ang="cd2">
                <a:pos x="l" y="vc"/>
              </a:cxn>
              <a:cxn ang="cd4">
                <a:pos x="hc" y="b"/>
              </a:cxn>
              <a:cxn ang="0">
                <a:pos x="r" y="vc"/>
              </a:cxn>
            </a:cxnLst>
            <a:rect l="l" t="t" r="r" b="b"/>
            <a:pathLst>
              <a:path w="4319" h="2395">
                <a:moveTo>
                  <a:pt x="0" y="0"/>
                </a:moveTo>
                <a:lnTo>
                  <a:pt x="4319" y="0"/>
                </a:lnTo>
                <a:lnTo>
                  <a:pt x="4319" y="2395"/>
                </a:lnTo>
                <a:lnTo>
                  <a:pt x="0" y="2395"/>
                </a:lnTo>
                <a:lnTo>
                  <a:pt x="0" y="0"/>
                </a:lnTo>
                <a:close/>
              </a:path>
            </a:pathLst>
          </a:custGeom>
        </p:spPr>
      </p:pic>
      <p:pic>
        <p:nvPicPr>
          <p:cNvPr id="94" name="图形 93"/>
          <p:cNvPicPr>
            <a:picLocks noChangeAspect="1"/>
          </p:cNvPicPr>
          <p:nvPr>
            <p:custDataLst>
              <p:tags r:id="rId10"/>
            </p:custDataLst>
          </p:nvPr>
        </p:nvPicPr>
        <p:blipFill>
          <a:blip r:embed="rId11"/>
          <a:srcRect t="43097"/>
          <a:stretch>
            <a:fillRect/>
          </a:stretch>
        </p:blipFill>
        <p:spPr>
          <a:xfrm rot="10800000">
            <a:off x="4939192" y="5955338"/>
            <a:ext cx="2779671" cy="902662"/>
          </a:xfrm>
          <a:custGeom>
            <a:avLst/>
            <a:gdLst/>
            <a:ahLst/>
            <a:cxnLst>
              <a:cxn ang="3">
                <a:pos x="hc" y="t"/>
              </a:cxn>
              <a:cxn ang="cd2">
                <a:pos x="l" y="vc"/>
              </a:cxn>
              <a:cxn ang="cd4">
                <a:pos x="hc" y="b"/>
              </a:cxn>
              <a:cxn ang="0">
                <a:pos x="r" y="vc"/>
              </a:cxn>
            </a:cxnLst>
            <a:rect l="l" t="t" r="r" b="b"/>
            <a:pathLst>
              <a:path w="4377" h="1422">
                <a:moveTo>
                  <a:pt x="0" y="0"/>
                </a:moveTo>
                <a:lnTo>
                  <a:pt x="4377" y="0"/>
                </a:lnTo>
                <a:lnTo>
                  <a:pt x="4377" y="1422"/>
                </a:lnTo>
                <a:lnTo>
                  <a:pt x="0" y="1422"/>
                </a:lnTo>
                <a:lnTo>
                  <a:pt x="0" y="0"/>
                </a:lnTo>
                <a:close/>
              </a:path>
            </a:pathLst>
          </a:custGeom>
        </p:spPr>
      </p:pic>
      <p:sp>
        <p:nvSpPr>
          <p:cNvPr id="23" name="标题 1"/>
          <p:cNvSpPr>
            <a:spLocks noGrp="1"/>
          </p:cNvSpPr>
          <p:nvPr userDrawn="1">
            <p:ph type="title" hasCustomPrompt="1"/>
            <p:custDataLst>
              <p:tags r:id="rId12"/>
            </p:custDataLst>
          </p:nvPr>
        </p:nvSpPr>
        <p:spPr>
          <a:xfrm>
            <a:off x="5132387" y="529322"/>
            <a:ext cx="1977755" cy="1081088"/>
          </a:xfrm>
        </p:spPr>
        <p:txBody>
          <a:bodyPr wrap="square" anchor="b">
            <a:normAutofit/>
          </a:bodyPr>
          <a:lstStyle>
            <a:lvl1pPr algn="ctr">
              <a:defRPr kumimoji="0" lang="zh-CN" altLang="en-US" sz="5400" b="0" i="0" u="none" strike="noStrike" kern="1200" cap="none" spc="0" normalizeH="0" baseline="0" noProof="1" dirty="0">
                <a:solidFill>
                  <a:schemeClr val="accent1"/>
                </a:solidFill>
                <a:latin typeface="+mj-ea"/>
                <a:ea typeface="+mj-ea"/>
                <a:cs typeface="汉仪大宋简" panose="02010600000101010101" charset="-122"/>
              </a:defRPr>
            </a:lvl1pPr>
          </a:lstStyle>
          <a:p>
            <a:r>
              <a:rPr lang="zh-CN" altLang="en-US" dirty="0"/>
              <a:t>标题</a:t>
            </a:r>
            <a:endParaRPr lang="zh-CN" altLang="en-US" dirty="0"/>
          </a:p>
        </p:txBody>
      </p:sp>
      <p:sp>
        <p:nvSpPr>
          <p:cNvPr id="22" name="灯片编号占位符 5"/>
          <p:cNvSpPr>
            <a:spLocks noGrp="1"/>
          </p:cNvSpPr>
          <p:nvPr userDrawn="1">
            <p:ph type="sldNum" sz="quarter" idx="12"/>
            <p:custDataLst>
              <p:tags r:id="rId13"/>
            </p:custDataLst>
          </p:nvPr>
        </p:nvSpPr>
        <p:spPr/>
        <p:txBody>
          <a:bodyPr wrap="square">
            <a:normAutofit/>
          </a:bodyPr>
          <a:lstStyle/>
          <a:p>
            <a:fld id="{BE5F26B5-172A-4DC2-B0B7-181CFC56B87C}" type="slidenum">
              <a:rPr lang="zh-CN" altLang="en-US" smtClean="0"/>
            </a:fld>
            <a:endParaRPr lang="zh-CN" altLang="en-US"/>
          </a:p>
        </p:txBody>
      </p:sp>
      <p:sp>
        <p:nvSpPr>
          <p:cNvPr id="21" name="页脚占位符 4"/>
          <p:cNvSpPr>
            <a:spLocks noGrp="1"/>
          </p:cNvSpPr>
          <p:nvPr userDrawn="1">
            <p:ph type="ftr" sz="quarter" idx="11"/>
            <p:custDataLst>
              <p:tags r:id="rId14"/>
            </p:custDataLst>
          </p:nvPr>
        </p:nvSpPr>
        <p:spPr/>
        <p:txBody>
          <a:bodyPr/>
          <a:lstStyle/>
          <a:p>
            <a:endParaRPr lang="zh-CN" altLang="en-US"/>
          </a:p>
        </p:txBody>
      </p:sp>
      <p:sp>
        <p:nvSpPr>
          <p:cNvPr id="20" name="日期占位符 3"/>
          <p:cNvSpPr>
            <a:spLocks noGrp="1"/>
          </p:cNvSpPr>
          <p:nvPr userDrawn="1">
            <p:ph type="dt" sz="half" idx="10"/>
            <p:custDataLst>
              <p:tags r:id="rId15"/>
            </p:custDataLst>
          </p:nvPr>
        </p:nvSpPr>
        <p:spPr/>
        <p:txBody>
          <a:bodyPr wrap="square">
            <a:normAutofit/>
          </a:bodyPr>
          <a:lstStyle/>
          <a:p>
            <a:fld id="{5592522B-0F24-4480-B9DD-A9474A6880D6}" type="datetimeFigureOut">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pic>
        <p:nvPicPr>
          <p:cNvPr id="30" name="图形 29"/>
          <p:cNvPicPr>
            <a:picLocks noChangeAspect="1"/>
          </p:cNvPicPr>
          <p:nvPr userDrawn="1">
            <p:custDataLst>
              <p:tags r:id="rId2"/>
            </p:custDataLst>
          </p:nvPr>
        </p:nvPicPr>
        <p:blipFill>
          <a:blip r:embed="rId3"/>
          <a:srcRect r="36075" b="31174"/>
          <a:stretch>
            <a:fillRect/>
          </a:stretch>
        </p:blipFill>
        <p:spPr>
          <a:xfrm flipV="1">
            <a:off x="10104755" y="0"/>
            <a:ext cx="2087245" cy="1801495"/>
          </a:xfrm>
          <a:custGeom>
            <a:avLst/>
            <a:gdLst/>
            <a:ahLst/>
            <a:cxnLst>
              <a:cxn ang="3">
                <a:pos x="hc" y="t"/>
              </a:cxn>
              <a:cxn ang="cd2">
                <a:pos x="l" y="vc"/>
              </a:cxn>
              <a:cxn ang="cd4">
                <a:pos x="hc" y="b"/>
              </a:cxn>
              <a:cxn ang="0">
                <a:pos x="r" y="vc"/>
              </a:cxn>
            </a:cxnLst>
            <a:rect l="l" t="t" r="r" b="b"/>
            <a:pathLst>
              <a:path w="3287" h="2837">
                <a:moveTo>
                  <a:pt x="0" y="0"/>
                </a:moveTo>
                <a:lnTo>
                  <a:pt x="3287" y="0"/>
                </a:lnTo>
                <a:lnTo>
                  <a:pt x="3287" y="2837"/>
                </a:lnTo>
                <a:lnTo>
                  <a:pt x="0" y="2837"/>
                </a:lnTo>
                <a:lnTo>
                  <a:pt x="0" y="0"/>
                </a:lnTo>
                <a:close/>
              </a:path>
            </a:pathLst>
          </a:custGeom>
        </p:spPr>
      </p:pic>
      <p:pic>
        <p:nvPicPr>
          <p:cNvPr id="31" name="图形 30"/>
          <p:cNvPicPr>
            <a:picLocks noChangeAspect="1"/>
          </p:cNvPicPr>
          <p:nvPr userDrawn="1">
            <p:custDataLst>
              <p:tags r:id="rId4"/>
            </p:custDataLst>
          </p:nvPr>
        </p:nvPicPr>
        <p:blipFill>
          <a:blip r:embed="rId5"/>
          <a:srcRect l="16700" t="39049"/>
          <a:stretch>
            <a:fillRect/>
          </a:stretch>
        </p:blipFill>
        <p:spPr>
          <a:xfrm>
            <a:off x="0" y="0"/>
            <a:ext cx="2613025" cy="2058670"/>
          </a:xfrm>
          <a:custGeom>
            <a:avLst/>
            <a:gdLst/>
            <a:ahLst/>
            <a:cxnLst>
              <a:cxn ang="3">
                <a:pos x="hc" y="t"/>
              </a:cxn>
              <a:cxn ang="cd2">
                <a:pos x="l" y="vc"/>
              </a:cxn>
              <a:cxn ang="cd4">
                <a:pos x="hc" y="b"/>
              </a:cxn>
              <a:cxn ang="0">
                <a:pos x="r" y="vc"/>
              </a:cxn>
            </a:cxnLst>
            <a:rect l="l" t="t" r="r" b="b"/>
            <a:pathLst>
              <a:path w="4115" h="3242">
                <a:moveTo>
                  <a:pt x="0" y="0"/>
                </a:moveTo>
                <a:lnTo>
                  <a:pt x="4115" y="0"/>
                </a:lnTo>
                <a:lnTo>
                  <a:pt x="4115" y="3242"/>
                </a:lnTo>
                <a:lnTo>
                  <a:pt x="0" y="3242"/>
                </a:lnTo>
                <a:lnTo>
                  <a:pt x="0" y="0"/>
                </a:lnTo>
                <a:close/>
              </a:path>
            </a:pathLst>
          </a:custGeom>
        </p:spPr>
      </p:pic>
      <p:pic>
        <p:nvPicPr>
          <p:cNvPr id="32" name="图形 31"/>
          <p:cNvPicPr>
            <a:picLocks noChangeAspect="1"/>
          </p:cNvPicPr>
          <p:nvPr userDrawn="1">
            <p:custDataLst>
              <p:tags r:id="rId6"/>
            </p:custDataLst>
          </p:nvPr>
        </p:nvPicPr>
        <p:blipFill>
          <a:blip r:embed="rId7"/>
          <a:srcRect r="23121" b="38893"/>
          <a:stretch>
            <a:fillRect/>
          </a:stretch>
        </p:blipFill>
        <p:spPr>
          <a:xfrm>
            <a:off x="8275320" y="5259705"/>
            <a:ext cx="3916680" cy="1598295"/>
          </a:xfrm>
          <a:custGeom>
            <a:avLst/>
            <a:gdLst/>
            <a:ahLst/>
            <a:cxnLst>
              <a:cxn ang="3">
                <a:pos x="hc" y="t"/>
              </a:cxn>
              <a:cxn ang="cd2">
                <a:pos x="l" y="vc"/>
              </a:cxn>
              <a:cxn ang="cd4">
                <a:pos x="hc" y="b"/>
              </a:cxn>
              <a:cxn ang="0">
                <a:pos x="r" y="vc"/>
              </a:cxn>
            </a:cxnLst>
            <a:rect l="l" t="t" r="r" b="b"/>
            <a:pathLst>
              <a:path w="6168" h="2517">
                <a:moveTo>
                  <a:pt x="0" y="0"/>
                </a:moveTo>
                <a:lnTo>
                  <a:pt x="6168" y="0"/>
                </a:lnTo>
                <a:lnTo>
                  <a:pt x="6168" y="2517"/>
                </a:lnTo>
                <a:lnTo>
                  <a:pt x="0" y="2517"/>
                </a:lnTo>
                <a:lnTo>
                  <a:pt x="0" y="0"/>
                </a:lnTo>
                <a:close/>
              </a:path>
            </a:pathLst>
          </a:custGeom>
        </p:spPr>
      </p:pic>
      <p:pic>
        <p:nvPicPr>
          <p:cNvPr id="33" name="图形 32"/>
          <p:cNvPicPr>
            <a:picLocks noChangeAspect="1"/>
          </p:cNvPicPr>
          <p:nvPr userDrawn="1">
            <p:custDataLst>
              <p:tags r:id="rId8"/>
            </p:custDataLst>
          </p:nvPr>
        </p:nvPicPr>
        <p:blipFill>
          <a:blip r:embed="rId9"/>
          <a:srcRect t="35348"/>
          <a:stretch>
            <a:fillRect/>
          </a:stretch>
        </p:blipFill>
        <p:spPr>
          <a:xfrm>
            <a:off x="4968875" y="0"/>
            <a:ext cx="2779395" cy="1025525"/>
          </a:xfrm>
          <a:custGeom>
            <a:avLst/>
            <a:gdLst/>
            <a:ahLst/>
            <a:cxnLst>
              <a:cxn ang="3">
                <a:pos x="hc" y="t"/>
              </a:cxn>
              <a:cxn ang="cd2">
                <a:pos x="l" y="vc"/>
              </a:cxn>
              <a:cxn ang="cd4">
                <a:pos x="hc" y="b"/>
              </a:cxn>
              <a:cxn ang="0">
                <a:pos x="r" y="vc"/>
              </a:cxn>
            </a:cxnLst>
            <a:rect l="l" t="t" r="r" b="b"/>
            <a:pathLst>
              <a:path w="4377" h="1615">
                <a:moveTo>
                  <a:pt x="0" y="0"/>
                </a:moveTo>
                <a:lnTo>
                  <a:pt x="4377" y="0"/>
                </a:lnTo>
                <a:lnTo>
                  <a:pt x="4377" y="1615"/>
                </a:lnTo>
                <a:lnTo>
                  <a:pt x="0" y="1615"/>
                </a:lnTo>
                <a:lnTo>
                  <a:pt x="0" y="0"/>
                </a:lnTo>
                <a:close/>
              </a:path>
            </a:pathLst>
          </a:custGeom>
        </p:spPr>
      </p:pic>
      <p:sp>
        <p:nvSpPr>
          <p:cNvPr id="29" name="标题 28"/>
          <p:cNvSpPr>
            <a:spLocks noGrp="1"/>
          </p:cNvSpPr>
          <p:nvPr>
            <p:ph type="title" hasCustomPrompt="1"/>
            <p:custDataLst>
              <p:tags r:id="rId10"/>
            </p:custDataLst>
          </p:nvPr>
        </p:nvSpPr>
        <p:spPr>
          <a:xfrm>
            <a:off x="1291908" y="3089910"/>
            <a:ext cx="9608185" cy="1016000"/>
          </a:xfrm>
        </p:spPr>
        <p:txBody>
          <a:bodyPr lIns="90000" tIns="46800" rIns="90000" bIns="46800" anchor="b" anchorCtr="0">
            <a:normAutofit/>
          </a:bodyPr>
          <a:lstStyle>
            <a:lvl1pPr algn="ctr">
              <a:defRPr sz="5400" b="1">
                <a:solidFill>
                  <a:schemeClr val="accent1"/>
                </a:solidFill>
              </a:defRPr>
            </a:lvl1pPr>
          </a:lstStyle>
          <a:p>
            <a:r>
              <a:rPr lang="zh-CN" altLang="en-US" dirty="0"/>
              <a:t>单击编辑母版标题</a:t>
            </a:r>
            <a:endParaRPr lang="zh-CN" altLang="en-US" dirty="0"/>
          </a:p>
        </p:txBody>
      </p:sp>
      <p:sp>
        <p:nvSpPr>
          <p:cNvPr id="34" name="文本占位符 33"/>
          <p:cNvSpPr>
            <a:spLocks noGrp="1"/>
          </p:cNvSpPr>
          <p:nvPr>
            <p:ph type="body" idx="13" hasCustomPrompt="1"/>
            <p:custDataLst>
              <p:tags r:id="rId11"/>
            </p:custDataLst>
          </p:nvPr>
        </p:nvSpPr>
        <p:spPr>
          <a:xfrm>
            <a:off x="1292225" y="1657350"/>
            <a:ext cx="9608185" cy="1341120"/>
          </a:xfrm>
        </p:spPr>
        <p:txBody>
          <a:bodyPr wrap="none" anchor="b" anchorCtr="0"/>
          <a:lstStyle>
            <a:lvl1pPr marL="0" indent="0" algn="ctr">
              <a:buNone/>
              <a:defRPr sz="6000" b="1">
                <a:solidFill>
                  <a:schemeClr val="accent1"/>
                </a:solidFill>
              </a:defRPr>
            </a:lvl1pPr>
          </a:lstStyle>
          <a:p>
            <a:pPr lvl="0"/>
            <a:r>
              <a:rPr lang="zh-CN" altLang="en-US"/>
              <a:t>节编号</a:t>
            </a:r>
            <a:endParaRPr lang="zh-CN" altLang="en-US"/>
          </a:p>
        </p:txBody>
      </p:sp>
      <p:sp>
        <p:nvSpPr>
          <p:cNvPr id="35" name="副标题 34"/>
          <p:cNvSpPr>
            <a:spLocks noGrp="1"/>
          </p:cNvSpPr>
          <p:nvPr>
            <p:ph type="subTitle" idx="1" hasCustomPrompt="1"/>
            <p:custDataLst>
              <p:tags r:id="rId12"/>
            </p:custDataLst>
          </p:nvPr>
        </p:nvSpPr>
        <p:spPr>
          <a:xfrm>
            <a:off x="1292225" y="4204970"/>
            <a:ext cx="9608185" cy="452755"/>
          </a:xfrm>
        </p:spPr>
        <p:txBody>
          <a:bodyPr wrap="square">
            <a:normAutofit/>
          </a:bodyPr>
          <a:lstStyle>
            <a:lvl1pPr marL="0" indent="0" algn="ctr">
              <a:lnSpc>
                <a:spcPct val="100000"/>
              </a:lnSpc>
              <a:buNone/>
              <a:defRPr sz="20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pic>
        <p:nvPicPr>
          <p:cNvPr id="2" name="图片 1" descr="图片1"/>
          <p:cNvPicPr>
            <a:picLocks noChangeAspect="1"/>
          </p:cNvPicPr>
          <p:nvPr userDrawn="1">
            <p:custDataLst>
              <p:tags r:id="rId13"/>
            </p:custDataLst>
          </p:nvPr>
        </p:nvPicPr>
        <p:blipFill>
          <a:blip r:embed="rId14"/>
          <a:stretch>
            <a:fillRect/>
          </a:stretch>
        </p:blipFill>
        <p:spPr>
          <a:xfrm>
            <a:off x="0" y="4572000"/>
            <a:ext cx="3267710" cy="22860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3" name="内容占位符 2"/>
          <p:cNvSpPr>
            <a:spLocks noGrp="1"/>
          </p:cNvSpPr>
          <p:nvPr>
            <p:ph sz="half" idx="1"/>
            <p:custDataLst>
              <p:tags r:id="rId2"/>
            </p:custDataLst>
          </p:nvPr>
        </p:nvSpPr>
        <p:spPr>
          <a:xfrm>
            <a:off x="695960" y="1301750"/>
            <a:ext cx="5323840" cy="487585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custDataLst>
              <p:tags r:id="rId3"/>
            </p:custDataLst>
          </p:nvPr>
        </p:nvSpPr>
        <p:spPr>
          <a:xfrm>
            <a:off x="6172200" y="1301750"/>
            <a:ext cx="5323840" cy="487585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
        <p:nvSpPr>
          <p:cNvPr id="8" name="标题 1"/>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3" name="文本占位符 2"/>
          <p:cNvSpPr>
            <a:spLocks noGrp="1"/>
          </p:cNvSpPr>
          <p:nvPr>
            <p:ph type="body" idx="1"/>
            <p:custDataLst>
              <p:tags r:id="rId2"/>
            </p:custDataLst>
          </p:nvPr>
        </p:nvSpPr>
        <p:spPr>
          <a:xfrm>
            <a:off x="695960" y="1301750"/>
            <a:ext cx="5323840" cy="411303"/>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4" name="内容占位符 3"/>
          <p:cNvSpPr>
            <a:spLocks noGrp="1"/>
          </p:cNvSpPr>
          <p:nvPr>
            <p:ph sz="half" idx="2"/>
            <p:custDataLst>
              <p:tags r:id="rId3"/>
            </p:custDataLst>
          </p:nvPr>
        </p:nvSpPr>
        <p:spPr>
          <a:xfrm>
            <a:off x="695960" y="1875099"/>
            <a:ext cx="5323840" cy="4300276"/>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custDataLst>
              <p:tags r:id="rId4"/>
            </p:custDataLst>
          </p:nvPr>
        </p:nvSpPr>
        <p:spPr>
          <a:xfrm>
            <a:off x="6172200" y="1301750"/>
            <a:ext cx="5323840" cy="411303"/>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6" name="内容占位符 5"/>
          <p:cNvSpPr>
            <a:spLocks noGrp="1"/>
          </p:cNvSpPr>
          <p:nvPr>
            <p:ph sz="quarter" idx="4"/>
            <p:custDataLst>
              <p:tags r:id="rId5"/>
            </p:custDataLst>
          </p:nvPr>
        </p:nvSpPr>
        <p:spPr>
          <a:xfrm>
            <a:off x="6172200" y="1875099"/>
            <a:ext cx="5323840" cy="4300276"/>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a:p>
        </p:txBody>
      </p:sp>
      <p:sp>
        <p:nvSpPr>
          <p:cNvPr id="10" name="标题 1"/>
          <p:cNvSpPr>
            <a:spLocks noGrp="1"/>
          </p:cNvSpPr>
          <p:nvPr>
            <p:ph type="title"/>
            <p:custDataLst>
              <p:tags r:id="rId9"/>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6" name="标题 1"/>
          <p:cNvSpPr>
            <a:spLocks noGrp="1"/>
          </p:cNvSpPr>
          <p:nvPr>
            <p:ph type="title"/>
            <p:custDataLst>
              <p:tags r:id="rId5"/>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仅内容">
    <p:spTree>
      <p:nvGrpSpPr>
        <p:cNvPr id="1" name=""/>
        <p:cNvGrpSpPr/>
        <p:nvPr/>
      </p:nvGrpSpPr>
      <p:grpSpPr>
        <a:xfrm>
          <a:off x="0" y="0"/>
          <a:ext cx="0" cy="0"/>
          <a:chOff x="0" y="0"/>
          <a:chExt cx="0" cy="0"/>
        </a:xfrm>
      </p:grpSpPr>
      <p:sp>
        <p:nvSpPr>
          <p:cNvPr id="3" name="内容占位符 2"/>
          <p:cNvSpPr>
            <a:spLocks noGrp="1"/>
          </p:cNvSpPr>
          <p:nvPr>
            <p:ph idx="1"/>
            <p:custDataLst>
              <p:tags r:id="rId2"/>
            </p:custDataLst>
          </p:nvPr>
        </p:nvSpPr>
        <p:spPr>
          <a:xfrm>
            <a:off x="695960" y="360045"/>
            <a:ext cx="10801985" cy="581787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7" Type="http://schemas.openxmlformats.org/officeDocument/2006/relationships/theme" Target="../theme/theme1.xml"/><Relationship Id="rId26" Type="http://schemas.openxmlformats.org/officeDocument/2006/relationships/image" Target="../media/image10.jpeg"/><Relationship Id="rId25" Type="http://schemas.openxmlformats.org/officeDocument/2006/relationships/tags" Target="../tags/tag80.xml"/><Relationship Id="rId24" Type="http://schemas.openxmlformats.org/officeDocument/2006/relationships/tags" Target="../tags/tag79.xml"/><Relationship Id="rId23" Type="http://schemas.openxmlformats.org/officeDocument/2006/relationships/tags" Target="../tags/tag78.xml"/><Relationship Id="rId22" Type="http://schemas.openxmlformats.org/officeDocument/2006/relationships/tags" Target="../tags/tag77.xml"/><Relationship Id="rId21" Type="http://schemas.openxmlformats.org/officeDocument/2006/relationships/tags" Target="../tags/tag76.xml"/><Relationship Id="rId20" Type="http://schemas.openxmlformats.org/officeDocument/2006/relationships/tags" Target="../tags/tag75.xml"/><Relationship Id="rId2" Type="http://schemas.openxmlformats.org/officeDocument/2006/relationships/slideLayout" Target="../slideLayouts/slideLayout2.xml"/><Relationship Id="rId19" Type="http://schemas.openxmlformats.org/officeDocument/2006/relationships/image" Target="../media/image5.png"/><Relationship Id="rId18" Type="http://schemas.openxmlformats.org/officeDocument/2006/relationships/tags" Target="../tags/tag74.xml"/><Relationship Id="rId17" Type="http://schemas.openxmlformats.org/officeDocument/2006/relationships/image" Target="../media/image1.png"/><Relationship Id="rId16" Type="http://schemas.openxmlformats.org/officeDocument/2006/relationships/tags" Target="../tags/tag73.xml"/><Relationship Id="rId15" Type="http://schemas.openxmlformats.org/officeDocument/2006/relationships/image" Target="../media/image3.png"/><Relationship Id="rId14" Type="http://schemas.openxmlformats.org/officeDocument/2006/relationships/tags" Target="../tags/tag72.xml"/><Relationship Id="rId13" Type="http://schemas.openxmlformats.org/officeDocument/2006/relationships/image" Target="../media/image9.png"/><Relationship Id="rId12" Type="http://schemas.openxmlformats.org/officeDocument/2006/relationships/tags" Target="../tags/tag7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3" Type="http://schemas.openxmlformats.org/officeDocument/2006/relationships/theme" Target="../theme/theme2.xml"/><Relationship Id="rId22" Type="http://schemas.openxmlformats.org/officeDocument/2006/relationships/tags" Target="../tags/tag160.xml"/><Relationship Id="rId21" Type="http://schemas.openxmlformats.org/officeDocument/2006/relationships/tags" Target="../tags/tag159.xml"/><Relationship Id="rId20" Type="http://schemas.openxmlformats.org/officeDocument/2006/relationships/tags" Target="../tags/tag158.xml"/><Relationship Id="rId2" Type="http://schemas.openxmlformats.org/officeDocument/2006/relationships/slideLayout" Target="../slideLayouts/slideLayout13.xml"/><Relationship Id="rId19" Type="http://schemas.openxmlformats.org/officeDocument/2006/relationships/tags" Target="../tags/tag157.xml"/><Relationship Id="rId18" Type="http://schemas.openxmlformats.org/officeDocument/2006/relationships/tags" Target="../tags/tag156.xml"/><Relationship Id="rId17" Type="http://schemas.openxmlformats.org/officeDocument/2006/relationships/tags" Target="../tags/tag155.xml"/><Relationship Id="rId16" Type="http://schemas.openxmlformats.org/officeDocument/2006/relationships/tags" Target="../tags/tag154.xml"/><Relationship Id="rId15" Type="http://schemas.openxmlformats.org/officeDocument/2006/relationships/tags" Target="../tags/tag153.xml"/><Relationship Id="rId14" Type="http://schemas.openxmlformats.org/officeDocument/2006/relationships/tags" Target="../tags/tag152.xml"/><Relationship Id="rId13" Type="http://schemas.openxmlformats.org/officeDocument/2006/relationships/image" Target="../media/image9.png"/><Relationship Id="rId12" Type="http://schemas.openxmlformats.org/officeDocument/2006/relationships/tags" Target="../tags/tag151.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7" name="图片 6" descr="图片2"/>
          <p:cNvPicPr>
            <a:picLocks noChangeAspect="1"/>
          </p:cNvPicPr>
          <p:nvPr userDrawn="1">
            <p:custDataLst>
              <p:tags r:id="rId12"/>
            </p:custDataLst>
          </p:nvPr>
        </p:nvPicPr>
        <p:blipFill>
          <a:blip r:embed="rId13"/>
          <a:stretch>
            <a:fillRect/>
          </a:stretch>
        </p:blipFill>
        <p:spPr>
          <a:xfrm>
            <a:off x="0" y="6016625"/>
            <a:ext cx="1042670" cy="841375"/>
          </a:xfrm>
          <a:prstGeom prst="rect">
            <a:avLst/>
          </a:prstGeom>
        </p:spPr>
      </p:pic>
      <p:pic>
        <p:nvPicPr>
          <p:cNvPr id="9" name="图形 8"/>
          <p:cNvPicPr>
            <a:picLocks noChangeAspect="1"/>
          </p:cNvPicPr>
          <p:nvPr userDrawn="1">
            <p:custDataLst>
              <p:tags r:id="rId14"/>
            </p:custDataLst>
          </p:nvPr>
        </p:nvPicPr>
        <p:blipFill>
          <a:blip r:embed="rId15"/>
          <a:srcRect r="22127" b="31337"/>
          <a:stretch>
            <a:fillRect/>
          </a:stretch>
        </p:blipFill>
        <p:spPr>
          <a:xfrm rot="16200000" flipV="1">
            <a:off x="-115570" y="115570"/>
            <a:ext cx="789940" cy="558800"/>
          </a:xfrm>
          <a:prstGeom prst="rect">
            <a:avLst/>
          </a:prstGeom>
        </p:spPr>
      </p:pic>
      <p:pic>
        <p:nvPicPr>
          <p:cNvPr id="10" name="图形 9"/>
          <p:cNvPicPr>
            <a:picLocks noChangeAspect="1"/>
          </p:cNvPicPr>
          <p:nvPr userDrawn="1">
            <p:custDataLst>
              <p:tags r:id="rId16"/>
            </p:custDataLst>
          </p:nvPr>
        </p:nvPicPr>
        <p:blipFill>
          <a:blip r:embed="rId17"/>
          <a:srcRect r="22173" b="35766"/>
          <a:stretch>
            <a:fillRect/>
          </a:stretch>
        </p:blipFill>
        <p:spPr>
          <a:xfrm>
            <a:off x="10859135" y="6293485"/>
            <a:ext cx="1332865" cy="564515"/>
          </a:xfrm>
          <a:custGeom>
            <a:avLst/>
            <a:gdLst/>
            <a:ahLst/>
            <a:cxnLst>
              <a:cxn ang="3">
                <a:pos x="hc" y="t"/>
              </a:cxn>
              <a:cxn ang="cd2">
                <a:pos x="l" y="vc"/>
              </a:cxn>
              <a:cxn ang="cd4">
                <a:pos x="hc" y="b"/>
              </a:cxn>
              <a:cxn ang="0">
                <a:pos x="r" y="vc"/>
              </a:cxn>
            </a:cxnLst>
            <a:rect l="l" t="t" r="r" b="b"/>
            <a:pathLst>
              <a:path w="2099" h="889">
                <a:moveTo>
                  <a:pt x="0" y="0"/>
                </a:moveTo>
                <a:lnTo>
                  <a:pt x="2099" y="0"/>
                </a:lnTo>
                <a:lnTo>
                  <a:pt x="2099" y="889"/>
                </a:lnTo>
                <a:lnTo>
                  <a:pt x="0" y="889"/>
                </a:lnTo>
                <a:lnTo>
                  <a:pt x="0" y="0"/>
                </a:lnTo>
                <a:close/>
              </a:path>
            </a:pathLst>
          </a:custGeom>
        </p:spPr>
      </p:pic>
      <p:pic>
        <p:nvPicPr>
          <p:cNvPr id="11" name="图形 10"/>
          <p:cNvPicPr>
            <a:picLocks noChangeAspect="1"/>
          </p:cNvPicPr>
          <p:nvPr userDrawn="1">
            <p:custDataLst>
              <p:tags r:id="rId18"/>
            </p:custDataLst>
          </p:nvPr>
        </p:nvPicPr>
        <p:blipFill>
          <a:blip r:embed="rId19"/>
          <a:srcRect t="27926" r="32334"/>
          <a:stretch>
            <a:fillRect/>
          </a:stretch>
        </p:blipFill>
        <p:spPr>
          <a:xfrm>
            <a:off x="10859135" y="0"/>
            <a:ext cx="1332865" cy="942340"/>
          </a:xfrm>
          <a:custGeom>
            <a:avLst/>
            <a:gdLst/>
            <a:ahLst/>
            <a:cxnLst>
              <a:cxn ang="3">
                <a:pos x="hc" y="t"/>
              </a:cxn>
              <a:cxn ang="cd2">
                <a:pos x="l" y="vc"/>
              </a:cxn>
              <a:cxn ang="cd4">
                <a:pos x="hc" y="b"/>
              </a:cxn>
              <a:cxn ang="0">
                <a:pos x="r" y="vc"/>
              </a:cxn>
            </a:cxnLst>
            <a:rect l="l" t="t" r="r" b="b"/>
            <a:pathLst>
              <a:path w="2099" h="1484">
                <a:moveTo>
                  <a:pt x="0" y="0"/>
                </a:moveTo>
                <a:lnTo>
                  <a:pt x="2099" y="0"/>
                </a:lnTo>
                <a:lnTo>
                  <a:pt x="2099" y="1484"/>
                </a:lnTo>
                <a:lnTo>
                  <a:pt x="0" y="1484"/>
                </a:lnTo>
                <a:lnTo>
                  <a:pt x="0" y="0"/>
                </a:lnTo>
                <a:close/>
              </a:path>
            </a:pathLst>
          </a:custGeom>
        </p:spPr>
      </p:pic>
      <p:sp>
        <p:nvSpPr>
          <p:cNvPr id="6" name="灯片编号占位符 5"/>
          <p:cNvSpPr>
            <a:spLocks noGrp="1"/>
          </p:cNvSpPr>
          <p:nvPr>
            <p:ph type="sldNum" sz="quarter" idx="4"/>
            <p:custDataLst>
              <p:tags r:id="rId20"/>
            </p:custDataLst>
          </p:nvPr>
        </p:nvSpPr>
        <p:spPr>
          <a:xfrm>
            <a:off x="8753983"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a:p>
        </p:txBody>
      </p:sp>
      <p:sp>
        <p:nvSpPr>
          <p:cNvPr id="5" name="页脚占位符 4"/>
          <p:cNvSpPr>
            <a:spLocks noGrp="1"/>
          </p:cNvSpPr>
          <p:nvPr>
            <p:ph type="ftr" sz="quarter" idx="3"/>
            <p:custDataLst>
              <p:tags r:id="rId21"/>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4" name="日期占位符 3"/>
          <p:cNvSpPr>
            <a:spLocks noGrp="1"/>
          </p:cNvSpPr>
          <p:nvPr>
            <p:ph type="dt" sz="half" idx="2"/>
            <p:custDataLst>
              <p:tags r:id="rId22"/>
            </p:custDataLst>
          </p:nvPr>
        </p:nvSpPr>
        <p:spPr>
          <a:xfrm>
            <a:off x="69596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3" name="文本占位符 2"/>
          <p:cNvSpPr>
            <a:spLocks noGrp="1"/>
          </p:cNvSpPr>
          <p:nvPr>
            <p:ph type="body" idx="1"/>
            <p:custDataLst>
              <p:tags r:id="rId23"/>
            </p:custDataLst>
          </p:nvPr>
        </p:nvSpPr>
        <p:spPr>
          <a:xfrm>
            <a:off x="695960" y="1301749"/>
            <a:ext cx="10800000" cy="4873625"/>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2" name="标题占位符 1"/>
          <p:cNvSpPr>
            <a:spLocks noGrp="1"/>
          </p:cNvSpPr>
          <p:nvPr>
            <p:ph type="title"/>
            <p:custDataLst>
              <p:tags r:id="rId24"/>
            </p:custDataLst>
          </p:nvPr>
        </p:nvSpPr>
        <p:spPr>
          <a:xfrm>
            <a:off x="695960" y="360000"/>
            <a:ext cx="10800000" cy="720000"/>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12" name="KSO_TEMPLATE" hidden="1"/>
          <p:cNvSpPr/>
          <p:nvPr userDrawn="1">
            <p:custDataLst>
              <p:tags r:id="rId25"/>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5124" name="图片 6" descr="logo横版 png"/>
          <p:cNvPicPr>
            <a:picLocks noChangeAspect="1"/>
          </p:cNvPicPr>
          <p:nvPr userDrawn="1"/>
        </p:nvPicPr>
        <p:blipFill>
          <a:blip r:embed="rId26"/>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u="none" kern="1200" spc="0">
          <a:solidFill>
            <a:schemeClr val="accent1"/>
          </a:solidFill>
          <a:effectLst/>
          <a:uFill>
            <a:solidFill>
              <a:srgbClr val="E49478"/>
            </a:solidFill>
          </a:uFill>
          <a:latin typeface="+mj-lt"/>
          <a:ea typeface="+mj-ea"/>
          <a:cs typeface="+mj-cs"/>
        </a:defRPr>
      </a:lvl1pPr>
    </p:titleStyle>
    <p:bodyStyle>
      <a:lvl1pPr marL="228600" indent="0" algn="l" defTabSz="914400" rtl="0" eaLnBrk="1" latinLnBrk="0" hangingPunct="1">
        <a:lnSpc>
          <a:spcPct val="130000"/>
        </a:lnSpc>
        <a:spcBef>
          <a:spcPts val="1000"/>
        </a:spcBef>
        <a:buFont typeface="Arial" panose="020B0604020202020204" pitchFamily="34" charset="0"/>
        <a:buChar char="•"/>
        <a:defRPr sz="2400" kern="1200" spc="0">
          <a:solidFill>
            <a:schemeClr val="tx1"/>
          </a:solidFill>
          <a:latin typeface="+mn-lt"/>
          <a:ea typeface="+mn-ea"/>
          <a:cs typeface="+mn-cs"/>
        </a:defRPr>
      </a:lvl1pPr>
      <a:lvl2pPr marL="685800" indent="0" algn="l" defTabSz="914400" rtl="0" eaLnBrk="1" latinLnBrk="0" hangingPunct="1">
        <a:lnSpc>
          <a:spcPct val="130000"/>
        </a:lnSpc>
        <a:spcBef>
          <a:spcPts val="500"/>
        </a:spcBef>
        <a:buFont typeface="Arial" panose="020B0604020202020204" pitchFamily="34" charset="0"/>
        <a:buChar char="•"/>
        <a:defRPr sz="2000" kern="1200" spc="0">
          <a:solidFill>
            <a:schemeClr val="tx1"/>
          </a:solidFill>
          <a:latin typeface="+mn-lt"/>
          <a:ea typeface="+mn-ea"/>
          <a:cs typeface="+mn-cs"/>
        </a:defRPr>
      </a:lvl2pPr>
      <a:lvl3pPr marL="1143000" indent="0" algn="l" defTabSz="914400" rtl="0" eaLnBrk="1" latinLnBrk="0" hangingPunct="1">
        <a:lnSpc>
          <a:spcPct val="130000"/>
        </a:lnSpc>
        <a:spcBef>
          <a:spcPts val="500"/>
        </a:spcBef>
        <a:buFont typeface="Arial" panose="020B0604020202020204" pitchFamily="34" charset="0"/>
        <a:buChar char="•"/>
        <a:defRPr sz="1800" kern="1200" spc="0">
          <a:solidFill>
            <a:schemeClr val="tx1"/>
          </a:solidFill>
          <a:latin typeface="+mn-lt"/>
          <a:ea typeface="+mn-ea"/>
          <a:cs typeface="+mn-cs"/>
        </a:defRPr>
      </a:lvl3pPr>
      <a:lvl4pPr marL="1600200" indent="0" algn="l" defTabSz="914400" rtl="0" eaLnBrk="1" latinLnBrk="0" hangingPunct="1">
        <a:lnSpc>
          <a:spcPct val="130000"/>
        </a:lnSpc>
        <a:spcBef>
          <a:spcPts val="500"/>
        </a:spcBef>
        <a:buFont typeface="Arial" panose="020B0604020202020204" pitchFamily="34" charset="0"/>
        <a:buChar char="•"/>
        <a:defRPr sz="1800" kern="1200" spc="0">
          <a:solidFill>
            <a:schemeClr val="tx1"/>
          </a:solidFill>
          <a:latin typeface="+mn-lt"/>
          <a:ea typeface="+mn-ea"/>
          <a:cs typeface="+mn-cs"/>
        </a:defRPr>
      </a:lvl4pPr>
      <a:lvl5pPr marL="2057400" indent="0" algn="l" defTabSz="914400" rtl="0" eaLnBrk="1" latinLnBrk="0" hangingPunct="1">
        <a:lnSpc>
          <a:spcPct val="130000"/>
        </a:lnSpc>
        <a:spcBef>
          <a:spcPts val="500"/>
        </a:spcBef>
        <a:buFont typeface="Arial" panose="020B0604020202020204" pitchFamily="34" charset="0"/>
        <a:buChar char="•"/>
        <a:defRPr sz="1800" kern="1200" spc="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7" name="图片 6" descr="图片2"/>
          <p:cNvPicPr>
            <a:picLocks noChangeAspect="1"/>
          </p:cNvPicPr>
          <p:nvPr userDrawn="1">
            <p:custDataLst>
              <p:tags r:id="rId12"/>
            </p:custDataLst>
          </p:nvPr>
        </p:nvPicPr>
        <p:blipFill>
          <a:blip r:embed="rId13"/>
          <a:stretch>
            <a:fillRect/>
          </a:stretch>
        </p:blipFill>
        <p:spPr>
          <a:xfrm>
            <a:off x="0" y="6016625"/>
            <a:ext cx="1042670" cy="841375"/>
          </a:xfrm>
          <a:prstGeom prst="rect">
            <a:avLst/>
          </a:prstGeom>
        </p:spPr>
      </p:pic>
      <p:pic>
        <p:nvPicPr>
          <p:cNvPr id="9" name="图形 8"/>
          <p:cNvPicPr>
            <a:picLocks noChangeAspect="1"/>
          </p:cNvPicPr>
          <p:nvPr userDrawn="1">
            <p:custDataLst>
              <p:tags r:id="rId14"/>
            </p:custDataLst>
          </p:nvPr>
        </p:nvPicPr>
        <p:blipFill>
          <a:blip/>
          <a:srcRect r="22127" b="31337"/>
          <a:stretch>
            <a:fillRect/>
          </a:stretch>
        </p:blipFill>
        <p:spPr>
          <a:xfrm rot="16200000" flipV="1">
            <a:off x="-115570" y="115570"/>
            <a:ext cx="789940" cy="558800"/>
          </a:xfrm>
          <a:prstGeom prst="rect">
            <a:avLst/>
          </a:prstGeom>
        </p:spPr>
      </p:pic>
      <p:pic>
        <p:nvPicPr>
          <p:cNvPr id="10" name="图形 9"/>
          <p:cNvPicPr>
            <a:picLocks noChangeAspect="1"/>
          </p:cNvPicPr>
          <p:nvPr userDrawn="1">
            <p:custDataLst>
              <p:tags r:id="rId15"/>
            </p:custDataLst>
          </p:nvPr>
        </p:nvPicPr>
        <p:blipFill>
          <a:blip/>
          <a:srcRect r="22173" b="35766"/>
          <a:stretch>
            <a:fillRect/>
          </a:stretch>
        </p:blipFill>
        <p:spPr>
          <a:xfrm>
            <a:off x="10859135" y="6293485"/>
            <a:ext cx="1332865" cy="564515"/>
          </a:xfrm>
          <a:custGeom>
            <a:avLst/>
            <a:gdLst/>
            <a:ahLst/>
            <a:cxnLst>
              <a:cxn ang="3">
                <a:pos x="hc" y="t"/>
              </a:cxn>
              <a:cxn ang="cd2">
                <a:pos x="l" y="vc"/>
              </a:cxn>
              <a:cxn ang="cd4">
                <a:pos x="hc" y="b"/>
              </a:cxn>
              <a:cxn ang="0">
                <a:pos x="r" y="vc"/>
              </a:cxn>
            </a:cxnLst>
            <a:rect l="l" t="t" r="r" b="b"/>
            <a:pathLst>
              <a:path w="2099" h="889">
                <a:moveTo>
                  <a:pt x="0" y="0"/>
                </a:moveTo>
                <a:lnTo>
                  <a:pt x="2099" y="0"/>
                </a:lnTo>
                <a:lnTo>
                  <a:pt x="2099" y="889"/>
                </a:lnTo>
                <a:lnTo>
                  <a:pt x="0" y="889"/>
                </a:lnTo>
                <a:lnTo>
                  <a:pt x="0" y="0"/>
                </a:lnTo>
                <a:close/>
              </a:path>
            </a:pathLst>
          </a:custGeom>
        </p:spPr>
      </p:pic>
      <p:pic>
        <p:nvPicPr>
          <p:cNvPr id="11" name="图形 10"/>
          <p:cNvPicPr>
            <a:picLocks noChangeAspect="1"/>
          </p:cNvPicPr>
          <p:nvPr userDrawn="1">
            <p:custDataLst>
              <p:tags r:id="rId16"/>
            </p:custDataLst>
          </p:nvPr>
        </p:nvPicPr>
        <p:blipFill>
          <a:blip/>
          <a:srcRect t="27926" r="32334"/>
          <a:stretch>
            <a:fillRect/>
          </a:stretch>
        </p:blipFill>
        <p:spPr>
          <a:xfrm>
            <a:off x="10859135" y="0"/>
            <a:ext cx="1332865" cy="942340"/>
          </a:xfrm>
          <a:custGeom>
            <a:avLst/>
            <a:gdLst/>
            <a:ahLst/>
            <a:cxnLst>
              <a:cxn ang="3">
                <a:pos x="hc" y="t"/>
              </a:cxn>
              <a:cxn ang="cd2">
                <a:pos x="l" y="vc"/>
              </a:cxn>
              <a:cxn ang="cd4">
                <a:pos x="hc" y="b"/>
              </a:cxn>
              <a:cxn ang="0">
                <a:pos x="r" y="vc"/>
              </a:cxn>
            </a:cxnLst>
            <a:rect l="l" t="t" r="r" b="b"/>
            <a:pathLst>
              <a:path w="2099" h="1484">
                <a:moveTo>
                  <a:pt x="0" y="0"/>
                </a:moveTo>
                <a:lnTo>
                  <a:pt x="2099" y="0"/>
                </a:lnTo>
                <a:lnTo>
                  <a:pt x="2099" y="1484"/>
                </a:lnTo>
                <a:lnTo>
                  <a:pt x="0" y="1484"/>
                </a:lnTo>
                <a:lnTo>
                  <a:pt x="0" y="0"/>
                </a:lnTo>
                <a:close/>
              </a:path>
            </a:pathLst>
          </a:custGeom>
        </p:spPr>
      </p:pic>
      <p:sp>
        <p:nvSpPr>
          <p:cNvPr id="6" name="灯片编号占位符 5"/>
          <p:cNvSpPr>
            <a:spLocks noGrp="1"/>
          </p:cNvSpPr>
          <p:nvPr>
            <p:ph type="sldNum" sz="quarter" idx="4"/>
            <p:custDataLst>
              <p:tags r:id="rId17"/>
            </p:custDataLst>
          </p:nvPr>
        </p:nvSpPr>
        <p:spPr>
          <a:xfrm>
            <a:off x="8753983"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a:p>
        </p:txBody>
      </p:sp>
      <p:sp>
        <p:nvSpPr>
          <p:cNvPr id="5" name="页脚占位符 4"/>
          <p:cNvSpPr>
            <a:spLocks noGrp="1"/>
          </p:cNvSpPr>
          <p:nvPr>
            <p:ph type="ftr" sz="quarter" idx="3"/>
            <p:custDataLst>
              <p:tags r:id="rId18"/>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4" name="日期占位符 3"/>
          <p:cNvSpPr>
            <a:spLocks noGrp="1"/>
          </p:cNvSpPr>
          <p:nvPr>
            <p:ph type="dt" sz="half" idx="2"/>
            <p:custDataLst>
              <p:tags r:id="rId19"/>
            </p:custDataLst>
          </p:nvPr>
        </p:nvSpPr>
        <p:spPr>
          <a:xfrm>
            <a:off x="69596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3" name="文本占位符 2"/>
          <p:cNvSpPr>
            <a:spLocks noGrp="1"/>
          </p:cNvSpPr>
          <p:nvPr>
            <p:ph type="body" idx="1"/>
            <p:custDataLst>
              <p:tags r:id="rId20"/>
            </p:custDataLst>
          </p:nvPr>
        </p:nvSpPr>
        <p:spPr>
          <a:xfrm>
            <a:off x="695960" y="1301749"/>
            <a:ext cx="10800000" cy="4873625"/>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2" name="标题占位符 1"/>
          <p:cNvSpPr>
            <a:spLocks noGrp="1"/>
          </p:cNvSpPr>
          <p:nvPr>
            <p:ph type="title"/>
            <p:custDataLst>
              <p:tags r:id="rId21"/>
            </p:custDataLst>
          </p:nvPr>
        </p:nvSpPr>
        <p:spPr>
          <a:xfrm>
            <a:off x="695960" y="360000"/>
            <a:ext cx="10800000" cy="720000"/>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12" name="KSO_TEMPLATE" hidden="1"/>
          <p:cNvSpPr/>
          <p:nvPr userDrawn="1">
            <p:custDataLst>
              <p:tags r:id="rId2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200" b="0" i="0" u="none" kern="1200" spc="0">
          <a:solidFill>
            <a:schemeClr val="accent1"/>
          </a:solidFill>
          <a:effectLst/>
          <a:uFill>
            <a:solidFill>
              <a:srgbClr val="E49478"/>
            </a:solidFill>
          </a:uFill>
          <a:latin typeface="+mj-lt"/>
          <a:ea typeface="+mj-ea"/>
          <a:cs typeface="+mj-cs"/>
        </a:defRPr>
      </a:lvl1pPr>
    </p:titleStyle>
    <p:bodyStyle>
      <a:lvl1pPr marL="228600" indent="0" algn="l" defTabSz="914400" rtl="0" eaLnBrk="1" latinLnBrk="0" hangingPunct="1">
        <a:lnSpc>
          <a:spcPct val="130000"/>
        </a:lnSpc>
        <a:spcBef>
          <a:spcPts val="1000"/>
        </a:spcBef>
        <a:buFont typeface="Arial" panose="020B0604020202020204" pitchFamily="34" charset="0"/>
        <a:buChar char="•"/>
        <a:defRPr sz="2400" kern="1200" spc="0">
          <a:solidFill>
            <a:schemeClr val="tx1"/>
          </a:solidFill>
          <a:latin typeface="+mn-lt"/>
          <a:ea typeface="+mn-ea"/>
          <a:cs typeface="+mn-cs"/>
        </a:defRPr>
      </a:lvl1pPr>
      <a:lvl2pPr marL="685800" indent="0" algn="l" defTabSz="914400" rtl="0" eaLnBrk="1" latinLnBrk="0" hangingPunct="1">
        <a:lnSpc>
          <a:spcPct val="130000"/>
        </a:lnSpc>
        <a:spcBef>
          <a:spcPts val="500"/>
        </a:spcBef>
        <a:buFont typeface="Arial" panose="020B0604020202020204" pitchFamily="34" charset="0"/>
        <a:buChar char="•"/>
        <a:defRPr sz="2000" kern="1200" spc="0">
          <a:solidFill>
            <a:schemeClr val="tx1"/>
          </a:solidFill>
          <a:latin typeface="+mn-lt"/>
          <a:ea typeface="+mn-ea"/>
          <a:cs typeface="+mn-cs"/>
        </a:defRPr>
      </a:lvl2pPr>
      <a:lvl3pPr marL="1143000" indent="0" algn="l" defTabSz="914400" rtl="0" eaLnBrk="1" latinLnBrk="0" hangingPunct="1">
        <a:lnSpc>
          <a:spcPct val="130000"/>
        </a:lnSpc>
        <a:spcBef>
          <a:spcPts val="500"/>
        </a:spcBef>
        <a:buFont typeface="Arial" panose="020B0604020202020204" pitchFamily="34" charset="0"/>
        <a:buChar char="•"/>
        <a:defRPr sz="1800" kern="1200" spc="0">
          <a:solidFill>
            <a:schemeClr val="tx1"/>
          </a:solidFill>
          <a:latin typeface="+mn-lt"/>
          <a:ea typeface="+mn-ea"/>
          <a:cs typeface="+mn-cs"/>
        </a:defRPr>
      </a:lvl3pPr>
      <a:lvl4pPr marL="1600200" indent="0" algn="l" defTabSz="914400" rtl="0" eaLnBrk="1" latinLnBrk="0" hangingPunct="1">
        <a:lnSpc>
          <a:spcPct val="130000"/>
        </a:lnSpc>
        <a:spcBef>
          <a:spcPts val="500"/>
        </a:spcBef>
        <a:buFont typeface="Arial" panose="020B0604020202020204" pitchFamily="34" charset="0"/>
        <a:buChar char="•"/>
        <a:defRPr sz="1800" kern="1200" spc="0">
          <a:solidFill>
            <a:schemeClr val="tx1"/>
          </a:solidFill>
          <a:latin typeface="+mn-lt"/>
          <a:ea typeface="+mn-ea"/>
          <a:cs typeface="+mn-cs"/>
        </a:defRPr>
      </a:lvl4pPr>
      <a:lvl5pPr marL="2057400" indent="0" algn="l" defTabSz="914400" rtl="0" eaLnBrk="1" latinLnBrk="0" hangingPunct="1">
        <a:lnSpc>
          <a:spcPct val="130000"/>
        </a:lnSpc>
        <a:spcBef>
          <a:spcPts val="500"/>
        </a:spcBef>
        <a:buFont typeface="Arial" panose="020B0604020202020204" pitchFamily="34" charset="0"/>
        <a:buChar char="•"/>
        <a:defRPr sz="1800" kern="1200" spc="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161.xml"/><Relationship Id="rId3" Type="http://schemas.openxmlformats.org/officeDocument/2006/relationships/image" Target="../media/image10.jpeg"/><Relationship Id="rId2" Type="http://schemas.openxmlformats.org/officeDocument/2006/relationships/image" Target="../media/image12.jpeg"/><Relationship Id="rId1" Type="http://schemas.openxmlformats.org/officeDocument/2006/relationships/image" Target="../media/image11.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tags" Target="../tags/tag205.xml"/><Relationship Id="rId2" Type="http://schemas.openxmlformats.org/officeDocument/2006/relationships/tags" Target="../tags/tag204.xml"/><Relationship Id="rId1" Type="http://schemas.openxmlformats.org/officeDocument/2006/relationships/tags" Target="../tags/tag203.xml"/></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19.xml"/><Relationship Id="rId6" Type="http://schemas.openxmlformats.org/officeDocument/2006/relationships/tags" Target="../tags/tag211.xml"/><Relationship Id="rId5" Type="http://schemas.openxmlformats.org/officeDocument/2006/relationships/tags" Target="../tags/tag210.xml"/><Relationship Id="rId4" Type="http://schemas.openxmlformats.org/officeDocument/2006/relationships/tags" Target="../tags/tag209.xml"/><Relationship Id="rId3" Type="http://schemas.openxmlformats.org/officeDocument/2006/relationships/tags" Target="../tags/tag208.xml"/><Relationship Id="rId2" Type="http://schemas.openxmlformats.org/officeDocument/2006/relationships/tags" Target="../tags/tag207.xml"/><Relationship Id="rId1" Type="http://schemas.openxmlformats.org/officeDocument/2006/relationships/tags" Target="../tags/tag206.xml"/></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8.xml"/><Relationship Id="rId6" Type="http://schemas.openxmlformats.org/officeDocument/2006/relationships/tags" Target="../tags/tag217.xml"/><Relationship Id="rId5" Type="http://schemas.openxmlformats.org/officeDocument/2006/relationships/tags" Target="../tags/tag216.xml"/><Relationship Id="rId4" Type="http://schemas.openxmlformats.org/officeDocument/2006/relationships/tags" Target="../tags/tag215.xml"/><Relationship Id="rId3" Type="http://schemas.openxmlformats.org/officeDocument/2006/relationships/tags" Target="../tags/tag214.xml"/><Relationship Id="rId2" Type="http://schemas.openxmlformats.org/officeDocument/2006/relationships/tags" Target="../tags/tag213.xml"/><Relationship Id="rId1" Type="http://schemas.openxmlformats.org/officeDocument/2006/relationships/tags" Target="../tags/tag212.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20.xml"/><Relationship Id="rId2" Type="http://schemas.openxmlformats.org/officeDocument/2006/relationships/tags" Target="../tags/tag219.xml"/><Relationship Id="rId1" Type="http://schemas.openxmlformats.org/officeDocument/2006/relationships/tags" Target="../tags/tag218.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23.xml"/><Relationship Id="rId2" Type="http://schemas.openxmlformats.org/officeDocument/2006/relationships/tags" Target="../tags/tag222.xml"/><Relationship Id="rId1" Type="http://schemas.openxmlformats.org/officeDocument/2006/relationships/tags" Target="../tags/tag221.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26.xml"/><Relationship Id="rId2" Type="http://schemas.openxmlformats.org/officeDocument/2006/relationships/tags" Target="../tags/tag225.xml"/><Relationship Id="rId1" Type="http://schemas.openxmlformats.org/officeDocument/2006/relationships/tags" Target="../tags/tag224.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29.xml"/><Relationship Id="rId2" Type="http://schemas.openxmlformats.org/officeDocument/2006/relationships/tags" Target="../tags/tag228.xml"/><Relationship Id="rId1" Type="http://schemas.openxmlformats.org/officeDocument/2006/relationships/tags" Target="../tags/tag227.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32.xml"/><Relationship Id="rId2" Type="http://schemas.openxmlformats.org/officeDocument/2006/relationships/tags" Target="../tags/tag231.xml"/><Relationship Id="rId1" Type="http://schemas.openxmlformats.org/officeDocument/2006/relationships/tags" Target="../tags/tag230.xml"/></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8.xml"/><Relationship Id="rId4" Type="http://schemas.openxmlformats.org/officeDocument/2006/relationships/tags" Target="../tags/tag236.xml"/><Relationship Id="rId3" Type="http://schemas.openxmlformats.org/officeDocument/2006/relationships/tags" Target="../tags/tag235.xml"/><Relationship Id="rId2" Type="http://schemas.openxmlformats.org/officeDocument/2006/relationships/tags" Target="../tags/tag234.xml"/><Relationship Id="rId1" Type="http://schemas.openxmlformats.org/officeDocument/2006/relationships/tags" Target="../tags/tag23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238.xml"/><Relationship Id="rId1" Type="http://schemas.openxmlformats.org/officeDocument/2006/relationships/tags" Target="../tags/tag237.xml"/></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8.xml"/><Relationship Id="rId5" Type="http://schemas.openxmlformats.org/officeDocument/2006/relationships/tags" Target="../tags/tag165.xml"/><Relationship Id="rId4" Type="http://schemas.openxmlformats.org/officeDocument/2006/relationships/image" Target="../media/image13.jpeg"/><Relationship Id="rId3" Type="http://schemas.openxmlformats.org/officeDocument/2006/relationships/tags" Target="../tags/tag164.xml"/><Relationship Id="rId2" Type="http://schemas.openxmlformats.org/officeDocument/2006/relationships/tags" Target="../tags/tag163.xml"/><Relationship Id="rId1" Type="http://schemas.openxmlformats.org/officeDocument/2006/relationships/tags" Target="../tags/tag162.xml"/></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243.xml"/><Relationship Id="rId4" Type="http://schemas.openxmlformats.org/officeDocument/2006/relationships/tags" Target="../tags/tag242.xml"/><Relationship Id="rId3" Type="http://schemas.openxmlformats.org/officeDocument/2006/relationships/tags" Target="../tags/tag241.xml"/><Relationship Id="rId2" Type="http://schemas.openxmlformats.org/officeDocument/2006/relationships/tags" Target="../tags/tag240.xml"/><Relationship Id="rId1" Type="http://schemas.openxmlformats.org/officeDocument/2006/relationships/tags" Target="../tags/tag239.xml"/></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47.xml"/><Relationship Id="rId4" Type="http://schemas.openxmlformats.org/officeDocument/2006/relationships/tags" Target="../tags/tag246.xml"/><Relationship Id="rId3" Type="http://schemas.openxmlformats.org/officeDocument/2006/relationships/image" Target="../media/image21.png"/><Relationship Id="rId2" Type="http://schemas.openxmlformats.org/officeDocument/2006/relationships/tags" Target="../tags/tag245.xml"/><Relationship Id="rId1" Type="http://schemas.openxmlformats.org/officeDocument/2006/relationships/tags" Target="../tags/tag244.xml"/></Relationships>
</file>

<file path=ppt/slides/_rels/slide22.xml.rels><?xml version="1.0" encoding="UTF-8" standalone="yes"?>
<Relationships xmlns="http://schemas.openxmlformats.org/package/2006/relationships"><Relationship Id="rId9" Type="http://schemas.openxmlformats.org/officeDocument/2006/relationships/tags" Target="../tags/tag256.xml"/><Relationship Id="rId8" Type="http://schemas.openxmlformats.org/officeDocument/2006/relationships/tags" Target="../tags/tag255.xml"/><Relationship Id="rId7" Type="http://schemas.openxmlformats.org/officeDocument/2006/relationships/tags" Target="../tags/tag254.xml"/><Relationship Id="rId6" Type="http://schemas.openxmlformats.org/officeDocument/2006/relationships/tags" Target="../tags/tag253.xml"/><Relationship Id="rId5" Type="http://schemas.openxmlformats.org/officeDocument/2006/relationships/tags" Target="../tags/tag252.xml"/><Relationship Id="rId4" Type="http://schemas.openxmlformats.org/officeDocument/2006/relationships/tags" Target="../tags/tag251.xml"/><Relationship Id="rId3" Type="http://schemas.openxmlformats.org/officeDocument/2006/relationships/tags" Target="../tags/tag250.xml"/><Relationship Id="rId2" Type="http://schemas.openxmlformats.org/officeDocument/2006/relationships/tags" Target="../tags/tag249.xml"/><Relationship Id="rId18" Type="http://schemas.openxmlformats.org/officeDocument/2006/relationships/slideLayout" Target="../slideLayouts/slideLayout2.xml"/><Relationship Id="rId17" Type="http://schemas.openxmlformats.org/officeDocument/2006/relationships/tags" Target="../tags/tag264.xml"/><Relationship Id="rId16" Type="http://schemas.openxmlformats.org/officeDocument/2006/relationships/tags" Target="../tags/tag263.xml"/><Relationship Id="rId15" Type="http://schemas.openxmlformats.org/officeDocument/2006/relationships/tags" Target="../tags/tag262.xml"/><Relationship Id="rId14" Type="http://schemas.openxmlformats.org/officeDocument/2006/relationships/tags" Target="../tags/tag261.xml"/><Relationship Id="rId13" Type="http://schemas.openxmlformats.org/officeDocument/2006/relationships/tags" Target="../tags/tag260.xml"/><Relationship Id="rId12" Type="http://schemas.openxmlformats.org/officeDocument/2006/relationships/tags" Target="../tags/tag259.xml"/><Relationship Id="rId11" Type="http://schemas.openxmlformats.org/officeDocument/2006/relationships/tags" Target="../tags/tag258.xml"/><Relationship Id="rId10" Type="http://schemas.openxmlformats.org/officeDocument/2006/relationships/tags" Target="../tags/tag257.xml"/><Relationship Id="rId1" Type="http://schemas.openxmlformats.org/officeDocument/2006/relationships/tags" Target="../tags/tag248.xml"/></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267.xml"/><Relationship Id="rId2" Type="http://schemas.openxmlformats.org/officeDocument/2006/relationships/tags" Target="../tags/tag266.xml"/><Relationship Id="rId1" Type="http://schemas.openxmlformats.org/officeDocument/2006/relationships/tags" Target="../tags/tag265.xml"/></Relationships>
</file>

<file path=ppt/slides/_rels/slide24.xml.rels><?xml version="1.0" encoding="UTF-8" standalone="yes"?>
<Relationships xmlns="http://schemas.openxmlformats.org/package/2006/relationships"><Relationship Id="rId9" Type="http://schemas.openxmlformats.org/officeDocument/2006/relationships/tags" Target="../tags/tag276.xml"/><Relationship Id="rId8" Type="http://schemas.openxmlformats.org/officeDocument/2006/relationships/tags" Target="../tags/tag275.xml"/><Relationship Id="rId7" Type="http://schemas.openxmlformats.org/officeDocument/2006/relationships/tags" Target="../tags/tag274.xml"/><Relationship Id="rId6" Type="http://schemas.openxmlformats.org/officeDocument/2006/relationships/tags" Target="../tags/tag273.xml"/><Relationship Id="rId5" Type="http://schemas.openxmlformats.org/officeDocument/2006/relationships/tags" Target="../tags/tag272.xml"/><Relationship Id="rId4" Type="http://schemas.openxmlformats.org/officeDocument/2006/relationships/tags" Target="../tags/tag271.xml"/><Relationship Id="rId3" Type="http://schemas.openxmlformats.org/officeDocument/2006/relationships/tags" Target="../tags/tag270.xml"/><Relationship Id="rId2" Type="http://schemas.openxmlformats.org/officeDocument/2006/relationships/tags" Target="../tags/tag269.xml"/><Relationship Id="rId18" Type="http://schemas.openxmlformats.org/officeDocument/2006/relationships/slideLayout" Target="../slideLayouts/slideLayout8.xml"/><Relationship Id="rId17" Type="http://schemas.openxmlformats.org/officeDocument/2006/relationships/tags" Target="../tags/tag284.xml"/><Relationship Id="rId16" Type="http://schemas.openxmlformats.org/officeDocument/2006/relationships/tags" Target="../tags/tag283.xml"/><Relationship Id="rId15" Type="http://schemas.openxmlformats.org/officeDocument/2006/relationships/tags" Target="../tags/tag282.xml"/><Relationship Id="rId14" Type="http://schemas.openxmlformats.org/officeDocument/2006/relationships/tags" Target="../tags/tag281.xml"/><Relationship Id="rId13" Type="http://schemas.openxmlformats.org/officeDocument/2006/relationships/tags" Target="../tags/tag280.xml"/><Relationship Id="rId12" Type="http://schemas.openxmlformats.org/officeDocument/2006/relationships/tags" Target="../tags/tag279.xml"/><Relationship Id="rId11" Type="http://schemas.openxmlformats.org/officeDocument/2006/relationships/tags" Target="../tags/tag278.xml"/><Relationship Id="rId10" Type="http://schemas.openxmlformats.org/officeDocument/2006/relationships/tags" Target="../tags/tag277.xml"/><Relationship Id="rId1" Type="http://schemas.openxmlformats.org/officeDocument/2006/relationships/tags" Target="../tags/tag268.xml"/></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287.xml"/><Relationship Id="rId2" Type="http://schemas.openxmlformats.org/officeDocument/2006/relationships/tags" Target="../tags/tag286.xml"/><Relationship Id="rId1" Type="http://schemas.openxmlformats.org/officeDocument/2006/relationships/tags" Target="../tags/tag285.xml"/></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tags" Target="../tags/tag290.xml"/><Relationship Id="rId2" Type="http://schemas.openxmlformats.org/officeDocument/2006/relationships/tags" Target="../tags/tag289.xml"/><Relationship Id="rId1" Type="http://schemas.openxmlformats.org/officeDocument/2006/relationships/tags" Target="../tags/tag288.xml"/></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93.xml"/><Relationship Id="rId2" Type="http://schemas.openxmlformats.org/officeDocument/2006/relationships/tags" Target="../tags/tag292.xml"/><Relationship Id="rId1" Type="http://schemas.openxmlformats.org/officeDocument/2006/relationships/tags" Target="../tags/tag291.xml"/></Relationships>
</file>

<file path=ppt/slides/_rels/slide28.xml.rels><?xml version="1.0" encoding="UTF-8" standalone="yes"?>
<Relationships xmlns="http://schemas.openxmlformats.org/package/2006/relationships"><Relationship Id="rId9" Type="http://schemas.openxmlformats.org/officeDocument/2006/relationships/tags" Target="../tags/tag302.xml"/><Relationship Id="rId8" Type="http://schemas.openxmlformats.org/officeDocument/2006/relationships/tags" Target="../tags/tag301.xml"/><Relationship Id="rId7" Type="http://schemas.openxmlformats.org/officeDocument/2006/relationships/tags" Target="../tags/tag300.xml"/><Relationship Id="rId6" Type="http://schemas.openxmlformats.org/officeDocument/2006/relationships/tags" Target="../tags/tag299.xml"/><Relationship Id="rId5" Type="http://schemas.openxmlformats.org/officeDocument/2006/relationships/tags" Target="../tags/tag298.xml"/><Relationship Id="rId4" Type="http://schemas.openxmlformats.org/officeDocument/2006/relationships/tags" Target="../tags/tag297.xml"/><Relationship Id="rId3" Type="http://schemas.openxmlformats.org/officeDocument/2006/relationships/tags" Target="../tags/tag296.xml"/><Relationship Id="rId2" Type="http://schemas.openxmlformats.org/officeDocument/2006/relationships/tags" Target="../tags/tag295.xml"/><Relationship Id="rId10" Type="http://schemas.openxmlformats.org/officeDocument/2006/relationships/slideLayout" Target="../slideLayouts/slideLayout2.xml"/><Relationship Id="rId1" Type="http://schemas.openxmlformats.org/officeDocument/2006/relationships/tags" Target="../tags/tag294.xml"/></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306.xml"/><Relationship Id="rId3" Type="http://schemas.openxmlformats.org/officeDocument/2006/relationships/tags" Target="../tags/tag305.xml"/><Relationship Id="rId2" Type="http://schemas.openxmlformats.org/officeDocument/2006/relationships/tags" Target="../tags/tag304.xml"/><Relationship Id="rId1" Type="http://schemas.openxmlformats.org/officeDocument/2006/relationships/tags" Target="../tags/tag303.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66.xml"/></Relationships>
</file>

<file path=ppt/slides/_rels/slide30.xml.rels><?xml version="1.0" encoding="UTF-8" standalone="yes"?>
<Relationships xmlns="http://schemas.openxmlformats.org/package/2006/relationships"><Relationship Id="rId6" Type="http://schemas.openxmlformats.org/officeDocument/2006/relationships/slideLayout" Target="../slideLayouts/slideLayout8.xml"/><Relationship Id="rId5" Type="http://schemas.openxmlformats.org/officeDocument/2006/relationships/tags" Target="../tags/tag310.xml"/><Relationship Id="rId4" Type="http://schemas.openxmlformats.org/officeDocument/2006/relationships/tags" Target="../tags/tag309.xml"/><Relationship Id="rId3" Type="http://schemas.openxmlformats.org/officeDocument/2006/relationships/image" Target="../media/image22.png"/><Relationship Id="rId2" Type="http://schemas.openxmlformats.org/officeDocument/2006/relationships/tags" Target="../tags/tag308.xml"/><Relationship Id="rId1" Type="http://schemas.openxmlformats.org/officeDocument/2006/relationships/tags" Target="../tags/tag307.xml"/></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169.xml"/><Relationship Id="rId5" Type="http://schemas.openxmlformats.org/officeDocument/2006/relationships/tags" Target="../tags/tag168.xml"/><Relationship Id="rId4" Type="http://schemas.openxmlformats.org/officeDocument/2006/relationships/image" Target="../media/image14.png"/><Relationship Id="rId3" Type="http://schemas.openxmlformats.org/officeDocument/2006/relationships/tags" Target="../tags/tag167.xml"/><Relationship Id="rId2" Type="http://schemas.microsoft.com/office/2007/relationships/media" Target="../media/media1.mp4"/><Relationship Id="rId1" Type="http://schemas.openxmlformats.org/officeDocument/2006/relationships/video" Target="../media/media1.mp4"/></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tags" Target="../tags/tag172.xml"/><Relationship Id="rId2" Type="http://schemas.openxmlformats.org/officeDocument/2006/relationships/tags" Target="../tags/tag171.xml"/><Relationship Id="rId1" Type="http://schemas.openxmlformats.org/officeDocument/2006/relationships/tags" Target="../tags/tag170.xml"/></Relationships>
</file>

<file path=ppt/slides/_rels/slide6.xml.rels><?xml version="1.0" encoding="UTF-8" standalone="yes"?>
<Relationships xmlns="http://schemas.openxmlformats.org/package/2006/relationships"><Relationship Id="rId9" Type="http://schemas.openxmlformats.org/officeDocument/2006/relationships/tags" Target="../tags/tag179.xml"/><Relationship Id="rId8" Type="http://schemas.openxmlformats.org/officeDocument/2006/relationships/tags" Target="../tags/tag178.xml"/><Relationship Id="rId7" Type="http://schemas.openxmlformats.org/officeDocument/2006/relationships/tags" Target="../tags/tag177.xml"/><Relationship Id="rId6" Type="http://schemas.openxmlformats.org/officeDocument/2006/relationships/tags" Target="../tags/tag176.xml"/><Relationship Id="rId5" Type="http://schemas.openxmlformats.org/officeDocument/2006/relationships/image" Target="../media/image16.png"/><Relationship Id="rId4" Type="http://schemas.openxmlformats.org/officeDocument/2006/relationships/tags" Target="../tags/tag175.xml"/><Relationship Id="rId3" Type="http://schemas.openxmlformats.org/officeDocument/2006/relationships/image" Target="../media/image15.png"/><Relationship Id="rId2" Type="http://schemas.openxmlformats.org/officeDocument/2006/relationships/tags" Target="../tags/tag174.xml"/><Relationship Id="rId19" Type="http://schemas.openxmlformats.org/officeDocument/2006/relationships/slideLayout" Target="../slideLayouts/slideLayout2.xml"/><Relationship Id="rId18" Type="http://schemas.openxmlformats.org/officeDocument/2006/relationships/tags" Target="../tags/tag188.xml"/><Relationship Id="rId17" Type="http://schemas.openxmlformats.org/officeDocument/2006/relationships/tags" Target="../tags/tag187.xml"/><Relationship Id="rId16" Type="http://schemas.openxmlformats.org/officeDocument/2006/relationships/tags" Target="../tags/tag186.xml"/><Relationship Id="rId15" Type="http://schemas.openxmlformats.org/officeDocument/2006/relationships/tags" Target="../tags/tag185.xml"/><Relationship Id="rId14" Type="http://schemas.openxmlformats.org/officeDocument/2006/relationships/tags" Target="../tags/tag184.xml"/><Relationship Id="rId13" Type="http://schemas.openxmlformats.org/officeDocument/2006/relationships/tags" Target="../tags/tag183.xml"/><Relationship Id="rId12" Type="http://schemas.openxmlformats.org/officeDocument/2006/relationships/tags" Target="../tags/tag182.xml"/><Relationship Id="rId11" Type="http://schemas.openxmlformats.org/officeDocument/2006/relationships/tags" Target="../tags/tag181.xml"/><Relationship Id="rId10" Type="http://schemas.openxmlformats.org/officeDocument/2006/relationships/tags" Target="../tags/tag180.xml"/><Relationship Id="rId1" Type="http://schemas.openxmlformats.org/officeDocument/2006/relationships/tags" Target="../tags/tag17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90.xml"/><Relationship Id="rId1" Type="http://schemas.openxmlformats.org/officeDocument/2006/relationships/tags" Target="../tags/tag189.xml"/></Relationships>
</file>

<file path=ppt/slides/_rels/slide8.xml.rels><?xml version="1.0" encoding="UTF-8" standalone="yes"?>
<Relationships xmlns="http://schemas.openxmlformats.org/package/2006/relationships"><Relationship Id="rId9" Type="http://schemas.openxmlformats.org/officeDocument/2006/relationships/tags" Target="../tags/tag196.xml"/><Relationship Id="rId8" Type="http://schemas.openxmlformats.org/officeDocument/2006/relationships/tags" Target="../tags/tag195.xml"/><Relationship Id="rId7" Type="http://schemas.openxmlformats.org/officeDocument/2006/relationships/tags" Target="../tags/tag194.xml"/><Relationship Id="rId6" Type="http://schemas.openxmlformats.org/officeDocument/2006/relationships/image" Target="../media/image19.png"/><Relationship Id="rId5" Type="http://schemas.openxmlformats.org/officeDocument/2006/relationships/tags" Target="../tags/tag193.xml"/><Relationship Id="rId4" Type="http://schemas.openxmlformats.org/officeDocument/2006/relationships/image" Target="../media/image18.png"/><Relationship Id="rId3" Type="http://schemas.openxmlformats.org/officeDocument/2006/relationships/tags" Target="../tags/tag192.xml"/><Relationship Id="rId2" Type="http://schemas.openxmlformats.org/officeDocument/2006/relationships/image" Target="../media/image17.png"/><Relationship Id="rId11" Type="http://schemas.openxmlformats.org/officeDocument/2006/relationships/slideLayout" Target="../slideLayouts/slideLayout8.xml"/><Relationship Id="rId10" Type="http://schemas.openxmlformats.org/officeDocument/2006/relationships/tags" Target="../tags/tag197.xml"/><Relationship Id="rId1" Type="http://schemas.openxmlformats.org/officeDocument/2006/relationships/tags" Target="../tags/tag191.xml"/></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8.xml"/><Relationship Id="rId6" Type="http://schemas.openxmlformats.org/officeDocument/2006/relationships/tags" Target="../tags/tag202.xml"/><Relationship Id="rId5" Type="http://schemas.openxmlformats.org/officeDocument/2006/relationships/tags" Target="../tags/tag201.xml"/><Relationship Id="rId4" Type="http://schemas.openxmlformats.org/officeDocument/2006/relationships/tags" Target="../tags/tag200.xml"/><Relationship Id="rId3" Type="http://schemas.openxmlformats.org/officeDocument/2006/relationships/tags" Target="../tags/tag199.xml"/><Relationship Id="rId2" Type="http://schemas.openxmlformats.org/officeDocument/2006/relationships/image" Target="../media/image20.png"/><Relationship Id="rId1" Type="http://schemas.openxmlformats.org/officeDocument/2006/relationships/tags" Target="../tags/tag19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pic>
        <p:nvPicPr>
          <p:cNvPr id="3"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ustDataLst>
      <p:tags r:id="rId4"/>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9" name="表格 8"/>
          <p:cNvGraphicFramePr/>
          <p:nvPr>
            <p:custDataLst>
              <p:tags r:id="rId1"/>
            </p:custDataLst>
          </p:nvPr>
        </p:nvGraphicFramePr>
        <p:xfrm>
          <a:off x="822960" y="650240"/>
          <a:ext cx="10437495" cy="5616575"/>
        </p:xfrm>
        <a:graphic>
          <a:graphicData uri="http://schemas.openxmlformats.org/drawingml/2006/table">
            <a:tbl>
              <a:tblPr firstRow="1" bandRow="1">
                <a:tableStyleId>{5C22544A-7EE6-4342-B048-85BDC9FD1C3A}</a:tableStyleId>
              </a:tblPr>
              <a:tblGrid>
                <a:gridCol w="1645920"/>
                <a:gridCol w="8791575"/>
              </a:tblGrid>
              <a:tr h="418465">
                <a:tc>
                  <a:txBody>
                    <a:bodyPr/>
                    <a:p>
                      <a:pPr algn="ctr">
                        <a:buNone/>
                      </a:pPr>
                      <a:endParaRPr lang="zh-CN" altLang="en-US" sz="4000">
                        <a:solidFill>
                          <a:schemeClr val="bg1"/>
                        </a:solidFill>
                      </a:endParaRPr>
                    </a:p>
                  </a:txBody>
                  <a:tcPr/>
                </a:tc>
                <a:tc>
                  <a:txBody>
                    <a:bodyPr/>
                    <a:p>
                      <a:pPr algn="ctr">
                        <a:buNone/>
                      </a:pPr>
                      <a:r>
                        <a:rPr lang="en-US" altLang="zh-CN" sz="2800">
                          <a:solidFill>
                            <a:schemeClr val="bg1"/>
                          </a:solidFill>
                        </a:rPr>
                        <a:t>Details</a:t>
                      </a:r>
                      <a:endParaRPr lang="en-US" altLang="zh-CN" sz="2800">
                        <a:solidFill>
                          <a:schemeClr val="bg1"/>
                        </a:solidFill>
                      </a:endParaRPr>
                    </a:p>
                  </a:txBody>
                  <a:tcPr/>
                </a:tc>
              </a:tr>
              <a:tr h="2172335">
                <a:tc>
                  <a:txBody>
                    <a:bodyPr/>
                    <a:p>
                      <a:pPr>
                        <a:buNone/>
                      </a:pPr>
                      <a:r>
                        <a:rPr lang="en-US" altLang="zh-CN"/>
                        <a:t>see</a:t>
                      </a:r>
                      <a:endParaRPr lang="en-US" altLang="zh-CN"/>
                    </a:p>
                  </a:txBody>
                  <a:tcPr/>
                </a:tc>
                <a:tc>
                  <a:txBody>
                    <a:bodyPr/>
                    <a:p>
                      <a:pPr>
                        <a:buNone/>
                      </a:pPr>
                      <a:r>
                        <a:rPr lang="en-US" altLang="zh-CN"/>
                        <a:t>This tidy little park; The once-beloved playground was now a chaotic mess of discarded trash — candy wrappers stuck in the slide's metal bars, plastic bottles rolling in the wind, and chip bags lying underfoot; The once clean slides and swings were now buried under a layer of candy wrappers and plastic bottles; Ava cast a glance at the walking trails, where garbage seemed to have taken over, with discarded bags and cans lying everywhere. Sam looked out at the grassy fields - a disaster.</a:t>
                      </a:r>
                      <a:endParaRPr lang="en-US" altLang="zh-CN"/>
                    </a:p>
                  </a:txBody>
                  <a:tcPr/>
                </a:tc>
              </a:tr>
              <a:tr h="893445">
                <a:tc>
                  <a:txBody>
                    <a:bodyPr/>
                    <a:p>
                      <a:pPr>
                        <a:buNone/>
                      </a:pPr>
                      <a:r>
                        <a:rPr lang="en-US" altLang="zh-CN"/>
                        <a:t>do</a:t>
                      </a:r>
                      <a:endParaRPr lang="en-US" altLang="zh-CN"/>
                    </a:p>
                  </a:txBody>
                  <a:tcPr/>
                </a:tc>
                <a:tc>
                  <a:txBody>
                    <a:bodyPr/>
                    <a:p>
                      <a:pPr>
                        <a:buNone/>
                      </a:pPr>
                      <a:r>
                        <a:rPr lang="en-US" altLang="zh-CN"/>
                        <a:t>Max rushed ahead with a soccer ball under his arm, Ava and Sam trailing closely behind; she pointed to the garbage near the swings; shaking his head; Sam kicked a plastic bottle; Ava sighed thoughtfully</a:t>
                      </a:r>
                      <a:endParaRPr lang="en-US" altLang="zh-CN"/>
                    </a:p>
                  </a:txBody>
                  <a:tcPr/>
                </a:tc>
              </a:tr>
              <a:tr h="640080">
                <a:tc>
                  <a:txBody>
                    <a:bodyPr/>
                    <a:p>
                      <a:pPr>
                        <a:buNone/>
                      </a:pPr>
                      <a:r>
                        <a:rPr lang="en-US" altLang="zh-CN"/>
                        <a:t>feel</a:t>
                      </a:r>
                      <a:endParaRPr lang="en-US" altLang="zh-CN"/>
                    </a:p>
                  </a:txBody>
                  <a:tcPr/>
                </a:tc>
                <a:tc>
                  <a:txBody>
                    <a:bodyPr/>
                    <a:p>
                      <a:pPr>
                        <a:buNone/>
                      </a:pPr>
                      <a:r>
                        <a:rPr lang="en-US" altLang="zh-CN"/>
                        <a:t>their heart sankin disbelief; Max's face darkened with frustrationin anger; but suddenly her face lit upher voice soft but determined</a:t>
                      </a:r>
                      <a:endParaRPr lang="en-US" altLang="zh-CN"/>
                    </a:p>
                  </a:txBody>
                  <a:tcPr/>
                </a:tc>
              </a:tr>
              <a:tr h="1188720">
                <a:tc>
                  <a:txBody>
                    <a:bodyPr/>
                    <a:p>
                      <a:pPr>
                        <a:buNone/>
                      </a:pPr>
                      <a:r>
                        <a:rPr lang="en-US" altLang="zh-CN"/>
                        <a:t>say/</a:t>
                      </a:r>
                      <a:endParaRPr lang="en-US" altLang="zh-CN"/>
                    </a:p>
                    <a:p>
                      <a:pPr>
                        <a:buNone/>
                      </a:pPr>
                      <a:r>
                        <a:rPr lang="en-US" altLang="zh-CN"/>
                        <a:t>hear</a:t>
                      </a:r>
                      <a:endParaRPr lang="en-US" altLang="zh-CN"/>
                    </a:p>
                  </a:txBody>
                  <a:tcPr/>
                </a:tc>
                <a:tc>
                  <a:txBody>
                    <a:bodyPr/>
                    <a:p>
                      <a:pPr>
                        <a:buNone/>
                      </a:pPr>
                      <a:r>
                        <a:rPr lang="en-US" altLang="zh-CN"/>
                        <a:t>“Look at this!” Ava shouted“Who would be so thoughtless?” Max whispered“It's not just thoughtless - it's disrespectful.”“We can't just leave it like this. Why don't we do something about it? We can, say, form a Cleanup Squad…” she said</a:t>
                      </a:r>
                      <a:endParaRPr lang="en-US" altLang="zh-CN"/>
                    </a:p>
                  </a:txBody>
                  <a:tcPr/>
                </a:tc>
              </a:tr>
            </a:tbl>
          </a:graphicData>
        </a:graphic>
      </p:graphicFrame>
      <p:sp>
        <p:nvSpPr>
          <p:cNvPr id="10" name="文本3"/>
          <p:cNvSpPr txBox="1"/>
          <p:nvPr>
            <p:custDataLst>
              <p:tags r:id="rId2"/>
            </p:custDataLst>
          </p:nvPr>
        </p:nvSpPr>
        <p:spPr>
          <a:xfrm>
            <a:off x="123825" y="-74295"/>
            <a:ext cx="5586095" cy="628650"/>
          </a:xfrm>
          <a:prstGeom prst="rect">
            <a:avLst/>
          </a:prstGeom>
          <a:noFill/>
        </p:spPr>
        <p:txBody>
          <a:bodyPr wrap="square" anchor="t">
            <a:normAutofit/>
          </a:bodyPr>
          <a:p>
            <a:pPr marL="0" algn="l"/>
            <a:r>
              <a:rPr lang="en-US" altLang="zh-CN" sz="3000" b="0" i="0" dirty="0">
                <a:solidFill>
                  <a:srgbClr val="FF0000"/>
                </a:solidFill>
                <a:latin typeface="Times New Roman" panose="02020603050405020304" charset="0"/>
                <a:cs typeface="Times New Roman" panose="02020603050405020304" charset="0"/>
              </a:rPr>
              <a:t>Step 2 Read for Language</a:t>
            </a:r>
            <a:endParaRPr lang="en-US" altLang="zh-CN" sz="3000" b="0" i="0" dirty="0">
              <a:solidFill>
                <a:srgbClr val="FF0000"/>
              </a:solidFill>
              <a:latin typeface="Times New Roman" panose="02020603050405020304" charset="0"/>
              <a:cs typeface="Times New Roman" panose="02020603050405020304" charset="0"/>
            </a:endParaRPr>
          </a:p>
        </p:txBody>
      </p:sp>
    </p:spTree>
    <p:custDataLst>
      <p:tags r:id="rId3"/>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1"/>
          <p:cNvSpPr txBox="1"/>
          <p:nvPr>
            <p:custDataLst>
              <p:tags r:id="rId1"/>
            </p:custDataLst>
          </p:nvPr>
        </p:nvSpPr>
        <p:spPr>
          <a:xfrm>
            <a:off x="188290" y="883844"/>
            <a:ext cx="10191750" cy="555593"/>
          </a:xfrm>
          <a:prstGeom prst="rect">
            <a:avLst/>
          </a:prstGeom>
          <a:noFill/>
        </p:spPr>
        <p:txBody>
          <a:bodyPr wrap="square" anchor="t">
            <a:noAutofit/>
          </a:bodyPr>
          <a:lstStyle/>
          <a:p>
            <a:pPr marL="0" algn="l"/>
            <a:r>
              <a:rPr lang="zh-CN" altLang="en-US" sz="3200" b="1" i="0" dirty="0">
                <a:solidFill>
                  <a:schemeClr val="tx2"/>
                </a:solidFill>
              </a:rPr>
              <a:t>Para</a:t>
            </a:r>
            <a:r>
              <a:rPr lang="en-US" altLang="zh-CN" sz="3200" b="1" i="0" dirty="0">
                <a:solidFill>
                  <a:schemeClr val="tx2"/>
                </a:solidFill>
              </a:rPr>
              <a:t> </a:t>
            </a:r>
            <a:r>
              <a:rPr lang="zh-CN" altLang="en-US" sz="3200" b="1" i="0" dirty="0">
                <a:solidFill>
                  <a:schemeClr val="tx2"/>
                </a:solidFill>
              </a:rPr>
              <a:t>1 Max and Sam exchanged an excited glance.</a:t>
            </a:r>
            <a:endParaRPr lang="zh-CN" altLang="en-US" sz="3200" b="1" i="0" dirty="0">
              <a:solidFill>
                <a:schemeClr val="tx2"/>
              </a:solidFill>
            </a:endParaRPr>
          </a:p>
        </p:txBody>
      </p:sp>
      <p:sp>
        <p:nvSpPr>
          <p:cNvPr id="3" name="文本2"/>
          <p:cNvSpPr txBox="1"/>
          <p:nvPr>
            <p:custDataLst>
              <p:tags r:id="rId2"/>
            </p:custDataLst>
          </p:nvPr>
        </p:nvSpPr>
        <p:spPr>
          <a:xfrm>
            <a:off x="188595" y="127635"/>
            <a:ext cx="10900410" cy="526415"/>
          </a:xfrm>
          <a:prstGeom prst="rect">
            <a:avLst/>
          </a:prstGeom>
          <a:noFill/>
        </p:spPr>
        <p:txBody>
          <a:bodyPr wrap="square" anchor="t"/>
          <a:lstStyle/>
          <a:p>
            <a:pPr marL="0" algn="l"/>
            <a:r>
              <a:rPr lang="en-US" altLang="zh-CN" sz="2800" b="1" i="0" dirty="0">
                <a:solidFill>
                  <a:srgbClr val="FF0000"/>
                </a:solidFill>
              </a:rPr>
              <a:t>Step 2 Plot Construction</a:t>
            </a:r>
            <a:endParaRPr lang="en-US" altLang="zh-CN" sz="2800" b="1" i="0" dirty="0">
              <a:solidFill>
                <a:srgbClr val="FF0000"/>
              </a:solidFill>
            </a:endParaRPr>
          </a:p>
          <a:p>
            <a:pPr marL="0" algn="l"/>
            <a:endParaRPr lang="en-US" altLang="zh-CN" sz="2800" b="1" i="0" dirty="0">
              <a:solidFill>
                <a:srgbClr val="FF0000"/>
              </a:solidFill>
            </a:endParaRPr>
          </a:p>
        </p:txBody>
      </p:sp>
      <p:sp>
        <p:nvSpPr>
          <p:cNvPr id="4" name="文本3"/>
          <p:cNvSpPr txBox="1"/>
          <p:nvPr>
            <p:custDataLst>
              <p:tags r:id="rId3"/>
            </p:custDataLst>
          </p:nvPr>
        </p:nvSpPr>
        <p:spPr>
          <a:xfrm>
            <a:off x="458051" y="1733702"/>
            <a:ext cx="9936861" cy="1396183"/>
          </a:xfrm>
          <a:prstGeom prst="rect">
            <a:avLst/>
          </a:prstGeom>
          <a:noFill/>
        </p:spPr>
        <p:txBody>
          <a:bodyPr wrap="square" anchor="t">
            <a:normAutofit/>
          </a:bodyPr>
          <a:lstStyle/>
          <a:p>
            <a:pPr marL="0" algn="l">
              <a:lnSpc>
                <a:spcPts val="2900"/>
              </a:lnSpc>
            </a:pPr>
            <a:r>
              <a:rPr lang="zh-CN" altLang="en-US" sz="3200" b="1" i="0" dirty="0">
                <a:solidFill>
                  <a:srgbClr val="7030A0"/>
                </a:solidFill>
                <a:latin typeface="Times New Roman" panose="02020603050405020304" charset="0"/>
                <a:cs typeface="Times New Roman" panose="02020603050405020304" charset="0"/>
              </a:rPr>
              <a:t>1. What decision did they make? </a:t>
            </a:r>
            <a:endParaRPr lang="zh-CN" altLang="en-US" sz="3200" b="1" i="0" dirty="0">
              <a:solidFill>
                <a:srgbClr val="7030A0"/>
              </a:solidFill>
              <a:latin typeface="Times New Roman" panose="02020603050405020304" charset="0"/>
              <a:cs typeface="Times New Roman" panose="02020603050405020304" charset="0"/>
            </a:endParaRPr>
          </a:p>
          <a:p>
            <a:pPr marL="0" algn="l">
              <a:lnSpc>
                <a:spcPts val="3300"/>
              </a:lnSpc>
            </a:pPr>
            <a:r>
              <a:rPr lang="zh-CN" altLang="en-US" sz="3200" b="1" i="0" dirty="0">
                <a:solidFill>
                  <a:srgbClr val="7030A0"/>
                </a:solidFill>
                <a:latin typeface="Times New Roman" panose="02020603050405020304" charset="0"/>
                <a:cs typeface="Times New Roman" panose="02020603050405020304" charset="0"/>
              </a:rPr>
              <a:t>2. How did they clean up the park? How did they feel?</a:t>
            </a:r>
            <a:endParaRPr lang="zh-CN" altLang="en-US" sz="3200" b="1" i="0" dirty="0">
              <a:solidFill>
                <a:srgbClr val="7030A0"/>
              </a:solidFill>
              <a:latin typeface="Times New Roman" panose="02020603050405020304" charset="0"/>
              <a:cs typeface="Times New Roman" panose="02020603050405020304" charset="0"/>
            </a:endParaRPr>
          </a:p>
          <a:p>
            <a:pPr marL="0" algn="l">
              <a:lnSpc>
                <a:spcPts val="3100"/>
              </a:lnSpc>
            </a:pPr>
            <a:r>
              <a:rPr lang="zh-CN" altLang="en-US" sz="3200" b="1" i="0" dirty="0">
                <a:solidFill>
                  <a:srgbClr val="7030A0"/>
                </a:solidFill>
                <a:latin typeface="Times New Roman" panose="02020603050405020304" charset="0"/>
                <a:cs typeface="Times New Roman" panose="02020603050405020304" charset="0"/>
              </a:rPr>
              <a:t>3. How did others react? </a:t>
            </a:r>
            <a:endParaRPr lang="zh-CN" altLang="en-US" sz="3200" b="1" i="0" dirty="0">
              <a:solidFill>
                <a:srgbClr val="7030A0"/>
              </a:solidFill>
              <a:latin typeface="Times New Roman" panose="02020603050405020304" charset="0"/>
              <a:cs typeface="Times New Roman" panose="02020603050405020304" charset="0"/>
            </a:endParaRPr>
          </a:p>
        </p:txBody>
      </p:sp>
      <p:sp>
        <p:nvSpPr>
          <p:cNvPr id="5" name="文本4"/>
          <p:cNvSpPr txBox="1"/>
          <p:nvPr>
            <p:custDataLst>
              <p:tags r:id="rId4"/>
            </p:custDataLst>
          </p:nvPr>
        </p:nvSpPr>
        <p:spPr>
          <a:xfrm>
            <a:off x="457835" y="4847590"/>
            <a:ext cx="10069195" cy="1426210"/>
          </a:xfrm>
          <a:prstGeom prst="rect">
            <a:avLst/>
          </a:prstGeom>
          <a:noFill/>
        </p:spPr>
        <p:txBody>
          <a:bodyPr wrap="square" anchor="t">
            <a:noAutofit/>
          </a:bodyPr>
          <a:lstStyle/>
          <a:p>
            <a:pPr marL="0" algn="l">
              <a:lnSpc>
                <a:spcPts val="3300"/>
              </a:lnSpc>
            </a:pPr>
            <a:r>
              <a:rPr lang="zh-CN" altLang="en-US" sz="3200" b="1" i="0" dirty="0">
                <a:solidFill>
                  <a:srgbClr val="7030A0"/>
                </a:solidFill>
                <a:latin typeface="Times New Roman" panose="02020603050405020304" charset="0"/>
                <a:cs typeface="Times New Roman" panose="02020603050405020304" charset="0"/>
              </a:rPr>
              <a:t>1. What did other volunteers do? </a:t>
            </a:r>
            <a:endParaRPr lang="zh-CN" altLang="en-US" sz="3200" b="1" i="0" dirty="0">
              <a:solidFill>
                <a:srgbClr val="7030A0"/>
              </a:solidFill>
              <a:latin typeface="Times New Roman" panose="02020603050405020304" charset="0"/>
              <a:cs typeface="Times New Roman" panose="02020603050405020304" charset="0"/>
            </a:endParaRPr>
          </a:p>
          <a:p>
            <a:pPr marL="0" algn="l">
              <a:lnSpc>
                <a:spcPts val="3100"/>
              </a:lnSpc>
            </a:pPr>
            <a:r>
              <a:rPr lang="zh-CN" altLang="en-US" sz="3200" b="1" i="0" dirty="0">
                <a:solidFill>
                  <a:srgbClr val="7030A0"/>
                </a:solidFill>
                <a:latin typeface="Times New Roman" panose="02020603050405020304" charset="0"/>
                <a:cs typeface="Times New Roman" panose="02020603050405020304" charset="0"/>
              </a:rPr>
              <a:t>2. What was the result? </a:t>
            </a:r>
            <a:endParaRPr lang="zh-CN" altLang="en-US" sz="3200" b="1" i="0" dirty="0">
              <a:solidFill>
                <a:srgbClr val="7030A0"/>
              </a:solidFill>
              <a:latin typeface="Times New Roman" panose="02020603050405020304" charset="0"/>
              <a:cs typeface="Times New Roman" panose="02020603050405020304" charset="0"/>
            </a:endParaRPr>
          </a:p>
          <a:p>
            <a:pPr marL="0" algn="l">
              <a:lnSpc>
                <a:spcPts val="3100"/>
              </a:lnSpc>
            </a:pPr>
            <a:r>
              <a:rPr lang="zh-CN" altLang="en-US" sz="3200" b="1" i="0" dirty="0">
                <a:solidFill>
                  <a:srgbClr val="7030A0"/>
                </a:solidFill>
                <a:latin typeface="Times New Roman" panose="02020603050405020304" charset="0"/>
                <a:cs typeface="Times New Roman" panose="02020603050405020304" charset="0"/>
              </a:rPr>
              <a:t>3. How did they feel? /What lesson did they learn? </a:t>
            </a:r>
            <a:endParaRPr lang="zh-CN" altLang="en-US" sz="3200" b="1" i="0" dirty="0">
              <a:solidFill>
                <a:srgbClr val="7030A0"/>
              </a:solidFill>
              <a:latin typeface="Times New Roman" panose="02020603050405020304" charset="0"/>
              <a:cs typeface="Times New Roman" panose="02020603050405020304" charset="0"/>
            </a:endParaRPr>
          </a:p>
        </p:txBody>
      </p:sp>
      <p:sp>
        <p:nvSpPr>
          <p:cNvPr id="6" name="文本5"/>
          <p:cNvSpPr txBox="1"/>
          <p:nvPr>
            <p:custDataLst>
              <p:tags r:id="rId5"/>
            </p:custDataLst>
          </p:nvPr>
        </p:nvSpPr>
        <p:spPr>
          <a:xfrm>
            <a:off x="188595" y="3710940"/>
            <a:ext cx="10899775" cy="555625"/>
          </a:xfrm>
          <a:prstGeom prst="rect">
            <a:avLst/>
          </a:prstGeom>
          <a:noFill/>
        </p:spPr>
        <p:txBody>
          <a:bodyPr wrap="square" anchor="t"/>
          <a:lstStyle/>
          <a:p>
            <a:pPr marL="0" algn="l"/>
            <a:r>
              <a:rPr lang="zh-CN" altLang="en-US" sz="2800" b="1" i="0" dirty="0">
                <a:solidFill>
                  <a:schemeClr val="tx2"/>
                </a:solidFill>
              </a:rPr>
              <a:t>Para 2 Unexpectedly, other parkgoers joined in as they did the cleanup.</a:t>
            </a:r>
            <a:endParaRPr lang="zh-CN" altLang="en-US" sz="2800" b="1" i="0" dirty="0">
              <a:solidFill>
                <a:schemeClr val="tx2"/>
              </a:solidFill>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1"/>
          <p:cNvSpPr txBox="1"/>
          <p:nvPr>
            <p:custDataLst>
              <p:tags r:id="rId1"/>
            </p:custDataLst>
          </p:nvPr>
        </p:nvSpPr>
        <p:spPr>
          <a:xfrm>
            <a:off x="188290" y="883844"/>
            <a:ext cx="10191750" cy="555593"/>
          </a:xfrm>
          <a:prstGeom prst="rect">
            <a:avLst/>
          </a:prstGeom>
          <a:noFill/>
        </p:spPr>
        <p:txBody>
          <a:bodyPr wrap="square" anchor="t">
            <a:noAutofit/>
          </a:bodyPr>
          <a:lstStyle/>
          <a:p>
            <a:pPr marL="0" algn="l"/>
            <a:r>
              <a:rPr lang="zh-CN" altLang="en-US" sz="3200" b="1" i="0" dirty="0">
                <a:solidFill>
                  <a:schemeClr val="tx2"/>
                </a:solidFill>
              </a:rPr>
              <a:t>Para</a:t>
            </a:r>
            <a:r>
              <a:rPr lang="en-US" altLang="zh-CN" sz="3200" b="1" i="0" dirty="0">
                <a:solidFill>
                  <a:schemeClr val="tx2"/>
                </a:solidFill>
              </a:rPr>
              <a:t> </a:t>
            </a:r>
            <a:r>
              <a:rPr lang="zh-CN" altLang="en-US" sz="3200" b="1" i="0" dirty="0">
                <a:solidFill>
                  <a:schemeClr val="tx2"/>
                </a:solidFill>
              </a:rPr>
              <a:t>1 Max and Sam exchanged an excited glance.</a:t>
            </a:r>
            <a:endParaRPr lang="zh-CN" altLang="en-US" sz="3200" b="1" i="0" dirty="0">
              <a:solidFill>
                <a:schemeClr val="tx2"/>
              </a:solidFill>
            </a:endParaRPr>
          </a:p>
        </p:txBody>
      </p:sp>
      <p:sp>
        <p:nvSpPr>
          <p:cNvPr id="3" name="文本2"/>
          <p:cNvSpPr txBox="1"/>
          <p:nvPr>
            <p:custDataLst>
              <p:tags r:id="rId2"/>
            </p:custDataLst>
          </p:nvPr>
        </p:nvSpPr>
        <p:spPr>
          <a:xfrm>
            <a:off x="188595" y="127635"/>
            <a:ext cx="10900410" cy="526415"/>
          </a:xfrm>
          <a:prstGeom prst="rect">
            <a:avLst/>
          </a:prstGeom>
          <a:noFill/>
        </p:spPr>
        <p:txBody>
          <a:bodyPr wrap="square" anchor="t"/>
          <a:lstStyle/>
          <a:p>
            <a:pPr marL="0" algn="l"/>
            <a:r>
              <a:rPr lang="en-US" altLang="zh-CN" sz="2800" b="1" i="0" dirty="0">
                <a:solidFill>
                  <a:srgbClr val="FF0000"/>
                </a:solidFill>
              </a:rPr>
              <a:t>Step 2 Plot Construction</a:t>
            </a:r>
            <a:endParaRPr lang="en-US" altLang="zh-CN" sz="2800" b="1" i="0" dirty="0">
              <a:solidFill>
                <a:srgbClr val="FF0000"/>
              </a:solidFill>
            </a:endParaRPr>
          </a:p>
          <a:p>
            <a:pPr marL="0" algn="l"/>
            <a:endParaRPr lang="en-US" altLang="zh-CN" sz="2800" b="1" i="0" dirty="0">
              <a:solidFill>
                <a:srgbClr val="FF0000"/>
              </a:solidFill>
            </a:endParaRPr>
          </a:p>
        </p:txBody>
      </p:sp>
      <p:sp>
        <p:nvSpPr>
          <p:cNvPr id="4" name="文本3"/>
          <p:cNvSpPr txBox="1"/>
          <p:nvPr>
            <p:custDataLst>
              <p:tags r:id="rId3"/>
            </p:custDataLst>
          </p:nvPr>
        </p:nvSpPr>
        <p:spPr>
          <a:xfrm>
            <a:off x="458051" y="1733702"/>
            <a:ext cx="9936861" cy="1396183"/>
          </a:xfrm>
          <a:prstGeom prst="rect">
            <a:avLst/>
          </a:prstGeom>
          <a:noFill/>
        </p:spPr>
        <p:txBody>
          <a:bodyPr wrap="square" anchor="t">
            <a:normAutofit fontScale="90000"/>
          </a:bodyPr>
          <a:lstStyle/>
          <a:p>
            <a:pPr marL="0" algn="l">
              <a:lnSpc>
                <a:spcPts val="2900"/>
              </a:lnSpc>
            </a:pPr>
            <a:r>
              <a:rPr lang="zh-CN" altLang="en-US" sz="3200" b="1" dirty="0">
                <a:solidFill>
                  <a:srgbClr val="7030A0"/>
                </a:solidFill>
                <a:latin typeface="Times New Roman" panose="02020603050405020304" charset="0"/>
                <a:cs typeface="Times New Roman" panose="02020603050405020304" charset="0"/>
                <a:sym typeface="+mn-ea"/>
              </a:rPr>
              <a:t>1. They decided to take action. </a:t>
            </a:r>
            <a:endParaRPr lang="zh-CN" altLang="en-US" sz="3200" b="1" i="0" dirty="0">
              <a:solidFill>
                <a:srgbClr val="7030A0"/>
              </a:solidFill>
              <a:latin typeface="Times New Roman" panose="02020603050405020304" charset="0"/>
              <a:cs typeface="Times New Roman" panose="02020603050405020304" charset="0"/>
            </a:endParaRPr>
          </a:p>
          <a:p>
            <a:pPr marL="0" algn="l">
              <a:lnSpc>
                <a:spcPts val="2900"/>
              </a:lnSpc>
            </a:pPr>
            <a:r>
              <a:rPr lang="zh-CN" altLang="en-US" sz="3200" b="1" dirty="0">
                <a:solidFill>
                  <a:srgbClr val="7030A0"/>
                </a:solidFill>
                <a:latin typeface="Times New Roman" panose="02020603050405020304" charset="0"/>
                <a:cs typeface="Times New Roman" panose="02020603050405020304" charset="0"/>
                <a:sym typeface="+mn-ea"/>
              </a:rPr>
              <a:t>2. They worked hard to clean up the park.</a:t>
            </a:r>
            <a:endParaRPr lang="zh-CN" altLang="en-US" sz="3200" b="1" i="0" dirty="0">
              <a:solidFill>
                <a:srgbClr val="7030A0"/>
              </a:solidFill>
              <a:latin typeface="Times New Roman" panose="02020603050405020304" charset="0"/>
              <a:cs typeface="Times New Roman" panose="02020603050405020304" charset="0"/>
            </a:endParaRPr>
          </a:p>
          <a:p>
            <a:pPr marL="0" algn="l">
              <a:lnSpc>
                <a:spcPts val="2900"/>
              </a:lnSpc>
            </a:pPr>
            <a:r>
              <a:rPr lang="zh-CN" altLang="en-US" sz="3200" b="1" dirty="0">
                <a:solidFill>
                  <a:srgbClr val="7030A0"/>
                </a:solidFill>
                <a:latin typeface="Times New Roman" panose="02020603050405020304" charset="0"/>
                <a:cs typeface="Times New Roman" panose="02020603050405020304" charset="0"/>
                <a:sym typeface="+mn-ea"/>
              </a:rPr>
              <a:t>3. Their action attracted the attention of some parkgoers. </a:t>
            </a:r>
            <a:endParaRPr lang="zh-CN" altLang="en-US" sz="3200" b="1" i="0" dirty="0">
              <a:solidFill>
                <a:srgbClr val="7030A0"/>
              </a:solidFill>
              <a:latin typeface="Times New Roman" panose="02020603050405020304" charset="0"/>
              <a:cs typeface="Times New Roman" panose="02020603050405020304" charset="0"/>
              <a:sym typeface="+mn-ea"/>
            </a:endParaRPr>
          </a:p>
        </p:txBody>
      </p:sp>
      <p:sp>
        <p:nvSpPr>
          <p:cNvPr id="5" name="文本4"/>
          <p:cNvSpPr txBox="1"/>
          <p:nvPr>
            <p:custDataLst>
              <p:tags r:id="rId4"/>
            </p:custDataLst>
          </p:nvPr>
        </p:nvSpPr>
        <p:spPr>
          <a:xfrm>
            <a:off x="394589" y="4847368"/>
            <a:ext cx="8460134" cy="1426502"/>
          </a:xfrm>
          <a:prstGeom prst="rect">
            <a:avLst/>
          </a:prstGeom>
          <a:noFill/>
        </p:spPr>
        <p:txBody>
          <a:bodyPr wrap="square" anchor="t">
            <a:normAutofit/>
          </a:bodyPr>
          <a:lstStyle/>
          <a:p>
            <a:pPr marL="0" algn="l">
              <a:lnSpc>
                <a:spcPts val="3300"/>
              </a:lnSpc>
            </a:pPr>
            <a:r>
              <a:rPr lang="zh-CN" altLang="en-US" sz="2800" b="1" dirty="0">
                <a:solidFill>
                  <a:srgbClr val="7030A0"/>
                </a:solidFill>
                <a:latin typeface="Times New Roman" panose="02020603050405020304" charset="0"/>
                <a:cs typeface="Times New Roman" panose="02020603050405020304" charset="0"/>
                <a:sym typeface="+mn-ea"/>
              </a:rPr>
              <a:t>1. Volunteers work together to do the cleanup. </a:t>
            </a:r>
            <a:endParaRPr lang="zh-CN" altLang="en-US" sz="2800" b="1" i="0" dirty="0">
              <a:solidFill>
                <a:srgbClr val="7030A0"/>
              </a:solidFill>
              <a:latin typeface="Times New Roman" panose="02020603050405020304" charset="0"/>
              <a:cs typeface="Times New Roman" panose="02020603050405020304" charset="0"/>
            </a:endParaRPr>
          </a:p>
          <a:p>
            <a:pPr marL="0" algn="l">
              <a:lnSpc>
                <a:spcPts val="3100"/>
              </a:lnSpc>
            </a:pPr>
            <a:r>
              <a:rPr lang="zh-CN" altLang="en-US" sz="2800" b="1" dirty="0">
                <a:solidFill>
                  <a:srgbClr val="7030A0"/>
                </a:solidFill>
                <a:latin typeface="Times New Roman" panose="02020603050405020304" charset="0"/>
                <a:cs typeface="Times New Roman" panose="02020603050405020304" charset="0"/>
                <a:sym typeface="+mn-ea"/>
              </a:rPr>
              <a:t>2. The park was cleaner. </a:t>
            </a:r>
            <a:endParaRPr lang="zh-CN" altLang="en-US" sz="2800" b="1" i="0" dirty="0">
              <a:solidFill>
                <a:srgbClr val="7030A0"/>
              </a:solidFill>
              <a:latin typeface="Times New Roman" panose="02020603050405020304" charset="0"/>
              <a:cs typeface="Times New Roman" panose="02020603050405020304" charset="0"/>
            </a:endParaRPr>
          </a:p>
          <a:p>
            <a:pPr marL="0" algn="l">
              <a:lnSpc>
                <a:spcPts val="3100"/>
              </a:lnSpc>
            </a:pPr>
            <a:r>
              <a:rPr lang="zh-CN" altLang="en-US" sz="2800" b="1" dirty="0">
                <a:solidFill>
                  <a:srgbClr val="7030A0"/>
                </a:solidFill>
                <a:latin typeface="Times New Roman" panose="02020603050405020304" charset="0"/>
                <a:cs typeface="Times New Roman" panose="02020603050405020304" charset="0"/>
                <a:sym typeface="+mn-ea"/>
              </a:rPr>
              <a:t>3. They felt satisfied. </a:t>
            </a:r>
            <a:endParaRPr lang="zh-CN" altLang="en-US" sz="2800" b="1" i="0" dirty="0">
              <a:solidFill>
                <a:srgbClr val="7030A0"/>
              </a:solidFill>
              <a:latin typeface="Times New Roman" panose="02020603050405020304" charset="0"/>
              <a:cs typeface="Times New Roman" panose="02020603050405020304" charset="0"/>
              <a:sym typeface="+mn-ea"/>
            </a:endParaRPr>
          </a:p>
        </p:txBody>
      </p:sp>
      <p:sp>
        <p:nvSpPr>
          <p:cNvPr id="6" name="文本5"/>
          <p:cNvSpPr txBox="1"/>
          <p:nvPr>
            <p:custDataLst>
              <p:tags r:id="rId5"/>
            </p:custDataLst>
          </p:nvPr>
        </p:nvSpPr>
        <p:spPr>
          <a:xfrm>
            <a:off x="188595" y="3710940"/>
            <a:ext cx="10899775" cy="555625"/>
          </a:xfrm>
          <a:prstGeom prst="rect">
            <a:avLst/>
          </a:prstGeom>
          <a:noFill/>
        </p:spPr>
        <p:txBody>
          <a:bodyPr wrap="square" anchor="t"/>
          <a:lstStyle/>
          <a:p>
            <a:pPr marL="0" algn="l"/>
            <a:r>
              <a:rPr lang="zh-CN" altLang="en-US" sz="2800" b="1" i="0" dirty="0">
                <a:solidFill>
                  <a:schemeClr val="tx2"/>
                </a:solidFill>
              </a:rPr>
              <a:t>Para 2 Unexpectedly, other parkgoers joined in as they did the cleanup.</a:t>
            </a:r>
            <a:endParaRPr lang="zh-CN" altLang="en-US" sz="2800" b="1" i="0" dirty="0">
              <a:solidFill>
                <a:schemeClr val="tx2"/>
              </a:solidFill>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2"/>
          <p:cNvSpPr txBox="1"/>
          <p:nvPr>
            <p:custDataLst>
              <p:tags r:id="rId1"/>
            </p:custDataLst>
          </p:nvPr>
        </p:nvSpPr>
        <p:spPr>
          <a:xfrm>
            <a:off x="458670" y="3979485"/>
            <a:ext cx="11641912" cy="2088991"/>
          </a:xfrm>
          <a:prstGeom prst="rect">
            <a:avLst/>
          </a:prstGeom>
          <a:noFill/>
        </p:spPr>
        <p:txBody>
          <a:bodyPr wrap="square" anchor="t">
            <a:normAutofit lnSpcReduction="20000"/>
          </a:bodyPr>
          <a:lstStyle/>
          <a:p>
            <a:pPr marL="0" algn="l"/>
            <a:r>
              <a:rPr lang="zh-CN" altLang="en-US" sz="2600" b="0" i="0" dirty="0">
                <a:solidFill>
                  <a:schemeClr val="accent1">
                    <a:lumMod val="50000"/>
                    <a:hueOff val="9600000"/>
                  </a:schemeClr>
                </a:solidFill>
              </a:rPr>
              <a:t>What would he/she see? （所见——环境、人物、活动场景描写）</a:t>
            </a:r>
            <a:endParaRPr lang="zh-CN" altLang="en-US" sz="2600" b="0" i="0" dirty="0">
              <a:solidFill>
                <a:schemeClr val="accent1">
                  <a:lumMod val="50000"/>
                  <a:hueOff val="9600000"/>
                </a:schemeClr>
              </a:solidFill>
            </a:endParaRPr>
          </a:p>
          <a:p>
            <a:pPr marL="0" algn="l"/>
            <a:r>
              <a:rPr lang="zh-CN" altLang="en-US" sz="2600" b="0" i="0" dirty="0">
                <a:solidFill>
                  <a:schemeClr val="accent1">
                    <a:lumMod val="50000"/>
                    <a:hueOff val="9600000"/>
                  </a:schemeClr>
                </a:solidFill>
              </a:rPr>
              <a:t>What would he/she hear?（所闻——人物对话、声音）</a:t>
            </a:r>
            <a:endParaRPr lang="zh-CN" altLang="en-US" sz="2600" b="0" i="0" dirty="0">
              <a:solidFill>
                <a:schemeClr val="accent1">
                  <a:lumMod val="50000"/>
                  <a:hueOff val="9600000"/>
                </a:schemeClr>
              </a:solidFill>
            </a:endParaRPr>
          </a:p>
          <a:p>
            <a:pPr marL="0" algn="l"/>
            <a:r>
              <a:rPr lang="zh-CN" altLang="en-US" sz="2600" b="0" i="0" dirty="0">
                <a:solidFill>
                  <a:schemeClr val="accent1">
                    <a:lumMod val="50000"/>
                    <a:hueOff val="9600000"/>
                  </a:schemeClr>
                </a:solidFill>
              </a:rPr>
              <a:t>What would he/she say?（所说——对话描写）</a:t>
            </a:r>
            <a:endParaRPr lang="zh-CN" altLang="en-US" sz="2600" b="0" i="0" dirty="0">
              <a:solidFill>
                <a:schemeClr val="accent1">
                  <a:lumMod val="50000"/>
                  <a:hueOff val="9600000"/>
                </a:schemeClr>
              </a:solidFill>
            </a:endParaRPr>
          </a:p>
          <a:p>
            <a:pPr marL="0" algn="l"/>
            <a:r>
              <a:rPr lang="zh-CN" altLang="en-US" sz="2600" b="0" i="0" dirty="0">
                <a:solidFill>
                  <a:schemeClr val="accent1">
                    <a:lumMod val="50000"/>
                    <a:hueOff val="9600000"/>
                  </a:schemeClr>
                </a:solidFill>
              </a:rPr>
              <a:t>What would he/she do?（所做——具体动作+肢体动作描写）</a:t>
            </a:r>
            <a:endParaRPr lang="zh-CN" altLang="en-US" sz="2600" b="0" i="0" dirty="0">
              <a:solidFill>
                <a:schemeClr val="accent1">
                  <a:lumMod val="50000"/>
                  <a:hueOff val="9600000"/>
                </a:schemeClr>
              </a:solidFill>
            </a:endParaRPr>
          </a:p>
          <a:p>
            <a:pPr marL="0" algn="l"/>
            <a:r>
              <a:rPr lang="zh-CN" altLang="en-US" sz="2600" b="0" i="0" dirty="0">
                <a:solidFill>
                  <a:schemeClr val="accent1">
                    <a:lumMod val="50000"/>
                    <a:hueOff val="9600000"/>
                  </a:schemeClr>
                </a:solidFill>
              </a:rPr>
              <a:t>How would/he she feel?（所感/所思——情感+神态细节描写、内心活动描写）</a:t>
            </a:r>
            <a:endParaRPr lang="zh-CN" altLang="en-US" sz="2600" b="0" i="0" dirty="0">
              <a:solidFill>
                <a:schemeClr val="accent1">
                  <a:lumMod val="50000"/>
                  <a:hueOff val="9600000"/>
                </a:schemeClr>
              </a:solidFill>
            </a:endParaRPr>
          </a:p>
        </p:txBody>
      </p:sp>
      <p:sp>
        <p:nvSpPr>
          <p:cNvPr id="6" name="标题 5"/>
          <p:cNvSpPr>
            <a:spLocks noGrp="1"/>
          </p:cNvSpPr>
          <p:nvPr>
            <p:ph type="title"/>
            <p:custDataLst>
              <p:tags r:id="rId2"/>
            </p:custDataLst>
          </p:nvPr>
        </p:nvSpPr>
        <p:spPr>
          <a:xfrm>
            <a:off x="752475" y="1588770"/>
            <a:ext cx="10800080" cy="1397635"/>
          </a:xfrm>
        </p:spPr>
        <p:txBody>
          <a:bodyPr vert="horz" lIns="91440" tIns="45720" rIns="91440" bIns="45720" rtlCol="0" anchor="ctr">
            <a:normAutofit fontScale="90000"/>
          </a:bodyPr>
          <a:lstStyle/>
          <a:p>
            <a:pPr lvl="0" algn="l">
              <a:buClrTx/>
              <a:buSzTx/>
              <a:buFontTx/>
            </a:pPr>
            <a:r>
              <a:rPr lang="en-US" altLang="zh-CN" dirty="0">
                <a:solidFill>
                  <a:srgbClr val="FF0000"/>
                </a:solidFill>
                <a:latin typeface="Times New Roman" panose="02020603050405020304" charset="0"/>
                <a:cs typeface="Times New Roman" panose="02020603050405020304" charset="0"/>
                <a:sym typeface="+mn-ea"/>
              </a:rPr>
              <a:t>Expand details related to "five senses" : Within the established continuation framework, infer what the characters see, hear, say, do, think/feel based on the plot development. Add 5-8 multi-angle detailed descriptions reasonably in each paragraph to make the continuation more vivid.</a:t>
            </a:r>
            <a:endParaRPr lang="en-US" altLang="zh-CN" dirty="0">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nvSpPr>
        <p:spPr>
          <a:xfrm>
            <a:off x="295910" y="0"/>
            <a:ext cx="6096000" cy="645160"/>
          </a:xfrm>
          <a:prstGeom prst="rect">
            <a:avLst/>
          </a:prstGeom>
          <a:noFill/>
        </p:spPr>
        <p:txBody>
          <a:bodyPr wrap="square" rtlCol="0" anchor="t">
            <a:spAutoFit/>
          </a:bodyPr>
          <a:p>
            <a:r>
              <a:rPr lang="en-US" altLang="zh-CN" sz="3600" b="1" dirty="0">
                <a:solidFill>
                  <a:srgbClr val="FF0000"/>
                </a:solidFill>
                <a:latin typeface="Times New Roman" panose="02020603050405020304" charset="0"/>
                <a:cs typeface="Times New Roman" panose="02020603050405020304" charset="0"/>
                <a:sym typeface="+mn-ea"/>
              </a:rPr>
              <a:t>Step 3  Add reasonable details</a:t>
            </a:r>
            <a:endParaRPr lang="en-US" altLang="zh-CN" sz="3600" b="1" dirty="0">
              <a:solidFill>
                <a:srgbClr val="FF0000"/>
              </a:solidFill>
              <a:latin typeface="Times New Roman" panose="02020603050405020304" charset="0"/>
              <a:cs typeface="Times New Roman" panose="02020603050405020304" charset="0"/>
              <a:sym typeface="+mn-ea"/>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1"/>
          <p:cNvSpPr txBox="1"/>
          <p:nvPr>
            <p:custDataLst>
              <p:tags r:id="rId1"/>
            </p:custDataLst>
          </p:nvPr>
        </p:nvSpPr>
        <p:spPr>
          <a:xfrm>
            <a:off x="597535" y="1228090"/>
            <a:ext cx="11334750" cy="3955415"/>
          </a:xfrm>
          <a:prstGeom prst="rect">
            <a:avLst/>
          </a:prstGeom>
          <a:noFill/>
        </p:spPr>
        <p:txBody>
          <a:bodyPr anchor="t"/>
          <a:lstStyle/>
          <a:p>
            <a:pPr marL="0" algn="l"/>
            <a:r>
              <a:rPr lang="zh-CN" altLang="en-US" sz="2800" b="0" i="1" u="sng" dirty="0">
                <a:solidFill>
                  <a:schemeClr val="tx1"/>
                </a:solidFill>
                <a:latin typeface="Times New Roman" panose="02020603050405020304" charset="0"/>
                <a:cs typeface="Times New Roman" panose="02020603050405020304" charset="0"/>
              </a:rPr>
              <a:t>Unexpectedly, other park-goers joined in as they did the cleanup.</a:t>
            </a:r>
            <a:r>
              <a:rPr lang="zh-CN" altLang="en-US" sz="2800" b="0" i="0" dirty="0">
                <a:solidFill>
                  <a:schemeClr val="tx1"/>
                </a:solidFill>
                <a:latin typeface="Times New Roman" panose="02020603050405020304" charset="0"/>
                <a:cs typeface="Times New Roman" panose="02020603050405020304" charset="0"/>
              </a:rPr>
              <a:t> A gentle breeze carried the sound of laughter as a young mom with her child picked up litter near the sandbox. The child's eyes sparkled with joy at the new adventure. Meanwhile, an elderly man, with a kind smile on his face, helped clear the walking trails. Even a group of teenagers, who had been playing basketball, joined in. They tossed aside their balls with enthusiasm. What they did was infectious, and soon the park was cleaner than ever. Max, Ava, and Sam realized that together, they could make a real difference. They stood back to admire their handiwork. The flowers seemed to sway in appreciation. “We are indeed a ‘Cleanup Squad’,” Ava declared, smiling, her eyes shining with pride, “And maybe we can do this every weekend!” </a:t>
            </a:r>
            <a:endParaRPr lang="zh-CN" altLang="en-US" sz="2800" b="0" i="0" dirty="0">
              <a:solidFill>
                <a:schemeClr val="tx1"/>
              </a:solidFill>
              <a:latin typeface="Times New Roman" panose="02020603050405020304" charset="0"/>
              <a:cs typeface="Times New Roman" panose="02020603050405020304" charset="0"/>
            </a:endParaRPr>
          </a:p>
        </p:txBody>
      </p:sp>
      <p:sp>
        <p:nvSpPr>
          <p:cNvPr id="5" name="标题 4"/>
          <p:cNvSpPr>
            <a:spLocks noGrp="1"/>
          </p:cNvSpPr>
          <p:nvPr>
            <p:ph type="title"/>
            <p:custDataLst>
              <p:tags r:id="rId2"/>
            </p:custDataLst>
          </p:nvPr>
        </p:nvSpPr>
        <p:spPr>
          <a:xfrm>
            <a:off x="1132205" y="275545"/>
            <a:ext cx="10800000" cy="720000"/>
          </a:xfrm>
        </p:spPr>
        <p:txBody>
          <a:bodyPr vert="horz" lIns="91440" tIns="45720" rIns="91440" bIns="45720" rtlCol="0" anchor="ctr">
            <a:normAutofit fontScale="90000"/>
          </a:bodyPr>
          <a:lstStyle/>
          <a:p>
            <a:pPr lvl="0" algn="l">
              <a:buClrTx/>
              <a:buSzTx/>
              <a:buFontTx/>
            </a:pPr>
            <a:r>
              <a:rPr lang="en-US" altLang="zh-CN" dirty="0">
                <a:solidFill>
                  <a:srgbClr val="FF0000"/>
                </a:solidFill>
                <a:sym typeface="+mn-ea"/>
              </a:rPr>
              <a:t>Appreciate the "Five-Sense" Details in the Model Essay</a:t>
            </a:r>
            <a:endParaRPr lang="en-US" altLang="zh-CN" dirty="0">
              <a:solidFill>
                <a:srgbClr val="FF0000"/>
              </a:solidFill>
              <a:sym typeface="+mn-ea"/>
            </a:endParaRPr>
          </a:p>
        </p:txBody>
      </p:sp>
    </p:spTree>
    <p:custDataLst>
      <p:tags r:id="rId3"/>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1"/>
          <p:cNvSpPr txBox="1"/>
          <p:nvPr>
            <p:custDataLst>
              <p:tags r:id="rId1"/>
            </p:custDataLst>
          </p:nvPr>
        </p:nvSpPr>
        <p:spPr>
          <a:xfrm>
            <a:off x="695960" y="852805"/>
            <a:ext cx="11064875" cy="4364355"/>
          </a:xfrm>
          <a:prstGeom prst="rect">
            <a:avLst/>
          </a:prstGeom>
          <a:noFill/>
        </p:spPr>
        <p:txBody>
          <a:bodyPr anchor="t"/>
          <a:lstStyle/>
          <a:p>
            <a:pPr marL="0" algn="l"/>
            <a:r>
              <a:rPr lang="zh-CN" altLang="en-US" sz="2800" b="0" i="1" u="sng" dirty="0">
                <a:solidFill>
                  <a:schemeClr val="tx1"/>
                </a:solidFill>
                <a:latin typeface="Times New Roman" panose="02020603050405020304" charset="0"/>
                <a:cs typeface="Times New Roman" panose="02020603050405020304" charset="0"/>
              </a:rPr>
              <a:t>Max and Sam exchanged an excited glance.</a:t>
            </a:r>
            <a:r>
              <a:rPr lang="zh-CN" altLang="en-US" sz="2800" b="0" i="0" dirty="0">
                <a:solidFill>
                  <a:schemeClr val="tx1"/>
                </a:solidFill>
                <a:latin typeface="Times New Roman" panose="02020603050405020304" charset="0"/>
                <a:cs typeface="Times New Roman" panose="02020603050405020304" charset="0"/>
              </a:rPr>
              <a:t> </a:t>
            </a:r>
            <a:r>
              <a:rPr lang="en-US" altLang="zh-CN" sz="2800" b="0" i="0" dirty="0">
                <a:solidFill>
                  <a:schemeClr val="tx1"/>
                </a:solidFill>
                <a:latin typeface="Times New Roman" panose="02020603050405020304" charset="0"/>
                <a:cs typeface="Times New Roman" panose="02020603050405020304" charset="0"/>
              </a:rPr>
              <a:t> </a:t>
            </a:r>
            <a:r>
              <a:rPr lang="zh-CN" altLang="en-US" sz="2800" b="0" i="0" dirty="0">
                <a:solidFill>
                  <a:schemeClr val="tx1"/>
                </a:solidFill>
                <a:latin typeface="Times New Roman" panose="02020603050405020304" charset="0"/>
                <a:cs typeface="Times New Roman" panose="02020603050405020304" charset="0"/>
              </a:rPr>
              <a:t>A bright spark of enthusiasm lit up their eyes, and a wide grin spread across Sam's face. “Great idea," Max said, his frustration replaced by determination. He took a deep breath, feeling the weight of the task ahead.The sun peeked through the clouds, as if eager to witness their plan. Max kicked the soccer ball into a corner and they gathered, quickly dividing the park into sections: Max took the playground area, his eyes scanning the mess with a newfound resolve. Ava focused on the walking trails, her brows furrowed in concentration. Sam, filled with anticipation, headed for the grassy fields. They raced home to grab gloves and trash bags, the wind whipping through their hair. Returning with a renewed sense of purpose, they got to work immediately. With each piece of trash collected, the park slowly regained its former charm. Their efforts soon caught the attention of other park-goers who watched curiously.</a:t>
            </a:r>
            <a:endParaRPr lang="zh-CN" altLang="en-US" sz="2800" b="0" i="0" dirty="0">
              <a:solidFill>
                <a:schemeClr val="tx1"/>
              </a:solidFill>
              <a:latin typeface="Times New Roman" panose="02020603050405020304" charset="0"/>
              <a:cs typeface="Times New Roman" panose="02020603050405020304" charset="0"/>
            </a:endParaRPr>
          </a:p>
        </p:txBody>
      </p:sp>
      <p:sp>
        <p:nvSpPr>
          <p:cNvPr id="5" name="标题 4"/>
          <p:cNvSpPr>
            <a:spLocks noGrp="1"/>
          </p:cNvSpPr>
          <p:nvPr>
            <p:ph type="title"/>
            <p:custDataLst>
              <p:tags r:id="rId2"/>
            </p:custDataLst>
          </p:nvPr>
        </p:nvSpPr>
        <p:spPr>
          <a:xfrm>
            <a:off x="865505" y="132670"/>
            <a:ext cx="10800000" cy="720000"/>
          </a:xfrm>
        </p:spPr>
        <p:txBody>
          <a:bodyPr vert="horz" lIns="91440" tIns="45720" rIns="91440" bIns="45720" rtlCol="0" anchor="ctr">
            <a:normAutofit fontScale="90000"/>
          </a:bodyPr>
          <a:lstStyle/>
          <a:p>
            <a:pPr lvl="0" algn="l">
              <a:buClrTx/>
              <a:buSzTx/>
              <a:buFontTx/>
            </a:pPr>
            <a:r>
              <a:rPr lang="en-US" altLang="zh-CN" dirty="0">
                <a:solidFill>
                  <a:srgbClr val="FF0000"/>
                </a:solidFill>
                <a:sym typeface="+mn-ea"/>
              </a:rPr>
              <a:t>Appreciate the "Five-Sense" Details in the Model Essay</a:t>
            </a:r>
            <a:endParaRPr lang="en-US" altLang="zh-CN" dirty="0">
              <a:solidFill>
                <a:srgbClr val="FF0000"/>
              </a:solidFill>
              <a:sym typeface="+mn-ea"/>
            </a:endParaRPr>
          </a:p>
        </p:txBody>
      </p:sp>
    </p:spTree>
    <p:custDataLst>
      <p:tags r:id="rId3"/>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1"/>
          <p:cNvSpPr txBox="1"/>
          <p:nvPr>
            <p:custDataLst>
              <p:tags r:id="rId1"/>
            </p:custDataLst>
          </p:nvPr>
        </p:nvSpPr>
        <p:spPr>
          <a:xfrm>
            <a:off x="428625" y="965200"/>
            <a:ext cx="11334750" cy="5748020"/>
          </a:xfrm>
          <a:prstGeom prst="rect">
            <a:avLst/>
          </a:prstGeom>
          <a:noFill/>
        </p:spPr>
        <p:txBody>
          <a:bodyPr wrap="square" anchor="t">
            <a:normAutofit lnSpcReduction="20000"/>
          </a:bodyPr>
          <a:lstStyle/>
          <a:p>
            <a:pPr marL="0" algn="l"/>
            <a:r>
              <a:rPr lang="zh-CN" altLang="en-US" sz="2800" b="0" i="1" u="sng" dirty="0">
                <a:solidFill>
                  <a:schemeClr val="tx1"/>
                </a:solidFill>
              </a:rPr>
              <a:t>Unexpectedly, other park-goers joined in as they did the cleanup.</a:t>
            </a:r>
            <a:r>
              <a:rPr lang="zh-CN" altLang="en-US" sz="2800" b="0" i="0" dirty="0">
                <a:solidFill>
                  <a:schemeClr val="tx1"/>
                </a:solidFill>
              </a:rPr>
              <a:t> </a:t>
            </a:r>
            <a:r>
              <a:rPr lang="zh-CN" altLang="en-US" sz="2800" b="0" i="0" dirty="0">
                <a:solidFill>
                  <a:schemeClr val="accent1">
                    <a:lumMod val="50000"/>
                    <a:hueOff val="7200000"/>
                  </a:schemeClr>
                </a:solidFill>
              </a:rPr>
              <a:t>A gentle breeze</a:t>
            </a:r>
            <a:r>
              <a:rPr lang="zh-CN" altLang="en-US" sz="2800" b="0" i="0" dirty="0">
                <a:solidFill>
                  <a:schemeClr val="tx1"/>
                </a:solidFill>
              </a:rPr>
              <a:t> carried </a:t>
            </a:r>
            <a:r>
              <a:rPr lang="zh-CN" altLang="en-US" sz="2800" b="0" i="0" dirty="0">
                <a:solidFill>
                  <a:schemeClr val="accent1">
                    <a:lumMod val="50000"/>
                    <a:hueOff val="8400000"/>
                  </a:schemeClr>
                </a:solidFill>
              </a:rPr>
              <a:t>the sound of laughter</a:t>
            </a:r>
            <a:r>
              <a:rPr lang="zh-CN" altLang="en-US" sz="2800" b="0" i="0" dirty="0">
                <a:solidFill>
                  <a:schemeClr val="tx1"/>
                </a:solidFill>
              </a:rPr>
              <a:t> as a young mom with her child </a:t>
            </a:r>
            <a:r>
              <a:rPr lang="zh-CN" altLang="en-US" sz="2800" b="0" i="0" u="sng" dirty="0">
                <a:solidFill>
                  <a:schemeClr val="accent1">
                    <a:lumMod val="50000"/>
                    <a:hueOff val="9600000"/>
                  </a:schemeClr>
                </a:solidFill>
              </a:rPr>
              <a:t>picked up litter</a:t>
            </a:r>
            <a:r>
              <a:rPr lang="zh-CN" altLang="en-US" sz="2800" b="0" i="0" dirty="0">
                <a:solidFill>
                  <a:schemeClr val="tx1"/>
                </a:solidFill>
              </a:rPr>
              <a:t> near the sandbox. </a:t>
            </a:r>
            <a:r>
              <a:rPr lang="zh-CN" altLang="en-US" sz="2800" b="0" i="0" dirty="0">
                <a:solidFill>
                  <a:schemeClr val="accent1">
                    <a:lumMod val="50000"/>
                    <a:hueOff val="10800000"/>
                  </a:schemeClr>
                </a:solidFill>
              </a:rPr>
              <a:t>The child's eyes sparkled with</a:t>
            </a:r>
            <a:r>
              <a:rPr lang="zh-CN" altLang="en-US" sz="2800" b="0" i="0" dirty="0">
                <a:solidFill>
                  <a:schemeClr val="tx1"/>
                </a:solidFill>
              </a:rPr>
              <a:t> </a:t>
            </a:r>
            <a:r>
              <a:rPr lang="zh-CN" altLang="en-US" sz="2800" b="0" i="0" dirty="0">
                <a:solidFill>
                  <a:schemeClr val="accent1">
                    <a:lumMod val="50000"/>
                    <a:hueOff val="12000000"/>
                  </a:schemeClr>
                </a:solidFill>
              </a:rPr>
              <a:t>joy</a:t>
            </a:r>
            <a:r>
              <a:rPr lang="zh-CN" altLang="en-US" sz="2800" b="0" i="0" dirty="0">
                <a:solidFill>
                  <a:schemeClr val="tx1"/>
                </a:solidFill>
              </a:rPr>
              <a:t> at the new adventure. Meanwhile, an elderly man, </a:t>
            </a:r>
            <a:r>
              <a:rPr lang="zh-CN" altLang="en-US" sz="2800" b="0" i="0" dirty="0">
                <a:solidFill>
                  <a:schemeClr val="accent1">
                    <a:lumMod val="50000"/>
                    <a:hueOff val="10800000"/>
                  </a:schemeClr>
                </a:solidFill>
              </a:rPr>
              <a:t>with a kind smile on his face</a:t>
            </a:r>
            <a:r>
              <a:rPr lang="zh-CN" altLang="en-US" sz="2800" b="0" i="0" dirty="0">
                <a:solidFill>
                  <a:schemeClr val="tx1"/>
                </a:solidFill>
              </a:rPr>
              <a:t>, helped </a:t>
            </a:r>
            <a:r>
              <a:rPr lang="zh-CN" altLang="en-US" sz="2800" b="0" i="0" u="sng" dirty="0">
                <a:solidFill>
                  <a:schemeClr val="accent1">
                    <a:lumMod val="50000"/>
                    <a:hueOff val="9600000"/>
                  </a:schemeClr>
                </a:solidFill>
              </a:rPr>
              <a:t>clear</a:t>
            </a:r>
            <a:r>
              <a:rPr lang="zh-CN" altLang="en-US" sz="2800" b="0" i="0" dirty="0">
                <a:solidFill>
                  <a:schemeClr val="tx1"/>
                </a:solidFill>
              </a:rPr>
              <a:t> the walking trails. Even a group of teenagers, who had been playing basketball, joined in. They </a:t>
            </a:r>
            <a:r>
              <a:rPr lang="zh-CN" altLang="en-US" sz="2800" b="0" i="0" u="sng" dirty="0">
                <a:solidFill>
                  <a:schemeClr val="accent1">
                    <a:lumMod val="50000"/>
                    <a:hueOff val="9600000"/>
                  </a:schemeClr>
                </a:solidFill>
              </a:rPr>
              <a:t>tossed aside</a:t>
            </a:r>
            <a:r>
              <a:rPr lang="zh-CN" altLang="en-US" sz="2800" b="0" i="0" dirty="0">
                <a:solidFill>
                  <a:schemeClr val="tx1"/>
                </a:solidFill>
              </a:rPr>
              <a:t> their balls with enthusiasm. （不同人具体的参与方式——动作、环境、声音、神态、情感）What they did was infectious, and </a:t>
            </a:r>
            <a:r>
              <a:rPr lang="zh-CN" altLang="en-US" sz="2800" b="0" i="0" dirty="0">
                <a:solidFill>
                  <a:schemeClr val="accent1">
                    <a:lumMod val="50000"/>
                    <a:hueOff val="13200000"/>
                  </a:schemeClr>
                </a:solidFill>
              </a:rPr>
              <a:t>soon the park was cleaner than ever</a:t>
            </a:r>
            <a:r>
              <a:rPr lang="zh-CN" altLang="en-US" sz="2800" b="0" i="0" dirty="0">
                <a:solidFill>
                  <a:schemeClr val="tx1"/>
                </a:solidFill>
              </a:rPr>
              <a:t>. （动作的结果）Max, Ava, and Sam realized that together, they could make a real difference. They  </a:t>
            </a:r>
            <a:r>
              <a:rPr lang="zh-CN" altLang="en-US" sz="2800" b="0" i="0" u="sng" dirty="0">
                <a:solidFill>
                  <a:schemeClr val="accent1">
                    <a:lumMod val="50000"/>
                    <a:hueOff val="9600000"/>
                  </a:schemeClr>
                </a:solidFill>
              </a:rPr>
              <a:t>stood back to admire </a:t>
            </a:r>
            <a:r>
              <a:rPr lang="zh-CN" altLang="en-US" sz="2800" b="0" i="0" dirty="0">
                <a:solidFill>
                  <a:schemeClr val="tx1"/>
                </a:solidFill>
              </a:rPr>
              <a:t>their handiwork. </a:t>
            </a:r>
            <a:r>
              <a:rPr lang="zh-CN" altLang="en-US" sz="2800" b="0" i="0" dirty="0">
                <a:solidFill>
                  <a:schemeClr val="accent1">
                    <a:lumMod val="50000"/>
                    <a:hueOff val="7200000"/>
                  </a:schemeClr>
                </a:solidFill>
              </a:rPr>
              <a:t>The flowers seemed to sway in appreciation.</a:t>
            </a:r>
            <a:r>
              <a:rPr lang="zh-CN" altLang="en-US" sz="2800" b="0" i="0" dirty="0">
                <a:solidFill>
                  <a:schemeClr val="tx1"/>
                </a:solidFill>
              </a:rPr>
              <a:t> “We are indeed a ‘Cleanup Squad’,” Ava declared, </a:t>
            </a:r>
            <a:r>
              <a:rPr lang="zh-CN" altLang="en-US" sz="2800" b="0" i="0" dirty="0">
                <a:solidFill>
                  <a:schemeClr val="accent1">
                    <a:lumMod val="50000"/>
                    <a:hueOff val="14400000"/>
                  </a:schemeClr>
                </a:solidFill>
              </a:rPr>
              <a:t>smiling, her eyes shining with pride</a:t>
            </a:r>
            <a:r>
              <a:rPr lang="zh-CN" altLang="en-US" sz="2800" b="0" i="0" dirty="0">
                <a:solidFill>
                  <a:schemeClr val="tx1"/>
                </a:solidFill>
              </a:rPr>
              <a:t>, “And maybe we can do this every weekend!” （感想与收获——心理、环境、语言、神态）</a:t>
            </a:r>
            <a:endParaRPr lang="zh-CN" altLang="en-US" sz="2800" b="0" i="0" dirty="0">
              <a:solidFill>
                <a:schemeClr val="tx1"/>
              </a:solidFill>
            </a:endParaRPr>
          </a:p>
        </p:txBody>
      </p:sp>
      <p:sp>
        <p:nvSpPr>
          <p:cNvPr id="8" name="标题 4"/>
          <p:cNvSpPr>
            <a:spLocks noGrp="1"/>
          </p:cNvSpPr>
          <p:nvPr>
            <p:custDataLst>
              <p:tags r:id="rId2"/>
            </p:custDataLst>
          </p:nvPr>
        </p:nvSpPr>
        <p:spPr>
          <a:xfrm>
            <a:off x="865505" y="132670"/>
            <a:ext cx="10800000" cy="720000"/>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3200" b="0" i="0" u="none" kern="1200" spc="0">
                <a:solidFill>
                  <a:schemeClr val="accent1"/>
                </a:solidFill>
                <a:effectLst/>
                <a:uFill>
                  <a:solidFill>
                    <a:srgbClr val="E49478"/>
                  </a:solidFill>
                </a:uFill>
                <a:latin typeface="+mj-lt"/>
                <a:ea typeface="+mj-ea"/>
                <a:cs typeface="+mj-cs"/>
              </a:defRPr>
            </a:lvl1pPr>
          </a:lstStyle>
          <a:p>
            <a:pPr lvl="0" algn="l">
              <a:buClrTx/>
              <a:buSzTx/>
              <a:buFontTx/>
            </a:pPr>
            <a:r>
              <a:rPr lang="en-US" altLang="zh-CN" dirty="0">
                <a:solidFill>
                  <a:srgbClr val="FF0000"/>
                </a:solidFill>
                <a:sym typeface="+mn-ea"/>
              </a:rPr>
              <a:t>Appreciate the "Five-Sense" Details in the Model Essay</a:t>
            </a:r>
            <a:endParaRPr lang="en-US" altLang="zh-CN" dirty="0">
              <a:solidFill>
                <a:srgbClr val="FF0000"/>
              </a:solidFill>
              <a:sym typeface="+mn-ea"/>
            </a:endParaRPr>
          </a:p>
        </p:txBody>
      </p:sp>
    </p:spTree>
    <p:custDataLst>
      <p:tags r:id="rId3"/>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1"/>
          <p:cNvSpPr txBox="1"/>
          <p:nvPr>
            <p:custDataLst>
              <p:tags r:id="rId1"/>
            </p:custDataLst>
          </p:nvPr>
        </p:nvSpPr>
        <p:spPr>
          <a:xfrm>
            <a:off x="190500" y="1113155"/>
            <a:ext cx="11287125" cy="5062220"/>
          </a:xfrm>
          <a:prstGeom prst="rect">
            <a:avLst/>
          </a:prstGeom>
          <a:noFill/>
        </p:spPr>
        <p:txBody>
          <a:bodyPr wrap="square" anchor="t">
            <a:normAutofit lnSpcReduction="20000"/>
          </a:bodyPr>
          <a:lstStyle/>
          <a:p>
            <a:pPr marL="0" algn="l"/>
            <a:r>
              <a:rPr lang="zh-CN" altLang="en-US" sz="2400" b="0" i="1" u="sng" dirty="0">
                <a:solidFill>
                  <a:schemeClr val="tx1"/>
                </a:solidFill>
              </a:rPr>
              <a:t>Max and Sam exchanged an excited glance.</a:t>
            </a:r>
            <a:r>
              <a:rPr lang="zh-CN" altLang="en-US" sz="2400" b="0" i="0" dirty="0">
                <a:solidFill>
                  <a:schemeClr val="tx1"/>
                </a:solidFill>
              </a:rPr>
              <a:t> A bright spark of enthusiasm lit up their eyes, and a wide grin spread across Sam's face. “Great idea," Max </a:t>
            </a:r>
            <a:r>
              <a:rPr lang="zh-CN" altLang="en-US" sz="2400" b="0" i="0" u="sng" dirty="0">
                <a:solidFill>
                  <a:schemeClr val="tx1"/>
                </a:solidFill>
              </a:rPr>
              <a:t>said</a:t>
            </a:r>
            <a:r>
              <a:rPr lang="zh-CN" altLang="en-US" sz="2400" b="0" i="0" dirty="0">
                <a:solidFill>
                  <a:schemeClr val="tx1"/>
                </a:solidFill>
              </a:rPr>
              <a:t>, his frustration replaced by determination. He </a:t>
            </a:r>
            <a:r>
              <a:rPr lang="zh-CN" altLang="en-US" sz="2400" b="0" i="0" u="sng" dirty="0">
                <a:solidFill>
                  <a:schemeClr val="tx1"/>
                </a:solidFill>
              </a:rPr>
              <a:t>took a deep breath</a:t>
            </a:r>
            <a:r>
              <a:rPr lang="zh-CN" altLang="en-US" sz="2400" b="0" i="0" dirty="0">
                <a:solidFill>
                  <a:schemeClr val="tx1"/>
                </a:solidFill>
              </a:rPr>
              <a:t>, feeling the weight of the task ahead. (同意决定——神态、语言、动作、情感/心理)The sun peeked through the clouds, as if eager to witness their plan.（环境烘托）Max </a:t>
            </a:r>
            <a:r>
              <a:rPr lang="zh-CN" altLang="en-US" sz="2400" b="0" i="0" u="sng" dirty="0">
                <a:solidFill>
                  <a:schemeClr val="tx1"/>
                </a:solidFill>
              </a:rPr>
              <a:t>kicked the soccer ball into</a:t>
            </a:r>
            <a:r>
              <a:rPr lang="zh-CN" altLang="en-US" sz="2400" b="0" i="0" dirty="0">
                <a:solidFill>
                  <a:schemeClr val="tx1"/>
                </a:solidFill>
              </a:rPr>
              <a:t> a corner and they </a:t>
            </a:r>
            <a:r>
              <a:rPr lang="zh-CN" altLang="en-US" sz="2400" b="0" i="0" u="sng" dirty="0">
                <a:solidFill>
                  <a:schemeClr val="tx1"/>
                </a:solidFill>
              </a:rPr>
              <a:t>gathered</a:t>
            </a:r>
            <a:r>
              <a:rPr lang="zh-CN" altLang="en-US" sz="2400" b="0" i="0" dirty="0">
                <a:solidFill>
                  <a:schemeClr val="tx1"/>
                </a:solidFill>
              </a:rPr>
              <a:t>, quickly </a:t>
            </a:r>
            <a:r>
              <a:rPr lang="zh-CN" altLang="en-US" sz="2400" b="0" i="0" u="sng" dirty="0">
                <a:solidFill>
                  <a:schemeClr val="tx1"/>
                </a:solidFill>
              </a:rPr>
              <a:t>dividing the park into sections</a:t>
            </a:r>
            <a:r>
              <a:rPr lang="zh-CN" altLang="en-US" sz="2400" b="0" i="0" dirty="0">
                <a:solidFill>
                  <a:schemeClr val="tx1"/>
                </a:solidFill>
              </a:rPr>
              <a:t>: Max </a:t>
            </a:r>
            <a:r>
              <a:rPr lang="zh-CN" altLang="en-US" sz="2400" b="0" i="0" u="sng" dirty="0">
                <a:solidFill>
                  <a:schemeClr val="tx1"/>
                </a:solidFill>
              </a:rPr>
              <a:t>took</a:t>
            </a:r>
            <a:r>
              <a:rPr lang="zh-CN" altLang="en-US" sz="2400" b="0" i="0" dirty="0">
                <a:solidFill>
                  <a:schemeClr val="tx1"/>
                </a:solidFill>
              </a:rPr>
              <a:t> the playground area, his eyes </a:t>
            </a:r>
            <a:r>
              <a:rPr lang="zh-CN" altLang="en-US" sz="2400" b="0" i="0" u="sng" dirty="0">
                <a:solidFill>
                  <a:schemeClr val="tx1"/>
                </a:solidFill>
              </a:rPr>
              <a:t>scanning</a:t>
            </a:r>
            <a:r>
              <a:rPr lang="zh-CN" altLang="en-US" sz="2400" b="0" i="0" dirty="0">
                <a:solidFill>
                  <a:schemeClr val="tx1"/>
                </a:solidFill>
              </a:rPr>
              <a:t> the mess with a newfound resolve. Ava focused on the walking trails, her brows furrowed in concentration. Sam, filled with anticipation, </a:t>
            </a:r>
            <a:r>
              <a:rPr lang="zh-CN" altLang="en-US" sz="2400" b="0" i="0" u="sng" dirty="0">
                <a:solidFill>
                  <a:schemeClr val="tx1"/>
                </a:solidFill>
              </a:rPr>
              <a:t>headed for</a:t>
            </a:r>
            <a:r>
              <a:rPr lang="zh-CN" altLang="en-US" sz="2400" b="0" i="0" dirty="0">
                <a:solidFill>
                  <a:schemeClr val="tx1"/>
                </a:solidFill>
              </a:rPr>
              <a:t> the grassy fields. They </a:t>
            </a:r>
            <a:r>
              <a:rPr lang="zh-CN" altLang="en-US" sz="2400" b="0" i="0" u="sng" dirty="0">
                <a:solidFill>
                  <a:schemeClr val="tx1"/>
                </a:solidFill>
              </a:rPr>
              <a:t>raced</a:t>
            </a:r>
            <a:r>
              <a:rPr lang="zh-CN" altLang="en-US" sz="2400" b="0" i="0" dirty="0">
                <a:solidFill>
                  <a:schemeClr val="tx1"/>
                </a:solidFill>
              </a:rPr>
              <a:t> home to </a:t>
            </a:r>
            <a:r>
              <a:rPr lang="zh-CN" altLang="en-US" sz="2400" b="0" i="0" u="sng" dirty="0">
                <a:solidFill>
                  <a:schemeClr val="tx1"/>
                </a:solidFill>
              </a:rPr>
              <a:t>grab</a:t>
            </a:r>
            <a:r>
              <a:rPr lang="zh-CN" altLang="en-US" sz="2400" b="0" i="0" dirty="0">
                <a:solidFill>
                  <a:schemeClr val="tx1"/>
                </a:solidFill>
              </a:rPr>
              <a:t> gloves and trash bags, the wind whipping through their hair. Returning with a renewed sense of purpose, they </a:t>
            </a:r>
            <a:r>
              <a:rPr lang="zh-CN" altLang="en-US" sz="2400" b="0" i="0" u="sng" dirty="0">
                <a:solidFill>
                  <a:schemeClr val="tx1"/>
                </a:solidFill>
              </a:rPr>
              <a:t>got to work</a:t>
            </a:r>
            <a:r>
              <a:rPr lang="zh-CN" altLang="en-US" sz="2400" b="0" i="0" dirty="0">
                <a:solidFill>
                  <a:schemeClr val="tx1"/>
                </a:solidFill>
              </a:rPr>
              <a:t> immediately.（分工干活——动作描写+心理+神态+环境） With each piece of trash </a:t>
            </a:r>
            <a:r>
              <a:rPr lang="zh-CN" altLang="en-US" sz="2400" b="0" i="0" u="sng" dirty="0">
                <a:solidFill>
                  <a:schemeClr val="tx1"/>
                </a:solidFill>
              </a:rPr>
              <a:t>collected</a:t>
            </a:r>
            <a:r>
              <a:rPr lang="zh-CN" altLang="en-US" sz="2400" b="0" i="0" dirty="0">
                <a:solidFill>
                  <a:schemeClr val="tx1"/>
                </a:solidFill>
              </a:rPr>
              <a:t>, the park slowly regained its former charm. （动作的结果）Their efforts soon </a:t>
            </a:r>
            <a:r>
              <a:rPr lang="zh-CN" altLang="en-US" sz="2400" b="0" i="0" u="sng" dirty="0">
                <a:solidFill>
                  <a:schemeClr val="tx1"/>
                </a:solidFill>
              </a:rPr>
              <a:t>caught the attention of </a:t>
            </a:r>
            <a:r>
              <a:rPr lang="zh-CN" altLang="en-US" sz="2400" b="0" i="0" dirty="0">
                <a:solidFill>
                  <a:schemeClr val="tx1"/>
                </a:solidFill>
              </a:rPr>
              <a:t>other park-goers who </a:t>
            </a:r>
            <a:r>
              <a:rPr lang="zh-CN" altLang="en-US" sz="2400" b="0" i="0" u="sng" dirty="0">
                <a:solidFill>
                  <a:schemeClr val="tx1"/>
                </a:solidFill>
              </a:rPr>
              <a:t>watched</a:t>
            </a:r>
            <a:r>
              <a:rPr lang="zh-CN" altLang="en-US" sz="2400" b="0" i="0" dirty="0">
                <a:solidFill>
                  <a:schemeClr val="tx1"/>
                </a:solidFill>
              </a:rPr>
              <a:t> curiously.（吸引他人注意，承上起下）</a:t>
            </a:r>
            <a:endParaRPr lang="zh-CN" altLang="en-US" sz="2400" b="0" i="0" dirty="0">
              <a:solidFill>
                <a:schemeClr val="tx1"/>
              </a:solidFill>
            </a:endParaRPr>
          </a:p>
        </p:txBody>
      </p:sp>
      <p:sp>
        <p:nvSpPr>
          <p:cNvPr id="9" name="标题 8"/>
          <p:cNvSpPr>
            <a:spLocks noGrp="1"/>
          </p:cNvSpPr>
          <p:nvPr>
            <p:ph type="title"/>
            <p:custDataLst>
              <p:tags r:id="rId2"/>
            </p:custDataLst>
          </p:nvPr>
        </p:nvSpPr>
        <p:spPr>
          <a:xfrm>
            <a:off x="865505" y="132670"/>
            <a:ext cx="10800000" cy="720000"/>
          </a:xfrm>
        </p:spPr>
        <p:txBody>
          <a:bodyPr vert="horz" lIns="91440" tIns="45720" rIns="91440" bIns="45720" rtlCol="0" anchor="ctr">
            <a:normAutofit fontScale="90000"/>
          </a:bodyPr>
          <a:lstStyle/>
          <a:p>
            <a:pPr lvl="0" algn="l">
              <a:buClrTx/>
              <a:buSzTx/>
              <a:buFontTx/>
            </a:pPr>
            <a:r>
              <a:rPr lang="en-US" altLang="zh-CN" dirty="0">
                <a:solidFill>
                  <a:srgbClr val="FF0000"/>
                </a:solidFill>
                <a:sym typeface="+mn-ea"/>
              </a:rPr>
              <a:t>Appreciate the "Five-Sense" Details in the Model Essay</a:t>
            </a:r>
            <a:endParaRPr lang="en-US" altLang="zh-CN" dirty="0">
              <a:solidFill>
                <a:srgbClr val="FF0000"/>
              </a:solidFill>
              <a:sym typeface="+mn-ea"/>
            </a:endParaRPr>
          </a:p>
        </p:txBody>
      </p:sp>
    </p:spTree>
    <p:custDataLst>
      <p:tags r:id="rId3"/>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1"/>
          <p:cNvSpPr txBox="1"/>
          <p:nvPr>
            <p:custDataLst>
              <p:tags r:id="rId1"/>
            </p:custDataLst>
          </p:nvPr>
        </p:nvSpPr>
        <p:spPr>
          <a:xfrm>
            <a:off x="866775" y="651510"/>
            <a:ext cx="10587990" cy="628650"/>
          </a:xfrm>
          <a:prstGeom prst="rect">
            <a:avLst/>
          </a:prstGeom>
          <a:noFill/>
        </p:spPr>
        <p:txBody>
          <a:bodyPr wrap="square" anchor="t"/>
          <a:lstStyle/>
          <a:p>
            <a:pPr marL="0" algn="l"/>
            <a:r>
              <a:rPr lang="en-US" altLang="zh-CN" sz="4000" b="0" i="0" dirty="0">
                <a:solidFill>
                  <a:schemeClr val="tx1"/>
                </a:solidFill>
                <a:latin typeface="Times New Roman" panose="02020603050405020304" charset="0"/>
                <a:cs typeface="Times New Roman" panose="02020603050405020304" charset="0"/>
              </a:rPr>
              <a:t>Version 1: </a:t>
            </a:r>
            <a:r>
              <a:rPr lang="zh-CN" altLang="en-US" sz="4000" b="0" i="0" dirty="0">
                <a:solidFill>
                  <a:schemeClr val="tx1"/>
                </a:solidFill>
                <a:latin typeface="Times New Roman" panose="02020603050405020304" charset="0"/>
                <a:cs typeface="Times New Roman" panose="02020603050405020304" charset="0"/>
              </a:rPr>
              <a:t>What they did was infectious, and</a:t>
            </a:r>
            <a:r>
              <a:rPr lang="zh-CN" altLang="en-US" sz="4000" b="0" i="0" u="sng" dirty="0">
                <a:solidFill>
                  <a:srgbClr val="7030A0"/>
                </a:solidFill>
                <a:latin typeface="Times New Roman" panose="02020603050405020304" charset="0"/>
                <a:cs typeface="Times New Roman" panose="02020603050405020304" charset="0"/>
              </a:rPr>
              <a:t> soon the park was cleaner than ever</a:t>
            </a:r>
            <a:r>
              <a:rPr lang="zh-CN" altLang="en-US" sz="4000" b="0" i="0" dirty="0">
                <a:solidFill>
                  <a:schemeClr val="tx1"/>
                </a:solidFill>
                <a:latin typeface="Times New Roman" panose="02020603050405020304" charset="0"/>
                <a:cs typeface="Times New Roman" panose="02020603050405020304" charset="0"/>
              </a:rPr>
              <a:t>.</a:t>
            </a:r>
            <a:endParaRPr lang="zh-CN" altLang="en-US" sz="4000" b="0" i="0" dirty="0">
              <a:solidFill>
                <a:schemeClr val="tx1"/>
              </a:solidFill>
              <a:latin typeface="Times New Roman" panose="02020603050405020304" charset="0"/>
              <a:cs typeface="Times New Roman" panose="02020603050405020304" charset="0"/>
            </a:endParaRPr>
          </a:p>
        </p:txBody>
      </p:sp>
      <p:sp>
        <p:nvSpPr>
          <p:cNvPr id="3" name="文本2"/>
          <p:cNvSpPr txBox="1"/>
          <p:nvPr>
            <p:custDataLst>
              <p:tags r:id="rId2"/>
            </p:custDataLst>
          </p:nvPr>
        </p:nvSpPr>
        <p:spPr>
          <a:xfrm>
            <a:off x="1278369" y="1090327"/>
            <a:ext cx="4815335" cy="540988"/>
          </a:xfrm>
          <a:prstGeom prst="rect">
            <a:avLst/>
          </a:prstGeom>
          <a:noFill/>
        </p:spPr>
        <p:txBody>
          <a:bodyPr wrap="square" anchor="t">
            <a:normAutofit/>
          </a:bodyPr>
          <a:lstStyle/>
          <a:p>
            <a:pPr marL="0" algn="l"/>
            <a:endParaRPr lang="zh-CN" altLang="en-US" sz="2400" b="1" i="0" dirty="0">
              <a:solidFill>
                <a:schemeClr val="accent1">
                  <a:lumMod val="50000"/>
                </a:schemeClr>
              </a:solidFill>
            </a:endParaRPr>
          </a:p>
        </p:txBody>
      </p:sp>
      <p:sp>
        <p:nvSpPr>
          <p:cNvPr id="4" name="文本3"/>
          <p:cNvSpPr txBox="1"/>
          <p:nvPr>
            <p:custDataLst>
              <p:tags r:id="rId3"/>
            </p:custDataLst>
          </p:nvPr>
        </p:nvSpPr>
        <p:spPr>
          <a:xfrm>
            <a:off x="599440" y="2403475"/>
            <a:ext cx="11236325" cy="902335"/>
          </a:xfrm>
          <a:prstGeom prst="rect">
            <a:avLst/>
          </a:prstGeom>
          <a:noFill/>
        </p:spPr>
        <p:txBody>
          <a:bodyPr wrap="square" anchor="t"/>
          <a:lstStyle/>
          <a:p>
            <a:pPr marL="0" algn="l"/>
            <a:r>
              <a:rPr lang="en-US" altLang="zh-CN" sz="4400" b="0" i="0" dirty="0">
                <a:solidFill>
                  <a:srgbClr val="FF0000"/>
                </a:solidFill>
                <a:latin typeface="Times New Roman" panose="02020603050405020304" charset="0"/>
                <a:cs typeface="Times New Roman" panose="02020603050405020304" charset="0"/>
              </a:rPr>
              <a:t>How to make the description more vivid and visual?</a:t>
            </a:r>
            <a:endParaRPr lang="en-US" altLang="zh-CN" sz="4400" b="0" i="0" dirty="0">
              <a:solidFill>
                <a:srgbClr val="FF0000"/>
              </a:solidFill>
              <a:latin typeface="Times New Roman" panose="02020603050405020304" charset="0"/>
              <a:cs typeface="Times New Roman" panose="02020603050405020304" charset="0"/>
            </a:endParaRPr>
          </a:p>
          <a:p>
            <a:pPr marL="0" algn="l"/>
            <a:r>
              <a:rPr lang="en-US" altLang="zh-CN" sz="4400" b="0" i="0" dirty="0">
                <a:solidFill>
                  <a:srgbClr val="7030A0"/>
                </a:solidFill>
                <a:latin typeface="Times New Roman" panose="02020603050405020304" charset="0"/>
                <a:cs typeface="Times New Roman" panose="02020603050405020304" charset="0"/>
              </a:rPr>
              <a:t>Let’s refer to the writing styles of the same content in more other model essays. </a:t>
            </a:r>
            <a:endParaRPr lang="en-US" altLang="zh-CN" sz="4400" b="0" i="0" dirty="0">
              <a:solidFill>
                <a:srgbClr val="7030A0"/>
              </a:solidFill>
              <a:latin typeface="Times New Roman" panose="02020603050405020304" charset="0"/>
              <a:cs typeface="Times New Roman" panose="02020603050405020304" charset="0"/>
            </a:endParaRPr>
          </a:p>
        </p:txBody>
      </p:sp>
    </p:spTree>
    <p:custDataLst>
      <p:tags r:id="rId4"/>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1"/>
          <p:cNvSpPr txBox="1"/>
          <p:nvPr>
            <p:custDataLst>
              <p:tags r:id="rId1"/>
            </p:custDataLst>
          </p:nvPr>
        </p:nvSpPr>
        <p:spPr>
          <a:xfrm>
            <a:off x="162560" y="299720"/>
            <a:ext cx="11868150" cy="6199505"/>
          </a:xfrm>
          <a:prstGeom prst="rect">
            <a:avLst/>
          </a:prstGeom>
          <a:noFill/>
        </p:spPr>
        <p:txBody>
          <a:bodyPr wrap="square" anchor="t">
            <a:normAutofit lnSpcReduction="20000"/>
          </a:bodyPr>
          <a:lstStyle/>
          <a:p>
            <a:pPr marL="0" algn="l"/>
            <a:r>
              <a:rPr lang="zh-CN" altLang="en-US" sz="2400" b="1" i="0" dirty="0">
                <a:solidFill>
                  <a:schemeClr val="tx1"/>
                </a:solidFill>
              </a:rPr>
              <a:t>【参考范文2】</a:t>
            </a:r>
            <a:endParaRPr lang="zh-CN" altLang="en-US" sz="2400" b="1" i="0" dirty="0">
              <a:solidFill>
                <a:schemeClr val="tx1"/>
              </a:solidFill>
            </a:endParaRPr>
          </a:p>
          <a:p>
            <a:pPr marL="0" algn="l"/>
            <a:r>
              <a:rPr lang="zh-CN" altLang="en-US" sz="2400" b="0" i="0" u="sng" dirty="0">
                <a:solidFill>
                  <a:schemeClr val="tx1"/>
                </a:solidFill>
              </a:rPr>
              <a:t>Max and Sam exchanged an excited glance.</a:t>
            </a:r>
            <a:r>
              <a:rPr lang="zh-CN" altLang="en-US" sz="2400" b="0" i="0" dirty="0">
                <a:solidFill>
                  <a:schemeClr val="tx1"/>
                </a:solidFill>
              </a:rPr>
              <a:t> "That's a great idea, Ava!" Max exclaimed. Sam nodded in agreement, his eyes shining with determination. (表示同意——语言、神态、动作)Without hesitation, they quickly divided the tasks. Max ran to fetch some trash bags from his nearby home. Ava and Sam started collecting the larger pieces of garbage first, like the chip bags and plastic bottles. （具体工作与分工——动作描写）As they worked, Ava hummed a little tune, and the others joined in. Their laughter and songs filled the park, making the cleanup seem more like a fun game. （动作的影响——声音、情感）</a:t>
            </a:r>
            <a:endParaRPr lang="zh-CN" altLang="en-US" sz="2400" b="0" i="0" dirty="0">
              <a:solidFill>
                <a:schemeClr val="tx1"/>
              </a:solidFill>
            </a:endParaRPr>
          </a:p>
          <a:p>
            <a:pPr marL="0" algn="l"/>
            <a:r>
              <a:rPr lang="zh-CN" altLang="en-US" sz="2400" b="0" i="0" u="sng" dirty="0">
                <a:solidFill>
                  <a:schemeClr val="tx1"/>
                </a:solidFill>
              </a:rPr>
              <a:t>Unexpectedly, other parkgoers joined in as they did the cleanup.</a:t>
            </a:r>
            <a:r>
              <a:rPr lang="zh-CN" altLang="en-US" sz="2400" b="0" i="0" dirty="0">
                <a:solidFill>
                  <a:schemeClr val="tx1"/>
                </a:solidFill>
              </a:rPr>
              <a:t> An elderly couple, who were taking a stroll, saw what they were doing and decided to lend a hand. A group of kids playing nearby also came over, eager to help make the park clean again. （不同人的具体响应）With more people engaging in, the cleanup went much faster. Before long, the playground was clean once more. （动作的结果）</a:t>
            </a:r>
            <a:r>
              <a:rPr lang="zh-CN" altLang="en-US" sz="2400" b="0" i="0" dirty="0">
                <a:solidFill>
                  <a:schemeClr val="accent1">
                    <a:lumMod val="50000"/>
                  </a:schemeClr>
                </a:solidFill>
              </a:rPr>
              <a:t>The slides and swings sparkled in the sun, and the grassy fields were free of trash.</a:t>
            </a:r>
            <a:r>
              <a:rPr lang="zh-CN" altLang="en-US" sz="2400" b="0" i="0" dirty="0">
                <a:solidFill>
                  <a:schemeClr val="tx1"/>
                </a:solidFill>
              </a:rPr>
              <a:t> （动作的结果——视觉）Max, Ava, and Sam looked at each other, beaming with pride. They realized that with everyone's effort, they could make a difference and keep their beloved park beautiful. （结尾——动作、情感、心理）</a:t>
            </a:r>
            <a:endParaRPr lang="zh-CN" altLang="en-US" sz="2400" b="0" i="0" dirty="0">
              <a:solidFill>
                <a:schemeClr val="tx1"/>
              </a:solidFill>
            </a:endParaRPr>
          </a:p>
        </p:txBody>
      </p:sp>
    </p:spTree>
    <p:custDataLst>
      <p:tags r:id="rId2"/>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2"/>
          <p:cNvSpPr txBox="1"/>
          <p:nvPr>
            <p:custDataLst>
              <p:tags r:id="rId1"/>
            </p:custDataLst>
          </p:nvPr>
        </p:nvSpPr>
        <p:spPr>
          <a:xfrm>
            <a:off x="299085" y="1927860"/>
            <a:ext cx="11595735" cy="1066800"/>
          </a:xfrm>
          <a:prstGeom prst="rect">
            <a:avLst/>
          </a:prstGeom>
          <a:noFill/>
        </p:spPr>
        <p:txBody>
          <a:bodyPr wrap="square" anchor="t"/>
          <a:lstStyle/>
          <a:p>
            <a:pPr marL="0" algn="ctr"/>
            <a:r>
              <a:rPr lang="zh-CN" altLang="en-US" sz="4800" b="1" i="0" dirty="0">
                <a:solidFill>
                  <a:schemeClr val="accent1">
                    <a:lumMod val="50000"/>
                  </a:schemeClr>
                </a:solidFill>
              </a:rPr>
              <a:t>以细节为钥，启续写之思</a:t>
            </a:r>
            <a:endParaRPr lang="zh-CN" altLang="en-US" sz="4800" b="1" i="0" dirty="0">
              <a:solidFill>
                <a:schemeClr val="accent1">
                  <a:lumMod val="50000"/>
                </a:schemeClr>
              </a:solidFill>
            </a:endParaRPr>
          </a:p>
          <a:p>
            <a:pPr marL="0" algn="ctr"/>
            <a:r>
              <a:rPr lang="zh-CN" altLang="en-US" sz="3200" b="1" i="0" dirty="0">
                <a:solidFill>
                  <a:schemeClr val="accent1">
                    <a:lumMod val="50000"/>
                  </a:schemeClr>
                </a:solidFill>
              </a:rPr>
              <a:t>——以2025年武汉二调读后续写</a:t>
            </a:r>
            <a:r>
              <a:rPr lang="en-US" altLang="zh-CN" sz="3200" b="1" i="0" dirty="0">
                <a:solidFill>
                  <a:schemeClr val="accent1">
                    <a:lumMod val="50000"/>
                  </a:schemeClr>
                </a:solidFill>
              </a:rPr>
              <a:t>“A Cleanup Squad”</a:t>
            </a:r>
            <a:r>
              <a:rPr lang="zh-CN" altLang="en-US" sz="3200" b="1" i="0" dirty="0">
                <a:solidFill>
                  <a:schemeClr val="accent1">
                    <a:lumMod val="50000"/>
                  </a:schemeClr>
                </a:solidFill>
              </a:rPr>
              <a:t>为例</a:t>
            </a:r>
            <a:endParaRPr lang="zh-CN" altLang="en-US" sz="3200" b="1" i="0" dirty="0">
              <a:solidFill>
                <a:schemeClr val="accent1">
                  <a:lumMod val="50000"/>
                </a:schemeClr>
              </a:solidFill>
            </a:endParaRPr>
          </a:p>
        </p:txBody>
      </p:sp>
      <p:sp>
        <p:nvSpPr>
          <p:cNvPr id="5" name="文本3"/>
          <p:cNvSpPr txBox="1"/>
          <p:nvPr>
            <p:custDataLst>
              <p:tags r:id="rId2"/>
            </p:custDataLst>
          </p:nvPr>
        </p:nvSpPr>
        <p:spPr>
          <a:xfrm>
            <a:off x="9074785" y="5749925"/>
            <a:ext cx="2456180" cy="514350"/>
          </a:xfrm>
          <a:prstGeom prst="rect">
            <a:avLst/>
          </a:prstGeom>
          <a:noFill/>
        </p:spPr>
        <p:txBody>
          <a:bodyPr wrap="square" anchor="t">
            <a:normAutofit fontScale="90000"/>
          </a:bodyPr>
          <a:lstStyle/>
          <a:p>
            <a:pPr marL="0" algn="r"/>
            <a:r>
              <a:rPr lang="zh-CN" altLang="en-US" sz="3000" b="0" i="0" dirty="0">
                <a:solidFill>
                  <a:schemeClr val="tx1"/>
                </a:solidFill>
              </a:rPr>
              <a:t>广东  周文文</a:t>
            </a:r>
            <a:endParaRPr lang="zh-CN" altLang="en-US" sz="3000" b="0" i="0" dirty="0">
              <a:solidFill>
                <a:schemeClr val="tx1"/>
              </a:solidFill>
            </a:endParaRPr>
          </a:p>
        </p:txBody>
      </p:sp>
      <p:pic>
        <p:nvPicPr>
          <p:cNvPr id="7" name="图片 6"/>
          <p:cNvPicPr>
            <a:picLocks noChangeAspect="1"/>
          </p:cNvPicPr>
          <p:nvPr>
            <p:custDataLst>
              <p:tags r:id="rId3"/>
            </p:custDataLst>
          </p:nvPr>
        </p:nvPicPr>
        <p:blipFill>
          <a:blip r:embed="rId4"/>
          <a:stretch>
            <a:fillRect/>
          </a:stretch>
        </p:blipFill>
        <p:spPr>
          <a:xfrm>
            <a:off x="4311650" y="3365500"/>
            <a:ext cx="3568065" cy="3302000"/>
          </a:xfrm>
          <a:prstGeom prst="rect">
            <a:avLst/>
          </a:prstGeom>
        </p:spPr>
      </p:pic>
    </p:spTree>
    <p:custDataLst>
      <p:tags r:id="rId5"/>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2"/>
          <p:cNvSpPr txBox="1"/>
          <p:nvPr>
            <p:custDataLst>
              <p:tags r:id="rId1"/>
            </p:custDataLst>
          </p:nvPr>
        </p:nvSpPr>
        <p:spPr>
          <a:xfrm>
            <a:off x="494259" y="1968125"/>
            <a:ext cx="10991850" cy="1461040"/>
          </a:xfrm>
          <a:prstGeom prst="rect">
            <a:avLst/>
          </a:prstGeom>
          <a:noFill/>
        </p:spPr>
        <p:txBody>
          <a:bodyPr wrap="square" anchor="t">
            <a:normAutofit/>
          </a:bodyPr>
          <a:lstStyle/>
          <a:p>
            <a:pPr marL="0" algn="l"/>
            <a:r>
              <a:rPr lang="en-US" altLang="zh-CN" sz="2900" i="0" dirty="0">
                <a:solidFill>
                  <a:schemeClr val="tx1"/>
                </a:solidFill>
                <a:latin typeface="Times New Roman" panose="02020603050405020304" charset="0"/>
                <a:cs typeface="Times New Roman" panose="02020603050405020304" charset="0"/>
              </a:rPr>
              <a:t>Version 2: </a:t>
            </a:r>
            <a:r>
              <a:rPr lang="zh-CN" altLang="en-US" sz="2900" i="0" dirty="0">
                <a:solidFill>
                  <a:schemeClr val="tx1"/>
                </a:solidFill>
                <a:latin typeface="Times New Roman" panose="02020603050405020304" charset="0"/>
                <a:cs typeface="Times New Roman" panose="02020603050405020304" charset="0"/>
              </a:rPr>
              <a:t>Before long, the playground was clean once more.</a:t>
            </a:r>
            <a:r>
              <a:rPr lang="zh-CN" altLang="en-US" sz="2900" b="1" i="0" dirty="0">
                <a:solidFill>
                  <a:schemeClr val="tx1"/>
                </a:solidFill>
                <a:latin typeface="Times New Roman" panose="02020603050405020304" charset="0"/>
                <a:cs typeface="Times New Roman" panose="02020603050405020304" charset="0"/>
              </a:rPr>
              <a:t> </a:t>
            </a:r>
            <a:r>
              <a:rPr lang="zh-CN" altLang="en-US" sz="2900" b="1" i="0" u="sng" dirty="0">
                <a:solidFill>
                  <a:srgbClr val="7030A0"/>
                </a:solidFill>
                <a:latin typeface="Times New Roman" panose="02020603050405020304" charset="0"/>
                <a:cs typeface="Times New Roman" panose="02020603050405020304" charset="0"/>
              </a:rPr>
              <a:t>The slides and swings sparkled in the sun, and the grassy fields were free of trash.</a:t>
            </a:r>
            <a:r>
              <a:rPr lang="zh-CN" altLang="en-US" sz="2900" b="1" i="0" dirty="0">
                <a:solidFill>
                  <a:schemeClr val="tx1"/>
                </a:solidFill>
                <a:latin typeface="Times New Roman" panose="02020603050405020304" charset="0"/>
                <a:cs typeface="Times New Roman" panose="02020603050405020304" charset="0"/>
              </a:rPr>
              <a:t> </a:t>
            </a:r>
            <a:endParaRPr lang="zh-CN" altLang="en-US" sz="2900" b="1" i="0" dirty="0">
              <a:solidFill>
                <a:schemeClr val="tx1"/>
              </a:solidFill>
              <a:latin typeface="Times New Roman" panose="02020603050405020304" charset="0"/>
              <a:cs typeface="Times New Roman" panose="02020603050405020304" charset="0"/>
            </a:endParaRPr>
          </a:p>
        </p:txBody>
      </p:sp>
      <p:sp>
        <p:nvSpPr>
          <p:cNvPr id="4" name="文本3"/>
          <p:cNvSpPr txBox="1"/>
          <p:nvPr>
            <p:custDataLst>
              <p:tags r:id="rId2"/>
            </p:custDataLst>
          </p:nvPr>
        </p:nvSpPr>
        <p:spPr>
          <a:xfrm>
            <a:off x="585857" y="3575564"/>
            <a:ext cx="11477625" cy="1066736"/>
          </a:xfrm>
          <a:prstGeom prst="rect">
            <a:avLst/>
          </a:prstGeom>
          <a:noFill/>
        </p:spPr>
        <p:txBody>
          <a:bodyPr wrap="square" anchor="t"/>
          <a:lstStyle/>
          <a:p>
            <a:pPr marL="0" algn="l"/>
            <a:r>
              <a:rPr lang="en-US" altLang="zh-CN" sz="3200" i="0" dirty="0">
                <a:solidFill>
                  <a:schemeClr val="tx1"/>
                </a:solidFill>
                <a:latin typeface="Times New Roman" panose="02020603050405020304" charset="0"/>
                <a:cs typeface="Times New Roman" panose="02020603050405020304" charset="0"/>
              </a:rPr>
              <a:t>Version 3: </a:t>
            </a:r>
            <a:r>
              <a:rPr lang="zh-CN" altLang="en-US" sz="3200" i="0" dirty="0">
                <a:solidFill>
                  <a:schemeClr val="tx1"/>
                </a:solidFill>
                <a:latin typeface="Times New Roman" panose="02020603050405020304" charset="0"/>
                <a:cs typeface="Times New Roman" panose="02020603050405020304" charset="0"/>
              </a:rPr>
              <a:t>In less than an hour, the park was transformed:</a:t>
            </a:r>
            <a:r>
              <a:rPr lang="zh-CN" altLang="en-US" sz="3200" b="1" i="0" dirty="0">
                <a:solidFill>
                  <a:schemeClr val="tx1"/>
                </a:solidFill>
                <a:latin typeface="Times New Roman" panose="02020603050405020304" charset="0"/>
                <a:cs typeface="Times New Roman" panose="02020603050405020304" charset="0"/>
              </a:rPr>
              <a:t> </a:t>
            </a:r>
            <a:r>
              <a:rPr lang="zh-CN" altLang="en-US" sz="3200" b="1" i="0" u="sng" dirty="0">
                <a:solidFill>
                  <a:srgbClr val="7030A0"/>
                </a:solidFill>
                <a:latin typeface="Times New Roman" panose="02020603050405020304" charset="0"/>
                <a:cs typeface="Times New Roman" panose="02020603050405020304" charset="0"/>
              </a:rPr>
              <a:t>the slides shone, the grass was clear, and the swings were free of garbage</a:t>
            </a:r>
            <a:r>
              <a:rPr lang="zh-CN" altLang="en-US" sz="3200" b="1" i="0" dirty="0">
                <a:solidFill>
                  <a:schemeClr val="tx1"/>
                </a:solidFill>
                <a:latin typeface="Times New Roman" panose="02020603050405020304" charset="0"/>
                <a:cs typeface="Times New Roman" panose="02020603050405020304" charset="0"/>
              </a:rPr>
              <a:t>. </a:t>
            </a:r>
            <a:endParaRPr lang="zh-CN" altLang="en-US" sz="3200" b="1" i="0" dirty="0">
              <a:solidFill>
                <a:schemeClr val="tx1"/>
              </a:solidFill>
              <a:latin typeface="Times New Roman" panose="02020603050405020304" charset="0"/>
              <a:cs typeface="Times New Roman" panose="02020603050405020304" charset="0"/>
            </a:endParaRPr>
          </a:p>
        </p:txBody>
      </p:sp>
      <p:sp>
        <p:nvSpPr>
          <p:cNvPr id="5" name="文本4"/>
          <p:cNvSpPr txBox="1"/>
          <p:nvPr>
            <p:custDataLst>
              <p:tags r:id="rId3"/>
            </p:custDataLst>
          </p:nvPr>
        </p:nvSpPr>
        <p:spPr>
          <a:xfrm>
            <a:off x="480060" y="5627370"/>
            <a:ext cx="11357610" cy="789305"/>
          </a:xfrm>
          <a:prstGeom prst="rect">
            <a:avLst/>
          </a:prstGeom>
          <a:noFill/>
        </p:spPr>
        <p:txBody>
          <a:bodyPr wrap="square" anchor="t"/>
          <a:lstStyle/>
          <a:p>
            <a:pPr marL="0" algn="l"/>
            <a:r>
              <a:rPr lang="zh-CN" altLang="en-US" sz="2800" b="0" i="0" dirty="0">
                <a:solidFill>
                  <a:srgbClr val="FF0000"/>
                </a:solidFill>
              </a:rPr>
              <a:t>Tip: </a:t>
            </a:r>
            <a:r>
              <a:rPr lang="en-US" altLang="zh-CN" sz="2800" b="0" i="0" dirty="0">
                <a:solidFill>
                  <a:srgbClr val="FF0000"/>
                </a:solidFill>
              </a:rPr>
              <a:t>Make the description more vivid by supplementing it with visual detailed descriptions.</a:t>
            </a:r>
            <a:r>
              <a:rPr lang="zh-CN" altLang="en-US" sz="2800" b="0" i="0" dirty="0">
                <a:solidFill>
                  <a:srgbClr val="FF0000"/>
                </a:solidFill>
              </a:rPr>
              <a:t>通过补充视觉上的细节描写使续写更生动</a:t>
            </a:r>
            <a:endParaRPr lang="zh-CN" altLang="en-US" sz="2800" b="0" i="0" dirty="0">
              <a:solidFill>
                <a:srgbClr val="FF0000"/>
              </a:solidFill>
            </a:endParaRPr>
          </a:p>
        </p:txBody>
      </p:sp>
      <p:sp>
        <p:nvSpPr>
          <p:cNvPr id="6" name="标题 5"/>
          <p:cNvSpPr>
            <a:spLocks noGrp="1"/>
          </p:cNvSpPr>
          <p:nvPr>
            <p:ph type="title"/>
            <p:custDataLst>
              <p:tags r:id="rId4"/>
            </p:custDataLst>
          </p:nvPr>
        </p:nvSpPr>
        <p:spPr>
          <a:xfrm>
            <a:off x="695960" y="888955"/>
            <a:ext cx="10800000" cy="720000"/>
          </a:xfrm>
        </p:spPr>
        <p:txBody>
          <a:bodyPr vert="horz" lIns="91440" tIns="45720" rIns="91440" bIns="45720" rtlCol="0" anchor="ctr">
            <a:normAutofit fontScale="90000"/>
          </a:bodyPr>
          <a:lstStyle/>
          <a:p>
            <a:pPr lvl="0" algn="l">
              <a:buClrTx/>
              <a:buSzTx/>
              <a:buFontTx/>
            </a:pPr>
            <a:r>
              <a:rPr lang="en-US" altLang="zh-CN">
                <a:solidFill>
                  <a:schemeClr val="tx1"/>
                </a:solidFill>
                <a:latin typeface="Times New Roman" panose="02020603050405020304" charset="0"/>
                <a:cs typeface="Times New Roman" panose="02020603050405020304" charset="0"/>
                <a:sym typeface="+mn-ea"/>
              </a:rPr>
              <a:t>Version 1: </a:t>
            </a:r>
            <a:r>
              <a:rPr lang="zh-CN" altLang="en-US">
                <a:solidFill>
                  <a:schemeClr val="tx1"/>
                </a:solidFill>
                <a:latin typeface="Times New Roman" panose="02020603050405020304" charset="0"/>
                <a:cs typeface="Times New Roman" panose="02020603050405020304" charset="0"/>
                <a:sym typeface="+mn-ea"/>
              </a:rPr>
              <a:t>What they did was infectious, and soon</a:t>
            </a:r>
            <a:r>
              <a:rPr lang="zh-CN" altLang="en-US">
                <a:sym typeface="+mn-ea"/>
              </a:rPr>
              <a:t> </a:t>
            </a:r>
            <a:r>
              <a:rPr lang="zh-CN" altLang="en-US" u="sng">
                <a:solidFill>
                  <a:srgbClr val="7030A0"/>
                </a:solidFill>
                <a:sym typeface="+mn-ea"/>
              </a:rPr>
              <a:t>the park was cleaner than ever</a:t>
            </a:r>
            <a:r>
              <a:rPr lang="zh-CN" altLang="en-US">
                <a:sym typeface="+mn-ea"/>
              </a:rPr>
              <a:t>.</a:t>
            </a:r>
            <a:endParaRPr lang="zh-CN" altLang="en-US">
              <a:sym typeface="+mn-ea"/>
            </a:endParaRPr>
          </a:p>
        </p:txBody>
      </p:sp>
      <p:sp>
        <p:nvSpPr>
          <p:cNvPr id="7" name="文本框 6"/>
          <p:cNvSpPr txBox="1"/>
          <p:nvPr/>
        </p:nvSpPr>
        <p:spPr>
          <a:xfrm>
            <a:off x="4068445" y="126365"/>
            <a:ext cx="5525135" cy="521970"/>
          </a:xfrm>
          <a:prstGeom prst="rect">
            <a:avLst/>
          </a:prstGeom>
          <a:noFill/>
        </p:spPr>
        <p:txBody>
          <a:bodyPr wrap="square" rtlCol="0">
            <a:spAutoFit/>
          </a:bodyPr>
          <a:p>
            <a:r>
              <a:rPr lang="en-US" altLang="zh-CN" sz="2800">
                <a:solidFill>
                  <a:srgbClr val="FF0000"/>
                </a:solidFill>
              </a:rPr>
              <a:t>Compare and Conclude</a:t>
            </a:r>
            <a:endParaRPr lang="en-US" altLang="zh-CN" sz="2800">
              <a:solidFill>
                <a:srgbClr val="FF0000"/>
              </a:solidFill>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3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3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1"/>
          <p:cNvSpPr txBox="1"/>
          <p:nvPr>
            <p:custDataLst>
              <p:tags r:id="rId1"/>
            </p:custDataLst>
          </p:nvPr>
        </p:nvSpPr>
        <p:spPr>
          <a:xfrm>
            <a:off x="240665" y="539750"/>
            <a:ext cx="11525250" cy="2593340"/>
          </a:xfrm>
          <a:prstGeom prst="rect">
            <a:avLst/>
          </a:prstGeom>
          <a:noFill/>
        </p:spPr>
        <p:txBody>
          <a:bodyPr anchor="t"/>
          <a:lstStyle/>
          <a:p>
            <a:pPr marL="0" algn="l"/>
            <a:r>
              <a:rPr lang="zh-CN" altLang="en-US" sz="2100" b="0" i="0" dirty="0">
                <a:solidFill>
                  <a:schemeClr val="tx1"/>
                </a:solidFill>
              </a:rPr>
              <a:t>The once messy park now gleamed under the sun: the slide's metal bars sparkled like polished silver, free of candy wrappers; the stone trails were spotless with no litter in sight; and the grassy fields, a lush green carpet without debris, had butterflies fluttering low. Every corner felt fresh and beloved again, as if the chaos had never been. </a:t>
            </a:r>
            <a:endParaRPr lang="zh-CN" altLang="en-US" sz="2100" b="0" i="0" dirty="0">
              <a:solidFill>
                <a:schemeClr val="tx1"/>
              </a:solidFill>
            </a:endParaRPr>
          </a:p>
          <a:p>
            <a:pPr marL="0" algn="l"/>
            <a:r>
              <a:rPr lang="zh-CN" altLang="en-US" sz="2100" b="0" i="0" dirty="0">
                <a:solidFill>
                  <a:schemeClr val="tx1"/>
                </a:solidFill>
              </a:rPr>
              <a:t>曾经杂乱不堪的公园，如今在阳光下焕发出耀眼的光彩：滑梯的金属栏杆像抛光的银器般闪闪发亮，再也不见糖纸的踪影；石板小径一尘不染，视野所及没有丝毫垃圾；那片草地宛如一块葱郁的绿毯，没有任何杂物，蝴蝶在低空轻盈飞舞。公园里的每一个角落都重新变得清新宜人、惹人喜爱，仿佛往日的脏乱从未存在过。</a:t>
            </a:r>
            <a:endParaRPr lang="zh-CN" altLang="en-US" sz="2100" b="0" i="0" dirty="0">
              <a:solidFill>
                <a:schemeClr val="tx1"/>
              </a:solidFill>
            </a:endParaRPr>
          </a:p>
        </p:txBody>
      </p:sp>
      <p:pic>
        <p:nvPicPr>
          <p:cNvPr id="3" name="图片1"/>
          <p:cNvPicPr>
            <a:picLocks noChangeAspect="1"/>
          </p:cNvPicPr>
          <p:nvPr>
            <p:custDataLst>
              <p:tags r:id="rId2"/>
            </p:custDataLst>
          </p:nvPr>
        </p:nvPicPr>
        <p:blipFill>
          <a:blip r:embed="rId3"/>
          <a:stretch>
            <a:fillRect/>
          </a:stretch>
        </p:blipFill>
        <p:spPr>
          <a:xfrm>
            <a:off x="3719830" y="3535045"/>
            <a:ext cx="5385435" cy="3028315"/>
          </a:xfrm>
          <a:prstGeom prst="rect">
            <a:avLst/>
          </a:prstGeom>
        </p:spPr>
      </p:pic>
      <p:sp>
        <p:nvSpPr>
          <p:cNvPr id="6" name="标题 5"/>
          <p:cNvSpPr>
            <a:spLocks noGrp="1"/>
          </p:cNvSpPr>
          <p:nvPr>
            <p:ph type="title"/>
            <p:custDataLst>
              <p:tags r:id="rId4"/>
            </p:custDataLst>
          </p:nvPr>
        </p:nvSpPr>
        <p:spPr>
          <a:xfrm>
            <a:off x="2029460" y="0"/>
            <a:ext cx="8503920" cy="720090"/>
          </a:xfrm>
        </p:spPr>
        <p:txBody>
          <a:bodyPr vert="horz" lIns="91440" tIns="45720" rIns="91440" bIns="45720" rtlCol="0" anchor="ctr">
            <a:normAutofit fontScale="90000"/>
          </a:bodyPr>
          <a:lstStyle/>
          <a:p>
            <a:pPr lvl="0" algn="l">
              <a:buClrTx/>
              <a:buSzTx/>
              <a:buFontTx/>
            </a:pPr>
            <a:r>
              <a:rPr lang="en-US" altLang="zh-CN" dirty="0">
                <a:solidFill>
                  <a:srgbClr val="FF0000"/>
                </a:solidFill>
                <a:sym typeface="+mn-ea"/>
              </a:rPr>
              <a:t>Appreciation of More Visual Descriptive Details</a:t>
            </a:r>
            <a:endParaRPr lang="en-US" altLang="zh-CN" dirty="0">
              <a:solidFill>
                <a:srgbClr val="FF0000"/>
              </a:solidFill>
              <a:sym typeface="+mn-ea"/>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3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2"/>
          <p:cNvSpPr txBox="1"/>
          <p:nvPr>
            <p:custDataLst>
              <p:tags r:id="rId1"/>
            </p:custDataLst>
          </p:nvPr>
        </p:nvSpPr>
        <p:spPr>
          <a:xfrm>
            <a:off x="466925" y="1050065"/>
            <a:ext cx="1237283" cy="693356"/>
          </a:xfrm>
          <a:prstGeom prst="rect">
            <a:avLst/>
          </a:prstGeom>
          <a:noFill/>
        </p:spPr>
        <p:txBody>
          <a:bodyPr wrap="square" anchor="t">
            <a:normAutofit/>
          </a:bodyPr>
          <a:lstStyle/>
          <a:p>
            <a:pPr marL="0" algn="l"/>
            <a:r>
              <a:rPr lang="zh-CN" altLang="en-US" sz="2300" b="1" i="0" dirty="0">
                <a:solidFill>
                  <a:schemeClr val="tx1"/>
                </a:solidFill>
              </a:rPr>
              <a:t>See</a:t>
            </a:r>
            <a:endParaRPr lang="zh-CN" altLang="en-US" sz="2300" b="1" i="0" dirty="0">
              <a:solidFill>
                <a:schemeClr val="tx1"/>
              </a:solidFill>
            </a:endParaRPr>
          </a:p>
        </p:txBody>
      </p:sp>
      <p:sp>
        <p:nvSpPr>
          <p:cNvPr id="4" name="文本3"/>
          <p:cNvSpPr txBox="1"/>
          <p:nvPr>
            <p:custDataLst>
              <p:tags r:id="rId2"/>
            </p:custDataLst>
          </p:nvPr>
        </p:nvSpPr>
        <p:spPr>
          <a:xfrm>
            <a:off x="1513859" y="1254608"/>
            <a:ext cx="9982200" cy="920687"/>
          </a:xfrm>
          <a:prstGeom prst="rect">
            <a:avLst/>
          </a:prstGeom>
          <a:noFill/>
        </p:spPr>
        <p:txBody>
          <a:bodyPr wrap="square" anchor="t">
            <a:normAutofit/>
          </a:bodyPr>
          <a:lstStyle/>
          <a:p>
            <a:pPr marL="0" algn="l"/>
            <a:r>
              <a:rPr lang="zh-CN" altLang="en-US" sz="2500" b="0" i="0" dirty="0">
                <a:solidFill>
                  <a:schemeClr val="accent1">
                    <a:lumMod val="50000"/>
                  </a:schemeClr>
                </a:solidFill>
              </a:rPr>
              <a:t>They saw candy wrappers stuck to the slides and plastic bottles rolling across the grass.</a:t>
            </a:r>
            <a:endParaRPr lang="zh-CN" altLang="en-US" sz="2500" b="0" i="0" dirty="0">
              <a:solidFill>
                <a:schemeClr val="accent1">
                  <a:lumMod val="50000"/>
                </a:schemeClr>
              </a:solidFill>
            </a:endParaRPr>
          </a:p>
        </p:txBody>
      </p:sp>
      <p:sp>
        <p:nvSpPr>
          <p:cNvPr id="5" name="文本4"/>
          <p:cNvSpPr txBox="1"/>
          <p:nvPr>
            <p:custDataLst>
              <p:tags r:id="rId3"/>
            </p:custDataLst>
          </p:nvPr>
        </p:nvSpPr>
        <p:spPr>
          <a:xfrm>
            <a:off x="1625146" y="820407"/>
            <a:ext cx="9353550" cy="482568"/>
          </a:xfrm>
          <a:prstGeom prst="rect">
            <a:avLst/>
          </a:prstGeom>
          <a:noFill/>
        </p:spPr>
        <p:txBody>
          <a:bodyPr wrap="square" anchor="t">
            <a:normAutofit/>
          </a:bodyPr>
          <a:lstStyle/>
          <a:p>
            <a:pPr marL="0" algn="l"/>
            <a:r>
              <a:rPr lang="zh-CN" altLang="en-US" sz="2000" b="0" i="0" dirty="0">
                <a:solidFill>
                  <a:schemeClr val="tx1"/>
                </a:solidFill>
              </a:rPr>
              <a:t>他们看见滑梯上粘着眼花缭乱的糖纸，还有塑料瓶在草地上滚来滚去。</a:t>
            </a:r>
            <a:endParaRPr lang="zh-CN" altLang="en-US" sz="2000" b="0" i="0" dirty="0">
              <a:solidFill>
                <a:schemeClr val="tx1"/>
              </a:solidFill>
            </a:endParaRPr>
          </a:p>
        </p:txBody>
      </p:sp>
      <p:sp>
        <p:nvSpPr>
          <p:cNvPr id="6" name="文本5"/>
          <p:cNvSpPr txBox="1"/>
          <p:nvPr>
            <p:custDataLst>
              <p:tags r:id="rId4"/>
            </p:custDataLst>
          </p:nvPr>
        </p:nvSpPr>
        <p:spPr>
          <a:xfrm>
            <a:off x="466725" y="2323465"/>
            <a:ext cx="922020" cy="774700"/>
          </a:xfrm>
          <a:prstGeom prst="rect">
            <a:avLst/>
          </a:prstGeom>
          <a:noFill/>
        </p:spPr>
        <p:txBody>
          <a:bodyPr wrap="square" anchor="t">
            <a:normAutofit/>
          </a:bodyPr>
          <a:lstStyle/>
          <a:p>
            <a:pPr marL="0" algn="ctr"/>
            <a:r>
              <a:rPr lang="zh-CN" altLang="en-US" sz="4000" b="1" i="0" baseline="30000" dirty="0">
                <a:solidFill>
                  <a:schemeClr val="tx1"/>
                </a:solidFill>
              </a:rPr>
              <a:t>Say</a:t>
            </a:r>
            <a:endParaRPr lang="zh-CN" altLang="en-US" sz="4000" b="1" i="0" baseline="30000" dirty="0">
              <a:solidFill>
                <a:schemeClr val="tx1"/>
              </a:solidFill>
            </a:endParaRPr>
          </a:p>
        </p:txBody>
      </p:sp>
      <p:sp>
        <p:nvSpPr>
          <p:cNvPr id="7" name="文本6"/>
          <p:cNvSpPr txBox="1"/>
          <p:nvPr>
            <p:custDataLst>
              <p:tags r:id="rId5"/>
            </p:custDataLst>
          </p:nvPr>
        </p:nvSpPr>
        <p:spPr>
          <a:xfrm>
            <a:off x="1684630" y="2223211"/>
            <a:ext cx="9006335" cy="540988"/>
          </a:xfrm>
          <a:prstGeom prst="rect">
            <a:avLst/>
          </a:prstGeom>
          <a:noFill/>
        </p:spPr>
        <p:txBody>
          <a:bodyPr wrap="square" anchor="t">
            <a:normAutofit/>
          </a:bodyPr>
          <a:lstStyle/>
          <a:p>
            <a:pPr marL="0" algn="l"/>
            <a:r>
              <a:rPr lang="zh-CN" altLang="en-US" sz="2400" b="0" i="0" dirty="0">
                <a:solidFill>
                  <a:schemeClr val="tx1"/>
                </a:solidFill>
              </a:rPr>
              <a:t>萨姆小声说：“咱们从这儿开始吧 —— 一次捡一块。”</a:t>
            </a:r>
            <a:endParaRPr lang="zh-CN" altLang="en-US" sz="2400" b="0" i="0" dirty="0">
              <a:solidFill>
                <a:schemeClr val="tx1"/>
              </a:solidFill>
            </a:endParaRPr>
          </a:p>
        </p:txBody>
      </p:sp>
      <p:sp>
        <p:nvSpPr>
          <p:cNvPr id="8" name="文本7"/>
          <p:cNvSpPr txBox="1"/>
          <p:nvPr>
            <p:custDataLst>
              <p:tags r:id="rId6"/>
            </p:custDataLst>
          </p:nvPr>
        </p:nvSpPr>
        <p:spPr>
          <a:xfrm>
            <a:off x="1531172" y="2704386"/>
            <a:ext cx="10334625" cy="555593"/>
          </a:xfrm>
          <a:prstGeom prst="rect">
            <a:avLst/>
          </a:prstGeom>
          <a:noFill/>
        </p:spPr>
        <p:txBody>
          <a:bodyPr wrap="square" anchor="t">
            <a:normAutofit/>
          </a:bodyPr>
          <a:lstStyle/>
          <a:p>
            <a:pPr marL="0" algn="l"/>
            <a:r>
              <a:rPr lang="zh-CN" altLang="en-US" sz="2500" b="0" i="0" dirty="0">
                <a:solidFill>
                  <a:schemeClr val="accent1">
                    <a:lumMod val="50000"/>
                  </a:schemeClr>
                </a:solidFill>
              </a:rPr>
              <a:t> Sam murmured, “Let’s start here—one piece at a time.</a:t>
            </a:r>
            <a:endParaRPr lang="zh-CN" altLang="en-US" sz="2500" b="0" i="0" dirty="0">
              <a:solidFill>
                <a:schemeClr val="accent1">
                  <a:lumMod val="50000"/>
                </a:schemeClr>
              </a:solidFill>
            </a:endParaRPr>
          </a:p>
        </p:txBody>
      </p:sp>
      <p:sp>
        <p:nvSpPr>
          <p:cNvPr id="9" name="文本8"/>
          <p:cNvSpPr txBox="1"/>
          <p:nvPr>
            <p:custDataLst>
              <p:tags r:id="rId7"/>
            </p:custDataLst>
          </p:nvPr>
        </p:nvSpPr>
        <p:spPr>
          <a:xfrm>
            <a:off x="466725" y="3679190"/>
            <a:ext cx="1064260" cy="774700"/>
          </a:xfrm>
          <a:prstGeom prst="rect">
            <a:avLst/>
          </a:prstGeom>
          <a:noFill/>
        </p:spPr>
        <p:txBody>
          <a:bodyPr wrap="square" anchor="t">
            <a:normAutofit/>
          </a:bodyPr>
          <a:lstStyle/>
          <a:p>
            <a:pPr marL="0" algn="ctr"/>
            <a:r>
              <a:rPr lang="zh-CN" altLang="en-US" sz="4000" b="1" i="0" baseline="30000" dirty="0">
                <a:solidFill>
                  <a:schemeClr val="tx1"/>
                </a:solidFill>
              </a:rPr>
              <a:t>Hear</a:t>
            </a:r>
            <a:endParaRPr lang="zh-CN" altLang="en-US" sz="4000" b="1" i="0" baseline="30000" dirty="0">
              <a:solidFill>
                <a:schemeClr val="tx1"/>
              </a:solidFill>
            </a:endParaRPr>
          </a:p>
        </p:txBody>
      </p:sp>
      <p:sp>
        <p:nvSpPr>
          <p:cNvPr id="10" name="文本9"/>
          <p:cNvSpPr txBox="1"/>
          <p:nvPr>
            <p:custDataLst>
              <p:tags r:id="rId8"/>
            </p:custDataLst>
          </p:nvPr>
        </p:nvSpPr>
        <p:spPr>
          <a:xfrm>
            <a:off x="1588846" y="3788807"/>
            <a:ext cx="10420350" cy="555593"/>
          </a:xfrm>
          <a:prstGeom prst="rect">
            <a:avLst/>
          </a:prstGeom>
          <a:noFill/>
        </p:spPr>
        <p:txBody>
          <a:bodyPr wrap="square" anchor="t">
            <a:normAutofit fontScale="80000"/>
          </a:bodyPr>
          <a:lstStyle/>
          <a:p>
            <a:pPr marL="0" algn="l"/>
            <a:r>
              <a:rPr lang="zh-CN" altLang="en-US" sz="2500" b="0" i="0" dirty="0">
                <a:solidFill>
                  <a:schemeClr val="accent1">
                    <a:lumMod val="50000"/>
                  </a:schemeClr>
                </a:solidFill>
              </a:rPr>
              <a:t>The rustling of the trash bags and the clatter of bottles echoed through the park.</a:t>
            </a:r>
            <a:endParaRPr lang="zh-CN" altLang="en-US" sz="2500" b="0" i="0" dirty="0">
              <a:solidFill>
                <a:schemeClr val="accent1">
                  <a:lumMod val="50000"/>
                </a:schemeClr>
              </a:solidFill>
            </a:endParaRPr>
          </a:p>
        </p:txBody>
      </p:sp>
      <p:sp>
        <p:nvSpPr>
          <p:cNvPr id="11" name="文本10"/>
          <p:cNvSpPr txBox="1"/>
          <p:nvPr>
            <p:custDataLst>
              <p:tags r:id="rId9"/>
            </p:custDataLst>
          </p:nvPr>
        </p:nvSpPr>
        <p:spPr>
          <a:xfrm>
            <a:off x="1625117" y="3259341"/>
            <a:ext cx="8153400" cy="540988"/>
          </a:xfrm>
          <a:prstGeom prst="rect">
            <a:avLst/>
          </a:prstGeom>
          <a:noFill/>
        </p:spPr>
        <p:txBody>
          <a:bodyPr wrap="square" anchor="t">
            <a:normAutofit/>
          </a:bodyPr>
          <a:lstStyle/>
          <a:p>
            <a:pPr marL="0" algn="l"/>
            <a:r>
              <a:rPr lang="zh-CN" altLang="en-US" sz="2400" b="0" i="0" dirty="0">
                <a:solidFill>
                  <a:schemeClr val="tx1"/>
                </a:solidFill>
              </a:rPr>
              <a:t>垃圾袋的窸窣声和瓶子的哐当声在公园里回荡。</a:t>
            </a:r>
            <a:endParaRPr lang="zh-CN" altLang="en-US" sz="2400" b="0" i="0" dirty="0">
              <a:solidFill>
                <a:schemeClr val="tx1"/>
              </a:solidFill>
            </a:endParaRPr>
          </a:p>
        </p:txBody>
      </p:sp>
      <p:sp>
        <p:nvSpPr>
          <p:cNvPr id="12" name="文本11"/>
          <p:cNvSpPr txBox="1"/>
          <p:nvPr>
            <p:custDataLst>
              <p:tags r:id="rId10"/>
            </p:custDataLst>
          </p:nvPr>
        </p:nvSpPr>
        <p:spPr>
          <a:xfrm>
            <a:off x="516890" y="4683125"/>
            <a:ext cx="1014730" cy="774700"/>
          </a:xfrm>
          <a:prstGeom prst="rect">
            <a:avLst/>
          </a:prstGeom>
          <a:noFill/>
        </p:spPr>
        <p:txBody>
          <a:bodyPr wrap="square" anchor="t">
            <a:normAutofit/>
          </a:bodyPr>
          <a:lstStyle/>
          <a:p>
            <a:pPr marL="0" algn="ctr"/>
            <a:r>
              <a:rPr lang="zh-CN" altLang="en-US" sz="4000" b="1" i="0" baseline="30000" dirty="0">
                <a:solidFill>
                  <a:schemeClr val="tx1"/>
                </a:solidFill>
              </a:rPr>
              <a:t>Feel</a:t>
            </a:r>
            <a:endParaRPr lang="zh-CN" altLang="en-US" sz="4000" b="1" i="0" baseline="30000" dirty="0">
              <a:solidFill>
                <a:schemeClr val="tx1"/>
              </a:solidFill>
            </a:endParaRPr>
          </a:p>
        </p:txBody>
      </p:sp>
      <p:sp>
        <p:nvSpPr>
          <p:cNvPr id="13" name="文本12"/>
          <p:cNvSpPr txBox="1"/>
          <p:nvPr>
            <p:custDataLst>
              <p:tags r:id="rId11"/>
            </p:custDataLst>
          </p:nvPr>
        </p:nvSpPr>
        <p:spPr>
          <a:xfrm>
            <a:off x="1628937" y="4766224"/>
            <a:ext cx="10379869" cy="555593"/>
          </a:xfrm>
          <a:prstGeom prst="rect">
            <a:avLst/>
          </a:prstGeom>
          <a:noFill/>
        </p:spPr>
        <p:txBody>
          <a:bodyPr wrap="square" anchor="t">
            <a:normAutofit fontScale="80000"/>
          </a:bodyPr>
          <a:lstStyle/>
          <a:p>
            <a:pPr marL="0" algn="l"/>
            <a:r>
              <a:rPr lang="zh-CN" altLang="en-US" sz="2500" b="0" i="0" dirty="0">
                <a:solidFill>
                  <a:schemeClr val="accent1">
                    <a:lumMod val="50000"/>
                  </a:schemeClr>
                </a:solidFill>
              </a:rPr>
              <a:t>Their anger turned into determination, and a sense of purpose filled their hearts.</a:t>
            </a:r>
            <a:endParaRPr lang="zh-CN" altLang="en-US" sz="2500" b="0" i="0" dirty="0">
              <a:solidFill>
                <a:schemeClr val="accent1">
                  <a:lumMod val="50000"/>
                </a:schemeClr>
              </a:solidFill>
            </a:endParaRPr>
          </a:p>
        </p:txBody>
      </p:sp>
      <p:sp>
        <p:nvSpPr>
          <p:cNvPr id="14" name="文本13"/>
          <p:cNvSpPr txBox="1"/>
          <p:nvPr>
            <p:custDataLst>
              <p:tags r:id="rId12"/>
            </p:custDataLst>
          </p:nvPr>
        </p:nvSpPr>
        <p:spPr>
          <a:xfrm>
            <a:off x="657860" y="5686425"/>
            <a:ext cx="804545" cy="774700"/>
          </a:xfrm>
          <a:prstGeom prst="rect">
            <a:avLst/>
          </a:prstGeom>
          <a:noFill/>
        </p:spPr>
        <p:txBody>
          <a:bodyPr wrap="square" anchor="t">
            <a:normAutofit/>
          </a:bodyPr>
          <a:lstStyle/>
          <a:p>
            <a:pPr marL="0" algn="ctr"/>
            <a:r>
              <a:rPr lang="zh-CN" altLang="en-US" sz="4000" b="1" i="0" baseline="30000" dirty="0">
                <a:solidFill>
                  <a:schemeClr val="tx1"/>
                </a:solidFill>
              </a:rPr>
              <a:t>Do</a:t>
            </a:r>
            <a:endParaRPr lang="zh-CN" altLang="en-US" sz="4000" b="1" i="0" baseline="30000" dirty="0">
              <a:solidFill>
                <a:schemeClr val="tx1"/>
              </a:solidFill>
            </a:endParaRPr>
          </a:p>
        </p:txBody>
      </p:sp>
      <p:sp>
        <p:nvSpPr>
          <p:cNvPr id="15" name="文本14"/>
          <p:cNvSpPr txBox="1"/>
          <p:nvPr>
            <p:custDataLst>
              <p:tags r:id="rId13"/>
            </p:custDataLst>
          </p:nvPr>
        </p:nvSpPr>
        <p:spPr>
          <a:xfrm>
            <a:off x="1592008" y="5803973"/>
            <a:ext cx="9553575" cy="920687"/>
          </a:xfrm>
          <a:prstGeom prst="rect">
            <a:avLst/>
          </a:prstGeom>
          <a:noFill/>
        </p:spPr>
        <p:txBody>
          <a:bodyPr wrap="square" anchor="t">
            <a:normAutofit/>
          </a:bodyPr>
          <a:lstStyle/>
          <a:p>
            <a:pPr marL="0" algn="l"/>
            <a:r>
              <a:rPr lang="zh-CN" altLang="en-US" sz="2500" b="0" i="0" dirty="0">
                <a:solidFill>
                  <a:schemeClr val="accent1">
                    <a:lumMod val="50000"/>
                  </a:schemeClr>
                </a:solidFill>
              </a:rPr>
              <a:t>Max bent down to grab the first crumpled bag while Ava organized the area, assigning zones to cover.</a:t>
            </a:r>
            <a:endParaRPr lang="zh-CN" altLang="en-US" sz="2500" b="0" i="0" dirty="0">
              <a:solidFill>
                <a:schemeClr val="accent1">
                  <a:lumMod val="50000"/>
                </a:schemeClr>
              </a:solidFill>
            </a:endParaRPr>
          </a:p>
        </p:txBody>
      </p:sp>
      <p:sp>
        <p:nvSpPr>
          <p:cNvPr id="16" name="文本15"/>
          <p:cNvSpPr txBox="1"/>
          <p:nvPr>
            <p:custDataLst>
              <p:tags r:id="rId14"/>
            </p:custDataLst>
          </p:nvPr>
        </p:nvSpPr>
        <p:spPr>
          <a:xfrm>
            <a:off x="1592037" y="4254827"/>
            <a:ext cx="9191625" cy="511778"/>
          </a:xfrm>
          <a:prstGeom prst="rect">
            <a:avLst/>
          </a:prstGeom>
          <a:noFill/>
        </p:spPr>
        <p:txBody>
          <a:bodyPr wrap="square" anchor="t">
            <a:normAutofit/>
          </a:bodyPr>
          <a:lstStyle/>
          <a:p>
            <a:pPr marL="0" algn="l"/>
            <a:r>
              <a:rPr lang="zh-CN" altLang="en-US" sz="2200" b="0" i="0" dirty="0">
                <a:solidFill>
                  <a:schemeClr val="tx1"/>
                </a:solidFill>
              </a:rPr>
              <a:t>他们的愤怒化作了决心，一种使命感涌上了心头。</a:t>
            </a:r>
            <a:endParaRPr lang="zh-CN" altLang="en-US" sz="2200" b="0" i="0" dirty="0">
              <a:solidFill>
                <a:schemeClr val="tx1"/>
              </a:solidFill>
            </a:endParaRPr>
          </a:p>
        </p:txBody>
      </p:sp>
      <p:sp>
        <p:nvSpPr>
          <p:cNvPr id="17" name="文本16"/>
          <p:cNvSpPr txBox="1"/>
          <p:nvPr>
            <p:custDataLst>
              <p:tags r:id="rId15"/>
            </p:custDataLst>
          </p:nvPr>
        </p:nvSpPr>
        <p:spPr>
          <a:xfrm>
            <a:off x="1548622" y="5383263"/>
            <a:ext cx="10134600" cy="467963"/>
          </a:xfrm>
          <a:prstGeom prst="rect">
            <a:avLst/>
          </a:prstGeom>
          <a:noFill/>
        </p:spPr>
        <p:txBody>
          <a:bodyPr wrap="square" anchor="t">
            <a:normAutofit/>
          </a:bodyPr>
          <a:lstStyle/>
          <a:p>
            <a:pPr marL="0" algn="l"/>
            <a:r>
              <a:rPr lang="zh-CN" altLang="en-US" sz="1900" b="0" i="0" dirty="0">
                <a:solidFill>
                  <a:schemeClr val="tx1"/>
                </a:solidFill>
              </a:rPr>
              <a:t>马克斯弯腰捡起第一个皱巴巴的袋子，而艾娃则在整理现场，划分出每个人要负责的区域。</a:t>
            </a:r>
            <a:endParaRPr lang="zh-CN" altLang="en-US" sz="1900" b="0" i="0" dirty="0">
              <a:solidFill>
                <a:schemeClr val="tx1"/>
              </a:solidFill>
            </a:endParaRPr>
          </a:p>
        </p:txBody>
      </p:sp>
      <p:sp>
        <p:nvSpPr>
          <p:cNvPr id="19" name="标题 18"/>
          <p:cNvSpPr>
            <a:spLocks noGrp="1"/>
          </p:cNvSpPr>
          <p:nvPr>
            <p:ph type="title"/>
            <p:custDataLst>
              <p:tags r:id="rId16"/>
            </p:custDataLst>
          </p:nvPr>
        </p:nvSpPr>
        <p:spPr>
          <a:xfrm>
            <a:off x="657860" y="100285"/>
            <a:ext cx="10800000" cy="720000"/>
          </a:xfrm>
        </p:spPr>
        <p:txBody>
          <a:bodyPr vert="horz" lIns="91440" tIns="45720" rIns="91440" bIns="45720" rtlCol="0" anchor="ctr">
            <a:normAutofit/>
          </a:bodyPr>
          <a:lstStyle/>
          <a:p>
            <a:pPr lvl="0" algn="l">
              <a:buClrTx/>
              <a:buSzTx/>
              <a:buFontTx/>
            </a:pPr>
            <a:r>
              <a:rPr lang="zh-CN" altLang="en-US" dirty="0">
                <a:solidFill>
                  <a:srgbClr val="FF0000"/>
                </a:solidFill>
                <a:sym typeface="+mn-ea"/>
              </a:rPr>
              <a:t>基础句 They began to clean the park.</a:t>
            </a:r>
            <a:endParaRPr lang="zh-CN" altLang="en-US" dirty="0">
              <a:solidFill>
                <a:srgbClr val="FF0000"/>
              </a:solidFill>
              <a:sym typeface="+mn-ea"/>
            </a:endParaRPr>
          </a:p>
        </p:txBody>
      </p:sp>
    </p:spTree>
    <p:custDataLst>
      <p:tags r:id="rId1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3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3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3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3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0" grpId="0" animBg="1"/>
      <p:bldP spid="13"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1"/>
          <p:cNvSpPr txBox="1"/>
          <p:nvPr>
            <p:custDataLst>
              <p:tags r:id="rId1"/>
            </p:custDataLst>
          </p:nvPr>
        </p:nvSpPr>
        <p:spPr>
          <a:xfrm>
            <a:off x="400275" y="1080078"/>
            <a:ext cx="11391900" cy="4396423"/>
          </a:xfrm>
          <a:prstGeom prst="rect">
            <a:avLst/>
          </a:prstGeom>
          <a:noFill/>
        </p:spPr>
        <p:txBody>
          <a:bodyPr anchor="t"/>
          <a:lstStyle/>
          <a:p>
            <a:pPr marL="0" algn="l"/>
            <a:r>
              <a:rPr lang="zh-CN" altLang="en-US" sz="3600" b="1" i="0" dirty="0">
                <a:solidFill>
                  <a:schemeClr val="tx1"/>
                </a:solidFill>
              </a:rPr>
              <a:t>​</a:t>
            </a:r>
            <a:r>
              <a:rPr lang="zh-CN" altLang="en-US" sz="3600" b="0" i="0" dirty="0">
                <a:solidFill>
                  <a:schemeClr val="tx1"/>
                </a:solidFill>
              </a:rPr>
              <a:t>​</a:t>
            </a:r>
            <a:r>
              <a:rPr lang="zh-CN" altLang="en-US" sz="2300" b="0" i="0" dirty="0">
                <a:solidFill>
                  <a:schemeClr val="tx1"/>
                </a:solidFill>
              </a:rPr>
              <a:t>​</a:t>
            </a:r>
            <a:r>
              <a:rPr lang="zh-CN" altLang="en-US" sz="2300" b="1" i="0" dirty="0">
                <a:solidFill>
                  <a:schemeClr val="tx1"/>
                </a:solidFill>
              </a:rPr>
              <a:t>增添细节后：</a:t>
            </a:r>
            <a:r>
              <a:rPr lang="zh-CN" altLang="en-US" sz="2800" b="0" i="0" dirty="0">
                <a:solidFill>
                  <a:schemeClr val="tx1"/>
                </a:solidFill>
              </a:rPr>
              <a:t>They decided to take action and clean up the messy park themselves. </a:t>
            </a:r>
            <a:r>
              <a:rPr lang="zh-CN" altLang="en-US" sz="2800" b="0" i="0" dirty="0">
                <a:solidFill>
                  <a:schemeClr val="accent1">
                    <a:lumMod val="50000"/>
                  </a:schemeClr>
                </a:solidFill>
              </a:rPr>
              <a:t>Their eyes scanned</a:t>
            </a:r>
            <a:r>
              <a:rPr lang="zh-CN" altLang="en-US" sz="2800" b="0" i="0" dirty="0">
                <a:solidFill>
                  <a:schemeClr val="tx1"/>
                </a:solidFill>
              </a:rPr>
              <a:t> candy wrappers clinging to slides and plastic bottles rolling across the grass. （所见）</a:t>
            </a:r>
            <a:r>
              <a:rPr lang="zh-CN" altLang="en-US" sz="2800" b="0" i="0" dirty="0">
                <a:solidFill>
                  <a:schemeClr val="accent1">
                    <a:lumMod val="50000"/>
                  </a:schemeClr>
                </a:solidFill>
              </a:rPr>
              <a:t>The rustle of trash bags and the clatter of bottles echoed</a:t>
            </a:r>
            <a:r>
              <a:rPr lang="zh-CN" altLang="en-US" sz="2800" b="0" i="0" dirty="0">
                <a:solidFill>
                  <a:schemeClr val="tx1"/>
                </a:solidFill>
              </a:rPr>
              <a:t> in the quiet park as </a:t>
            </a:r>
            <a:r>
              <a:rPr lang="zh-CN" altLang="en-US" sz="2800" b="0" i="0" dirty="0">
                <a:solidFill>
                  <a:schemeClr val="accent1">
                    <a:lumMod val="50000"/>
                  </a:schemeClr>
                </a:solidFill>
              </a:rPr>
              <a:t>Sam whispered</a:t>
            </a:r>
            <a:r>
              <a:rPr lang="zh-CN" altLang="en-US" sz="2800" b="0" i="0" dirty="0">
                <a:solidFill>
                  <a:schemeClr val="tx1"/>
                </a:solidFill>
              </a:rPr>
              <a:t>, “Let’s start here—one piece at a time.” （所闻）Max </a:t>
            </a:r>
            <a:r>
              <a:rPr lang="zh-CN" altLang="en-US" sz="2800" b="0" i="0" dirty="0">
                <a:solidFill>
                  <a:schemeClr val="accent1">
                    <a:lumMod val="50000"/>
                  </a:schemeClr>
                </a:solidFill>
              </a:rPr>
              <a:t>bent down</a:t>
            </a:r>
            <a:r>
              <a:rPr lang="zh-CN" altLang="en-US" sz="2800" b="0" i="0" dirty="0">
                <a:solidFill>
                  <a:schemeClr val="tx1"/>
                </a:solidFill>
              </a:rPr>
              <a:t> to grab the first crumpled bag while Ava quickly </a:t>
            </a:r>
            <a:r>
              <a:rPr lang="zh-CN" altLang="en-US" sz="2800" b="0" i="0" dirty="0">
                <a:solidFill>
                  <a:schemeClr val="accent1">
                    <a:lumMod val="50000"/>
                  </a:schemeClr>
                </a:solidFill>
              </a:rPr>
              <a:t>organized</a:t>
            </a:r>
            <a:r>
              <a:rPr lang="zh-CN" altLang="en-US" sz="2800" b="0" i="0" dirty="0">
                <a:solidFill>
                  <a:schemeClr val="tx1"/>
                </a:solidFill>
              </a:rPr>
              <a:t> the park into zones, </a:t>
            </a:r>
            <a:r>
              <a:rPr lang="zh-CN" altLang="en-US" sz="2800" b="0" i="0" dirty="0">
                <a:solidFill>
                  <a:schemeClr val="accent1">
                    <a:lumMod val="50000"/>
                  </a:schemeClr>
                </a:solidFill>
              </a:rPr>
              <a:t>assigning</a:t>
            </a:r>
            <a:r>
              <a:rPr lang="zh-CN" altLang="en-US" sz="2800" b="0" i="0" dirty="0">
                <a:solidFill>
                  <a:schemeClr val="tx1"/>
                </a:solidFill>
              </a:rPr>
              <a:t> each of them a section. （所做）They worked tirelessly, </a:t>
            </a:r>
            <a:r>
              <a:rPr lang="zh-CN" altLang="en-US" sz="2800" b="0" i="0" dirty="0">
                <a:solidFill>
                  <a:schemeClr val="accent1">
                    <a:lumMod val="50000"/>
                  </a:schemeClr>
                </a:solidFill>
              </a:rPr>
              <a:t>picking up</a:t>
            </a:r>
            <a:r>
              <a:rPr lang="zh-CN" altLang="en-US" sz="2800" b="0" i="0" dirty="0">
                <a:solidFill>
                  <a:schemeClr val="tx1"/>
                </a:solidFill>
              </a:rPr>
              <a:t> wrappers, cans, and discarded toys, </a:t>
            </a:r>
            <a:r>
              <a:rPr lang="zh-CN" altLang="en-US" sz="2800" b="0" i="0" dirty="0">
                <a:solidFill>
                  <a:schemeClr val="accent1">
                    <a:lumMod val="50000"/>
                  </a:schemeClr>
                </a:solidFill>
              </a:rPr>
              <a:t>feeling determination gradually replace their earlier frustration</a:t>
            </a:r>
            <a:r>
              <a:rPr lang="zh-CN" altLang="en-US" sz="2800" b="0" i="0" dirty="0">
                <a:solidFill>
                  <a:schemeClr val="tx1"/>
                </a:solidFill>
              </a:rPr>
              <a:t>. （所感）With each bag filled, </a:t>
            </a:r>
            <a:r>
              <a:rPr lang="zh-CN" altLang="en-US" sz="2800" b="0" i="0" dirty="0">
                <a:solidFill>
                  <a:schemeClr val="accent1">
                    <a:lumMod val="50000"/>
                  </a:schemeClr>
                </a:solidFill>
              </a:rPr>
              <a:t>their hearts swelled with satisfaction</a:t>
            </a:r>
            <a:r>
              <a:rPr lang="zh-CN" altLang="en-US" sz="2800" b="0" i="0" dirty="0">
                <a:solidFill>
                  <a:schemeClr val="tx1"/>
                </a:solidFill>
              </a:rPr>
              <a:t>, and the park slowly regained its former charm.（所感所见）</a:t>
            </a:r>
            <a:endParaRPr lang="zh-CN" altLang="en-US" sz="2800" b="0" i="0" dirty="0">
              <a:solidFill>
                <a:schemeClr val="tx1"/>
              </a:solidFill>
            </a:endParaRPr>
          </a:p>
        </p:txBody>
      </p:sp>
      <p:sp>
        <p:nvSpPr>
          <p:cNvPr id="4" name="标题 3"/>
          <p:cNvSpPr>
            <a:spLocks noGrp="1"/>
          </p:cNvSpPr>
          <p:nvPr>
            <p:ph type="title"/>
            <p:custDataLst>
              <p:tags r:id="rId2"/>
            </p:custDataLst>
          </p:nvPr>
        </p:nvSpPr>
        <p:spPr/>
        <p:txBody>
          <a:bodyPr vert="horz" lIns="91440" tIns="45720" rIns="91440" bIns="45720" rtlCol="0" anchor="ctr">
            <a:normAutofit/>
          </a:bodyPr>
          <a:lstStyle/>
          <a:p>
            <a:pPr lvl="0" algn="l">
              <a:buClrTx/>
              <a:buSzTx/>
              <a:buFontTx/>
            </a:pPr>
            <a:r>
              <a:rPr lang="zh-CN" altLang="en-US">
                <a:solidFill>
                  <a:srgbClr val="FF0000"/>
                </a:solidFill>
                <a:sym typeface="+mn-ea"/>
              </a:rPr>
              <a:t>基础句： They began to clean the park.</a:t>
            </a:r>
            <a:endParaRPr lang="zh-CN" altLang="en-US">
              <a:solidFill>
                <a:srgbClr val="FF0000"/>
              </a:solidFill>
              <a:sym typeface="+mn-ea"/>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3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1"/>
          <p:cNvSpPr txBox="1"/>
          <p:nvPr>
            <p:custDataLst>
              <p:tags r:id="rId1"/>
            </p:custDataLst>
          </p:nvPr>
        </p:nvSpPr>
        <p:spPr>
          <a:xfrm>
            <a:off x="257013" y="514"/>
            <a:ext cx="9369028" cy="628618"/>
          </a:xfrm>
          <a:prstGeom prst="rect">
            <a:avLst/>
          </a:prstGeom>
          <a:noFill/>
        </p:spPr>
        <p:txBody>
          <a:bodyPr wrap="square" anchor="t">
            <a:normAutofit/>
          </a:bodyPr>
          <a:lstStyle/>
          <a:p>
            <a:pPr marL="0" algn="l"/>
            <a:r>
              <a:rPr lang="zh-CN" altLang="en-US" sz="3000" b="1" i="0" dirty="0">
                <a:solidFill>
                  <a:srgbClr val="FF0000"/>
                </a:solidFill>
              </a:rPr>
              <a:t>基础句: </a:t>
            </a:r>
            <a:r>
              <a:rPr lang="zh-CN" altLang="en-US" sz="2800" b="1" i="0" dirty="0">
                <a:solidFill>
                  <a:srgbClr val="FF0000"/>
                </a:solidFill>
              </a:rPr>
              <a:t>Volunteers work together to do the cleanup. </a:t>
            </a:r>
            <a:endParaRPr lang="zh-CN" altLang="en-US" sz="2800" b="1" i="0" dirty="0">
              <a:solidFill>
                <a:srgbClr val="FF0000"/>
              </a:solidFill>
            </a:endParaRPr>
          </a:p>
        </p:txBody>
      </p:sp>
      <p:sp>
        <p:nvSpPr>
          <p:cNvPr id="3" name="文本2"/>
          <p:cNvSpPr txBox="1"/>
          <p:nvPr>
            <p:custDataLst>
              <p:tags r:id="rId2"/>
            </p:custDataLst>
          </p:nvPr>
        </p:nvSpPr>
        <p:spPr>
          <a:xfrm>
            <a:off x="537845" y="1032510"/>
            <a:ext cx="727075" cy="716280"/>
          </a:xfrm>
          <a:prstGeom prst="rect">
            <a:avLst/>
          </a:prstGeom>
          <a:noFill/>
        </p:spPr>
        <p:txBody>
          <a:bodyPr wrap="square" anchor="t">
            <a:normAutofit/>
          </a:bodyPr>
          <a:lstStyle/>
          <a:p>
            <a:pPr marL="0" algn="ctr"/>
            <a:r>
              <a:rPr lang="zh-CN" altLang="en-US" sz="3600" b="1" i="0" baseline="30000" dirty="0">
                <a:solidFill>
                  <a:schemeClr val="tx1"/>
                </a:solidFill>
              </a:rPr>
              <a:t>See</a:t>
            </a:r>
            <a:endParaRPr lang="zh-CN" altLang="en-US" sz="3600" b="1" i="0" baseline="30000" dirty="0">
              <a:solidFill>
                <a:schemeClr val="tx1"/>
              </a:solidFill>
            </a:endParaRPr>
          </a:p>
        </p:txBody>
      </p:sp>
      <p:sp>
        <p:nvSpPr>
          <p:cNvPr id="4" name="文本3"/>
          <p:cNvSpPr txBox="1"/>
          <p:nvPr>
            <p:custDataLst>
              <p:tags r:id="rId3"/>
            </p:custDataLst>
          </p:nvPr>
        </p:nvSpPr>
        <p:spPr>
          <a:xfrm>
            <a:off x="537210" y="2324100"/>
            <a:ext cx="741045" cy="716280"/>
          </a:xfrm>
          <a:prstGeom prst="rect">
            <a:avLst/>
          </a:prstGeom>
          <a:noFill/>
        </p:spPr>
        <p:txBody>
          <a:bodyPr wrap="square" anchor="t">
            <a:normAutofit/>
          </a:bodyPr>
          <a:lstStyle/>
          <a:p>
            <a:pPr marL="0" algn="ctr"/>
            <a:r>
              <a:rPr lang="zh-CN" altLang="en-US" sz="3600" b="1" i="0" baseline="30000" dirty="0">
                <a:solidFill>
                  <a:schemeClr val="tx1"/>
                </a:solidFill>
              </a:rPr>
              <a:t>Say</a:t>
            </a:r>
            <a:endParaRPr lang="zh-CN" altLang="en-US" sz="3600" b="1" i="0" baseline="30000" dirty="0">
              <a:solidFill>
                <a:schemeClr val="tx1"/>
              </a:solidFill>
            </a:endParaRPr>
          </a:p>
        </p:txBody>
      </p:sp>
      <p:sp>
        <p:nvSpPr>
          <p:cNvPr id="5" name="文本4"/>
          <p:cNvSpPr txBox="1"/>
          <p:nvPr>
            <p:custDataLst>
              <p:tags r:id="rId4"/>
            </p:custDataLst>
          </p:nvPr>
        </p:nvSpPr>
        <p:spPr>
          <a:xfrm>
            <a:off x="429260" y="3288665"/>
            <a:ext cx="956945" cy="716280"/>
          </a:xfrm>
          <a:prstGeom prst="rect">
            <a:avLst/>
          </a:prstGeom>
          <a:noFill/>
        </p:spPr>
        <p:txBody>
          <a:bodyPr wrap="square" anchor="t">
            <a:normAutofit/>
          </a:bodyPr>
          <a:lstStyle/>
          <a:p>
            <a:pPr marL="0" algn="ctr"/>
            <a:r>
              <a:rPr lang="zh-CN" altLang="en-US" sz="3600" b="1" i="0" baseline="30000" dirty="0">
                <a:solidFill>
                  <a:schemeClr val="tx1"/>
                </a:solidFill>
              </a:rPr>
              <a:t>Hear</a:t>
            </a:r>
            <a:endParaRPr lang="zh-CN" altLang="en-US" sz="3600" b="1" i="0" baseline="30000" dirty="0">
              <a:solidFill>
                <a:schemeClr val="tx1"/>
              </a:solidFill>
            </a:endParaRPr>
          </a:p>
        </p:txBody>
      </p:sp>
      <p:sp>
        <p:nvSpPr>
          <p:cNvPr id="6" name="文本5"/>
          <p:cNvSpPr txBox="1"/>
          <p:nvPr>
            <p:custDataLst>
              <p:tags r:id="rId5"/>
            </p:custDataLst>
          </p:nvPr>
        </p:nvSpPr>
        <p:spPr>
          <a:xfrm>
            <a:off x="537210" y="4340860"/>
            <a:ext cx="803910" cy="716280"/>
          </a:xfrm>
          <a:prstGeom prst="rect">
            <a:avLst/>
          </a:prstGeom>
          <a:noFill/>
        </p:spPr>
        <p:txBody>
          <a:bodyPr wrap="square" anchor="t">
            <a:normAutofit/>
          </a:bodyPr>
          <a:lstStyle/>
          <a:p>
            <a:pPr marL="0" algn="ctr"/>
            <a:r>
              <a:rPr lang="zh-CN" altLang="en-US" sz="3600" b="1" i="0" baseline="30000" dirty="0">
                <a:solidFill>
                  <a:schemeClr val="tx1"/>
                </a:solidFill>
              </a:rPr>
              <a:t>Feel</a:t>
            </a:r>
            <a:endParaRPr lang="zh-CN" altLang="en-US" sz="3600" b="1" i="0" baseline="30000" dirty="0">
              <a:solidFill>
                <a:schemeClr val="tx1"/>
              </a:solidFill>
            </a:endParaRPr>
          </a:p>
        </p:txBody>
      </p:sp>
      <p:sp>
        <p:nvSpPr>
          <p:cNvPr id="7" name="文本6"/>
          <p:cNvSpPr txBox="1"/>
          <p:nvPr>
            <p:custDataLst>
              <p:tags r:id="rId6"/>
            </p:custDataLst>
          </p:nvPr>
        </p:nvSpPr>
        <p:spPr>
          <a:xfrm>
            <a:off x="538480" y="5584190"/>
            <a:ext cx="739140" cy="716280"/>
          </a:xfrm>
          <a:prstGeom prst="rect">
            <a:avLst/>
          </a:prstGeom>
          <a:noFill/>
        </p:spPr>
        <p:txBody>
          <a:bodyPr wrap="square" anchor="t">
            <a:normAutofit/>
          </a:bodyPr>
          <a:lstStyle/>
          <a:p>
            <a:pPr marL="0" algn="ctr"/>
            <a:r>
              <a:rPr lang="zh-CN" altLang="en-US" sz="3600" b="1" i="0" baseline="30000" dirty="0">
                <a:solidFill>
                  <a:schemeClr val="tx1"/>
                </a:solidFill>
              </a:rPr>
              <a:t>Do</a:t>
            </a:r>
            <a:endParaRPr lang="zh-CN" altLang="en-US" sz="3600" b="1" i="0" baseline="30000" dirty="0">
              <a:solidFill>
                <a:schemeClr val="tx1"/>
              </a:solidFill>
            </a:endParaRPr>
          </a:p>
        </p:txBody>
      </p:sp>
      <p:sp>
        <p:nvSpPr>
          <p:cNvPr id="8" name="文本7"/>
          <p:cNvSpPr txBox="1"/>
          <p:nvPr>
            <p:custDataLst>
              <p:tags r:id="rId7"/>
            </p:custDataLst>
          </p:nvPr>
        </p:nvSpPr>
        <p:spPr>
          <a:xfrm>
            <a:off x="1582007" y="1257452"/>
            <a:ext cx="9410700" cy="891476"/>
          </a:xfrm>
          <a:prstGeom prst="rect">
            <a:avLst/>
          </a:prstGeom>
          <a:noFill/>
        </p:spPr>
        <p:txBody>
          <a:bodyPr wrap="square" anchor="t">
            <a:normAutofit/>
          </a:bodyPr>
          <a:lstStyle/>
          <a:p>
            <a:pPr marL="0" algn="l"/>
            <a:r>
              <a:rPr lang="zh-CN" altLang="en-US" sz="2400" b="0" i="0" dirty="0">
                <a:solidFill>
                  <a:schemeClr val="accent1">
                    <a:lumMod val="50000"/>
                  </a:schemeClr>
                </a:solidFill>
              </a:rPr>
              <a:t>Children, adults, and elderly volunteers bent down together, their colorful shirts bright against the trash-covered field.</a:t>
            </a:r>
            <a:endParaRPr lang="zh-CN" altLang="en-US" sz="2400" b="0" i="0" dirty="0">
              <a:solidFill>
                <a:schemeClr val="accent1">
                  <a:lumMod val="50000"/>
                </a:schemeClr>
              </a:solidFill>
            </a:endParaRPr>
          </a:p>
        </p:txBody>
      </p:sp>
      <p:sp>
        <p:nvSpPr>
          <p:cNvPr id="9" name="文本8"/>
          <p:cNvSpPr txBox="1"/>
          <p:nvPr>
            <p:custDataLst>
              <p:tags r:id="rId8"/>
            </p:custDataLst>
          </p:nvPr>
        </p:nvSpPr>
        <p:spPr>
          <a:xfrm>
            <a:off x="1634309" y="2514467"/>
            <a:ext cx="9544050" cy="891476"/>
          </a:xfrm>
          <a:prstGeom prst="rect">
            <a:avLst/>
          </a:prstGeom>
          <a:noFill/>
        </p:spPr>
        <p:txBody>
          <a:bodyPr wrap="square" anchor="t">
            <a:normAutofit/>
          </a:bodyPr>
          <a:lstStyle/>
          <a:p>
            <a:pPr marL="0" algn="l"/>
            <a:r>
              <a:rPr lang="zh-CN" altLang="en-US" sz="2400" b="0" i="0" dirty="0">
                <a:solidFill>
                  <a:schemeClr val="accent1">
                    <a:lumMod val="50000"/>
                  </a:schemeClr>
                </a:solidFill>
              </a:rPr>
              <a:t>The air was filled with laughter and cheerful calls—“Here’s another one!” “Pass me a bag!”</a:t>
            </a:r>
            <a:endParaRPr lang="zh-CN" altLang="en-US" sz="2400" b="0" i="0" dirty="0">
              <a:solidFill>
                <a:schemeClr val="accent1">
                  <a:lumMod val="50000"/>
                </a:schemeClr>
              </a:solidFill>
            </a:endParaRPr>
          </a:p>
        </p:txBody>
      </p:sp>
      <p:sp>
        <p:nvSpPr>
          <p:cNvPr id="10" name="文本9"/>
          <p:cNvSpPr txBox="1"/>
          <p:nvPr>
            <p:custDataLst>
              <p:tags r:id="rId9"/>
            </p:custDataLst>
          </p:nvPr>
        </p:nvSpPr>
        <p:spPr>
          <a:xfrm>
            <a:off x="1562100" y="3800475"/>
            <a:ext cx="10420350" cy="541020"/>
          </a:xfrm>
          <a:prstGeom prst="rect">
            <a:avLst/>
          </a:prstGeom>
          <a:noFill/>
        </p:spPr>
        <p:txBody>
          <a:bodyPr wrap="square" anchor="t"/>
          <a:lstStyle/>
          <a:p>
            <a:pPr marL="0" algn="l"/>
            <a:r>
              <a:rPr lang="zh-CN" altLang="en-US" sz="2400" b="0" i="0" dirty="0">
                <a:solidFill>
                  <a:schemeClr val="accent1">
                    <a:lumMod val="50000"/>
                  </a:schemeClr>
                </a:solidFill>
              </a:rPr>
              <a:t>Volunteers shouted encouragement and gave instructions to each other.</a:t>
            </a:r>
            <a:endParaRPr lang="zh-CN" altLang="en-US" sz="2400" b="0" i="0" dirty="0">
              <a:solidFill>
                <a:schemeClr val="accent1">
                  <a:lumMod val="50000"/>
                </a:schemeClr>
              </a:solidFill>
            </a:endParaRPr>
          </a:p>
        </p:txBody>
      </p:sp>
      <p:sp>
        <p:nvSpPr>
          <p:cNvPr id="11" name="文本10"/>
          <p:cNvSpPr txBox="1"/>
          <p:nvPr>
            <p:custDataLst>
              <p:tags r:id="rId10"/>
            </p:custDataLst>
          </p:nvPr>
        </p:nvSpPr>
        <p:spPr>
          <a:xfrm>
            <a:off x="1614745" y="4693044"/>
            <a:ext cx="9172575" cy="891476"/>
          </a:xfrm>
          <a:prstGeom prst="rect">
            <a:avLst/>
          </a:prstGeom>
          <a:noFill/>
        </p:spPr>
        <p:txBody>
          <a:bodyPr wrap="square" anchor="t">
            <a:normAutofit/>
          </a:bodyPr>
          <a:lstStyle/>
          <a:p>
            <a:pPr marL="0" algn="l"/>
            <a:r>
              <a:rPr lang="zh-CN" altLang="en-US" sz="2400" b="0" i="0" dirty="0">
                <a:solidFill>
                  <a:schemeClr val="accent1">
                    <a:lumMod val="50000"/>
                  </a:schemeClr>
                </a:solidFill>
              </a:rPr>
              <a:t>Pride, joy, and a sense of unity swelled in the friends’ hearts as they saw the park gradually transform.</a:t>
            </a:r>
            <a:endParaRPr lang="zh-CN" altLang="en-US" sz="2400" b="0" i="0" dirty="0">
              <a:solidFill>
                <a:schemeClr val="accent1">
                  <a:lumMod val="50000"/>
                </a:schemeClr>
              </a:solidFill>
            </a:endParaRPr>
          </a:p>
        </p:txBody>
      </p:sp>
      <p:sp>
        <p:nvSpPr>
          <p:cNvPr id="12" name="文本11"/>
          <p:cNvSpPr txBox="1"/>
          <p:nvPr>
            <p:custDataLst>
              <p:tags r:id="rId11"/>
            </p:custDataLst>
          </p:nvPr>
        </p:nvSpPr>
        <p:spPr>
          <a:xfrm>
            <a:off x="1614745" y="5949963"/>
            <a:ext cx="9172575" cy="891476"/>
          </a:xfrm>
          <a:prstGeom prst="rect">
            <a:avLst/>
          </a:prstGeom>
          <a:noFill/>
        </p:spPr>
        <p:txBody>
          <a:bodyPr wrap="square" anchor="t">
            <a:normAutofit/>
          </a:bodyPr>
          <a:lstStyle/>
          <a:p>
            <a:pPr marL="0" algn="l"/>
            <a:r>
              <a:rPr lang="zh-CN" altLang="en-US" sz="2400" b="0" i="0" dirty="0">
                <a:solidFill>
                  <a:schemeClr val="accent1">
                    <a:lumMod val="50000"/>
                  </a:schemeClr>
                </a:solidFill>
              </a:rPr>
              <a:t>Some picked up trash, others passed tools, and a few cleared the pathways and grassy fields.</a:t>
            </a:r>
            <a:endParaRPr lang="zh-CN" altLang="en-US" sz="2400" b="0" i="0" dirty="0">
              <a:solidFill>
                <a:schemeClr val="accent1">
                  <a:lumMod val="50000"/>
                </a:schemeClr>
              </a:solidFill>
            </a:endParaRPr>
          </a:p>
        </p:txBody>
      </p:sp>
      <p:sp>
        <p:nvSpPr>
          <p:cNvPr id="13" name="文本12"/>
          <p:cNvSpPr txBox="1"/>
          <p:nvPr>
            <p:custDataLst>
              <p:tags r:id="rId12"/>
            </p:custDataLst>
          </p:nvPr>
        </p:nvSpPr>
        <p:spPr>
          <a:xfrm>
            <a:off x="1562310" y="628136"/>
            <a:ext cx="10071506" cy="774636"/>
          </a:xfrm>
          <a:prstGeom prst="rect">
            <a:avLst/>
          </a:prstGeom>
          <a:noFill/>
        </p:spPr>
        <p:txBody>
          <a:bodyPr wrap="square" anchor="t">
            <a:normAutofit/>
          </a:bodyPr>
          <a:lstStyle/>
          <a:p>
            <a:pPr marL="0" algn="l"/>
            <a:r>
              <a:rPr lang="zh-CN" altLang="en-US" sz="2000" b="0" i="0" dirty="0">
                <a:solidFill>
                  <a:schemeClr val="tx1"/>
                </a:solidFill>
              </a:rPr>
              <a:t>孩子、成人和老年志愿者们一起弯腰（清理），他们色彩鲜艳的衣衫在满是垃圾的场地间显得格外亮眼。</a:t>
            </a:r>
            <a:endParaRPr lang="zh-CN" altLang="en-US" sz="2000" b="0" i="0" dirty="0">
              <a:solidFill>
                <a:schemeClr val="tx1"/>
              </a:solidFill>
            </a:endParaRPr>
          </a:p>
        </p:txBody>
      </p:sp>
      <p:sp>
        <p:nvSpPr>
          <p:cNvPr id="14" name="文本13"/>
          <p:cNvSpPr txBox="1"/>
          <p:nvPr>
            <p:custDataLst>
              <p:tags r:id="rId13"/>
            </p:custDataLst>
          </p:nvPr>
        </p:nvSpPr>
        <p:spPr>
          <a:xfrm>
            <a:off x="1611659" y="2148497"/>
            <a:ext cx="8408222" cy="453358"/>
          </a:xfrm>
          <a:prstGeom prst="rect">
            <a:avLst/>
          </a:prstGeom>
          <a:noFill/>
        </p:spPr>
        <p:txBody>
          <a:bodyPr wrap="square" anchor="t">
            <a:normAutofit/>
          </a:bodyPr>
          <a:lstStyle/>
          <a:p>
            <a:pPr marL="0" algn="l"/>
            <a:r>
              <a:rPr lang="zh-CN" altLang="en-US" sz="1800" b="0" i="0" dirty="0">
                <a:solidFill>
                  <a:schemeClr val="tx1"/>
                </a:solidFill>
              </a:rPr>
              <a:t>空气中满是笑声与欢快的吆喝 ——“这儿还有一个！”“递给我个袋子！”</a:t>
            </a:r>
            <a:endParaRPr lang="zh-CN" altLang="en-US" sz="1800" b="0" i="0" dirty="0">
              <a:solidFill>
                <a:schemeClr val="tx1"/>
              </a:solidFill>
            </a:endParaRPr>
          </a:p>
        </p:txBody>
      </p:sp>
      <p:sp>
        <p:nvSpPr>
          <p:cNvPr id="15" name="文本14"/>
          <p:cNvSpPr txBox="1"/>
          <p:nvPr>
            <p:custDataLst>
              <p:tags r:id="rId14"/>
            </p:custDataLst>
          </p:nvPr>
        </p:nvSpPr>
        <p:spPr>
          <a:xfrm>
            <a:off x="1611620" y="3405492"/>
            <a:ext cx="6972300" cy="482568"/>
          </a:xfrm>
          <a:prstGeom prst="rect">
            <a:avLst/>
          </a:prstGeom>
          <a:noFill/>
        </p:spPr>
        <p:txBody>
          <a:bodyPr wrap="square" anchor="t">
            <a:normAutofit/>
          </a:bodyPr>
          <a:lstStyle/>
          <a:p>
            <a:pPr marL="0" algn="l"/>
            <a:r>
              <a:rPr lang="zh-CN" altLang="en-US" sz="2000" b="0" i="0" dirty="0">
                <a:solidFill>
                  <a:schemeClr val="tx1"/>
                </a:solidFill>
              </a:rPr>
              <a:t>志愿者们互相大声鼓劲，还彼此传达着指引。</a:t>
            </a:r>
            <a:endParaRPr lang="zh-CN" altLang="en-US" sz="2000" b="0" i="0" dirty="0">
              <a:solidFill>
                <a:schemeClr val="tx1"/>
              </a:solidFill>
            </a:endParaRPr>
          </a:p>
        </p:txBody>
      </p:sp>
      <p:sp>
        <p:nvSpPr>
          <p:cNvPr id="16" name="文本15"/>
          <p:cNvSpPr txBox="1"/>
          <p:nvPr>
            <p:custDataLst>
              <p:tags r:id="rId15"/>
            </p:custDataLst>
          </p:nvPr>
        </p:nvSpPr>
        <p:spPr>
          <a:xfrm>
            <a:off x="1577140" y="4341047"/>
            <a:ext cx="8229600" cy="467963"/>
          </a:xfrm>
          <a:prstGeom prst="rect">
            <a:avLst/>
          </a:prstGeom>
          <a:noFill/>
        </p:spPr>
        <p:txBody>
          <a:bodyPr wrap="square" anchor="t">
            <a:normAutofit/>
          </a:bodyPr>
          <a:lstStyle/>
          <a:p>
            <a:pPr marL="0" algn="l"/>
            <a:r>
              <a:rPr lang="zh-CN" altLang="en-US" sz="1900" b="0" i="0" dirty="0">
                <a:solidFill>
                  <a:schemeClr val="tx1"/>
                </a:solidFill>
              </a:rPr>
              <a:t>看着公园渐渐变了模样，伙伴们的心中涌起一阵自豪、喜悦与团结感。</a:t>
            </a:r>
            <a:endParaRPr lang="zh-CN" altLang="en-US" sz="1900" b="0" i="0" dirty="0">
              <a:solidFill>
                <a:schemeClr val="tx1"/>
              </a:solidFill>
            </a:endParaRPr>
          </a:p>
        </p:txBody>
      </p:sp>
      <p:sp>
        <p:nvSpPr>
          <p:cNvPr id="17" name="文本16"/>
          <p:cNvSpPr txBox="1"/>
          <p:nvPr>
            <p:custDataLst>
              <p:tags r:id="rId16"/>
            </p:custDataLst>
          </p:nvPr>
        </p:nvSpPr>
        <p:spPr>
          <a:xfrm>
            <a:off x="1577092" y="5584393"/>
            <a:ext cx="7981950" cy="467963"/>
          </a:xfrm>
          <a:prstGeom prst="rect">
            <a:avLst/>
          </a:prstGeom>
          <a:noFill/>
        </p:spPr>
        <p:txBody>
          <a:bodyPr wrap="square" anchor="t">
            <a:normAutofit/>
          </a:bodyPr>
          <a:lstStyle/>
          <a:p>
            <a:pPr marL="0" algn="l"/>
            <a:r>
              <a:rPr lang="zh-CN" altLang="en-US" sz="1900" b="0" i="0" dirty="0">
                <a:solidFill>
                  <a:schemeClr val="tx1"/>
                </a:solidFill>
              </a:rPr>
              <a:t>有人在捡垃圾，有人在递工具，还有几个人在清理步道和草地。</a:t>
            </a:r>
            <a:endParaRPr lang="zh-CN" altLang="en-US" sz="1900" b="0" i="0" dirty="0">
              <a:solidFill>
                <a:schemeClr val="tx1"/>
              </a:solidFill>
            </a:endParaRPr>
          </a:p>
        </p:txBody>
      </p:sp>
    </p:spTree>
    <p:custDataLst>
      <p:tags r:id="rId1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3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3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3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3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3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1"/>
          <p:cNvSpPr txBox="1"/>
          <p:nvPr>
            <p:custDataLst>
              <p:tags r:id="rId1"/>
            </p:custDataLst>
          </p:nvPr>
        </p:nvSpPr>
        <p:spPr>
          <a:xfrm>
            <a:off x="590083" y="1208434"/>
            <a:ext cx="11191875" cy="4104354"/>
          </a:xfrm>
          <a:prstGeom prst="rect">
            <a:avLst/>
          </a:prstGeom>
          <a:noFill/>
        </p:spPr>
        <p:txBody>
          <a:bodyPr anchor="t"/>
          <a:lstStyle/>
          <a:p>
            <a:pPr marL="0" algn="l"/>
            <a:r>
              <a:rPr lang="zh-CN" altLang="en-US" sz="3600" b="1" i="0" dirty="0">
                <a:solidFill>
                  <a:schemeClr val="accent1">
                    <a:lumMod val="50000"/>
                  </a:schemeClr>
                </a:solidFill>
                <a:latin typeface="Times New Roman" panose="02020603050405020304" charset="0"/>
                <a:ea typeface="方正楷体简体" panose="02000000000000000000" charset="-122"/>
                <a:cs typeface="Times New Roman" panose="02020603050405020304" charset="0"/>
              </a:rPr>
              <a:t>​</a:t>
            </a:r>
            <a:r>
              <a:rPr lang="zh-CN" altLang="en-US" sz="3600" b="0" i="0" dirty="0">
                <a:solidFill>
                  <a:schemeClr val="accent1">
                    <a:lumMod val="50000"/>
                  </a:schemeClr>
                </a:solidFill>
                <a:latin typeface="Times New Roman" panose="02020603050405020304" charset="0"/>
                <a:ea typeface="方正楷体简体" panose="02000000000000000000" charset="-122"/>
                <a:cs typeface="Times New Roman" panose="02020603050405020304" charset="0"/>
              </a:rPr>
              <a:t>​</a:t>
            </a:r>
            <a:r>
              <a:rPr lang="zh-CN" altLang="en-US" sz="2300" b="0" i="0" dirty="0">
                <a:solidFill>
                  <a:schemeClr val="accent1">
                    <a:lumMod val="50000"/>
                  </a:schemeClr>
                </a:solidFill>
                <a:latin typeface="Times New Roman" panose="02020603050405020304" charset="0"/>
                <a:ea typeface="方正楷体简体" panose="02000000000000000000" charset="-122"/>
                <a:cs typeface="Times New Roman" panose="02020603050405020304" charset="0"/>
              </a:rPr>
              <a:t>​</a:t>
            </a:r>
            <a:r>
              <a:rPr lang="zh-CN" altLang="en-US" sz="2300" b="1" i="0" dirty="0">
                <a:solidFill>
                  <a:schemeClr val="accent1">
                    <a:lumMod val="50000"/>
                  </a:schemeClr>
                </a:solidFill>
                <a:latin typeface="Times New Roman" panose="02020603050405020304" charset="0"/>
                <a:ea typeface="方正楷体简体" panose="02000000000000000000" charset="-122"/>
                <a:cs typeface="Times New Roman" panose="02020603050405020304" charset="0"/>
              </a:rPr>
              <a:t>增添细节后：</a:t>
            </a:r>
            <a:r>
              <a:rPr lang="zh-CN" altLang="en-US" sz="2800" b="0" i="0" dirty="0">
                <a:solidFill>
                  <a:schemeClr val="tx1"/>
                </a:solidFill>
                <a:latin typeface="Times New Roman" panose="02020603050405020304" charset="0"/>
                <a:ea typeface="方正楷体简体" panose="02000000000000000000" charset="-122"/>
                <a:cs typeface="Times New Roman" panose="02020603050405020304" charset="0"/>
              </a:rPr>
              <a:t>Children, adults, and elderly volunteers bent down together, some picking up trash while others passed tools or cleared the pathways. (所做)The air was filled with laughter and cheerful calls—“Here’s another one!” “Pass me a bag!”—blending with the rustle of bags and the clatter of bottles. （所闻所说）Soon, the park was transformed: slides sparkled in the sunlight, the grass was clear, and swings were free of litter. （所见）Max, Ava, and Sam felt proud and joyful, realizing the power of teamwork. （所</a:t>
            </a:r>
            <a:r>
              <a:rPr lang="zh-CN" altLang="en-US" sz="3600" b="0" i="0" dirty="0">
                <a:solidFill>
                  <a:schemeClr val="tx1"/>
                </a:solidFill>
                <a:latin typeface="Times New Roman" panose="02020603050405020304" charset="0"/>
                <a:ea typeface="方正楷体简体" panose="02000000000000000000" charset="-122"/>
                <a:cs typeface="Times New Roman" panose="02020603050405020304" charset="0"/>
              </a:rPr>
              <a:t>感</a:t>
            </a:r>
            <a:r>
              <a:rPr lang="zh-CN" altLang="en-US" sz="2800" b="0" i="0" dirty="0">
                <a:solidFill>
                  <a:schemeClr val="tx1"/>
                </a:solidFill>
                <a:latin typeface="Times New Roman" panose="02020603050405020304" charset="0"/>
                <a:ea typeface="方正楷体简体" panose="02000000000000000000" charset="-122"/>
                <a:cs typeface="Times New Roman" panose="02020603050405020304" charset="0"/>
              </a:rPr>
              <a:t>）They learned that even small actions, when combined, can inspire others and create a real difference in their community. （所思）</a:t>
            </a:r>
            <a:endParaRPr lang="zh-CN" altLang="en-US" sz="2800" b="0" i="0" dirty="0">
              <a:solidFill>
                <a:schemeClr val="tx1"/>
              </a:solidFill>
              <a:latin typeface="Times New Roman" panose="02020603050405020304" charset="0"/>
              <a:ea typeface="方正楷体简体" panose="02000000000000000000" charset="-122"/>
              <a:cs typeface="Times New Roman" panose="02020603050405020304" charset="0"/>
            </a:endParaRPr>
          </a:p>
        </p:txBody>
      </p:sp>
      <p:sp>
        <p:nvSpPr>
          <p:cNvPr id="4" name="标题 3"/>
          <p:cNvSpPr>
            <a:spLocks noGrp="1"/>
          </p:cNvSpPr>
          <p:nvPr>
            <p:ph type="title"/>
            <p:custDataLst>
              <p:tags r:id="rId2"/>
            </p:custDataLst>
          </p:nvPr>
        </p:nvSpPr>
        <p:spPr/>
        <p:txBody>
          <a:bodyPr vert="horz" lIns="91440" tIns="45720" rIns="91440" bIns="45720" rtlCol="0" anchor="ctr">
            <a:normAutofit/>
          </a:bodyPr>
          <a:lstStyle/>
          <a:p>
            <a:pPr lvl="0" algn="l">
              <a:buClrTx/>
              <a:buSzTx/>
              <a:buFontTx/>
            </a:pPr>
            <a:r>
              <a:rPr lang="zh-CN" altLang="en-US">
                <a:solidFill>
                  <a:srgbClr val="FF0000"/>
                </a:solidFill>
                <a:sym typeface="+mn-ea"/>
              </a:rPr>
              <a:t>基础句: Volunteers work together to do the cleanup.</a:t>
            </a:r>
            <a:endParaRPr lang="zh-CN" altLang="en-US">
              <a:solidFill>
                <a:srgbClr val="FF0000"/>
              </a:solidFill>
              <a:sym typeface="+mn-ea"/>
            </a:endParaRPr>
          </a:p>
        </p:txBody>
      </p:sp>
    </p:spTree>
    <p:custDataLst>
      <p:tags r:id="rId3"/>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1"/>
          <p:cNvSpPr txBox="1"/>
          <p:nvPr>
            <p:custDataLst>
              <p:tags r:id="rId1"/>
            </p:custDataLst>
          </p:nvPr>
        </p:nvSpPr>
        <p:spPr>
          <a:xfrm>
            <a:off x="543182" y="1774949"/>
            <a:ext cx="11106150" cy="3706463"/>
          </a:xfrm>
          <a:prstGeom prst="rect">
            <a:avLst/>
          </a:prstGeom>
          <a:noFill/>
        </p:spPr>
        <p:txBody>
          <a:bodyPr wrap="square" anchor="t">
            <a:normAutofit/>
          </a:bodyPr>
          <a:lstStyle/>
          <a:p>
            <a:pPr marL="0" algn="l"/>
            <a:r>
              <a:rPr lang="zh-CN" altLang="en-US" sz="3300" b="1" i="0" dirty="0">
                <a:solidFill>
                  <a:schemeClr val="tx1"/>
                </a:solidFill>
              </a:rPr>
              <a:t>基础句：​</a:t>
            </a:r>
            <a:r>
              <a:rPr lang="zh-CN" altLang="en-US" sz="3300" b="0" i="0" dirty="0">
                <a:solidFill>
                  <a:schemeClr val="tx1"/>
                </a:solidFill>
              </a:rPr>
              <a:t>​ The children played on the beach.</a:t>
            </a:r>
            <a:endParaRPr lang="zh-CN" altLang="en-US" sz="3300" b="0" i="0" dirty="0">
              <a:solidFill>
                <a:schemeClr val="tx1"/>
              </a:solidFill>
            </a:endParaRPr>
          </a:p>
          <a:p>
            <a:pPr marL="0" algn="l"/>
            <a:r>
              <a:rPr lang="zh-CN" altLang="en-US" sz="3300" b="1" i="0" dirty="0">
                <a:solidFill>
                  <a:schemeClr val="tx1"/>
                </a:solidFill>
              </a:rPr>
              <a:t>​</a:t>
            </a:r>
            <a:r>
              <a:rPr lang="zh-CN" altLang="en-US" sz="3300" b="0" i="0" dirty="0">
                <a:solidFill>
                  <a:schemeClr val="tx1"/>
                </a:solidFill>
              </a:rPr>
              <a:t>​</a:t>
            </a:r>
            <a:endParaRPr lang="zh-CN" altLang="en-US" sz="3300" b="0" i="0" dirty="0">
              <a:solidFill>
                <a:schemeClr val="tx1"/>
              </a:solidFill>
            </a:endParaRPr>
          </a:p>
          <a:p>
            <a:pPr marL="0" algn="l"/>
            <a:r>
              <a:rPr lang="zh-CN" altLang="en-US" sz="3300" b="0" i="0" dirty="0">
                <a:solidFill>
                  <a:schemeClr val="tx1"/>
                </a:solidFill>
              </a:rPr>
              <a:t>​</a:t>
            </a:r>
            <a:r>
              <a:rPr lang="zh-CN" altLang="en-US" sz="3300" b="1" i="0" dirty="0">
                <a:solidFill>
                  <a:schemeClr val="tx1"/>
                </a:solidFill>
              </a:rPr>
              <a:t>See:​</a:t>
            </a:r>
            <a:r>
              <a:rPr lang="zh-CN" altLang="en-US" sz="3300" b="0" i="0" dirty="0">
                <a:solidFill>
                  <a:schemeClr val="tx1"/>
                </a:solidFill>
              </a:rPr>
              <a:t>​ </a:t>
            </a:r>
            <a:endParaRPr lang="zh-CN" altLang="en-US" sz="3300" b="0" i="0" dirty="0">
              <a:solidFill>
                <a:schemeClr val="tx1"/>
              </a:solidFill>
            </a:endParaRPr>
          </a:p>
          <a:p>
            <a:pPr marL="0" algn="l"/>
            <a:r>
              <a:rPr lang="zh-CN" altLang="en-US" sz="3300" b="0" i="0" dirty="0">
                <a:solidFill>
                  <a:schemeClr val="tx1"/>
                </a:solidFill>
              </a:rPr>
              <a:t>​</a:t>
            </a:r>
            <a:r>
              <a:rPr lang="zh-CN" altLang="en-US" sz="3300" b="1" i="0" dirty="0">
                <a:solidFill>
                  <a:schemeClr val="tx1"/>
                </a:solidFill>
              </a:rPr>
              <a:t>Hear:​</a:t>
            </a:r>
            <a:r>
              <a:rPr lang="zh-CN" altLang="en-US" sz="3300" b="0" i="0" dirty="0">
                <a:solidFill>
                  <a:schemeClr val="tx1"/>
                </a:solidFill>
              </a:rPr>
              <a:t>​ </a:t>
            </a:r>
            <a:endParaRPr lang="zh-CN" altLang="en-US" sz="3300" b="0" i="0" dirty="0">
              <a:solidFill>
                <a:schemeClr val="tx1"/>
              </a:solidFill>
            </a:endParaRPr>
          </a:p>
          <a:p>
            <a:pPr marL="0" algn="l"/>
            <a:r>
              <a:rPr lang="zh-CN" altLang="en-US" sz="3300" b="0" i="0" dirty="0">
                <a:solidFill>
                  <a:schemeClr val="tx1"/>
                </a:solidFill>
              </a:rPr>
              <a:t>​</a:t>
            </a:r>
            <a:r>
              <a:rPr lang="zh-CN" altLang="en-US" sz="3300" b="1" i="0" dirty="0">
                <a:solidFill>
                  <a:schemeClr val="tx1"/>
                </a:solidFill>
              </a:rPr>
              <a:t>Say:​</a:t>
            </a:r>
            <a:r>
              <a:rPr lang="zh-CN" altLang="en-US" sz="3300" b="0" i="0" dirty="0">
                <a:solidFill>
                  <a:schemeClr val="tx1"/>
                </a:solidFill>
              </a:rPr>
              <a:t>​ </a:t>
            </a:r>
            <a:endParaRPr lang="zh-CN" altLang="en-US" sz="3300" b="0" i="0" dirty="0">
              <a:solidFill>
                <a:schemeClr val="tx1"/>
              </a:solidFill>
            </a:endParaRPr>
          </a:p>
          <a:p>
            <a:pPr marL="0" algn="l"/>
            <a:r>
              <a:rPr lang="zh-CN" altLang="en-US" sz="3300" b="0" i="0" dirty="0">
                <a:solidFill>
                  <a:schemeClr val="tx1"/>
                </a:solidFill>
              </a:rPr>
              <a:t>​</a:t>
            </a:r>
            <a:r>
              <a:rPr lang="zh-CN" altLang="en-US" sz="3300" b="1" i="0" dirty="0">
                <a:solidFill>
                  <a:schemeClr val="tx1"/>
                </a:solidFill>
              </a:rPr>
              <a:t>Do:​</a:t>
            </a:r>
            <a:r>
              <a:rPr lang="zh-CN" altLang="en-US" sz="3300" b="0" i="0" dirty="0">
                <a:solidFill>
                  <a:schemeClr val="tx1"/>
                </a:solidFill>
              </a:rPr>
              <a:t>​ </a:t>
            </a:r>
            <a:endParaRPr lang="zh-CN" altLang="en-US" sz="3300" b="0" i="0" dirty="0">
              <a:solidFill>
                <a:schemeClr val="tx1"/>
              </a:solidFill>
            </a:endParaRPr>
          </a:p>
          <a:p>
            <a:pPr marL="0" algn="l"/>
            <a:r>
              <a:rPr lang="zh-CN" altLang="en-US" sz="3300" b="0" i="0" dirty="0">
                <a:solidFill>
                  <a:schemeClr val="tx1"/>
                </a:solidFill>
              </a:rPr>
              <a:t>​</a:t>
            </a:r>
            <a:r>
              <a:rPr lang="zh-CN" altLang="en-US" sz="3300" b="1" i="0" dirty="0">
                <a:solidFill>
                  <a:schemeClr val="tx1"/>
                </a:solidFill>
              </a:rPr>
              <a:t>Feel:​</a:t>
            </a:r>
            <a:r>
              <a:rPr lang="zh-CN" altLang="en-US" sz="3300" b="0" i="0" dirty="0">
                <a:solidFill>
                  <a:schemeClr val="tx1"/>
                </a:solidFill>
              </a:rPr>
              <a:t>​ </a:t>
            </a:r>
            <a:endParaRPr lang="zh-CN" altLang="en-US" sz="3300" b="0" i="0" dirty="0">
              <a:solidFill>
                <a:schemeClr val="tx1"/>
              </a:solidFill>
            </a:endParaRPr>
          </a:p>
        </p:txBody>
      </p:sp>
      <p:sp>
        <p:nvSpPr>
          <p:cNvPr id="4" name="文本2"/>
          <p:cNvSpPr txBox="1"/>
          <p:nvPr>
            <p:custDataLst>
              <p:tags r:id="rId2"/>
            </p:custDataLst>
          </p:nvPr>
        </p:nvSpPr>
        <p:spPr>
          <a:xfrm>
            <a:off x="392430" y="223520"/>
            <a:ext cx="11476990" cy="599440"/>
          </a:xfrm>
          <a:prstGeom prst="rect">
            <a:avLst/>
          </a:prstGeom>
          <a:noFill/>
        </p:spPr>
        <p:txBody>
          <a:bodyPr wrap="square" anchor="t"/>
          <a:p>
            <a:pPr lvl="0"/>
            <a:r>
              <a:rPr lang="en-US" altLang="zh-CN" sz="3600" dirty="0">
                <a:solidFill>
                  <a:srgbClr val="FF0000"/>
                </a:solidFill>
                <a:latin typeface="Times New Roman" panose="02020603050405020304" charset="0"/>
                <a:cs typeface="Times New Roman" panose="02020603050405020304" charset="0"/>
                <a:sym typeface="+mn-ea"/>
              </a:rPr>
              <a:t>Application: Expand the following basic sentence using the "five-sense" detail expansion method.</a:t>
            </a:r>
            <a:endParaRPr lang="en-US" altLang="zh-CN" sz="3600" b="0" i="0" dirty="0">
              <a:solidFill>
                <a:srgbClr val="FF0000"/>
              </a:solidFill>
              <a:latin typeface="Times New Roman" panose="02020603050405020304" charset="0"/>
              <a:cs typeface="Times New Roman" panose="02020603050405020304" charset="0"/>
              <a:sym typeface="+mn-ea"/>
            </a:endParaRPr>
          </a:p>
        </p:txBody>
      </p:sp>
    </p:spTree>
    <p:custDataLst>
      <p:tags r:id="rId3"/>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1"/>
          <p:cNvSpPr txBox="1"/>
          <p:nvPr>
            <p:custDataLst>
              <p:tags r:id="rId1"/>
            </p:custDataLst>
          </p:nvPr>
        </p:nvSpPr>
        <p:spPr>
          <a:xfrm>
            <a:off x="543182" y="1371600"/>
            <a:ext cx="11106150" cy="4116927"/>
          </a:xfrm>
          <a:prstGeom prst="rect">
            <a:avLst/>
          </a:prstGeom>
          <a:noFill/>
        </p:spPr>
        <p:txBody>
          <a:bodyPr wrap="square" anchor="t">
            <a:noAutofit/>
          </a:bodyPr>
          <a:lstStyle/>
          <a:p>
            <a:pPr marL="0" algn="l"/>
            <a:r>
              <a:rPr lang="zh-CN" altLang="en-US" sz="2400" b="1" i="0" dirty="0">
                <a:solidFill>
                  <a:schemeClr val="tx1"/>
                </a:solidFill>
              </a:rPr>
              <a:t>基础句：​</a:t>
            </a:r>
            <a:r>
              <a:rPr lang="zh-CN" altLang="en-US" sz="2400" b="0" i="0" dirty="0">
                <a:solidFill>
                  <a:schemeClr val="tx1"/>
                </a:solidFill>
              </a:rPr>
              <a:t>​ The children played on the beach.</a:t>
            </a:r>
            <a:endParaRPr lang="zh-CN" altLang="en-US" sz="2400" b="0" i="0" dirty="0">
              <a:solidFill>
                <a:schemeClr val="tx1"/>
              </a:solidFill>
            </a:endParaRPr>
          </a:p>
          <a:p>
            <a:pPr marL="0" algn="l"/>
            <a:r>
              <a:rPr lang="zh-CN" altLang="en-US" sz="2400" b="1" i="0" dirty="0">
                <a:solidFill>
                  <a:schemeClr val="tx1"/>
                </a:solidFill>
              </a:rPr>
              <a:t>​</a:t>
            </a:r>
            <a:r>
              <a:rPr lang="zh-CN" altLang="en-US" sz="2400" b="0" i="0" dirty="0">
                <a:solidFill>
                  <a:schemeClr val="tx1"/>
                </a:solidFill>
              </a:rPr>
              <a:t>​</a:t>
            </a:r>
            <a:endParaRPr lang="zh-CN" altLang="en-US" sz="2400" b="0" i="0" dirty="0">
              <a:solidFill>
                <a:schemeClr val="tx1"/>
              </a:solidFill>
            </a:endParaRPr>
          </a:p>
          <a:p>
            <a:pPr marL="0" algn="l"/>
            <a:r>
              <a:rPr lang="zh-CN" altLang="en-US" sz="2400" b="0" i="0" dirty="0">
                <a:solidFill>
                  <a:schemeClr val="tx1"/>
                </a:solidFill>
              </a:rPr>
              <a:t>​</a:t>
            </a:r>
            <a:r>
              <a:rPr lang="zh-CN" altLang="en-US" sz="2400" b="1" i="0" dirty="0">
                <a:solidFill>
                  <a:schemeClr val="tx1"/>
                </a:solidFill>
              </a:rPr>
              <a:t>See:​</a:t>
            </a:r>
            <a:r>
              <a:rPr lang="zh-CN" altLang="en-US" sz="2400" b="0" i="0" dirty="0">
                <a:solidFill>
                  <a:schemeClr val="tx1"/>
                </a:solidFill>
              </a:rPr>
              <a:t>​ 落日给沙滩洒下金色的光芒，小小的浪花在他们脚踝边泛起泡沫。</a:t>
            </a:r>
            <a:endParaRPr lang="zh-CN" altLang="en-US" sz="2400" b="0" i="0" dirty="0">
              <a:solidFill>
                <a:schemeClr val="tx1"/>
              </a:solidFill>
            </a:endParaRPr>
          </a:p>
          <a:p>
            <a:pPr marL="0" algn="l"/>
            <a:endParaRPr sz="2000">
              <a:solidFill>
                <a:schemeClr val="tx1"/>
              </a:solidFill>
            </a:endParaRPr>
          </a:p>
          <a:p>
            <a:pPr marL="0" algn="l"/>
            <a:r>
              <a:rPr lang="zh-CN" altLang="en-US" sz="2400" b="0" i="0" dirty="0">
                <a:solidFill>
                  <a:schemeClr val="tx1"/>
                </a:solidFill>
              </a:rPr>
              <a:t>​</a:t>
            </a:r>
            <a:r>
              <a:rPr lang="zh-CN" altLang="en-US" sz="2400" b="1" i="0" dirty="0">
                <a:solidFill>
                  <a:schemeClr val="tx1"/>
                </a:solidFill>
              </a:rPr>
              <a:t>Hear:​</a:t>
            </a:r>
            <a:r>
              <a:rPr lang="zh-CN" altLang="en-US" sz="2400" b="0" i="0" dirty="0">
                <a:solidFill>
                  <a:schemeClr val="tx1"/>
                </a:solidFill>
              </a:rPr>
              <a:t>​ 他们兴奋的尖叫声与海浪持续不断的拍岸声、远方海鸥的鸣叫声交织在一起。</a:t>
            </a:r>
            <a:endParaRPr lang="zh-CN" altLang="en-US" sz="2400" b="0" i="0" dirty="0">
              <a:solidFill>
                <a:schemeClr val="tx1"/>
              </a:solidFill>
            </a:endParaRPr>
          </a:p>
          <a:p>
            <a:pPr marL="0" algn="l"/>
            <a:endParaRPr sz="2000">
              <a:solidFill>
                <a:schemeClr val="tx1"/>
              </a:solidFill>
            </a:endParaRPr>
          </a:p>
          <a:p>
            <a:pPr marL="0" algn="l"/>
            <a:r>
              <a:rPr lang="zh-CN" altLang="en-US" sz="2400" b="0" i="0" dirty="0">
                <a:solidFill>
                  <a:schemeClr val="tx1"/>
                </a:solidFill>
              </a:rPr>
              <a:t>​</a:t>
            </a:r>
            <a:r>
              <a:rPr lang="zh-CN" altLang="en-US" sz="2400" b="1" i="0" dirty="0">
                <a:solidFill>
                  <a:schemeClr val="tx1"/>
                </a:solidFill>
              </a:rPr>
              <a:t>Say:​</a:t>
            </a:r>
            <a:r>
              <a:rPr lang="zh-CN" altLang="en-US" sz="2400" b="0" i="0" dirty="0">
                <a:solidFill>
                  <a:schemeClr val="tx1"/>
                </a:solidFill>
              </a:rPr>
              <a:t>​ 我的城堡比你的大！”一个孩子指着他那湿漉漉的沙雕作品喊道。</a:t>
            </a:r>
            <a:endParaRPr lang="zh-CN" altLang="en-US" sz="2400" b="0" i="0" dirty="0">
              <a:solidFill>
                <a:schemeClr val="tx1"/>
              </a:solidFill>
            </a:endParaRPr>
          </a:p>
          <a:p>
            <a:pPr marL="0" algn="l"/>
            <a:endParaRPr sz="2000">
              <a:solidFill>
                <a:schemeClr val="tx1"/>
              </a:solidFill>
            </a:endParaRPr>
          </a:p>
          <a:p>
            <a:pPr marL="0" algn="l"/>
            <a:r>
              <a:rPr lang="zh-CN" altLang="en-US" sz="2400" b="0" i="0" dirty="0">
                <a:solidFill>
                  <a:schemeClr val="tx1"/>
                </a:solidFill>
              </a:rPr>
              <a:t>​</a:t>
            </a:r>
            <a:r>
              <a:rPr lang="zh-CN" altLang="en-US" sz="2400" b="1" i="0" dirty="0">
                <a:solidFill>
                  <a:schemeClr val="tx1"/>
                </a:solidFill>
              </a:rPr>
              <a:t>Do:​</a:t>
            </a:r>
            <a:r>
              <a:rPr lang="zh-CN" altLang="en-US" sz="2400" b="0" i="0" dirty="0">
                <a:solidFill>
                  <a:schemeClr val="tx1"/>
                </a:solidFill>
              </a:rPr>
              <a:t>​ 一个小女孩不知疲倦地用一把黄色塑料铲子挖着深深的护城河，另一个则在追逐退去的海水。</a:t>
            </a:r>
            <a:endParaRPr lang="zh-CN" altLang="en-US" sz="2400" b="0" i="0" dirty="0">
              <a:solidFill>
                <a:schemeClr val="tx1"/>
              </a:solidFill>
            </a:endParaRPr>
          </a:p>
          <a:p>
            <a:pPr marL="0" algn="l"/>
            <a:endParaRPr sz="2000">
              <a:solidFill>
                <a:schemeClr val="tx1"/>
              </a:solidFill>
            </a:endParaRPr>
          </a:p>
          <a:p>
            <a:pPr marL="0" algn="l"/>
            <a:r>
              <a:rPr lang="zh-CN" altLang="en-US" sz="2400" b="0" i="0" dirty="0">
                <a:solidFill>
                  <a:schemeClr val="tx1"/>
                </a:solidFill>
              </a:rPr>
              <a:t>​</a:t>
            </a:r>
            <a:r>
              <a:rPr lang="zh-CN" altLang="en-US" sz="2400" b="1" i="0" dirty="0">
                <a:solidFill>
                  <a:schemeClr val="tx1"/>
                </a:solidFill>
              </a:rPr>
              <a:t>Feel:​</a:t>
            </a:r>
            <a:r>
              <a:rPr lang="zh-CN" altLang="en-US" sz="2400" b="0" i="0" dirty="0">
                <a:solidFill>
                  <a:schemeClr val="tx1"/>
                </a:solidFill>
              </a:rPr>
              <a:t>​ 一种纯粹而简单的快乐弥漫在温暖的午后空气中。</a:t>
            </a:r>
            <a:endParaRPr lang="zh-CN" altLang="en-US" sz="2400" b="0" i="0" dirty="0">
              <a:solidFill>
                <a:schemeClr val="tx1"/>
              </a:solidFill>
            </a:endParaRPr>
          </a:p>
          <a:p>
            <a:pPr marL="0" algn="l"/>
            <a:endParaRPr sz="2000">
              <a:solidFill>
                <a:schemeClr val="tx1"/>
              </a:solidFill>
            </a:endParaRPr>
          </a:p>
          <a:p>
            <a:pPr marL="0" algn="l"/>
            <a:r>
              <a:rPr lang="zh-CN" altLang="en-US" sz="2400" b="1" i="0" dirty="0">
                <a:solidFill>
                  <a:schemeClr val="tx1"/>
                </a:solidFill>
              </a:rPr>
              <a:t>​</a:t>
            </a:r>
            <a:endParaRPr lang="zh-CN" altLang="en-US" sz="2400" b="1" i="0" dirty="0">
              <a:solidFill>
                <a:schemeClr val="tx1"/>
              </a:solidFill>
            </a:endParaRPr>
          </a:p>
        </p:txBody>
      </p:sp>
      <p:sp>
        <p:nvSpPr>
          <p:cNvPr id="5" name="标题 4"/>
          <p:cNvSpPr>
            <a:spLocks noGrp="1"/>
          </p:cNvSpPr>
          <p:nvPr>
            <p:ph type="title"/>
            <p:custDataLst>
              <p:tags r:id="rId2"/>
            </p:custDataLst>
          </p:nvPr>
        </p:nvSpPr>
        <p:spPr/>
        <p:txBody>
          <a:bodyPr vert="horz" lIns="91440" tIns="45720" rIns="91440" bIns="45720" rtlCol="0" anchor="ctr">
            <a:normAutofit fontScale="90000"/>
          </a:bodyPr>
          <a:lstStyle/>
          <a:p>
            <a:pPr lvl="0" algn="l">
              <a:buClrTx/>
              <a:buSzTx/>
              <a:buFontTx/>
            </a:pPr>
            <a:r>
              <a:rPr lang="en-US" altLang="zh-CN" dirty="0">
                <a:solidFill>
                  <a:srgbClr val="FF0000"/>
                </a:solidFill>
                <a:sym typeface="+mn-ea"/>
              </a:rPr>
              <a:t>Application: Expand the following basic sentence using the "five-sense" detail expansion method.</a:t>
            </a:r>
            <a:endParaRPr lang="zh-CN" altLang="en-US" dirty="0">
              <a:sym typeface="+mn-ea"/>
            </a:endParaRPr>
          </a:p>
        </p:txBody>
      </p:sp>
    </p:spTree>
    <p:custDataLst>
      <p:tags r:id="rId3"/>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1"/>
          <p:cNvSpPr txBox="1"/>
          <p:nvPr>
            <p:custDataLst>
              <p:tags r:id="rId1"/>
            </p:custDataLst>
          </p:nvPr>
        </p:nvSpPr>
        <p:spPr>
          <a:xfrm>
            <a:off x="387636" y="1498937"/>
            <a:ext cx="11106150" cy="5266880"/>
          </a:xfrm>
          <a:prstGeom prst="rect">
            <a:avLst/>
          </a:prstGeom>
          <a:noFill/>
        </p:spPr>
        <p:txBody>
          <a:bodyPr anchor="t"/>
          <a:lstStyle/>
          <a:p>
            <a:pPr marL="0" algn="l"/>
            <a:r>
              <a:rPr lang="zh-CN" altLang="en-US" sz="1900" b="0" i="0" dirty="0">
                <a:solidFill>
                  <a:schemeClr val="tx1"/>
                </a:solidFill>
              </a:rPr>
              <a:t>​</a:t>
            </a:r>
            <a:r>
              <a:rPr lang="zh-CN" altLang="en-US" sz="1900" b="1" i="0" dirty="0">
                <a:solidFill>
                  <a:schemeClr val="tx1"/>
                </a:solidFill>
              </a:rPr>
              <a:t>See:​</a:t>
            </a:r>
            <a:r>
              <a:rPr lang="zh-CN" altLang="en-US" sz="1900" b="0" i="0" dirty="0">
                <a:solidFill>
                  <a:schemeClr val="tx1"/>
                </a:solidFill>
              </a:rPr>
              <a:t>​ 落日给沙滩洒下金色的光芒，小小的浪花在他们脚踝边泛起泡沫。</a:t>
            </a:r>
            <a:endParaRPr lang="zh-CN" altLang="en-US" sz="1900" b="0" i="0" dirty="0">
              <a:solidFill>
                <a:schemeClr val="tx1"/>
              </a:solidFill>
            </a:endParaRPr>
          </a:p>
          <a:p>
            <a:pPr marL="0" algn="l"/>
            <a:endParaRPr>
              <a:solidFill>
                <a:schemeClr val="tx1"/>
              </a:solidFill>
            </a:endParaRPr>
          </a:p>
          <a:p>
            <a:pPr marL="0" algn="l"/>
            <a:endParaRPr>
              <a:solidFill>
                <a:schemeClr val="tx1"/>
              </a:solidFill>
            </a:endParaRPr>
          </a:p>
          <a:p>
            <a:pPr marL="0" algn="l"/>
            <a:r>
              <a:rPr lang="zh-CN" altLang="en-US" sz="1900" b="0" i="0" dirty="0">
                <a:solidFill>
                  <a:schemeClr val="tx1"/>
                </a:solidFill>
              </a:rPr>
              <a:t>​</a:t>
            </a:r>
            <a:r>
              <a:rPr lang="zh-CN" altLang="en-US" sz="1900" b="1" i="0" dirty="0">
                <a:solidFill>
                  <a:schemeClr val="tx1"/>
                </a:solidFill>
              </a:rPr>
              <a:t>Hear:​</a:t>
            </a:r>
            <a:r>
              <a:rPr lang="zh-CN" altLang="en-US" sz="1900" b="0" i="0" dirty="0">
                <a:solidFill>
                  <a:schemeClr val="tx1"/>
                </a:solidFill>
              </a:rPr>
              <a:t>​ 他们兴奋的尖叫声与海浪持续不断的拍岸声、远方海鸥的鸣叫声交织在一起。</a:t>
            </a:r>
            <a:endParaRPr lang="zh-CN" altLang="en-US" sz="1900" b="0" i="0" dirty="0">
              <a:solidFill>
                <a:schemeClr val="tx1"/>
              </a:solidFill>
            </a:endParaRPr>
          </a:p>
          <a:p>
            <a:pPr marL="0" algn="l"/>
            <a:endParaRPr>
              <a:solidFill>
                <a:schemeClr val="tx1"/>
              </a:solidFill>
            </a:endParaRPr>
          </a:p>
          <a:p>
            <a:pPr marL="0" algn="l"/>
            <a:endParaRPr>
              <a:solidFill>
                <a:schemeClr val="tx1"/>
              </a:solidFill>
            </a:endParaRPr>
          </a:p>
          <a:p>
            <a:pPr marL="0" algn="l"/>
            <a:r>
              <a:rPr lang="zh-CN" altLang="en-US" sz="1900" b="0" i="0" dirty="0">
                <a:solidFill>
                  <a:schemeClr val="tx1"/>
                </a:solidFill>
              </a:rPr>
              <a:t>​</a:t>
            </a:r>
            <a:r>
              <a:rPr lang="zh-CN" altLang="en-US" sz="1900" b="1" i="0" dirty="0">
                <a:solidFill>
                  <a:schemeClr val="tx1"/>
                </a:solidFill>
              </a:rPr>
              <a:t>Say:​</a:t>
            </a:r>
            <a:r>
              <a:rPr lang="zh-CN" altLang="en-US" sz="1900" b="0" i="0" dirty="0">
                <a:solidFill>
                  <a:schemeClr val="tx1"/>
                </a:solidFill>
              </a:rPr>
              <a:t>​ “我的城堡比你的大！”一个孩子指着他那湿漉漉的沙雕作品喊道。</a:t>
            </a:r>
            <a:endParaRPr lang="zh-CN" altLang="en-US" sz="1900" b="0" i="0" dirty="0">
              <a:solidFill>
                <a:schemeClr val="tx1"/>
              </a:solidFill>
            </a:endParaRPr>
          </a:p>
          <a:p>
            <a:pPr marL="0" algn="l"/>
            <a:endParaRPr>
              <a:solidFill>
                <a:schemeClr val="tx1"/>
              </a:solidFill>
            </a:endParaRPr>
          </a:p>
          <a:p>
            <a:pPr marL="0" algn="l"/>
            <a:endParaRPr>
              <a:solidFill>
                <a:schemeClr val="tx1"/>
              </a:solidFill>
            </a:endParaRPr>
          </a:p>
          <a:p>
            <a:pPr marL="0" algn="l"/>
            <a:r>
              <a:rPr lang="zh-CN" altLang="en-US" sz="1900" b="0" i="0" dirty="0">
                <a:solidFill>
                  <a:schemeClr val="tx1"/>
                </a:solidFill>
              </a:rPr>
              <a:t>​</a:t>
            </a:r>
            <a:r>
              <a:rPr lang="zh-CN" altLang="en-US" sz="1900" b="1" i="0" dirty="0">
                <a:solidFill>
                  <a:schemeClr val="tx1"/>
                </a:solidFill>
              </a:rPr>
              <a:t>Do:​</a:t>
            </a:r>
            <a:r>
              <a:rPr lang="zh-CN" altLang="en-US" sz="1900" b="0" i="0" dirty="0">
                <a:solidFill>
                  <a:schemeClr val="tx1"/>
                </a:solidFill>
              </a:rPr>
              <a:t>​ </a:t>
            </a:r>
            <a:r>
              <a:rPr lang="zh-CN" altLang="en-US" sz="1900" dirty="0">
                <a:solidFill>
                  <a:schemeClr val="tx1"/>
                </a:solidFill>
                <a:sym typeface="+mn-ea"/>
              </a:rPr>
              <a:t>一个小女孩不知疲倦地用一把黄色塑料铲子挖着深深的护城河，另一个则在追逐退去的海水。</a:t>
            </a:r>
            <a:endParaRPr lang="zh-CN" altLang="en-US" sz="1900" b="0" i="0" dirty="0">
              <a:solidFill>
                <a:schemeClr val="tx1"/>
              </a:solidFill>
            </a:endParaRPr>
          </a:p>
          <a:p>
            <a:pPr marL="0" algn="l"/>
            <a:endParaRPr lang="zh-CN" altLang="en-US" sz="1900" b="0" i="0" dirty="0">
              <a:solidFill>
                <a:schemeClr val="tx1"/>
              </a:solidFill>
            </a:endParaRPr>
          </a:p>
          <a:p>
            <a:pPr marL="0" algn="l"/>
            <a:endParaRPr>
              <a:solidFill>
                <a:schemeClr val="tx1"/>
              </a:solidFill>
            </a:endParaRPr>
          </a:p>
          <a:p>
            <a:pPr marL="0" algn="l"/>
            <a:endParaRPr>
              <a:solidFill>
                <a:schemeClr val="tx1"/>
              </a:solidFill>
            </a:endParaRPr>
          </a:p>
          <a:p>
            <a:pPr marL="0" algn="l"/>
            <a:endParaRPr>
              <a:solidFill>
                <a:schemeClr val="tx1"/>
              </a:solidFill>
            </a:endParaRPr>
          </a:p>
          <a:p>
            <a:pPr marL="0" algn="l"/>
            <a:r>
              <a:rPr lang="zh-CN" altLang="en-US" sz="1900" b="0" i="0" dirty="0">
                <a:solidFill>
                  <a:schemeClr val="tx1"/>
                </a:solidFill>
              </a:rPr>
              <a:t>​</a:t>
            </a:r>
            <a:r>
              <a:rPr lang="zh-CN" altLang="en-US" sz="1900" b="1" i="0" dirty="0">
                <a:solidFill>
                  <a:schemeClr val="tx1"/>
                </a:solidFill>
              </a:rPr>
              <a:t>Feel:​</a:t>
            </a:r>
            <a:r>
              <a:rPr lang="zh-CN" altLang="en-US" sz="1900" b="0" i="0" dirty="0">
                <a:solidFill>
                  <a:schemeClr val="tx1"/>
                </a:solidFill>
              </a:rPr>
              <a:t>​ 一种纯粹而简单的快乐弥漫在温暖的午后空气中。</a:t>
            </a:r>
            <a:endParaRPr lang="zh-CN" altLang="en-US" sz="1900" b="0" i="0" dirty="0">
              <a:solidFill>
                <a:schemeClr val="tx1"/>
              </a:solidFill>
            </a:endParaRPr>
          </a:p>
          <a:p>
            <a:pPr marL="0" algn="l"/>
            <a:endParaRPr>
              <a:solidFill>
                <a:schemeClr val="tx1"/>
              </a:solidFill>
            </a:endParaRPr>
          </a:p>
          <a:p>
            <a:pPr marL="0" algn="l"/>
            <a:endParaRPr>
              <a:solidFill>
                <a:schemeClr val="tx1"/>
              </a:solidFill>
            </a:endParaRPr>
          </a:p>
        </p:txBody>
      </p:sp>
      <p:sp>
        <p:nvSpPr>
          <p:cNvPr id="4" name="文本3"/>
          <p:cNvSpPr txBox="1"/>
          <p:nvPr>
            <p:custDataLst>
              <p:tags r:id="rId2"/>
            </p:custDataLst>
          </p:nvPr>
        </p:nvSpPr>
        <p:spPr>
          <a:xfrm>
            <a:off x="461645" y="1917700"/>
            <a:ext cx="11515725" cy="542925"/>
          </a:xfrm>
          <a:prstGeom prst="rect">
            <a:avLst/>
          </a:prstGeom>
          <a:noFill/>
        </p:spPr>
        <p:txBody>
          <a:bodyPr wrap="square" anchor="t">
            <a:normAutofit/>
          </a:bodyPr>
          <a:lstStyle/>
          <a:p>
            <a:pPr marL="0" algn="l"/>
            <a:r>
              <a:rPr lang="zh-CN" altLang="en-US" sz="2000" b="0" i="0" dirty="0">
                <a:solidFill>
                  <a:srgbClr val="FF0000"/>
                </a:solidFill>
              </a:rPr>
              <a:t>The setting sun cast a golden glow over the sand as little waves foamed around their ankles.</a:t>
            </a:r>
            <a:endParaRPr lang="zh-CN" altLang="en-US" sz="2000" b="0" i="0" dirty="0">
              <a:solidFill>
                <a:srgbClr val="FF0000"/>
              </a:solidFill>
            </a:endParaRPr>
          </a:p>
        </p:txBody>
      </p:sp>
      <p:sp>
        <p:nvSpPr>
          <p:cNvPr id="5" name="文本4"/>
          <p:cNvSpPr txBox="1"/>
          <p:nvPr>
            <p:custDataLst>
              <p:tags r:id="rId3"/>
            </p:custDataLst>
          </p:nvPr>
        </p:nvSpPr>
        <p:spPr>
          <a:xfrm>
            <a:off x="604739" y="2682940"/>
            <a:ext cx="11089481" cy="497173"/>
          </a:xfrm>
          <a:prstGeom prst="rect">
            <a:avLst/>
          </a:prstGeom>
          <a:noFill/>
        </p:spPr>
        <p:txBody>
          <a:bodyPr wrap="square" anchor="t">
            <a:normAutofit fontScale="90000"/>
          </a:bodyPr>
          <a:lstStyle/>
          <a:p>
            <a:pPr marL="0" algn="l"/>
            <a:r>
              <a:rPr lang="zh-CN" altLang="en-US" sz="2100" b="0" i="0" dirty="0">
                <a:solidFill>
                  <a:srgbClr val="FF0000"/>
                </a:solidFill>
              </a:rPr>
              <a:t>Their shrieks of joy mixed with the constant crash of waves and cries of distant seagulls.</a:t>
            </a:r>
            <a:endParaRPr lang="zh-CN" altLang="en-US" sz="2100" b="0" i="0" dirty="0">
              <a:solidFill>
                <a:srgbClr val="FF0000"/>
              </a:solidFill>
            </a:endParaRPr>
          </a:p>
        </p:txBody>
      </p:sp>
      <p:sp>
        <p:nvSpPr>
          <p:cNvPr id="6" name="文本5"/>
          <p:cNvSpPr txBox="1"/>
          <p:nvPr>
            <p:custDataLst>
              <p:tags r:id="rId4"/>
            </p:custDataLst>
          </p:nvPr>
        </p:nvSpPr>
        <p:spPr>
          <a:xfrm>
            <a:off x="312420" y="3658235"/>
            <a:ext cx="11664950" cy="497205"/>
          </a:xfrm>
          <a:prstGeom prst="rect">
            <a:avLst/>
          </a:prstGeom>
          <a:noFill/>
        </p:spPr>
        <p:txBody>
          <a:bodyPr wrap="square" anchor="t"/>
          <a:lstStyle/>
          <a:p>
            <a:pPr marL="0" algn="l"/>
            <a:r>
              <a:rPr lang="zh-CN" altLang="en-US" sz="2000" b="0" i="0" dirty="0">
                <a:solidFill>
                  <a:srgbClr val="FF0000"/>
                </a:solidFill>
              </a:rPr>
              <a:t>“My castle is bigger than yours!” one shouted, pointing at his dripping sand creation.</a:t>
            </a:r>
            <a:endParaRPr lang="zh-CN" altLang="en-US" sz="2000" b="0" i="0" dirty="0">
              <a:solidFill>
                <a:srgbClr val="FF0000"/>
              </a:solidFill>
            </a:endParaRPr>
          </a:p>
        </p:txBody>
      </p:sp>
      <p:sp>
        <p:nvSpPr>
          <p:cNvPr id="7" name="文本6"/>
          <p:cNvSpPr txBox="1"/>
          <p:nvPr>
            <p:custDataLst>
              <p:tags r:id="rId5"/>
            </p:custDataLst>
          </p:nvPr>
        </p:nvSpPr>
        <p:spPr>
          <a:xfrm>
            <a:off x="1013193" y="4493435"/>
            <a:ext cx="10363791" cy="467963"/>
          </a:xfrm>
          <a:prstGeom prst="rect">
            <a:avLst/>
          </a:prstGeom>
          <a:noFill/>
        </p:spPr>
        <p:txBody>
          <a:bodyPr anchor="t"/>
          <a:lstStyle/>
          <a:p>
            <a:pPr marL="0" algn="l"/>
            <a:endParaRPr lang="zh-CN" altLang="en-US" sz="1900" b="0" i="0" dirty="0">
              <a:solidFill>
                <a:schemeClr val="tx1"/>
              </a:solidFill>
            </a:endParaRPr>
          </a:p>
        </p:txBody>
      </p:sp>
      <p:sp>
        <p:nvSpPr>
          <p:cNvPr id="8" name="文本7"/>
          <p:cNvSpPr txBox="1"/>
          <p:nvPr>
            <p:custDataLst>
              <p:tags r:id="rId6"/>
            </p:custDataLst>
          </p:nvPr>
        </p:nvSpPr>
        <p:spPr>
          <a:xfrm>
            <a:off x="573345" y="4562599"/>
            <a:ext cx="10719911" cy="833056"/>
          </a:xfrm>
          <a:prstGeom prst="rect">
            <a:avLst/>
          </a:prstGeom>
          <a:noFill/>
        </p:spPr>
        <p:txBody>
          <a:bodyPr wrap="square" anchor="t">
            <a:normAutofit/>
          </a:bodyPr>
          <a:lstStyle/>
          <a:p>
            <a:pPr marL="0" algn="l"/>
            <a:r>
              <a:rPr lang="zh-CN" altLang="en-US" sz="2200" b="0" i="0" dirty="0">
                <a:solidFill>
                  <a:srgbClr val="FF0000"/>
                </a:solidFill>
              </a:rPr>
              <a:t>One girl tirelessly dug a deep moat with a yellow plastic shovel, while another chased the retreating water.</a:t>
            </a:r>
            <a:endParaRPr lang="zh-CN" altLang="en-US" sz="2200" b="0" i="0" dirty="0">
              <a:solidFill>
                <a:srgbClr val="FF0000"/>
              </a:solidFill>
            </a:endParaRPr>
          </a:p>
        </p:txBody>
      </p:sp>
      <p:sp>
        <p:nvSpPr>
          <p:cNvPr id="9" name="文本8"/>
          <p:cNvSpPr txBox="1"/>
          <p:nvPr>
            <p:custDataLst>
              <p:tags r:id="rId7"/>
            </p:custDataLst>
          </p:nvPr>
        </p:nvSpPr>
        <p:spPr>
          <a:xfrm>
            <a:off x="693591" y="5802782"/>
            <a:ext cx="10135191" cy="540988"/>
          </a:xfrm>
          <a:prstGeom prst="rect">
            <a:avLst/>
          </a:prstGeom>
          <a:noFill/>
        </p:spPr>
        <p:txBody>
          <a:bodyPr wrap="square" anchor="t">
            <a:normAutofit fontScale="90000"/>
          </a:bodyPr>
          <a:lstStyle/>
          <a:p>
            <a:pPr marL="0" algn="l"/>
            <a:r>
              <a:rPr lang="zh-CN" altLang="en-US" sz="2400" b="0" i="0" dirty="0">
                <a:solidFill>
                  <a:srgbClr val="FF0000"/>
                </a:solidFill>
              </a:rPr>
              <a:t>A sense of pure, uncomplicated happiness filled the warm afternoon air.</a:t>
            </a:r>
            <a:endParaRPr lang="zh-CN" altLang="en-US" sz="2400" b="0" i="0" dirty="0">
              <a:solidFill>
                <a:srgbClr val="FF0000"/>
              </a:solidFill>
            </a:endParaRPr>
          </a:p>
        </p:txBody>
      </p:sp>
      <p:sp>
        <p:nvSpPr>
          <p:cNvPr id="11" name="标题 10"/>
          <p:cNvSpPr>
            <a:spLocks noGrp="1"/>
          </p:cNvSpPr>
          <p:nvPr>
            <p:ph type="title"/>
            <p:custDataLst>
              <p:tags r:id="rId8"/>
            </p:custDataLst>
          </p:nvPr>
        </p:nvSpPr>
        <p:spPr>
          <a:xfrm>
            <a:off x="28575" y="0"/>
            <a:ext cx="11949430" cy="720090"/>
          </a:xfrm>
        </p:spPr>
        <p:txBody>
          <a:bodyPr vert="horz" lIns="91440" tIns="45720" rIns="91440" bIns="45720" rtlCol="0" anchor="ctr">
            <a:normAutofit fontScale="90000"/>
          </a:bodyPr>
          <a:lstStyle/>
          <a:p>
            <a:pPr lvl="0" algn="l">
              <a:buClrTx/>
              <a:buSzTx/>
              <a:buFontTx/>
            </a:pPr>
            <a:r>
              <a:rPr lang="en-US" altLang="zh-CN" dirty="0">
                <a:solidFill>
                  <a:srgbClr val="FF0000"/>
                </a:solidFill>
                <a:sym typeface="+mn-ea"/>
              </a:rPr>
              <a:t>Expand the following basic sentence using the "five-sense" detail expansion method.</a:t>
            </a:r>
            <a:endParaRPr lang="zh-CN" altLang="en-US" dirty="0">
              <a:sym typeface="+mn-ea"/>
            </a:endParaRPr>
          </a:p>
        </p:txBody>
      </p:sp>
      <p:sp>
        <p:nvSpPr>
          <p:cNvPr id="15" name="文本框 14"/>
          <p:cNvSpPr txBox="1"/>
          <p:nvPr/>
        </p:nvSpPr>
        <p:spPr>
          <a:xfrm>
            <a:off x="387350" y="720090"/>
            <a:ext cx="8148320" cy="829945"/>
          </a:xfrm>
          <a:prstGeom prst="rect">
            <a:avLst/>
          </a:prstGeom>
          <a:noFill/>
        </p:spPr>
        <p:txBody>
          <a:bodyPr wrap="square" rtlCol="0" anchor="t">
            <a:spAutoFit/>
          </a:bodyPr>
          <a:p>
            <a:pPr marL="0" algn="l"/>
            <a:r>
              <a:rPr lang="zh-CN" altLang="en-US" sz="2400" b="1" dirty="0">
                <a:solidFill>
                  <a:srgbClr val="FF0000"/>
                </a:solidFill>
                <a:sym typeface="+mn-ea"/>
              </a:rPr>
              <a:t>基础句：​</a:t>
            </a:r>
            <a:r>
              <a:rPr lang="zh-CN" altLang="en-US" sz="2400" dirty="0">
                <a:solidFill>
                  <a:srgbClr val="FF0000"/>
                </a:solidFill>
                <a:sym typeface="+mn-ea"/>
              </a:rPr>
              <a:t>​ The children played on the beach.</a:t>
            </a:r>
            <a:endParaRPr lang="zh-CN" altLang="en-US" sz="2400" b="0" i="0" dirty="0">
              <a:solidFill>
                <a:srgbClr val="FF0000"/>
              </a:solidFill>
            </a:endParaRPr>
          </a:p>
          <a:p>
            <a:pPr marL="0" algn="l"/>
            <a:r>
              <a:rPr lang="zh-CN" altLang="en-US" sz="2400" dirty="0">
                <a:sym typeface="+mn-ea"/>
              </a:rPr>
              <a:t>​</a:t>
            </a:r>
            <a:r>
              <a:rPr lang="zh-CN" altLang="en-US" sz="2400" b="1" dirty="0">
                <a:sym typeface="+mn-ea"/>
              </a:rPr>
              <a:t>增添细节后：​</a:t>
            </a:r>
            <a:r>
              <a:rPr lang="zh-CN" altLang="en-US" sz="2400" dirty="0">
                <a:sym typeface="+mn-ea"/>
              </a:rPr>
              <a:t>​</a:t>
            </a:r>
            <a:endParaRPr lang="zh-CN" altLang="en-US" sz="2400" dirty="0">
              <a:sym typeface="+mn-ea"/>
            </a:endParaRPr>
          </a:p>
        </p:txBody>
      </p:sp>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3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3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3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3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1"/>
          <p:cNvSpPr txBox="1"/>
          <p:nvPr>
            <p:custDataLst>
              <p:tags r:id="rId1"/>
            </p:custDataLst>
          </p:nvPr>
        </p:nvSpPr>
        <p:spPr>
          <a:xfrm>
            <a:off x="542925" y="1706880"/>
            <a:ext cx="11106150" cy="404495"/>
          </a:xfrm>
          <a:prstGeom prst="rect">
            <a:avLst/>
          </a:prstGeom>
          <a:noFill/>
        </p:spPr>
        <p:txBody>
          <a:bodyPr wrap="square" anchor="t"/>
          <a:lstStyle/>
          <a:p>
            <a:pPr marL="0" algn="l"/>
            <a:r>
              <a:rPr lang="zh-CN" altLang="en-US" sz="2800" b="1" i="0" dirty="0">
                <a:solidFill>
                  <a:srgbClr val="FF0000"/>
                </a:solidFill>
              </a:rPr>
              <a:t>基础句：​</a:t>
            </a:r>
            <a:r>
              <a:rPr lang="zh-CN" altLang="en-US" sz="2800" b="0" i="0" dirty="0">
                <a:solidFill>
                  <a:srgbClr val="FF0000"/>
                </a:solidFill>
              </a:rPr>
              <a:t>​ The children played on the beach.</a:t>
            </a:r>
            <a:endParaRPr lang="zh-CN" altLang="en-US" sz="2800" b="0" i="0" dirty="0">
              <a:solidFill>
                <a:srgbClr val="FF0000"/>
              </a:solidFill>
            </a:endParaRPr>
          </a:p>
        </p:txBody>
      </p:sp>
      <p:sp>
        <p:nvSpPr>
          <p:cNvPr id="4" name="文本3"/>
          <p:cNvSpPr txBox="1"/>
          <p:nvPr>
            <p:custDataLst>
              <p:tags r:id="rId2"/>
            </p:custDataLst>
          </p:nvPr>
        </p:nvSpPr>
        <p:spPr>
          <a:xfrm>
            <a:off x="543135" y="2245271"/>
            <a:ext cx="10620375" cy="2822035"/>
          </a:xfrm>
          <a:prstGeom prst="rect">
            <a:avLst/>
          </a:prstGeom>
          <a:noFill/>
        </p:spPr>
        <p:txBody>
          <a:bodyPr anchor="t"/>
          <a:lstStyle/>
          <a:p>
            <a:pPr marL="0" algn="l"/>
            <a:r>
              <a:rPr lang="zh-CN" altLang="en-US" sz="2400" b="0" i="0" dirty="0">
                <a:solidFill>
                  <a:schemeClr val="tx1"/>
                </a:solidFill>
              </a:rPr>
              <a:t>​</a:t>
            </a:r>
            <a:r>
              <a:rPr lang="zh-CN" altLang="en-US" sz="2400" b="1" i="0" dirty="0">
                <a:solidFill>
                  <a:schemeClr val="tx1"/>
                </a:solidFill>
              </a:rPr>
              <a:t>增添细节后：​</a:t>
            </a:r>
            <a:r>
              <a:rPr lang="zh-CN" altLang="en-US" sz="2400" b="0" i="0" dirty="0">
                <a:solidFill>
                  <a:schemeClr val="tx1"/>
                </a:solidFill>
              </a:rPr>
              <a:t>​​</a:t>
            </a:r>
            <a:endParaRPr lang="zh-CN" altLang="en-US" sz="2400" b="0" i="0" dirty="0">
              <a:solidFill>
                <a:schemeClr val="tx1"/>
              </a:solidFill>
            </a:endParaRPr>
          </a:p>
          <a:p>
            <a:pPr marL="0" algn="l"/>
            <a:r>
              <a:rPr lang="zh-CN" altLang="en-US" sz="2800" b="0" i="0" dirty="0">
                <a:solidFill>
                  <a:schemeClr val="accent1">
                    <a:lumMod val="50000"/>
                  </a:schemeClr>
                </a:solidFill>
              </a:rPr>
              <a:t>The children played on the beach under the golden light of the setting sun. Their shrieks of joy mixed with the crash of waves and cries of seagulls. “My castle is bigger than yours!” one shouted, pointing at his sandy creation. Around him, one girl tirelessly dug a deep moat with a yellow plastic shovel, while another chased the retreating water, filling the warm air with a sense of pure, uncomplicated happiness.</a:t>
            </a:r>
            <a:endParaRPr lang="zh-CN" altLang="en-US" sz="2800" b="0" i="0" dirty="0">
              <a:solidFill>
                <a:schemeClr val="accent1">
                  <a:lumMod val="50000"/>
                </a:schemeClr>
              </a:solidFill>
            </a:endParaRPr>
          </a:p>
        </p:txBody>
      </p:sp>
      <p:sp>
        <p:nvSpPr>
          <p:cNvPr id="6" name="标题 5"/>
          <p:cNvSpPr>
            <a:spLocks noGrp="1"/>
          </p:cNvSpPr>
          <p:nvPr>
            <p:ph type="title"/>
            <p:custDataLst>
              <p:tags r:id="rId3"/>
            </p:custDataLst>
          </p:nvPr>
        </p:nvSpPr>
        <p:spPr>
          <a:xfrm>
            <a:off x="542925" y="201250"/>
            <a:ext cx="10800000" cy="720000"/>
          </a:xfrm>
        </p:spPr>
        <p:txBody>
          <a:bodyPr vert="horz" lIns="91440" tIns="45720" rIns="91440" bIns="45720" rtlCol="0" anchor="ctr">
            <a:normAutofit fontScale="90000"/>
          </a:bodyPr>
          <a:lstStyle/>
          <a:p>
            <a:pPr lvl="0" algn="l">
              <a:buClrTx/>
              <a:buSzTx/>
              <a:buFontTx/>
            </a:pPr>
            <a:br>
              <a:rPr lang="en-US" altLang="zh-CN" dirty="0">
                <a:solidFill>
                  <a:srgbClr val="FF0000"/>
                </a:solidFill>
                <a:sym typeface="+mn-ea"/>
              </a:rPr>
            </a:br>
            <a:r>
              <a:rPr lang="en-US" altLang="zh-CN" dirty="0">
                <a:solidFill>
                  <a:srgbClr val="FF0000"/>
                </a:solidFill>
                <a:sym typeface="+mn-ea"/>
              </a:rPr>
              <a:t>Expand the following basic sentence using the "five-sense" detail expansion method.</a:t>
            </a:r>
            <a:endParaRPr lang="zh-CN" altLang="en-US" dirty="0">
              <a:solidFill>
                <a:srgbClr val="FF0000"/>
              </a:solidFill>
              <a:sym typeface="+mn-ea"/>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3"/>
          <p:cNvSpPr txBox="1"/>
          <p:nvPr/>
        </p:nvSpPr>
        <p:spPr>
          <a:xfrm>
            <a:off x="495935" y="95885"/>
            <a:ext cx="11072495" cy="248920"/>
          </a:xfrm>
          <a:prstGeom prst="rect">
            <a:avLst/>
          </a:prstGeom>
          <a:noFill/>
        </p:spPr>
        <p:txBody>
          <a:bodyPr anchor="t"/>
          <a:p>
            <a:pPr marL="0" algn="l"/>
            <a:r>
              <a:rPr lang="zh-CN" altLang="en-US" b="0" i="0" dirty="0">
                <a:solidFill>
                  <a:schemeClr val="tx1">
                    <a:alpha val="100000"/>
                  </a:schemeClr>
                </a:solidFill>
                <a:latin typeface="Times New Roman" panose="02020603050405020304"/>
                <a:ea typeface="Times New Roman" panose="02020603050405020304"/>
              </a:rPr>
              <a:t>第二节（满分</a:t>
            </a:r>
            <a:r>
              <a:rPr lang="en-US" altLang="zh-CN" b="0" i="0" dirty="0">
                <a:solidFill>
                  <a:schemeClr val="tx1">
                    <a:alpha val="100000"/>
                  </a:schemeClr>
                </a:solidFill>
                <a:latin typeface="Times New Roman" panose="02020603050405020304"/>
                <a:ea typeface="Times New Roman" panose="02020603050405020304"/>
              </a:rPr>
              <a:t> 25 </a:t>
            </a:r>
            <a:r>
              <a:rPr lang="zh-CN" altLang="en-US" b="0" i="0" dirty="0">
                <a:solidFill>
                  <a:schemeClr val="tx1">
                    <a:alpha val="100000"/>
                  </a:schemeClr>
                </a:solidFill>
                <a:latin typeface="Times New Roman" panose="02020603050405020304"/>
                <a:ea typeface="Times New Roman" panose="02020603050405020304"/>
              </a:rPr>
              <a:t>分）阅读下面材料</a:t>
            </a:r>
            <a:r>
              <a:rPr lang="en-US" altLang="zh-CN" b="0" i="0" dirty="0">
                <a:solidFill>
                  <a:schemeClr val="tx1">
                    <a:alpha val="100000"/>
                  </a:schemeClr>
                </a:solidFill>
                <a:latin typeface="Times New Roman" panose="02020603050405020304"/>
                <a:ea typeface="Times New Roman" panose="02020603050405020304"/>
              </a:rPr>
              <a:t>, </a:t>
            </a:r>
            <a:r>
              <a:rPr lang="zh-CN" altLang="en-US" b="0" i="0" dirty="0">
                <a:solidFill>
                  <a:schemeClr val="tx1">
                    <a:alpha val="100000"/>
                  </a:schemeClr>
                </a:solidFill>
                <a:latin typeface="Times New Roman" panose="02020603050405020304"/>
                <a:ea typeface="Times New Roman" panose="02020603050405020304"/>
              </a:rPr>
              <a:t>根据其内容和所给段落开头语续写两段</a:t>
            </a:r>
            <a:r>
              <a:rPr lang="en-US" altLang="zh-CN" b="0" i="0" dirty="0">
                <a:solidFill>
                  <a:schemeClr val="tx1">
                    <a:alpha val="100000"/>
                  </a:schemeClr>
                </a:solidFill>
                <a:latin typeface="Times New Roman" panose="02020603050405020304"/>
                <a:ea typeface="Times New Roman" panose="02020603050405020304"/>
              </a:rPr>
              <a:t>, </a:t>
            </a:r>
            <a:r>
              <a:rPr lang="zh-CN" altLang="en-US" b="0" i="0" dirty="0">
                <a:solidFill>
                  <a:schemeClr val="tx1">
                    <a:alpha val="100000"/>
                  </a:schemeClr>
                </a:solidFill>
                <a:latin typeface="Times New Roman" panose="02020603050405020304"/>
                <a:ea typeface="Times New Roman" panose="02020603050405020304"/>
              </a:rPr>
              <a:t>使之构成一篇完整的短文。</a:t>
            </a:r>
            <a:endParaRPr lang="zh-CN" altLang="en-US" b="0" i="0" dirty="0">
              <a:solidFill>
                <a:schemeClr val="tx1">
                  <a:alpha val="100000"/>
                </a:schemeClr>
              </a:solidFill>
              <a:latin typeface="Times New Roman" panose="02020603050405020304"/>
              <a:ea typeface="Times New Roman" panose="02020603050405020304"/>
            </a:endParaRPr>
          </a:p>
        </p:txBody>
      </p:sp>
      <p:sp>
        <p:nvSpPr>
          <p:cNvPr id="2" name="文本1"/>
          <p:cNvSpPr txBox="1"/>
          <p:nvPr/>
        </p:nvSpPr>
        <p:spPr>
          <a:xfrm>
            <a:off x="304165" y="344805"/>
            <a:ext cx="11732260" cy="5065395"/>
          </a:xfrm>
          <a:prstGeom prst="rect">
            <a:avLst/>
          </a:prstGeom>
          <a:noFill/>
        </p:spPr>
        <p:txBody>
          <a:bodyPr anchor="t"/>
          <a:p>
            <a:pPr marL="0" algn="l"/>
            <a:r>
              <a:rPr lang="zh-CN" altLang="en-US" sz="2000" i="0" dirty="0">
                <a:solidFill>
                  <a:schemeClr val="tx1">
                    <a:alpha val="100000"/>
                  </a:schemeClr>
                </a:solidFill>
                <a:latin typeface="Times New Roman" panose="02020603050405020304"/>
                <a:ea typeface="Times New Roman" panose="02020603050405020304"/>
              </a:rPr>
              <a:t>    As the school year wrapped up and the first days of summer vacation stretched out before them, Max, Ava, and Sam had a perfect day planned at their usual community park. This tidy little park was their go-to spot for unwinding and just enjoying some precious leisure time.</a:t>
            </a:r>
            <a:endParaRPr lang="zh-CN" altLang="en-US" sz="2000" i="0" dirty="0">
              <a:solidFill>
                <a:schemeClr val="tx1">
                  <a:alpha val="100000"/>
                </a:schemeClr>
              </a:solidFill>
              <a:latin typeface="Times New Roman" panose="02020603050405020304"/>
              <a:ea typeface="Times New Roman" panose="02020603050405020304"/>
            </a:endParaRPr>
          </a:p>
          <a:p>
            <a:pPr marL="0" algn="l"/>
            <a:r>
              <a:rPr lang="en-US" altLang="zh-CN" sz="2000" i="0" dirty="0">
                <a:solidFill>
                  <a:schemeClr val="tx1">
                    <a:alpha val="100000"/>
                  </a:schemeClr>
                </a:solidFill>
                <a:latin typeface="Times New Roman" panose="02020603050405020304"/>
                <a:ea typeface="Times New Roman" panose="02020603050405020304"/>
              </a:rPr>
              <a:t>    </a:t>
            </a:r>
            <a:r>
              <a:rPr lang="zh-CN" altLang="en-US" sz="2000" dirty="0">
                <a:solidFill>
                  <a:schemeClr val="tx1">
                    <a:alpha val="100000"/>
                  </a:schemeClr>
                </a:solidFill>
                <a:latin typeface="Times New Roman" panose="02020603050405020304"/>
                <a:ea typeface="Times New Roman" panose="02020603050405020304"/>
                <a:sym typeface="+mn-ea"/>
              </a:rPr>
              <a:t> Max rushed ahead with a soccer ball under his arm, Ava and Sam trailing closely behind, full of energy. It was the kind of day that promised endless fun and carefree laughter. But as they stepped into the park, their heart sank. The once-beloved playground was now a chaotic mess of discarded trash -- candy wrappers stuck in the slide's metal bars, plastic bottles rolling in the wind, and chip bags lying underfoot.</a:t>
            </a:r>
            <a:endParaRPr lang="zh-CN" altLang="en-US" sz="2000" i="0" dirty="0">
              <a:solidFill>
                <a:schemeClr val="tx1">
                  <a:alpha val="100000"/>
                </a:schemeClr>
              </a:solidFill>
              <a:latin typeface="Times New Roman" panose="02020603050405020304"/>
              <a:ea typeface="Times New Roman" panose="02020603050405020304"/>
            </a:endParaRPr>
          </a:p>
          <a:p>
            <a:pPr marL="0" algn="l"/>
            <a:r>
              <a:rPr lang="zh-CN" altLang="en-US" sz="2000" dirty="0">
                <a:solidFill>
                  <a:schemeClr val="tx1">
                    <a:alpha val="100000"/>
                  </a:schemeClr>
                </a:solidFill>
                <a:latin typeface="Times New Roman" panose="02020603050405020304"/>
                <a:ea typeface="Times New Roman" panose="02020603050405020304"/>
                <a:sym typeface="+mn-ea"/>
              </a:rPr>
              <a:t>   “Look at this!” Ava shouted in disbelief as she pointed to the garbage near the swings. Max's face darkened with frustration. The three friends stood frozen, their eyes scanning the playground area. The once clean slides and swings were now buried under a layer of candy wrappers and plastic bottles. Ava cast a glanceat the walking trails, where garbage seemed to have taken over, with discarded bags and cans lying everywhere. Sam looked out at the grassy fields - a disaster. The park was vast, but every corner seemed to have been touched by the carelessness of others. </a:t>
            </a:r>
            <a:endParaRPr lang="zh-CN" altLang="en-US" sz="2000" dirty="0">
              <a:solidFill>
                <a:schemeClr val="tx1">
                  <a:alpha val="100000"/>
                </a:schemeClr>
              </a:solidFill>
              <a:latin typeface="Times New Roman" panose="02020603050405020304"/>
              <a:ea typeface="Times New Roman" panose="02020603050405020304"/>
              <a:sym typeface="+mn-ea"/>
            </a:endParaRPr>
          </a:p>
          <a:p>
            <a:pPr marL="0" algn="l"/>
            <a:r>
              <a:rPr lang="zh-CN" altLang="en-US" sz="2000" dirty="0">
                <a:solidFill>
                  <a:schemeClr val="tx1">
                    <a:alpha val="100000"/>
                  </a:schemeClr>
                </a:solidFill>
                <a:latin typeface="Times New Roman" panose="02020603050405020304"/>
                <a:ea typeface="Times New Roman" panose="02020603050405020304"/>
                <a:sym typeface="+mn-ea"/>
              </a:rPr>
              <a:t>    “Who would be so thoughtless?” Max whispered, shaking his head.</a:t>
            </a:r>
            <a:endParaRPr lang="zh-CN" altLang="en-US" sz="2000" i="0" dirty="0">
              <a:solidFill>
                <a:schemeClr val="tx1">
                  <a:alpha val="100000"/>
                </a:schemeClr>
              </a:solidFill>
              <a:latin typeface="Times New Roman" panose="02020603050405020304"/>
              <a:ea typeface="Times New Roman" panose="02020603050405020304"/>
            </a:endParaRPr>
          </a:p>
          <a:p>
            <a:pPr marL="0" algn="l"/>
            <a:r>
              <a:rPr lang="zh-CN" altLang="en-US" sz="2000" dirty="0">
                <a:solidFill>
                  <a:schemeClr val="tx1">
                    <a:alpha val="100000"/>
                  </a:schemeClr>
                </a:solidFill>
                <a:latin typeface="Times New Roman" panose="02020603050405020304"/>
                <a:ea typeface="Times New Roman" panose="02020603050405020304"/>
                <a:sym typeface="+mn-ea"/>
              </a:rPr>
              <a:t>    Sam kicked a plastic bottle in anger, sending it flying across the grass. “ It's not just thoughtless -it's disrespectful."</a:t>
            </a:r>
            <a:endParaRPr lang="zh-CN" altLang="en-US" sz="2000" i="0" dirty="0">
              <a:solidFill>
                <a:schemeClr val="tx1">
                  <a:alpha val="100000"/>
                </a:schemeClr>
              </a:solidFill>
              <a:latin typeface="Times New Roman" panose="02020603050405020304"/>
              <a:ea typeface="Times New Roman" panose="02020603050405020304"/>
            </a:endParaRPr>
          </a:p>
          <a:p>
            <a:pPr marL="0" algn="l"/>
            <a:r>
              <a:rPr lang="zh-CN" altLang="en-US" sz="2000" dirty="0">
                <a:solidFill>
                  <a:schemeClr val="tx1">
                    <a:alpha val="100000"/>
                  </a:schemeClr>
                </a:solidFill>
                <a:latin typeface="Times New Roman" panose="02020603050405020304"/>
                <a:ea typeface="Times New Roman" panose="02020603050405020304"/>
                <a:sym typeface="+mn-ea"/>
              </a:rPr>
              <a:t>    Ava sighed thoughtfully but suddenly her face lit up. “We can't just leave it like this. Why don't we do something about it? We can, say, form a Cleanup Squad(清洁小分队)…” she said, her voice soft but determined. </a:t>
            </a:r>
            <a:endParaRPr lang="zh-CN" altLang="en-US" sz="2000" i="0" dirty="0">
              <a:solidFill>
                <a:schemeClr val="tx1">
                  <a:alpha val="100000"/>
                </a:schemeClr>
              </a:solidFill>
              <a:latin typeface="Times New Roman" panose="02020603050405020304"/>
              <a:ea typeface="Times New Roman" panose="02020603050405020304"/>
            </a:endParaRPr>
          </a:p>
          <a:p>
            <a:pPr marL="0" algn="l"/>
            <a:r>
              <a:rPr lang="en-US" altLang="zh-CN" sz="2000" dirty="0">
                <a:solidFill>
                  <a:schemeClr val="tx1">
                    <a:alpha val="100000"/>
                  </a:schemeClr>
                </a:solidFill>
                <a:latin typeface="Times New Roman" panose="02020603050405020304"/>
                <a:ea typeface="Times New Roman" panose="02020603050405020304"/>
                <a:sym typeface="+mn-ea"/>
              </a:rPr>
              <a:t>     </a:t>
            </a:r>
            <a:r>
              <a:rPr lang="zh-CN" altLang="en-US" sz="2000" dirty="0">
                <a:solidFill>
                  <a:schemeClr val="tx1">
                    <a:alpha val="100000"/>
                  </a:schemeClr>
                </a:solidFill>
                <a:latin typeface="Times New Roman" panose="02020603050405020304"/>
                <a:ea typeface="Times New Roman" panose="02020603050405020304"/>
                <a:sym typeface="+mn-ea"/>
              </a:rPr>
              <a:t>注意：</a:t>
            </a:r>
            <a:r>
              <a:rPr lang="en-US" altLang="zh-CN" sz="2000" dirty="0">
                <a:solidFill>
                  <a:schemeClr val="tx1">
                    <a:alpha val="100000"/>
                  </a:schemeClr>
                </a:solidFill>
                <a:latin typeface="Times New Roman" panose="02020603050405020304"/>
                <a:ea typeface="Times New Roman" panose="02020603050405020304"/>
                <a:sym typeface="+mn-ea"/>
              </a:rPr>
              <a:t>1</a:t>
            </a:r>
            <a:r>
              <a:rPr lang="zh-CN" altLang="en-US" sz="2000" dirty="0">
                <a:solidFill>
                  <a:schemeClr val="tx1">
                    <a:alpha val="100000"/>
                  </a:schemeClr>
                </a:solidFill>
                <a:latin typeface="Times New Roman" panose="02020603050405020304"/>
                <a:ea typeface="Times New Roman" panose="02020603050405020304"/>
                <a:sym typeface="+mn-ea"/>
              </a:rPr>
              <a:t>、续写词数应为</a:t>
            </a:r>
            <a:r>
              <a:rPr lang="en-US" altLang="zh-CN" sz="2000" dirty="0">
                <a:solidFill>
                  <a:schemeClr val="tx1">
                    <a:alpha val="100000"/>
                  </a:schemeClr>
                </a:solidFill>
                <a:latin typeface="Times New Roman" panose="02020603050405020304"/>
                <a:ea typeface="Times New Roman" panose="02020603050405020304"/>
                <a:sym typeface="+mn-ea"/>
              </a:rPr>
              <a:t> 150 </a:t>
            </a:r>
            <a:r>
              <a:rPr lang="zh-CN" altLang="en-US" sz="2000" dirty="0">
                <a:solidFill>
                  <a:schemeClr val="tx1">
                    <a:alpha val="100000"/>
                  </a:schemeClr>
                </a:solidFill>
                <a:latin typeface="Times New Roman" panose="02020603050405020304"/>
                <a:ea typeface="Times New Roman" panose="02020603050405020304"/>
                <a:sym typeface="+mn-ea"/>
              </a:rPr>
              <a:t>左右；</a:t>
            </a:r>
            <a:r>
              <a:rPr lang="en-US" altLang="zh-CN" sz="2000" dirty="0">
                <a:solidFill>
                  <a:schemeClr val="tx1">
                    <a:alpha val="100000"/>
                  </a:schemeClr>
                </a:solidFill>
                <a:latin typeface="Times New Roman" panose="02020603050405020304"/>
                <a:ea typeface="Times New Roman" panose="02020603050405020304"/>
                <a:sym typeface="+mn-ea"/>
              </a:rPr>
              <a:t>2</a:t>
            </a:r>
            <a:r>
              <a:rPr lang="zh-CN" altLang="en-US" sz="2000" dirty="0">
                <a:solidFill>
                  <a:schemeClr val="tx1">
                    <a:alpha val="100000"/>
                  </a:schemeClr>
                </a:solidFill>
                <a:latin typeface="Times New Roman" panose="02020603050405020304"/>
                <a:ea typeface="Times New Roman" panose="02020603050405020304"/>
                <a:sym typeface="+mn-ea"/>
              </a:rPr>
              <a:t>、请按照如下格式在答题卡的相应位置作答。</a:t>
            </a:r>
            <a:endParaRPr lang="zh-CN" altLang="en-US" sz="2000" dirty="0">
              <a:solidFill>
                <a:schemeClr val="tx1">
                  <a:alpha val="100000"/>
                </a:schemeClr>
              </a:solidFill>
              <a:latin typeface="Times New Roman" panose="02020603050405020304"/>
              <a:ea typeface="Times New Roman" panose="02020603050405020304"/>
              <a:sym typeface="+mn-ea"/>
            </a:endParaRPr>
          </a:p>
          <a:p>
            <a:pPr marL="0" algn="l"/>
            <a:r>
              <a:rPr lang="en-US" altLang="zh-CN" sz="2000" dirty="0">
                <a:solidFill>
                  <a:schemeClr val="tx1">
                    <a:alpha val="100000"/>
                  </a:schemeClr>
                </a:solidFill>
                <a:latin typeface="Times New Roman" panose="02020603050405020304"/>
                <a:ea typeface="Times New Roman" panose="02020603050405020304"/>
                <a:sym typeface="+mn-ea"/>
              </a:rPr>
              <a:t>    </a:t>
            </a:r>
            <a:r>
              <a:rPr lang="zh-CN" altLang="en-US" sz="2000" dirty="0">
                <a:solidFill>
                  <a:schemeClr val="tx1">
                    <a:alpha val="100000"/>
                  </a:schemeClr>
                </a:solidFill>
                <a:latin typeface="Times New Roman" panose="02020603050405020304"/>
                <a:ea typeface="Times New Roman" panose="02020603050405020304"/>
                <a:sym typeface="+mn-ea"/>
              </a:rPr>
              <a:t>Max and Sam exchanged an excited glance.</a:t>
            </a:r>
            <a:r>
              <a:rPr lang="en-US" altLang="zh-CN" sz="2000" dirty="0">
                <a:solidFill>
                  <a:schemeClr val="tx1">
                    <a:alpha val="100000"/>
                  </a:schemeClr>
                </a:solidFill>
                <a:latin typeface="Times New Roman" panose="02020603050405020304"/>
                <a:ea typeface="Times New Roman" panose="02020603050405020304"/>
                <a:sym typeface="+mn-ea"/>
              </a:rPr>
              <a:t> __________________________</a:t>
            </a:r>
            <a:endParaRPr lang="zh-CN" altLang="en-US" sz="2000" i="0" dirty="0">
              <a:solidFill>
                <a:schemeClr val="tx1">
                  <a:alpha val="100000"/>
                </a:schemeClr>
              </a:solidFill>
              <a:latin typeface="Times New Roman" panose="02020603050405020304"/>
              <a:ea typeface="Times New Roman" panose="02020603050405020304"/>
            </a:endParaRPr>
          </a:p>
          <a:p>
            <a:pPr marL="0" algn="l"/>
            <a:r>
              <a:rPr lang="en-US" altLang="zh-CN" sz="2000" dirty="0">
                <a:solidFill>
                  <a:schemeClr val="tx1">
                    <a:alpha val="100000"/>
                  </a:schemeClr>
                </a:solidFill>
                <a:latin typeface="Times New Roman" panose="02020603050405020304"/>
                <a:ea typeface="Times New Roman" panose="02020603050405020304"/>
                <a:sym typeface="+mn-ea"/>
              </a:rPr>
              <a:t>   </a:t>
            </a:r>
            <a:r>
              <a:rPr lang="zh-CN" altLang="en-US" sz="2000" dirty="0">
                <a:solidFill>
                  <a:schemeClr val="tx1">
                    <a:alpha val="100000"/>
                  </a:schemeClr>
                </a:solidFill>
                <a:latin typeface="Times New Roman" panose="02020603050405020304"/>
                <a:ea typeface="Times New Roman" panose="02020603050405020304"/>
                <a:sym typeface="+mn-ea"/>
              </a:rPr>
              <a:t> Unexpectedly, other parkgoers joined in as they did the cleanup.</a:t>
            </a:r>
            <a:r>
              <a:rPr lang="en-US" altLang="zh-CN" sz="2000" dirty="0">
                <a:solidFill>
                  <a:schemeClr val="tx1">
                    <a:alpha val="100000"/>
                  </a:schemeClr>
                </a:solidFill>
                <a:latin typeface="Times New Roman" panose="02020603050405020304"/>
                <a:ea typeface="Times New Roman" panose="02020603050405020304"/>
                <a:sym typeface="+mn-ea"/>
              </a:rPr>
              <a:t>__________________________</a:t>
            </a:r>
            <a:endParaRPr lang="en-US" altLang="zh-CN" sz="2000" i="0" dirty="0">
              <a:solidFill>
                <a:schemeClr val="tx1">
                  <a:alpha val="100000"/>
                </a:schemeClr>
              </a:solidFill>
              <a:latin typeface="Times New Roman" panose="02020603050405020304"/>
              <a:ea typeface="Times New Roman" panose="02020603050405020304"/>
              <a:sym typeface="+mn-ea"/>
            </a:endParaRPr>
          </a:p>
        </p:txBody>
      </p:sp>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2"/>
          <p:cNvSpPr txBox="1"/>
          <p:nvPr>
            <p:custDataLst>
              <p:tags r:id="rId1"/>
            </p:custDataLst>
          </p:nvPr>
        </p:nvSpPr>
        <p:spPr>
          <a:xfrm>
            <a:off x="1034415" y="831850"/>
            <a:ext cx="10123805" cy="878205"/>
          </a:xfrm>
          <a:prstGeom prst="rect">
            <a:avLst/>
          </a:prstGeom>
          <a:noFill/>
        </p:spPr>
        <p:txBody>
          <a:bodyPr anchor="t"/>
          <a:lstStyle/>
          <a:p>
            <a:pPr marL="0" algn="l"/>
            <a:r>
              <a:rPr lang="en-US" altLang="zh-CN" sz="2500" b="0" i="0" dirty="0">
                <a:solidFill>
                  <a:schemeClr val="accent1">
                    <a:lumMod val="50000"/>
                  </a:schemeClr>
                </a:solidFill>
              </a:rPr>
              <a:t>"Five-sense" detailed sentences can construct scenes from multiple dimensions, make the plot more vivid and characters more three-dimensional, enable readers to deeply immerse themselves through sensory experiences, and enhance the appeal and readability of the text.</a:t>
            </a:r>
            <a:r>
              <a:rPr lang="zh-CN" altLang="en-US" sz="2500" b="0" i="0" dirty="0">
                <a:solidFill>
                  <a:schemeClr val="accent1">
                    <a:lumMod val="50000"/>
                  </a:schemeClr>
                </a:solidFill>
              </a:rPr>
              <a:t>“五感”细节句能多维度构建场景，使情节更生动、人物更立体，让读者从感官体验上深度代入，提升文本的感染力与可读性。</a:t>
            </a:r>
            <a:endParaRPr lang="zh-CN" altLang="en-US" sz="2500" b="0" i="0" dirty="0">
              <a:solidFill>
                <a:schemeClr val="accent1">
                  <a:lumMod val="50000"/>
                </a:schemeClr>
              </a:solidFill>
            </a:endParaRPr>
          </a:p>
        </p:txBody>
      </p:sp>
      <p:pic>
        <p:nvPicPr>
          <p:cNvPr id="5" name="图片 4"/>
          <p:cNvPicPr>
            <a:picLocks noChangeAspect="1"/>
          </p:cNvPicPr>
          <p:nvPr>
            <p:custDataLst>
              <p:tags r:id="rId2"/>
            </p:custDataLst>
          </p:nvPr>
        </p:nvPicPr>
        <p:blipFill>
          <a:blip r:embed="rId3"/>
          <a:stretch>
            <a:fillRect/>
          </a:stretch>
        </p:blipFill>
        <p:spPr>
          <a:xfrm>
            <a:off x="6797675" y="3107055"/>
            <a:ext cx="3693160" cy="3693160"/>
          </a:xfrm>
          <a:prstGeom prst="rect">
            <a:avLst/>
          </a:prstGeom>
        </p:spPr>
      </p:pic>
      <p:sp>
        <p:nvSpPr>
          <p:cNvPr id="6" name="文本框 5"/>
          <p:cNvSpPr txBox="1"/>
          <p:nvPr>
            <p:custDataLst>
              <p:tags r:id="rId4"/>
            </p:custDataLst>
          </p:nvPr>
        </p:nvSpPr>
        <p:spPr>
          <a:xfrm>
            <a:off x="1103630" y="3244850"/>
            <a:ext cx="6170295" cy="2948940"/>
          </a:xfrm>
          <a:prstGeom prst="rect">
            <a:avLst/>
          </a:prstGeom>
          <a:noFill/>
        </p:spPr>
        <p:txBody>
          <a:bodyPr wrap="square" rtlCol="0">
            <a:normAutofit fontScale="90000"/>
          </a:bodyPr>
          <a:p>
            <a:r>
              <a:rPr lang="en-US" altLang="zh-CN" sz="4000">
                <a:solidFill>
                  <a:schemeClr val="tx1"/>
                </a:solidFill>
              </a:rPr>
              <a:t>eyes---SEE</a:t>
            </a:r>
            <a:endParaRPr lang="en-US" altLang="zh-CN" sz="4000">
              <a:solidFill>
                <a:schemeClr val="tx1"/>
              </a:solidFill>
            </a:endParaRPr>
          </a:p>
          <a:p>
            <a:r>
              <a:rPr lang="en-US" altLang="zh-CN" sz="4000">
                <a:solidFill>
                  <a:schemeClr val="tx1"/>
                </a:solidFill>
              </a:rPr>
              <a:t>ears---HEAR</a:t>
            </a:r>
            <a:endParaRPr lang="en-US" altLang="zh-CN" sz="4000">
              <a:solidFill>
                <a:schemeClr val="tx1"/>
              </a:solidFill>
            </a:endParaRPr>
          </a:p>
          <a:p>
            <a:r>
              <a:rPr lang="en-US" altLang="zh-CN" sz="4000">
                <a:solidFill>
                  <a:schemeClr val="tx1"/>
                </a:solidFill>
              </a:rPr>
              <a:t>mouth---SAY</a:t>
            </a:r>
            <a:endParaRPr lang="en-US" altLang="zh-CN" sz="4000">
              <a:solidFill>
                <a:schemeClr val="tx1"/>
              </a:solidFill>
            </a:endParaRPr>
          </a:p>
          <a:p>
            <a:r>
              <a:rPr lang="en-US" altLang="zh-CN" sz="4000">
                <a:solidFill>
                  <a:schemeClr val="tx1"/>
                </a:solidFill>
              </a:rPr>
              <a:t>heart---THINK/FEEL</a:t>
            </a:r>
            <a:endParaRPr lang="en-US" altLang="zh-CN" sz="4000">
              <a:solidFill>
                <a:schemeClr val="tx1"/>
              </a:solidFill>
            </a:endParaRPr>
          </a:p>
          <a:p>
            <a:r>
              <a:rPr lang="en-US" altLang="zh-CN" sz="4000">
                <a:solidFill>
                  <a:schemeClr val="tx1"/>
                </a:solidFill>
              </a:rPr>
              <a:t>body parts---DO</a:t>
            </a:r>
            <a:endParaRPr lang="en-US" altLang="zh-CN" sz="4000">
              <a:solidFill>
                <a:schemeClr val="tx1"/>
              </a:solidFill>
            </a:endParaRPr>
          </a:p>
        </p:txBody>
      </p:sp>
      <p:sp>
        <p:nvSpPr>
          <p:cNvPr id="2" name="文本框 1"/>
          <p:cNvSpPr txBox="1"/>
          <p:nvPr/>
        </p:nvSpPr>
        <p:spPr>
          <a:xfrm>
            <a:off x="4492625" y="63500"/>
            <a:ext cx="3788410" cy="768350"/>
          </a:xfrm>
          <a:prstGeom prst="rect">
            <a:avLst/>
          </a:prstGeom>
          <a:noFill/>
        </p:spPr>
        <p:txBody>
          <a:bodyPr wrap="square" rtlCol="0">
            <a:spAutoFit/>
          </a:bodyPr>
          <a:p>
            <a:r>
              <a:rPr lang="en-US" altLang="zh-CN" sz="4400">
                <a:solidFill>
                  <a:srgbClr val="FF0000"/>
                </a:solidFill>
              </a:rPr>
              <a:t>Summary</a:t>
            </a:r>
            <a:endParaRPr lang="en-US" altLang="zh-CN" sz="4400">
              <a:solidFill>
                <a:srgbClr val="FF0000"/>
              </a:solidFill>
            </a:endParaRPr>
          </a:p>
        </p:txBody>
      </p:sp>
    </p:spTree>
    <p:custDataLst>
      <p:tags r:id="rId5"/>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A Clean Squad读后续写视频">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1322070" y="750570"/>
            <a:ext cx="9547225" cy="5357495"/>
          </a:xfrm>
          <a:prstGeom prst="rect">
            <a:avLst/>
          </a:prstGeom>
        </p:spPr>
      </p:pic>
      <p:sp>
        <p:nvSpPr>
          <p:cNvPr id="4" name="标题 3"/>
          <p:cNvSpPr>
            <a:spLocks noGrp="1"/>
          </p:cNvSpPr>
          <p:nvPr>
            <p:ph type="title"/>
            <p:custDataLst>
              <p:tags r:id="rId5"/>
            </p:custDataLst>
          </p:nvPr>
        </p:nvSpPr>
        <p:spPr>
          <a:xfrm>
            <a:off x="643255" y="0"/>
            <a:ext cx="4132580" cy="720090"/>
          </a:xfrm>
        </p:spPr>
        <p:txBody>
          <a:bodyPr vert="horz" lIns="91440" tIns="45720" rIns="91440" bIns="45720" rtlCol="0" anchor="ctr">
            <a:normAutofit/>
          </a:bodyPr>
          <a:lstStyle/>
          <a:p>
            <a:pPr lvl="0" algn="l">
              <a:buClrTx/>
              <a:buSzTx/>
              <a:buFontTx/>
            </a:pPr>
            <a:r>
              <a:rPr lang="zh-CN" altLang="en-US">
                <a:solidFill>
                  <a:srgbClr val="FF0000"/>
                </a:solidFill>
                <a:sym typeface="+mn-ea"/>
              </a:rPr>
              <a:t>Story Recap</a:t>
            </a:r>
            <a:r>
              <a:rPr lang="en-US" altLang="zh-CN">
                <a:solidFill>
                  <a:srgbClr val="FF0000"/>
                </a:solidFill>
                <a:sym typeface="+mn-ea"/>
              </a:rPr>
              <a:t> Video</a:t>
            </a:r>
            <a:endParaRPr lang="en-US" altLang="zh-CN">
              <a:solidFill>
                <a:srgbClr val="FF0000"/>
              </a:solidFill>
              <a:sym typeface="+mn-ea"/>
            </a:endParaRPr>
          </a:p>
        </p:txBody>
      </p:sp>
    </p:spTree>
    <p:custDataLst>
      <p:tags r:id="rId6"/>
    </p:custDataLst>
  </p:cSld>
  <p:clrMapOvr>
    <a:masterClrMapping/>
  </p:clrMapOvr>
  <p:timing>
    <p:tnLst>
      <p:par>
        <p:cTn id="1" dur="indefinite" restart="never" nodeType="tmRoot">
          <p:childTnLst>
            <p:video fullScrn="0">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3"/>
          <p:cNvSpPr txBox="1"/>
          <p:nvPr>
            <p:custDataLst>
              <p:tags r:id="rId1"/>
            </p:custDataLst>
          </p:nvPr>
        </p:nvSpPr>
        <p:spPr>
          <a:xfrm>
            <a:off x="219075" y="0"/>
            <a:ext cx="5586095" cy="628650"/>
          </a:xfrm>
          <a:prstGeom prst="rect">
            <a:avLst/>
          </a:prstGeom>
          <a:noFill/>
        </p:spPr>
        <p:txBody>
          <a:bodyPr wrap="square" anchor="t">
            <a:normAutofit/>
          </a:bodyPr>
          <a:p>
            <a:pPr marL="0" algn="l"/>
            <a:r>
              <a:rPr lang="en-US" altLang="zh-CN" sz="3000" b="0" i="0" dirty="0">
                <a:solidFill>
                  <a:srgbClr val="FF0000"/>
                </a:solidFill>
                <a:latin typeface="Times New Roman" panose="02020603050405020304" charset="0"/>
                <a:cs typeface="Times New Roman" panose="02020603050405020304" charset="0"/>
              </a:rPr>
              <a:t>Step 1 Read for Understanding</a:t>
            </a:r>
            <a:endParaRPr lang="en-US" altLang="zh-CN" sz="3000" b="0" i="0" dirty="0">
              <a:solidFill>
                <a:srgbClr val="FF0000"/>
              </a:solidFill>
              <a:latin typeface="Times New Roman" panose="02020603050405020304" charset="0"/>
              <a:cs typeface="Times New Roman" panose="02020603050405020304" charset="0"/>
            </a:endParaRPr>
          </a:p>
        </p:txBody>
      </p:sp>
      <p:graphicFrame>
        <p:nvGraphicFramePr>
          <p:cNvPr id="3" name="表格 2"/>
          <p:cNvGraphicFramePr/>
          <p:nvPr>
            <p:custDataLst>
              <p:tags r:id="rId2"/>
            </p:custDataLst>
          </p:nvPr>
        </p:nvGraphicFramePr>
        <p:xfrm>
          <a:off x="659130" y="579755"/>
          <a:ext cx="11193780" cy="6292215"/>
        </p:xfrm>
        <a:graphic>
          <a:graphicData uri="http://schemas.openxmlformats.org/drawingml/2006/table">
            <a:tbl>
              <a:tblPr/>
              <a:tblGrid>
                <a:gridCol w="2157730"/>
                <a:gridCol w="9036050"/>
              </a:tblGrid>
              <a:tr h="731520">
                <a:tc>
                  <a:txBody>
                    <a:bodyPr/>
                    <a:p>
                      <a:pPr marL="0" indent="0">
                        <a:spcBef>
                          <a:spcPct val="0"/>
                        </a:spcBef>
                        <a:spcAft>
                          <a:spcPct val="0"/>
                        </a:spcAft>
                      </a:pPr>
                      <a:r>
                        <a:rPr lang="en-US" altLang="zh-CN" sz="1800" b="0" i="0">
                          <a:solidFill>
                            <a:schemeClr val="tx1"/>
                          </a:solidFill>
                          <a:latin typeface="Arial Black" panose="020B0A04020102020204" charset="0"/>
                          <a:cs typeface="Arial Black" panose="020B0A04020102020204" charset="0"/>
                        </a:rPr>
                        <a:t>Characters</a:t>
                      </a:r>
                      <a:endParaRPr lang="en-US" altLang="zh-CN" sz="1800" b="0" i="0">
                        <a:solidFill>
                          <a:schemeClr val="tx1"/>
                        </a:solidFill>
                        <a:latin typeface="Arial Black" panose="020B0A04020102020204" charset="0"/>
                        <a:cs typeface="Arial Black" panose="020B0A04020102020204" charset="0"/>
                      </a:endParaRPr>
                    </a:p>
                  </a:txBody>
                  <a:tcPr marL="137477" marR="137477" marT="91757" marB="91757"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c>
                  <a:txBody>
                    <a:bodyPr/>
                    <a:p>
                      <a:pPr marL="0" indent="0">
                        <a:spcBef>
                          <a:spcPct val="0"/>
                        </a:spcBef>
                        <a:spcAft>
                          <a:spcPct val="0"/>
                        </a:spcAft>
                      </a:pPr>
                      <a:r>
                        <a:rPr lang="en-US" altLang="zh-CN" sz="1800" b="1">
                          <a:solidFill>
                            <a:schemeClr val="tx2">
                              <a:lumMod val="50000"/>
                              <a:lumOff val="50000"/>
                            </a:schemeClr>
                          </a:solidFill>
                          <a:latin typeface="Arial" panose="020B0604020202020204" pitchFamily="34" charset="0"/>
                          <a:cs typeface="Arial" panose="020B0604020202020204" pitchFamily="34" charset="0"/>
                          <a:sym typeface="+mn-ea"/>
                        </a:rPr>
                        <a:t>Max, Ava, and Sam (three friends planning to spend the first day of summer vacation at their community park)</a:t>
                      </a:r>
                      <a:endParaRPr lang="en-US" altLang="zh-CN" sz="1800" b="1" i="0">
                        <a:solidFill>
                          <a:schemeClr val="tx2">
                            <a:lumMod val="50000"/>
                            <a:lumOff val="50000"/>
                          </a:schemeClr>
                        </a:solidFill>
                        <a:latin typeface="Arial" panose="020B0604020202020204" pitchFamily="34" charset="0"/>
                        <a:cs typeface="Arial" panose="020B0604020202020204" pitchFamily="34" charset="0"/>
                        <a:sym typeface="+mn-ea"/>
                      </a:endParaRPr>
                    </a:p>
                  </a:txBody>
                  <a:tcPr marL="137477" marR="137477" marT="91757" marB="91757"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r>
              <a:tr h="457200">
                <a:tc>
                  <a:txBody>
                    <a:bodyPr/>
                    <a:p>
                      <a:pPr marL="0" indent="0">
                        <a:spcBef>
                          <a:spcPct val="0"/>
                        </a:spcBef>
                        <a:spcAft>
                          <a:spcPct val="0"/>
                        </a:spcAft>
                      </a:pPr>
                      <a:r>
                        <a:rPr lang="en-US" altLang="zh-CN" sz="1800" b="0" i="0">
                          <a:solidFill>
                            <a:schemeClr val="tx1"/>
                          </a:solidFill>
                          <a:latin typeface="Arial Black" panose="020B0A04020102020204" charset="0"/>
                          <a:cs typeface="Arial Black" panose="020B0A04020102020204" charset="0"/>
                        </a:rPr>
                        <a:t>When</a:t>
                      </a:r>
                      <a:endParaRPr lang="en-US" altLang="zh-CN" sz="1800" b="0" i="0">
                        <a:solidFill>
                          <a:schemeClr val="tx1"/>
                        </a:solidFill>
                        <a:latin typeface="Arial Black" panose="020B0A04020102020204" charset="0"/>
                        <a:cs typeface="Arial Black" panose="020B0A04020102020204" charset="0"/>
                      </a:endParaRPr>
                    </a:p>
                  </a:txBody>
                  <a:tcPr marL="137477" marR="137477" marT="91757" marB="91757"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c>
                  <a:txBody>
                    <a:bodyPr/>
                    <a:p>
                      <a:pPr marL="0" indent="0">
                        <a:spcBef>
                          <a:spcPct val="0"/>
                        </a:spcBef>
                        <a:spcAft>
                          <a:spcPct val="0"/>
                        </a:spcAft>
                        <a:buFont typeface="Arial" panose="020B0604020202020204"/>
                        <a:buNone/>
                      </a:pPr>
                      <a:r>
                        <a:rPr lang="en-US" altLang="zh-CN" sz="1800" b="1">
                          <a:solidFill>
                            <a:schemeClr val="tx2">
                              <a:lumMod val="50000"/>
                              <a:lumOff val="50000"/>
                            </a:schemeClr>
                          </a:solidFill>
                          <a:latin typeface="Arial" panose="020B0604020202020204" pitchFamily="34" charset="0"/>
                          <a:cs typeface="Arial" panose="020B0604020202020204" pitchFamily="34" charset="0"/>
                          <a:sym typeface="+mn-ea"/>
                        </a:rPr>
                        <a:t>The first day of summer vacation, right after the school year ended.</a:t>
                      </a:r>
                      <a:endParaRPr lang="en-US" altLang="zh-CN" sz="1800" b="1" i="0">
                        <a:solidFill>
                          <a:schemeClr val="tx2">
                            <a:lumMod val="50000"/>
                            <a:lumOff val="50000"/>
                          </a:schemeClr>
                        </a:solidFill>
                        <a:latin typeface="Arial" panose="020B0604020202020204" pitchFamily="34" charset="0"/>
                        <a:cs typeface="Arial" panose="020B0604020202020204" pitchFamily="34" charset="0"/>
                        <a:sym typeface="+mn-ea"/>
                      </a:endParaRPr>
                    </a:p>
                  </a:txBody>
                  <a:tcPr marL="137477" marR="137477" marT="91757" marB="91757"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r>
              <a:tr h="457200">
                <a:tc>
                  <a:txBody>
                    <a:bodyPr/>
                    <a:p>
                      <a:pPr marL="0" indent="0">
                        <a:spcBef>
                          <a:spcPct val="0"/>
                        </a:spcBef>
                        <a:spcAft>
                          <a:spcPct val="0"/>
                        </a:spcAft>
                      </a:pPr>
                      <a:r>
                        <a:rPr lang="en-US" altLang="zh-CN" sz="1800" b="0" i="0">
                          <a:solidFill>
                            <a:schemeClr val="tx1"/>
                          </a:solidFill>
                          <a:latin typeface="Arial Black" panose="020B0A04020102020204" charset="0"/>
                          <a:cs typeface="Arial Black" panose="020B0A04020102020204" charset="0"/>
                        </a:rPr>
                        <a:t>Where</a:t>
                      </a:r>
                      <a:endParaRPr lang="en-US" altLang="zh-CN" sz="1800" b="0" i="0">
                        <a:solidFill>
                          <a:schemeClr val="tx1"/>
                        </a:solidFill>
                        <a:latin typeface="Arial Black" panose="020B0A04020102020204" charset="0"/>
                        <a:cs typeface="Arial Black" panose="020B0A04020102020204" charset="0"/>
                      </a:endParaRPr>
                    </a:p>
                  </a:txBody>
                  <a:tcPr marL="137477" marR="137477" marT="91757" marB="91757"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c>
                  <a:txBody>
                    <a:bodyPr/>
                    <a:p>
                      <a:pPr marL="0" indent="0">
                        <a:spcBef>
                          <a:spcPct val="0"/>
                        </a:spcBef>
                        <a:spcAft>
                          <a:spcPct val="0"/>
                        </a:spcAft>
                        <a:buFont typeface="Arial" panose="020B0604020202020204"/>
                        <a:buNone/>
                      </a:pPr>
                      <a:r>
                        <a:rPr lang="en-US" altLang="zh-CN" sz="1800" b="1">
                          <a:solidFill>
                            <a:schemeClr val="tx2">
                              <a:lumMod val="50000"/>
                              <a:lumOff val="50000"/>
                            </a:schemeClr>
                          </a:solidFill>
                          <a:latin typeface="Arial" panose="020B0604020202020204" pitchFamily="34" charset="0"/>
                          <a:cs typeface="Arial" panose="020B0604020202020204" pitchFamily="34" charset="0"/>
                          <a:sym typeface="+mn-ea"/>
                        </a:rPr>
                        <a:t>Their usual community park.</a:t>
                      </a:r>
                      <a:endParaRPr lang="en-US" altLang="zh-CN" sz="1800" b="1" i="0">
                        <a:solidFill>
                          <a:schemeClr val="tx2">
                            <a:lumMod val="50000"/>
                            <a:lumOff val="50000"/>
                          </a:schemeClr>
                        </a:solidFill>
                        <a:latin typeface="Arial" panose="020B0604020202020204" pitchFamily="34" charset="0"/>
                        <a:cs typeface="Arial" panose="020B0604020202020204" pitchFamily="34" charset="0"/>
                        <a:sym typeface="+mn-ea"/>
                      </a:endParaRPr>
                    </a:p>
                  </a:txBody>
                  <a:tcPr marL="137477" marR="137477" marT="91757" marB="91757"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r>
              <a:tr h="1005840">
                <a:tc>
                  <a:txBody>
                    <a:bodyPr/>
                    <a:p>
                      <a:pPr marL="0" indent="0">
                        <a:spcBef>
                          <a:spcPct val="0"/>
                        </a:spcBef>
                        <a:spcAft>
                          <a:spcPct val="0"/>
                        </a:spcAft>
                      </a:pPr>
                      <a:r>
                        <a:rPr lang="en-US" altLang="zh-CN" sz="1800" b="0" i="0">
                          <a:solidFill>
                            <a:schemeClr val="tx1"/>
                          </a:solidFill>
                          <a:latin typeface="Arial Black" panose="020B0A04020102020204" charset="0"/>
                          <a:cs typeface="Arial Black" panose="020B0A04020102020204" charset="0"/>
                        </a:rPr>
                        <a:t>What</a:t>
                      </a:r>
                      <a:endParaRPr lang="en-US" altLang="zh-CN" sz="1800" b="0" i="0">
                        <a:solidFill>
                          <a:schemeClr val="tx1"/>
                        </a:solidFill>
                        <a:latin typeface="Arial Black" panose="020B0A04020102020204" charset="0"/>
                        <a:cs typeface="Arial Black" panose="020B0A04020102020204" charset="0"/>
                      </a:endParaRPr>
                    </a:p>
                  </a:txBody>
                  <a:tcPr marL="137477" marR="137477" marT="91757" marB="91757"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c>
                  <a:txBody>
                    <a:bodyPr/>
                    <a:p>
                      <a:pPr marL="0" indent="0">
                        <a:spcBef>
                          <a:spcPct val="0"/>
                        </a:spcBef>
                        <a:spcAft>
                          <a:spcPct val="0"/>
                        </a:spcAft>
                        <a:buFont typeface="Arial" panose="020B0604020202020204"/>
                        <a:buNone/>
                      </a:pPr>
                      <a:r>
                        <a:rPr lang="en-US" altLang="zh-CN" sz="1800" b="1">
                          <a:solidFill>
                            <a:schemeClr val="tx2">
                              <a:lumMod val="50000"/>
                              <a:lumOff val="50000"/>
                            </a:schemeClr>
                          </a:solidFill>
                          <a:latin typeface="Arial" panose="020B0604020202020204" pitchFamily="34" charset="0"/>
                          <a:cs typeface="Arial" panose="020B0604020202020204" pitchFamily="34" charset="0"/>
                          <a:sym typeface="+mn-ea"/>
                        </a:rPr>
                        <a:t>The three friends went to the park expecting a fun day, but found it littered with trash—candy wrappers, plastic bottles, chip bags, etc., all over the playground, trails, and fields.</a:t>
                      </a:r>
                      <a:endParaRPr lang="en-US" altLang="zh-CN" sz="1800" b="1" i="0">
                        <a:solidFill>
                          <a:schemeClr val="tx2">
                            <a:lumMod val="50000"/>
                            <a:lumOff val="50000"/>
                          </a:schemeClr>
                        </a:solidFill>
                        <a:latin typeface="Arial" panose="020B0604020202020204" pitchFamily="34" charset="0"/>
                        <a:cs typeface="Arial" panose="020B0604020202020204" pitchFamily="34" charset="0"/>
                        <a:sym typeface="+mn-ea"/>
                      </a:endParaRPr>
                    </a:p>
                  </a:txBody>
                  <a:tcPr marL="137477" marR="137477" marT="91757" marB="91757"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r>
              <a:tr h="731520">
                <a:tc>
                  <a:txBody>
                    <a:bodyPr/>
                    <a:p>
                      <a:pPr marL="0" indent="0">
                        <a:spcBef>
                          <a:spcPct val="0"/>
                        </a:spcBef>
                        <a:spcAft>
                          <a:spcPct val="0"/>
                        </a:spcAft>
                      </a:pPr>
                      <a:r>
                        <a:rPr lang="en-US" altLang="zh-CN" sz="1800" b="0" i="0">
                          <a:solidFill>
                            <a:schemeClr val="tx1"/>
                          </a:solidFill>
                          <a:latin typeface="Arial Black" panose="020B0A04020102020204" charset="0"/>
                          <a:cs typeface="Arial Black" panose="020B0A04020102020204" charset="0"/>
                        </a:rPr>
                        <a:t>Conflict/Problem</a:t>
                      </a:r>
                      <a:endParaRPr lang="en-US" altLang="zh-CN" sz="1800" b="0" i="0">
                        <a:solidFill>
                          <a:schemeClr val="tx1"/>
                        </a:solidFill>
                        <a:latin typeface="Arial Black" panose="020B0A04020102020204" charset="0"/>
                        <a:cs typeface="Arial Black" panose="020B0A04020102020204" charset="0"/>
                      </a:endParaRPr>
                    </a:p>
                  </a:txBody>
                  <a:tcPr marL="137477" marR="137477" marT="91757" marB="91757"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c>
                  <a:txBody>
                    <a:bodyPr/>
                    <a:p>
                      <a:pPr marL="0" indent="0">
                        <a:spcBef>
                          <a:spcPct val="0"/>
                        </a:spcBef>
                        <a:spcAft>
                          <a:spcPct val="0"/>
                        </a:spcAft>
                        <a:buFont typeface="Arial" panose="020B0604020202020204"/>
                        <a:buNone/>
                      </a:pPr>
                      <a:r>
                        <a:rPr lang="en-US" altLang="zh-CN" sz="1800" b="1">
                          <a:solidFill>
                            <a:schemeClr val="tx2">
                              <a:lumMod val="50000"/>
                              <a:lumOff val="50000"/>
                            </a:schemeClr>
                          </a:solidFill>
                          <a:latin typeface="Arial" panose="020B0604020202020204" pitchFamily="34" charset="0"/>
                          <a:cs typeface="Arial" panose="020B0604020202020204" pitchFamily="34" charset="0"/>
                          <a:sym typeface="+mn-ea"/>
                        </a:rPr>
                        <a:t>Their anticipated "perfect day" was disrupted by the park’s mess, and they had to decide whether and how to address the garbage.</a:t>
                      </a:r>
                      <a:endParaRPr lang="en-US" altLang="zh-CN" sz="1800" b="1" i="0">
                        <a:solidFill>
                          <a:schemeClr val="tx2">
                            <a:lumMod val="50000"/>
                            <a:lumOff val="50000"/>
                          </a:schemeClr>
                        </a:solidFill>
                        <a:latin typeface="Arial" panose="020B0604020202020204" pitchFamily="34" charset="0"/>
                        <a:cs typeface="Arial" panose="020B0604020202020204" pitchFamily="34" charset="0"/>
                        <a:sym typeface="+mn-ea"/>
                      </a:endParaRPr>
                    </a:p>
                  </a:txBody>
                  <a:tcPr marL="137477" marR="137477" marT="91757" marB="91757"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r>
              <a:tr h="731520">
                <a:tc>
                  <a:txBody>
                    <a:bodyPr/>
                    <a:p>
                      <a:pPr marL="0" indent="0">
                        <a:spcBef>
                          <a:spcPct val="0"/>
                        </a:spcBef>
                        <a:spcAft>
                          <a:spcPct val="0"/>
                        </a:spcAft>
                      </a:pPr>
                      <a:r>
                        <a:rPr lang="en-US" altLang="zh-CN" sz="1800" b="0" i="0">
                          <a:solidFill>
                            <a:schemeClr val="tx1"/>
                          </a:solidFill>
                          <a:latin typeface="Arial Black" panose="020B0A04020102020204" charset="0"/>
                          <a:cs typeface="Arial Black" panose="020B0A04020102020204" charset="0"/>
                        </a:rPr>
                        <a:t>Plot Line</a:t>
                      </a:r>
                      <a:endParaRPr lang="en-US" altLang="zh-CN" sz="1800" b="0" i="0">
                        <a:solidFill>
                          <a:schemeClr val="tx1"/>
                        </a:solidFill>
                        <a:latin typeface="Arial Black" panose="020B0A04020102020204" charset="0"/>
                        <a:cs typeface="Arial Black" panose="020B0A04020102020204" charset="0"/>
                      </a:endParaRPr>
                    </a:p>
                  </a:txBody>
                  <a:tcPr marL="137477" marR="137477" marT="91757" marB="91757"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c>
                  <a:txBody>
                    <a:bodyPr/>
                    <a:p>
                      <a:pPr marL="0" indent="0">
                        <a:spcBef>
                          <a:spcPct val="0"/>
                        </a:spcBef>
                        <a:spcAft>
                          <a:spcPct val="0"/>
                        </a:spcAft>
                      </a:pPr>
                      <a:r>
                        <a:rPr lang="en-US" altLang="zh-CN" sz="1800" b="1">
                          <a:solidFill>
                            <a:schemeClr val="tx2">
                              <a:lumMod val="50000"/>
                              <a:lumOff val="50000"/>
                            </a:schemeClr>
                          </a:solidFill>
                          <a:latin typeface="Arial" panose="020B0604020202020204" pitchFamily="34" charset="0"/>
                          <a:cs typeface="Arial" panose="020B0604020202020204" pitchFamily="34" charset="0"/>
                          <a:sym typeface="+mn-ea"/>
                        </a:rPr>
                        <a:t>Eagerness to enjoy the park → Disappointment and anger at the mess → Ava proposes forming a "Cleanup Squad" (a turning point)</a:t>
                      </a:r>
                      <a:endParaRPr lang="en-US" altLang="zh-CN" sz="1800" b="1" i="0">
                        <a:solidFill>
                          <a:schemeClr val="tx2">
                            <a:lumMod val="50000"/>
                            <a:lumOff val="50000"/>
                          </a:schemeClr>
                        </a:solidFill>
                        <a:latin typeface="Arial" panose="020B0604020202020204" pitchFamily="34" charset="0"/>
                        <a:cs typeface="Arial" panose="020B0604020202020204" pitchFamily="34" charset="0"/>
                        <a:sym typeface="+mn-ea"/>
                      </a:endParaRPr>
                    </a:p>
                  </a:txBody>
                  <a:tcPr marL="137477" marR="137477" marT="91757" marB="91757"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r>
              <a:tr h="1280160">
                <a:tc>
                  <a:txBody>
                    <a:bodyPr/>
                    <a:p>
                      <a:pPr marL="0" indent="0">
                        <a:spcBef>
                          <a:spcPct val="0"/>
                        </a:spcBef>
                        <a:spcAft>
                          <a:spcPct val="0"/>
                        </a:spcAft>
                      </a:pPr>
                      <a:r>
                        <a:rPr lang="en-US" altLang="zh-CN" sz="1800">
                          <a:latin typeface="Arial Black" panose="020B0A04020102020204" charset="0"/>
                          <a:cs typeface="Arial Black" panose="020B0A04020102020204" charset="0"/>
                          <a:sym typeface="+mn-ea"/>
                        </a:rPr>
                        <a:t>Emotional Line</a:t>
                      </a:r>
                      <a:endParaRPr lang="en-US" altLang="zh-CN" sz="1800" b="0" i="0">
                        <a:solidFill>
                          <a:srgbClr val="000000"/>
                        </a:solidFill>
                        <a:latin typeface="Arial Black" panose="020B0A04020102020204" charset="0"/>
                        <a:cs typeface="Arial Black" panose="020B0A04020102020204" charset="0"/>
                        <a:sym typeface="+mn-ea"/>
                      </a:endParaRPr>
                    </a:p>
                  </a:txBody>
                  <a:tcPr marL="137477" marR="137477" marT="91757" marB="91757"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c>
                  <a:txBody>
                    <a:bodyPr/>
                    <a:p>
                      <a:pPr marL="0" indent="0">
                        <a:spcBef>
                          <a:spcPct val="0"/>
                        </a:spcBef>
                        <a:spcAft>
                          <a:spcPct val="0"/>
                        </a:spcAft>
                        <a:buFont typeface="Arial" panose="020B0604020202020204"/>
                        <a:buNone/>
                      </a:pPr>
                      <a:r>
                        <a:rPr lang="en-US" altLang="zh-CN" sz="1800" b="1">
                          <a:solidFill>
                            <a:schemeClr val="tx2">
                              <a:lumMod val="50000"/>
                              <a:lumOff val="50000"/>
                            </a:schemeClr>
                          </a:solidFill>
                          <a:latin typeface="Arial" panose="020B0604020202020204" pitchFamily="34" charset="0"/>
                          <a:cs typeface="Arial" panose="020B0604020202020204" pitchFamily="34" charset="0"/>
                          <a:sym typeface="+mn-ea"/>
                        </a:rPr>
                        <a:t>Excitement (heading to the park full of energy) → Disappointment/frustration (heart sank, Max’s face darkened) → Anger (Sam kicks a bottle, calls the act disrespectful) → Determination and hope (Ava’s soft but determined suggestion to take action)</a:t>
                      </a:r>
                      <a:endParaRPr lang="en-US" altLang="zh-CN" sz="1800" b="1" i="0">
                        <a:solidFill>
                          <a:schemeClr val="tx2">
                            <a:lumMod val="50000"/>
                            <a:lumOff val="50000"/>
                          </a:schemeClr>
                        </a:solidFill>
                        <a:latin typeface="Arial" panose="020B0604020202020204" pitchFamily="34" charset="0"/>
                        <a:ea typeface="宋体" panose="02010600030101010101" pitchFamily="2" charset="-122"/>
                        <a:cs typeface="Arial" panose="020B0604020202020204" pitchFamily="34" charset="0"/>
                        <a:sym typeface="+mn-ea"/>
                      </a:endParaRPr>
                    </a:p>
                  </a:txBody>
                  <a:tcPr marL="137477" marR="137477" marT="91757" marB="91757"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r>
              <a:tr h="897255">
                <a:tc>
                  <a:txBody>
                    <a:bodyPr/>
                    <a:p>
                      <a:pPr marL="0" indent="0">
                        <a:spcBef>
                          <a:spcPct val="0"/>
                        </a:spcBef>
                        <a:spcAft>
                          <a:spcPct val="0"/>
                        </a:spcAft>
                      </a:pPr>
                      <a:r>
                        <a:rPr lang="en-US" altLang="zh-CN" sz="1800" b="0" i="0">
                          <a:solidFill>
                            <a:srgbClr val="000000"/>
                          </a:solidFill>
                          <a:latin typeface="Arial Black" panose="020B0A04020102020204" charset="0"/>
                          <a:cs typeface="Arial Black" panose="020B0A04020102020204" charset="0"/>
                        </a:rPr>
                        <a:t>Theme</a:t>
                      </a:r>
                      <a:endParaRPr lang="en-US" altLang="zh-CN" sz="1800" b="0" i="0">
                        <a:solidFill>
                          <a:srgbClr val="000000"/>
                        </a:solidFill>
                        <a:latin typeface="Arial Black" panose="020B0A04020102020204" charset="0"/>
                        <a:cs typeface="Arial Black" panose="020B0A04020102020204" charset="0"/>
                      </a:endParaRPr>
                    </a:p>
                  </a:txBody>
                  <a:tcPr marL="137477" marR="137477" marT="91757" marB="91757"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c>
                  <a:txBody>
                    <a:bodyPr/>
                    <a:p>
                      <a:pPr marL="0" indent="0">
                        <a:spcBef>
                          <a:spcPct val="0"/>
                        </a:spcBef>
                        <a:spcAft>
                          <a:spcPct val="0"/>
                        </a:spcAft>
                      </a:pPr>
                      <a:r>
                        <a:rPr lang="en-US" altLang="zh-CN" sz="1800" b="1">
                          <a:solidFill>
                            <a:schemeClr val="tx2">
                              <a:lumMod val="50000"/>
                              <a:lumOff val="50000"/>
                            </a:schemeClr>
                          </a:solidFill>
                          <a:latin typeface="Arial" panose="020B0604020202020204" pitchFamily="34" charset="0"/>
                          <a:cs typeface="Arial" panose="020B0604020202020204" pitchFamily="34" charset="0"/>
                          <a:sym typeface="+mn-ea"/>
                        </a:rPr>
                        <a:t>Taking responsibility for environmental issues, the power of proactive action, and building a sense of community (foreshadowing others’ participation later)</a:t>
                      </a:r>
                      <a:endParaRPr lang="en-US" altLang="zh-CN" sz="1800" b="1" i="0">
                        <a:solidFill>
                          <a:schemeClr val="tx2">
                            <a:lumMod val="50000"/>
                            <a:lumOff val="50000"/>
                          </a:schemeClr>
                        </a:solidFill>
                        <a:latin typeface="Arial" panose="020B0604020202020204" pitchFamily="34" charset="0"/>
                        <a:cs typeface="Arial" panose="020B0604020202020204" pitchFamily="34" charset="0"/>
                        <a:sym typeface="+mn-ea"/>
                      </a:endParaRPr>
                    </a:p>
                  </a:txBody>
                  <a:tcPr marL="137477" marR="137477" marT="91757" marB="91757"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r>
            </a:tbl>
          </a:graphicData>
        </a:graphic>
      </p:graphicFrame>
    </p:spTree>
    <p:custDataLst>
      <p:tags r:id="rId3"/>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占位符 18"/>
          <p:cNvSpPr>
            <a:spLocks noGrp="1"/>
          </p:cNvSpPr>
          <p:nvPr>
            <p:ph type="body" idx="1"/>
            <p:custDataLst>
              <p:tags r:id="rId1"/>
            </p:custDataLst>
          </p:nvPr>
        </p:nvSpPr>
        <p:spPr/>
        <p:txBody>
          <a:bodyPr/>
          <a:p>
            <a:endParaRPr lang="zh-CN" altLang="en-US"/>
          </a:p>
        </p:txBody>
      </p:sp>
      <p:pic>
        <p:nvPicPr>
          <p:cNvPr id="4" name="图片1"/>
          <p:cNvPicPr>
            <a:picLocks noChangeAspect="1"/>
          </p:cNvPicPr>
          <p:nvPr>
            <p:custDataLst>
              <p:tags r:id="rId2"/>
            </p:custDataLst>
          </p:nvPr>
        </p:nvPicPr>
        <p:blipFill>
          <a:blip r:embed="rId3"/>
          <a:srcRect r="7191" b="45134"/>
          <a:stretch>
            <a:fillRect/>
          </a:stretch>
        </p:blipFill>
        <p:spPr>
          <a:xfrm>
            <a:off x="10477048" y="4914899"/>
            <a:ext cx="1714952" cy="1943101"/>
          </a:xfrm>
          <a:prstGeom prst="rect">
            <a:avLst/>
          </a:prstGeom>
        </p:spPr>
      </p:pic>
      <p:pic>
        <p:nvPicPr>
          <p:cNvPr id="5" name="图片2"/>
          <p:cNvPicPr>
            <a:picLocks noChangeAspect="1"/>
          </p:cNvPicPr>
          <p:nvPr>
            <p:custDataLst>
              <p:tags r:id="rId4"/>
            </p:custDataLst>
          </p:nvPr>
        </p:nvPicPr>
        <p:blipFill>
          <a:blip r:embed="rId5"/>
          <a:stretch>
            <a:fillRect/>
          </a:stretch>
        </p:blipFill>
        <p:spPr>
          <a:xfrm>
            <a:off x="1037111" y="860203"/>
            <a:ext cx="10955020" cy="5154295"/>
          </a:xfrm>
          <a:prstGeom prst="rect">
            <a:avLst/>
          </a:prstGeom>
        </p:spPr>
      </p:pic>
      <p:sp>
        <p:nvSpPr>
          <p:cNvPr id="6" name="文本1"/>
          <p:cNvSpPr txBox="1"/>
          <p:nvPr>
            <p:custDataLst>
              <p:tags r:id="rId6"/>
            </p:custDataLst>
          </p:nvPr>
        </p:nvSpPr>
        <p:spPr>
          <a:xfrm>
            <a:off x="3510766" y="1646718"/>
            <a:ext cx="4716257" cy="713720"/>
          </a:xfrm>
          <a:prstGeom prst="rect">
            <a:avLst/>
          </a:prstGeom>
          <a:noFill/>
        </p:spPr>
        <p:txBody>
          <a:bodyPr anchor="t"/>
          <a:lstStyle/>
          <a:p>
            <a:pPr marL="0" algn="l">
              <a:lnSpc>
                <a:spcPts val="3300"/>
              </a:lnSpc>
            </a:pPr>
            <a:r>
              <a:rPr lang="zh-CN" altLang="en-US" sz="2800" b="1" i="0" dirty="0">
                <a:solidFill>
                  <a:schemeClr val="tx1"/>
                </a:solidFill>
              </a:rPr>
              <a:t> </a:t>
            </a:r>
            <a:endParaRPr lang="zh-CN" altLang="en-US" sz="2800" b="1" i="0" dirty="0">
              <a:solidFill>
                <a:schemeClr val="tx1"/>
              </a:solidFill>
            </a:endParaRPr>
          </a:p>
        </p:txBody>
      </p:sp>
      <p:sp>
        <p:nvSpPr>
          <p:cNvPr id="7" name="文本2"/>
          <p:cNvSpPr txBox="1"/>
          <p:nvPr>
            <p:custDataLst>
              <p:tags r:id="rId7"/>
            </p:custDataLst>
          </p:nvPr>
        </p:nvSpPr>
        <p:spPr>
          <a:xfrm>
            <a:off x="329355" y="4909382"/>
            <a:ext cx="5163807" cy="1104914"/>
          </a:xfrm>
          <a:prstGeom prst="rect">
            <a:avLst/>
          </a:prstGeom>
          <a:noFill/>
        </p:spPr>
        <p:txBody>
          <a:bodyPr wrap="square" anchor="ctr">
            <a:normAutofit/>
          </a:bodyPr>
          <a:lstStyle/>
          <a:p>
            <a:pPr marL="0" algn="ctr">
              <a:lnSpc>
                <a:spcPts val="3300"/>
              </a:lnSpc>
            </a:pPr>
            <a:r>
              <a:rPr lang="en-US" altLang="zh-CN" sz="2800" b="1" i="0" dirty="0">
                <a:solidFill>
                  <a:srgbClr val="FF0000"/>
                </a:solidFill>
              </a:rPr>
              <a:t>Three friends went to the park during summer vacation.</a:t>
            </a:r>
            <a:endParaRPr lang="en-US" altLang="zh-CN" sz="2800" b="1" i="0" dirty="0">
              <a:solidFill>
                <a:srgbClr val="FF0000"/>
              </a:solidFill>
            </a:endParaRPr>
          </a:p>
        </p:txBody>
      </p:sp>
      <p:sp>
        <p:nvSpPr>
          <p:cNvPr id="8" name="文本3"/>
          <p:cNvSpPr txBox="1"/>
          <p:nvPr>
            <p:custDataLst>
              <p:tags r:id="rId8"/>
            </p:custDataLst>
          </p:nvPr>
        </p:nvSpPr>
        <p:spPr>
          <a:xfrm>
            <a:off x="1159653" y="6013923"/>
            <a:ext cx="3503333" cy="680301"/>
          </a:xfrm>
          <a:prstGeom prst="rect">
            <a:avLst/>
          </a:prstGeom>
          <a:noFill/>
        </p:spPr>
        <p:txBody>
          <a:bodyPr wrap="square" anchor="t">
            <a:normAutofit/>
          </a:bodyPr>
          <a:lstStyle/>
          <a:p>
            <a:pPr marL="0" algn="ctr">
              <a:lnSpc>
                <a:spcPts val="3800"/>
              </a:lnSpc>
            </a:pPr>
            <a:r>
              <a:rPr lang="zh-CN" altLang="en-US" sz="3200" b="1" i="0" dirty="0">
                <a:solidFill>
                  <a:schemeClr val="tx1"/>
                </a:solidFill>
              </a:rPr>
              <a:t>开端 (Exposition)</a:t>
            </a:r>
            <a:endParaRPr lang="zh-CN" altLang="en-US" sz="3200" b="1" i="0" dirty="0">
              <a:solidFill>
                <a:schemeClr val="tx1"/>
              </a:solidFill>
            </a:endParaRPr>
          </a:p>
        </p:txBody>
      </p:sp>
      <p:sp>
        <p:nvSpPr>
          <p:cNvPr id="9" name="文本4"/>
          <p:cNvSpPr txBox="1"/>
          <p:nvPr>
            <p:custDataLst>
              <p:tags r:id="rId9"/>
            </p:custDataLst>
          </p:nvPr>
        </p:nvSpPr>
        <p:spPr>
          <a:xfrm>
            <a:off x="920553" y="2539270"/>
            <a:ext cx="4116896" cy="680301"/>
          </a:xfrm>
          <a:prstGeom prst="rect">
            <a:avLst/>
          </a:prstGeom>
          <a:noFill/>
        </p:spPr>
        <p:txBody>
          <a:bodyPr wrap="square" anchor="t">
            <a:normAutofit/>
          </a:bodyPr>
          <a:lstStyle/>
          <a:p>
            <a:pPr marL="0" algn="ctr">
              <a:lnSpc>
                <a:spcPts val="3800"/>
              </a:lnSpc>
            </a:pPr>
            <a:r>
              <a:rPr lang="zh-CN" altLang="en-US" sz="3200" b="1" i="0" dirty="0">
                <a:solidFill>
                  <a:schemeClr val="tx1"/>
                </a:solidFill>
              </a:rPr>
              <a:t>发展（Rising action）</a:t>
            </a:r>
            <a:endParaRPr lang="zh-CN" altLang="en-US" sz="3200" b="1" i="0" dirty="0">
              <a:solidFill>
                <a:schemeClr val="tx1"/>
              </a:solidFill>
            </a:endParaRPr>
          </a:p>
        </p:txBody>
      </p:sp>
      <p:sp>
        <p:nvSpPr>
          <p:cNvPr id="10" name="文本5"/>
          <p:cNvSpPr txBox="1"/>
          <p:nvPr>
            <p:custDataLst>
              <p:tags r:id="rId10"/>
            </p:custDataLst>
          </p:nvPr>
        </p:nvSpPr>
        <p:spPr>
          <a:xfrm>
            <a:off x="1159510" y="3112770"/>
            <a:ext cx="4511040" cy="1085215"/>
          </a:xfrm>
          <a:prstGeom prst="rect">
            <a:avLst/>
          </a:prstGeom>
          <a:noFill/>
        </p:spPr>
        <p:txBody>
          <a:bodyPr wrap="square" anchor="t">
            <a:normAutofit/>
          </a:bodyPr>
          <a:lstStyle/>
          <a:p>
            <a:pPr marL="0" algn="l"/>
            <a:r>
              <a:rPr lang="en-US" altLang="zh-CN" sz="3200" b="1" i="0" dirty="0">
                <a:solidFill>
                  <a:srgbClr val="FF0000"/>
                </a:solidFill>
              </a:rPr>
              <a:t>Trash everywhere, feeling down</a:t>
            </a:r>
            <a:endParaRPr lang="en-US" altLang="zh-CN" sz="3200" b="1" i="0" dirty="0">
              <a:solidFill>
                <a:srgbClr val="FF0000"/>
              </a:solidFill>
            </a:endParaRPr>
          </a:p>
        </p:txBody>
      </p:sp>
      <p:sp>
        <p:nvSpPr>
          <p:cNvPr id="11" name="文本6"/>
          <p:cNvSpPr txBox="1"/>
          <p:nvPr>
            <p:custDataLst>
              <p:tags r:id="rId11"/>
            </p:custDataLst>
          </p:nvPr>
        </p:nvSpPr>
        <p:spPr>
          <a:xfrm>
            <a:off x="4027399" y="859898"/>
            <a:ext cx="3341475" cy="680301"/>
          </a:xfrm>
          <a:prstGeom prst="rect">
            <a:avLst/>
          </a:prstGeom>
          <a:noFill/>
        </p:spPr>
        <p:txBody>
          <a:bodyPr wrap="square" anchor="t">
            <a:normAutofit/>
          </a:bodyPr>
          <a:lstStyle/>
          <a:p>
            <a:pPr marL="0" algn="ctr">
              <a:lnSpc>
                <a:spcPts val="3800"/>
              </a:lnSpc>
            </a:pPr>
            <a:r>
              <a:rPr lang="zh-CN" altLang="en-US" sz="3200" b="1" i="0" dirty="0">
                <a:solidFill>
                  <a:schemeClr val="tx1"/>
                </a:solidFill>
              </a:rPr>
              <a:t>高潮（Climax）</a:t>
            </a:r>
            <a:endParaRPr lang="zh-CN" altLang="en-US" sz="3200" b="1" i="0" dirty="0">
              <a:solidFill>
                <a:schemeClr val="tx1"/>
              </a:solidFill>
            </a:endParaRPr>
          </a:p>
        </p:txBody>
      </p:sp>
      <p:sp>
        <p:nvSpPr>
          <p:cNvPr id="12" name="文本7"/>
          <p:cNvSpPr txBox="1"/>
          <p:nvPr>
            <p:custDataLst>
              <p:tags r:id="rId12"/>
            </p:custDataLst>
          </p:nvPr>
        </p:nvSpPr>
        <p:spPr>
          <a:xfrm>
            <a:off x="3101340" y="1384935"/>
            <a:ext cx="5989955" cy="489585"/>
          </a:xfrm>
          <a:prstGeom prst="rect">
            <a:avLst/>
          </a:prstGeom>
          <a:noFill/>
        </p:spPr>
        <p:txBody>
          <a:bodyPr wrap="square" anchor="t">
            <a:normAutofit lnSpcReduction="10000"/>
          </a:bodyPr>
          <a:lstStyle/>
          <a:p>
            <a:pPr marL="0" algn="l"/>
            <a:r>
              <a:rPr lang="en-US" altLang="zh-CN" sz="2800" b="1" i="0" dirty="0">
                <a:solidFill>
                  <a:srgbClr val="FF0000"/>
                </a:solidFill>
              </a:rPr>
              <a:t>A sudden idea: forming a team</a:t>
            </a:r>
            <a:endParaRPr lang="en-US" altLang="zh-CN" sz="2800" b="1" i="0" dirty="0">
              <a:solidFill>
                <a:srgbClr val="FF0000"/>
              </a:solidFill>
            </a:endParaRPr>
          </a:p>
        </p:txBody>
      </p:sp>
      <p:sp>
        <p:nvSpPr>
          <p:cNvPr id="13" name="文本8"/>
          <p:cNvSpPr txBox="1"/>
          <p:nvPr>
            <p:custDataLst>
              <p:tags r:id="rId13"/>
            </p:custDataLst>
          </p:nvPr>
        </p:nvSpPr>
        <p:spPr>
          <a:xfrm>
            <a:off x="7444197" y="2756545"/>
            <a:ext cx="4507668" cy="680301"/>
          </a:xfrm>
          <a:prstGeom prst="rect">
            <a:avLst/>
          </a:prstGeom>
          <a:noFill/>
        </p:spPr>
        <p:txBody>
          <a:bodyPr wrap="square" anchor="t">
            <a:normAutofit/>
          </a:bodyPr>
          <a:lstStyle/>
          <a:p>
            <a:pPr marL="0" algn="ctr">
              <a:lnSpc>
                <a:spcPts val="3800"/>
              </a:lnSpc>
            </a:pPr>
            <a:r>
              <a:rPr lang="zh-CN" altLang="en-US" sz="3200" b="1" i="0" dirty="0">
                <a:solidFill>
                  <a:schemeClr val="tx1"/>
                </a:solidFill>
              </a:rPr>
              <a:t>回落（Falling action）</a:t>
            </a:r>
            <a:endParaRPr lang="zh-CN" altLang="en-US" sz="3200" b="1" i="0" dirty="0">
              <a:solidFill>
                <a:schemeClr val="tx1"/>
              </a:solidFill>
            </a:endParaRPr>
          </a:p>
        </p:txBody>
      </p:sp>
      <p:sp>
        <p:nvSpPr>
          <p:cNvPr id="14" name="文本9"/>
          <p:cNvSpPr txBox="1"/>
          <p:nvPr>
            <p:custDataLst>
              <p:tags r:id="rId14"/>
            </p:custDataLst>
          </p:nvPr>
        </p:nvSpPr>
        <p:spPr>
          <a:xfrm>
            <a:off x="6421755" y="3475355"/>
            <a:ext cx="5664200" cy="532765"/>
          </a:xfrm>
          <a:prstGeom prst="rect">
            <a:avLst/>
          </a:prstGeom>
          <a:noFill/>
        </p:spPr>
        <p:txBody>
          <a:bodyPr wrap="square" anchor="t">
            <a:noAutofit/>
          </a:bodyPr>
          <a:lstStyle/>
          <a:p>
            <a:pPr marL="0" algn="ctr"/>
            <a:r>
              <a:rPr lang="zh-CN" altLang="en-US" sz="3200" b="0" i="0" dirty="0">
                <a:solidFill>
                  <a:srgbClr val="FF0000"/>
                </a:solidFill>
              </a:rPr>
              <a:t>Para. 1 </a:t>
            </a:r>
            <a:r>
              <a:rPr lang="en-US" altLang="zh-CN" sz="3200" b="0" i="0" dirty="0">
                <a:solidFill>
                  <a:srgbClr val="FF0000"/>
                </a:solidFill>
              </a:rPr>
              <a:t>Conflict resolved</a:t>
            </a:r>
            <a:endParaRPr lang="en-US" altLang="zh-CN" sz="3200" b="0" i="0" dirty="0">
              <a:solidFill>
                <a:srgbClr val="FF0000"/>
              </a:solidFill>
            </a:endParaRPr>
          </a:p>
        </p:txBody>
      </p:sp>
      <p:sp>
        <p:nvSpPr>
          <p:cNvPr id="15" name="文本10"/>
          <p:cNvSpPr txBox="1"/>
          <p:nvPr>
            <p:custDataLst>
              <p:tags r:id="rId15"/>
            </p:custDataLst>
          </p:nvPr>
        </p:nvSpPr>
        <p:spPr>
          <a:xfrm>
            <a:off x="7483612" y="4700511"/>
            <a:ext cx="4428982" cy="680301"/>
          </a:xfrm>
          <a:prstGeom prst="rect">
            <a:avLst/>
          </a:prstGeom>
          <a:noFill/>
        </p:spPr>
        <p:txBody>
          <a:bodyPr wrap="square" anchor="t">
            <a:normAutofit/>
          </a:bodyPr>
          <a:lstStyle/>
          <a:p>
            <a:pPr marL="0" algn="ctr">
              <a:lnSpc>
                <a:spcPts val="3800"/>
              </a:lnSpc>
            </a:pPr>
            <a:r>
              <a:rPr lang="zh-CN" altLang="en-US" sz="3200" b="1" i="0" dirty="0">
                <a:solidFill>
                  <a:schemeClr val="accent1">
                    <a:lumMod val="50000"/>
                  </a:schemeClr>
                </a:solidFill>
              </a:rPr>
              <a:t>结局 (Resolution)</a:t>
            </a:r>
            <a:endParaRPr lang="zh-CN" altLang="en-US" sz="3200" b="1" i="0" dirty="0">
              <a:solidFill>
                <a:schemeClr val="accent1">
                  <a:lumMod val="50000"/>
                </a:schemeClr>
              </a:solidFill>
            </a:endParaRPr>
          </a:p>
        </p:txBody>
      </p:sp>
      <p:sp>
        <p:nvSpPr>
          <p:cNvPr id="16" name="文本11"/>
          <p:cNvSpPr txBox="1"/>
          <p:nvPr>
            <p:custDataLst>
              <p:tags r:id="rId16"/>
            </p:custDataLst>
          </p:nvPr>
        </p:nvSpPr>
        <p:spPr>
          <a:xfrm>
            <a:off x="6802120" y="5380990"/>
            <a:ext cx="5389880" cy="1078230"/>
          </a:xfrm>
          <a:prstGeom prst="rect">
            <a:avLst/>
          </a:prstGeom>
          <a:noFill/>
        </p:spPr>
        <p:txBody>
          <a:bodyPr wrap="square" anchor="t">
            <a:normAutofit/>
          </a:bodyPr>
          <a:lstStyle/>
          <a:p>
            <a:pPr marL="0" algn="ctr">
              <a:lnSpc>
                <a:spcPts val="3400"/>
              </a:lnSpc>
            </a:pPr>
            <a:r>
              <a:rPr lang="zh-CN" altLang="en-US" sz="2900" b="0" i="0" dirty="0">
                <a:solidFill>
                  <a:srgbClr val="FF0000"/>
                </a:solidFill>
              </a:rPr>
              <a:t>Para. 2 </a:t>
            </a:r>
            <a:r>
              <a:rPr lang="en-US" altLang="zh-CN" sz="2900" b="0" i="0" dirty="0">
                <a:solidFill>
                  <a:srgbClr val="FF0000"/>
                </a:solidFill>
              </a:rPr>
              <a:t>A satisfying conclusion</a:t>
            </a:r>
            <a:endParaRPr lang="en-US" altLang="zh-CN" sz="2900" b="0" i="0" dirty="0">
              <a:solidFill>
                <a:srgbClr val="FF0000"/>
              </a:solidFill>
            </a:endParaRPr>
          </a:p>
        </p:txBody>
      </p:sp>
      <p:sp>
        <p:nvSpPr>
          <p:cNvPr id="3" name="标题 2"/>
          <p:cNvSpPr>
            <a:spLocks noGrp="1"/>
          </p:cNvSpPr>
          <p:nvPr>
            <p:ph type="title"/>
            <p:custDataLst>
              <p:tags r:id="rId17"/>
            </p:custDataLst>
          </p:nvPr>
        </p:nvSpPr>
        <p:spPr>
          <a:xfrm>
            <a:off x="648970" y="0"/>
            <a:ext cx="5645785" cy="720090"/>
          </a:xfrm>
        </p:spPr>
        <p:txBody>
          <a:bodyPr vert="horz" lIns="91440" tIns="45720" rIns="91440" bIns="45720" rtlCol="0" anchor="ctr">
            <a:normAutofit/>
          </a:bodyPr>
          <a:lstStyle/>
          <a:p>
            <a:pPr lvl="0" algn="l">
              <a:buClrTx/>
              <a:buSzTx/>
              <a:buFontTx/>
            </a:pPr>
            <a:r>
              <a:rPr lang="zh-CN" altLang="en-US" dirty="0">
                <a:solidFill>
                  <a:srgbClr val="FF0000"/>
                </a:solidFill>
                <a:sym typeface="+mn-ea"/>
              </a:rPr>
              <a:t>Story Mountain</a:t>
            </a:r>
            <a:r>
              <a:rPr lang="en-US" altLang="zh-CN" dirty="0">
                <a:solidFill>
                  <a:srgbClr val="FF0000"/>
                </a:solidFill>
                <a:sym typeface="+mn-ea"/>
              </a:rPr>
              <a:t> Analysis</a:t>
            </a:r>
            <a:endParaRPr lang="en-US" altLang="zh-CN" dirty="0">
              <a:solidFill>
                <a:srgbClr val="FF0000"/>
              </a:solidFill>
              <a:sym typeface="+mn-ea"/>
            </a:endParaRPr>
          </a:p>
        </p:txBody>
      </p:sp>
    </p:spTree>
    <p:custDataLst>
      <p:tags r:id="rId18"/>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111250" y="321945"/>
            <a:ext cx="6825615" cy="6369685"/>
          </a:xfrm>
          <a:prstGeom prst="rect">
            <a:avLst/>
          </a:prstGeom>
        </p:spPr>
        <p:txBody>
          <a:bodyPr wrap="square">
            <a:spAutoFit/>
          </a:bodyPr>
          <a:p>
            <a:pPr marL="0" indent="0"/>
            <a:r>
              <a:rPr lang="en-US" altLang="zh-CN" sz="2400" b="0" i="0">
                <a:solidFill>
                  <a:srgbClr val="1F2329"/>
                </a:solidFill>
                <a:latin typeface="ui-sans-serif"/>
                <a:ea typeface="ui-sans-serif"/>
              </a:rPr>
              <a:t>1. wrapped up </a:t>
            </a:r>
            <a:endParaRPr lang="en-US" altLang="zh-CN" sz="2400" b="0" i="0">
              <a:solidFill>
                <a:srgbClr val="1F2329"/>
              </a:solidFill>
              <a:latin typeface="ui-sans-serif"/>
              <a:ea typeface="ui-sans-serif"/>
            </a:endParaRPr>
          </a:p>
          <a:p>
            <a:pPr marL="0" indent="0"/>
            <a:r>
              <a:rPr lang="en-US" altLang="zh-CN" sz="2400" b="0" i="0">
                <a:solidFill>
                  <a:srgbClr val="1F2329"/>
                </a:solidFill>
                <a:latin typeface="ui-sans-serif"/>
                <a:ea typeface="ui-sans-serif"/>
              </a:rPr>
              <a:t>2. stretched out </a:t>
            </a:r>
            <a:endParaRPr lang="en-US" altLang="zh-CN" sz="2400" b="0" i="0">
              <a:solidFill>
                <a:srgbClr val="1F2329"/>
              </a:solidFill>
              <a:latin typeface="ui-sans-serif"/>
              <a:ea typeface="ui-sans-serif"/>
            </a:endParaRPr>
          </a:p>
          <a:p>
            <a:pPr marL="0" indent="0"/>
            <a:r>
              <a:rPr lang="en-US" altLang="zh-CN" sz="2400" b="0" i="0">
                <a:solidFill>
                  <a:srgbClr val="1F2329"/>
                </a:solidFill>
                <a:latin typeface="ui-sans-serif"/>
                <a:ea typeface="ui-sans-serif"/>
              </a:rPr>
              <a:t>3. had a perfect day planned </a:t>
            </a:r>
            <a:endParaRPr lang="en-US" altLang="zh-CN" sz="2400" b="0" i="0">
              <a:solidFill>
                <a:srgbClr val="1F2329"/>
              </a:solidFill>
              <a:latin typeface="ui-sans-serif"/>
              <a:ea typeface="ui-sans-serif"/>
            </a:endParaRPr>
          </a:p>
          <a:p>
            <a:pPr marL="0" indent="0"/>
            <a:r>
              <a:rPr lang="en-US" altLang="zh-CN" sz="2400" b="0" i="0">
                <a:solidFill>
                  <a:srgbClr val="1F2329"/>
                </a:solidFill>
                <a:latin typeface="ui-sans-serif"/>
                <a:ea typeface="ui-sans-serif"/>
              </a:rPr>
              <a:t>4. go-to spot for unwinding </a:t>
            </a:r>
            <a:endParaRPr lang="en-US" altLang="zh-CN" sz="2400" b="0" i="0">
              <a:solidFill>
                <a:srgbClr val="1F2329"/>
              </a:solidFill>
              <a:latin typeface="ui-sans-serif"/>
              <a:ea typeface="ui-sans-serif"/>
            </a:endParaRPr>
          </a:p>
          <a:p>
            <a:pPr marL="0" indent="0"/>
            <a:r>
              <a:rPr lang="en-US" altLang="zh-CN" sz="2400" b="0" i="0">
                <a:solidFill>
                  <a:srgbClr val="1F2329"/>
                </a:solidFill>
                <a:latin typeface="ui-sans-serif"/>
                <a:ea typeface="ui-sans-serif"/>
              </a:rPr>
              <a:t>5. enjoyed some precious leisure time </a:t>
            </a:r>
            <a:endParaRPr lang="en-US" altLang="zh-CN" sz="2400" b="0" i="0">
              <a:solidFill>
                <a:srgbClr val="1F2329"/>
              </a:solidFill>
              <a:latin typeface="ui-sans-serif"/>
              <a:ea typeface="ui-sans-serif"/>
            </a:endParaRPr>
          </a:p>
          <a:p>
            <a:pPr marL="0" indent="0"/>
            <a:r>
              <a:rPr lang="en-US" altLang="zh-CN" sz="2400" b="0" i="0">
                <a:solidFill>
                  <a:srgbClr val="1F2329"/>
                </a:solidFill>
                <a:latin typeface="ui-sans-serif"/>
                <a:ea typeface="ui-sans-serif"/>
              </a:rPr>
              <a:t>6. rushed ahead </a:t>
            </a:r>
            <a:endParaRPr lang="en-US" altLang="zh-CN" sz="2400" b="0" i="0">
              <a:solidFill>
                <a:srgbClr val="1F2329"/>
              </a:solidFill>
              <a:latin typeface="ui-sans-serif"/>
              <a:ea typeface="ui-sans-serif"/>
            </a:endParaRPr>
          </a:p>
          <a:p>
            <a:pPr marL="0" indent="0"/>
            <a:r>
              <a:rPr lang="en-US" altLang="zh-CN" sz="2400" b="0" i="0">
                <a:solidFill>
                  <a:srgbClr val="1F2329"/>
                </a:solidFill>
                <a:latin typeface="ui-sans-serif"/>
                <a:ea typeface="ui-sans-serif"/>
              </a:rPr>
              <a:t>7. trailed closely behind </a:t>
            </a:r>
            <a:endParaRPr lang="en-US" altLang="zh-CN" sz="2400" b="0" i="0">
              <a:solidFill>
                <a:srgbClr val="1F2329"/>
              </a:solidFill>
              <a:latin typeface="ui-sans-serif"/>
              <a:ea typeface="ui-sans-serif"/>
            </a:endParaRPr>
          </a:p>
          <a:p>
            <a:pPr marL="0" indent="0"/>
            <a:r>
              <a:rPr lang="en-US" altLang="zh-CN" sz="2400" b="0" i="0">
                <a:solidFill>
                  <a:srgbClr val="1F2329"/>
                </a:solidFill>
                <a:latin typeface="ui-sans-serif"/>
                <a:ea typeface="ui-sans-serif"/>
              </a:rPr>
              <a:t>8. their heart sank </a:t>
            </a:r>
            <a:endParaRPr lang="en-US" altLang="zh-CN" sz="2400" b="0" i="0">
              <a:solidFill>
                <a:srgbClr val="1F2329"/>
              </a:solidFill>
              <a:latin typeface="ui-sans-serif"/>
              <a:ea typeface="ui-sans-serif"/>
            </a:endParaRPr>
          </a:p>
          <a:p>
            <a:pPr marL="0" indent="0"/>
            <a:r>
              <a:rPr lang="en-US" altLang="zh-CN" sz="2400" b="0" i="0">
                <a:solidFill>
                  <a:srgbClr val="1F2329"/>
                </a:solidFill>
                <a:latin typeface="ui-sans-serif"/>
                <a:ea typeface="ui-sans-serif"/>
              </a:rPr>
              <a:t>9. a chaotic mess of discarded trash </a:t>
            </a:r>
            <a:endParaRPr lang="en-US" altLang="zh-CN" sz="2400" b="0" i="0">
              <a:solidFill>
                <a:srgbClr val="1F2329"/>
              </a:solidFill>
              <a:latin typeface="ui-sans-serif"/>
              <a:ea typeface="ui-sans-serif"/>
            </a:endParaRPr>
          </a:p>
          <a:p>
            <a:pPr marL="0" indent="0"/>
            <a:r>
              <a:rPr lang="en-US" altLang="zh-CN" sz="2400" b="0" i="0">
                <a:solidFill>
                  <a:srgbClr val="1F2329"/>
                </a:solidFill>
                <a:latin typeface="ui-sans-serif"/>
                <a:ea typeface="ui-sans-serif"/>
              </a:rPr>
              <a:t>10. shouted in disbelief </a:t>
            </a:r>
            <a:endParaRPr lang="en-US" altLang="zh-CN" sz="2400" b="0" i="0">
              <a:solidFill>
                <a:srgbClr val="1F2329"/>
              </a:solidFill>
              <a:latin typeface="ui-sans-serif"/>
              <a:ea typeface="ui-sans-serif"/>
            </a:endParaRPr>
          </a:p>
          <a:p>
            <a:pPr marL="0" indent="0"/>
            <a:r>
              <a:rPr lang="en-US" altLang="zh-CN" sz="2400" b="0" i="0">
                <a:solidFill>
                  <a:srgbClr val="1F2329"/>
                </a:solidFill>
                <a:latin typeface="ui-sans-serif"/>
                <a:ea typeface="ui-sans-serif"/>
              </a:rPr>
              <a:t>11. Max's face darkened with frustration </a:t>
            </a:r>
            <a:endParaRPr lang="en-US" altLang="zh-CN" sz="2400" b="0" i="0">
              <a:solidFill>
                <a:srgbClr val="1F2329"/>
              </a:solidFill>
              <a:latin typeface="ui-sans-serif"/>
              <a:ea typeface="ui-sans-serif"/>
            </a:endParaRPr>
          </a:p>
          <a:p>
            <a:pPr marL="0" indent="0"/>
            <a:r>
              <a:rPr lang="en-US" altLang="zh-CN" sz="2400" b="0" i="0">
                <a:solidFill>
                  <a:srgbClr val="1F2329"/>
                </a:solidFill>
                <a:latin typeface="ui-sans-serif"/>
                <a:ea typeface="ui-sans-serif"/>
              </a:rPr>
              <a:t>12. stood frozen </a:t>
            </a:r>
            <a:endParaRPr lang="en-US" altLang="zh-CN" sz="2400" b="0" i="0">
              <a:solidFill>
                <a:srgbClr val="1F2329"/>
              </a:solidFill>
              <a:latin typeface="ui-sans-serif"/>
              <a:ea typeface="ui-sans-serif"/>
            </a:endParaRPr>
          </a:p>
          <a:p>
            <a:pPr marL="0" indent="0"/>
            <a:r>
              <a:rPr lang="en-US" altLang="zh-CN" sz="2400" b="0" i="0">
                <a:solidFill>
                  <a:srgbClr val="1F2329"/>
                </a:solidFill>
                <a:latin typeface="ui-sans-serif"/>
                <a:ea typeface="ui-sans-serif"/>
              </a:rPr>
              <a:t>13. scanned the playground area </a:t>
            </a:r>
            <a:endParaRPr lang="en-US" altLang="zh-CN" sz="2400" b="0" i="0">
              <a:solidFill>
                <a:srgbClr val="1F2329"/>
              </a:solidFill>
              <a:latin typeface="ui-sans-serif"/>
              <a:ea typeface="ui-sans-serif"/>
            </a:endParaRPr>
          </a:p>
          <a:p>
            <a:pPr marL="0" indent="0"/>
            <a:r>
              <a:rPr lang="en-US" altLang="zh-CN" sz="2400" b="0" i="0">
                <a:solidFill>
                  <a:srgbClr val="1F2329"/>
                </a:solidFill>
                <a:latin typeface="ui-sans-serif"/>
                <a:ea typeface="ui-sans-serif"/>
              </a:rPr>
              <a:t>14. cast a glance </a:t>
            </a:r>
            <a:endParaRPr lang="en-US" altLang="zh-CN" sz="2400" b="0" i="0">
              <a:solidFill>
                <a:srgbClr val="1F2329"/>
              </a:solidFill>
              <a:latin typeface="ui-sans-serif"/>
              <a:ea typeface="ui-sans-serif"/>
            </a:endParaRPr>
          </a:p>
          <a:p>
            <a:pPr marL="0" indent="0"/>
            <a:r>
              <a:rPr lang="en-US" altLang="zh-CN" sz="2400" b="0" i="0">
                <a:solidFill>
                  <a:srgbClr val="1F2329"/>
                </a:solidFill>
                <a:latin typeface="ui-sans-serif"/>
                <a:ea typeface="ui-sans-serif"/>
              </a:rPr>
              <a:t>15. in anger </a:t>
            </a:r>
            <a:endParaRPr lang="en-US" altLang="zh-CN" sz="2400" b="0" i="0">
              <a:solidFill>
                <a:srgbClr val="1F2329"/>
              </a:solidFill>
              <a:latin typeface="ui-sans-serif"/>
              <a:ea typeface="ui-sans-serif"/>
            </a:endParaRPr>
          </a:p>
          <a:p>
            <a:pPr marL="0" indent="0"/>
            <a:r>
              <a:rPr lang="en-US" altLang="zh-CN" sz="2400" b="0" i="0">
                <a:solidFill>
                  <a:srgbClr val="1F2329"/>
                </a:solidFill>
                <a:latin typeface="ui-sans-serif"/>
                <a:ea typeface="ui-sans-serif"/>
              </a:rPr>
              <a:t>16. her face lit up </a:t>
            </a:r>
            <a:endParaRPr lang="en-US" altLang="zh-CN" sz="2400" b="0" i="0">
              <a:solidFill>
                <a:srgbClr val="1F2329"/>
              </a:solidFill>
              <a:latin typeface="ui-sans-serif"/>
              <a:ea typeface="ui-sans-serif"/>
            </a:endParaRPr>
          </a:p>
          <a:p>
            <a:pPr marL="0" indent="0"/>
            <a:r>
              <a:rPr lang="en-US" altLang="zh-CN" sz="2400" b="0" i="0">
                <a:solidFill>
                  <a:srgbClr val="1F2329"/>
                </a:solidFill>
                <a:latin typeface="ui-sans-serif"/>
                <a:ea typeface="ui-sans-serif"/>
              </a:rPr>
              <a:t>17. her voice soft but determined</a:t>
            </a:r>
            <a:endParaRPr lang="en-US" altLang="zh-CN" sz="2400" b="0" i="0">
              <a:solidFill>
                <a:srgbClr val="1F2329"/>
              </a:solidFill>
              <a:latin typeface="ui-sans-serif"/>
              <a:ea typeface="ui-sans-serif"/>
            </a:endParaRPr>
          </a:p>
        </p:txBody>
      </p:sp>
      <p:sp>
        <p:nvSpPr>
          <p:cNvPr id="3" name="文本框 2"/>
          <p:cNvSpPr txBox="1"/>
          <p:nvPr/>
        </p:nvSpPr>
        <p:spPr>
          <a:xfrm>
            <a:off x="6910705" y="321945"/>
            <a:ext cx="5080000" cy="6369685"/>
          </a:xfrm>
          <a:prstGeom prst="rect">
            <a:avLst/>
          </a:prstGeom>
        </p:spPr>
        <p:txBody>
          <a:bodyPr>
            <a:spAutoFit/>
          </a:bodyPr>
          <a:p>
            <a:pPr marL="0" indent="0"/>
            <a:r>
              <a:rPr lang="en-US" altLang="zh-CN" sz="2400" b="0" i="0">
                <a:solidFill>
                  <a:srgbClr val="1F2329"/>
                </a:solidFill>
                <a:latin typeface="ui-sans-serif"/>
                <a:ea typeface="ui-sans-serif"/>
              </a:rPr>
              <a:t>1. </a:t>
            </a:r>
            <a:r>
              <a:rPr lang="zh-CN" altLang="en-US" sz="2400" b="0" i="0">
                <a:solidFill>
                  <a:srgbClr val="1F2329"/>
                </a:solidFill>
                <a:latin typeface="ui-sans-serif"/>
                <a:ea typeface="ui-sans-serif"/>
              </a:rPr>
              <a:t>结束；收尾</a:t>
            </a:r>
            <a:endParaRPr lang="zh-CN" altLang="en-US" sz="2400" b="0" i="0">
              <a:solidFill>
                <a:srgbClr val="1F2329"/>
              </a:solidFill>
              <a:latin typeface="ui-sans-serif"/>
              <a:ea typeface="ui-sans-serif"/>
            </a:endParaRPr>
          </a:p>
          <a:p>
            <a:pPr marL="0" indent="0"/>
            <a:r>
              <a:rPr lang="en-US" altLang="zh-CN" sz="2400" b="0" i="0">
                <a:solidFill>
                  <a:srgbClr val="1F2329"/>
                </a:solidFill>
                <a:latin typeface="ui-sans-serif"/>
                <a:ea typeface="ui-sans-serif"/>
              </a:rPr>
              <a:t>2. </a:t>
            </a:r>
            <a:r>
              <a:rPr lang="zh-CN" altLang="en-US" sz="2400" b="0" i="0">
                <a:solidFill>
                  <a:srgbClr val="1F2329"/>
                </a:solidFill>
                <a:latin typeface="ui-sans-serif"/>
                <a:ea typeface="ui-sans-serif"/>
              </a:rPr>
              <a:t>展开；铺开</a:t>
            </a:r>
            <a:endParaRPr lang="zh-CN" altLang="en-US" sz="2400" b="0" i="0">
              <a:solidFill>
                <a:srgbClr val="1F2329"/>
              </a:solidFill>
              <a:latin typeface="ui-sans-serif"/>
              <a:ea typeface="ui-sans-serif"/>
            </a:endParaRPr>
          </a:p>
          <a:p>
            <a:pPr marL="0" indent="0"/>
            <a:r>
              <a:rPr lang="en-US" altLang="zh-CN" sz="2400" b="0" i="0">
                <a:solidFill>
                  <a:srgbClr val="1F2329"/>
                </a:solidFill>
                <a:latin typeface="ui-sans-serif"/>
                <a:ea typeface="ui-sans-serif"/>
              </a:rPr>
              <a:t>3. </a:t>
            </a:r>
            <a:r>
              <a:rPr lang="zh-CN" altLang="en-US" sz="2400" b="0" i="0">
                <a:solidFill>
                  <a:srgbClr val="1F2329"/>
                </a:solidFill>
                <a:latin typeface="ui-sans-serif"/>
                <a:ea typeface="ui-sans-serif"/>
              </a:rPr>
              <a:t>计划了完美的一天</a:t>
            </a:r>
            <a:endParaRPr lang="zh-CN" altLang="en-US" sz="2400" b="0" i="0">
              <a:solidFill>
                <a:srgbClr val="1F2329"/>
              </a:solidFill>
              <a:latin typeface="ui-sans-serif"/>
              <a:ea typeface="ui-sans-serif"/>
            </a:endParaRPr>
          </a:p>
          <a:p>
            <a:pPr marL="0" indent="0"/>
            <a:r>
              <a:rPr lang="en-US" altLang="zh-CN" sz="2400" b="0" i="0">
                <a:solidFill>
                  <a:srgbClr val="1F2329"/>
                </a:solidFill>
                <a:latin typeface="ui-sans-serif"/>
                <a:ea typeface="ui-sans-serif"/>
              </a:rPr>
              <a:t>4. </a:t>
            </a:r>
            <a:r>
              <a:rPr lang="zh-CN" altLang="en-US" sz="2400" b="0" i="0">
                <a:solidFill>
                  <a:srgbClr val="1F2329"/>
                </a:solidFill>
                <a:latin typeface="ui-sans-serif"/>
                <a:ea typeface="ui-sans-serif"/>
              </a:rPr>
              <a:t>放松的常去地方 </a:t>
            </a:r>
            <a:endParaRPr lang="zh-CN" altLang="en-US" sz="2400" b="0" i="0">
              <a:solidFill>
                <a:srgbClr val="1F2329"/>
              </a:solidFill>
              <a:latin typeface="ui-sans-serif"/>
              <a:ea typeface="ui-sans-serif"/>
            </a:endParaRPr>
          </a:p>
          <a:p>
            <a:pPr marL="0" indent="0"/>
            <a:r>
              <a:rPr lang="en-US" altLang="zh-CN" sz="2400" b="0" i="0">
                <a:solidFill>
                  <a:srgbClr val="1F2329"/>
                </a:solidFill>
                <a:latin typeface="ui-sans-serif"/>
                <a:ea typeface="ui-sans-serif"/>
              </a:rPr>
              <a:t>5. </a:t>
            </a:r>
            <a:r>
              <a:rPr lang="zh-CN" altLang="en-US" sz="2400" b="0" i="0">
                <a:solidFill>
                  <a:srgbClr val="1F2329"/>
                </a:solidFill>
                <a:latin typeface="ui-sans-serif"/>
                <a:ea typeface="ui-sans-serif"/>
              </a:rPr>
              <a:t>享受宝贵的休闲时光</a:t>
            </a:r>
            <a:endParaRPr lang="zh-CN" altLang="en-US" sz="2400" b="0" i="0">
              <a:solidFill>
                <a:srgbClr val="1F2329"/>
              </a:solidFill>
              <a:latin typeface="ui-sans-serif"/>
              <a:ea typeface="ui-sans-serif"/>
            </a:endParaRPr>
          </a:p>
          <a:p>
            <a:pPr marL="0" indent="0"/>
            <a:r>
              <a:rPr lang="en-US" altLang="zh-CN" sz="2400" b="0" i="0">
                <a:solidFill>
                  <a:srgbClr val="1F2329"/>
                </a:solidFill>
                <a:latin typeface="ui-sans-serif"/>
                <a:ea typeface="ui-sans-serif"/>
              </a:rPr>
              <a:t>6. </a:t>
            </a:r>
            <a:r>
              <a:rPr lang="zh-CN" altLang="en-US" sz="2400" b="0" i="0">
                <a:solidFill>
                  <a:srgbClr val="1F2329"/>
                </a:solidFill>
                <a:latin typeface="ui-sans-serif"/>
                <a:ea typeface="ui-sans-serif"/>
              </a:rPr>
              <a:t>冲在前面 </a:t>
            </a:r>
            <a:endParaRPr lang="zh-CN" altLang="en-US" sz="2400" b="0" i="0">
              <a:solidFill>
                <a:srgbClr val="1F2329"/>
              </a:solidFill>
              <a:latin typeface="ui-sans-serif"/>
              <a:ea typeface="ui-sans-serif"/>
            </a:endParaRPr>
          </a:p>
          <a:p>
            <a:pPr marL="0" indent="0"/>
            <a:r>
              <a:rPr lang="en-US" altLang="zh-CN" sz="2400" b="0" i="0">
                <a:solidFill>
                  <a:srgbClr val="1F2329"/>
                </a:solidFill>
                <a:latin typeface="ui-sans-serif"/>
                <a:ea typeface="ui-sans-serif"/>
              </a:rPr>
              <a:t>7. </a:t>
            </a:r>
            <a:r>
              <a:rPr lang="zh-CN" altLang="en-US" sz="2400" b="0" i="0">
                <a:solidFill>
                  <a:srgbClr val="1F2329"/>
                </a:solidFill>
                <a:latin typeface="ui-sans-serif"/>
                <a:ea typeface="ui-sans-serif"/>
              </a:rPr>
              <a:t>紧跟在后面 </a:t>
            </a:r>
            <a:endParaRPr lang="zh-CN" altLang="en-US" sz="2400" b="0" i="0">
              <a:solidFill>
                <a:srgbClr val="1F2329"/>
              </a:solidFill>
              <a:latin typeface="ui-sans-serif"/>
              <a:ea typeface="ui-sans-serif"/>
            </a:endParaRPr>
          </a:p>
          <a:p>
            <a:pPr marL="0" indent="0"/>
            <a:r>
              <a:rPr lang="en-US" altLang="zh-CN" sz="2400" b="0" i="0">
                <a:solidFill>
                  <a:srgbClr val="1F2329"/>
                </a:solidFill>
                <a:latin typeface="ui-sans-serif"/>
                <a:ea typeface="ui-sans-serif"/>
              </a:rPr>
              <a:t>8. </a:t>
            </a:r>
            <a:r>
              <a:rPr lang="zh-CN" altLang="en-US" sz="2400" b="0" i="0">
                <a:solidFill>
                  <a:srgbClr val="1F2329"/>
                </a:solidFill>
                <a:latin typeface="ui-sans-serif"/>
                <a:ea typeface="ui-sans-serif"/>
              </a:rPr>
              <a:t>心情沉重；感到沮丧 </a:t>
            </a:r>
            <a:endParaRPr lang="zh-CN" altLang="en-US" sz="2400" b="0" i="0">
              <a:solidFill>
                <a:srgbClr val="1F2329"/>
              </a:solidFill>
              <a:latin typeface="ui-sans-serif"/>
              <a:ea typeface="ui-sans-serif"/>
            </a:endParaRPr>
          </a:p>
          <a:p>
            <a:pPr marL="0" indent="0"/>
            <a:r>
              <a:rPr lang="en-US" altLang="zh-CN" sz="2400" b="0" i="0">
                <a:solidFill>
                  <a:srgbClr val="1F2329"/>
                </a:solidFill>
                <a:latin typeface="ui-sans-serif"/>
                <a:ea typeface="ui-sans-serif"/>
              </a:rPr>
              <a:t>9. </a:t>
            </a:r>
            <a:r>
              <a:rPr lang="zh-CN" altLang="en-US" sz="2400" b="0" i="0">
                <a:solidFill>
                  <a:srgbClr val="1F2329"/>
                </a:solidFill>
                <a:latin typeface="ui-sans-serif"/>
                <a:ea typeface="ui-sans-serif"/>
              </a:rPr>
              <a:t>乱扔的垃圾造成的混乱局面 </a:t>
            </a:r>
            <a:endParaRPr lang="zh-CN" altLang="en-US" sz="2400" b="0" i="0">
              <a:solidFill>
                <a:srgbClr val="1F2329"/>
              </a:solidFill>
              <a:latin typeface="ui-sans-serif"/>
              <a:ea typeface="ui-sans-serif"/>
            </a:endParaRPr>
          </a:p>
          <a:p>
            <a:pPr marL="0" indent="0"/>
            <a:r>
              <a:rPr lang="en-US" altLang="zh-CN" sz="2400" b="0" i="0">
                <a:solidFill>
                  <a:srgbClr val="1F2329"/>
                </a:solidFill>
                <a:latin typeface="ui-sans-serif"/>
                <a:ea typeface="ui-sans-serif"/>
              </a:rPr>
              <a:t>10. </a:t>
            </a:r>
            <a:r>
              <a:rPr lang="zh-CN" altLang="en-US" sz="2400" b="0" i="0">
                <a:solidFill>
                  <a:srgbClr val="1F2329"/>
                </a:solidFill>
                <a:latin typeface="ui-sans-serif"/>
                <a:ea typeface="ui-sans-serif"/>
              </a:rPr>
              <a:t>难以置信地大喊 </a:t>
            </a:r>
            <a:endParaRPr lang="en-US" altLang="zh-CN" sz="2400" b="0" i="0">
              <a:solidFill>
                <a:srgbClr val="1F2329"/>
              </a:solidFill>
              <a:latin typeface="ui-sans-serif"/>
              <a:ea typeface="ui-sans-serif"/>
            </a:endParaRPr>
          </a:p>
          <a:p>
            <a:pPr marL="0" indent="0"/>
            <a:r>
              <a:rPr lang="en-US" altLang="zh-CN" sz="2400" b="0" i="0">
                <a:solidFill>
                  <a:srgbClr val="1F2329"/>
                </a:solidFill>
                <a:latin typeface="ui-sans-serif"/>
                <a:ea typeface="ui-sans-serif"/>
              </a:rPr>
              <a:t>11. </a:t>
            </a:r>
            <a:r>
              <a:rPr lang="zh-CN" altLang="en-US" sz="2400" b="0" i="0">
                <a:solidFill>
                  <a:srgbClr val="1F2329"/>
                </a:solidFill>
                <a:latin typeface="ui-sans-serif"/>
                <a:ea typeface="ui-sans-serif"/>
              </a:rPr>
              <a:t>马克斯因沮丧而脸色阴沉 </a:t>
            </a:r>
            <a:endParaRPr lang="zh-CN" altLang="en-US" sz="2400" b="0" i="0">
              <a:solidFill>
                <a:srgbClr val="1F2329"/>
              </a:solidFill>
              <a:latin typeface="ui-sans-serif"/>
              <a:ea typeface="ui-sans-serif"/>
            </a:endParaRPr>
          </a:p>
          <a:p>
            <a:pPr marL="0" indent="0"/>
            <a:r>
              <a:rPr lang="en-US" altLang="zh-CN" sz="2400" b="0" i="0">
                <a:solidFill>
                  <a:srgbClr val="1F2329"/>
                </a:solidFill>
                <a:latin typeface="ui-sans-serif"/>
                <a:ea typeface="ui-sans-serif"/>
              </a:rPr>
              <a:t>12. </a:t>
            </a:r>
            <a:r>
              <a:rPr lang="zh-CN" altLang="en-US" sz="2400" b="0" i="0">
                <a:solidFill>
                  <a:srgbClr val="1F2329"/>
                </a:solidFill>
                <a:latin typeface="ui-sans-serif"/>
                <a:ea typeface="ui-sans-serif"/>
              </a:rPr>
              <a:t>呆呆地站着 </a:t>
            </a:r>
            <a:endParaRPr lang="zh-CN" altLang="en-US" sz="2400" b="0" i="0">
              <a:solidFill>
                <a:srgbClr val="1F2329"/>
              </a:solidFill>
              <a:latin typeface="ui-sans-serif"/>
              <a:ea typeface="ui-sans-serif"/>
            </a:endParaRPr>
          </a:p>
          <a:p>
            <a:pPr marL="0" indent="0"/>
            <a:r>
              <a:rPr lang="en-US" altLang="zh-CN" sz="2400" b="0" i="0">
                <a:solidFill>
                  <a:srgbClr val="1F2329"/>
                </a:solidFill>
                <a:latin typeface="ui-sans-serif"/>
                <a:ea typeface="ui-sans-serif"/>
              </a:rPr>
              <a:t>13. </a:t>
            </a:r>
            <a:r>
              <a:rPr lang="zh-CN" altLang="en-US" sz="2400" b="0" i="0">
                <a:solidFill>
                  <a:srgbClr val="1F2329"/>
                </a:solidFill>
                <a:latin typeface="ui-sans-serif"/>
                <a:ea typeface="ui-sans-serif"/>
              </a:rPr>
              <a:t>扫视操场区域 </a:t>
            </a:r>
            <a:endParaRPr lang="zh-CN" altLang="en-US" sz="2400" b="0" i="0">
              <a:solidFill>
                <a:srgbClr val="1F2329"/>
              </a:solidFill>
              <a:latin typeface="ui-sans-serif"/>
              <a:ea typeface="ui-sans-serif"/>
            </a:endParaRPr>
          </a:p>
          <a:p>
            <a:pPr marL="0" indent="0"/>
            <a:r>
              <a:rPr lang="en-US" altLang="zh-CN" sz="2400" b="0" i="0">
                <a:solidFill>
                  <a:srgbClr val="1F2329"/>
                </a:solidFill>
                <a:latin typeface="ui-sans-serif"/>
                <a:ea typeface="ui-sans-serif"/>
              </a:rPr>
              <a:t>14. </a:t>
            </a:r>
            <a:r>
              <a:rPr lang="zh-CN" altLang="en-US" sz="2400" b="0" i="0">
                <a:solidFill>
                  <a:srgbClr val="1F2329"/>
                </a:solidFill>
                <a:latin typeface="ui-sans-serif"/>
                <a:ea typeface="ui-sans-serif"/>
              </a:rPr>
              <a:t>瞥一眼 </a:t>
            </a:r>
            <a:endParaRPr lang="zh-CN" altLang="en-US" sz="2400" b="0" i="0">
              <a:solidFill>
                <a:srgbClr val="1F2329"/>
              </a:solidFill>
              <a:latin typeface="ui-sans-serif"/>
              <a:ea typeface="ui-sans-serif"/>
            </a:endParaRPr>
          </a:p>
          <a:p>
            <a:pPr marL="0" indent="0"/>
            <a:r>
              <a:rPr lang="en-US" altLang="zh-CN" sz="2400" b="0" i="0">
                <a:solidFill>
                  <a:srgbClr val="1F2329"/>
                </a:solidFill>
                <a:latin typeface="ui-sans-serif"/>
                <a:ea typeface="ui-sans-serif"/>
              </a:rPr>
              <a:t>15. </a:t>
            </a:r>
            <a:r>
              <a:rPr lang="zh-CN" altLang="en-US" sz="2400" b="0" i="0">
                <a:solidFill>
                  <a:srgbClr val="1F2329"/>
                </a:solidFill>
                <a:latin typeface="ui-sans-serif"/>
                <a:ea typeface="ui-sans-serif"/>
              </a:rPr>
              <a:t>愤怒地 </a:t>
            </a:r>
            <a:endParaRPr lang="zh-CN" altLang="en-US" sz="2400" b="0" i="0">
              <a:solidFill>
                <a:srgbClr val="1F2329"/>
              </a:solidFill>
              <a:latin typeface="ui-sans-serif"/>
              <a:ea typeface="ui-sans-serif"/>
            </a:endParaRPr>
          </a:p>
          <a:p>
            <a:pPr marL="0" indent="0"/>
            <a:r>
              <a:rPr lang="en-US" altLang="zh-CN" sz="2400" b="0" i="0">
                <a:solidFill>
                  <a:srgbClr val="1F2329"/>
                </a:solidFill>
                <a:latin typeface="ui-sans-serif"/>
                <a:ea typeface="ui-sans-serif"/>
              </a:rPr>
              <a:t>16. </a:t>
            </a:r>
            <a:r>
              <a:rPr lang="zh-CN" altLang="en-US" sz="2400" b="0" i="0">
                <a:solidFill>
                  <a:srgbClr val="1F2329"/>
                </a:solidFill>
                <a:latin typeface="ui-sans-serif"/>
                <a:ea typeface="ui-sans-serif"/>
              </a:rPr>
              <a:t>她的脸上露出喜色 </a:t>
            </a:r>
            <a:endParaRPr lang="en-US" altLang="zh-CN" sz="2400" b="0" i="0">
              <a:solidFill>
                <a:srgbClr val="1F2329"/>
              </a:solidFill>
              <a:latin typeface="ui-sans-serif"/>
              <a:ea typeface="ui-sans-serif"/>
            </a:endParaRPr>
          </a:p>
          <a:p>
            <a:pPr marL="0" indent="0"/>
            <a:r>
              <a:rPr lang="en-US" altLang="zh-CN" sz="2400" b="0" i="0">
                <a:solidFill>
                  <a:srgbClr val="1F2329"/>
                </a:solidFill>
                <a:latin typeface="ui-sans-serif"/>
                <a:ea typeface="ui-sans-serif"/>
              </a:rPr>
              <a:t>17. </a:t>
            </a:r>
            <a:r>
              <a:rPr lang="zh-CN" altLang="en-US" sz="2400" b="0" i="0">
                <a:solidFill>
                  <a:srgbClr val="1F2329"/>
                </a:solidFill>
                <a:latin typeface="ui-sans-serif"/>
                <a:ea typeface="ui-sans-serif"/>
              </a:rPr>
              <a:t>她的声音轻柔但坚定</a:t>
            </a:r>
            <a:endParaRPr lang="zh-CN" altLang="en-US" sz="2400" b="0" i="0">
              <a:solidFill>
                <a:srgbClr val="1F2329"/>
              </a:solidFill>
              <a:latin typeface="ui-sans-serif"/>
              <a:ea typeface="ui-sans-serif"/>
            </a:endParaRPr>
          </a:p>
        </p:txBody>
      </p:sp>
      <p:sp>
        <p:nvSpPr>
          <p:cNvPr id="5" name="文本3"/>
          <p:cNvSpPr txBox="1"/>
          <p:nvPr>
            <p:custDataLst>
              <p:tags r:id="rId1"/>
            </p:custDataLst>
          </p:nvPr>
        </p:nvSpPr>
        <p:spPr>
          <a:xfrm>
            <a:off x="123825" y="-74295"/>
            <a:ext cx="5586095" cy="628650"/>
          </a:xfrm>
          <a:prstGeom prst="rect">
            <a:avLst/>
          </a:prstGeom>
          <a:noFill/>
        </p:spPr>
        <p:txBody>
          <a:bodyPr wrap="square" anchor="t">
            <a:normAutofit/>
          </a:bodyPr>
          <a:p>
            <a:pPr marL="0" algn="l"/>
            <a:r>
              <a:rPr lang="en-US" altLang="zh-CN" sz="3000" b="0" i="0" dirty="0">
                <a:solidFill>
                  <a:srgbClr val="FF0000"/>
                </a:solidFill>
                <a:latin typeface="Times New Roman" panose="02020603050405020304" charset="0"/>
                <a:cs typeface="Times New Roman" panose="02020603050405020304" charset="0"/>
              </a:rPr>
              <a:t>Step 2 Read for Language</a:t>
            </a:r>
            <a:endParaRPr lang="en-US" altLang="zh-CN" sz="3000" b="0" i="0" dirty="0">
              <a:solidFill>
                <a:srgbClr val="FF0000"/>
              </a:solidFill>
              <a:latin typeface="Times New Roman" panose="02020603050405020304" charset="0"/>
              <a:cs typeface="Times New Roman" panose="02020603050405020304" charset="0"/>
            </a:endParaRPr>
          </a:p>
        </p:txBody>
      </p:sp>
    </p:spTree>
    <p:custDataLst>
      <p:tags r:id="rId2"/>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1"/>
          <p:cNvPicPr>
            <a:picLocks noChangeAspect="1"/>
          </p:cNvPicPr>
          <p:nvPr>
            <p:custDataLst>
              <p:tags r:id="rId1"/>
            </p:custDataLst>
          </p:nvPr>
        </p:nvPicPr>
        <p:blipFill>
          <a:blip r:embed="rId2"/>
          <a:stretch>
            <a:fillRect/>
          </a:stretch>
        </p:blipFill>
        <p:spPr>
          <a:xfrm>
            <a:off x="470421" y="2826687"/>
            <a:ext cx="3048000" cy="3048000"/>
          </a:xfrm>
          <a:prstGeom prst="rect">
            <a:avLst/>
          </a:prstGeom>
        </p:spPr>
      </p:pic>
      <p:pic>
        <p:nvPicPr>
          <p:cNvPr id="3" name="图片2"/>
          <p:cNvPicPr>
            <a:picLocks noChangeAspect="1"/>
          </p:cNvPicPr>
          <p:nvPr>
            <p:custDataLst>
              <p:tags r:id="rId3"/>
            </p:custDataLst>
          </p:nvPr>
        </p:nvPicPr>
        <p:blipFill>
          <a:blip r:embed="rId4"/>
          <a:stretch>
            <a:fillRect/>
          </a:stretch>
        </p:blipFill>
        <p:spPr>
          <a:xfrm>
            <a:off x="6271412" y="2084689"/>
            <a:ext cx="5806773" cy="3264980"/>
          </a:xfrm>
          <a:prstGeom prst="rect">
            <a:avLst/>
          </a:prstGeom>
        </p:spPr>
      </p:pic>
      <p:pic>
        <p:nvPicPr>
          <p:cNvPr id="4" name="图片3"/>
          <p:cNvPicPr>
            <a:picLocks noChangeAspect="1"/>
          </p:cNvPicPr>
          <p:nvPr>
            <p:custDataLst>
              <p:tags r:id="rId5"/>
            </p:custDataLst>
          </p:nvPr>
        </p:nvPicPr>
        <p:blipFill>
          <a:blip r:embed="rId6"/>
          <a:srcRect l="3809" t="36351"/>
          <a:stretch>
            <a:fillRect/>
          </a:stretch>
        </p:blipFill>
        <p:spPr>
          <a:xfrm>
            <a:off x="3766261" y="3486150"/>
            <a:ext cx="6433156" cy="2883332"/>
          </a:xfrm>
          <a:prstGeom prst="rect">
            <a:avLst/>
          </a:prstGeom>
        </p:spPr>
      </p:pic>
      <p:sp>
        <p:nvSpPr>
          <p:cNvPr id="5" name="文本1"/>
          <p:cNvSpPr txBox="1"/>
          <p:nvPr>
            <p:custDataLst>
              <p:tags r:id="rId7"/>
            </p:custDataLst>
          </p:nvPr>
        </p:nvSpPr>
        <p:spPr>
          <a:xfrm>
            <a:off x="470411" y="554079"/>
            <a:ext cx="5800725" cy="1942941"/>
          </a:xfrm>
          <a:prstGeom prst="rect">
            <a:avLst/>
          </a:prstGeom>
          <a:noFill/>
        </p:spPr>
        <p:txBody>
          <a:bodyPr wrap="square" anchor="t">
            <a:normAutofit lnSpcReduction="20000"/>
          </a:bodyPr>
          <a:lstStyle/>
          <a:p>
            <a:pPr marL="0" algn="l"/>
            <a:r>
              <a:rPr lang="zh-CN" altLang="en-US" sz="2400" b="0" i="0" u="sng" dirty="0">
                <a:solidFill>
                  <a:schemeClr val="accent1">
                    <a:lumMod val="50000"/>
                  </a:schemeClr>
                </a:solidFill>
              </a:rPr>
              <a:t>The once-beloved playground was now a chaotic mess of discarded trash  -- candy wrappers stuck in the slide's metal bars, plastic bottles rolling in the wind, and chip bags lying underfoot.</a:t>
            </a:r>
            <a:endParaRPr lang="zh-CN" altLang="en-US" sz="2400" b="0" i="0" u="sng" dirty="0">
              <a:solidFill>
                <a:schemeClr val="accent1">
                  <a:lumMod val="50000"/>
                </a:schemeClr>
              </a:solidFill>
            </a:endParaRPr>
          </a:p>
        </p:txBody>
      </p:sp>
      <p:sp>
        <p:nvSpPr>
          <p:cNvPr id="6" name="文本2"/>
          <p:cNvSpPr txBox="1"/>
          <p:nvPr>
            <p:custDataLst>
              <p:tags r:id="rId8"/>
            </p:custDataLst>
          </p:nvPr>
        </p:nvSpPr>
        <p:spPr>
          <a:xfrm>
            <a:off x="6271327" y="629269"/>
            <a:ext cx="5550694" cy="979075"/>
          </a:xfrm>
          <a:prstGeom prst="rect">
            <a:avLst/>
          </a:prstGeom>
          <a:noFill/>
        </p:spPr>
        <p:txBody>
          <a:bodyPr wrap="square" anchor="t">
            <a:normAutofit/>
          </a:bodyPr>
          <a:lstStyle/>
          <a:p>
            <a:pPr marL="0" algn="l"/>
            <a:r>
              <a:rPr lang="zh-CN" altLang="en-US" sz="1800" b="0" i="0" dirty="0">
                <a:solidFill>
                  <a:schemeClr val="tx1"/>
                </a:solidFill>
              </a:rPr>
              <a:t>曾经备受喜爱的儿童游乐场，如今已是一片堆满乱扔垃圾的混乱景象 —— 滑梯的金属栏杆上卡着糖纸，塑料瓶在风中滚来滚去，脚下还散落着薯片袋。</a:t>
            </a:r>
            <a:endParaRPr lang="zh-CN" altLang="en-US" sz="1800" b="0" i="0" dirty="0">
              <a:solidFill>
                <a:schemeClr val="tx1"/>
              </a:solidFill>
            </a:endParaRPr>
          </a:p>
        </p:txBody>
      </p:sp>
      <p:sp>
        <p:nvSpPr>
          <p:cNvPr id="7" name="文本3"/>
          <p:cNvSpPr txBox="1"/>
          <p:nvPr>
            <p:custDataLst>
              <p:tags r:id="rId9"/>
            </p:custDataLst>
          </p:nvPr>
        </p:nvSpPr>
        <p:spPr>
          <a:xfrm>
            <a:off x="219075" y="0"/>
            <a:ext cx="5586095" cy="628650"/>
          </a:xfrm>
          <a:prstGeom prst="rect">
            <a:avLst/>
          </a:prstGeom>
          <a:noFill/>
        </p:spPr>
        <p:txBody>
          <a:bodyPr wrap="square" anchor="t">
            <a:normAutofit/>
          </a:bodyPr>
          <a:p>
            <a:pPr marL="0" algn="l"/>
            <a:r>
              <a:rPr lang="en-US" altLang="zh-CN" sz="3000" b="0" i="0" dirty="0">
                <a:solidFill>
                  <a:srgbClr val="FF0000"/>
                </a:solidFill>
                <a:latin typeface="Times New Roman" panose="02020603050405020304" charset="0"/>
                <a:cs typeface="Times New Roman" panose="02020603050405020304" charset="0"/>
              </a:rPr>
              <a:t>Step 2 Read for Language</a:t>
            </a:r>
            <a:endParaRPr lang="en-US" altLang="zh-CN" sz="3000" b="0" i="0" dirty="0">
              <a:solidFill>
                <a:srgbClr val="FF0000"/>
              </a:solidFill>
              <a:latin typeface="Times New Roman" panose="02020603050405020304" charset="0"/>
              <a:cs typeface="Times New Roman" panose="02020603050405020304" charset="0"/>
            </a:endParaRPr>
          </a:p>
        </p:txBody>
      </p:sp>
    </p:spTree>
    <p:custDataLst>
      <p:tags r:id="rId10"/>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1"/>
          <p:cNvPicPr>
            <a:picLocks noChangeAspect="1"/>
          </p:cNvPicPr>
          <p:nvPr>
            <p:custDataLst>
              <p:tags r:id="rId1"/>
            </p:custDataLst>
          </p:nvPr>
        </p:nvPicPr>
        <p:blipFill>
          <a:blip r:embed="rId2"/>
          <a:stretch>
            <a:fillRect/>
          </a:stretch>
        </p:blipFill>
        <p:spPr>
          <a:xfrm>
            <a:off x="210617" y="1416139"/>
            <a:ext cx="7262670" cy="4122230"/>
          </a:xfrm>
          <a:prstGeom prst="rect">
            <a:avLst/>
          </a:prstGeom>
        </p:spPr>
      </p:pic>
      <p:sp>
        <p:nvSpPr>
          <p:cNvPr id="3" name="文本1"/>
          <p:cNvSpPr txBox="1"/>
          <p:nvPr>
            <p:custDataLst>
              <p:tags r:id="rId3"/>
            </p:custDataLst>
          </p:nvPr>
        </p:nvSpPr>
        <p:spPr>
          <a:xfrm>
            <a:off x="7572470" y="522957"/>
            <a:ext cx="4619625" cy="3344894"/>
          </a:xfrm>
          <a:prstGeom prst="rect">
            <a:avLst/>
          </a:prstGeom>
          <a:noFill/>
        </p:spPr>
        <p:txBody>
          <a:bodyPr anchor="t"/>
          <a:lstStyle/>
          <a:p>
            <a:pPr marL="0" algn="l"/>
            <a:r>
              <a:rPr lang="zh-CN" altLang="en-US" sz="2400" b="0" i="0" dirty="0">
                <a:solidFill>
                  <a:schemeClr val="accent1">
                    <a:lumMod val="50000"/>
                  </a:schemeClr>
                </a:solidFill>
              </a:rPr>
              <a:t>The once clean slides and swings were now buried under a layer of candy wrappers and plastic bottles. Ava cast a glance at the walking trails, where garbage seemed to have taken over, with discarded bags and cans lying everywhere. Sam looked out at the grassy fields - a disaster.</a:t>
            </a:r>
            <a:endParaRPr lang="zh-CN" altLang="en-US" sz="2400" b="0" i="0" dirty="0">
              <a:solidFill>
                <a:schemeClr val="accent1">
                  <a:lumMod val="50000"/>
                </a:schemeClr>
              </a:solidFill>
            </a:endParaRPr>
          </a:p>
        </p:txBody>
      </p:sp>
      <p:sp>
        <p:nvSpPr>
          <p:cNvPr id="4" name="文本2"/>
          <p:cNvSpPr txBox="1"/>
          <p:nvPr>
            <p:custDataLst>
              <p:tags r:id="rId4"/>
            </p:custDataLst>
          </p:nvPr>
        </p:nvSpPr>
        <p:spPr>
          <a:xfrm>
            <a:off x="7705315" y="4823412"/>
            <a:ext cx="4133850" cy="1577816"/>
          </a:xfrm>
          <a:prstGeom prst="rect">
            <a:avLst/>
          </a:prstGeom>
          <a:noFill/>
        </p:spPr>
        <p:txBody>
          <a:bodyPr wrap="square" anchor="t">
            <a:normAutofit/>
          </a:bodyPr>
          <a:lstStyle/>
          <a:p>
            <a:pPr marL="0" algn="l"/>
            <a:r>
              <a:rPr lang="zh-CN" altLang="en-US" sz="1900" b="0" i="0" dirty="0">
                <a:solidFill>
                  <a:schemeClr val="tx1"/>
                </a:solidFill>
              </a:rPr>
              <a:t>曾经干净的滑梯与秋千，如今被一层糖纸和塑料瓶埋住了。艾娃瞥了眼步道，那里俨然成了垃圾的地盘，丢弃的袋子和易拉罐随处可见。萨姆望向草地 —— 一片狼藉。</a:t>
            </a:r>
            <a:endParaRPr lang="zh-CN" altLang="en-US" sz="1900" b="0" i="0" dirty="0">
              <a:solidFill>
                <a:schemeClr val="tx1"/>
              </a:solidFill>
            </a:endParaRPr>
          </a:p>
        </p:txBody>
      </p:sp>
      <p:sp>
        <p:nvSpPr>
          <p:cNvPr id="5" name="文本3"/>
          <p:cNvSpPr txBox="1"/>
          <p:nvPr>
            <p:custDataLst>
              <p:tags r:id="rId5"/>
            </p:custDataLst>
          </p:nvPr>
        </p:nvSpPr>
        <p:spPr>
          <a:xfrm>
            <a:off x="219075" y="0"/>
            <a:ext cx="5586095" cy="628650"/>
          </a:xfrm>
          <a:prstGeom prst="rect">
            <a:avLst/>
          </a:prstGeom>
          <a:noFill/>
        </p:spPr>
        <p:txBody>
          <a:bodyPr wrap="square" anchor="t">
            <a:normAutofit/>
          </a:bodyPr>
          <a:p>
            <a:pPr marL="0" algn="l"/>
            <a:r>
              <a:rPr lang="en-US" altLang="zh-CN" sz="3000" b="0" i="0" dirty="0">
                <a:solidFill>
                  <a:srgbClr val="FF0000"/>
                </a:solidFill>
                <a:latin typeface="Times New Roman" panose="02020603050405020304" charset="0"/>
                <a:cs typeface="Times New Roman" panose="02020603050405020304" charset="0"/>
              </a:rPr>
              <a:t>Step 2 Read for Language</a:t>
            </a:r>
            <a:endParaRPr lang="en-US" altLang="zh-CN" sz="3000" b="0" i="0" dirty="0">
              <a:solidFill>
                <a:srgbClr val="FF0000"/>
              </a:solidFill>
              <a:latin typeface="Times New Roman" panose="02020603050405020304" charset="0"/>
              <a:cs typeface="Times New Roman" panose="02020603050405020304" charset="0"/>
            </a:endParaRPr>
          </a:p>
        </p:txBody>
      </p:sp>
    </p:spTree>
    <p:custDataLst>
      <p:tags r:id="rId6"/>
    </p:custDataLst>
  </p:cSld>
  <p:clrMapOvr>
    <a:masterClrMapping/>
  </p:clrMapOvr>
</p:sld>
</file>

<file path=ppt/tags/tag1.xml><?xml version="1.0" encoding="utf-8"?>
<p:tagLst xmlns:p="http://schemas.openxmlformats.org/presentationml/2006/main">
  <p:tag name="KSO_WM_UNIT_TYPE" val="i"/>
  <p:tag name="KSO_WM_UNIT_INDEX" val="7"/>
  <p:tag name="KSO_WM_BEAUTIFY_FLAG" val="#wm#"/>
  <p:tag name="KSO_WM_TAG_VERSION" val="3.0"/>
  <p:tag name="LAYOUTZORDER" val="3"/>
  <p:tag name="KSO_WM_UNIT_ID" val="_1*i*7"/>
  <p:tag name="KSO_WM_UNIT_LAYERLEVEL" val="1"/>
  <p:tag name="KSO_WM_TEMPLATE_USER_THEME" val="1"/>
  <p:tag name="KSO_WM_UNIT_HIGHLIGHT" val="0"/>
  <p:tag name="KSO_WM_UNIT_COMPATIBLE" val="0"/>
  <p:tag name="KSO_WM_UNIT_DIAGRAM_ISNUMVISUAL" val="0"/>
  <p:tag name="KSO_WM_UNIT_DIAGRAM_ISREFERUNIT" val="0"/>
</p:tagLst>
</file>

<file path=ppt/tags/tag10.xml><?xml version="1.0" encoding="utf-8"?>
<p:tagLst xmlns:p="http://schemas.openxmlformats.org/presentationml/2006/main">
  <p:tag name="KSO_WM_UNIT_ID" val="_2**"/>
  <p:tag name="KSO_WM_BEAUTIFY_FLAG" val="#wm#"/>
  <p:tag name="KSO_WM_TAG_VERSION" val="3.0"/>
  <p:tag name="KSO_WM_UNIT_LAYERLEVEL" val="1"/>
  <p:tag name="KSO_WM_TEMPLATE_USER_THEME" val="1"/>
  <p:tag name="KSO_WM_UNIT_HIGHLIGHT" val="0"/>
  <p:tag name="KSO_WM_UNIT_COMPATIBLE" val="0"/>
  <p:tag name="KSO_WM_UNIT_DIAGRAM_ISNUMVISUAL" val="0"/>
  <p:tag name="KSO_WM_UNIT_DIAGRAM_ISREFERUNIT" val="0"/>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a*1"/>
  <p:tag name="KSO_WM_UNIT_LAYERLEVEL" val="1"/>
  <p:tag name="KSO_WM_TAG_VERSION" val="3.0"/>
  <p:tag name="KSO_WM_BEAUTIFY_FLAG" val="#wm#"/>
  <p:tag name="KSO_WM_UNIT_ISCONTENTSTITLE" val="1"/>
  <p:tag name="KSO_WM_UNIT_ISNUMDGMTITLE" val="0"/>
  <p:tag name="KSO_WM_UNIT_PRESET_TEXT" val="标题"/>
  <p:tag name="KSO_WM_UNIT_NOCLEAR" val="0"/>
  <p:tag name="KSO_WM_UNIT_VALUE" val="3"/>
  <p:tag name="KSO_WM_UNIT_TYPE" val="a"/>
  <p:tag name="KSO_WM_UNIT_INDEX" val="1"/>
  <p:tag name="KSO_WM_TEMPLATE_USER_THEME" val="1"/>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 name="KSO_WM_TEMPLATE_USER_THEME" val="1"/>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 name="KSO_WM_TEMPLATE_USER_THEME" val="1"/>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 name="KSO_WM_TEMPLATE_USER_THEME" val="1"/>
</p:tagLst>
</file>

<file path=ppt/tags/tag104.xml><?xml version="1.0" encoding="utf-8"?>
<p:tagLst xmlns:p="http://schemas.openxmlformats.org/presentationml/2006/main">
  <p:tag name="KSO_WM_UNIT_TYPE" val="i"/>
  <p:tag name="KSO_WM_UNIT_INDEX" val="9"/>
  <p:tag name="KSO_WM_BEAUTIFY_FLAG" val="#wm#"/>
  <p:tag name="KSO_WM_TAG_VERSION" val="3.0"/>
  <p:tag name="LAYOUTZORDER" val="4"/>
  <p:tag name="KSO_WM_UNIT_ID" val="_4*i*9"/>
  <p:tag name="KSO_WM_UNIT_LAYERLEVEL" val="1"/>
  <p:tag name="KSO_WM_TEMPLATE_USER_THEME" val="1"/>
  <p:tag name="KSO_WM_UNIT_HIGHLIGHT" val="0"/>
  <p:tag name="KSO_WM_UNIT_COMPATIBLE" val="0"/>
  <p:tag name="KSO_WM_UNIT_DIAGRAM_ISNUMVISUAL" val="0"/>
  <p:tag name="KSO_WM_UNIT_DIAGRAM_ISREFERUNIT" val="0"/>
</p:tagLst>
</file>

<file path=ppt/tags/tag105.xml><?xml version="1.0" encoding="utf-8"?>
<p:tagLst xmlns:p="http://schemas.openxmlformats.org/presentationml/2006/main">
  <p:tag name="KSO_WM_UNIT_TYPE" val="i"/>
  <p:tag name="KSO_WM_UNIT_INDEX" val="5"/>
  <p:tag name="KSO_WM_BEAUTIFY_FLAG" val="#wm#"/>
  <p:tag name="KSO_WM_TAG_VERSION" val="3.0"/>
  <p:tag name="LAYOUTZORDER" val="5"/>
  <p:tag name="KSO_WM_UNIT_ID" val="_4*i*5"/>
  <p:tag name="KSO_WM_UNIT_LAYERLEVEL" val="1"/>
  <p:tag name="KSO_WM_TEMPLATE_USER_THEME" val="1"/>
  <p:tag name="KSO_WM_UNIT_HIGHLIGHT" val="0"/>
  <p:tag name="KSO_WM_UNIT_COMPATIBLE" val="0"/>
  <p:tag name="KSO_WM_UNIT_DIAGRAM_ISNUMVISUAL" val="0"/>
  <p:tag name="KSO_WM_UNIT_DIAGRAM_ISREFERUNIT" val="0"/>
</p:tagLst>
</file>

<file path=ppt/tags/tag106.xml><?xml version="1.0" encoding="utf-8"?>
<p:tagLst xmlns:p="http://schemas.openxmlformats.org/presentationml/2006/main">
  <p:tag name="KSO_WM_UNIT_TYPE" val="i"/>
  <p:tag name="KSO_WM_UNIT_INDEX" val="8"/>
  <p:tag name="KSO_WM_BEAUTIFY_FLAG" val="#wm#"/>
  <p:tag name="KSO_WM_TAG_VERSION" val="3.0"/>
  <p:tag name="LAYOUTZORDER" val="6"/>
  <p:tag name="KSO_WM_UNIT_ID" val="_4*i*8"/>
  <p:tag name="KSO_WM_UNIT_LAYERLEVEL" val="1"/>
  <p:tag name="KSO_WM_TEMPLATE_USER_THEME" val="1"/>
  <p:tag name="KSO_WM_UNIT_HIGHLIGHT" val="0"/>
  <p:tag name="KSO_WM_UNIT_COMPATIBLE" val="0"/>
  <p:tag name="KSO_WM_UNIT_DIAGRAM_ISNUMVISUAL" val="0"/>
  <p:tag name="KSO_WM_UNIT_DIAGRAM_ISREFERUNIT" val="0"/>
</p:tagLst>
</file>

<file path=ppt/tags/tag107.xml><?xml version="1.0" encoding="utf-8"?>
<p:tagLst xmlns:p="http://schemas.openxmlformats.org/presentationml/2006/main">
  <p:tag name="KSO_WM_UNIT_TYPE" val="i"/>
  <p:tag name="KSO_WM_UNIT_INDEX" val="7"/>
  <p:tag name="KSO_WM_BEAUTIFY_FLAG" val="#wm#"/>
  <p:tag name="KSO_WM_TAG_VERSION" val="3.0"/>
  <p:tag name="LAYOUTZORDER" val="7"/>
  <p:tag name="KSO_WM_UNIT_ID" val="_4*i*7"/>
  <p:tag name="KSO_WM_UNIT_LAYERLEVEL" val="1"/>
  <p:tag name="KSO_WM_TEMPLATE_USER_THEME" val="1"/>
  <p:tag name="KSO_WM_UNIT_HIGHLIGHT" val="0"/>
  <p:tag name="KSO_WM_UNIT_COMPATIBLE" val="0"/>
  <p:tag name="KSO_WM_UNIT_DIAGRAM_ISNUMVISUAL" val="0"/>
  <p:tag name="KSO_WM_UNIT_DIAGRAM_ISREFERUNIT" val="0"/>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a*1"/>
  <p:tag name="KSO_WM_UNIT_LAYERLEVEL" val="1"/>
  <p:tag name="KSO_WM_TAG_VERSION" val="3.0"/>
  <p:tag name="KSO_WM_BEAUTIFY_FLAG" val="#wm#"/>
  <p:tag name="KSO_WM_UNIT_ISCONTENTSTITLE" val="0"/>
  <p:tag name="KSO_WM_UNIT_ISNUMDGMTITLE" val="0"/>
  <p:tag name="KSO_WM_UNIT_PRESET_TEXT" val="单击此处编辑标题"/>
  <p:tag name="KSO_WM_UNIT_NOCLEAR" val="0"/>
  <p:tag name="KSO_WM_UNIT_TYPE" val="a"/>
  <p:tag name="KSO_WM_UNIT_INDEX" val="1"/>
</p:tagLst>
</file>

<file path=ppt/tags/tag109.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ID" val="_4*e*1"/>
  <p:tag name="KSO_WM_UNIT_LAYERLEVEL" val="1"/>
  <p:tag name="KSO_WM_TAG_VERSION" val="3.0"/>
  <p:tag name="KSO_WM_BEAUTIFY_FLAG" val="#wm#"/>
  <p:tag name="KSO_WM_UNIT_PRESET_TEXT" val="节编号"/>
  <p:tag name="KSO_WM_UNIT_NOCLEAR" val="0"/>
  <p:tag name="KSO_WM_UNIT_TYPE" val="e"/>
  <p:tag name="KSO_WM_UNIT_INDEX" val="1"/>
</p:tagLst>
</file>

<file path=ppt/tags/tag11.xml><?xml version="1.0" encoding="utf-8"?>
<p:tagLst xmlns:p="http://schemas.openxmlformats.org/presentationml/2006/main">
  <p:tag name="KSO_WM_UNIT_ID" val="_2**"/>
  <p:tag name="KSO_WM_BEAUTIFY_FLAG" val="#wm#"/>
  <p:tag name="KSO_WM_TAG_VERSION" val="3.0"/>
  <p:tag name="KSO_WM_UNIT_LAYERLEVEL" val="1"/>
  <p:tag name="KSO_WM_TEMPLATE_USER_THEME" val="1"/>
  <p:tag name="KSO_WM_UNIT_HIGHLIGHT" val="0"/>
  <p:tag name="KSO_WM_UNIT_COMPATIBLE" val="0"/>
  <p:tag name="KSO_WM_UNIT_DIAGRAM_ISNUMVISUAL" val="0"/>
  <p:tag name="KSO_WM_UNIT_DIAGRAM_ISREFERUNIT" val="0"/>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b*1"/>
  <p:tag name="KSO_WM_UNIT_LAYERLEVEL" val="1"/>
  <p:tag name="KSO_WM_TAG_VERSION" val="3.0"/>
  <p:tag name="KSO_WM_BEAUTIFY_FLAG" val="#wm#"/>
  <p:tag name="KSO_WM_UNIT_ISCONTENTSTITLE" val="0"/>
  <p:tag name="KSO_WM_UNIT_ISNUMDGMTITLE" val="0"/>
  <p:tag name="KSO_WM_UNIT_PRESET_TEXT" val="单击此处编辑母版副标题样式"/>
  <p:tag name="KSO_WM_UNIT_NOCLEAR" val="0"/>
  <p:tag name="KSO_WM_UNIT_VALUE" val="80"/>
  <p:tag name="KSO_WM_UNIT_TYPE" val="b"/>
  <p:tag name="KSO_WM_UNIT_INDEX" val="1"/>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5"/>
  <p:tag name="KSO_WM_UNIT_LAYERLEVEL" val="1"/>
  <p:tag name="KSO_WM_TAG_VERSION" val="3.0"/>
  <p:tag name="KSO_WM_BEAUTIFY_FLAG" val="#wm#"/>
  <p:tag name="KSO_WM_UNIT_TYPE" val="i"/>
  <p:tag name="KSO_WM_UNIT_INDEX" val="5"/>
</p:tagLst>
</file>

<file path=ppt/tags/tag112.xml><?xml version="1.0" encoding="utf-8"?>
<p:tagLst xmlns:p="http://schemas.openxmlformats.org/presentationml/2006/main">
  <p:tag name="KSO_WM_UNIT_TYPE" val="f"/>
  <p:tag name="KSO_WM_UNIT_INDEX" val="1"/>
  <p:tag name="KSO_WM_UNIT_ID" val="_5*f*1"/>
  <p:tag name="KSO_WM_BEAUTIFY_FLAG" val="#wm#"/>
  <p:tag name="KSO_WM_TAG_VERSION" val="3.0"/>
  <p:tag name="KSO_WM_UNIT_LAYERLEVEL" val="1"/>
  <p:tag name="KSO_WM_TEMPLATE_USER_THEME" val="1"/>
  <p:tag name="KSO_WM_UNIT_SUBTYPE" val="a"/>
  <p:tag name="KSO_WM_UNIT_TEXT_LAYER_COUNT" val="5"/>
  <p:tag name="KSO_WM_UNIT_NOCLEAR" val="0"/>
  <p:tag name="KSO_WM_UNIT_HIGHLIGHT" val="0"/>
  <p:tag name="KSO_WM_UNIT_COMPATIBLE" val="0"/>
  <p:tag name="KSO_WM_UNIT_DIAGRAM_ISNUMVISUAL" val="0"/>
  <p:tag name="KSO_WM_UNIT_DIAGRAM_ISREFERUNIT" val="0"/>
  <p:tag name="KSO_WM_UNIT_PRESET_TEXT" val="单击此处编辑母版文本样式&#10;第二级&#10;第三级&#10;第四级&#10;第五级"/>
  <p:tag name="KSO_WM_UNIT_VALUE" val="160"/>
</p:tagLst>
</file>

<file path=ppt/tags/tag113.xml><?xml version="1.0" encoding="utf-8"?>
<p:tagLst xmlns:p="http://schemas.openxmlformats.org/presentationml/2006/main">
  <p:tag name="KSO_WM_UNIT_TYPE" val="f"/>
  <p:tag name="KSO_WM_UNIT_INDEX" val="2"/>
  <p:tag name="KSO_WM_UNIT_ID" val="_5*f*2"/>
  <p:tag name="KSO_WM_BEAUTIFY_FLAG" val="#wm#"/>
  <p:tag name="KSO_WM_TAG_VERSION" val="3.0"/>
  <p:tag name="KSO_WM_UNIT_LAYERLEVEL" val="1"/>
  <p:tag name="KSO_WM_TEMPLATE_USER_THEME" val="1"/>
  <p:tag name="KSO_WM_UNIT_SUBTYPE" val="a"/>
  <p:tag name="KSO_WM_UNIT_TEXT_LAYER_COUNT" val="5"/>
  <p:tag name="KSO_WM_UNIT_NOCLEAR" val="0"/>
  <p:tag name="KSO_WM_UNIT_HIGHLIGHT" val="0"/>
  <p:tag name="KSO_WM_UNIT_COMPATIBLE" val="0"/>
  <p:tag name="KSO_WM_UNIT_DIAGRAM_ISNUMVISUAL" val="0"/>
  <p:tag name="KSO_WM_UNIT_DIAGRAM_ISREFERUNIT" val="0"/>
  <p:tag name="KSO_WM_UNIT_PRESET_TEXT" val="单击此处编辑母版文本样式&#10;第二级&#10;第三级&#10;第四级&#10;第五级"/>
  <p:tag name="KSO_WM_UNIT_VALUE" val="160"/>
</p:tagLst>
</file>

<file path=ppt/tags/tag114.xml><?xml version="1.0" encoding="utf-8"?>
<p:tagLst xmlns:p="http://schemas.openxmlformats.org/presentationml/2006/main">
  <p:tag name="KSO_WM_UNIT_ID" val="_5**"/>
  <p:tag name="KSO_WM_BEAUTIFY_FLAG" val="#wm#"/>
  <p:tag name="KSO_WM_TAG_VERSION" val="3.0"/>
  <p:tag name="KSO_WM_UNIT_LAYERLEVEL" val="1"/>
  <p:tag name="KSO_WM_TEMPLATE_USER_THEME" val="1"/>
  <p:tag name="KSO_WM_UNIT_HIGHLIGHT" val="0"/>
  <p:tag name="KSO_WM_UNIT_COMPATIBLE" val="0"/>
  <p:tag name="KSO_WM_UNIT_DIAGRAM_ISNUMVISUAL" val="0"/>
  <p:tag name="KSO_WM_UNIT_DIAGRAM_ISREFERUNIT" val="0"/>
</p:tagLst>
</file>

<file path=ppt/tags/tag115.xml><?xml version="1.0" encoding="utf-8"?>
<p:tagLst xmlns:p="http://schemas.openxmlformats.org/presentationml/2006/main">
  <p:tag name="KSO_WM_UNIT_ID" val="_5**"/>
  <p:tag name="KSO_WM_BEAUTIFY_FLAG" val="#wm#"/>
  <p:tag name="KSO_WM_TAG_VERSION" val="3.0"/>
  <p:tag name="KSO_WM_UNIT_LAYERLEVEL" val="1"/>
  <p:tag name="KSO_WM_TEMPLATE_USER_THEME" val="1"/>
  <p:tag name="KSO_WM_UNIT_HIGHLIGHT" val="0"/>
  <p:tag name="KSO_WM_UNIT_COMPATIBLE" val="0"/>
  <p:tag name="KSO_WM_UNIT_DIAGRAM_ISNUMVISUAL" val="0"/>
  <p:tag name="KSO_WM_UNIT_DIAGRAM_ISREFERUNIT" val="0"/>
</p:tagLst>
</file>

<file path=ppt/tags/tag116.xml><?xml version="1.0" encoding="utf-8"?>
<p:tagLst xmlns:p="http://schemas.openxmlformats.org/presentationml/2006/main">
  <p:tag name="KSO_WM_UNIT_ID" val="_5**"/>
  <p:tag name="KSO_WM_BEAUTIFY_FLAG" val="#wm#"/>
  <p:tag name="KSO_WM_TAG_VERSION" val="3.0"/>
  <p:tag name="KSO_WM_UNIT_LAYERLEVEL" val="1"/>
  <p:tag name="KSO_WM_TEMPLATE_USER_THEME" val="1"/>
  <p:tag name="KSO_WM_UNIT_HIGHLIGHT" val="0"/>
  <p:tag name="KSO_WM_UNIT_COMPATIBLE" val="0"/>
  <p:tag name="KSO_WM_UNIT_DIAGRAM_ISNUMVISUAL" val="0"/>
  <p:tag name="KSO_WM_UNIT_DIAGRAM_ISREFERUNIT" val="0"/>
</p:tagLst>
</file>

<file path=ppt/tags/tag117.xml><?xml version="1.0" encoding="utf-8"?>
<p:tagLst xmlns:p="http://schemas.openxmlformats.org/presentationml/2006/main">
  <p:tag name="KSO_WM_UNIT_TYPE" val="a"/>
  <p:tag name="KSO_WM_UNIT_INDEX" val="1"/>
  <p:tag name="KSO_WM_UNIT_ID" val="_5*a*1"/>
  <p:tag name="KSO_WM_BEAUTIFY_FLAG" val="#wm#"/>
  <p:tag name="KSO_WM_TAG_VERSION" val="3.0"/>
  <p:tag name="KSO_WM_UNIT_LAYERLEVEL" val="1"/>
  <p:tag name="KSO_WM_TEMPLATE_USER_THEME" val="1"/>
  <p:tag name="KSO_WM_UNIT_ISCONTENTSTITLE" val="0"/>
  <p:tag name="KSO_WM_UNIT_ISNUMDGMTITLE" val="0"/>
  <p:tag name="KSO_WM_UNIT_PRESET_TEXT_INDEX" val="-1"/>
  <p:tag name="KSO_WM_UNIT_PRESET_TEXT_LEN" val="0"/>
  <p:tag name="KSO_WM_UNIT_NOCLEAR" val="0"/>
  <p:tag name="KSO_WM_UNIT_HIGHLIGHT" val="0"/>
  <p:tag name="KSO_WM_UNIT_COMPATIBLE" val="0"/>
  <p:tag name="KSO_WM_UNIT_DIAGRAM_ISNUMVISUAL" val="0"/>
  <p:tag name="KSO_WM_UNIT_DIAGRAM_ISREFERUNIT" val="0"/>
</p:tagLst>
</file>

<file path=ppt/tags/tag118.xml><?xml version="1.0" encoding="utf-8"?>
<p:tagLst xmlns:p="http://schemas.openxmlformats.org/presentationml/2006/main">
  <p:tag name="KSO_WM_UNIT_TYPE" val="h_a"/>
  <p:tag name="KSO_WM_UNIT_INDEX" val="1_1"/>
  <p:tag name="KSO_WM_UNIT_ID" val="_6*h_a*1_1"/>
  <p:tag name="KSO_WM_BEAUTIFY_FLAG" val="#wm#"/>
  <p:tag name="KSO_WM_TAG_VERSION" val="3.0"/>
  <p:tag name="KSO_WM_UNIT_LAYERLEVEL" val="1_1"/>
  <p:tag name="KSO_WM_TEMPLATE_USER_THEME" val="1"/>
  <p:tag name="KSO_WM_UNIT_TEXT_LAYER_COUNT" val="1"/>
  <p:tag name="KSO_WM_UNIT_NOCLEAR" val="0"/>
  <p:tag name="KSO_WM_UNIT_HIGHLIGHT" val="0"/>
  <p:tag name="KSO_WM_UNIT_COMPATIBLE" val="0"/>
  <p:tag name="KSO_WM_UNIT_DIAGRAM_ISNUMVISUAL" val="0"/>
  <p:tag name="KSO_WM_UNIT_DIAGRAM_ISREFERUNIT" val="0"/>
  <p:tag name="KSO_WM_UNIT_ISCONTENTSTITLE" val="0"/>
  <p:tag name="KSO_WM_UNIT_ISNUMDGMTITLE" val="0"/>
  <p:tag name="KSO_WM_UNIT_PRESET_TEXT" val="单击此处编辑母版文本样式"/>
</p:tagLst>
</file>

<file path=ppt/tags/tag119.xml><?xml version="1.0" encoding="utf-8"?>
<p:tagLst xmlns:p="http://schemas.openxmlformats.org/presentationml/2006/main">
  <p:tag name="KSO_WM_UNIT_TYPE" val="h_f"/>
  <p:tag name="KSO_WM_UNIT_INDEX" val="1_1"/>
  <p:tag name="KSO_WM_UNIT_ID" val="_6*h_f*1_1"/>
  <p:tag name="KSO_WM_BEAUTIFY_FLAG" val="#wm#"/>
  <p:tag name="KSO_WM_TAG_VERSION" val="3.0"/>
  <p:tag name="KSO_WM_UNIT_LAYERLEVEL" val="1_1"/>
  <p:tag name="KSO_WM_TEMPLATE_USER_THEME" val="1"/>
  <p:tag name="KSO_WM_UNIT_SUBTYPE" val="a"/>
  <p:tag name="KSO_WM_UNIT_TEXT_LAYER_COUNT" val="5"/>
  <p:tag name="KSO_WM_UNIT_NOCLEAR" val="0"/>
  <p:tag name="KSO_WM_UNIT_HIGHLIGHT" val="0"/>
  <p:tag name="KSO_WM_UNIT_COMPATIBLE" val="0"/>
  <p:tag name="KSO_WM_UNIT_DIAGRAM_ISNUMVISUAL" val="0"/>
  <p:tag name="KSO_WM_UNIT_DIAGRAM_ISREFERUNIT" val="0"/>
  <p:tag name="KSO_WM_UNIT_PRESET_TEXT" val="单击此处编辑母版文本样式&#10;第二级&#10;第三级&#10;第四级&#10;第五级"/>
  <p:tag name="KSO_WM_UNIT_VALUE" val="144"/>
</p:tagLst>
</file>

<file path=ppt/tags/tag12.xml><?xml version="1.0" encoding="utf-8"?>
<p:tagLst xmlns:p="http://schemas.openxmlformats.org/presentationml/2006/main">
  <p:tag name="KSO_WM_UNIT_ID" val="_2**"/>
  <p:tag name="KSO_WM_BEAUTIFY_FLAG" val="#wm#"/>
  <p:tag name="KSO_WM_TAG_VERSION" val="3.0"/>
  <p:tag name="KSO_WM_UNIT_LAYERLEVEL" val="1"/>
  <p:tag name="KSO_WM_TEMPLATE_USER_THEME" val="1"/>
  <p:tag name="KSO_WM_UNIT_HIGHLIGHT" val="0"/>
  <p:tag name="KSO_WM_UNIT_COMPATIBLE" val="0"/>
  <p:tag name="KSO_WM_UNIT_DIAGRAM_ISNUMVISUAL" val="0"/>
  <p:tag name="KSO_WM_UNIT_DIAGRAM_ISREFERUNIT" val="0"/>
</p:tagLst>
</file>

<file path=ppt/tags/tag120.xml><?xml version="1.0" encoding="utf-8"?>
<p:tagLst xmlns:p="http://schemas.openxmlformats.org/presentationml/2006/main">
  <p:tag name="KSO_WM_UNIT_TYPE" val="h_a"/>
  <p:tag name="KSO_WM_UNIT_INDEX" val="2_1"/>
  <p:tag name="KSO_WM_UNIT_ID" val="_6*h_a*2_1"/>
  <p:tag name="KSO_WM_BEAUTIFY_FLAG" val="#wm#"/>
  <p:tag name="KSO_WM_TAG_VERSION" val="3.0"/>
  <p:tag name="KSO_WM_UNIT_LAYERLEVEL" val="1_1"/>
  <p:tag name="KSO_WM_TEMPLATE_USER_THEME" val="1"/>
  <p:tag name="KSO_WM_UNIT_TEXT_LAYER_COUNT" val="1"/>
  <p:tag name="KSO_WM_UNIT_NOCLEAR" val="0"/>
  <p:tag name="KSO_WM_UNIT_HIGHLIGHT" val="0"/>
  <p:tag name="KSO_WM_UNIT_COMPATIBLE" val="0"/>
  <p:tag name="KSO_WM_UNIT_DIAGRAM_ISNUMVISUAL" val="0"/>
  <p:tag name="KSO_WM_UNIT_DIAGRAM_ISREFERUNIT" val="0"/>
  <p:tag name="KSO_WM_UNIT_ISCONTENTSTITLE" val="0"/>
  <p:tag name="KSO_WM_UNIT_ISNUMDGMTITLE" val="0"/>
  <p:tag name="KSO_WM_UNIT_PRESET_TEXT" val="单击此处编辑母版文本样式"/>
</p:tagLst>
</file>

<file path=ppt/tags/tag121.xml><?xml version="1.0" encoding="utf-8"?>
<p:tagLst xmlns:p="http://schemas.openxmlformats.org/presentationml/2006/main">
  <p:tag name="KSO_WM_UNIT_TYPE" val="h_f"/>
  <p:tag name="KSO_WM_UNIT_INDEX" val="2_1"/>
  <p:tag name="KSO_WM_UNIT_ID" val="_6*h_f*2_1"/>
  <p:tag name="KSO_WM_BEAUTIFY_FLAG" val="#wm#"/>
  <p:tag name="KSO_WM_TAG_VERSION" val="3.0"/>
  <p:tag name="KSO_WM_UNIT_LAYERLEVEL" val="1_1"/>
  <p:tag name="KSO_WM_TEMPLATE_USER_THEME" val="1"/>
  <p:tag name="KSO_WM_UNIT_SUBTYPE" val="a"/>
  <p:tag name="KSO_WM_UNIT_TEXT_LAYER_COUNT" val="5"/>
  <p:tag name="KSO_WM_UNIT_NOCLEAR" val="0"/>
  <p:tag name="KSO_WM_UNIT_HIGHLIGHT" val="0"/>
  <p:tag name="KSO_WM_UNIT_COMPATIBLE" val="0"/>
  <p:tag name="KSO_WM_UNIT_DIAGRAM_ISNUMVISUAL" val="0"/>
  <p:tag name="KSO_WM_UNIT_DIAGRAM_ISREFERUNIT" val="0"/>
  <p:tag name="KSO_WM_UNIT_PRESET_TEXT" val="单击此处编辑母版文本样式&#10;第二级&#10;第三级&#10;第四级&#10;第五级"/>
  <p:tag name="KSO_WM_UNIT_VALUE" val="144"/>
</p:tagLst>
</file>

<file path=ppt/tags/tag122.xml><?xml version="1.0" encoding="utf-8"?>
<p:tagLst xmlns:p="http://schemas.openxmlformats.org/presentationml/2006/main">
  <p:tag name="KSO_WM_UNIT_ID" val="_6**"/>
  <p:tag name="KSO_WM_BEAUTIFY_FLAG" val="#wm#"/>
  <p:tag name="KSO_WM_TAG_VERSION" val="3.0"/>
  <p:tag name="KSO_WM_UNIT_LAYERLEVEL" val="1"/>
  <p:tag name="KSO_WM_TEMPLATE_USER_THEME" val="1"/>
  <p:tag name="KSO_WM_UNIT_HIGHLIGHT" val="0"/>
  <p:tag name="KSO_WM_UNIT_COMPATIBLE" val="0"/>
  <p:tag name="KSO_WM_UNIT_DIAGRAM_ISNUMVISUAL" val="0"/>
  <p:tag name="KSO_WM_UNIT_DIAGRAM_ISREFERUNIT" val="0"/>
</p:tagLst>
</file>

<file path=ppt/tags/tag123.xml><?xml version="1.0" encoding="utf-8"?>
<p:tagLst xmlns:p="http://schemas.openxmlformats.org/presentationml/2006/main">
  <p:tag name="KSO_WM_UNIT_ID" val="_6**"/>
  <p:tag name="KSO_WM_BEAUTIFY_FLAG" val="#wm#"/>
  <p:tag name="KSO_WM_TAG_VERSION" val="3.0"/>
  <p:tag name="KSO_WM_UNIT_LAYERLEVEL" val="1"/>
  <p:tag name="KSO_WM_TEMPLATE_USER_THEME" val="1"/>
  <p:tag name="KSO_WM_UNIT_HIGHLIGHT" val="0"/>
  <p:tag name="KSO_WM_UNIT_COMPATIBLE" val="0"/>
  <p:tag name="KSO_WM_UNIT_DIAGRAM_ISNUMVISUAL" val="0"/>
  <p:tag name="KSO_WM_UNIT_DIAGRAM_ISREFERUNIT" val="0"/>
</p:tagLst>
</file>

<file path=ppt/tags/tag124.xml><?xml version="1.0" encoding="utf-8"?>
<p:tagLst xmlns:p="http://schemas.openxmlformats.org/presentationml/2006/main">
  <p:tag name="KSO_WM_UNIT_ID" val="_6**"/>
  <p:tag name="KSO_WM_BEAUTIFY_FLAG" val="#wm#"/>
  <p:tag name="KSO_WM_TAG_VERSION" val="3.0"/>
  <p:tag name="KSO_WM_UNIT_LAYERLEVEL" val="1"/>
  <p:tag name="KSO_WM_TEMPLATE_USER_THEME" val="1"/>
  <p:tag name="KSO_WM_UNIT_HIGHLIGHT" val="0"/>
  <p:tag name="KSO_WM_UNIT_COMPATIBLE" val="0"/>
  <p:tag name="KSO_WM_UNIT_DIAGRAM_ISNUMVISUAL" val="0"/>
  <p:tag name="KSO_WM_UNIT_DIAGRAM_ISREFERUNIT" val="0"/>
</p:tagLst>
</file>

<file path=ppt/tags/tag125.xml><?xml version="1.0" encoding="utf-8"?>
<p:tagLst xmlns:p="http://schemas.openxmlformats.org/presentationml/2006/main">
  <p:tag name="KSO_WM_UNIT_TYPE" val="a"/>
  <p:tag name="KSO_WM_UNIT_INDEX" val="1"/>
  <p:tag name="KSO_WM_UNIT_ID" val="_6*a*1"/>
  <p:tag name="KSO_WM_BEAUTIFY_FLAG" val="#wm#"/>
  <p:tag name="KSO_WM_TAG_VERSION" val="3.0"/>
  <p:tag name="KSO_WM_UNIT_LAYERLEVEL" val="1"/>
  <p:tag name="KSO_WM_TEMPLATE_USER_THEME" val="1"/>
  <p:tag name="KSO_WM_UNIT_ISCONTENTSTITLE" val="0"/>
  <p:tag name="KSO_WM_UNIT_ISNUMDGMTITLE" val="0"/>
  <p:tag name="KSO_WM_UNIT_PRESET_TEXT_INDEX" val="-1"/>
  <p:tag name="KSO_WM_UNIT_PRESET_TEXT_LEN" val="0"/>
  <p:tag name="KSO_WM_UNIT_NOCLEAR" val="0"/>
  <p:tag name="KSO_WM_UNIT_HIGHLIGHT" val="0"/>
  <p:tag name="KSO_WM_UNIT_COMPATIBLE" val="0"/>
  <p:tag name="KSO_WM_UNIT_DIAGRAM_ISNUMVISUAL" val="0"/>
  <p:tag name="KSO_WM_UNIT_DIAGRAM_ISREFERUNIT" val="0"/>
</p:tagLst>
</file>

<file path=ppt/tags/tag126.xml><?xml version="1.0" encoding="utf-8"?>
<p:tagLst xmlns:p="http://schemas.openxmlformats.org/presentationml/2006/main">
  <p:tag name="KSO_WM_UNIT_ID" val="_7**"/>
  <p:tag name="KSO_WM_BEAUTIFY_FLAG" val="#wm#"/>
  <p:tag name="KSO_WM_TAG_VERSION" val="3.0"/>
  <p:tag name="KSO_WM_UNIT_LAYERLEVEL" val="1"/>
  <p:tag name="KSO_WM_TEMPLATE_USER_THEME" val="1"/>
  <p:tag name="KSO_WM_UNIT_HIGHLIGHT" val="0"/>
  <p:tag name="KSO_WM_UNIT_COMPATIBLE" val="0"/>
  <p:tag name="KSO_WM_UNIT_DIAGRAM_ISNUMVISUAL" val="0"/>
  <p:tag name="KSO_WM_UNIT_DIAGRAM_ISREFERUNIT" val="0"/>
</p:tagLst>
</file>

<file path=ppt/tags/tag127.xml><?xml version="1.0" encoding="utf-8"?>
<p:tagLst xmlns:p="http://schemas.openxmlformats.org/presentationml/2006/main">
  <p:tag name="KSO_WM_UNIT_ID" val="_7**"/>
  <p:tag name="KSO_WM_BEAUTIFY_FLAG" val="#wm#"/>
  <p:tag name="KSO_WM_TAG_VERSION" val="3.0"/>
  <p:tag name="KSO_WM_UNIT_LAYERLEVEL" val="1"/>
  <p:tag name="KSO_WM_TEMPLATE_USER_THEME" val="1"/>
  <p:tag name="KSO_WM_UNIT_HIGHLIGHT" val="0"/>
  <p:tag name="KSO_WM_UNIT_COMPATIBLE" val="0"/>
  <p:tag name="KSO_WM_UNIT_DIAGRAM_ISNUMVISUAL" val="0"/>
  <p:tag name="KSO_WM_UNIT_DIAGRAM_ISREFERUNIT" val="0"/>
</p:tagLst>
</file>

<file path=ppt/tags/tag128.xml><?xml version="1.0" encoding="utf-8"?>
<p:tagLst xmlns:p="http://schemas.openxmlformats.org/presentationml/2006/main">
  <p:tag name="KSO_WM_UNIT_ID" val="_7**"/>
  <p:tag name="KSO_WM_BEAUTIFY_FLAG" val="#wm#"/>
  <p:tag name="KSO_WM_TAG_VERSION" val="3.0"/>
  <p:tag name="KSO_WM_UNIT_LAYERLEVEL" val="1"/>
  <p:tag name="KSO_WM_TEMPLATE_USER_THEME" val="1"/>
  <p:tag name="KSO_WM_UNIT_HIGHLIGHT" val="0"/>
  <p:tag name="KSO_WM_UNIT_COMPATIBLE" val="0"/>
  <p:tag name="KSO_WM_UNIT_DIAGRAM_ISNUMVISUAL" val="0"/>
  <p:tag name="KSO_WM_UNIT_DIAGRAM_ISREFERUNIT" val="0"/>
</p:tagLst>
</file>

<file path=ppt/tags/tag129.xml><?xml version="1.0" encoding="utf-8"?>
<p:tagLst xmlns:p="http://schemas.openxmlformats.org/presentationml/2006/main">
  <p:tag name="KSO_WM_UNIT_TYPE" val="a"/>
  <p:tag name="KSO_WM_UNIT_INDEX" val="1"/>
  <p:tag name="KSO_WM_UNIT_ID" val="_7*a*1"/>
  <p:tag name="KSO_WM_BEAUTIFY_FLAG" val="#wm#"/>
  <p:tag name="KSO_WM_TAG_VERSION" val="3.0"/>
  <p:tag name="KSO_WM_UNIT_LAYERLEVEL" val="1"/>
  <p:tag name="KSO_WM_TEMPLATE_USER_THEME" val="1"/>
  <p:tag name="KSO_WM_UNIT_ISCONTENTSTITLE" val="0"/>
  <p:tag name="KSO_WM_UNIT_ISNUMDGMTITLE" val="0"/>
  <p:tag name="KSO_WM_UNIT_PRESET_TEXT_INDEX" val="-1"/>
  <p:tag name="KSO_WM_UNIT_PRESET_TEXT_LEN" val="0"/>
  <p:tag name="KSO_WM_UNIT_NOCLEAR" val="0"/>
  <p:tag name="KSO_WM_UNIT_HIGHLIGHT" val="0"/>
  <p:tag name="KSO_WM_UNIT_COMPATIBLE" val="0"/>
  <p:tag name="KSO_WM_UNIT_DIAGRAM_ISNUMVISUAL" val="0"/>
  <p:tag name="KSO_WM_UNIT_DIAGRAM_ISREFERUNIT" val="0"/>
</p:tagLst>
</file>

<file path=ppt/tags/tag13.xml><?xml version="1.0" encoding="utf-8"?>
<p:tagLst xmlns:p="http://schemas.openxmlformats.org/presentationml/2006/main">
  <p:tag name="KSO_WM_UNIT_TYPE" val="f"/>
  <p:tag name="KSO_WM_UNIT_INDEX" val="1"/>
  <p:tag name="KSO_WM_UNIT_ID" val="_2*f*1"/>
  <p:tag name="KSO_WM_BEAUTIFY_FLAG" val="#wm#"/>
  <p:tag name="KSO_WM_TAG_VERSION" val="3.0"/>
  <p:tag name="KSO_WM_UNIT_LAYERLEVEL" val="1"/>
  <p:tag name="KSO_WM_TEMPLATE_USER_THEME" val="1"/>
  <p:tag name="KSO_WM_UNIT_SUBTYPE" val="a"/>
  <p:tag name="KSO_WM_UNIT_TEXT_LAYER_COUNT" val="5"/>
  <p:tag name="KSO_WM_UNIT_NOCLEAR" val="0"/>
  <p:tag name="KSO_WM_UNIT_HIGHLIGHT" val="0"/>
  <p:tag name="KSO_WM_UNIT_COMPATIBLE" val="0"/>
  <p:tag name="KSO_WM_UNIT_DIAGRAM_ISNUMVISUAL" val="0"/>
  <p:tag name="KSO_WM_UNIT_DIAGRAM_ISREFERUNIT" val="0"/>
  <p:tag name="KSO_WM_UNIT_PRESET_TEXT" val="单击此处编辑母版文本样式&#10;第二级&#10;第三级&#10;第四级&#10;第五级"/>
  <p:tag name="KSO_WM_UNIT_VALUE" val="340"/>
</p:tagLst>
</file>

<file path=ppt/tags/tag130.xml><?xml version="1.0" encoding="utf-8"?>
<p:tagLst xmlns:p="http://schemas.openxmlformats.org/presentationml/2006/main">
  <p:tag name="KSO_WM_UNIT_ID" val="_8**"/>
  <p:tag name="KSO_WM_BEAUTIFY_FLAG" val="#wm#"/>
  <p:tag name="KSO_WM_TAG_VERSION" val="3.0"/>
  <p:tag name="KSO_WM_UNIT_LAYERLEVEL" val="1"/>
  <p:tag name="KSO_WM_TEMPLATE_USER_THEME" val="1"/>
  <p:tag name="KSO_WM_UNIT_HIGHLIGHT" val="0"/>
  <p:tag name="KSO_WM_UNIT_COMPATIBLE" val="0"/>
  <p:tag name="KSO_WM_UNIT_DIAGRAM_ISNUMVISUAL" val="0"/>
  <p:tag name="KSO_WM_UNIT_DIAGRAM_ISREFERUNIT" val="0"/>
</p:tagLst>
</file>

<file path=ppt/tags/tag131.xml><?xml version="1.0" encoding="utf-8"?>
<p:tagLst xmlns:p="http://schemas.openxmlformats.org/presentationml/2006/main">
  <p:tag name="KSO_WM_UNIT_ID" val="_8**"/>
  <p:tag name="KSO_WM_BEAUTIFY_FLAG" val="#wm#"/>
  <p:tag name="KSO_WM_TAG_VERSION" val="3.0"/>
  <p:tag name="KSO_WM_UNIT_LAYERLEVEL" val="1"/>
  <p:tag name="KSO_WM_TEMPLATE_USER_THEME" val="1"/>
  <p:tag name="KSO_WM_UNIT_HIGHLIGHT" val="0"/>
  <p:tag name="KSO_WM_UNIT_COMPATIBLE" val="0"/>
  <p:tag name="KSO_WM_UNIT_DIAGRAM_ISNUMVISUAL" val="0"/>
  <p:tag name="KSO_WM_UNIT_DIAGRAM_ISREFERUNIT" val="0"/>
</p:tagLst>
</file>

<file path=ppt/tags/tag132.xml><?xml version="1.0" encoding="utf-8"?>
<p:tagLst xmlns:p="http://schemas.openxmlformats.org/presentationml/2006/main">
  <p:tag name="KSO_WM_UNIT_ID" val="_8**"/>
  <p:tag name="KSO_WM_BEAUTIFY_FLAG" val="#wm#"/>
  <p:tag name="KSO_WM_TAG_VERSION" val="3.0"/>
  <p:tag name="KSO_WM_UNIT_LAYERLEVEL" val="1"/>
  <p:tag name="KSO_WM_TEMPLATE_USER_THEME" val="1"/>
  <p:tag name="KSO_WM_UNIT_HIGHLIGHT" val="0"/>
  <p:tag name="KSO_WM_UNIT_COMPATIBLE" val="0"/>
  <p:tag name="KSO_WM_UNIT_DIAGRAM_ISNUMVISUAL" val="0"/>
  <p:tag name="KSO_WM_UNIT_DIAGRAM_ISREFERUNIT" val="0"/>
</p:tagLst>
</file>

<file path=ppt/tags/tag133.xml><?xml version="1.0" encoding="utf-8"?>
<p:tagLst xmlns:p="http://schemas.openxmlformats.org/presentationml/2006/main">
  <p:tag name="KSO_WM_UNIT_TYPE" val="f"/>
  <p:tag name="KSO_WM_UNIT_INDEX" val="1"/>
  <p:tag name="KSO_WM_UNIT_ID" val="_9*f*1"/>
  <p:tag name="KSO_WM_BEAUTIFY_FLAG" val="#wm#"/>
  <p:tag name="KSO_WM_TAG_VERSION" val="3.0"/>
  <p:tag name="KSO_WM_UNIT_LAYERLEVEL" val="1"/>
  <p:tag name="KSO_WM_TEMPLATE_USER_THEME" val="1"/>
  <p:tag name="KSO_WM_UNIT_SUBTYPE" val="a"/>
  <p:tag name="KSO_WM_UNIT_TEXT_LAYER_COUNT" val="5"/>
  <p:tag name="KSO_WM_UNIT_NOCLEAR" val="0"/>
  <p:tag name="KSO_WM_UNIT_HIGHLIGHT" val="0"/>
  <p:tag name="KSO_WM_UNIT_COMPATIBLE" val="0"/>
  <p:tag name="KSO_WM_UNIT_DIAGRAM_ISNUMVISUAL" val="0"/>
  <p:tag name="KSO_WM_UNIT_DIAGRAM_ISREFERUNIT" val="0"/>
  <p:tag name="KSO_WM_UNIT_PRESET_TEXT" val="单击此处编辑母版文本样式&#10;第二级&#10;第三级&#10;第四级&#10;第五级"/>
  <p:tag name="KSO_WM_UNIT_VALUE" val="408"/>
</p:tagLst>
</file>

<file path=ppt/tags/tag134.xml><?xml version="1.0" encoding="utf-8"?>
<p:tagLst xmlns:p="http://schemas.openxmlformats.org/presentationml/2006/main">
  <p:tag name="KSO_WM_UNIT_ID" val="_9**"/>
  <p:tag name="KSO_WM_BEAUTIFY_FLAG" val="#wm#"/>
  <p:tag name="KSO_WM_TAG_VERSION" val="3.0"/>
  <p:tag name="KSO_WM_UNIT_LAYERLEVEL" val="1"/>
  <p:tag name="KSO_WM_TEMPLATE_USER_THEME" val="1"/>
  <p:tag name="KSO_WM_UNIT_HIGHLIGHT" val="0"/>
  <p:tag name="KSO_WM_UNIT_COMPATIBLE" val="0"/>
  <p:tag name="KSO_WM_UNIT_DIAGRAM_ISNUMVISUAL" val="0"/>
  <p:tag name="KSO_WM_UNIT_DIAGRAM_ISREFERUNIT" val="0"/>
</p:tagLst>
</file>

<file path=ppt/tags/tag135.xml><?xml version="1.0" encoding="utf-8"?>
<p:tagLst xmlns:p="http://schemas.openxmlformats.org/presentationml/2006/main">
  <p:tag name="KSO_WM_UNIT_ID" val="_9**"/>
  <p:tag name="KSO_WM_BEAUTIFY_FLAG" val="#wm#"/>
  <p:tag name="KSO_WM_TAG_VERSION" val="3.0"/>
  <p:tag name="KSO_WM_UNIT_LAYERLEVEL" val="1"/>
  <p:tag name="KSO_WM_TEMPLATE_USER_THEME" val="1"/>
  <p:tag name="KSO_WM_UNIT_HIGHLIGHT" val="0"/>
  <p:tag name="KSO_WM_UNIT_COMPATIBLE" val="0"/>
  <p:tag name="KSO_WM_UNIT_DIAGRAM_ISNUMVISUAL" val="0"/>
  <p:tag name="KSO_WM_UNIT_DIAGRAM_ISREFERUNIT" val="0"/>
</p:tagLst>
</file>

<file path=ppt/tags/tag136.xml><?xml version="1.0" encoding="utf-8"?>
<p:tagLst xmlns:p="http://schemas.openxmlformats.org/presentationml/2006/main">
  <p:tag name="KSO_WM_UNIT_ID" val="_9**"/>
  <p:tag name="KSO_WM_BEAUTIFY_FLAG" val="#wm#"/>
  <p:tag name="KSO_WM_TAG_VERSION" val="3.0"/>
  <p:tag name="KSO_WM_UNIT_LAYERLEVEL" val="1"/>
  <p:tag name="KSO_WM_TEMPLATE_USER_THEME" val="1"/>
  <p:tag name="KSO_WM_UNIT_HIGHLIGHT" val="0"/>
  <p:tag name="KSO_WM_UNIT_COMPATIBLE" val="0"/>
  <p:tag name="KSO_WM_UNIT_DIAGRAM_ISNUMVISUAL" val="0"/>
  <p:tag name="KSO_WM_UNIT_DIAGRAM_ISREFERUNIT" val="0"/>
</p:tagLst>
</file>

<file path=ppt/tags/tag137.xml><?xml version="1.0" encoding="utf-8"?>
<p:tagLst xmlns:p="http://schemas.openxmlformats.org/presentationml/2006/main">
  <p:tag name="KSO_WM_UNIT_ID" val="_10**"/>
  <p:tag name="KSO_WM_BEAUTIFY_FLAG" val="#wm#"/>
  <p:tag name="KSO_WM_TAG_VERSION" val="3.0"/>
  <p:tag name="KSO_WM_UNIT_LAYERLEVEL" val="1"/>
  <p:tag name="KSO_WM_TEMPLATE_USER_THEME" val="1"/>
  <p:tag name="KSO_WM_UNIT_HIGHLIGHT" val="0"/>
  <p:tag name="KSO_WM_UNIT_COMPATIBLE" val="0"/>
  <p:tag name="KSO_WM_UNIT_DIAGRAM_ISNUMVISUAL" val="0"/>
  <p:tag name="KSO_WM_UNIT_DIAGRAM_ISREFERUNIT" val="0"/>
</p:tagLst>
</file>

<file path=ppt/tags/tag138.xml><?xml version="1.0" encoding="utf-8"?>
<p:tagLst xmlns:p="http://schemas.openxmlformats.org/presentationml/2006/main">
  <p:tag name="KSO_WM_UNIT_ID" val="_10**"/>
  <p:tag name="KSO_WM_BEAUTIFY_FLAG" val="#wm#"/>
  <p:tag name="KSO_WM_TAG_VERSION" val="3.0"/>
  <p:tag name="KSO_WM_UNIT_LAYERLEVEL" val="1"/>
  <p:tag name="KSO_WM_TEMPLATE_USER_THEME" val="1"/>
  <p:tag name="KSO_WM_UNIT_HIGHLIGHT" val="0"/>
  <p:tag name="KSO_WM_UNIT_COMPATIBLE" val="0"/>
  <p:tag name="KSO_WM_UNIT_DIAGRAM_ISNUMVISUAL" val="0"/>
  <p:tag name="KSO_WM_UNIT_DIAGRAM_ISREFERUNIT" val="0"/>
</p:tagLst>
</file>

<file path=ppt/tags/tag139.xml><?xml version="1.0" encoding="utf-8"?>
<p:tagLst xmlns:p="http://schemas.openxmlformats.org/presentationml/2006/main">
  <p:tag name="KSO_WM_UNIT_ID" val="_10**"/>
  <p:tag name="KSO_WM_BEAUTIFY_FLAG" val="#wm#"/>
  <p:tag name="KSO_WM_TAG_VERSION" val="3.0"/>
  <p:tag name="KSO_WM_UNIT_LAYERLEVEL" val="1"/>
  <p:tag name="KSO_WM_TEMPLATE_USER_THEME" val="1"/>
  <p:tag name="KSO_WM_UNIT_HIGHLIGHT" val="0"/>
  <p:tag name="KSO_WM_UNIT_COMPATIBLE" val="0"/>
  <p:tag name="KSO_WM_UNIT_DIAGRAM_ISNUMVISUAL" val="0"/>
  <p:tag name="KSO_WM_UNIT_DIAGRAM_ISREFERUNIT" val="0"/>
</p:tagLst>
</file>

<file path=ppt/tags/tag14.xml><?xml version="1.0" encoding="utf-8"?>
<p:tagLst xmlns:p="http://schemas.openxmlformats.org/presentationml/2006/main">
  <p:tag name="KSO_WM_UNIT_TYPE" val="a"/>
  <p:tag name="KSO_WM_UNIT_INDEX" val="1"/>
  <p:tag name="KSO_WM_UNIT_ID" val="_2*a*1"/>
  <p:tag name="KSO_WM_BEAUTIFY_FLAG" val="#wm#"/>
  <p:tag name="KSO_WM_TAG_VERSION" val="3.0"/>
  <p:tag name="KSO_WM_UNIT_LAYERLEVEL" val="1"/>
  <p:tag name="KSO_WM_TEMPLATE_USER_THEME" val="1"/>
  <p:tag name="KSO_WM_UNIT_ISCONTENTSTITLE" val="0"/>
  <p:tag name="KSO_WM_UNIT_ISNUMDGMTITLE" val="0"/>
  <p:tag name="KSO_WM_UNIT_PRESET_TEXT_INDEX" val="-1"/>
  <p:tag name="KSO_WM_UNIT_PRESET_TEXT_LEN" val="0"/>
  <p:tag name="KSO_WM_UNIT_NOCLEAR" val="0"/>
  <p:tag name="KSO_WM_UNIT_HIGHLIGHT" val="0"/>
  <p:tag name="KSO_WM_UNIT_COMPATIBLE" val="0"/>
  <p:tag name="KSO_WM_UNIT_DIAGRAM_ISNUMVISUAL" val="0"/>
  <p:tag name="KSO_WM_UNIT_DIAGRAM_ISREFERUNIT" val="0"/>
</p:tagLst>
</file>

<file path=ppt/tags/tag140.xml><?xml version="1.0" encoding="utf-8"?>
<p:tagLst xmlns:p="http://schemas.openxmlformats.org/presentationml/2006/main">
  <p:tag name="KSO_WM_UNIT_TYPE" val="b"/>
  <p:tag name="KSO_WM_UNIT_INDEX" val="1"/>
  <p:tag name="KSO_WM_UNIT_ID" val="_10*b*1"/>
  <p:tag name="KSO_WM_BEAUTIFY_FLAG" val="#wm#"/>
  <p:tag name="KSO_WM_TAG_VERSION" val="3.0"/>
  <p:tag name="KSO_WM_UNIT_LAYERLEVEL" val="1"/>
  <p:tag name="KSO_WM_TEMPLATE_USER_THEME" val="1"/>
  <p:tag name="KSO_WM_UNIT_TEXT_LAYER_COUNT" val="1"/>
  <p:tag name="KSO_WM_UNIT_NOCLEAR" val="0"/>
  <p:tag name="KSO_WM_UNIT_HIGHLIGHT" val="0"/>
  <p:tag name="KSO_WM_UNIT_COMPATIBLE" val="0"/>
  <p:tag name="KSO_WM_UNIT_DIAGRAM_ISNUMVISUAL" val="0"/>
  <p:tag name="KSO_WM_UNIT_DIAGRAM_ISREFERUNIT" val="0"/>
  <p:tag name="KSO_WM_UNIT_ISCONTENTSTITLE" val="0"/>
  <p:tag name="KSO_WM_UNIT_ISNUMDGMTITLE" val="0"/>
  <p:tag name="KSO_WM_UNIT_PRESET_TEXT" val="单击此处编辑副标题"/>
</p:tagLst>
</file>

<file path=ppt/tags/tag141.xml><?xml version="1.0" encoding="utf-8"?>
<p:tagLst xmlns:p="http://schemas.openxmlformats.org/presentationml/2006/main">
  <p:tag name="KSO_WM_UNIT_TYPE" val="a"/>
  <p:tag name="KSO_WM_UNIT_INDEX" val="1"/>
  <p:tag name="KSO_WM_UNIT_ID" val="_10*a*1"/>
  <p:tag name="KSO_WM_BEAUTIFY_FLAG" val="#wm#"/>
  <p:tag name="KSO_WM_TAG_VERSION" val="3.0"/>
  <p:tag name="KSO_WM_UNIT_LAYERLEVEL" val="1"/>
  <p:tag name="KSO_WM_TEMPLATE_USER_THEME" val="1"/>
  <p:tag name="KSO_WM_UNIT_ISCONTENTSTITLE" val="0"/>
  <p:tag name="KSO_WM_UNIT_ISNUMDGMTITLE" val="0"/>
  <p:tag name="KSO_WM_UNIT_PRESET_TEXT_INDEX" val="-1"/>
  <p:tag name="KSO_WM_UNIT_PRESET_TEXT_LEN" val="0"/>
  <p:tag name="KSO_WM_UNIT_NOCLEAR" val="0"/>
  <p:tag name="KSO_WM_UNIT_HIGHLIGHT" val="0"/>
  <p:tag name="KSO_WM_UNIT_COMPATIBLE" val="0"/>
  <p:tag name="KSO_WM_UNIT_DIAGRAM_ISNUMVISUAL" val="0"/>
  <p:tag name="KSO_WM_UNIT_DIAGRAM_ISREFERUNIT" val="0"/>
</p:tagLst>
</file>

<file path=ppt/tags/tag142.xml><?xml version="1.0" encoding="utf-8"?>
<p:tagLst xmlns:p="http://schemas.openxmlformats.org/presentationml/2006/main">
  <p:tag name="KSO_WM_UNIT_TYPE" val="i"/>
  <p:tag name="KSO_WM_UNIT_INDEX" val="7"/>
  <p:tag name="KSO_WM_BEAUTIFY_FLAG" val="#wm#"/>
  <p:tag name="KSO_WM_TAG_VERSION" val="3.0"/>
  <p:tag name="LAYOUTZORDER" val="3"/>
  <p:tag name="KSO_WM_UNIT_ID" val="_11*i*7"/>
  <p:tag name="KSO_WM_UNIT_LAYERLEVEL" val="1"/>
  <p:tag name="KSO_WM_TEMPLATE_USER_THEME" val="1"/>
  <p:tag name="KSO_WM_UNIT_HIGHLIGHT" val="0"/>
  <p:tag name="KSO_WM_UNIT_COMPATIBLE" val="0"/>
  <p:tag name="KSO_WM_UNIT_DIAGRAM_ISNUMVISUAL" val="0"/>
  <p:tag name="KSO_WM_UNIT_DIAGRAM_ISREFERUNIT" val="0"/>
</p:tagLst>
</file>

<file path=ppt/tags/tag143.xml><?xml version="1.0" encoding="utf-8"?>
<p:tagLst xmlns:p="http://schemas.openxmlformats.org/presentationml/2006/main">
  <p:tag name="KSO_WM_UNIT_TYPE" val="i"/>
  <p:tag name="KSO_WM_UNIT_INDEX" val="10"/>
  <p:tag name="KSO_WM_BEAUTIFY_FLAG" val="#wm#"/>
  <p:tag name="KSO_WM_TAG_VERSION" val="3.0"/>
  <p:tag name="LAYOUTZORDER" val="4"/>
  <p:tag name="KSO_WM_UNIT_ID" val="_11*i*10"/>
  <p:tag name="KSO_WM_UNIT_LAYERLEVEL" val="1"/>
  <p:tag name="KSO_WM_TEMPLATE_USER_THEME" val="1"/>
  <p:tag name="KSO_WM_UNIT_HIGHLIGHT" val="0"/>
  <p:tag name="KSO_WM_UNIT_COMPATIBLE" val="0"/>
  <p:tag name="KSO_WM_UNIT_DIAGRAM_ISNUMVISUAL" val="0"/>
  <p:tag name="KSO_WM_UNIT_DIAGRAM_ISREFERUNIT" val="0"/>
</p:tagLst>
</file>

<file path=ppt/tags/tag144.xml><?xml version="1.0" encoding="utf-8"?>
<p:tagLst xmlns:p="http://schemas.openxmlformats.org/presentationml/2006/main">
  <p:tag name="KSO_WM_UNIT_TYPE" val="i"/>
  <p:tag name="KSO_WM_UNIT_INDEX" val="5"/>
  <p:tag name="KSO_WM_BEAUTIFY_FLAG" val="#wm#"/>
  <p:tag name="KSO_WM_TAG_VERSION" val="3.0"/>
  <p:tag name="LAYOUTZORDER" val="6"/>
  <p:tag name="KSO_WM_UNIT_ID" val="_11*i*5"/>
  <p:tag name="KSO_WM_UNIT_LAYERLEVEL" val="1"/>
  <p:tag name="KSO_WM_TEMPLATE_USER_THEME" val="1"/>
  <p:tag name="KSO_WM_UNIT_HIGHLIGHT" val="0"/>
  <p:tag name="KSO_WM_UNIT_COMPATIBLE" val="0"/>
  <p:tag name="KSO_WM_UNIT_DIAGRAM_ISNUMVISUAL" val="0"/>
  <p:tag name="KSO_WM_UNIT_DIAGRAM_ISREFERUNIT" val="0"/>
</p:tagLst>
</file>

<file path=ppt/tags/tag145.xml><?xml version="1.0" encoding="utf-8"?>
<p:tagLst xmlns:p="http://schemas.openxmlformats.org/presentationml/2006/main">
  <p:tag name="KSO_WM_UNIT_TYPE" val="i"/>
  <p:tag name="KSO_WM_UNIT_INDEX" val="8"/>
  <p:tag name="KSO_WM_BEAUTIFY_FLAG" val="#wm#"/>
  <p:tag name="KSO_WM_TAG_VERSION" val="3.0"/>
  <p:tag name="LAYOUTZORDER" val="7"/>
  <p:tag name="KSO_WM_UNIT_ID" val="_11*i*8"/>
  <p:tag name="KSO_WM_UNIT_LAYERLEVEL" val="1"/>
  <p:tag name="KSO_WM_TEMPLATE_USER_THEME" val="1"/>
  <p:tag name="KSO_WM_UNIT_HIGHLIGHT" val="0"/>
  <p:tag name="KSO_WM_UNIT_COMPATIBLE" val="0"/>
  <p:tag name="KSO_WM_UNIT_DIAGRAM_ISNUMVISUAL" val="0"/>
  <p:tag name="KSO_WM_UNIT_DIAGRAM_ISREFERUNIT" val="0"/>
</p:tagLst>
</file>

<file path=ppt/tags/tag146.xml><?xml version="1.0" encoding="utf-8"?>
<p:tagLst xmlns:p="http://schemas.openxmlformats.org/presentationml/2006/main">
  <p:tag name="KSO_WM_UNIT_TYPE" val="i"/>
  <p:tag name="KSO_WM_UNIT_INDEX" val="9"/>
  <p:tag name="KSO_WM_BEAUTIFY_FLAG" val="#wm#"/>
  <p:tag name="KSO_WM_TAG_VERSION" val="3.0"/>
  <p:tag name="LAYOUTZORDER" val="8"/>
  <p:tag name="KSO_WM_UNIT_ID" val="_11*i*9"/>
  <p:tag name="KSO_WM_UNIT_LAYERLEVEL" val="1"/>
  <p:tag name="KSO_WM_TEMPLATE_USER_THEME" val="1"/>
  <p:tag name="KSO_WM_UNIT_HIGHLIGHT" val="0"/>
  <p:tag name="KSO_WM_UNIT_COMPATIBLE" val="0"/>
  <p:tag name="KSO_WM_UNIT_DIAGRAM_ISNUMVISUAL" val="0"/>
  <p:tag name="KSO_WM_UNIT_DIAGRAM_ISREFERUNIT" val="0"/>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6"/>
  <p:tag name="KSO_WM_UNIT_LAYERLEVEL" val="1"/>
  <p:tag name="KSO_WM_TAG_VERSION" val="3.0"/>
  <p:tag name="KSO_WM_BEAUTIFY_FLAG" val="#wm#"/>
  <p:tag name="KSO_WM_UNIT_TYPE" val="i"/>
  <p:tag name="KSO_WM_UNIT_INDEX" val="6"/>
</p:tagLst>
</file>

<file path=ppt/tags/tag148.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5"/>
</p:tagLst>
</file>

<file path=ppt/tags/tag149.xml><?xml version="1.0" encoding="utf-8"?>
<p:tagLst xmlns:p="http://schemas.openxmlformats.org/presentationml/2006/main">
  <p:tag name="KSO_WM_UNIT_TYPE" val="f"/>
  <p:tag name="KSO_WM_UNIT_INDEX" val="1"/>
  <p:tag name="KSO_WM_BEAUTIFY_FLAG" val="#wm#"/>
  <p:tag name="KSO_WM_TAG_VERSION" val="3.0"/>
  <p:tag name="KSO_WM_UNIT_PRESET_TEXT" val="日期"/>
  <p:tag name="KSO_WM_UNIT_ID" val="_1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8"/>
  <p:tag name="KSO_WM_UNIT_SUBTYPE" val="c"/>
  <p:tag name="KSO_WM_UNIT_TEXT_LAYER_COUNT" val="1"/>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4"/>
  <p:tag name="KSO_WM_UNIT_LAYERLEVEL" val="1"/>
  <p:tag name="KSO_WM_TAG_VERSION" val="3.0"/>
  <p:tag name="KSO_WM_BEAUTIFY_FLAG" val="#wm#"/>
  <p:tag name="KSO_WM_UNIT_TYPE" val="i"/>
  <p:tag name="KSO_WM_UNIT_INDEX" val="4"/>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f*2"/>
  <p:tag name="KSO_WM_UNIT_LAYERLEVEL" val="1"/>
  <p:tag name="KSO_WM_TAG_VERSION" val="3.0"/>
  <p:tag name="KSO_WM_BEAUTIFY_FLAG" val="#wm#"/>
  <p:tag name="KSO_WM_UNIT_SUBTYPE" val="b"/>
  <p:tag name="KSO_WM_UNIT_PRESET_TEXT" val="署名"/>
  <p:tag name="KSO_WM_UNIT_NOCLEAR" val="0"/>
  <p:tag name="KSO_WM_UNIT_VALUE" val="24"/>
  <p:tag name="KSO_WM_UNIT_TYPE" val="f"/>
  <p:tag name="KSO_WM_UNIT_INDEX" val="2"/>
  <p:tag name="KSO_WM_UNIT_TEXT_LAYER_COUNT" val="1"/>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1"/>
  <p:tag name="KSO_WM_UNIT_LAYERLEVEL" val="1"/>
  <p:tag name="KSO_WM_TAG_VERSION" val="3.0"/>
  <p:tag name="KSO_WM_BEAUTIFY_FLAG" val="#wm#"/>
  <p:tag name="KSO_WM_UNIT_TYPE" val="i"/>
  <p:tag name="KSO_WM_UNIT_INDEX" val="1"/>
</p:tagLst>
</file>

<file path=ppt/tags/tag152.xml><?xml version="1.0" encoding="utf-8"?>
<p:tagLst xmlns:p="http://schemas.openxmlformats.org/presentationml/2006/main">
  <p:tag name="KSO_WM_UNIT_TYPE" val="i"/>
  <p:tag name="KSO_WM_UNIT_INDEX" val="2"/>
  <p:tag name="KSO_WM_UNIT_ID" val="_0*i*2"/>
  <p:tag name="KSO_WM_BEAUTIFY_FLAG" val="#wm#"/>
  <p:tag name="KSO_WM_TAG_VERSION" val="3.0"/>
  <p:tag name="KSO_WM_UNIT_LAYERLEVEL" val="1"/>
  <p:tag name="KSO_WM_TEMPLATE_USER_THEME" val="1"/>
  <p:tag name="KSO_WM_UNIT_HIGHLIGHT" val="0"/>
  <p:tag name="KSO_WM_UNIT_COMPATIBLE" val="0"/>
  <p:tag name="KSO_WM_UNIT_DIAGRAM_ISNUMVISUAL" val="0"/>
  <p:tag name="KSO_WM_UNIT_DIAGRAM_ISREFERUNIT" val="0"/>
</p:tagLst>
</file>

<file path=ppt/tags/tag153.xml><?xml version="1.0" encoding="utf-8"?>
<p:tagLst xmlns:p="http://schemas.openxmlformats.org/presentationml/2006/main">
  <p:tag name="KSO_WM_UNIT_TYPE" val="i"/>
  <p:tag name="KSO_WM_UNIT_INDEX" val="3"/>
  <p:tag name="KSO_WM_UNIT_ID" val="_0*i*3"/>
  <p:tag name="KSO_WM_BEAUTIFY_FLAG" val="#wm#"/>
  <p:tag name="KSO_WM_TAG_VERSION" val="3.0"/>
  <p:tag name="KSO_WM_UNIT_LAYERLEVEL" val="1"/>
  <p:tag name="KSO_WM_TEMPLATE_USER_THEME" val="1"/>
  <p:tag name="KSO_WM_UNIT_HIGHLIGHT" val="0"/>
  <p:tag name="KSO_WM_UNIT_COMPATIBLE" val="0"/>
  <p:tag name="KSO_WM_UNIT_DIAGRAM_ISNUMVISUAL" val="0"/>
  <p:tag name="KSO_WM_UNIT_DIAGRAM_ISREFERUNIT" val="0"/>
</p:tagLst>
</file>

<file path=ppt/tags/tag154.xml><?xml version="1.0" encoding="utf-8"?>
<p:tagLst xmlns:p="http://schemas.openxmlformats.org/presentationml/2006/main">
  <p:tag name="KSO_WM_UNIT_TYPE" val="i"/>
  <p:tag name="KSO_WM_UNIT_INDEX" val="4"/>
  <p:tag name="KSO_WM_UNIT_ID" val="_0*i*4"/>
  <p:tag name="KSO_WM_BEAUTIFY_FLAG" val="#wm#"/>
  <p:tag name="KSO_WM_TAG_VERSION" val="3.0"/>
  <p:tag name="KSO_WM_UNIT_LAYERLEVEL" val="1"/>
  <p:tag name="KSO_WM_TEMPLATE_USER_THEME" val="1"/>
  <p:tag name="KSO_WM_UNIT_HIGHLIGHT" val="0"/>
  <p:tag name="KSO_WM_UNIT_COMPATIBLE" val="0"/>
  <p:tag name="KSO_WM_UNIT_DIAGRAM_ISNUMVISUAL" val="0"/>
  <p:tag name="KSO_WM_UNIT_DIAGRAM_ISREFERUNIT" val="0"/>
</p:tagLst>
</file>

<file path=ppt/tags/tag155.xml><?xml version="1.0" encoding="utf-8"?>
<p:tagLst xmlns:p="http://schemas.openxmlformats.org/presentationml/2006/main">
  <p:tag name="KSO_WM_UNIT_ID" val="_0**"/>
  <p:tag name="KSO_WM_BEAUTIFY_FLAG" val="#wm#"/>
  <p:tag name="KSO_WM_TAG_VERSION" val="3.0"/>
  <p:tag name="KSO_WM_UNIT_LAYERLEVEL" val="1"/>
  <p:tag name="KSO_WM_TEMPLATE_USER_THEME" val="1"/>
  <p:tag name="KSO_WM_UNIT_HIGHLIGHT" val="0"/>
  <p:tag name="KSO_WM_UNIT_COMPATIBLE" val="0"/>
  <p:tag name="KSO_WM_UNIT_DIAGRAM_ISNUMVISUAL" val="0"/>
  <p:tag name="KSO_WM_UNIT_DIAGRAM_ISREFERUNIT" val="0"/>
</p:tagLst>
</file>

<file path=ppt/tags/tag156.xml><?xml version="1.0" encoding="utf-8"?>
<p:tagLst xmlns:p="http://schemas.openxmlformats.org/presentationml/2006/main">
  <p:tag name="KSO_WM_UNIT_ID" val="_0**"/>
  <p:tag name="KSO_WM_BEAUTIFY_FLAG" val="#wm#"/>
  <p:tag name="KSO_WM_TAG_VERSION" val="3.0"/>
  <p:tag name="KSO_WM_UNIT_LAYERLEVEL" val="1"/>
  <p:tag name="KSO_WM_TEMPLATE_USER_THEME" val="1"/>
  <p:tag name="KSO_WM_UNIT_HIGHLIGHT" val="0"/>
  <p:tag name="KSO_WM_UNIT_COMPATIBLE" val="0"/>
  <p:tag name="KSO_WM_UNIT_DIAGRAM_ISNUMVISUAL" val="0"/>
  <p:tag name="KSO_WM_UNIT_DIAGRAM_ISREFERUNIT" val="0"/>
</p:tagLst>
</file>

<file path=ppt/tags/tag157.xml><?xml version="1.0" encoding="utf-8"?>
<p:tagLst xmlns:p="http://schemas.openxmlformats.org/presentationml/2006/main">
  <p:tag name="KSO_WM_UNIT_ID" val="_0**"/>
  <p:tag name="KSO_WM_BEAUTIFY_FLAG" val="#wm#"/>
  <p:tag name="KSO_WM_TAG_VERSION" val="3.0"/>
  <p:tag name="KSO_WM_UNIT_LAYERLEVEL" val="1"/>
  <p:tag name="KSO_WM_TEMPLATE_USER_THEME" val="1"/>
  <p:tag name="KSO_WM_UNIT_HIGHLIGHT" val="0"/>
  <p:tag name="KSO_WM_UNIT_COMPATIBLE" val="0"/>
  <p:tag name="KSO_WM_UNIT_DIAGRAM_ISNUMVISUAL" val="0"/>
  <p:tag name="KSO_WM_UNIT_DIAGRAM_ISREFERUNIT" val="0"/>
</p:tagLst>
</file>

<file path=ppt/tags/tag158.xml><?xml version="1.0" encoding="utf-8"?>
<p:tagLst xmlns:p="http://schemas.openxmlformats.org/presentationml/2006/main">
  <p:tag name="KSO_WM_UNIT_TYPE" val="f"/>
  <p:tag name="KSO_WM_UNIT_INDEX" val="1"/>
  <p:tag name="KSO_WM_UNIT_ID" val="_0*f*1"/>
  <p:tag name="KSO_WM_BEAUTIFY_FLAG" val="#wm#"/>
  <p:tag name="KSO_WM_TAG_VERSION" val="1.0"/>
  <p:tag name="KSO_WM_UNIT_LAYERLEVEL" val="1"/>
  <p:tag name="KSO_WM_TEMPLATE_USER_THEME" val="1"/>
  <p:tag name="KSO_WM_UNIT_SUBTYPE" val="a"/>
  <p:tag name="KSO_WM_UNIT_TEXT_LAYER_COUNT" val="5"/>
  <p:tag name="KSO_WM_UNIT_NOCLEAR" val="0"/>
  <p:tag name="KSO_WM_UNIT_HIGHLIGHT" val="0"/>
  <p:tag name="KSO_WM_UNIT_COMPATIBLE" val="0"/>
  <p:tag name="KSO_WM_UNIT_DIAGRAM_ISNUMVISUAL" val="0"/>
  <p:tag name="KSO_WM_UNIT_DIAGRAM_ISREFERUNIT" val="0"/>
  <p:tag name="KSO_WM_UNIT_PRESET_TEXT" val="单击此处编辑母版文本样式&#10;第二级&#10;第三级&#10;第四级&#10;第五级"/>
  <p:tag name="KSO_WM_UNIT_VALUE" val="340"/>
  <p:tag name="KSO_WM_TEMPLATE_CATEGORY" val="custom"/>
  <p:tag name="KSO_WM_TEMPLATE_INDEX" val="40494986"/>
</p:tagLst>
</file>

<file path=ppt/tags/tag159.xml><?xml version="1.0" encoding="utf-8"?>
<p:tagLst xmlns:p="http://schemas.openxmlformats.org/presentationml/2006/main">
  <p:tag name="KSO_WM_UNIT_TYPE" val="a"/>
  <p:tag name="KSO_WM_UNIT_INDEX" val="1"/>
  <p:tag name="KSO_WM_UNIT_ID" val="_0*a*1"/>
  <p:tag name="KSO_WM_BEAUTIFY_FLAG" val="#wm#"/>
  <p:tag name="KSO_WM_TAG_VERSION" val="3.0"/>
  <p:tag name="KSO_WM_UNIT_LAYERLEVEL" val="1"/>
  <p:tag name="KSO_WM_TEMPLATE_USER_THEME" val="1"/>
  <p:tag name="KSO_WM_UNIT_ISCONTENTSTITLE" val="0"/>
  <p:tag name="KSO_WM_UNIT_ISNUMDGMTITLE" val="0"/>
  <p:tag name="KSO_WM_UNIT_PRESET_TEXT_INDEX" val="-1"/>
  <p:tag name="KSO_WM_UNIT_PRESET_TEXT_LEN" val="0"/>
  <p:tag name="KSO_WM_UNIT_NOCLEAR" val="0"/>
  <p:tag name="KSO_WM_UNIT_HIGHLIGHT" val="0"/>
  <p:tag name="KSO_WM_UNIT_COMPATIBLE" val="0"/>
  <p:tag name="KSO_WM_UNIT_DIAGRAM_ISNUMVISUAL" val="0"/>
  <p:tag name="KSO_WM_UNIT_DIAGRAM_ISREFERUNIT" val="0"/>
  <p:tag name="KSO_WM_TEMPLATE_CATEGORY" val="custom"/>
  <p:tag name="KSO_WM_TEMPLATE_INDEX" val="40494986"/>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5"/>
  <p:tag name="KSO_WM_UNIT_LAYERLEVEL" val="1"/>
  <p:tag name="KSO_WM_TAG_VERSION" val="3.0"/>
  <p:tag name="KSO_WM_BEAUTIFY_FLAG" val="#wm#"/>
  <p:tag name="KSO_WM_UNIT_TYPE" val="i"/>
  <p:tag name="KSO_WM_UNIT_INDEX" val="5"/>
</p:tagLst>
</file>

<file path=ppt/tags/tag160.xml><?xml version="1.0" encoding="utf-8"?>
<p:tagLst xmlns:p="http://schemas.openxmlformats.org/presentationml/2006/main">
  <p:tag name="KSO_WM_TEMPLATE_THUMBS_INDEX" val="1、9"/>
  <p:tag name="KSO_WM_BEAUTIFY_FLAG" val="#wm#"/>
  <p:tag name="KSO_WM_TEMPLATE_CATEGORY" val="custom"/>
  <p:tag name="KSO_WM_TEMPLATE_USER_THEME" val="1"/>
  <p:tag name="KSO_WM_TEMPLATE_SUBCATEGORY" val="29"/>
  <p:tag name="KSO_WM_TEMPLATE_MASTER_TYPE" val="0"/>
  <p:tag name="KSO_WM_TEMPLATE_COLOR_TYPE" val="0"/>
  <p:tag name="KSO_WM_TAG_VERSION" val="3.0"/>
  <p:tag name="KSO_WM_TEMPLATE_INDEX" val="40494986"/>
</p:tagLst>
</file>

<file path=ppt/tags/tag161.xml><?xml version="1.0" encoding="utf-8"?>
<p:tagLst xmlns:p="http://schemas.openxmlformats.org/presentationml/2006/main">
  <p:tag name="KSO_WM_BEAUTIFY_FLAG" val="#wm#"/>
  <p:tag name="KSO_WM_TEMPLATE_CATEGORY" val="custom"/>
  <p:tag name="KSO_WM_TEMPLATE_INDEX" val="40494986"/>
</p:tagLst>
</file>

<file path=ppt/tags/tag162.xml><?xml version="1.0" encoding="utf-8"?>
<p:tagLst xmlns:p="http://schemas.openxmlformats.org/presentationml/2006/main">
  <p:tag name="KSO_WM_UNIT_INDEX" val="4"/>
  <p:tag name="KSO_WM_UNIT_TYPE" val="f"/>
  <p:tag name="KSO_WM_BEAUTIFY_FLAG" val="#wm#"/>
  <p:tag name="KSO_WM_UNIT_SUBTYPE" val="a"/>
</p:tagLst>
</file>

<file path=ppt/tags/tag163.xml><?xml version="1.0" encoding="utf-8"?>
<p:tagLst xmlns:p="http://schemas.openxmlformats.org/presentationml/2006/main">
  <p:tag name="KSO_WM_UNIT_INDEX" val="3"/>
  <p:tag name="KSO_WM_UNIT_TYPE" val="f"/>
  <p:tag name="KSO_WM_UNIT_SUBTYPE" val="a"/>
  <p:tag name="KSO_WM_BEAUTIFY_FLAG" val="#wm#"/>
</p:tagLst>
</file>

<file path=ppt/tags/tag164.xml><?xml version="1.0" encoding="utf-8"?>
<p:tagLst xmlns:p="http://schemas.openxmlformats.org/presentationml/2006/main">
  <p:tag name="wpp_generatepicture" val="1"/>
</p:tagLst>
</file>

<file path=ppt/tags/tag165.xml><?xml version="1.0" encoding="utf-8"?>
<p:tagLst xmlns:p="http://schemas.openxmlformats.org/presentationml/2006/main">
  <p:tag name="KSO_WM_SLIDE_TYPE" val="text"/>
  <p:tag name="KSO_WM_BEAUTIFY_FLAG" val="#wm#"/>
  <p:tag name="KSO_WM_TEMPLATE_CATEGORY" val="custom"/>
  <p:tag name="KSO_WM_TEMPLATE_USER_THEME" val="1"/>
  <p:tag name="KSO_WM_SLIDE_INDEX" val="8"/>
  <p:tag name="KSO_WM_SLIDE_ID" val="custom40494986_8"/>
  <p:tag name="KSO_WM_TEMPLATE_SUBCATEGORY" val="29"/>
  <p:tag name="KSO_WM_SLIDE_LAYOUT" val="a_f"/>
  <p:tag name="KSO_WM_SLIDE_LAYOUT_CNT" val="1_1"/>
  <p:tag name="KSO_WM_TEMPLATE_MASTER_TYPE" val="0"/>
  <p:tag name="KSO_WM_TEMPLATE_COLOR_TYPE" val="0"/>
  <p:tag name="KSO_WM_SLIDE_SUBTYPE" val="pureTxt"/>
  <p:tag name="KSO_WM_SLIDE_ITEM_CNT" val="0"/>
  <p:tag name="KSO_WM_SLIDE_SIZE" val="850*457"/>
  <p:tag name="KSO_WM_SLIDE_POSITION" val="54*28"/>
  <p:tag name="KSO_WM_TAG_VERSION" val="3.0"/>
  <p:tag name="KSO_WM_TEMPLATE_INDEX" val="40494986"/>
  <p:tag name="KSO_WM_SLIDE_THEME_ID" val="3426038"/>
  <p:tag name="KSO_WM_SLIDE_THEME_NAME" val="小清新波西米亚文艺宣传模板"/>
</p:tagLst>
</file>

<file path=ppt/tags/tag166.xml><?xml version="1.0" encoding="utf-8"?>
<p:tagLst xmlns:p="http://schemas.openxmlformats.org/presentationml/2006/main">
  <p:tag name="KSO_WM_BEAUTIFY_FLAG" val="#wm#"/>
  <p:tag name="KSO_WM_TEMPLATE_CATEGORY" val="custom"/>
  <p:tag name="KSO_WM_TEMPLATE_INDEX" val="40494986"/>
</p:tagLst>
</file>

<file path=ppt/tags/tag167.xml><?xml version="1.0" encoding="utf-8"?>
<p:tagLst xmlns:p="http://schemas.openxmlformats.org/presentationml/2006/main">
  <p:tag name="KSO_WM_UNIT_INDEX" val="2"/>
  <p:tag name="KSO_WM_UNIT_TYPE" val="θ"/>
  <p:tag name="KSO_WM_BEAUTIFY_FLAG" val="#wm#"/>
</p:tagLst>
</file>

<file path=ppt/tags/tag168.xml><?xml version="1.0" encoding="utf-8"?>
<p:tagLst xmlns:p="http://schemas.openxmlformats.org/presentationml/2006/main">
  <p:tag name="KSO_WM_UNIT_INDEX" val="1"/>
  <p:tag name="KSO_WM_UNIT_TYPE" val="a"/>
  <p:tag name="KSO_WM_BEAUTIFY_FLAG" val="#wm#"/>
  <p:tag name="KSO_WM_UNIT_ID" val="_7*a*1"/>
  <p:tag name="KSO_WM_TAG_VERSION" val="3.0"/>
  <p:tag name="KSO_WM_UNIT_LAYERLEVEL" val="1"/>
  <p:tag name="KSO_WM_TEMPLATE_USER_THEME" val="1"/>
  <p:tag name="KSO_WM_UNIT_ISCONTENTSTITLE" val="0"/>
  <p:tag name="KSO_WM_UNIT_ISNUMDGMTITLE" val="0"/>
  <p:tag name="KSO_WM_UNIT_PRESET_TEXT_INDEX" val="-1"/>
  <p:tag name="KSO_WM_UNIT_PRESET_TEXT_LEN" val="0"/>
  <p:tag name="KSO_WM_UNIT_NOCLEAR" val="0"/>
  <p:tag name="KSO_WM_UNIT_HIGHLIGHT" val="0"/>
  <p:tag name="KSO_WM_UNIT_COMPATIBLE" val="0"/>
  <p:tag name="KSO_WM_UNIT_DIAGRAM_ISNUMVISUAL" val="0"/>
  <p:tag name="KSO_WM_UNIT_DIAGRAM_ISREFERUNIT" val="0"/>
</p:tagLst>
</file>

<file path=ppt/tags/tag169.xml><?xml version="1.0" encoding="utf-8"?>
<p:tagLst xmlns:p="http://schemas.openxmlformats.org/presentationml/2006/main">
  <p:tag name="KSO_WM_SLIDE_TYPE" val="text"/>
  <p:tag name="KSO_WM_BEAUTIFY_FLAG" val="#wm#"/>
  <p:tag name="KSO_WM_TEMPLATE_CATEGORY" val="custom"/>
  <p:tag name="KSO_WM_TEMPLATE_USER_THEME" val="1"/>
  <p:tag name="KSO_WM_SLIDE_INDEX" val="8"/>
  <p:tag name="KSO_WM_SLIDE_ID" val="custom40494986_8"/>
  <p:tag name="KSO_WM_TEMPLATE_SUBCATEGORY" val="29"/>
  <p:tag name="KSO_WM_SLIDE_LAYOUT" val="a_f"/>
  <p:tag name="KSO_WM_SLIDE_LAYOUT_CNT" val="1_1"/>
  <p:tag name="KSO_WM_TEMPLATE_MASTER_TYPE" val="0"/>
  <p:tag name="KSO_WM_TEMPLATE_COLOR_TYPE" val="0"/>
  <p:tag name="KSO_WM_SLIDE_SUBTYPE" val="pureTxt"/>
  <p:tag name="KSO_WM_SLIDE_ITEM_CNT" val="0"/>
  <p:tag name="KSO_WM_SLIDE_SIZE" val="850*457"/>
  <p:tag name="KSO_WM_SLIDE_POSITION" val="54*28"/>
  <p:tag name="KSO_WM_TAG_VERSION" val="3.0"/>
  <p:tag name="KSO_WM_TEMPLATE_INDEX" val="40494986"/>
</p:tagLst>
</file>

<file path=ppt/tags/tag17.xml><?xml version="1.0" encoding="utf-8"?>
<p:tagLst xmlns:p="http://schemas.openxmlformats.org/presentationml/2006/main">
  <p:tag name="KSO_WM_UNIT_TYPE" val="i"/>
  <p:tag name="KSO_WM_UNIT_INDEX" val="4"/>
  <p:tag name="KSO_WM_BEAUTIFY_FLAG" val="#wm#"/>
  <p:tag name="KSO_WM_TAG_VERSION" val="3.0"/>
  <p:tag name="KSO_WM_UNIT_ISCONTENTSTITLE" val="1"/>
  <p:tag name="LAYOUTZORDER" val="4"/>
  <p:tag name="KSO_WM_UNIT_ID" val="_3*i*4"/>
  <p:tag name="KSO_WM_UNIT_LAYERLEVEL" val="1"/>
  <p:tag name="KSO_WM_TEMPLATE_USER_THEME" val="1"/>
  <p:tag name="KSO_WM_UNIT_HIGHLIGHT" val="0"/>
  <p:tag name="KSO_WM_UNIT_COMPATIBLE" val="0"/>
  <p:tag name="KSO_WM_UNIT_DIAGRAM_ISNUMVISUAL" val="0"/>
  <p:tag name="KSO_WM_UNIT_DIAGRAM_ISREFERUNIT" val="0"/>
</p:tagLst>
</file>

<file path=ppt/tags/tag170.xml><?xml version="1.0" encoding="utf-8"?>
<p:tagLst xmlns:p="http://schemas.openxmlformats.org/presentationml/2006/main">
  <p:tag name="KSO_WM_UNIT_INDEX" val="1"/>
  <p:tag name="KSO_WM_UNIT_TYPE" val="f"/>
  <p:tag name="KSO_WM_UNIT_SUBTYPE" val="a"/>
  <p:tag name="KSO_WM_BEAUTIFY_FLAG" val="#wm#"/>
</p:tagLst>
</file>

<file path=ppt/tags/tag171.xml><?xml version="1.0" encoding="utf-8"?>
<p:tagLst xmlns:p="http://schemas.openxmlformats.org/presentationml/2006/main">
  <p:tag name="KSO_WM_UNIT_INDEX" val="3"/>
  <p:tag name="KSO_WM_UNIT_TYPE" val="β"/>
  <p:tag name="KSO_WM_BEAUTIFY_FLAG" val="#wm#"/>
  <p:tag name="TABLE_ENDDRAG_ORIGIN_RECT" val="881*472"/>
  <p:tag name="TABLE_ENDDRAG_RECT" val="59*45*881*472"/>
</p:tagLst>
</file>

<file path=ppt/tags/tag172.xml><?xml version="1.0" encoding="utf-8"?>
<p:tagLst xmlns:p="http://schemas.openxmlformats.org/presentationml/2006/main">
  <p:tag name="KSO_WM_SLIDE_TYPE" val="text"/>
  <p:tag name="KSO_WM_BEAUTIFY_FLAG" val="#wm#"/>
  <p:tag name="KSO_WM_TEMPLATE_CATEGORY" val="custom"/>
  <p:tag name="KSO_WM_TEMPLATE_USER_THEME" val="1"/>
  <p:tag name="KSO_WM_SLIDE_INDEX" val="8"/>
  <p:tag name="KSO_WM_SLIDE_ID" val="custom40494986_8"/>
  <p:tag name="KSO_WM_TEMPLATE_SUBCATEGORY" val="29"/>
  <p:tag name="KSO_WM_SLIDE_LAYOUT" val="a_f"/>
  <p:tag name="KSO_WM_SLIDE_LAYOUT_CNT" val="1_1"/>
  <p:tag name="KSO_WM_TEMPLATE_MASTER_TYPE" val="0"/>
  <p:tag name="KSO_WM_TEMPLATE_COLOR_TYPE" val="0"/>
  <p:tag name="KSO_WM_SLIDE_SUBTYPE" val="pureTxt"/>
  <p:tag name="KSO_WM_SLIDE_ITEM_CNT" val="0"/>
  <p:tag name="KSO_WM_SLIDE_SIZE" val="850*457"/>
  <p:tag name="KSO_WM_SLIDE_POSITION" val="54*28"/>
  <p:tag name="KSO_WM_TAG_VERSION" val="3.0"/>
  <p:tag name="KSO_WM_TEMPLATE_INDEX" val="40494986"/>
</p:tagLst>
</file>

<file path=ppt/tags/tag173.xml><?xml version="1.0" encoding="utf-8"?>
<p:tagLst xmlns:p="http://schemas.openxmlformats.org/presentationml/2006/main">
  <p:tag name="KSO_WM_UNIT_TYPE" val="f"/>
  <p:tag name="KSO_WM_UNIT_INDEX" val="1"/>
  <p:tag name="KSO_WM_UNIT_ID" val="_2*f*1"/>
  <p:tag name="KSO_WM_BEAUTIFY_FLAG" val="#wm#"/>
  <p:tag name="KSO_WM_TAG_VERSION" val="3.0"/>
  <p:tag name="KSO_WM_UNIT_LAYERLEVEL" val="1"/>
  <p:tag name="KSO_WM_TEMPLATE_USER_THEME" val="1"/>
  <p:tag name="KSO_WM_UNIT_SUBTYPE" val="a"/>
  <p:tag name="KSO_WM_UNIT_TEXT_LAYER_COUNT" val="5"/>
  <p:tag name="KSO_WM_UNIT_NOCLEAR" val="0"/>
  <p:tag name="KSO_WM_UNIT_HIGHLIGHT" val="0"/>
  <p:tag name="KSO_WM_UNIT_COMPATIBLE" val="0"/>
  <p:tag name="KSO_WM_UNIT_DIAGRAM_ISNUMVISUAL" val="0"/>
  <p:tag name="KSO_WM_UNIT_DIAGRAM_ISREFERUNIT" val="0"/>
  <p:tag name="KSO_WM_UNIT_PRESET_TEXT" val="单击此处编辑母版文本样式&#10;第二级&#10;第三级&#10;第四级&#10;第五级"/>
  <p:tag name="KSO_WM_UNIT_VALUE" val="340"/>
</p:tagLst>
</file>

<file path=ppt/tags/tag174.xml><?xml version="1.0" encoding="utf-8"?>
<p:tagLst xmlns:p="http://schemas.openxmlformats.org/presentationml/2006/main">
  <p:tag name="KSO_WM_UNIT_INDEX" val="11"/>
  <p:tag name="KSO_WM_UNIT_TYPE" val="j"/>
  <p:tag name="KSO_WM_BEAUTIFY_FLAG" val="#wm#"/>
</p:tagLst>
</file>

<file path=ppt/tags/tag175.xml><?xml version="1.0" encoding="utf-8"?>
<p:tagLst xmlns:p="http://schemas.openxmlformats.org/presentationml/2006/main">
  <p:tag name="KSO_WM_UNIT_INDEX" val="3"/>
  <p:tag name="KSO_WM_UNIT_TYPE" val="j"/>
  <p:tag name="KSO_WM_BEAUTIFY_FLAG" val="#wm#"/>
</p:tagLst>
</file>

<file path=ppt/tags/tag176.xml><?xml version="1.0" encoding="utf-8"?>
<p:tagLst xmlns:p="http://schemas.openxmlformats.org/presentationml/2006/main">
  <p:tag name="KSO_WM_UNIT_INDEX" val="6"/>
  <p:tag name="KSO_WM_UNIT_TYPE" val="f"/>
  <p:tag name="KSO_WM_UNIT_SUBTYPE" val="a"/>
  <p:tag name="KSO_WM_BEAUTIFY_FLAG" val="#wm#"/>
</p:tagLst>
</file>

<file path=ppt/tags/tag177.xml><?xml version="1.0" encoding="utf-8"?>
<p:tagLst xmlns:p="http://schemas.openxmlformats.org/presentationml/2006/main">
  <p:tag name="KSO_WM_BEAUTIFY_FLAG" val="#wm#"/>
  <p:tag name="KSO_WM_UNIT_TYPE" val="l_h_f"/>
  <p:tag name="KSO_WM_UNIT_INDEX" val="1_3_1"/>
  <p:tag name="KSO_WM_UNIT_ID" val="diagram19882022_3*l_h_f*1_3_1"/>
  <p:tag name="KSO_WM_TEMPLATE_INDEX" val="19882022"/>
  <p:tag name="KSO_WM_TAG_VERSION" val="2.0"/>
  <p:tag name="KSO_WM_DIAGRAM_GROUP_CODE" val="l1-1"/>
  <p:tag name="KSO_WM_DIAGRAM_VIRTUALLY_FRAME" val="{&quot;height&quot;:459.39574803149605,&quot;left&quot;:12,&quot;top&quot;:67.70850393700786,&quot;width&quot;:758.35}"/>
</p:tagLst>
</file>

<file path=ppt/tags/tag178.xml><?xml version="1.0" encoding="utf-8"?>
<p:tagLst xmlns:p="http://schemas.openxmlformats.org/presentationml/2006/main">
  <p:tag name="KSO_WM_BEAUTIFY_FLAG" val="#wm#"/>
  <p:tag name="KSO_WM_UNIT_TYPE" val="l_h_a"/>
  <p:tag name="KSO_WM_UNIT_INDEX" val="1_3_1"/>
  <p:tag name="KSO_WM_UNIT_ID" val="diagram19882022_3*l_h_a*1_3_1"/>
  <p:tag name="KSO_WM_TEMPLATE_INDEX" val="19882022"/>
  <p:tag name="KSO_WM_TAG_VERSION" val="2.0"/>
  <p:tag name="KSO_WM_DIAGRAM_GROUP_CODE" val="l1-1"/>
  <p:tag name="KSO_WM_DIAGRAM_VIRTUALLY_FRAME" val="{&quot;height&quot;:459.39574803149605,&quot;left&quot;:12,&quot;top&quot;:67.70850393700786,&quot;width&quot;:758.35}"/>
</p:tagLst>
</file>

<file path=ppt/tags/tag179.xml><?xml version="1.0" encoding="utf-8"?>
<p:tagLst xmlns:p="http://schemas.openxmlformats.org/presentationml/2006/main">
  <p:tag name="KSO_WM_BEAUTIFY_FLAG" val="#wm#"/>
  <p:tag name="KSO_WM_UNIT_TYPE" val="l_h_f"/>
  <p:tag name="KSO_WM_UNIT_INDEX" val="1_2_1"/>
  <p:tag name="KSO_WM_UNIT_ID" val="diagram19882022_3*l_h_f*1_2_1"/>
  <p:tag name="KSO_WM_TEMPLATE_INDEX" val="19882022"/>
  <p:tag name="KSO_WM_TAG_VERSION" val="2.0"/>
  <p:tag name="KSO_WM_DIAGRAM_GROUP_CODE" val="l1-1"/>
  <p:tag name="KSO_WM_DIAGRAM_VIRTUALLY_FRAME" val="{&quot;height&quot;:459.39574803149605,&quot;left&quot;:12,&quot;top&quot;:67.70850393700786,&quot;width&quot;:758.35}"/>
</p:tagLst>
</file>

<file path=ppt/tags/tag18.xml><?xml version="1.0" encoding="utf-8"?>
<p:tagLst xmlns:p="http://schemas.openxmlformats.org/presentationml/2006/main">
  <p:tag name="KSO_WM_UNIT_TYPE" val="i"/>
  <p:tag name="KSO_WM_UNIT_INDEX" val="8"/>
  <p:tag name="KSO_WM_BEAUTIFY_FLAG" val="#wm#"/>
  <p:tag name="KSO_WM_TAG_VERSION" val="3.0"/>
  <p:tag name="KSO_WM_UNIT_ISCONTENTSTITLE" val="1"/>
  <p:tag name="LAYOUTZORDER" val="5"/>
  <p:tag name="KSO_WM_UNIT_ID" val="_3*i*8"/>
  <p:tag name="KSO_WM_UNIT_LAYERLEVEL" val="1"/>
  <p:tag name="KSO_WM_TEMPLATE_USER_THEME" val="1"/>
  <p:tag name="KSO_WM_UNIT_HIGHLIGHT" val="0"/>
  <p:tag name="KSO_WM_UNIT_COMPATIBLE" val="0"/>
  <p:tag name="KSO_WM_UNIT_DIAGRAM_ISNUMVISUAL" val="0"/>
  <p:tag name="KSO_WM_UNIT_DIAGRAM_ISREFERUNIT" val="0"/>
</p:tagLst>
</file>

<file path=ppt/tags/tag180.xml><?xml version="1.0" encoding="utf-8"?>
<p:tagLst xmlns:p="http://schemas.openxmlformats.org/presentationml/2006/main">
  <p:tag name="KSO_WM_BEAUTIFY_FLAG" val="#wm#"/>
  <p:tag name="KSO_WM_UNIT_TYPE" val="l_h_a"/>
  <p:tag name="KSO_WM_UNIT_INDEX" val="1_2_1"/>
  <p:tag name="KSO_WM_UNIT_ID" val="diagram19882022_3*l_h_a*1_2_1"/>
  <p:tag name="KSO_WM_TEMPLATE_INDEX" val="19882022"/>
  <p:tag name="KSO_WM_TAG_VERSION" val="2.0"/>
  <p:tag name="KSO_WM_DIAGRAM_GROUP_CODE" val="l1-1"/>
  <p:tag name="KSO_WM_DIAGRAM_VIRTUALLY_FRAME" val="{&quot;height&quot;:459.39574803149605,&quot;left&quot;:12,&quot;top&quot;:67.70850393700786,&quot;width&quot;:758.35}"/>
</p:tagLst>
</file>

<file path=ppt/tags/tag181.xml><?xml version="1.0" encoding="utf-8"?>
<p:tagLst xmlns:p="http://schemas.openxmlformats.org/presentationml/2006/main">
  <p:tag name="KSO_WM_BEAUTIFY_FLAG" val="#wm#"/>
  <p:tag name="KSO_WM_UNIT_TYPE" val="l_h_a"/>
  <p:tag name="KSO_WM_UNIT_INDEX" val="1_1_1"/>
  <p:tag name="KSO_WM_UNIT_ID" val="diagram19882022_3*l_h_a*1_1_1"/>
  <p:tag name="KSO_WM_TEMPLATE_INDEX" val="19882022"/>
  <p:tag name="KSO_WM_TAG_VERSION" val="2.0"/>
  <p:tag name="KSO_WM_DIAGRAM_GROUP_CODE" val="l1-1"/>
  <p:tag name="KSO_WM_DIAGRAM_VIRTUALLY_FRAME" val="{&quot;height&quot;:459.39574803149605,&quot;left&quot;:12,&quot;top&quot;:67.70850393700786,&quot;width&quot;:758.35}"/>
</p:tagLst>
</file>

<file path=ppt/tags/tag182.xml><?xml version="1.0" encoding="utf-8"?>
<p:tagLst xmlns:p="http://schemas.openxmlformats.org/presentationml/2006/main">
  <p:tag name="KSO_WM_BEAUTIFY_FLAG" val="#wm#"/>
  <p:tag name="KSO_WM_UNIT_TYPE" val="l_h_f"/>
  <p:tag name="KSO_WM_UNIT_INDEX" val="1_1_1"/>
  <p:tag name="KSO_WM_UNIT_ID" val="diagram19882022_3*l_h_f*1_1_1"/>
  <p:tag name="KSO_WM_TEMPLATE_INDEX" val="19882022"/>
  <p:tag name="KSO_WM_TAG_VERSION" val="2.0"/>
  <p:tag name="KSO_WM_DIAGRAM_GROUP_CODE" val="l1-1"/>
  <p:tag name="KSO_WM_DIAGRAM_VIRTUALLY_FRAME" val="{&quot;height&quot;:459.39574803149605,&quot;left&quot;:12,&quot;top&quot;:67.70850393700786,&quot;width&quot;:758.35}"/>
</p:tagLst>
</file>

<file path=ppt/tags/tag183.xml><?xml version="1.0" encoding="utf-8"?>
<p:tagLst xmlns:p="http://schemas.openxmlformats.org/presentationml/2006/main">
  <p:tag name="KSO_WM_UNIT_INDEX" val="7"/>
  <p:tag name="KSO_WM_UNIT_TYPE" val="f"/>
  <p:tag name="KSO_WM_UNIT_SUBTYPE" val="a"/>
  <p:tag name="KSO_WM_BEAUTIFY_FLAG" val="#wm#"/>
</p:tagLst>
</file>

<file path=ppt/tags/tag184.xml><?xml version="1.0" encoding="utf-8"?>
<p:tagLst xmlns:p="http://schemas.openxmlformats.org/presentationml/2006/main">
  <p:tag name="KSO_WM_UNIT_INDEX" val="9"/>
  <p:tag name="KSO_WM_UNIT_TYPE" val="f"/>
  <p:tag name="KSO_WM_UNIT_SUBTYPE" val="a"/>
  <p:tag name="KSO_WM_BEAUTIFY_FLAG" val="#wm#"/>
</p:tagLst>
</file>

<file path=ppt/tags/tag185.xml><?xml version="1.0" encoding="utf-8"?>
<p:tagLst xmlns:p="http://schemas.openxmlformats.org/presentationml/2006/main">
  <p:tag name="KSO_WM_UNIT_INDEX" val="10"/>
  <p:tag name="KSO_WM_UNIT_TYPE" val="f"/>
  <p:tag name="KSO_WM_UNIT_SUBTYPE" val="a"/>
  <p:tag name="KSO_WM_BEAUTIFY_FLAG" val="#wm#"/>
</p:tagLst>
</file>

<file path=ppt/tags/tag186.xml><?xml version="1.0" encoding="utf-8"?>
<p:tagLst xmlns:p="http://schemas.openxmlformats.org/presentationml/2006/main">
  <p:tag name="KSO_WM_UNIT_INDEX" val="13"/>
  <p:tag name="KSO_WM_UNIT_TYPE" val="f"/>
  <p:tag name="KSO_WM_UNIT_SUBTYPE" val="a"/>
  <p:tag name="KSO_WM_BEAUTIFY_FLAG" val="#wm#"/>
</p:tagLst>
</file>

<file path=ppt/tags/tag187.xml><?xml version="1.0" encoding="utf-8"?>
<p:tagLst xmlns:p="http://schemas.openxmlformats.org/presentationml/2006/main">
  <p:tag name="KSO_WM_UNIT_INDEX" val="1"/>
  <p:tag name="KSO_WM_UNIT_TYPE" val="a"/>
  <p:tag name="KSO_WM_BEAUTIFY_FLAG" val="#wm#"/>
  <p:tag name="KSO_WM_UNIT_TEXT" val="Step 1 Reading for Understanding"/>
  <p:tag name="KSO_WM_UNIT_ID" val="_2*a*1"/>
  <p:tag name="KSO_WM_TAG_VERSION" val="3.0"/>
  <p:tag name="KSO_WM_UNIT_LAYERLEVEL" val="1"/>
  <p:tag name="KSO_WM_TEMPLATE_USER_THEME" val="1"/>
  <p:tag name="KSO_WM_UNIT_ISCONTENTSTITLE" val="0"/>
  <p:tag name="KSO_WM_UNIT_ISNUMDGMTITLE" val="0"/>
  <p:tag name="KSO_WM_UNIT_PRESET_TEXT_INDEX" val="-1"/>
  <p:tag name="KSO_WM_UNIT_PRESET_TEXT_LEN" val="0"/>
  <p:tag name="KSO_WM_UNIT_NOCLEAR" val="0"/>
  <p:tag name="KSO_WM_UNIT_HIGHLIGHT" val="0"/>
  <p:tag name="KSO_WM_UNIT_COMPATIBLE" val="0"/>
  <p:tag name="KSO_WM_UNIT_DIAGRAM_ISNUMVISUAL" val="0"/>
  <p:tag name="KSO_WM_UNIT_DIAGRAM_ISREFERUNIT" val="0"/>
</p:tagLst>
</file>

<file path=ppt/tags/tag188.xml><?xml version="1.0" encoding="utf-8"?>
<p:tagLst xmlns:p="http://schemas.openxmlformats.org/presentationml/2006/main">
  <p:tag name="KSO_WM_SLIDE_TYPE" val="text"/>
  <p:tag name="KSO_WM_BEAUTIFY_FLAG" val="#wm#"/>
  <p:tag name="KSO_WM_TEMPLATE_CATEGORY" val="custom"/>
  <p:tag name="KSO_WM_TEMPLATE_USER_THEME" val="1"/>
  <p:tag name="KSO_WM_SLIDE_INDEX" val="8"/>
  <p:tag name="KSO_WM_SLIDE_ID" val="custom40494986_8"/>
  <p:tag name="KSO_WM_TEMPLATE_SUBCATEGORY" val="29"/>
  <p:tag name="KSO_WM_SLIDE_LAYOUT" val="a_f"/>
  <p:tag name="KSO_WM_SLIDE_LAYOUT_CNT" val="1_1"/>
  <p:tag name="KSO_WM_TEMPLATE_MASTER_TYPE" val="0"/>
  <p:tag name="KSO_WM_TEMPLATE_COLOR_TYPE" val="0"/>
  <p:tag name="KSO_WM_SLIDE_SUBTYPE" val="pureTxt"/>
  <p:tag name="KSO_WM_SLIDE_ITEM_CNT" val="0"/>
  <p:tag name="KSO_WM_SLIDE_SIZE" val="850*457"/>
  <p:tag name="KSO_WM_SLIDE_POSITION" val="54*28"/>
  <p:tag name="KSO_WM_TAG_VERSION" val="3.0"/>
  <p:tag name="KSO_WM_TEMPLATE_INDEX" val="40494986"/>
</p:tagLst>
</file>

<file path=ppt/tags/tag189.xml><?xml version="1.0" encoding="utf-8"?>
<p:tagLst xmlns:p="http://schemas.openxmlformats.org/presentationml/2006/main">
  <p:tag name="KSO_WM_UNIT_INDEX" val="1"/>
  <p:tag name="KSO_WM_UNIT_TYPE" val="f"/>
  <p:tag name="KSO_WM_UNIT_SUBTYPE" val="a"/>
  <p:tag name="KSO_WM_BEAUTIFY_FLAG" val="#wm#"/>
</p:tagLst>
</file>

<file path=ppt/tags/tag19.xml><?xml version="1.0" encoding="utf-8"?>
<p:tagLst xmlns:p="http://schemas.openxmlformats.org/presentationml/2006/main">
  <p:tag name="KSO_WM_UNIT_TYPE" val="i"/>
  <p:tag name="KSO_WM_UNIT_INDEX" val="7"/>
  <p:tag name="KSO_WM_BEAUTIFY_FLAG" val="#wm#"/>
  <p:tag name="KSO_WM_TAG_VERSION" val="3.0"/>
  <p:tag name="KSO_WM_UNIT_ISCONTENTSTITLE" val="1"/>
  <p:tag name="LAYOUTZORDER" val="32"/>
  <p:tag name="KSO_WM_UNIT_ID" val="_3*i*7"/>
  <p:tag name="KSO_WM_UNIT_LAYERLEVEL" val="1"/>
  <p:tag name="KSO_WM_TEMPLATE_USER_THEME" val="1"/>
  <p:tag name="KSO_WM_UNIT_HIGHLIGHT" val="0"/>
  <p:tag name="KSO_WM_UNIT_COMPATIBLE" val="0"/>
  <p:tag name="KSO_WM_UNIT_DIAGRAM_ISNUMVISUAL" val="0"/>
  <p:tag name="KSO_WM_UNIT_DIAGRAM_ISREFERUNIT" val="0"/>
</p:tagLst>
</file>

<file path=ppt/tags/tag190.xml><?xml version="1.0" encoding="utf-8"?>
<p:tagLst xmlns:p="http://schemas.openxmlformats.org/presentationml/2006/main">
  <p:tag name="KSO_WM_BEAUTIFY_FLAG" val="#wm#"/>
  <p:tag name="KSO_WM_TEMPLATE_CATEGORY" val="custom"/>
  <p:tag name="KSO_WM_TEMPLATE_INDEX" val="40494986"/>
</p:tagLst>
</file>

<file path=ppt/tags/tag191.xml><?xml version="1.0" encoding="utf-8"?>
<p:tagLst xmlns:p="http://schemas.openxmlformats.org/presentationml/2006/main">
  <p:tag name="KSO_WM_UNIT_INDEX" val="4"/>
  <p:tag name="KSO_WM_UNIT_TYPE" val="j"/>
  <p:tag name="KSO_WM_BEAUTIFY_FLAG" val="#wm#"/>
</p:tagLst>
</file>

<file path=ppt/tags/tag192.xml><?xml version="1.0" encoding="utf-8"?>
<p:tagLst xmlns:p="http://schemas.openxmlformats.org/presentationml/2006/main">
  <p:tag name="KSO_WM_UNIT_INDEX" val="3"/>
  <p:tag name="KSO_WM_UNIT_TYPE" val="j"/>
  <p:tag name="KSO_WM_BEAUTIFY_FLAG" val="#wm#"/>
</p:tagLst>
</file>

<file path=ppt/tags/tag193.xml><?xml version="1.0" encoding="utf-8"?>
<p:tagLst xmlns:p="http://schemas.openxmlformats.org/presentationml/2006/main">
  <p:tag name="KSO_WM_UNIT_INDEX" val="5"/>
  <p:tag name="KSO_WM_UNIT_TYPE" val="j"/>
  <p:tag name="KSO_WM_BEAUTIFY_FLAG" val="#wm#"/>
</p:tagLst>
</file>

<file path=ppt/tags/tag194.xml><?xml version="1.0" encoding="utf-8"?>
<p:tagLst xmlns:p="http://schemas.openxmlformats.org/presentationml/2006/main">
  <p:tag name="KSO_WM_UNIT_INDEX" val="1"/>
  <p:tag name="KSO_WM_UNIT_TYPE" val="f"/>
  <p:tag name="KSO_WM_UNIT_SUBTYPE" val="a"/>
  <p:tag name="KSO_WM_BEAUTIFY_FLAG" val="#wm#"/>
</p:tagLst>
</file>

<file path=ppt/tags/tag195.xml><?xml version="1.0" encoding="utf-8"?>
<p:tagLst xmlns:p="http://schemas.openxmlformats.org/presentationml/2006/main">
  <p:tag name="KSO_WM_UNIT_INDEX" val="2"/>
  <p:tag name="KSO_WM_UNIT_TYPE" val="f"/>
  <p:tag name="KSO_WM_UNIT_SUBTYPE" val="a"/>
  <p:tag name="KSO_WM_BEAUTIFY_FLAG" val="#wm#"/>
</p:tagLst>
</file>

<file path=ppt/tags/tag196.xml><?xml version="1.0" encoding="utf-8"?>
<p:tagLst xmlns:p="http://schemas.openxmlformats.org/presentationml/2006/main">
  <p:tag name="KSO_WM_UNIT_INDEX" val="1"/>
  <p:tag name="KSO_WM_UNIT_TYPE" val="f"/>
  <p:tag name="KSO_WM_UNIT_SUBTYPE" val="a"/>
  <p:tag name="KSO_WM_BEAUTIFY_FLAG" val="#wm#"/>
</p:tagLst>
</file>

<file path=ppt/tags/tag197.xml><?xml version="1.0" encoding="utf-8"?>
<p:tagLst xmlns:p="http://schemas.openxmlformats.org/presentationml/2006/main">
  <p:tag name="KSO_WM_SLIDE_TYPE" val="text"/>
  <p:tag name="KSO_WM_BEAUTIFY_FLAG" val="#wm#"/>
  <p:tag name="KSO_WM_TEMPLATE_CATEGORY" val="custom"/>
  <p:tag name="KSO_WM_TEMPLATE_USER_THEME" val="1"/>
  <p:tag name="KSO_WM_SLIDE_INDEX" val="8"/>
  <p:tag name="KSO_WM_SLIDE_ID" val="custom40494986_8"/>
  <p:tag name="KSO_WM_TEMPLATE_SUBCATEGORY" val="29"/>
  <p:tag name="KSO_WM_SLIDE_LAYOUT" val="a_f"/>
  <p:tag name="KSO_WM_SLIDE_LAYOUT_CNT" val="1_1"/>
  <p:tag name="KSO_WM_TEMPLATE_MASTER_TYPE" val="0"/>
  <p:tag name="KSO_WM_TEMPLATE_COLOR_TYPE" val="0"/>
  <p:tag name="KSO_WM_SLIDE_SUBTYPE" val="pureTxt"/>
  <p:tag name="KSO_WM_SLIDE_ITEM_CNT" val="0"/>
  <p:tag name="KSO_WM_SLIDE_SIZE" val="850*457"/>
  <p:tag name="KSO_WM_SLIDE_POSITION" val="54*28"/>
  <p:tag name="KSO_WM_TAG_VERSION" val="3.0"/>
  <p:tag name="KSO_WM_TEMPLATE_INDEX" val="40494986"/>
</p:tagLst>
</file>

<file path=ppt/tags/tag198.xml><?xml version="1.0" encoding="utf-8"?>
<p:tagLst xmlns:p="http://schemas.openxmlformats.org/presentationml/2006/main">
  <p:tag name="KSO_WM_UNIT_INDEX" val="1"/>
  <p:tag name="KSO_WM_UNIT_TYPE" val="j"/>
  <p:tag name="KSO_WM_BEAUTIFY_FLAG" val="#wm#"/>
</p:tagLst>
</file>

<file path=ppt/tags/tag199.xml><?xml version="1.0" encoding="utf-8"?>
<p:tagLst xmlns:p="http://schemas.openxmlformats.org/presentationml/2006/main">
  <p:tag name="KSO_WM_UNIT_INDEX" val="2"/>
  <p:tag name="KSO_WM_UNIT_TYPE" val="f"/>
  <p:tag name="KSO_WM_UNIT_SUBTYPE" val="a"/>
  <p:tag name="KSO_WM_BEAUTIFY_FLAG" val="#wm#"/>
</p:tagLst>
</file>

<file path=ppt/tags/tag2.xml><?xml version="1.0" encoding="utf-8"?>
<p:tagLst xmlns:p="http://schemas.openxmlformats.org/presentationml/2006/main">
  <p:tag name="KSO_WM_UNIT_TYPE" val="i"/>
  <p:tag name="KSO_WM_UNIT_INDEX" val="5"/>
  <p:tag name="KSO_WM_BEAUTIFY_FLAG" val="#wm#"/>
  <p:tag name="KSO_WM_TAG_VERSION" val="3.0"/>
  <p:tag name="LAYOUTZORDER" val="6"/>
  <p:tag name="KSO_WM_UNIT_ID" val="_1*i*5"/>
  <p:tag name="KSO_WM_UNIT_LAYERLEVEL" val="1"/>
  <p:tag name="KSO_WM_TEMPLATE_USER_THEME" val="1"/>
  <p:tag name="KSO_WM_UNIT_HIGHLIGHT" val="0"/>
  <p:tag name="KSO_WM_UNIT_COMPATIBLE" val="0"/>
  <p:tag name="KSO_WM_UNIT_DIAGRAM_ISNUMVISUAL" val="0"/>
  <p:tag name="KSO_WM_UNIT_DIAGRAM_ISREFERUNIT" val="0"/>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a*1"/>
  <p:tag name="KSO_WM_UNIT_LAYERLEVEL" val="1"/>
  <p:tag name="KSO_WM_TAG_VERSION" val="3.0"/>
  <p:tag name="KSO_WM_BEAUTIFY_FLAG" val="#wm#"/>
  <p:tag name="KSO_WM_UNIT_ISCONTENTSTITLE" val="1"/>
  <p:tag name="KSO_WM_UNIT_ISNUMDGMTITLE" val="0"/>
  <p:tag name="KSO_WM_UNIT_PRESET_TEXT" val="标题"/>
  <p:tag name="KSO_WM_UNIT_NOCLEAR" val="0"/>
  <p:tag name="KSO_WM_UNIT_VALUE" val="3"/>
  <p:tag name="KSO_WM_UNIT_TYPE" val="a"/>
  <p:tag name="KSO_WM_UNIT_INDEX" val="1"/>
  <p:tag name="KSO_WM_TEMPLATE_USER_THEME" val="1"/>
</p:tagLst>
</file>

<file path=ppt/tags/tag200.xml><?xml version="1.0" encoding="utf-8"?>
<p:tagLst xmlns:p="http://schemas.openxmlformats.org/presentationml/2006/main">
  <p:tag name="KSO_WM_UNIT_INDEX" val="3"/>
  <p:tag name="KSO_WM_UNIT_TYPE" val="f"/>
  <p:tag name="KSO_WM_UNIT_SUBTYPE" val="a"/>
  <p:tag name="KSO_WM_BEAUTIFY_FLAG" val="#wm#"/>
</p:tagLst>
</file>

<file path=ppt/tags/tag201.xml><?xml version="1.0" encoding="utf-8"?>
<p:tagLst xmlns:p="http://schemas.openxmlformats.org/presentationml/2006/main">
  <p:tag name="KSO_WM_UNIT_INDEX" val="1"/>
  <p:tag name="KSO_WM_UNIT_TYPE" val="f"/>
  <p:tag name="KSO_WM_UNIT_SUBTYPE" val="a"/>
  <p:tag name="KSO_WM_BEAUTIFY_FLAG" val="#wm#"/>
</p:tagLst>
</file>

<file path=ppt/tags/tag202.xml><?xml version="1.0" encoding="utf-8"?>
<p:tagLst xmlns:p="http://schemas.openxmlformats.org/presentationml/2006/main">
  <p:tag name="KSO_WM_SLIDE_TYPE" val="text"/>
  <p:tag name="KSO_WM_BEAUTIFY_FLAG" val="#wm#"/>
  <p:tag name="KSO_WM_TEMPLATE_CATEGORY" val="custom"/>
  <p:tag name="KSO_WM_TEMPLATE_USER_THEME" val="1"/>
  <p:tag name="KSO_WM_SLIDE_INDEX" val="8"/>
  <p:tag name="KSO_WM_SLIDE_ID" val="custom40494986_8"/>
  <p:tag name="KSO_WM_TEMPLATE_SUBCATEGORY" val="29"/>
  <p:tag name="KSO_WM_SLIDE_LAYOUT" val="a_f"/>
  <p:tag name="KSO_WM_SLIDE_LAYOUT_CNT" val="1_1"/>
  <p:tag name="KSO_WM_TEMPLATE_MASTER_TYPE" val="0"/>
  <p:tag name="KSO_WM_TEMPLATE_COLOR_TYPE" val="0"/>
  <p:tag name="KSO_WM_SLIDE_SUBTYPE" val="pureTxt"/>
  <p:tag name="KSO_WM_SLIDE_ITEM_CNT" val="0"/>
  <p:tag name="KSO_WM_SLIDE_SIZE" val="850*457"/>
  <p:tag name="KSO_WM_SLIDE_POSITION" val="54*28"/>
  <p:tag name="KSO_WM_TAG_VERSION" val="3.0"/>
  <p:tag name="KSO_WM_TEMPLATE_INDEX" val="40494986"/>
</p:tagLst>
</file>

<file path=ppt/tags/tag203.xml><?xml version="1.0" encoding="utf-8"?>
<p:tagLst xmlns:p="http://schemas.openxmlformats.org/presentationml/2006/main">
  <p:tag name="TABLE_ENDDRAG_ORIGIN_RECT" val="821*476"/>
  <p:tag name="TABLE_ENDDRAG_RECT" val="63*30*821*476"/>
</p:tagLst>
</file>

<file path=ppt/tags/tag204.xml><?xml version="1.0" encoding="utf-8"?>
<p:tagLst xmlns:p="http://schemas.openxmlformats.org/presentationml/2006/main">
  <p:tag name="KSO_WM_UNIT_INDEX" val="1"/>
  <p:tag name="KSO_WM_UNIT_TYPE" val="f"/>
  <p:tag name="KSO_WM_UNIT_SUBTYPE" val="a"/>
  <p:tag name="KSO_WM_BEAUTIFY_FLAG" val="#wm#"/>
</p:tagLst>
</file>

<file path=ppt/tags/tag205.xml><?xml version="1.0" encoding="utf-8"?>
<p:tagLst xmlns:p="http://schemas.openxmlformats.org/presentationml/2006/main">
  <p:tag name="KSO_WM_BEAUTIFY_FLAG" val="#wm#"/>
  <p:tag name="KSO_WM_TEMPLATE_CATEGORY" val="custom"/>
  <p:tag name="KSO_WM_TEMPLATE_INDEX" val="40494986"/>
</p:tagLst>
</file>

<file path=ppt/tags/tag206.xml><?xml version="1.0" encoding="utf-8"?>
<p:tagLst xmlns:p="http://schemas.openxmlformats.org/presentationml/2006/main">
  <p:tag name="KSO_WM_UNIT_INDEX" val="2"/>
  <p:tag name="KSO_WM_UNIT_TYPE" val="f"/>
  <p:tag name="KSO_WM_UNIT_SUBTYPE" val="a"/>
  <p:tag name="KSO_WM_BEAUTIFY_FLAG" val="#wm#"/>
</p:tagLst>
</file>

<file path=ppt/tags/tag207.xml><?xml version="1.0" encoding="utf-8"?>
<p:tagLst xmlns:p="http://schemas.openxmlformats.org/presentationml/2006/main">
  <p:tag name="KSO_WM_UNIT_INDEX" val="1"/>
  <p:tag name="KSO_WM_UNIT_TYPE" val="f"/>
  <p:tag name="KSO_WM_UNIT_SUBTYPE" val="a"/>
  <p:tag name="KSO_WM_BEAUTIFY_FLAG" val="#wm#"/>
</p:tagLst>
</file>

<file path=ppt/tags/tag208.xml><?xml version="1.0" encoding="utf-8"?>
<p:tagLst xmlns:p="http://schemas.openxmlformats.org/presentationml/2006/main">
  <p:tag name="KSO_WM_UNIT_INDEX" val="5"/>
  <p:tag name="KSO_WM_UNIT_TYPE" val="f"/>
  <p:tag name="KSO_WM_UNIT_SUBTYPE" val="a"/>
  <p:tag name="KSO_WM_BEAUTIFY_FLAG" val="#wm#"/>
</p:tagLst>
</file>

<file path=ppt/tags/tag209.xml><?xml version="1.0" encoding="utf-8"?>
<p:tagLst xmlns:p="http://schemas.openxmlformats.org/presentationml/2006/main">
  <p:tag name="KSO_WM_UNIT_INDEX" val="9"/>
  <p:tag name="KSO_WM_UNIT_TYPE" val="f"/>
  <p:tag name="KSO_WM_UNIT_SUBTYPE" val="a"/>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 name="KSO_WM_TEMPLATE_USER_THEME" val="1"/>
</p:tagLst>
</file>

<file path=ppt/tags/tag210.xml><?xml version="1.0" encoding="utf-8"?>
<p:tagLst xmlns:p="http://schemas.openxmlformats.org/presentationml/2006/main">
  <p:tag name="KSO_WM_UNIT_INDEX" val="6"/>
  <p:tag name="KSO_WM_UNIT_TYPE" val="f"/>
  <p:tag name="KSO_WM_UNIT_SUBTYPE" val="a"/>
  <p:tag name="KSO_WM_BEAUTIFY_FLAG" val="#wm#"/>
</p:tagLst>
</file>

<file path=ppt/tags/tag211.xml><?xml version="1.0" encoding="utf-8"?>
<p:tagLst xmlns:p="http://schemas.openxmlformats.org/presentationml/2006/main">
  <p:tag name="KSO_WM_SLIDE_TYPE" val="text"/>
  <p:tag name="KSO_WM_BEAUTIFY_FLAG" val="#wm#"/>
  <p:tag name="KSO_WM_TEMPLATE_CATEGORY" val="custom"/>
  <p:tag name="KSO_WM_TEMPLATE_USER_THEME" val="1"/>
  <p:tag name="KSO_WM_SLIDE_INDEX" val="8"/>
  <p:tag name="KSO_WM_SLIDE_ID" val="custom40494986_8"/>
  <p:tag name="KSO_WM_TEMPLATE_SUBCATEGORY" val="29"/>
  <p:tag name="KSO_WM_SLIDE_LAYOUT" val="a_f"/>
  <p:tag name="KSO_WM_SLIDE_LAYOUT_CNT" val="1_1"/>
  <p:tag name="KSO_WM_TEMPLATE_MASTER_TYPE" val="0"/>
  <p:tag name="KSO_WM_TEMPLATE_COLOR_TYPE" val="0"/>
  <p:tag name="KSO_WM_SLIDE_SUBTYPE" val="pureTxt"/>
  <p:tag name="KSO_WM_SLIDE_ITEM_CNT" val="0"/>
  <p:tag name="KSO_WM_SLIDE_SIZE" val="850*457"/>
  <p:tag name="KSO_WM_SLIDE_POSITION" val="54*28"/>
  <p:tag name="KSO_WM_TAG_VERSION" val="3.0"/>
  <p:tag name="KSO_WM_TEMPLATE_INDEX" val="40494986"/>
</p:tagLst>
</file>

<file path=ppt/tags/tag212.xml><?xml version="1.0" encoding="utf-8"?>
<p:tagLst xmlns:p="http://schemas.openxmlformats.org/presentationml/2006/main">
  <p:tag name="KSO_WM_UNIT_INDEX" val="2"/>
  <p:tag name="KSO_WM_UNIT_TYPE" val="f"/>
  <p:tag name="KSO_WM_UNIT_SUBTYPE" val="a"/>
  <p:tag name="KSO_WM_BEAUTIFY_FLAG" val="#wm#"/>
</p:tagLst>
</file>

<file path=ppt/tags/tag213.xml><?xml version="1.0" encoding="utf-8"?>
<p:tagLst xmlns:p="http://schemas.openxmlformats.org/presentationml/2006/main">
  <p:tag name="KSO_WM_UNIT_INDEX" val="1"/>
  <p:tag name="KSO_WM_UNIT_TYPE" val="f"/>
  <p:tag name="KSO_WM_UNIT_SUBTYPE" val="a"/>
  <p:tag name="KSO_WM_BEAUTIFY_FLAG" val="#wm#"/>
</p:tagLst>
</file>

<file path=ppt/tags/tag214.xml><?xml version="1.0" encoding="utf-8"?>
<p:tagLst xmlns:p="http://schemas.openxmlformats.org/presentationml/2006/main">
  <p:tag name="KSO_WM_UNIT_INDEX" val="5"/>
  <p:tag name="KSO_WM_UNIT_TYPE" val="f"/>
  <p:tag name="KSO_WM_UNIT_SUBTYPE" val="a"/>
  <p:tag name="KSO_WM_BEAUTIFY_FLAG" val="#wm#"/>
</p:tagLst>
</file>

<file path=ppt/tags/tag215.xml><?xml version="1.0" encoding="utf-8"?>
<p:tagLst xmlns:p="http://schemas.openxmlformats.org/presentationml/2006/main">
  <p:tag name="KSO_WM_UNIT_INDEX" val="9"/>
  <p:tag name="KSO_WM_UNIT_TYPE" val="f"/>
  <p:tag name="KSO_WM_UNIT_SUBTYPE" val="a"/>
  <p:tag name="KSO_WM_BEAUTIFY_FLAG" val="#wm#"/>
</p:tagLst>
</file>

<file path=ppt/tags/tag216.xml><?xml version="1.0" encoding="utf-8"?>
<p:tagLst xmlns:p="http://schemas.openxmlformats.org/presentationml/2006/main">
  <p:tag name="KSO_WM_UNIT_INDEX" val="6"/>
  <p:tag name="KSO_WM_UNIT_TYPE" val="f"/>
  <p:tag name="KSO_WM_UNIT_SUBTYPE" val="a"/>
  <p:tag name="KSO_WM_BEAUTIFY_FLAG" val="#wm#"/>
</p:tagLst>
</file>

<file path=ppt/tags/tag217.xml><?xml version="1.0" encoding="utf-8"?>
<p:tagLst xmlns:p="http://schemas.openxmlformats.org/presentationml/2006/main">
  <p:tag name="KSO_WM_SLIDE_TYPE" val="text"/>
  <p:tag name="KSO_WM_BEAUTIFY_FLAG" val="#wm#"/>
  <p:tag name="KSO_WM_TEMPLATE_CATEGORY" val="custom"/>
  <p:tag name="KSO_WM_TEMPLATE_USER_THEME" val="1"/>
  <p:tag name="KSO_WM_SLIDE_INDEX" val="8"/>
  <p:tag name="KSO_WM_SLIDE_ID" val="custom40494986_8"/>
  <p:tag name="KSO_WM_TEMPLATE_SUBCATEGORY" val="29"/>
  <p:tag name="KSO_WM_SLIDE_LAYOUT" val="a_f"/>
  <p:tag name="KSO_WM_SLIDE_LAYOUT_CNT" val="1_1"/>
  <p:tag name="KSO_WM_TEMPLATE_MASTER_TYPE" val="0"/>
  <p:tag name="KSO_WM_TEMPLATE_COLOR_TYPE" val="0"/>
  <p:tag name="KSO_WM_SLIDE_SUBTYPE" val="pureTxt"/>
  <p:tag name="KSO_WM_SLIDE_ITEM_CNT" val="0"/>
  <p:tag name="KSO_WM_SLIDE_SIZE" val="850*457"/>
  <p:tag name="KSO_WM_SLIDE_POSITION" val="54*28"/>
  <p:tag name="KSO_WM_TAG_VERSION" val="3.0"/>
  <p:tag name="KSO_WM_TEMPLATE_INDEX" val="40494986"/>
</p:tagLst>
</file>

<file path=ppt/tags/tag218.xml><?xml version="1.0" encoding="utf-8"?>
<p:tagLst xmlns:p="http://schemas.openxmlformats.org/presentationml/2006/main">
  <p:tag name="KSO_WM_UNIT_INDEX" val="7"/>
  <p:tag name="KSO_WM_UNIT_TYPE" val="f"/>
  <p:tag name="KSO_WM_UNIT_SUBTYPE" val="a"/>
  <p:tag name="KSO_WM_BEAUTIFY_FLAG" val="#wm#"/>
</p:tagLst>
</file>

<file path=ppt/tags/tag219.xml><?xml version="1.0" encoding="utf-8"?>
<p:tagLst xmlns:p="http://schemas.openxmlformats.org/presentationml/2006/main">
  <p:tag name="KSO_WM_UNIT_INDEX" val="1"/>
  <p:tag name="KSO_WM_UNIT_TYPE" val="a"/>
  <p:tag name="KSO_WM_BEAUTIFY_FLAG" val="#wm#"/>
  <p:tag name="KSO_WM_UNIT_TEXT" val="Story Mountain"/>
  <p:tag name="KSO_WM_UNIT_ID" val="_2*a*1"/>
  <p:tag name="KSO_WM_TAG_VERSION" val="3.0"/>
  <p:tag name="KSO_WM_UNIT_LAYERLEVEL" val="1"/>
  <p:tag name="KSO_WM_TEMPLATE_USER_THEME" val="1"/>
  <p:tag name="KSO_WM_UNIT_ISCONTENTSTITLE" val="0"/>
  <p:tag name="KSO_WM_UNIT_ISNUMDGMTITLE" val="0"/>
  <p:tag name="KSO_WM_UNIT_PRESET_TEXT_INDEX" val="-1"/>
  <p:tag name="KSO_WM_UNIT_PRESET_TEXT_LEN" val="0"/>
  <p:tag name="KSO_WM_UNIT_NOCLEAR" val="0"/>
  <p:tag name="KSO_WM_UNIT_HIGHLIGHT" val="0"/>
  <p:tag name="KSO_WM_UNIT_COMPATIBLE" val="0"/>
  <p:tag name="KSO_WM_UNIT_DIAGRAM_ISNUMVISUAL" val="0"/>
  <p:tag name="KSO_WM_UNIT_DIAGRAM_ISREFERUNIT" val="0"/>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 name="KSO_WM_TEMPLATE_USER_THEME" val="1"/>
</p:tagLst>
</file>

<file path=ppt/tags/tag220.xml><?xml version="1.0" encoding="utf-8"?>
<p:tagLst xmlns:p="http://schemas.openxmlformats.org/presentationml/2006/main">
  <p:tag name="KSO_WM_SLIDE_TYPE" val="text"/>
  <p:tag name="KSO_WM_BEAUTIFY_FLAG" val="#wm#"/>
  <p:tag name="KSO_WM_TEMPLATE_CATEGORY" val="custom"/>
  <p:tag name="KSO_WM_TEMPLATE_USER_THEME" val="1"/>
  <p:tag name="KSO_WM_SLIDE_INDEX" val="8"/>
  <p:tag name="KSO_WM_SLIDE_ID" val="custom40494986_8"/>
  <p:tag name="KSO_WM_TEMPLATE_SUBCATEGORY" val="29"/>
  <p:tag name="KSO_WM_SLIDE_LAYOUT" val="a_f"/>
  <p:tag name="KSO_WM_SLIDE_LAYOUT_CNT" val="1_1"/>
  <p:tag name="KSO_WM_TEMPLATE_MASTER_TYPE" val="0"/>
  <p:tag name="KSO_WM_TEMPLATE_COLOR_TYPE" val="0"/>
  <p:tag name="KSO_WM_SLIDE_SUBTYPE" val="pureTxt"/>
  <p:tag name="KSO_WM_SLIDE_ITEM_CNT" val="0"/>
  <p:tag name="KSO_WM_SLIDE_SIZE" val="850*457"/>
  <p:tag name="KSO_WM_SLIDE_POSITION" val="54*28"/>
  <p:tag name="KSO_WM_TAG_VERSION" val="3.0"/>
  <p:tag name="KSO_WM_TEMPLATE_INDEX" val="40494986"/>
</p:tagLst>
</file>

<file path=ppt/tags/tag221.xml><?xml version="1.0" encoding="utf-8"?>
<p:tagLst xmlns:p="http://schemas.openxmlformats.org/presentationml/2006/main">
  <p:tag name="KSO_WM_UNIT_INDEX" val="2"/>
  <p:tag name="KSO_WM_UNIT_TYPE" val="f"/>
  <p:tag name="KSO_WM_UNIT_SUBTYPE" val="a"/>
  <p:tag name="KSO_WM_BEAUTIFY_FLAG" val="#wm#"/>
</p:tagLst>
</file>

<file path=ppt/tags/tag222.xml><?xml version="1.0" encoding="utf-8"?>
<p:tagLst xmlns:p="http://schemas.openxmlformats.org/presentationml/2006/main">
  <p:tag name="KSO_WM_UNIT_INDEX" val="1"/>
  <p:tag name="KSO_WM_UNIT_TYPE" val="a"/>
  <p:tag name="KSO_WM_BEAUTIFY_FLAG" val="#wm#"/>
  <p:tag name="KSO_WM_UNIT_TEXT" val="赏析续写原文中的“五感”细节"/>
  <p:tag name="KSO_WM_UNIT_ID" val="_2*a*1"/>
  <p:tag name="KSO_WM_TAG_VERSION" val="3.0"/>
  <p:tag name="KSO_WM_UNIT_LAYERLEVEL" val="1"/>
  <p:tag name="KSO_WM_TEMPLATE_USER_THEME" val="1"/>
  <p:tag name="KSO_WM_UNIT_ISCONTENTSTITLE" val="0"/>
  <p:tag name="KSO_WM_UNIT_ISNUMDGMTITLE" val="0"/>
  <p:tag name="KSO_WM_UNIT_PRESET_TEXT_INDEX" val="-1"/>
  <p:tag name="KSO_WM_UNIT_PRESET_TEXT_LEN" val="0"/>
  <p:tag name="KSO_WM_UNIT_NOCLEAR" val="0"/>
  <p:tag name="KSO_WM_UNIT_HIGHLIGHT" val="0"/>
  <p:tag name="KSO_WM_UNIT_COMPATIBLE" val="0"/>
  <p:tag name="KSO_WM_UNIT_DIAGRAM_ISNUMVISUAL" val="0"/>
  <p:tag name="KSO_WM_UNIT_DIAGRAM_ISREFERUNIT" val="0"/>
</p:tagLst>
</file>

<file path=ppt/tags/tag223.xml><?xml version="1.0" encoding="utf-8"?>
<p:tagLst xmlns:p="http://schemas.openxmlformats.org/presentationml/2006/main">
  <p:tag name="KSO_WM_SLIDE_TYPE" val="text"/>
  <p:tag name="KSO_WM_BEAUTIFY_FLAG" val="#wm#"/>
  <p:tag name="KSO_WM_TEMPLATE_CATEGORY" val="custom"/>
  <p:tag name="KSO_WM_TEMPLATE_USER_THEME" val="1"/>
  <p:tag name="KSO_WM_SLIDE_INDEX" val="8"/>
  <p:tag name="KSO_WM_SLIDE_ID" val="custom40494986_8"/>
  <p:tag name="KSO_WM_TEMPLATE_SUBCATEGORY" val="29"/>
  <p:tag name="KSO_WM_SLIDE_LAYOUT" val="a_f"/>
  <p:tag name="KSO_WM_SLIDE_LAYOUT_CNT" val="1_1"/>
  <p:tag name="KSO_WM_TEMPLATE_MASTER_TYPE" val="0"/>
  <p:tag name="KSO_WM_TEMPLATE_COLOR_TYPE" val="0"/>
  <p:tag name="KSO_WM_SLIDE_SUBTYPE" val="pureTxt"/>
  <p:tag name="KSO_WM_SLIDE_ITEM_CNT" val="0"/>
  <p:tag name="KSO_WM_SLIDE_SIZE" val="850*457"/>
  <p:tag name="KSO_WM_SLIDE_POSITION" val="54*28"/>
  <p:tag name="KSO_WM_TAG_VERSION" val="3.0"/>
  <p:tag name="KSO_WM_TEMPLATE_INDEX" val="40494986"/>
</p:tagLst>
</file>

<file path=ppt/tags/tag224.xml><?xml version="1.0" encoding="utf-8"?>
<p:tagLst xmlns:p="http://schemas.openxmlformats.org/presentationml/2006/main">
  <p:tag name="KSO_WM_UNIT_INDEX" val="2"/>
  <p:tag name="KSO_WM_UNIT_TYPE" val="f"/>
  <p:tag name="KSO_WM_UNIT_SUBTYPE" val="a"/>
  <p:tag name="KSO_WM_BEAUTIFY_FLAG" val="#wm#"/>
</p:tagLst>
</file>

<file path=ppt/tags/tag225.xml><?xml version="1.0" encoding="utf-8"?>
<p:tagLst xmlns:p="http://schemas.openxmlformats.org/presentationml/2006/main">
  <p:tag name="KSO_WM_UNIT_INDEX" val="1"/>
  <p:tag name="KSO_WM_UNIT_TYPE" val="a"/>
  <p:tag name="KSO_WM_BEAUTIFY_FLAG" val="#wm#"/>
  <p:tag name="KSO_WM_UNIT_TEXT" val="赏析范文中的“五感”细节"/>
  <p:tag name="KSO_WM_UNIT_ID" val="_2*a*1"/>
  <p:tag name="KSO_WM_TAG_VERSION" val="3.0"/>
  <p:tag name="KSO_WM_UNIT_LAYERLEVEL" val="1"/>
  <p:tag name="KSO_WM_TEMPLATE_USER_THEME" val="1"/>
  <p:tag name="KSO_WM_UNIT_ISCONTENTSTITLE" val="0"/>
  <p:tag name="KSO_WM_UNIT_ISNUMDGMTITLE" val="0"/>
  <p:tag name="KSO_WM_UNIT_PRESET_TEXT_INDEX" val="-1"/>
  <p:tag name="KSO_WM_UNIT_PRESET_TEXT_LEN" val="0"/>
  <p:tag name="KSO_WM_UNIT_NOCLEAR" val="0"/>
  <p:tag name="KSO_WM_UNIT_HIGHLIGHT" val="0"/>
  <p:tag name="KSO_WM_UNIT_COMPATIBLE" val="0"/>
  <p:tag name="KSO_WM_UNIT_DIAGRAM_ISNUMVISUAL" val="0"/>
  <p:tag name="KSO_WM_UNIT_DIAGRAM_ISREFERUNIT" val="0"/>
</p:tagLst>
</file>

<file path=ppt/tags/tag226.xml><?xml version="1.0" encoding="utf-8"?>
<p:tagLst xmlns:p="http://schemas.openxmlformats.org/presentationml/2006/main">
  <p:tag name="KSO_WM_SLIDE_TYPE" val="text"/>
  <p:tag name="KSO_WM_BEAUTIFY_FLAG" val="#wm#"/>
  <p:tag name="KSO_WM_TEMPLATE_CATEGORY" val="custom"/>
  <p:tag name="KSO_WM_TEMPLATE_USER_THEME" val="1"/>
  <p:tag name="KSO_WM_SLIDE_INDEX" val="8"/>
  <p:tag name="KSO_WM_SLIDE_ID" val="custom40494986_8"/>
  <p:tag name="KSO_WM_TEMPLATE_SUBCATEGORY" val="29"/>
  <p:tag name="KSO_WM_SLIDE_LAYOUT" val="a_f"/>
  <p:tag name="KSO_WM_SLIDE_LAYOUT_CNT" val="1_1"/>
  <p:tag name="KSO_WM_TEMPLATE_MASTER_TYPE" val="0"/>
  <p:tag name="KSO_WM_TEMPLATE_COLOR_TYPE" val="0"/>
  <p:tag name="KSO_WM_SLIDE_SUBTYPE" val="pureTxt"/>
  <p:tag name="KSO_WM_SLIDE_ITEM_CNT" val="0"/>
  <p:tag name="KSO_WM_SLIDE_SIZE" val="850*457"/>
  <p:tag name="KSO_WM_SLIDE_POSITION" val="54*28"/>
  <p:tag name="KSO_WM_TAG_VERSION" val="3.0"/>
  <p:tag name="KSO_WM_TEMPLATE_INDEX" val="40494986"/>
</p:tagLst>
</file>

<file path=ppt/tags/tag227.xml><?xml version="1.0" encoding="utf-8"?>
<p:tagLst xmlns:p="http://schemas.openxmlformats.org/presentationml/2006/main">
  <p:tag name="KSO_WM_UNIT_INDEX" val="2"/>
  <p:tag name="KSO_WM_UNIT_TYPE" val="f"/>
  <p:tag name="KSO_WM_UNIT_SUBTYPE" val="a"/>
  <p:tag name="KSO_WM_BEAUTIFY_FLAG" val="#wm#"/>
</p:tagLst>
</file>

<file path=ppt/tags/tag228.xml><?xml version="1.0" encoding="utf-8"?>
<p:tagLst xmlns:p="http://schemas.openxmlformats.org/presentationml/2006/main">
  <p:tag name="KSO_WM_UNIT_INDEX" val="1"/>
  <p:tag name="KSO_WM_UNIT_TYPE" val="a"/>
  <p:tag name="KSO_WM_BEAUTIFY_FLAG" val="#wm#"/>
  <p:tag name="KSO_WM_UNIT_TEXT" val="赏析范文中的“五感”细节"/>
  <p:tag name="KSO_WM_UNIT_ID" val="_2*a*1"/>
  <p:tag name="KSO_WM_TAG_VERSION" val="3.0"/>
  <p:tag name="KSO_WM_UNIT_LAYERLEVEL" val="1"/>
  <p:tag name="KSO_WM_TEMPLATE_USER_THEME" val="1"/>
  <p:tag name="KSO_WM_UNIT_ISCONTENTSTITLE" val="0"/>
  <p:tag name="KSO_WM_UNIT_ISNUMDGMTITLE" val="0"/>
  <p:tag name="KSO_WM_UNIT_PRESET_TEXT_INDEX" val="-1"/>
  <p:tag name="KSO_WM_UNIT_PRESET_TEXT_LEN" val="0"/>
  <p:tag name="KSO_WM_UNIT_NOCLEAR" val="0"/>
  <p:tag name="KSO_WM_UNIT_HIGHLIGHT" val="0"/>
  <p:tag name="KSO_WM_UNIT_COMPATIBLE" val="0"/>
  <p:tag name="KSO_WM_UNIT_DIAGRAM_ISNUMVISUAL" val="0"/>
  <p:tag name="KSO_WM_UNIT_DIAGRAM_ISREFERUNIT" val="0"/>
</p:tagLst>
</file>

<file path=ppt/tags/tag229.xml><?xml version="1.0" encoding="utf-8"?>
<p:tagLst xmlns:p="http://schemas.openxmlformats.org/presentationml/2006/main">
  <p:tag name="KSO_WM_SLIDE_TYPE" val="text"/>
  <p:tag name="KSO_WM_BEAUTIFY_FLAG" val="#wm#"/>
  <p:tag name="KSO_WM_TEMPLATE_CATEGORY" val="custom"/>
  <p:tag name="KSO_WM_TEMPLATE_USER_THEME" val="1"/>
  <p:tag name="KSO_WM_SLIDE_INDEX" val="8"/>
  <p:tag name="KSO_WM_SLIDE_ID" val="custom40494986_8"/>
  <p:tag name="KSO_WM_TEMPLATE_SUBCATEGORY" val="29"/>
  <p:tag name="KSO_WM_SLIDE_LAYOUT" val="a_f"/>
  <p:tag name="KSO_WM_SLIDE_LAYOUT_CNT" val="1_1"/>
  <p:tag name="KSO_WM_TEMPLATE_MASTER_TYPE" val="0"/>
  <p:tag name="KSO_WM_TEMPLATE_COLOR_TYPE" val="0"/>
  <p:tag name="KSO_WM_SLIDE_SUBTYPE" val="pureTxt"/>
  <p:tag name="KSO_WM_SLIDE_ITEM_CNT" val="0"/>
  <p:tag name="KSO_WM_SLIDE_SIZE" val="850*457"/>
  <p:tag name="KSO_WM_SLIDE_POSITION" val="54*28"/>
  <p:tag name="KSO_WM_TAG_VERSION" val="3.0"/>
  <p:tag name="KSO_WM_TEMPLATE_INDEX" val="40494986"/>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 name="KSO_WM_TEMPLATE_USER_THEME" val="1"/>
</p:tagLst>
</file>

<file path=ppt/tags/tag230.xml><?xml version="1.0" encoding="utf-8"?>
<p:tagLst xmlns:p="http://schemas.openxmlformats.org/presentationml/2006/main">
  <p:tag name="KSO_WM_UNIT_INDEX" val="2"/>
  <p:tag name="KSO_WM_UNIT_TYPE" val="f"/>
  <p:tag name="KSO_WM_UNIT_SUBTYPE" val="a"/>
  <p:tag name="KSO_WM_BEAUTIFY_FLAG" val="#wm#"/>
</p:tagLst>
</file>

<file path=ppt/tags/tag231.xml><?xml version="1.0" encoding="utf-8"?>
<p:tagLst xmlns:p="http://schemas.openxmlformats.org/presentationml/2006/main">
  <p:tag name="KSO_WM_UNIT_INDEX" val="1"/>
  <p:tag name="KSO_WM_UNIT_TYPE" val="a"/>
  <p:tag name="KSO_WM_BEAUTIFY_FLAG" val="#wm#"/>
  <p:tag name="KSO_WM_UNIT_TEXT" val="赏析范文中的“五感”细节"/>
  <p:tag name="KSO_WM_UNIT_ID" val="_2*a*1"/>
  <p:tag name="KSO_WM_TAG_VERSION" val="3.0"/>
  <p:tag name="KSO_WM_UNIT_LAYERLEVEL" val="1"/>
  <p:tag name="KSO_WM_TEMPLATE_USER_THEME" val="1"/>
  <p:tag name="KSO_WM_UNIT_ISCONTENTSTITLE" val="0"/>
  <p:tag name="KSO_WM_UNIT_ISNUMDGMTITLE" val="0"/>
  <p:tag name="KSO_WM_UNIT_PRESET_TEXT_INDEX" val="-1"/>
  <p:tag name="KSO_WM_UNIT_PRESET_TEXT_LEN" val="0"/>
  <p:tag name="KSO_WM_UNIT_NOCLEAR" val="0"/>
  <p:tag name="KSO_WM_UNIT_HIGHLIGHT" val="0"/>
  <p:tag name="KSO_WM_UNIT_COMPATIBLE" val="0"/>
  <p:tag name="KSO_WM_UNIT_DIAGRAM_ISNUMVISUAL" val="0"/>
  <p:tag name="KSO_WM_UNIT_DIAGRAM_ISREFERUNIT" val="0"/>
</p:tagLst>
</file>

<file path=ppt/tags/tag232.xml><?xml version="1.0" encoding="utf-8"?>
<p:tagLst xmlns:p="http://schemas.openxmlformats.org/presentationml/2006/main">
  <p:tag name="KSO_WM_SLIDE_TYPE" val="text"/>
  <p:tag name="KSO_WM_BEAUTIFY_FLAG" val="#wm#"/>
  <p:tag name="KSO_WM_TEMPLATE_CATEGORY" val="custom"/>
  <p:tag name="KSO_WM_TEMPLATE_USER_THEME" val="1"/>
  <p:tag name="KSO_WM_SLIDE_INDEX" val="8"/>
  <p:tag name="KSO_WM_SLIDE_ID" val="custom40494986_8"/>
  <p:tag name="KSO_WM_TEMPLATE_SUBCATEGORY" val="29"/>
  <p:tag name="KSO_WM_SLIDE_LAYOUT" val="a_f"/>
  <p:tag name="KSO_WM_SLIDE_LAYOUT_CNT" val="1_1"/>
  <p:tag name="KSO_WM_TEMPLATE_MASTER_TYPE" val="0"/>
  <p:tag name="KSO_WM_TEMPLATE_COLOR_TYPE" val="0"/>
  <p:tag name="KSO_WM_SLIDE_SUBTYPE" val="pureTxt"/>
  <p:tag name="KSO_WM_SLIDE_ITEM_CNT" val="0"/>
  <p:tag name="KSO_WM_SLIDE_SIZE" val="850*457"/>
  <p:tag name="KSO_WM_SLIDE_POSITION" val="54*28"/>
  <p:tag name="KSO_WM_TAG_VERSION" val="3.0"/>
  <p:tag name="KSO_WM_TEMPLATE_INDEX" val="40494986"/>
</p:tagLst>
</file>

<file path=ppt/tags/tag233.xml><?xml version="1.0" encoding="utf-8"?>
<p:tagLst xmlns:p="http://schemas.openxmlformats.org/presentationml/2006/main">
  <p:tag name="KSO_WM_UNIT_INDEX" val="1"/>
  <p:tag name="KSO_WM_UNIT_TYPE" val="f"/>
  <p:tag name="KSO_WM_UNIT_SUBTYPE" val="a"/>
  <p:tag name="KSO_WM_BEAUTIFY_FLAG" val="#wm#"/>
</p:tagLst>
</file>

<file path=ppt/tags/tag234.xml><?xml version="1.0" encoding="utf-8"?>
<p:tagLst xmlns:p="http://schemas.openxmlformats.org/presentationml/2006/main">
  <p:tag name="KSO_WM_UNIT_INDEX" val="2"/>
  <p:tag name="KSO_WM_UNIT_TYPE" val="f"/>
  <p:tag name="KSO_WM_UNIT_SUBTYPE" val="a"/>
  <p:tag name="KSO_WM_BEAUTIFY_FLAG" val="#wm#"/>
</p:tagLst>
</file>

<file path=ppt/tags/tag235.xml><?xml version="1.0" encoding="utf-8"?>
<p:tagLst xmlns:p="http://schemas.openxmlformats.org/presentationml/2006/main">
  <p:tag name="KSO_WM_UNIT_INDEX" val="1_1_1"/>
  <p:tag name="KSO_WM_UNIT_TYPE" val="l_h_f"/>
  <p:tag name="KSO_WM_UNIT_SUBTYPE" val="a"/>
  <p:tag name="KSO_WM_TEMPLATE_CATEGORY" val="diagram"/>
  <p:tag name="KSO_WM_TEMPLATE_INDEX" val="19882022"/>
  <p:tag name="KSO_WM_UNIT_ID" val="diagram19882022*l_h_f*1_1_1"/>
  <p:tag name="KSO_WM_DIAGRAM_GROUP_CODE" val="l1-1"/>
  <p:tag name="KSO_WM_TAG_VERSION" val="2.0"/>
  <p:tag name="KSO_WM_BEAUTIFY_FLAG" val="#wm#"/>
  <p:tag name="KSO_WM_DIAGRAM_VIRTUALLY_FRAME" val="{&quot;height&quot;:173.60952755905515,&quot;left&quot;:47.2,&quot;top&quot;:158.39047244094485,&quot;width&quot;:884.75}"/>
</p:tagLst>
</file>

<file path=ppt/tags/tag236.xml><?xml version="1.0" encoding="utf-8"?>
<p:tagLst xmlns:p="http://schemas.openxmlformats.org/presentationml/2006/main">
  <p:tag name="KSO_WM_SLIDE_TYPE" val="text"/>
  <p:tag name="KSO_WM_BEAUTIFY_FLAG" val="#wm#"/>
  <p:tag name="KSO_WM_TEMPLATE_CATEGORY" val="custom"/>
  <p:tag name="KSO_WM_TEMPLATE_USER_THEME" val="1"/>
  <p:tag name="KSO_WM_SLIDE_INDEX" val="8"/>
  <p:tag name="KSO_WM_SLIDE_ID" val="custom40494986_8"/>
  <p:tag name="KSO_WM_TEMPLATE_SUBCATEGORY" val="29"/>
  <p:tag name="KSO_WM_SLIDE_LAYOUT" val="a_f"/>
  <p:tag name="KSO_WM_SLIDE_LAYOUT_CNT" val="1_1"/>
  <p:tag name="KSO_WM_TEMPLATE_MASTER_TYPE" val="0"/>
  <p:tag name="KSO_WM_TEMPLATE_COLOR_TYPE" val="0"/>
  <p:tag name="KSO_WM_SLIDE_SUBTYPE" val="pureTxt"/>
  <p:tag name="KSO_WM_SLIDE_ITEM_CNT" val="0"/>
  <p:tag name="KSO_WM_SLIDE_SIZE" val="850*457"/>
  <p:tag name="KSO_WM_SLIDE_POSITION" val="54*28"/>
  <p:tag name="KSO_WM_TAG_VERSION" val="3.0"/>
  <p:tag name="KSO_WM_TEMPLATE_INDEX" val="40494986"/>
</p:tagLst>
</file>

<file path=ppt/tags/tag237.xml><?xml version="1.0" encoding="utf-8"?>
<p:tagLst xmlns:p="http://schemas.openxmlformats.org/presentationml/2006/main">
  <p:tag name="KSO_WM_UNIT_INDEX" val="3"/>
  <p:tag name="KSO_WM_UNIT_TYPE" val="f"/>
  <p:tag name="KSO_WM_BEAUTIFY_FLAG" val="#wm#"/>
  <p:tag name="KSO_WM_UNIT_SUBTYPE" val="a"/>
</p:tagLst>
</file>

<file path=ppt/tags/tag238.xml><?xml version="1.0" encoding="utf-8"?>
<p:tagLst xmlns:p="http://schemas.openxmlformats.org/presentationml/2006/main">
  <p:tag name="KSO_WM_SLIDE_TYPE" val="text"/>
  <p:tag name="KSO_WM_BEAUTIFY_FLAG" val="#wm#"/>
  <p:tag name="KSO_WM_TEMPLATE_CATEGORY" val="custom"/>
  <p:tag name="KSO_WM_TEMPLATE_USER_THEME" val="1"/>
  <p:tag name="KSO_WM_SLIDE_INDEX" val="8"/>
  <p:tag name="KSO_WM_SLIDE_ID" val="custom40494986_8"/>
  <p:tag name="KSO_WM_TEMPLATE_SUBCATEGORY" val="29"/>
  <p:tag name="KSO_WM_SLIDE_LAYOUT" val="a_f"/>
  <p:tag name="KSO_WM_SLIDE_LAYOUT_CNT" val="1_1"/>
  <p:tag name="KSO_WM_TEMPLATE_MASTER_TYPE" val="0"/>
  <p:tag name="KSO_WM_TEMPLATE_COLOR_TYPE" val="0"/>
  <p:tag name="KSO_WM_SLIDE_SUBTYPE" val="pureTxt"/>
  <p:tag name="KSO_WM_SLIDE_ITEM_CNT" val="0"/>
  <p:tag name="KSO_WM_SLIDE_SIZE" val="850*457"/>
  <p:tag name="KSO_WM_SLIDE_POSITION" val="54*28"/>
  <p:tag name="KSO_WM_TAG_VERSION" val="3.0"/>
  <p:tag name="KSO_WM_TEMPLATE_INDEX" val="40494986"/>
</p:tagLst>
</file>

<file path=ppt/tags/tag239.xml><?xml version="1.0" encoding="utf-8"?>
<p:tagLst xmlns:p="http://schemas.openxmlformats.org/presentationml/2006/main">
  <p:tag name="KSO_WM_UNIT_INDEX" val="1_1_1"/>
  <p:tag name="KSO_WM_UNIT_TYPE" val="l_h_f"/>
  <p:tag name="KSO_WM_UNIT_SUBTYPE" val="a"/>
  <p:tag name="KSO_WM_TEMPLATE_CATEGORY" val="diagram"/>
  <p:tag name="KSO_WM_TEMPLATE_INDEX" val="19882022"/>
  <p:tag name="KSO_WM_UNIT_ID" val="diagram19882022*l_h_f*1_1_1"/>
  <p:tag name="KSO_WM_DIAGRAM_GROUP_CODE" val="l1-1"/>
  <p:tag name="KSO_WM_TAG_VERSION" val="2.0"/>
  <p:tag name="KSO_WM_BEAUTIFY_FLAG" val="#wm#"/>
  <p:tag name="KSO_WM_DIAGRAM_VIRTUALLY_FRAME" val="{&quot;height&quot;:358.62952755905513,&quot;left&quot;:37.78047244094488,&quot;top&quot;:146.62047244094487,&quot;width&quot;:912.1}"/>
</p:tagLst>
</file>

<file path=ppt/tags/tag24.xml><?xml version="1.0" encoding="utf-8"?>
<p:tagLst xmlns:p="http://schemas.openxmlformats.org/presentationml/2006/main">
  <p:tag name="KSO_WM_UNIT_TYPE" val="i"/>
  <p:tag name="KSO_WM_UNIT_INDEX" val="9"/>
  <p:tag name="KSO_WM_BEAUTIFY_FLAG" val="#wm#"/>
  <p:tag name="KSO_WM_TAG_VERSION" val="3.0"/>
  <p:tag name="LAYOUTZORDER" val="4"/>
  <p:tag name="KSO_WM_UNIT_ID" val="_4*i*9"/>
  <p:tag name="KSO_WM_UNIT_LAYERLEVEL" val="1"/>
  <p:tag name="KSO_WM_TEMPLATE_USER_THEME" val="1"/>
  <p:tag name="KSO_WM_UNIT_HIGHLIGHT" val="0"/>
  <p:tag name="KSO_WM_UNIT_COMPATIBLE" val="0"/>
  <p:tag name="KSO_WM_UNIT_DIAGRAM_ISNUMVISUAL" val="0"/>
  <p:tag name="KSO_WM_UNIT_DIAGRAM_ISREFERUNIT" val="0"/>
</p:tagLst>
</file>

<file path=ppt/tags/tag240.xml><?xml version="1.0" encoding="utf-8"?>
<p:tagLst xmlns:p="http://schemas.openxmlformats.org/presentationml/2006/main">
  <p:tag name="KSO_WM_UNIT_INDEX" val="1_2_1"/>
  <p:tag name="KSO_WM_UNIT_TYPE" val="l_h_f"/>
  <p:tag name="KSO_WM_UNIT_SUBTYPE" val="a"/>
  <p:tag name="KSO_WM_TEMPLATE_CATEGORY" val="diagram"/>
  <p:tag name="KSO_WM_TEMPLATE_INDEX" val="19882022"/>
  <p:tag name="KSO_WM_UNIT_ID" val="diagram19882022*l_h_f*1_2_1"/>
  <p:tag name="KSO_WM_DIAGRAM_GROUP_CODE" val="l1-1"/>
  <p:tag name="KSO_WM_TAG_VERSION" val="2.0"/>
  <p:tag name="KSO_WM_BEAUTIFY_FLAG" val="#wm#"/>
  <p:tag name="KSO_WM_DIAGRAM_VIRTUALLY_FRAME" val="{&quot;height&quot;:358.62952755905513,&quot;left&quot;:37.78047244094488,&quot;top&quot;:146.62047244094487,&quot;width&quot;:912.1}"/>
</p:tagLst>
</file>

<file path=ppt/tags/tag241.xml><?xml version="1.0" encoding="utf-8"?>
<p:tagLst xmlns:p="http://schemas.openxmlformats.org/presentationml/2006/main">
  <p:tag name="KSO_WM_UNIT_INDEX" val="1_3_1"/>
  <p:tag name="KSO_WM_UNIT_TYPE" val="l_h_f"/>
  <p:tag name="KSO_WM_UNIT_SUBTYPE" val="a"/>
  <p:tag name="KSO_WM_TEMPLATE_CATEGORY" val="diagram"/>
  <p:tag name="KSO_WM_TEMPLATE_INDEX" val="19882022"/>
  <p:tag name="KSO_WM_UNIT_ID" val="diagram19882022*l_h_f*1_3_1"/>
  <p:tag name="KSO_WM_DIAGRAM_GROUP_CODE" val="l1-1"/>
  <p:tag name="KSO_WM_TAG_VERSION" val="2.0"/>
  <p:tag name="KSO_WM_BEAUTIFY_FLAG" val="#wm#"/>
  <p:tag name="KSO_WM_DIAGRAM_VIRTUALLY_FRAME" val="{&quot;height&quot;:358.62952755905513,&quot;left&quot;:37.78047244094488,&quot;top&quot;:146.62047244094487,&quot;width&quot;:912.1}"/>
</p:tagLst>
</file>

<file path=ppt/tags/tag242.xml><?xml version="1.0" encoding="utf-8"?>
<p:tagLst xmlns:p="http://schemas.openxmlformats.org/presentationml/2006/main">
  <p:tag name="KSO_WM_UNIT_INDEX" val="1"/>
  <p:tag name="KSO_WM_UNIT_TYPE" val="a"/>
  <p:tag name="KSO_WM_BEAUTIFY_FLAG" val="#wm#"/>
  <p:tag name="KSO_WM_UNIT_TEXT" val="Story Recap"/>
  <p:tag name="KSO_WM_UNIT_ID" val="_7*a*1"/>
  <p:tag name="KSO_WM_TAG_VERSION" val="3.0"/>
  <p:tag name="KSO_WM_UNIT_LAYERLEVEL" val="1"/>
  <p:tag name="KSO_WM_TEMPLATE_USER_THEME" val="1"/>
  <p:tag name="KSO_WM_UNIT_ISCONTENTSTITLE" val="0"/>
  <p:tag name="KSO_WM_UNIT_ISNUMDGMTITLE" val="0"/>
  <p:tag name="KSO_WM_UNIT_PRESET_TEXT_INDEX" val="-1"/>
  <p:tag name="KSO_WM_UNIT_PRESET_TEXT_LEN" val="0"/>
  <p:tag name="KSO_WM_UNIT_NOCLEAR" val="0"/>
  <p:tag name="KSO_WM_UNIT_HIGHLIGHT" val="0"/>
  <p:tag name="KSO_WM_UNIT_COMPATIBLE" val="0"/>
  <p:tag name="KSO_WM_UNIT_DIAGRAM_ISNUMVISUAL" val="0"/>
  <p:tag name="KSO_WM_UNIT_DIAGRAM_ISREFERUNIT" val="0"/>
</p:tagLst>
</file>

<file path=ppt/tags/tag243.xml><?xml version="1.0" encoding="utf-8"?>
<p:tagLst xmlns:p="http://schemas.openxmlformats.org/presentationml/2006/main">
  <p:tag name="KSO_WM_SLIDE_TYPE" val="text"/>
  <p:tag name="KSO_WM_BEAUTIFY_FLAG" val="#wm#"/>
  <p:tag name="KSO_WM_TEMPLATE_CATEGORY" val="custom"/>
  <p:tag name="KSO_WM_TEMPLATE_USER_THEME" val="1"/>
  <p:tag name="KSO_WM_SLIDE_INDEX" val="8"/>
  <p:tag name="KSO_WM_SLIDE_ID" val="custom40494986_8"/>
  <p:tag name="KSO_WM_TEMPLATE_SUBCATEGORY" val="29"/>
  <p:tag name="KSO_WM_SLIDE_LAYOUT" val="a_f"/>
  <p:tag name="KSO_WM_SLIDE_LAYOUT_CNT" val="1_1"/>
  <p:tag name="KSO_WM_TEMPLATE_MASTER_TYPE" val="0"/>
  <p:tag name="KSO_WM_TEMPLATE_COLOR_TYPE" val="0"/>
  <p:tag name="KSO_WM_SLIDE_SUBTYPE" val="pureTxt"/>
  <p:tag name="KSO_WM_SLIDE_ITEM_CNT" val="0"/>
  <p:tag name="KSO_WM_SLIDE_SIZE" val="850*457"/>
  <p:tag name="KSO_WM_SLIDE_POSITION" val="54*28"/>
  <p:tag name="KSO_WM_TAG_VERSION" val="3.0"/>
  <p:tag name="KSO_WM_TEMPLATE_INDEX" val="40494986"/>
</p:tagLst>
</file>

<file path=ppt/tags/tag244.xml><?xml version="1.0" encoding="utf-8"?>
<p:tagLst xmlns:p="http://schemas.openxmlformats.org/presentationml/2006/main">
  <p:tag name="KSO_WM_UNIT_INDEX" val="4"/>
  <p:tag name="KSO_WM_UNIT_TYPE" val="f"/>
  <p:tag name="KSO_WM_UNIT_SUBTYPE" val="a"/>
  <p:tag name="KSO_WM_BEAUTIFY_FLAG" val="#wm#"/>
</p:tagLst>
</file>

<file path=ppt/tags/tag245.xml><?xml version="1.0" encoding="utf-8"?>
<p:tagLst xmlns:p="http://schemas.openxmlformats.org/presentationml/2006/main">
  <p:tag name="KSO_WM_UNIT_INDEX" val="2"/>
  <p:tag name="KSO_WM_UNIT_TYPE" val="j"/>
  <p:tag name="KSO_WM_BEAUTIFY_FLAG" val="#wm#"/>
</p:tagLst>
</file>

<file path=ppt/tags/tag246.xml><?xml version="1.0" encoding="utf-8"?>
<p:tagLst xmlns:p="http://schemas.openxmlformats.org/presentationml/2006/main">
  <p:tag name="KSO_WM_UNIT_INDEX" val="1"/>
  <p:tag name="KSO_WM_UNIT_TYPE" val="a"/>
  <p:tag name="KSO_WM_BEAUTIFY_FLAG" val="#wm#"/>
  <p:tag name="KSO_WM_UNIT_TEXT" val="赏析范文中的“五感”细节"/>
  <p:tag name="KSO_WM_UNIT_ID" val="_2*a*1"/>
  <p:tag name="KSO_WM_TAG_VERSION" val="3.0"/>
  <p:tag name="KSO_WM_UNIT_LAYERLEVEL" val="1"/>
  <p:tag name="KSO_WM_TEMPLATE_USER_THEME" val="1"/>
  <p:tag name="KSO_WM_UNIT_ISCONTENTSTITLE" val="0"/>
  <p:tag name="KSO_WM_UNIT_ISNUMDGMTITLE" val="0"/>
  <p:tag name="KSO_WM_UNIT_PRESET_TEXT_INDEX" val="-1"/>
  <p:tag name="KSO_WM_UNIT_PRESET_TEXT_LEN" val="0"/>
  <p:tag name="KSO_WM_UNIT_NOCLEAR" val="0"/>
  <p:tag name="KSO_WM_UNIT_HIGHLIGHT" val="0"/>
  <p:tag name="KSO_WM_UNIT_COMPATIBLE" val="0"/>
  <p:tag name="KSO_WM_UNIT_DIAGRAM_ISNUMVISUAL" val="0"/>
  <p:tag name="KSO_WM_UNIT_DIAGRAM_ISREFERUNIT" val="0"/>
</p:tagLst>
</file>

<file path=ppt/tags/tag247.xml><?xml version="1.0" encoding="utf-8"?>
<p:tagLst xmlns:p="http://schemas.openxmlformats.org/presentationml/2006/main">
  <p:tag name="KSO_WM_SLIDE_TYPE" val="text"/>
  <p:tag name="KSO_WM_BEAUTIFY_FLAG" val="#wm#"/>
  <p:tag name="KSO_WM_TEMPLATE_CATEGORY" val="custom"/>
  <p:tag name="KSO_WM_TEMPLATE_USER_THEME" val="1"/>
  <p:tag name="KSO_WM_SLIDE_INDEX" val="8"/>
  <p:tag name="KSO_WM_SLIDE_ID" val="custom40494986_8"/>
  <p:tag name="KSO_WM_TEMPLATE_SUBCATEGORY" val="29"/>
  <p:tag name="KSO_WM_SLIDE_LAYOUT" val="a_f"/>
  <p:tag name="KSO_WM_SLIDE_LAYOUT_CNT" val="1_1"/>
  <p:tag name="KSO_WM_TEMPLATE_MASTER_TYPE" val="0"/>
  <p:tag name="KSO_WM_TEMPLATE_COLOR_TYPE" val="0"/>
  <p:tag name="KSO_WM_SLIDE_SUBTYPE" val="pureTxt"/>
  <p:tag name="KSO_WM_SLIDE_ITEM_CNT" val="0"/>
  <p:tag name="KSO_WM_SLIDE_SIZE" val="850*457"/>
  <p:tag name="KSO_WM_SLIDE_POSITION" val="54*28"/>
  <p:tag name="KSO_WM_TAG_VERSION" val="3.0"/>
  <p:tag name="KSO_WM_TEMPLATE_INDEX" val="40494986"/>
</p:tagLst>
</file>

<file path=ppt/tags/tag248.xml><?xml version="1.0" encoding="utf-8"?>
<p:tagLst xmlns:p="http://schemas.openxmlformats.org/presentationml/2006/main">
  <p:tag name="KSO_WM_UNIT_INDEX" val="3"/>
  <p:tag name="KSO_WM_UNIT_TYPE" val="f"/>
  <p:tag name="KSO_WM_UNIT_SUBTYPE" val="a"/>
  <p:tag name="KSO_WM_BEAUTIFY_FLAG" val="#wm#"/>
</p:tagLst>
</file>

<file path=ppt/tags/tag249.xml><?xml version="1.0" encoding="utf-8"?>
<p:tagLst xmlns:p="http://schemas.openxmlformats.org/presentationml/2006/main">
  <p:tag name="KSO_WM_UNIT_INDEX" val="4"/>
  <p:tag name="KSO_WM_UNIT_TYPE" val="f"/>
  <p:tag name="KSO_WM_UNIT_SUBTYPE" val="a"/>
  <p:tag name="KSO_WM_BEAUTIFY_FLAG" val="#wm#"/>
</p:tagLst>
</file>

<file path=ppt/tags/tag25.xml><?xml version="1.0" encoding="utf-8"?>
<p:tagLst xmlns:p="http://schemas.openxmlformats.org/presentationml/2006/main">
  <p:tag name="KSO_WM_UNIT_TYPE" val="i"/>
  <p:tag name="KSO_WM_UNIT_INDEX" val="5"/>
  <p:tag name="KSO_WM_BEAUTIFY_FLAG" val="#wm#"/>
  <p:tag name="KSO_WM_TAG_VERSION" val="3.0"/>
  <p:tag name="LAYOUTZORDER" val="5"/>
  <p:tag name="KSO_WM_UNIT_ID" val="_4*i*5"/>
  <p:tag name="KSO_WM_UNIT_LAYERLEVEL" val="1"/>
  <p:tag name="KSO_WM_TEMPLATE_USER_THEME" val="1"/>
  <p:tag name="KSO_WM_UNIT_HIGHLIGHT" val="0"/>
  <p:tag name="KSO_WM_UNIT_COMPATIBLE" val="0"/>
  <p:tag name="KSO_WM_UNIT_DIAGRAM_ISNUMVISUAL" val="0"/>
  <p:tag name="KSO_WM_UNIT_DIAGRAM_ISREFERUNIT" val="0"/>
</p:tagLst>
</file>

<file path=ppt/tags/tag250.xml><?xml version="1.0" encoding="utf-8"?>
<p:tagLst xmlns:p="http://schemas.openxmlformats.org/presentationml/2006/main">
  <p:tag name="KSO_WM_UNIT_INDEX" val="2"/>
  <p:tag name="KSO_WM_UNIT_TYPE" val="f"/>
  <p:tag name="KSO_WM_UNIT_SUBTYPE" val="a"/>
  <p:tag name="KSO_WM_BEAUTIFY_FLAG" val="#wm#"/>
</p:tagLst>
</file>

<file path=ppt/tags/tag251.xml><?xml version="1.0" encoding="utf-8"?>
<p:tagLst xmlns:p="http://schemas.openxmlformats.org/presentationml/2006/main">
  <p:tag name="KSO_WM_UNIT_INDEX" val="6"/>
  <p:tag name="KSO_WM_UNIT_TYPE" val="f"/>
  <p:tag name="KSO_WM_UNIT_SUBTYPE" val="a"/>
  <p:tag name="KSO_WM_BEAUTIFY_FLAG" val="#wm#"/>
</p:tagLst>
</file>

<file path=ppt/tags/tag252.xml><?xml version="1.0" encoding="utf-8"?>
<p:tagLst xmlns:p="http://schemas.openxmlformats.org/presentationml/2006/main">
  <p:tag name="KSO_WM_UNIT_INDEX" val="5"/>
  <p:tag name="KSO_WM_UNIT_TYPE" val="f"/>
  <p:tag name="KSO_WM_UNIT_SUBTYPE" val="a"/>
  <p:tag name="KSO_WM_BEAUTIFY_FLAG" val="#wm#"/>
</p:tagLst>
</file>

<file path=ppt/tags/tag253.xml><?xml version="1.0" encoding="utf-8"?>
<p:tagLst xmlns:p="http://schemas.openxmlformats.org/presentationml/2006/main">
  <p:tag name="KSO_WM_UNIT_INDEX" val="7"/>
  <p:tag name="KSO_WM_UNIT_TYPE" val="f"/>
  <p:tag name="KSO_WM_UNIT_SUBTYPE" val="a"/>
  <p:tag name="KSO_WM_BEAUTIFY_FLAG" val="#wm#"/>
</p:tagLst>
</file>

<file path=ppt/tags/tag254.xml><?xml version="1.0" encoding="utf-8"?>
<p:tagLst xmlns:p="http://schemas.openxmlformats.org/presentationml/2006/main">
  <p:tag name="KSO_WM_UNIT_INDEX" val="9"/>
  <p:tag name="KSO_WM_UNIT_TYPE" val="f"/>
  <p:tag name="KSO_WM_UNIT_SUBTYPE" val="a"/>
  <p:tag name="KSO_WM_BEAUTIFY_FLAG" val="#wm#"/>
</p:tagLst>
</file>

<file path=ppt/tags/tag255.xml><?xml version="1.0" encoding="utf-8"?>
<p:tagLst xmlns:p="http://schemas.openxmlformats.org/presentationml/2006/main">
  <p:tag name="KSO_WM_UNIT_INDEX" val="10"/>
  <p:tag name="KSO_WM_UNIT_TYPE" val="f"/>
  <p:tag name="KSO_WM_UNIT_SUBTYPE" val="a"/>
  <p:tag name="KSO_WM_BEAUTIFY_FLAG" val="#wm#"/>
</p:tagLst>
</file>

<file path=ppt/tags/tag256.xml><?xml version="1.0" encoding="utf-8"?>
<p:tagLst xmlns:p="http://schemas.openxmlformats.org/presentationml/2006/main">
  <p:tag name="KSO_WM_UNIT_INDEX" val="8"/>
  <p:tag name="KSO_WM_UNIT_TYPE" val="f"/>
  <p:tag name="KSO_WM_UNIT_SUBTYPE" val="a"/>
  <p:tag name="KSO_WM_BEAUTIFY_FLAG" val="#wm#"/>
</p:tagLst>
</file>

<file path=ppt/tags/tag257.xml><?xml version="1.0" encoding="utf-8"?>
<p:tagLst xmlns:p="http://schemas.openxmlformats.org/presentationml/2006/main">
  <p:tag name="KSO_WM_UNIT_INDEX" val="12"/>
  <p:tag name="KSO_WM_UNIT_TYPE" val="f"/>
  <p:tag name="KSO_WM_UNIT_SUBTYPE" val="a"/>
  <p:tag name="KSO_WM_BEAUTIFY_FLAG" val="#wm#"/>
</p:tagLst>
</file>

<file path=ppt/tags/tag258.xml><?xml version="1.0" encoding="utf-8"?>
<p:tagLst xmlns:p="http://schemas.openxmlformats.org/presentationml/2006/main">
  <p:tag name="KSO_WM_UNIT_INDEX" val="13"/>
  <p:tag name="KSO_WM_UNIT_TYPE" val="f"/>
  <p:tag name="KSO_WM_UNIT_SUBTYPE" val="a"/>
  <p:tag name="KSO_WM_BEAUTIFY_FLAG" val="#wm#"/>
</p:tagLst>
</file>

<file path=ppt/tags/tag259.xml><?xml version="1.0" encoding="utf-8"?>
<p:tagLst xmlns:p="http://schemas.openxmlformats.org/presentationml/2006/main">
  <p:tag name="KSO_WM_UNIT_INDEX" val="15"/>
  <p:tag name="KSO_WM_UNIT_TYPE" val="f"/>
  <p:tag name="KSO_WM_UNIT_SUBTYPE" val="a"/>
  <p:tag name="KSO_WM_BEAUTIFY_FLAG" val="#wm#"/>
</p:tagLst>
</file>

<file path=ppt/tags/tag26.xml><?xml version="1.0" encoding="utf-8"?>
<p:tagLst xmlns:p="http://schemas.openxmlformats.org/presentationml/2006/main">
  <p:tag name="KSO_WM_UNIT_TYPE" val="i"/>
  <p:tag name="KSO_WM_UNIT_INDEX" val="8"/>
  <p:tag name="KSO_WM_BEAUTIFY_FLAG" val="#wm#"/>
  <p:tag name="KSO_WM_TAG_VERSION" val="3.0"/>
  <p:tag name="LAYOUTZORDER" val="6"/>
  <p:tag name="KSO_WM_UNIT_ID" val="_4*i*8"/>
  <p:tag name="KSO_WM_UNIT_LAYERLEVEL" val="1"/>
  <p:tag name="KSO_WM_TEMPLATE_USER_THEME" val="1"/>
  <p:tag name="KSO_WM_UNIT_HIGHLIGHT" val="0"/>
  <p:tag name="KSO_WM_UNIT_COMPATIBLE" val="0"/>
  <p:tag name="KSO_WM_UNIT_DIAGRAM_ISNUMVISUAL" val="0"/>
  <p:tag name="KSO_WM_UNIT_DIAGRAM_ISREFERUNIT" val="0"/>
</p:tagLst>
</file>

<file path=ppt/tags/tag260.xml><?xml version="1.0" encoding="utf-8"?>
<p:tagLst xmlns:p="http://schemas.openxmlformats.org/presentationml/2006/main">
  <p:tag name="KSO_WM_UNIT_INDEX" val="16"/>
  <p:tag name="KSO_WM_UNIT_TYPE" val="f"/>
  <p:tag name="KSO_WM_UNIT_SUBTYPE" val="a"/>
  <p:tag name="KSO_WM_BEAUTIFY_FLAG" val="#wm#"/>
</p:tagLst>
</file>

<file path=ppt/tags/tag261.xml><?xml version="1.0" encoding="utf-8"?>
<p:tagLst xmlns:p="http://schemas.openxmlformats.org/presentationml/2006/main">
  <p:tag name="KSO_WM_UNIT_INDEX" val="11"/>
  <p:tag name="KSO_WM_UNIT_TYPE" val="f"/>
  <p:tag name="KSO_WM_UNIT_SUBTYPE" val="a"/>
  <p:tag name="KSO_WM_BEAUTIFY_FLAG" val="#wm#"/>
</p:tagLst>
</file>

<file path=ppt/tags/tag262.xml><?xml version="1.0" encoding="utf-8"?>
<p:tagLst xmlns:p="http://schemas.openxmlformats.org/presentationml/2006/main">
  <p:tag name="KSO_WM_UNIT_INDEX" val="14"/>
  <p:tag name="KSO_WM_UNIT_TYPE" val="f"/>
  <p:tag name="KSO_WM_UNIT_SUBTYPE" val="a"/>
  <p:tag name="KSO_WM_BEAUTIFY_FLAG" val="#wm#"/>
</p:tagLst>
</file>

<file path=ppt/tags/tag263.xml><?xml version="1.0" encoding="utf-8"?>
<p:tagLst xmlns:p="http://schemas.openxmlformats.org/presentationml/2006/main">
  <p:tag name="KSO_WM_UNIT_INDEX" val="1"/>
  <p:tag name="KSO_WM_UNIT_TYPE" val="a"/>
  <p:tag name="KSO_WM_BEAUTIFY_FLAG" val="#wm#"/>
  <p:tag name="KSO_WM_UNIT_TEXT" val="更多视觉描述细节赏析"/>
  <p:tag name="KSO_WM_UNIT_ID" val="_2*a*1"/>
  <p:tag name="KSO_WM_TAG_VERSION" val="3.0"/>
  <p:tag name="KSO_WM_UNIT_LAYERLEVEL" val="1"/>
  <p:tag name="KSO_WM_TEMPLATE_USER_THEME" val="1"/>
  <p:tag name="KSO_WM_UNIT_ISCONTENTSTITLE" val="0"/>
  <p:tag name="KSO_WM_UNIT_ISNUMDGMTITLE" val="0"/>
  <p:tag name="KSO_WM_UNIT_PRESET_TEXT_INDEX" val="-1"/>
  <p:tag name="KSO_WM_UNIT_PRESET_TEXT_LEN" val="0"/>
  <p:tag name="KSO_WM_UNIT_NOCLEAR" val="0"/>
  <p:tag name="KSO_WM_UNIT_HIGHLIGHT" val="0"/>
  <p:tag name="KSO_WM_UNIT_COMPATIBLE" val="0"/>
  <p:tag name="KSO_WM_UNIT_DIAGRAM_ISNUMVISUAL" val="0"/>
  <p:tag name="KSO_WM_UNIT_DIAGRAM_ISREFERUNIT" val="0"/>
</p:tagLst>
</file>

<file path=ppt/tags/tag264.xml><?xml version="1.0" encoding="utf-8"?>
<p:tagLst xmlns:p="http://schemas.openxmlformats.org/presentationml/2006/main">
  <p:tag name="KSO_WM_SLIDE_TYPE" val="text"/>
  <p:tag name="KSO_WM_BEAUTIFY_FLAG" val="#wm#"/>
  <p:tag name="KSO_WM_TEMPLATE_CATEGORY" val="custom"/>
  <p:tag name="KSO_WM_TEMPLATE_USER_THEME" val="1"/>
  <p:tag name="KSO_WM_SLIDE_INDEX" val="8"/>
  <p:tag name="KSO_WM_SLIDE_ID" val="custom40494986_8"/>
  <p:tag name="KSO_WM_TEMPLATE_SUBCATEGORY" val="29"/>
  <p:tag name="KSO_WM_SLIDE_LAYOUT" val="a_f"/>
  <p:tag name="KSO_WM_SLIDE_LAYOUT_CNT" val="1_1"/>
  <p:tag name="KSO_WM_TEMPLATE_MASTER_TYPE" val="0"/>
  <p:tag name="KSO_WM_TEMPLATE_COLOR_TYPE" val="0"/>
  <p:tag name="KSO_WM_SLIDE_SUBTYPE" val="pureTxt"/>
  <p:tag name="KSO_WM_SLIDE_ITEM_CNT" val="0"/>
  <p:tag name="KSO_WM_SLIDE_SIZE" val="850*457"/>
  <p:tag name="KSO_WM_SLIDE_POSITION" val="54*28"/>
  <p:tag name="KSO_WM_TAG_VERSION" val="3.0"/>
  <p:tag name="KSO_WM_TEMPLATE_INDEX" val="40494986"/>
</p:tagLst>
</file>

<file path=ppt/tags/tag265.xml><?xml version="1.0" encoding="utf-8"?>
<p:tagLst xmlns:p="http://schemas.openxmlformats.org/presentationml/2006/main">
  <p:tag name="KSO_WM_UNIT_INDEX" val="3"/>
  <p:tag name="KSO_WM_UNIT_TYPE" val="f"/>
  <p:tag name="KSO_WM_UNIT_SUBTYPE" val="a"/>
  <p:tag name="KSO_WM_BEAUTIFY_FLAG" val="#wm#"/>
</p:tagLst>
</file>

<file path=ppt/tags/tag266.xml><?xml version="1.0" encoding="utf-8"?>
<p:tagLst xmlns:p="http://schemas.openxmlformats.org/presentationml/2006/main">
  <p:tag name="KSO_WM_UNIT_INDEX" val="1"/>
  <p:tag name="KSO_WM_UNIT_TYPE" val="a"/>
  <p:tag name="KSO_WM_BEAUTIFY_FLAG" val="#wm#"/>
  <p:tag name="KSO_WM_UNIT_TEXT" val="What they did was infectious, and soon the park was cleaner than ever."/>
  <p:tag name="KSO_WM_UNIT_ID" val="_7*a*1"/>
  <p:tag name="KSO_WM_TAG_VERSION" val="3.0"/>
  <p:tag name="KSO_WM_UNIT_LAYERLEVEL" val="1"/>
  <p:tag name="KSO_WM_TEMPLATE_USER_THEME" val="1"/>
  <p:tag name="KSO_WM_UNIT_ISCONTENTSTITLE" val="0"/>
  <p:tag name="KSO_WM_UNIT_ISNUMDGMTITLE" val="0"/>
  <p:tag name="KSO_WM_UNIT_PRESET_TEXT_INDEX" val="-1"/>
  <p:tag name="KSO_WM_UNIT_PRESET_TEXT_LEN" val="0"/>
  <p:tag name="KSO_WM_UNIT_NOCLEAR" val="0"/>
  <p:tag name="KSO_WM_UNIT_HIGHLIGHT" val="0"/>
  <p:tag name="KSO_WM_UNIT_COMPATIBLE" val="0"/>
  <p:tag name="KSO_WM_UNIT_DIAGRAM_ISNUMVISUAL" val="0"/>
  <p:tag name="KSO_WM_UNIT_DIAGRAM_ISREFERUNIT" val="0"/>
</p:tagLst>
</file>

<file path=ppt/tags/tag267.xml><?xml version="1.0" encoding="utf-8"?>
<p:tagLst xmlns:p="http://schemas.openxmlformats.org/presentationml/2006/main">
  <p:tag name="KSO_WM_SLIDE_TYPE" val="text"/>
  <p:tag name="KSO_WM_BEAUTIFY_FLAG" val="#wm#"/>
  <p:tag name="KSO_WM_TEMPLATE_CATEGORY" val="custom"/>
  <p:tag name="KSO_WM_TEMPLATE_USER_THEME" val="1"/>
  <p:tag name="KSO_WM_SLIDE_INDEX" val="8"/>
  <p:tag name="KSO_WM_SLIDE_ID" val="custom40494986_8"/>
  <p:tag name="KSO_WM_TEMPLATE_SUBCATEGORY" val="29"/>
  <p:tag name="KSO_WM_SLIDE_LAYOUT" val="a_f"/>
  <p:tag name="KSO_WM_SLIDE_LAYOUT_CNT" val="1_1"/>
  <p:tag name="KSO_WM_TEMPLATE_MASTER_TYPE" val="0"/>
  <p:tag name="KSO_WM_TEMPLATE_COLOR_TYPE" val="0"/>
  <p:tag name="KSO_WM_SLIDE_SUBTYPE" val="pureTxt"/>
  <p:tag name="KSO_WM_SLIDE_ITEM_CNT" val="0"/>
  <p:tag name="KSO_WM_SLIDE_SIZE" val="850*457"/>
  <p:tag name="KSO_WM_SLIDE_POSITION" val="54*28"/>
  <p:tag name="KSO_WM_TAG_VERSION" val="3.0"/>
  <p:tag name="KSO_WM_TEMPLATE_INDEX" val="40494986"/>
</p:tagLst>
</file>

<file path=ppt/tags/tag268.xml><?xml version="1.0" encoding="utf-8"?>
<p:tagLst xmlns:p="http://schemas.openxmlformats.org/presentationml/2006/main">
  <p:tag name="KSO_WM_UNIT_INDEX" val="1"/>
  <p:tag name="KSO_WM_UNIT_TYPE" val="f"/>
  <p:tag name="KSO_WM_UNIT_SUBTYPE" val="a"/>
  <p:tag name="KSO_WM_BEAUTIFY_FLAG" val="#wm#"/>
</p:tagLst>
</file>

<file path=ppt/tags/tag269.xml><?xml version="1.0" encoding="utf-8"?>
<p:tagLst xmlns:p="http://schemas.openxmlformats.org/presentationml/2006/main">
  <p:tag name="KSO_WM_UNIT_INDEX" val="3"/>
  <p:tag name="KSO_WM_UNIT_TYPE" val="f"/>
  <p:tag name="KSO_WM_UNIT_SUBTYPE" val="a"/>
  <p:tag name="KSO_WM_BEAUTIFY_FLAG" val="#wm#"/>
</p:tagLst>
</file>

<file path=ppt/tags/tag27.xml><?xml version="1.0" encoding="utf-8"?>
<p:tagLst xmlns:p="http://schemas.openxmlformats.org/presentationml/2006/main">
  <p:tag name="KSO_WM_UNIT_TYPE" val="i"/>
  <p:tag name="KSO_WM_UNIT_INDEX" val="7"/>
  <p:tag name="KSO_WM_BEAUTIFY_FLAG" val="#wm#"/>
  <p:tag name="KSO_WM_TAG_VERSION" val="3.0"/>
  <p:tag name="LAYOUTZORDER" val="7"/>
  <p:tag name="KSO_WM_UNIT_ID" val="_4*i*7"/>
  <p:tag name="KSO_WM_UNIT_LAYERLEVEL" val="1"/>
  <p:tag name="KSO_WM_TEMPLATE_USER_THEME" val="1"/>
  <p:tag name="KSO_WM_UNIT_HIGHLIGHT" val="0"/>
  <p:tag name="KSO_WM_UNIT_COMPATIBLE" val="0"/>
  <p:tag name="KSO_WM_UNIT_DIAGRAM_ISNUMVISUAL" val="0"/>
  <p:tag name="KSO_WM_UNIT_DIAGRAM_ISREFERUNIT" val="0"/>
</p:tagLst>
</file>

<file path=ppt/tags/tag270.xml><?xml version="1.0" encoding="utf-8"?>
<p:tagLst xmlns:p="http://schemas.openxmlformats.org/presentationml/2006/main">
  <p:tag name="KSO_WM_UNIT_INDEX" val="6"/>
  <p:tag name="KSO_WM_UNIT_TYPE" val="f"/>
  <p:tag name="KSO_WM_UNIT_SUBTYPE" val="a"/>
  <p:tag name="KSO_WM_BEAUTIFY_FLAG" val="#wm#"/>
</p:tagLst>
</file>

<file path=ppt/tags/tag271.xml><?xml version="1.0" encoding="utf-8"?>
<p:tagLst xmlns:p="http://schemas.openxmlformats.org/presentationml/2006/main">
  <p:tag name="KSO_WM_UNIT_INDEX" val="8"/>
  <p:tag name="KSO_WM_UNIT_TYPE" val="f"/>
  <p:tag name="KSO_WM_UNIT_SUBTYPE" val="a"/>
  <p:tag name="KSO_WM_BEAUTIFY_FLAG" val="#wm#"/>
</p:tagLst>
</file>

<file path=ppt/tags/tag272.xml><?xml version="1.0" encoding="utf-8"?>
<p:tagLst xmlns:p="http://schemas.openxmlformats.org/presentationml/2006/main">
  <p:tag name="KSO_WM_UNIT_INDEX" val="11"/>
  <p:tag name="KSO_WM_UNIT_TYPE" val="f"/>
  <p:tag name="KSO_WM_UNIT_SUBTYPE" val="a"/>
  <p:tag name="KSO_WM_BEAUTIFY_FLAG" val="#wm#"/>
</p:tagLst>
</file>

<file path=ppt/tags/tag273.xml><?xml version="1.0" encoding="utf-8"?>
<p:tagLst xmlns:p="http://schemas.openxmlformats.org/presentationml/2006/main">
  <p:tag name="KSO_WM_UNIT_INDEX" val="14"/>
  <p:tag name="KSO_WM_UNIT_TYPE" val="f"/>
  <p:tag name="KSO_WM_UNIT_SUBTYPE" val="a"/>
  <p:tag name="KSO_WM_BEAUTIFY_FLAG" val="#wm#"/>
</p:tagLst>
</file>

<file path=ppt/tags/tag274.xml><?xml version="1.0" encoding="utf-8"?>
<p:tagLst xmlns:p="http://schemas.openxmlformats.org/presentationml/2006/main">
  <p:tag name="KSO_WM_UNIT_INDEX" val="4"/>
  <p:tag name="KSO_WM_UNIT_TYPE" val="f"/>
  <p:tag name="KSO_WM_UNIT_SUBTYPE" val="a"/>
  <p:tag name="KSO_WM_BEAUTIFY_FLAG" val="#wm#"/>
</p:tagLst>
</file>

<file path=ppt/tags/tag275.xml><?xml version="1.0" encoding="utf-8"?>
<p:tagLst xmlns:p="http://schemas.openxmlformats.org/presentationml/2006/main">
  <p:tag name="KSO_WM_UNIT_INDEX" val="7"/>
  <p:tag name="KSO_WM_UNIT_TYPE" val="f"/>
  <p:tag name="KSO_WM_UNIT_SUBTYPE" val="a"/>
  <p:tag name="KSO_WM_BEAUTIFY_FLAG" val="#wm#"/>
</p:tagLst>
</file>

<file path=ppt/tags/tag276.xml><?xml version="1.0" encoding="utf-8"?>
<p:tagLst xmlns:p="http://schemas.openxmlformats.org/presentationml/2006/main">
  <p:tag name="KSO_WM_UNIT_INDEX" val="10"/>
  <p:tag name="KSO_WM_UNIT_TYPE" val="f"/>
  <p:tag name="KSO_WM_UNIT_SUBTYPE" val="a"/>
  <p:tag name="KSO_WM_BEAUTIFY_FLAG" val="#wm#"/>
</p:tagLst>
</file>

<file path=ppt/tags/tag277.xml><?xml version="1.0" encoding="utf-8"?>
<p:tagLst xmlns:p="http://schemas.openxmlformats.org/presentationml/2006/main">
  <p:tag name="KSO_WM_UNIT_INDEX" val="13"/>
  <p:tag name="KSO_WM_UNIT_TYPE" val="f"/>
  <p:tag name="KSO_WM_UNIT_SUBTYPE" val="a"/>
  <p:tag name="KSO_WM_BEAUTIFY_FLAG" val="#wm#"/>
</p:tagLst>
</file>

<file path=ppt/tags/tag278.xml><?xml version="1.0" encoding="utf-8"?>
<p:tagLst xmlns:p="http://schemas.openxmlformats.org/presentationml/2006/main">
  <p:tag name="KSO_WM_UNIT_INDEX" val="16"/>
  <p:tag name="KSO_WM_UNIT_TYPE" val="f"/>
  <p:tag name="KSO_WM_UNIT_SUBTYPE" val="a"/>
  <p:tag name="KSO_WM_BEAUTIFY_FLAG" val="#wm#"/>
</p:tagLst>
</file>

<file path=ppt/tags/tag279.xml><?xml version="1.0" encoding="utf-8"?>
<p:tagLst xmlns:p="http://schemas.openxmlformats.org/presentationml/2006/main">
  <p:tag name="KSO_WM_UNIT_INDEX" val="2"/>
  <p:tag name="KSO_WM_UNIT_TYPE" val="f"/>
  <p:tag name="KSO_WM_UNIT_SUBTYPE" val="a"/>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a*1"/>
  <p:tag name="KSO_WM_UNIT_LAYERLEVEL" val="1"/>
  <p:tag name="KSO_WM_TAG_VERSION" val="3.0"/>
  <p:tag name="KSO_WM_BEAUTIFY_FLAG" val="#wm#"/>
  <p:tag name="KSO_WM_UNIT_ISCONTENTSTITLE" val="0"/>
  <p:tag name="KSO_WM_UNIT_ISNUMDGMTITLE" val="0"/>
  <p:tag name="KSO_WM_UNIT_PRESET_TEXT" val="单击此处编辑标题"/>
  <p:tag name="KSO_WM_UNIT_NOCLEAR" val="0"/>
  <p:tag name="KSO_WM_UNIT_TYPE" val="a"/>
  <p:tag name="KSO_WM_UNIT_INDEX" val="1"/>
</p:tagLst>
</file>

<file path=ppt/tags/tag280.xml><?xml version="1.0" encoding="utf-8"?>
<p:tagLst xmlns:p="http://schemas.openxmlformats.org/presentationml/2006/main">
  <p:tag name="KSO_WM_UNIT_INDEX" val="5"/>
  <p:tag name="KSO_WM_UNIT_TYPE" val="f"/>
  <p:tag name="KSO_WM_UNIT_SUBTYPE" val="a"/>
  <p:tag name="KSO_WM_BEAUTIFY_FLAG" val="#wm#"/>
</p:tagLst>
</file>

<file path=ppt/tags/tag281.xml><?xml version="1.0" encoding="utf-8"?>
<p:tagLst xmlns:p="http://schemas.openxmlformats.org/presentationml/2006/main">
  <p:tag name="KSO_WM_UNIT_INDEX" val="9"/>
  <p:tag name="KSO_WM_UNIT_TYPE" val="f"/>
  <p:tag name="KSO_WM_UNIT_SUBTYPE" val="a"/>
  <p:tag name="KSO_WM_BEAUTIFY_FLAG" val="#wm#"/>
</p:tagLst>
</file>

<file path=ppt/tags/tag282.xml><?xml version="1.0" encoding="utf-8"?>
<p:tagLst xmlns:p="http://schemas.openxmlformats.org/presentationml/2006/main">
  <p:tag name="KSO_WM_UNIT_INDEX" val="12"/>
  <p:tag name="KSO_WM_UNIT_TYPE" val="f"/>
  <p:tag name="KSO_WM_UNIT_SUBTYPE" val="a"/>
  <p:tag name="KSO_WM_BEAUTIFY_FLAG" val="#wm#"/>
</p:tagLst>
</file>

<file path=ppt/tags/tag283.xml><?xml version="1.0" encoding="utf-8"?>
<p:tagLst xmlns:p="http://schemas.openxmlformats.org/presentationml/2006/main">
  <p:tag name="KSO_WM_UNIT_INDEX" val="15"/>
  <p:tag name="KSO_WM_UNIT_TYPE" val="f"/>
  <p:tag name="KSO_WM_UNIT_SUBTYPE" val="a"/>
  <p:tag name="KSO_WM_BEAUTIFY_FLAG" val="#wm#"/>
</p:tagLst>
</file>

<file path=ppt/tags/tag284.xml><?xml version="1.0" encoding="utf-8"?>
<p:tagLst xmlns:p="http://schemas.openxmlformats.org/presentationml/2006/main">
  <p:tag name="KSO_WM_SLIDE_TYPE" val="text"/>
  <p:tag name="KSO_WM_BEAUTIFY_FLAG" val="#wm#"/>
  <p:tag name="KSO_WM_TEMPLATE_CATEGORY" val="custom"/>
  <p:tag name="KSO_WM_TEMPLATE_USER_THEME" val="1"/>
  <p:tag name="KSO_WM_SLIDE_INDEX" val="8"/>
  <p:tag name="KSO_WM_SLIDE_ID" val="custom40494986_8"/>
  <p:tag name="KSO_WM_TEMPLATE_SUBCATEGORY" val="29"/>
  <p:tag name="KSO_WM_SLIDE_LAYOUT" val="a_f"/>
  <p:tag name="KSO_WM_SLIDE_LAYOUT_CNT" val="1_1"/>
  <p:tag name="KSO_WM_TEMPLATE_MASTER_TYPE" val="0"/>
  <p:tag name="KSO_WM_TEMPLATE_COLOR_TYPE" val="0"/>
  <p:tag name="KSO_WM_SLIDE_SUBTYPE" val="pureTxt"/>
  <p:tag name="KSO_WM_SLIDE_ITEM_CNT" val="0"/>
  <p:tag name="KSO_WM_SLIDE_SIZE" val="850*457"/>
  <p:tag name="KSO_WM_SLIDE_POSITION" val="54*28"/>
  <p:tag name="KSO_WM_TAG_VERSION" val="3.0"/>
  <p:tag name="KSO_WM_TEMPLATE_INDEX" val="40494986"/>
</p:tagLst>
</file>

<file path=ppt/tags/tag285.xml><?xml version="1.0" encoding="utf-8"?>
<p:tagLst xmlns:p="http://schemas.openxmlformats.org/presentationml/2006/main">
  <p:tag name="KSO_WM_UNIT_INDEX" val="2"/>
  <p:tag name="KSO_WM_UNIT_TYPE" val="f"/>
  <p:tag name="KSO_WM_UNIT_SUBTYPE" val="a"/>
  <p:tag name="KSO_WM_BEAUTIFY_FLAG" val="#wm#"/>
</p:tagLst>
</file>

<file path=ppt/tags/tag286.xml><?xml version="1.0" encoding="utf-8"?>
<p:tagLst xmlns:p="http://schemas.openxmlformats.org/presentationml/2006/main">
  <p:tag name="KSO_WM_UNIT_INDEX" val="1"/>
  <p:tag name="KSO_WM_UNIT_TYPE" val="a"/>
  <p:tag name="KSO_WM_BEAUTIFY_FLAG" val="#wm#"/>
  <p:tag name="KSO_WM_UNIT_TEXT" val="基础句： They began to clean the park."/>
  <p:tag name="KSO_WM_UNIT_ID" val="_7*a*1"/>
  <p:tag name="KSO_WM_TAG_VERSION" val="3.0"/>
  <p:tag name="KSO_WM_UNIT_LAYERLEVEL" val="1"/>
  <p:tag name="KSO_WM_TEMPLATE_USER_THEME" val="1"/>
  <p:tag name="KSO_WM_UNIT_ISCONTENTSTITLE" val="0"/>
  <p:tag name="KSO_WM_UNIT_ISNUMDGMTITLE" val="0"/>
  <p:tag name="KSO_WM_UNIT_PRESET_TEXT_INDEX" val="-1"/>
  <p:tag name="KSO_WM_UNIT_PRESET_TEXT_LEN" val="0"/>
  <p:tag name="KSO_WM_UNIT_NOCLEAR" val="0"/>
  <p:tag name="KSO_WM_UNIT_HIGHLIGHT" val="0"/>
  <p:tag name="KSO_WM_UNIT_COMPATIBLE" val="0"/>
  <p:tag name="KSO_WM_UNIT_DIAGRAM_ISNUMVISUAL" val="0"/>
  <p:tag name="KSO_WM_UNIT_DIAGRAM_ISREFERUNIT" val="0"/>
</p:tagLst>
</file>

<file path=ppt/tags/tag287.xml><?xml version="1.0" encoding="utf-8"?>
<p:tagLst xmlns:p="http://schemas.openxmlformats.org/presentationml/2006/main">
  <p:tag name="KSO_WM_SLIDE_TYPE" val="text"/>
  <p:tag name="KSO_WM_BEAUTIFY_FLAG" val="#wm#"/>
  <p:tag name="KSO_WM_TEMPLATE_CATEGORY" val="custom"/>
  <p:tag name="KSO_WM_TEMPLATE_USER_THEME" val="1"/>
  <p:tag name="KSO_WM_SLIDE_INDEX" val="8"/>
  <p:tag name="KSO_WM_SLIDE_ID" val="custom40494986_8"/>
  <p:tag name="KSO_WM_TEMPLATE_SUBCATEGORY" val="29"/>
  <p:tag name="KSO_WM_SLIDE_LAYOUT" val="a_f"/>
  <p:tag name="KSO_WM_SLIDE_LAYOUT_CNT" val="1_1"/>
  <p:tag name="KSO_WM_TEMPLATE_MASTER_TYPE" val="0"/>
  <p:tag name="KSO_WM_TEMPLATE_COLOR_TYPE" val="0"/>
  <p:tag name="KSO_WM_SLIDE_SUBTYPE" val="pureTxt"/>
  <p:tag name="KSO_WM_SLIDE_ITEM_CNT" val="0"/>
  <p:tag name="KSO_WM_SLIDE_SIZE" val="850*457"/>
  <p:tag name="KSO_WM_SLIDE_POSITION" val="54*28"/>
  <p:tag name="KSO_WM_TAG_VERSION" val="3.0"/>
  <p:tag name="KSO_WM_TEMPLATE_INDEX" val="40494986"/>
</p:tagLst>
</file>

<file path=ppt/tags/tag288.xml><?xml version="1.0" encoding="utf-8"?>
<p:tagLst xmlns:p="http://schemas.openxmlformats.org/presentationml/2006/main">
  <p:tag name="KSO_WM_UNIT_INDEX" val="7"/>
  <p:tag name="KSO_WM_UNIT_TYPE" val="f"/>
  <p:tag name="KSO_WM_UNIT_SUBTYPE" val="a"/>
  <p:tag name="KSO_WM_BEAUTIFY_FLAG" val="#wm#"/>
</p:tagLst>
</file>

<file path=ppt/tags/tag289.xml><?xml version="1.0" encoding="utf-8"?>
<p:tagLst xmlns:p="http://schemas.openxmlformats.org/presentationml/2006/main">
  <p:tag name="KSO_WM_UNIT_INDEX" val="1"/>
  <p:tag name="KSO_WM_UNIT_TYPE" val="f"/>
  <p:tag name="KSO_WM_UNIT_SUBTYPE" val="a"/>
  <p:tag name="KSO_WM_BEAUTIFY_FLAG" val="#wm#"/>
</p:tagLst>
</file>

<file path=ppt/tags/tag29.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ID" val="_4*e*1"/>
  <p:tag name="KSO_WM_UNIT_LAYERLEVEL" val="1"/>
  <p:tag name="KSO_WM_TAG_VERSION" val="3.0"/>
  <p:tag name="KSO_WM_BEAUTIFY_FLAG" val="#wm#"/>
  <p:tag name="KSO_WM_UNIT_PRESET_TEXT" val="节编号"/>
  <p:tag name="KSO_WM_UNIT_NOCLEAR" val="0"/>
  <p:tag name="KSO_WM_UNIT_TYPE" val="e"/>
  <p:tag name="KSO_WM_UNIT_INDEX" val="1"/>
</p:tagLst>
</file>

<file path=ppt/tags/tag290.xml><?xml version="1.0" encoding="utf-8"?>
<p:tagLst xmlns:p="http://schemas.openxmlformats.org/presentationml/2006/main">
  <p:tag name="KSO_WM_SLIDE_TYPE" val="text"/>
  <p:tag name="KSO_WM_BEAUTIFY_FLAG" val="#wm#"/>
  <p:tag name="KSO_WM_TEMPLATE_CATEGORY" val="custom"/>
  <p:tag name="KSO_WM_TEMPLATE_USER_THEME" val="1"/>
  <p:tag name="KSO_WM_SLIDE_INDEX" val="8"/>
  <p:tag name="KSO_WM_SLIDE_ID" val="custom40494986_8"/>
  <p:tag name="KSO_WM_TEMPLATE_SUBCATEGORY" val="29"/>
  <p:tag name="KSO_WM_SLIDE_LAYOUT" val="a_f"/>
  <p:tag name="KSO_WM_SLIDE_LAYOUT_CNT" val="1_1"/>
  <p:tag name="KSO_WM_TEMPLATE_MASTER_TYPE" val="0"/>
  <p:tag name="KSO_WM_TEMPLATE_COLOR_TYPE" val="0"/>
  <p:tag name="KSO_WM_SLIDE_SUBTYPE" val="pureTxt"/>
  <p:tag name="KSO_WM_SLIDE_ITEM_CNT" val="0"/>
  <p:tag name="KSO_WM_SLIDE_SIZE" val="850*457"/>
  <p:tag name="KSO_WM_SLIDE_POSITION" val="54*28"/>
  <p:tag name="KSO_WM_TAG_VERSION" val="3.0"/>
  <p:tag name="KSO_WM_TEMPLATE_INDEX" val="40494986"/>
</p:tagLst>
</file>

<file path=ppt/tags/tag291.xml><?xml version="1.0" encoding="utf-8"?>
<p:tagLst xmlns:p="http://schemas.openxmlformats.org/presentationml/2006/main">
  <p:tag name="KSO_WM_UNIT_INDEX" val="13"/>
  <p:tag name="KSO_WM_UNIT_TYPE" val="f"/>
  <p:tag name="KSO_WM_UNIT_SUBTYPE" val="a"/>
  <p:tag name="KSO_WM_BEAUTIFY_FLAG" val="#wm#"/>
</p:tagLst>
</file>

<file path=ppt/tags/tag292.xml><?xml version="1.0" encoding="utf-8"?>
<p:tagLst xmlns:p="http://schemas.openxmlformats.org/presentationml/2006/main">
  <p:tag name="KSO_WM_UNIT_INDEX" val="1"/>
  <p:tag name="KSO_WM_UNIT_TYPE" val="a"/>
  <p:tag name="KSO_WM_BEAUTIFY_FLAG" val="#wm#"/>
  <p:tag name="KSO_WM_UNIT_TEXT" val="基础句 They began to clean the park."/>
  <p:tag name="KSO_WM_UNIT_ID" val="_2*a*1"/>
  <p:tag name="KSO_WM_TAG_VERSION" val="3.0"/>
  <p:tag name="KSO_WM_UNIT_LAYERLEVEL" val="1"/>
  <p:tag name="KSO_WM_TEMPLATE_USER_THEME" val="1"/>
  <p:tag name="KSO_WM_UNIT_ISCONTENTSTITLE" val="0"/>
  <p:tag name="KSO_WM_UNIT_ISNUMDGMTITLE" val="0"/>
  <p:tag name="KSO_WM_UNIT_PRESET_TEXT_INDEX" val="-1"/>
  <p:tag name="KSO_WM_UNIT_PRESET_TEXT_LEN" val="0"/>
  <p:tag name="KSO_WM_UNIT_NOCLEAR" val="0"/>
  <p:tag name="KSO_WM_UNIT_HIGHLIGHT" val="0"/>
  <p:tag name="KSO_WM_UNIT_COMPATIBLE" val="0"/>
  <p:tag name="KSO_WM_UNIT_DIAGRAM_ISNUMVISUAL" val="0"/>
  <p:tag name="KSO_WM_UNIT_DIAGRAM_ISREFERUNIT" val="0"/>
</p:tagLst>
</file>

<file path=ppt/tags/tag293.xml><?xml version="1.0" encoding="utf-8"?>
<p:tagLst xmlns:p="http://schemas.openxmlformats.org/presentationml/2006/main">
  <p:tag name="KSO_WM_SLIDE_TYPE" val="text"/>
  <p:tag name="KSO_WM_BEAUTIFY_FLAG" val="#wm#"/>
  <p:tag name="KSO_WM_TEMPLATE_CATEGORY" val="custom"/>
  <p:tag name="KSO_WM_TEMPLATE_USER_THEME" val="1"/>
  <p:tag name="KSO_WM_SLIDE_INDEX" val="8"/>
  <p:tag name="KSO_WM_SLIDE_ID" val="custom40494986_8"/>
  <p:tag name="KSO_WM_TEMPLATE_SUBCATEGORY" val="29"/>
  <p:tag name="KSO_WM_SLIDE_LAYOUT" val="a_f"/>
  <p:tag name="KSO_WM_SLIDE_LAYOUT_CNT" val="1_1"/>
  <p:tag name="KSO_WM_TEMPLATE_MASTER_TYPE" val="0"/>
  <p:tag name="KSO_WM_TEMPLATE_COLOR_TYPE" val="0"/>
  <p:tag name="KSO_WM_SLIDE_SUBTYPE" val="pureTxt"/>
  <p:tag name="KSO_WM_SLIDE_ITEM_CNT" val="0"/>
  <p:tag name="KSO_WM_SLIDE_SIZE" val="850*457"/>
  <p:tag name="KSO_WM_SLIDE_POSITION" val="54*28"/>
  <p:tag name="KSO_WM_TAG_VERSION" val="3.0"/>
  <p:tag name="KSO_WM_TEMPLATE_INDEX" val="40494986"/>
</p:tagLst>
</file>

<file path=ppt/tags/tag294.xml><?xml version="1.0" encoding="utf-8"?>
<p:tagLst xmlns:p="http://schemas.openxmlformats.org/presentationml/2006/main">
  <p:tag name="KSO_WM_DIAGRAM_VIRTUALLY_FRAME" val="{&quot;height&quot;:414.7149606299213,&quot;left&quot;:36.545275590551185,&quot;top&quot;:79.87653543307087,&quot;width&quot;:917.8047244094489}"/>
  <p:tag name="KSO_WM_UNIT_INDEX" val="11"/>
  <p:tag name="KSO_WM_UNIT_TYPE" val="f"/>
  <p:tag name="KSO_WM_UNIT_SUBTYPE" val="a"/>
  <p:tag name="KSO_WM_BEAUTIFY_FLAG" val="#wm#"/>
</p:tagLst>
</file>

<file path=ppt/tags/tag295.xml><?xml version="1.0" encoding="utf-8"?>
<p:tagLst xmlns:p="http://schemas.openxmlformats.org/presentationml/2006/main">
  <p:tag name="KSO_WM_DIAGRAM_VIRTUALLY_FRAME" val="{&quot;height&quot;:414.7149606299213,&quot;left&quot;:36.545275590551185,&quot;top&quot;:79.87653543307087,&quot;width&quot;:917.8047244094489}"/>
  <p:tag name="KSO_WM_UNIT_INDEX" val="4"/>
  <p:tag name="KSO_WM_UNIT_TYPE" val="f"/>
  <p:tag name="KSO_WM_UNIT_SUBTYPE" val="a"/>
  <p:tag name="KSO_WM_BEAUTIFY_FLAG" val="#wm#"/>
</p:tagLst>
</file>

<file path=ppt/tags/tag296.xml><?xml version="1.0" encoding="utf-8"?>
<p:tagLst xmlns:p="http://schemas.openxmlformats.org/presentationml/2006/main">
  <p:tag name="KSO_WM_DIAGRAM_VIRTUALLY_FRAME" val="{&quot;height&quot;:414.7149606299213,&quot;left&quot;:36.545275590551185,&quot;top&quot;:79.87653543307087,&quot;width&quot;:917.8047244094489}"/>
  <p:tag name="KSO_WM_UNIT_INDEX" val="6"/>
  <p:tag name="KSO_WM_UNIT_TYPE" val="f"/>
  <p:tag name="KSO_WM_UNIT_SUBTYPE" val="a"/>
  <p:tag name="KSO_WM_BEAUTIFY_FLAG" val="#wm#"/>
</p:tagLst>
</file>

<file path=ppt/tags/tag297.xml><?xml version="1.0" encoding="utf-8"?>
<p:tagLst xmlns:p="http://schemas.openxmlformats.org/presentationml/2006/main">
  <p:tag name="KSO_WM_DIAGRAM_VIRTUALLY_FRAME" val="{&quot;height&quot;:414.7149606299213,&quot;left&quot;:36.545275590551185,&quot;top&quot;:79.87653543307087,&quot;width&quot;:917.8047244094489}"/>
  <p:tag name="KSO_WM_UNIT_INDEX" val="9"/>
  <p:tag name="KSO_WM_UNIT_TYPE" val="f"/>
  <p:tag name="KSO_WM_UNIT_SUBTYPE" val="a"/>
  <p:tag name="KSO_WM_BEAUTIFY_FLAG" val="#wm#"/>
</p:tagLst>
</file>

<file path=ppt/tags/tag298.xml><?xml version="1.0" encoding="utf-8"?>
<p:tagLst xmlns:p="http://schemas.openxmlformats.org/presentationml/2006/main">
  <p:tag name="KSO_WM_DIAGRAM_VIRTUALLY_FRAME" val="{&quot;height&quot;:414.7149606299213,&quot;left&quot;:36.545275590551185,&quot;top&quot;:79.87653543307087,&quot;width&quot;:917.8047244094489}"/>
</p:tagLst>
</file>

<file path=ppt/tags/tag299.xml><?xml version="1.0" encoding="utf-8"?>
<p:tagLst xmlns:p="http://schemas.openxmlformats.org/presentationml/2006/main">
  <p:tag name="KSO_WM_DIAGRAM_VIRTUALLY_FRAME" val="{&quot;height&quot;:414.7149606299213,&quot;left&quot;:36.545275590551185,&quot;top&quot;:79.87653543307087,&quot;width&quot;:917.8047244094489}"/>
  <p:tag name="KSO_WM_UNIT_INDEX" val="10"/>
  <p:tag name="KSO_WM_UNIT_TYPE" val="f"/>
  <p:tag name="KSO_WM_UNIT_SUBTYPE" val="a"/>
  <p:tag name="KSO_WM_BEAUTIFY_FLAG" val="#wm#"/>
</p:tagLst>
</file>

<file path=ppt/tags/tag3.xml><?xml version="1.0" encoding="utf-8"?>
<p:tagLst xmlns:p="http://schemas.openxmlformats.org/presentationml/2006/main">
  <p:tag name="KSO_WM_UNIT_TYPE" val="i"/>
  <p:tag name="KSO_WM_UNIT_INDEX" val="10"/>
  <p:tag name="KSO_WM_BEAUTIFY_FLAG" val="#wm#"/>
  <p:tag name="KSO_WM_TAG_VERSION" val="3.0"/>
  <p:tag name="LAYOUTZORDER" val="4"/>
  <p:tag name="KSO_WM_UNIT_ID" val="_1*i*10"/>
  <p:tag name="KSO_WM_UNIT_LAYERLEVEL" val="1"/>
  <p:tag name="KSO_WM_TEMPLATE_USER_THEME" val="1"/>
  <p:tag name="KSO_WM_UNIT_HIGHLIGHT" val="0"/>
  <p:tag name="KSO_WM_UNIT_COMPATIBLE" val="0"/>
  <p:tag name="KSO_WM_UNIT_DIAGRAM_ISNUMVISUAL" val="0"/>
  <p:tag name="KSO_WM_UNIT_DIAGRAM_ISREFERUNIT" val="0"/>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b*1"/>
  <p:tag name="KSO_WM_UNIT_LAYERLEVEL" val="1"/>
  <p:tag name="KSO_WM_TAG_VERSION" val="3.0"/>
  <p:tag name="KSO_WM_BEAUTIFY_FLAG" val="#wm#"/>
  <p:tag name="KSO_WM_UNIT_ISCONTENTSTITLE" val="0"/>
  <p:tag name="KSO_WM_UNIT_ISNUMDGMTITLE" val="0"/>
  <p:tag name="KSO_WM_UNIT_PRESET_TEXT" val="单击此处编辑母版副标题样式"/>
  <p:tag name="KSO_WM_UNIT_NOCLEAR" val="0"/>
  <p:tag name="KSO_WM_UNIT_VALUE" val="80"/>
  <p:tag name="KSO_WM_UNIT_TYPE" val="b"/>
  <p:tag name="KSO_WM_UNIT_INDEX" val="1"/>
</p:tagLst>
</file>

<file path=ppt/tags/tag300.xml><?xml version="1.0" encoding="utf-8"?>
<p:tagLst xmlns:p="http://schemas.openxmlformats.org/presentationml/2006/main">
  <p:tag name="KSO_WM_UNIT_INDEX" val="12"/>
  <p:tag name="KSO_WM_UNIT_TYPE" val="f"/>
  <p:tag name="KSO_WM_UNIT_SUBTYPE" val="a"/>
  <p:tag name="KSO_WM_BEAUTIFY_FLAG" val="#wm#"/>
</p:tagLst>
</file>

<file path=ppt/tags/tag301.xml><?xml version="1.0" encoding="utf-8"?>
<p:tagLst xmlns:p="http://schemas.openxmlformats.org/presentationml/2006/main">
  <p:tag name="KSO_WM_UNIT_INDEX" val="1"/>
  <p:tag name="KSO_WM_UNIT_TYPE" val="a"/>
  <p:tag name="KSO_WM_BEAUTIFY_FLAG" val="#wm#"/>
  <p:tag name="KSO_WM_UNIT_TEXT" val="迁移应用：应用“五感”细节扩展法扩充下面的基础句。 "/>
  <p:tag name="KSO_WM_UNIT_ID" val="_2*a*1"/>
  <p:tag name="KSO_WM_TAG_VERSION" val="3.0"/>
  <p:tag name="KSO_WM_UNIT_LAYERLEVEL" val="1"/>
  <p:tag name="KSO_WM_TEMPLATE_USER_THEME" val="1"/>
  <p:tag name="KSO_WM_UNIT_ISCONTENTSTITLE" val="0"/>
  <p:tag name="KSO_WM_UNIT_ISNUMDGMTITLE" val="0"/>
  <p:tag name="KSO_WM_UNIT_PRESET_TEXT_INDEX" val="-1"/>
  <p:tag name="KSO_WM_UNIT_PRESET_TEXT_LEN" val="0"/>
  <p:tag name="KSO_WM_UNIT_NOCLEAR" val="0"/>
  <p:tag name="KSO_WM_UNIT_HIGHLIGHT" val="0"/>
  <p:tag name="KSO_WM_UNIT_COMPATIBLE" val="0"/>
  <p:tag name="KSO_WM_UNIT_DIAGRAM_ISNUMVISUAL" val="0"/>
  <p:tag name="KSO_WM_UNIT_DIAGRAM_ISREFERUNIT" val="0"/>
</p:tagLst>
</file>

<file path=ppt/tags/tag302.xml><?xml version="1.0" encoding="utf-8"?>
<p:tagLst xmlns:p="http://schemas.openxmlformats.org/presentationml/2006/main">
  <p:tag name="KSO_WM_SLIDE_TYPE" val="text"/>
  <p:tag name="KSO_WM_BEAUTIFY_FLAG" val="#wm#"/>
  <p:tag name="KSO_WM_TEMPLATE_CATEGORY" val="custom"/>
  <p:tag name="KSO_WM_TEMPLATE_USER_THEME" val="1"/>
  <p:tag name="KSO_WM_SLIDE_INDEX" val="8"/>
  <p:tag name="KSO_WM_SLIDE_ID" val="custom40494986_8"/>
  <p:tag name="KSO_WM_TEMPLATE_SUBCATEGORY" val="29"/>
  <p:tag name="KSO_WM_SLIDE_LAYOUT" val="a_f"/>
  <p:tag name="KSO_WM_SLIDE_LAYOUT_CNT" val="1_1"/>
  <p:tag name="KSO_WM_TEMPLATE_MASTER_TYPE" val="0"/>
  <p:tag name="KSO_WM_TEMPLATE_COLOR_TYPE" val="0"/>
  <p:tag name="KSO_WM_SLIDE_SUBTYPE" val="pureTxt"/>
  <p:tag name="KSO_WM_SLIDE_ITEM_CNT" val="0"/>
  <p:tag name="KSO_WM_SLIDE_SIZE" val="850*457"/>
  <p:tag name="KSO_WM_SLIDE_POSITION" val="54*28"/>
  <p:tag name="KSO_WM_TAG_VERSION" val="3.0"/>
  <p:tag name="KSO_WM_TEMPLATE_INDEX" val="40494986"/>
</p:tagLst>
</file>

<file path=ppt/tags/tag303.xml><?xml version="1.0" encoding="utf-8"?>
<p:tagLst xmlns:p="http://schemas.openxmlformats.org/presentationml/2006/main">
  <p:tag name="KSO_WM_UNIT_INDEX" val="2"/>
  <p:tag name="KSO_WM_UNIT_TYPE" val="f"/>
  <p:tag name="KSO_WM_UNIT_SUBTYPE" val="a"/>
  <p:tag name="KSO_WM_BEAUTIFY_FLAG" val="#wm#"/>
</p:tagLst>
</file>

<file path=ppt/tags/tag304.xml><?xml version="1.0" encoding="utf-8"?>
<p:tagLst xmlns:p="http://schemas.openxmlformats.org/presentationml/2006/main">
  <p:tag name="KSO_WM_UNIT_INDEX" val="4"/>
  <p:tag name="KSO_WM_UNIT_TYPE" val="f"/>
  <p:tag name="KSO_WM_UNIT_SUBTYPE" val="a"/>
  <p:tag name="KSO_WM_BEAUTIFY_FLAG" val="#wm#"/>
</p:tagLst>
</file>

<file path=ppt/tags/tag305.xml><?xml version="1.0" encoding="utf-8"?>
<p:tagLst xmlns:p="http://schemas.openxmlformats.org/presentationml/2006/main">
  <p:tag name="KSO_WM_UNIT_INDEX" val="1"/>
  <p:tag name="KSO_WM_UNIT_TYPE" val="a"/>
  <p:tag name="KSO_WM_BEAUTIFY_FLAG" val="#wm#"/>
  <p:tag name="KSO_WM_UNIT_TEXT" val="应用“五感”细节扩展法扩充下面的基础句。 "/>
  <p:tag name="KSO_WM_UNIT_ID" val="_2*a*1"/>
  <p:tag name="KSO_WM_TAG_VERSION" val="3.0"/>
  <p:tag name="KSO_WM_UNIT_LAYERLEVEL" val="1"/>
  <p:tag name="KSO_WM_TEMPLATE_USER_THEME" val="1"/>
  <p:tag name="KSO_WM_UNIT_ISCONTENTSTITLE" val="0"/>
  <p:tag name="KSO_WM_UNIT_ISNUMDGMTITLE" val="0"/>
  <p:tag name="KSO_WM_UNIT_PRESET_TEXT_INDEX" val="-1"/>
  <p:tag name="KSO_WM_UNIT_PRESET_TEXT_LEN" val="0"/>
  <p:tag name="KSO_WM_UNIT_NOCLEAR" val="0"/>
  <p:tag name="KSO_WM_UNIT_HIGHLIGHT" val="0"/>
  <p:tag name="KSO_WM_UNIT_COMPATIBLE" val="0"/>
  <p:tag name="KSO_WM_UNIT_DIAGRAM_ISNUMVISUAL" val="0"/>
  <p:tag name="KSO_WM_UNIT_DIAGRAM_ISREFERUNIT" val="0"/>
</p:tagLst>
</file>

<file path=ppt/tags/tag306.xml><?xml version="1.0" encoding="utf-8"?>
<p:tagLst xmlns:p="http://schemas.openxmlformats.org/presentationml/2006/main">
  <p:tag name="KSO_WM_SLIDE_TYPE" val="text"/>
  <p:tag name="KSO_WM_BEAUTIFY_FLAG" val="#wm#"/>
  <p:tag name="KSO_WM_TEMPLATE_CATEGORY" val="custom"/>
  <p:tag name="KSO_WM_TEMPLATE_USER_THEME" val="1"/>
  <p:tag name="KSO_WM_SLIDE_INDEX" val="8"/>
  <p:tag name="KSO_WM_SLIDE_ID" val="custom40494986_8"/>
  <p:tag name="KSO_WM_TEMPLATE_SUBCATEGORY" val="29"/>
  <p:tag name="KSO_WM_SLIDE_LAYOUT" val="a_f"/>
  <p:tag name="KSO_WM_SLIDE_LAYOUT_CNT" val="1_1"/>
  <p:tag name="KSO_WM_TEMPLATE_MASTER_TYPE" val="0"/>
  <p:tag name="KSO_WM_TEMPLATE_COLOR_TYPE" val="0"/>
  <p:tag name="KSO_WM_SLIDE_SUBTYPE" val="pureTxt"/>
  <p:tag name="KSO_WM_SLIDE_ITEM_CNT" val="0"/>
  <p:tag name="KSO_WM_SLIDE_SIZE" val="850*457"/>
  <p:tag name="KSO_WM_SLIDE_POSITION" val="54*28"/>
  <p:tag name="KSO_WM_TAG_VERSION" val="3.0"/>
  <p:tag name="KSO_WM_TEMPLATE_INDEX" val="40494986"/>
</p:tagLst>
</file>

<file path=ppt/tags/tag307.xml><?xml version="1.0" encoding="utf-8"?>
<p:tagLst xmlns:p="http://schemas.openxmlformats.org/presentationml/2006/main">
  <p:tag name="KSO_WM_UNIT_INDEX" val="2"/>
  <p:tag name="KSO_WM_UNIT_TYPE" val="f"/>
  <p:tag name="KSO_WM_UNIT_SUBTYPE" val="a"/>
  <p:tag name="KSO_WM_BEAUTIFY_FLAG" val="#wm#"/>
</p:tagLst>
</file>

<file path=ppt/tags/tag308.xml><?xml version="1.0" encoding="utf-8"?>
<p:tagLst xmlns:p="http://schemas.openxmlformats.org/presentationml/2006/main">
  <p:tag name="KSO_WM_UNIT_INDEX" val="1"/>
  <p:tag name="KSO_WM_UNIT_TYPE" val="j"/>
  <p:tag name="KSO_WM_BEAUTIFY_FLAG" val="#wm#"/>
</p:tagLst>
</file>

<file path=ppt/tags/tag309.xml><?xml version="1.0" encoding="utf-8"?>
<p:tagLst xmlns:p="http://schemas.openxmlformats.org/presentationml/2006/main">
  <p:tag name="KSO_WM_UNIT_INDEX" val="7"/>
  <p:tag name="KSO_WM_UNIT_TYPE" val="f"/>
  <p:tag name="KSO_WM_UNIT_SUBTYPE" val="a"/>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5"/>
  <p:tag name="KSO_WM_UNIT_LAYERLEVEL" val="1"/>
  <p:tag name="KSO_WM_TAG_VERSION" val="3.0"/>
  <p:tag name="KSO_WM_BEAUTIFY_FLAG" val="#wm#"/>
  <p:tag name="KSO_WM_UNIT_TYPE" val="i"/>
  <p:tag name="KSO_WM_UNIT_INDEX" val="5"/>
</p:tagLst>
</file>

<file path=ppt/tags/tag310.xml><?xml version="1.0" encoding="utf-8"?>
<p:tagLst xmlns:p="http://schemas.openxmlformats.org/presentationml/2006/main">
  <p:tag name="KSO_WM_SLIDE_TYPE" val="text"/>
  <p:tag name="KSO_WM_BEAUTIFY_FLAG" val="#wm#"/>
  <p:tag name="KSO_WM_TEMPLATE_CATEGORY" val="custom"/>
  <p:tag name="KSO_WM_TEMPLATE_USER_THEME" val="1"/>
  <p:tag name="KSO_WM_SLIDE_INDEX" val="8"/>
  <p:tag name="KSO_WM_SLIDE_ID" val="custom40494986_8"/>
  <p:tag name="KSO_WM_TEMPLATE_SUBCATEGORY" val="29"/>
  <p:tag name="KSO_WM_SLIDE_LAYOUT" val="a_f"/>
  <p:tag name="KSO_WM_SLIDE_LAYOUT_CNT" val="1_1"/>
  <p:tag name="KSO_WM_TEMPLATE_MASTER_TYPE" val="0"/>
  <p:tag name="KSO_WM_TEMPLATE_COLOR_TYPE" val="0"/>
  <p:tag name="KSO_WM_SLIDE_SUBTYPE" val="pureTxt"/>
  <p:tag name="KSO_WM_SLIDE_ITEM_CNT" val="0"/>
  <p:tag name="KSO_WM_SLIDE_SIZE" val="850*457"/>
  <p:tag name="KSO_WM_SLIDE_POSITION" val="54*28"/>
  <p:tag name="KSO_WM_TAG_VERSION" val="3.0"/>
  <p:tag name="KSO_WM_TEMPLATE_INDEX" val="40494986"/>
</p:tagLst>
</file>

<file path=ppt/tags/tag32.xml><?xml version="1.0" encoding="utf-8"?>
<p:tagLst xmlns:p="http://schemas.openxmlformats.org/presentationml/2006/main">
  <p:tag name="KSO_WM_UNIT_TYPE" val="f"/>
  <p:tag name="KSO_WM_UNIT_INDEX" val="1"/>
  <p:tag name="KSO_WM_UNIT_ID" val="_5*f*1"/>
  <p:tag name="KSO_WM_BEAUTIFY_FLAG" val="#wm#"/>
  <p:tag name="KSO_WM_TAG_VERSION" val="3.0"/>
  <p:tag name="KSO_WM_UNIT_LAYERLEVEL" val="1"/>
  <p:tag name="KSO_WM_TEMPLATE_USER_THEME" val="1"/>
  <p:tag name="KSO_WM_UNIT_SUBTYPE" val="a"/>
  <p:tag name="KSO_WM_UNIT_TEXT_LAYER_COUNT" val="5"/>
  <p:tag name="KSO_WM_UNIT_NOCLEAR" val="0"/>
  <p:tag name="KSO_WM_UNIT_HIGHLIGHT" val="0"/>
  <p:tag name="KSO_WM_UNIT_COMPATIBLE" val="0"/>
  <p:tag name="KSO_WM_UNIT_DIAGRAM_ISNUMVISUAL" val="0"/>
  <p:tag name="KSO_WM_UNIT_DIAGRAM_ISREFERUNIT" val="0"/>
  <p:tag name="KSO_WM_UNIT_PRESET_TEXT" val="单击此处编辑母版文本样式&#10;第二级&#10;第三级&#10;第四级&#10;第五级"/>
  <p:tag name="KSO_WM_UNIT_VALUE" val="160"/>
</p:tagLst>
</file>

<file path=ppt/tags/tag33.xml><?xml version="1.0" encoding="utf-8"?>
<p:tagLst xmlns:p="http://schemas.openxmlformats.org/presentationml/2006/main">
  <p:tag name="KSO_WM_UNIT_TYPE" val="f"/>
  <p:tag name="KSO_WM_UNIT_INDEX" val="2"/>
  <p:tag name="KSO_WM_UNIT_ID" val="_5*f*2"/>
  <p:tag name="KSO_WM_BEAUTIFY_FLAG" val="#wm#"/>
  <p:tag name="KSO_WM_TAG_VERSION" val="3.0"/>
  <p:tag name="KSO_WM_UNIT_LAYERLEVEL" val="1"/>
  <p:tag name="KSO_WM_TEMPLATE_USER_THEME" val="1"/>
  <p:tag name="KSO_WM_UNIT_SUBTYPE" val="a"/>
  <p:tag name="KSO_WM_UNIT_TEXT_LAYER_COUNT" val="5"/>
  <p:tag name="KSO_WM_UNIT_NOCLEAR" val="0"/>
  <p:tag name="KSO_WM_UNIT_HIGHLIGHT" val="0"/>
  <p:tag name="KSO_WM_UNIT_COMPATIBLE" val="0"/>
  <p:tag name="KSO_WM_UNIT_DIAGRAM_ISNUMVISUAL" val="0"/>
  <p:tag name="KSO_WM_UNIT_DIAGRAM_ISREFERUNIT" val="0"/>
  <p:tag name="KSO_WM_UNIT_PRESET_TEXT" val="单击此处编辑母版文本样式&#10;第二级&#10;第三级&#10;第四级&#10;第五级"/>
  <p:tag name="KSO_WM_UNIT_VALUE" val="160"/>
</p:tagLst>
</file>

<file path=ppt/tags/tag34.xml><?xml version="1.0" encoding="utf-8"?>
<p:tagLst xmlns:p="http://schemas.openxmlformats.org/presentationml/2006/main">
  <p:tag name="KSO_WM_UNIT_ID" val="_5**"/>
  <p:tag name="KSO_WM_BEAUTIFY_FLAG" val="#wm#"/>
  <p:tag name="KSO_WM_TAG_VERSION" val="3.0"/>
  <p:tag name="KSO_WM_UNIT_LAYERLEVEL" val="1"/>
  <p:tag name="KSO_WM_TEMPLATE_USER_THEME" val="1"/>
  <p:tag name="KSO_WM_UNIT_HIGHLIGHT" val="0"/>
  <p:tag name="KSO_WM_UNIT_COMPATIBLE" val="0"/>
  <p:tag name="KSO_WM_UNIT_DIAGRAM_ISNUMVISUAL" val="0"/>
  <p:tag name="KSO_WM_UNIT_DIAGRAM_ISREFERUNIT" val="0"/>
</p:tagLst>
</file>

<file path=ppt/tags/tag35.xml><?xml version="1.0" encoding="utf-8"?>
<p:tagLst xmlns:p="http://schemas.openxmlformats.org/presentationml/2006/main">
  <p:tag name="KSO_WM_UNIT_ID" val="_5**"/>
  <p:tag name="KSO_WM_BEAUTIFY_FLAG" val="#wm#"/>
  <p:tag name="KSO_WM_TAG_VERSION" val="3.0"/>
  <p:tag name="KSO_WM_UNIT_LAYERLEVEL" val="1"/>
  <p:tag name="KSO_WM_TEMPLATE_USER_THEME" val="1"/>
  <p:tag name="KSO_WM_UNIT_HIGHLIGHT" val="0"/>
  <p:tag name="KSO_WM_UNIT_COMPATIBLE" val="0"/>
  <p:tag name="KSO_WM_UNIT_DIAGRAM_ISNUMVISUAL" val="0"/>
  <p:tag name="KSO_WM_UNIT_DIAGRAM_ISREFERUNIT" val="0"/>
</p:tagLst>
</file>

<file path=ppt/tags/tag36.xml><?xml version="1.0" encoding="utf-8"?>
<p:tagLst xmlns:p="http://schemas.openxmlformats.org/presentationml/2006/main">
  <p:tag name="KSO_WM_UNIT_ID" val="_5**"/>
  <p:tag name="KSO_WM_BEAUTIFY_FLAG" val="#wm#"/>
  <p:tag name="KSO_WM_TAG_VERSION" val="3.0"/>
  <p:tag name="KSO_WM_UNIT_LAYERLEVEL" val="1"/>
  <p:tag name="KSO_WM_TEMPLATE_USER_THEME" val="1"/>
  <p:tag name="KSO_WM_UNIT_HIGHLIGHT" val="0"/>
  <p:tag name="KSO_WM_UNIT_COMPATIBLE" val="0"/>
  <p:tag name="KSO_WM_UNIT_DIAGRAM_ISNUMVISUAL" val="0"/>
  <p:tag name="KSO_WM_UNIT_DIAGRAM_ISREFERUNIT" val="0"/>
</p:tagLst>
</file>

<file path=ppt/tags/tag37.xml><?xml version="1.0" encoding="utf-8"?>
<p:tagLst xmlns:p="http://schemas.openxmlformats.org/presentationml/2006/main">
  <p:tag name="KSO_WM_UNIT_TYPE" val="a"/>
  <p:tag name="KSO_WM_UNIT_INDEX" val="1"/>
  <p:tag name="KSO_WM_UNIT_ID" val="_5*a*1"/>
  <p:tag name="KSO_WM_BEAUTIFY_FLAG" val="#wm#"/>
  <p:tag name="KSO_WM_TAG_VERSION" val="3.0"/>
  <p:tag name="KSO_WM_UNIT_LAYERLEVEL" val="1"/>
  <p:tag name="KSO_WM_TEMPLATE_USER_THEME" val="1"/>
  <p:tag name="KSO_WM_UNIT_ISCONTENTSTITLE" val="0"/>
  <p:tag name="KSO_WM_UNIT_ISNUMDGMTITLE" val="0"/>
  <p:tag name="KSO_WM_UNIT_PRESET_TEXT_INDEX" val="-1"/>
  <p:tag name="KSO_WM_UNIT_PRESET_TEXT_LEN" val="0"/>
  <p:tag name="KSO_WM_UNIT_NOCLEAR" val="0"/>
  <p:tag name="KSO_WM_UNIT_HIGHLIGHT" val="0"/>
  <p:tag name="KSO_WM_UNIT_COMPATIBLE" val="0"/>
  <p:tag name="KSO_WM_UNIT_DIAGRAM_ISNUMVISUAL" val="0"/>
  <p:tag name="KSO_WM_UNIT_DIAGRAM_ISREFERUNIT" val="0"/>
</p:tagLst>
</file>

<file path=ppt/tags/tag38.xml><?xml version="1.0" encoding="utf-8"?>
<p:tagLst xmlns:p="http://schemas.openxmlformats.org/presentationml/2006/main">
  <p:tag name="KSO_WM_UNIT_TYPE" val="h_a"/>
  <p:tag name="KSO_WM_UNIT_INDEX" val="1_1"/>
  <p:tag name="KSO_WM_UNIT_ID" val="_6*h_a*1_1"/>
  <p:tag name="KSO_WM_BEAUTIFY_FLAG" val="#wm#"/>
  <p:tag name="KSO_WM_TAG_VERSION" val="3.0"/>
  <p:tag name="KSO_WM_UNIT_LAYERLEVEL" val="1_1"/>
  <p:tag name="KSO_WM_TEMPLATE_USER_THEME" val="1"/>
  <p:tag name="KSO_WM_UNIT_TEXT_LAYER_COUNT" val="1"/>
  <p:tag name="KSO_WM_UNIT_NOCLEAR" val="0"/>
  <p:tag name="KSO_WM_UNIT_HIGHLIGHT" val="0"/>
  <p:tag name="KSO_WM_UNIT_COMPATIBLE" val="0"/>
  <p:tag name="KSO_WM_UNIT_DIAGRAM_ISNUMVISUAL" val="0"/>
  <p:tag name="KSO_WM_UNIT_DIAGRAM_ISREFERUNIT" val="0"/>
  <p:tag name="KSO_WM_UNIT_ISCONTENTSTITLE" val="0"/>
  <p:tag name="KSO_WM_UNIT_ISNUMDGMTITLE" val="0"/>
  <p:tag name="KSO_WM_UNIT_PRESET_TEXT" val="单击此处编辑母版文本样式"/>
</p:tagLst>
</file>

<file path=ppt/tags/tag39.xml><?xml version="1.0" encoding="utf-8"?>
<p:tagLst xmlns:p="http://schemas.openxmlformats.org/presentationml/2006/main">
  <p:tag name="KSO_WM_UNIT_TYPE" val="h_f"/>
  <p:tag name="KSO_WM_UNIT_INDEX" val="1_1"/>
  <p:tag name="KSO_WM_UNIT_ID" val="_6*h_f*1_1"/>
  <p:tag name="KSO_WM_BEAUTIFY_FLAG" val="#wm#"/>
  <p:tag name="KSO_WM_TAG_VERSION" val="3.0"/>
  <p:tag name="KSO_WM_UNIT_LAYERLEVEL" val="1_1"/>
  <p:tag name="KSO_WM_TEMPLATE_USER_THEME" val="1"/>
  <p:tag name="KSO_WM_UNIT_SUBTYPE" val="a"/>
  <p:tag name="KSO_WM_UNIT_TEXT_LAYER_COUNT" val="5"/>
  <p:tag name="KSO_WM_UNIT_NOCLEAR" val="0"/>
  <p:tag name="KSO_WM_UNIT_HIGHLIGHT" val="0"/>
  <p:tag name="KSO_WM_UNIT_COMPATIBLE" val="0"/>
  <p:tag name="KSO_WM_UNIT_DIAGRAM_ISNUMVISUAL" val="0"/>
  <p:tag name="KSO_WM_UNIT_DIAGRAM_ISREFERUNIT" val="0"/>
  <p:tag name="KSO_WM_UNIT_PRESET_TEXT" val="单击此处编辑母版文本样式&#10;第二级&#10;第三级&#10;第四级&#10;第五级"/>
  <p:tag name="KSO_WM_UNIT_VALUE" val="144"/>
</p:tagLst>
</file>

<file path=ppt/tags/tag4.xml><?xml version="1.0" encoding="utf-8"?>
<p:tagLst xmlns:p="http://schemas.openxmlformats.org/presentationml/2006/main">
  <p:tag name="KSO_WM_UNIT_TYPE" val="i"/>
  <p:tag name="KSO_WM_UNIT_INDEX" val="8"/>
  <p:tag name="KSO_WM_BEAUTIFY_FLAG" val="#wm#"/>
  <p:tag name="KSO_WM_TAG_VERSION" val="3.0"/>
  <p:tag name="LAYOUTZORDER" val="7"/>
  <p:tag name="KSO_WM_UNIT_ID" val="_1*i*8"/>
  <p:tag name="KSO_WM_UNIT_LAYERLEVEL" val="1"/>
  <p:tag name="KSO_WM_TEMPLATE_USER_THEME" val="1"/>
  <p:tag name="KSO_WM_UNIT_HIGHLIGHT" val="0"/>
  <p:tag name="KSO_WM_UNIT_COMPATIBLE" val="0"/>
  <p:tag name="KSO_WM_UNIT_DIAGRAM_ISNUMVISUAL" val="0"/>
  <p:tag name="KSO_WM_UNIT_DIAGRAM_ISREFERUNIT" val="0"/>
</p:tagLst>
</file>

<file path=ppt/tags/tag40.xml><?xml version="1.0" encoding="utf-8"?>
<p:tagLst xmlns:p="http://schemas.openxmlformats.org/presentationml/2006/main">
  <p:tag name="KSO_WM_UNIT_TYPE" val="h_a"/>
  <p:tag name="KSO_WM_UNIT_INDEX" val="2_1"/>
  <p:tag name="KSO_WM_UNIT_ID" val="_6*h_a*2_1"/>
  <p:tag name="KSO_WM_BEAUTIFY_FLAG" val="#wm#"/>
  <p:tag name="KSO_WM_TAG_VERSION" val="3.0"/>
  <p:tag name="KSO_WM_UNIT_LAYERLEVEL" val="1_1"/>
  <p:tag name="KSO_WM_TEMPLATE_USER_THEME" val="1"/>
  <p:tag name="KSO_WM_UNIT_TEXT_LAYER_COUNT" val="1"/>
  <p:tag name="KSO_WM_UNIT_NOCLEAR" val="0"/>
  <p:tag name="KSO_WM_UNIT_HIGHLIGHT" val="0"/>
  <p:tag name="KSO_WM_UNIT_COMPATIBLE" val="0"/>
  <p:tag name="KSO_WM_UNIT_DIAGRAM_ISNUMVISUAL" val="0"/>
  <p:tag name="KSO_WM_UNIT_DIAGRAM_ISREFERUNIT" val="0"/>
  <p:tag name="KSO_WM_UNIT_ISCONTENTSTITLE" val="0"/>
  <p:tag name="KSO_WM_UNIT_ISNUMDGMTITLE" val="0"/>
  <p:tag name="KSO_WM_UNIT_PRESET_TEXT" val="单击此处编辑母版文本样式"/>
</p:tagLst>
</file>

<file path=ppt/tags/tag41.xml><?xml version="1.0" encoding="utf-8"?>
<p:tagLst xmlns:p="http://schemas.openxmlformats.org/presentationml/2006/main">
  <p:tag name="KSO_WM_UNIT_TYPE" val="h_f"/>
  <p:tag name="KSO_WM_UNIT_INDEX" val="2_1"/>
  <p:tag name="KSO_WM_UNIT_ID" val="_6*h_f*2_1"/>
  <p:tag name="KSO_WM_BEAUTIFY_FLAG" val="#wm#"/>
  <p:tag name="KSO_WM_TAG_VERSION" val="3.0"/>
  <p:tag name="KSO_WM_UNIT_LAYERLEVEL" val="1_1"/>
  <p:tag name="KSO_WM_TEMPLATE_USER_THEME" val="1"/>
  <p:tag name="KSO_WM_UNIT_SUBTYPE" val="a"/>
  <p:tag name="KSO_WM_UNIT_TEXT_LAYER_COUNT" val="5"/>
  <p:tag name="KSO_WM_UNIT_NOCLEAR" val="0"/>
  <p:tag name="KSO_WM_UNIT_HIGHLIGHT" val="0"/>
  <p:tag name="KSO_WM_UNIT_COMPATIBLE" val="0"/>
  <p:tag name="KSO_WM_UNIT_DIAGRAM_ISNUMVISUAL" val="0"/>
  <p:tag name="KSO_WM_UNIT_DIAGRAM_ISREFERUNIT" val="0"/>
  <p:tag name="KSO_WM_UNIT_PRESET_TEXT" val="单击此处编辑母版文本样式&#10;第二级&#10;第三级&#10;第四级&#10;第五级"/>
  <p:tag name="KSO_WM_UNIT_VALUE" val="144"/>
</p:tagLst>
</file>

<file path=ppt/tags/tag42.xml><?xml version="1.0" encoding="utf-8"?>
<p:tagLst xmlns:p="http://schemas.openxmlformats.org/presentationml/2006/main">
  <p:tag name="KSO_WM_UNIT_ID" val="_6**"/>
  <p:tag name="KSO_WM_BEAUTIFY_FLAG" val="#wm#"/>
  <p:tag name="KSO_WM_TAG_VERSION" val="3.0"/>
  <p:tag name="KSO_WM_UNIT_LAYERLEVEL" val="1"/>
  <p:tag name="KSO_WM_TEMPLATE_USER_THEME" val="1"/>
  <p:tag name="KSO_WM_UNIT_HIGHLIGHT" val="0"/>
  <p:tag name="KSO_WM_UNIT_COMPATIBLE" val="0"/>
  <p:tag name="KSO_WM_UNIT_DIAGRAM_ISNUMVISUAL" val="0"/>
  <p:tag name="KSO_WM_UNIT_DIAGRAM_ISREFERUNIT" val="0"/>
</p:tagLst>
</file>

<file path=ppt/tags/tag43.xml><?xml version="1.0" encoding="utf-8"?>
<p:tagLst xmlns:p="http://schemas.openxmlformats.org/presentationml/2006/main">
  <p:tag name="KSO_WM_UNIT_ID" val="_6**"/>
  <p:tag name="KSO_WM_BEAUTIFY_FLAG" val="#wm#"/>
  <p:tag name="KSO_WM_TAG_VERSION" val="3.0"/>
  <p:tag name="KSO_WM_UNIT_LAYERLEVEL" val="1"/>
  <p:tag name="KSO_WM_TEMPLATE_USER_THEME" val="1"/>
  <p:tag name="KSO_WM_UNIT_HIGHLIGHT" val="0"/>
  <p:tag name="KSO_WM_UNIT_COMPATIBLE" val="0"/>
  <p:tag name="KSO_WM_UNIT_DIAGRAM_ISNUMVISUAL" val="0"/>
  <p:tag name="KSO_WM_UNIT_DIAGRAM_ISREFERUNIT" val="0"/>
</p:tagLst>
</file>

<file path=ppt/tags/tag44.xml><?xml version="1.0" encoding="utf-8"?>
<p:tagLst xmlns:p="http://schemas.openxmlformats.org/presentationml/2006/main">
  <p:tag name="KSO_WM_UNIT_ID" val="_6**"/>
  <p:tag name="KSO_WM_BEAUTIFY_FLAG" val="#wm#"/>
  <p:tag name="KSO_WM_TAG_VERSION" val="3.0"/>
  <p:tag name="KSO_WM_UNIT_LAYERLEVEL" val="1"/>
  <p:tag name="KSO_WM_TEMPLATE_USER_THEME" val="1"/>
  <p:tag name="KSO_WM_UNIT_HIGHLIGHT" val="0"/>
  <p:tag name="KSO_WM_UNIT_COMPATIBLE" val="0"/>
  <p:tag name="KSO_WM_UNIT_DIAGRAM_ISNUMVISUAL" val="0"/>
  <p:tag name="KSO_WM_UNIT_DIAGRAM_ISREFERUNIT" val="0"/>
</p:tagLst>
</file>

<file path=ppt/tags/tag45.xml><?xml version="1.0" encoding="utf-8"?>
<p:tagLst xmlns:p="http://schemas.openxmlformats.org/presentationml/2006/main">
  <p:tag name="KSO_WM_UNIT_TYPE" val="a"/>
  <p:tag name="KSO_WM_UNIT_INDEX" val="1"/>
  <p:tag name="KSO_WM_UNIT_ID" val="_6*a*1"/>
  <p:tag name="KSO_WM_BEAUTIFY_FLAG" val="#wm#"/>
  <p:tag name="KSO_WM_TAG_VERSION" val="3.0"/>
  <p:tag name="KSO_WM_UNIT_LAYERLEVEL" val="1"/>
  <p:tag name="KSO_WM_TEMPLATE_USER_THEME" val="1"/>
  <p:tag name="KSO_WM_UNIT_ISCONTENTSTITLE" val="0"/>
  <p:tag name="KSO_WM_UNIT_ISNUMDGMTITLE" val="0"/>
  <p:tag name="KSO_WM_UNIT_PRESET_TEXT_INDEX" val="-1"/>
  <p:tag name="KSO_WM_UNIT_PRESET_TEXT_LEN" val="0"/>
  <p:tag name="KSO_WM_UNIT_NOCLEAR" val="0"/>
  <p:tag name="KSO_WM_UNIT_HIGHLIGHT" val="0"/>
  <p:tag name="KSO_WM_UNIT_COMPATIBLE" val="0"/>
  <p:tag name="KSO_WM_UNIT_DIAGRAM_ISNUMVISUAL" val="0"/>
  <p:tag name="KSO_WM_UNIT_DIAGRAM_ISREFERUNIT" val="0"/>
</p:tagLst>
</file>

<file path=ppt/tags/tag46.xml><?xml version="1.0" encoding="utf-8"?>
<p:tagLst xmlns:p="http://schemas.openxmlformats.org/presentationml/2006/main">
  <p:tag name="KSO_WM_UNIT_ID" val="_7**"/>
  <p:tag name="KSO_WM_BEAUTIFY_FLAG" val="#wm#"/>
  <p:tag name="KSO_WM_TAG_VERSION" val="3.0"/>
  <p:tag name="KSO_WM_UNIT_LAYERLEVEL" val="1"/>
  <p:tag name="KSO_WM_TEMPLATE_USER_THEME" val="1"/>
  <p:tag name="KSO_WM_UNIT_HIGHLIGHT" val="0"/>
  <p:tag name="KSO_WM_UNIT_COMPATIBLE" val="0"/>
  <p:tag name="KSO_WM_UNIT_DIAGRAM_ISNUMVISUAL" val="0"/>
  <p:tag name="KSO_WM_UNIT_DIAGRAM_ISREFERUNIT" val="0"/>
</p:tagLst>
</file>

<file path=ppt/tags/tag47.xml><?xml version="1.0" encoding="utf-8"?>
<p:tagLst xmlns:p="http://schemas.openxmlformats.org/presentationml/2006/main">
  <p:tag name="KSO_WM_UNIT_ID" val="_7**"/>
  <p:tag name="KSO_WM_BEAUTIFY_FLAG" val="#wm#"/>
  <p:tag name="KSO_WM_TAG_VERSION" val="3.0"/>
  <p:tag name="KSO_WM_UNIT_LAYERLEVEL" val="1"/>
  <p:tag name="KSO_WM_TEMPLATE_USER_THEME" val="1"/>
  <p:tag name="KSO_WM_UNIT_HIGHLIGHT" val="0"/>
  <p:tag name="KSO_WM_UNIT_COMPATIBLE" val="0"/>
  <p:tag name="KSO_WM_UNIT_DIAGRAM_ISNUMVISUAL" val="0"/>
  <p:tag name="KSO_WM_UNIT_DIAGRAM_ISREFERUNIT" val="0"/>
</p:tagLst>
</file>

<file path=ppt/tags/tag48.xml><?xml version="1.0" encoding="utf-8"?>
<p:tagLst xmlns:p="http://schemas.openxmlformats.org/presentationml/2006/main">
  <p:tag name="KSO_WM_UNIT_ID" val="_7**"/>
  <p:tag name="KSO_WM_BEAUTIFY_FLAG" val="#wm#"/>
  <p:tag name="KSO_WM_TAG_VERSION" val="3.0"/>
  <p:tag name="KSO_WM_UNIT_LAYERLEVEL" val="1"/>
  <p:tag name="KSO_WM_TEMPLATE_USER_THEME" val="1"/>
  <p:tag name="KSO_WM_UNIT_HIGHLIGHT" val="0"/>
  <p:tag name="KSO_WM_UNIT_COMPATIBLE" val="0"/>
  <p:tag name="KSO_WM_UNIT_DIAGRAM_ISNUMVISUAL" val="0"/>
  <p:tag name="KSO_WM_UNIT_DIAGRAM_ISREFERUNIT" val="0"/>
</p:tagLst>
</file>

<file path=ppt/tags/tag49.xml><?xml version="1.0" encoding="utf-8"?>
<p:tagLst xmlns:p="http://schemas.openxmlformats.org/presentationml/2006/main">
  <p:tag name="KSO_WM_UNIT_TYPE" val="a"/>
  <p:tag name="KSO_WM_UNIT_INDEX" val="1"/>
  <p:tag name="KSO_WM_UNIT_ID" val="_7*a*1"/>
  <p:tag name="KSO_WM_BEAUTIFY_FLAG" val="#wm#"/>
  <p:tag name="KSO_WM_TAG_VERSION" val="3.0"/>
  <p:tag name="KSO_WM_UNIT_LAYERLEVEL" val="1"/>
  <p:tag name="KSO_WM_TEMPLATE_USER_THEME" val="1"/>
  <p:tag name="KSO_WM_UNIT_ISCONTENTSTITLE" val="0"/>
  <p:tag name="KSO_WM_UNIT_ISNUMDGMTITLE" val="0"/>
  <p:tag name="KSO_WM_UNIT_PRESET_TEXT_INDEX" val="-1"/>
  <p:tag name="KSO_WM_UNIT_PRESET_TEXT_LEN" val="0"/>
  <p:tag name="KSO_WM_UNIT_NOCLEAR" val="0"/>
  <p:tag name="KSO_WM_UNIT_HIGHLIGHT" val="0"/>
  <p:tag name="KSO_WM_UNIT_COMPATIBLE" val="0"/>
  <p:tag name="KSO_WM_UNIT_DIAGRAM_ISNUMVISUAL" val="0"/>
  <p:tag name="KSO_WM_UNIT_DIAGRAM_ISREFERUNIT" val="0"/>
</p:tagLst>
</file>

<file path=ppt/tags/tag5.xml><?xml version="1.0" encoding="utf-8"?>
<p:tagLst xmlns:p="http://schemas.openxmlformats.org/presentationml/2006/main">
  <p:tag name="KSO_WM_UNIT_TYPE" val="i"/>
  <p:tag name="KSO_WM_UNIT_INDEX" val="9"/>
  <p:tag name="KSO_WM_BEAUTIFY_FLAG" val="#wm#"/>
  <p:tag name="KSO_WM_TAG_VERSION" val="3.0"/>
  <p:tag name="LAYOUTZORDER" val="8"/>
  <p:tag name="KSO_WM_UNIT_ID" val="_1*i*9"/>
  <p:tag name="KSO_WM_UNIT_LAYERLEVEL" val="1"/>
  <p:tag name="KSO_WM_TEMPLATE_USER_THEME" val="1"/>
  <p:tag name="KSO_WM_UNIT_HIGHLIGHT" val="0"/>
  <p:tag name="KSO_WM_UNIT_COMPATIBLE" val="0"/>
  <p:tag name="KSO_WM_UNIT_DIAGRAM_ISNUMVISUAL" val="0"/>
  <p:tag name="KSO_WM_UNIT_DIAGRAM_ISREFERUNIT" val="0"/>
</p:tagLst>
</file>

<file path=ppt/tags/tag50.xml><?xml version="1.0" encoding="utf-8"?>
<p:tagLst xmlns:p="http://schemas.openxmlformats.org/presentationml/2006/main">
  <p:tag name="KSO_WM_UNIT_ID" val="_8**"/>
  <p:tag name="KSO_WM_BEAUTIFY_FLAG" val="#wm#"/>
  <p:tag name="KSO_WM_TAG_VERSION" val="3.0"/>
  <p:tag name="KSO_WM_UNIT_LAYERLEVEL" val="1"/>
  <p:tag name="KSO_WM_TEMPLATE_USER_THEME" val="1"/>
  <p:tag name="KSO_WM_UNIT_HIGHLIGHT" val="0"/>
  <p:tag name="KSO_WM_UNIT_COMPATIBLE" val="0"/>
  <p:tag name="KSO_WM_UNIT_DIAGRAM_ISNUMVISUAL" val="0"/>
  <p:tag name="KSO_WM_UNIT_DIAGRAM_ISREFERUNIT" val="0"/>
</p:tagLst>
</file>

<file path=ppt/tags/tag51.xml><?xml version="1.0" encoding="utf-8"?>
<p:tagLst xmlns:p="http://schemas.openxmlformats.org/presentationml/2006/main">
  <p:tag name="KSO_WM_UNIT_ID" val="_8**"/>
  <p:tag name="KSO_WM_BEAUTIFY_FLAG" val="#wm#"/>
  <p:tag name="KSO_WM_TAG_VERSION" val="3.0"/>
  <p:tag name="KSO_WM_UNIT_LAYERLEVEL" val="1"/>
  <p:tag name="KSO_WM_TEMPLATE_USER_THEME" val="1"/>
  <p:tag name="KSO_WM_UNIT_HIGHLIGHT" val="0"/>
  <p:tag name="KSO_WM_UNIT_COMPATIBLE" val="0"/>
  <p:tag name="KSO_WM_UNIT_DIAGRAM_ISNUMVISUAL" val="0"/>
  <p:tag name="KSO_WM_UNIT_DIAGRAM_ISREFERUNIT" val="0"/>
</p:tagLst>
</file>

<file path=ppt/tags/tag52.xml><?xml version="1.0" encoding="utf-8"?>
<p:tagLst xmlns:p="http://schemas.openxmlformats.org/presentationml/2006/main">
  <p:tag name="KSO_WM_UNIT_ID" val="_8**"/>
  <p:tag name="KSO_WM_BEAUTIFY_FLAG" val="#wm#"/>
  <p:tag name="KSO_WM_TAG_VERSION" val="3.0"/>
  <p:tag name="KSO_WM_UNIT_LAYERLEVEL" val="1"/>
  <p:tag name="KSO_WM_TEMPLATE_USER_THEME" val="1"/>
  <p:tag name="KSO_WM_UNIT_HIGHLIGHT" val="0"/>
  <p:tag name="KSO_WM_UNIT_COMPATIBLE" val="0"/>
  <p:tag name="KSO_WM_UNIT_DIAGRAM_ISNUMVISUAL" val="0"/>
  <p:tag name="KSO_WM_UNIT_DIAGRAM_ISREFERUNIT" val="0"/>
</p:tagLst>
</file>

<file path=ppt/tags/tag53.xml><?xml version="1.0" encoding="utf-8"?>
<p:tagLst xmlns:p="http://schemas.openxmlformats.org/presentationml/2006/main">
  <p:tag name="KSO_WM_UNIT_TYPE" val="f"/>
  <p:tag name="KSO_WM_UNIT_INDEX" val="1"/>
  <p:tag name="KSO_WM_UNIT_ID" val="_9*f*1"/>
  <p:tag name="KSO_WM_BEAUTIFY_FLAG" val="#wm#"/>
  <p:tag name="KSO_WM_TAG_VERSION" val="3.0"/>
  <p:tag name="KSO_WM_UNIT_LAYERLEVEL" val="1"/>
  <p:tag name="KSO_WM_TEMPLATE_USER_THEME" val="1"/>
  <p:tag name="KSO_WM_UNIT_SUBTYPE" val="a"/>
  <p:tag name="KSO_WM_UNIT_TEXT_LAYER_COUNT" val="5"/>
  <p:tag name="KSO_WM_UNIT_NOCLEAR" val="0"/>
  <p:tag name="KSO_WM_UNIT_HIGHLIGHT" val="0"/>
  <p:tag name="KSO_WM_UNIT_COMPATIBLE" val="0"/>
  <p:tag name="KSO_WM_UNIT_DIAGRAM_ISNUMVISUAL" val="0"/>
  <p:tag name="KSO_WM_UNIT_DIAGRAM_ISREFERUNIT" val="0"/>
  <p:tag name="KSO_WM_UNIT_PRESET_TEXT" val="单击此处编辑母版文本样式&#10;第二级&#10;第三级&#10;第四级&#10;第五级"/>
  <p:tag name="KSO_WM_UNIT_VALUE" val="408"/>
</p:tagLst>
</file>

<file path=ppt/tags/tag54.xml><?xml version="1.0" encoding="utf-8"?>
<p:tagLst xmlns:p="http://schemas.openxmlformats.org/presentationml/2006/main">
  <p:tag name="KSO_WM_UNIT_ID" val="_9**"/>
  <p:tag name="KSO_WM_BEAUTIFY_FLAG" val="#wm#"/>
  <p:tag name="KSO_WM_TAG_VERSION" val="3.0"/>
  <p:tag name="KSO_WM_UNIT_LAYERLEVEL" val="1"/>
  <p:tag name="KSO_WM_TEMPLATE_USER_THEME" val="1"/>
  <p:tag name="KSO_WM_UNIT_HIGHLIGHT" val="0"/>
  <p:tag name="KSO_WM_UNIT_COMPATIBLE" val="0"/>
  <p:tag name="KSO_WM_UNIT_DIAGRAM_ISNUMVISUAL" val="0"/>
  <p:tag name="KSO_WM_UNIT_DIAGRAM_ISREFERUNIT" val="0"/>
</p:tagLst>
</file>

<file path=ppt/tags/tag55.xml><?xml version="1.0" encoding="utf-8"?>
<p:tagLst xmlns:p="http://schemas.openxmlformats.org/presentationml/2006/main">
  <p:tag name="KSO_WM_UNIT_ID" val="_9**"/>
  <p:tag name="KSO_WM_BEAUTIFY_FLAG" val="#wm#"/>
  <p:tag name="KSO_WM_TAG_VERSION" val="3.0"/>
  <p:tag name="KSO_WM_UNIT_LAYERLEVEL" val="1"/>
  <p:tag name="KSO_WM_TEMPLATE_USER_THEME" val="1"/>
  <p:tag name="KSO_WM_UNIT_HIGHLIGHT" val="0"/>
  <p:tag name="KSO_WM_UNIT_COMPATIBLE" val="0"/>
  <p:tag name="KSO_WM_UNIT_DIAGRAM_ISNUMVISUAL" val="0"/>
  <p:tag name="KSO_WM_UNIT_DIAGRAM_ISREFERUNIT" val="0"/>
</p:tagLst>
</file>

<file path=ppt/tags/tag56.xml><?xml version="1.0" encoding="utf-8"?>
<p:tagLst xmlns:p="http://schemas.openxmlformats.org/presentationml/2006/main">
  <p:tag name="KSO_WM_UNIT_ID" val="_9**"/>
  <p:tag name="KSO_WM_BEAUTIFY_FLAG" val="#wm#"/>
  <p:tag name="KSO_WM_TAG_VERSION" val="3.0"/>
  <p:tag name="KSO_WM_UNIT_LAYERLEVEL" val="1"/>
  <p:tag name="KSO_WM_TEMPLATE_USER_THEME" val="1"/>
  <p:tag name="KSO_WM_UNIT_HIGHLIGHT" val="0"/>
  <p:tag name="KSO_WM_UNIT_COMPATIBLE" val="0"/>
  <p:tag name="KSO_WM_UNIT_DIAGRAM_ISNUMVISUAL" val="0"/>
  <p:tag name="KSO_WM_UNIT_DIAGRAM_ISREFERUNIT" val="0"/>
</p:tagLst>
</file>

<file path=ppt/tags/tag57.xml><?xml version="1.0" encoding="utf-8"?>
<p:tagLst xmlns:p="http://schemas.openxmlformats.org/presentationml/2006/main">
  <p:tag name="KSO_WM_UNIT_ID" val="_10**"/>
  <p:tag name="KSO_WM_BEAUTIFY_FLAG" val="#wm#"/>
  <p:tag name="KSO_WM_TAG_VERSION" val="3.0"/>
  <p:tag name="KSO_WM_UNIT_LAYERLEVEL" val="1"/>
  <p:tag name="KSO_WM_TEMPLATE_USER_THEME" val="1"/>
  <p:tag name="KSO_WM_UNIT_HIGHLIGHT" val="0"/>
  <p:tag name="KSO_WM_UNIT_COMPATIBLE" val="0"/>
  <p:tag name="KSO_WM_UNIT_DIAGRAM_ISNUMVISUAL" val="0"/>
  <p:tag name="KSO_WM_UNIT_DIAGRAM_ISREFERUNIT" val="0"/>
</p:tagLst>
</file>

<file path=ppt/tags/tag58.xml><?xml version="1.0" encoding="utf-8"?>
<p:tagLst xmlns:p="http://schemas.openxmlformats.org/presentationml/2006/main">
  <p:tag name="KSO_WM_UNIT_ID" val="_10**"/>
  <p:tag name="KSO_WM_BEAUTIFY_FLAG" val="#wm#"/>
  <p:tag name="KSO_WM_TAG_VERSION" val="3.0"/>
  <p:tag name="KSO_WM_UNIT_LAYERLEVEL" val="1"/>
  <p:tag name="KSO_WM_TEMPLATE_USER_THEME" val="1"/>
  <p:tag name="KSO_WM_UNIT_HIGHLIGHT" val="0"/>
  <p:tag name="KSO_WM_UNIT_COMPATIBLE" val="0"/>
  <p:tag name="KSO_WM_UNIT_DIAGRAM_ISNUMVISUAL" val="0"/>
  <p:tag name="KSO_WM_UNIT_DIAGRAM_ISREFERUNIT" val="0"/>
</p:tagLst>
</file>

<file path=ppt/tags/tag59.xml><?xml version="1.0" encoding="utf-8"?>
<p:tagLst xmlns:p="http://schemas.openxmlformats.org/presentationml/2006/main">
  <p:tag name="KSO_WM_UNIT_ID" val="_10**"/>
  <p:tag name="KSO_WM_BEAUTIFY_FLAG" val="#wm#"/>
  <p:tag name="KSO_WM_TAG_VERSION" val="3.0"/>
  <p:tag name="KSO_WM_UNIT_LAYERLEVEL" val="1"/>
  <p:tag name="KSO_WM_TEMPLATE_USER_THEME" val="1"/>
  <p:tag name="KSO_WM_UNIT_HIGHLIGHT" val="0"/>
  <p:tag name="KSO_WM_UNIT_COMPATIBLE" val="0"/>
  <p:tag name="KSO_WM_UNIT_DIAGRAM_ISNUMVISUAL" val="0"/>
  <p:tag name="KSO_WM_UNIT_DIAGRAM_ISREFERUNIT" val="0"/>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6"/>
  <p:tag name="KSO_WM_UNIT_LAYERLEVEL" val="1"/>
  <p:tag name="KSO_WM_TAG_VERSION" val="3.0"/>
  <p:tag name="KSO_WM_BEAUTIFY_FLAG" val="#wm#"/>
  <p:tag name="KSO_WM_UNIT_TYPE" val="i"/>
  <p:tag name="KSO_WM_UNIT_INDEX" val="6"/>
</p:tagLst>
</file>

<file path=ppt/tags/tag60.xml><?xml version="1.0" encoding="utf-8"?>
<p:tagLst xmlns:p="http://schemas.openxmlformats.org/presentationml/2006/main">
  <p:tag name="KSO_WM_UNIT_TYPE" val="b"/>
  <p:tag name="KSO_WM_UNIT_INDEX" val="1"/>
  <p:tag name="KSO_WM_UNIT_ID" val="_10*b*1"/>
  <p:tag name="KSO_WM_BEAUTIFY_FLAG" val="#wm#"/>
  <p:tag name="KSO_WM_TAG_VERSION" val="3.0"/>
  <p:tag name="KSO_WM_UNIT_LAYERLEVEL" val="1"/>
  <p:tag name="KSO_WM_TEMPLATE_USER_THEME" val="1"/>
  <p:tag name="KSO_WM_UNIT_TEXT_LAYER_COUNT" val="1"/>
  <p:tag name="KSO_WM_UNIT_NOCLEAR" val="0"/>
  <p:tag name="KSO_WM_UNIT_HIGHLIGHT" val="0"/>
  <p:tag name="KSO_WM_UNIT_COMPATIBLE" val="0"/>
  <p:tag name="KSO_WM_UNIT_DIAGRAM_ISNUMVISUAL" val="0"/>
  <p:tag name="KSO_WM_UNIT_DIAGRAM_ISREFERUNIT" val="0"/>
  <p:tag name="KSO_WM_UNIT_ISCONTENTSTITLE" val="0"/>
  <p:tag name="KSO_WM_UNIT_ISNUMDGMTITLE" val="0"/>
  <p:tag name="KSO_WM_UNIT_PRESET_TEXT" val="单击此处编辑副标题"/>
</p:tagLst>
</file>

<file path=ppt/tags/tag61.xml><?xml version="1.0" encoding="utf-8"?>
<p:tagLst xmlns:p="http://schemas.openxmlformats.org/presentationml/2006/main">
  <p:tag name="KSO_WM_UNIT_TYPE" val="a"/>
  <p:tag name="KSO_WM_UNIT_INDEX" val="1"/>
  <p:tag name="KSO_WM_UNIT_ID" val="_10*a*1"/>
  <p:tag name="KSO_WM_BEAUTIFY_FLAG" val="#wm#"/>
  <p:tag name="KSO_WM_TAG_VERSION" val="3.0"/>
  <p:tag name="KSO_WM_UNIT_LAYERLEVEL" val="1"/>
  <p:tag name="KSO_WM_TEMPLATE_USER_THEME" val="1"/>
  <p:tag name="KSO_WM_UNIT_ISCONTENTSTITLE" val="0"/>
  <p:tag name="KSO_WM_UNIT_ISNUMDGMTITLE" val="0"/>
  <p:tag name="KSO_WM_UNIT_PRESET_TEXT_INDEX" val="-1"/>
  <p:tag name="KSO_WM_UNIT_PRESET_TEXT_LEN" val="0"/>
  <p:tag name="KSO_WM_UNIT_NOCLEAR" val="0"/>
  <p:tag name="KSO_WM_UNIT_HIGHLIGHT" val="0"/>
  <p:tag name="KSO_WM_UNIT_COMPATIBLE" val="0"/>
  <p:tag name="KSO_WM_UNIT_DIAGRAM_ISNUMVISUAL" val="0"/>
  <p:tag name="KSO_WM_UNIT_DIAGRAM_ISREFERUNIT" val="0"/>
</p:tagLst>
</file>

<file path=ppt/tags/tag62.xml><?xml version="1.0" encoding="utf-8"?>
<p:tagLst xmlns:p="http://schemas.openxmlformats.org/presentationml/2006/main">
  <p:tag name="KSO_WM_UNIT_TYPE" val="i"/>
  <p:tag name="KSO_WM_UNIT_INDEX" val="7"/>
  <p:tag name="KSO_WM_BEAUTIFY_FLAG" val="#wm#"/>
  <p:tag name="KSO_WM_TAG_VERSION" val="3.0"/>
  <p:tag name="LAYOUTZORDER" val="3"/>
  <p:tag name="KSO_WM_UNIT_ID" val="_11*i*7"/>
  <p:tag name="KSO_WM_UNIT_LAYERLEVEL" val="1"/>
  <p:tag name="KSO_WM_TEMPLATE_USER_THEME" val="1"/>
  <p:tag name="KSO_WM_UNIT_HIGHLIGHT" val="0"/>
  <p:tag name="KSO_WM_UNIT_COMPATIBLE" val="0"/>
  <p:tag name="KSO_WM_UNIT_DIAGRAM_ISNUMVISUAL" val="0"/>
  <p:tag name="KSO_WM_UNIT_DIAGRAM_ISREFERUNIT" val="0"/>
</p:tagLst>
</file>

<file path=ppt/tags/tag63.xml><?xml version="1.0" encoding="utf-8"?>
<p:tagLst xmlns:p="http://schemas.openxmlformats.org/presentationml/2006/main">
  <p:tag name="KSO_WM_UNIT_TYPE" val="i"/>
  <p:tag name="KSO_WM_UNIT_INDEX" val="10"/>
  <p:tag name="KSO_WM_BEAUTIFY_FLAG" val="#wm#"/>
  <p:tag name="KSO_WM_TAG_VERSION" val="3.0"/>
  <p:tag name="LAYOUTZORDER" val="4"/>
  <p:tag name="KSO_WM_UNIT_ID" val="_11*i*10"/>
  <p:tag name="KSO_WM_UNIT_LAYERLEVEL" val="1"/>
  <p:tag name="KSO_WM_TEMPLATE_USER_THEME" val="1"/>
  <p:tag name="KSO_WM_UNIT_HIGHLIGHT" val="0"/>
  <p:tag name="KSO_WM_UNIT_COMPATIBLE" val="0"/>
  <p:tag name="KSO_WM_UNIT_DIAGRAM_ISNUMVISUAL" val="0"/>
  <p:tag name="KSO_WM_UNIT_DIAGRAM_ISREFERUNIT" val="0"/>
</p:tagLst>
</file>

<file path=ppt/tags/tag64.xml><?xml version="1.0" encoding="utf-8"?>
<p:tagLst xmlns:p="http://schemas.openxmlformats.org/presentationml/2006/main">
  <p:tag name="KSO_WM_UNIT_TYPE" val="i"/>
  <p:tag name="KSO_WM_UNIT_INDEX" val="5"/>
  <p:tag name="KSO_WM_BEAUTIFY_FLAG" val="#wm#"/>
  <p:tag name="KSO_WM_TAG_VERSION" val="3.0"/>
  <p:tag name="LAYOUTZORDER" val="6"/>
  <p:tag name="KSO_WM_UNIT_ID" val="_11*i*5"/>
  <p:tag name="KSO_WM_UNIT_LAYERLEVEL" val="1"/>
  <p:tag name="KSO_WM_TEMPLATE_USER_THEME" val="1"/>
  <p:tag name="KSO_WM_UNIT_HIGHLIGHT" val="0"/>
  <p:tag name="KSO_WM_UNIT_COMPATIBLE" val="0"/>
  <p:tag name="KSO_WM_UNIT_DIAGRAM_ISNUMVISUAL" val="0"/>
  <p:tag name="KSO_WM_UNIT_DIAGRAM_ISREFERUNIT" val="0"/>
</p:tagLst>
</file>

<file path=ppt/tags/tag65.xml><?xml version="1.0" encoding="utf-8"?>
<p:tagLst xmlns:p="http://schemas.openxmlformats.org/presentationml/2006/main">
  <p:tag name="KSO_WM_UNIT_TYPE" val="i"/>
  <p:tag name="KSO_WM_UNIT_INDEX" val="8"/>
  <p:tag name="KSO_WM_BEAUTIFY_FLAG" val="#wm#"/>
  <p:tag name="KSO_WM_TAG_VERSION" val="3.0"/>
  <p:tag name="LAYOUTZORDER" val="7"/>
  <p:tag name="KSO_WM_UNIT_ID" val="_11*i*8"/>
  <p:tag name="KSO_WM_UNIT_LAYERLEVEL" val="1"/>
  <p:tag name="KSO_WM_TEMPLATE_USER_THEME" val="1"/>
  <p:tag name="KSO_WM_UNIT_HIGHLIGHT" val="0"/>
  <p:tag name="KSO_WM_UNIT_COMPATIBLE" val="0"/>
  <p:tag name="KSO_WM_UNIT_DIAGRAM_ISNUMVISUAL" val="0"/>
  <p:tag name="KSO_WM_UNIT_DIAGRAM_ISREFERUNIT" val="0"/>
</p:tagLst>
</file>

<file path=ppt/tags/tag66.xml><?xml version="1.0" encoding="utf-8"?>
<p:tagLst xmlns:p="http://schemas.openxmlformats.org/presentationml/2006/main">
  <p:tag name="KSO_WM_UNIT_TYPE" val="i"/>
  <p:tag name="KSO_WM_UNIT_INDEX" val="9"/>
  <p:tag name="KSO_WM_BEAUTIFY_FLAG" val="#wm#"/>
  <p:tag name="KSO_WM_TAG_VERSION" val="3.0"/>
  <p:tag name="LAYOUTZORDER" val="8"/>
  <p:tag name="KSO_WM_UNIT_ID" val="_11*i*9"/>
  <p:tag name="KSO_WM_UNIT_LAYERLEVEL" val="1"/>
  <p:tag name="KSO_WM_TEMPLATE_USER_THEME" val="1"/>
  <p:tag name="KSO_WM_UNIT_HIGHLIGHT" val="0"/>
  <p:tag name="KSO_WM_UNIT_COMPATIBLE" val="0"/>
  <p:tag name="KSO_WM_UNIT_DIAGRAM_ISNUMVISUAL" val="0"/>
  <p:tag name="KSO_WM_UNIT_DIAGRAM_ISREFERUNIT" val="0"/>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6"/>
  <p:tag name="KSO_WM_UNIT_LAYERLEVEL" val="1"/>
  <p:tag name="KSO_WM_TAG_VERSION" val="3.0"/>
  <p:tag name="KSO_WM_BEAUTIFY_FLAG" val="#wm#"/>
  <p:tag name="KSO_WM_UNIT_TYPE" val="i"/>
  <p:tag name="KSO_WM_UNIT_INDEX" val="6"/>
</p:tagLst>
</file>

<file path=ppt/tags/tag68.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5"/>
</p:tagLst>
</file>

<file path=ppt/tags/tag69.xml><?xml version="1.0" encoding="utf-8"?>
<p:tagLst xmlns:p="http://schemas.openxmlformats.org/presentationml/2006/main">
  <p:tag name="KSO_WM_UNIT_TYPE" val="f"/>
  <p:tag name="KSO_WM_UNIT_INDEX" val="1"/>
  <p:tag name="KSO_WM_BEAUTIFY_FLAG" val="#wm#"/>
  <p:tag name="KSO_WM_TAG_VERSION" val="3.0"/>
  <p:tag name="KSO_WM_UNIT_PRESET_TEXT" val="日期"/>
  <p:tag name="KSO_WM_UNIT_ID" val="_1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8"/>
  <p:tag name="KSO_WM_UNIT_SUBTYPE" val="c"/>
  <p:tag name="KSO_WM_UNIT_TEXT_LAYER_COUNT" val="1"/>
</p:tagLst>
</file>

<file path=ppt/tags/tag7.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5"/>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f*2"/>
  <p:tag name="KSO_WM_UNIT_LAYERLEVEL" val="1"/>
  <p:tag name="KSO_WM_TAG_VERSION" val="3.0"/>
  <p:tag name="KSO_WM_BEAUTIFY_FLAG" val="#wm#"/>
  <p:tag name="KSO_WM_UNIT_SUBTYPE" val="b"/>
  <p:tag name="KSO_WM_UNIT_PRESET_TEXT" val="署名"/>
  <p:tag name="KSO_WM_UNIT_NOCLEAR" val="0"/>
  <p:tag name="KSO_WM_UNIT_VALUE" val="24"/>
  <p:tag name="KSO_WM_UNIT_TYPE" val="f"/>
  <p:tag name="KSO_WM_UNIT_INDEX" val="2"/>
  <p:tag name="KSO_WM_UNIT_TEXT_LAYER_COUNT" val="1"/>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1"/>
  <p:tag name="KSO_WM_UNIT_LAYERLEVEL" val="1"/>
  <p:tag name="KSO_WM_TAG_VERSION" val="3.0"/>
  <p:tag name="KSO_WM_BEAUTIFY_FLAG" val="#wm#"/>
  <p:tag name="KSO_WM_UNIT_TYPE" val="i"/>
  <p:tag name="KSO_WM_UNIT_INDEX" val="1"/>
</p:tagLst>
</file>

<file path=ppt/tags/tag72.xml><?xml version="1.0" encoding="utf-8"?>
<p:tagLst xmlns:p="http://schemas.openxmlformats.org/presentationml/2006/main">
  <p:tag name="KSO_WM_UNIT_TYPE" val="i"/>
  <p:tag name="KSO_WM_UNIT_INDEX" val="2"/>
  <p:tag name="KSO_WM_UNIT_ID" val="_0*i*2"/>
  <p:tag name="KSO_WM_BEAUTIFY_FLAG" val="#wm#"/>
  <p:tag name="KSO_WM_TAG_VERSION" val="3.0"/>
  <p:tag name="KSO_WM_UNIT_LAYERLEVEL" val="1"/>
  <p:tag name="KSO_WM_TEMPLATE_USER_THEME" val="1"/>
  <p:tag name="KSO_WM_UNIT_HIGHLIGHT" val="0"/>
  <p:tag name="KSO_WM_UNIT_COMPATIBLE" val="0"/>
  <p:tag name="KSO_WM_UNIT_DIAGRAM_ISNUMVISUAL" val="0"/>
  <p:tag name="KSO_WM_UNIT_DIAGRAM_ISREFERUNIT" val="0"/>
</p:tagLst>
</file>

<file path=ppt/tags/tag73.xml><?xml version="1.0" encoding="utf-8"?>
<p:tagLst xmlns:p="http://schemas.openxmlformats.org/presentationml/2006/main">
  <p:tag name="KSO_WM_UNIT_TYPE" val="i"/>
  <p:tag name="KSO_WM_UNIT_INDEX" val="3"/>
  <p:tag name="KSO_WM_UNIT_ID" val="_0*i*3"/>
  <p:tag name="KSO_WM_BEAUTIFY_FLAG" val="#wm#"/>
  <p:tag name="KSO_WM_TAG_VERSION" val="3.0"/>
  <p:tag name="KSO_WM_UNIT_LAYERLEVEL" val="1"/>
  <p:tag name="KSO_WM_TEMPLATE_USER_THEME" val="1"/>
  <p:tag name="KSO_WM_UNIT_HIGHLIGHT" val="0"/>
  <p:tag name="KSO_WM_UNIT_COMPATIBLE" val="0"/>
  <p:tag name="KSO_WM_UNIT_DIAGRAM_ISNUMVISUAL" val="0"/>
  <p:tag name="KSO_WM_UNIT_DIAGRAM_ISREFERUNIT" val="0"/>
</p:tagLst>
</file>

<file path=ppt/tags/tag74.xml><?xml version="1.0" encoding="utf-8"?>
<p:tagLst xmlns:p="http://schemas.openxmlformats.org/presentationml/2006/main">
  <p:tag name="KSO_WM_UNIT_TYPE" val="i"/>
  <p:tag name="KSO_WM_UNIT_INDEX" val="4"/>
  <p:tag name="KSO_WM_UNIT_ID" val="_0*i*4"/>
  <p:tag name="KSO_WM_BEAUTIFY_FLAG" val="#wm#"/>
  <p:tag name="KSO_WM_TAG_VERSION" val="3.0"/>
  <p:tag name="KSO_WM_UNIT_LAYERLEVEL" val="1"/>
  <p:tag name="KSO_WM_TEMPLATE_USER_THEME" val="1"/>
  <p:tag name="KSO_WM_UNIT_HIGHLIGHT" val="0"/>
  <p:tag name="KSO_WM_UNIT_COMPATIBLE" val="0"/>
  <p:tag name="KSO_WM_UNIT_DIAGRAM_ISNUMVISUAL" val="0"/>
  <p:tag name="KSO_WM_UNIT_DIAGRAM_ISREFERUNIT" val="0"/>
</p:tagLst>
</file>

<file path=ppt/tags/tag75.xml><?xml version="1.0" encoding="utf-8"?>
<p:tagLst xmlns:p="http://schemas.openxmlformats.org/presentationml/2006/main">
  <p:tag name="KSO_WM_UNIT_ID" val="_0**"/>
  <p:tag name="KSO_WM_BEAUTIFY_FLAG" val="#wm#"/>
  <p:tag name="KSO_WM_TAG_VERSION" val="3.0"/>
  <p:tag name="KSO_WM_UNIT_LAYERLEVEL" val="1"/>
  <p:tag name="KSO_WM_TEMPLATE_USER_THEME" val="1"/>
  <p:tag name="KSO_WM_UNIT_HIGHLIGHT" val="0"/>
  <p:tag name="KSO_WM_UNIT_COMPATIBLE" val="0"/>
  <p:tag name="KSO_WM_UNIT_DIAGRAM_ISNUMVISUAL" val="0"/>
  <p:tag name="KSO_WM_UNIT_DIAGRAM_ISREFERUNIT" val="0"/>
</p:tagLst>
</file>

<file path=ppt/tags/tag76.xml><?xml version="1.0" encoding="utf-8"?>
<p:tagLst xmlns:p="http://schemas.openxmlformats.org/presentationml/2006/main">
  <p:tag name="KSO_WM_UNIT_ID" val="_0**"/>
  <p:tag name="KSO_WM_BEAUTIFY_FLAG" val="#wm#"/>
  <p:tag name="KSO_WM_TAG_VERSION" val="3.0"/>
  <p:tag name="KSO_WM_UNIT_LAYERLEVEL" val="1"/>
  <p:tag name="KSO_WM_TEMPLATE_USER_THEME" val="1"/>
  <p:tag name="KSO_WM_UNIT_HIGHLIGHT" val="0"/>
  <p:tag name="KSO_WM_UNIT_COMPATIBLE" val="0"/>
  <p:tag name="KSO_WM_UNIT_DIAGRAM_ISNUMVISUAL" val="0"/>
  <p:tag name="KSO_WM_UNIT_DIAGRAM_ISREFERUNIT" val="0"/>
</p:tagLst>
</file>

<file path=ppt/tags/tag77.xml><?xml version="1.0" encoding="utf-8"?>
<p:tagLst xmlns:p="http://schemas.openxmlformats.org/presentationml/2006/main">
  <p:tag name="KSO_WM_UNIT_ID" val="_0**"/>
  <p:tag name="KSO_WM_BEAUTIFY_FLAG" val="#wm#"/>
  <p:tag name="KSO_WM_TAG_VERSION" val="3.0"/>
  <p:tag name="KSO_WM_UNIT_LAYERLEVEL" val="1"/>
  <p:tag name="KSO_WM_TEMPLATE_USER_THEME" val="1"/>
  <p:tag name="KSO_WM_UNIT_HIGHLIGHT" val="0"/>
  <p:tag name="KSO_WM_UNIT_COMPATIBLE" val="0"/>
  <p:tag name="KSO_WM_UNIT_DIAGRAM_ISNUMVISUAL" val="0"/>
  <p:tag name="KSO_WM_UNIT_DIAGRAM_ISREFERUNIT" val="0"/>
</p:tagLst>
</file>

<file path=ppt/tags/tag78.xml><?xml version="1.0" encoding="utf-8"?>
<p:tagLst xmlns:p="http://schemas.openxmlformats.org/presentationml/2006/main">
  <p:tag name="KSO_WM_UNIT_TYPE" val="f"/>
  <p:tag name="KSO_WM_UNIT_INDEX" val="1"/>
  <p:tag name="KSO_WM_UNIT_ID" val="_0*f*1"/>
  <p:tag name="KSO_WM_BEAUTIFY_FLAG" val="#wm#"/>
  <p:tag name="KSO_WM_TAG_VERSION" val="1.0"/>
  <p:tag name="KSO_WM_UNIT_LAYERLEVEL" val="1"/>
  <p:tag name="KSO_WM_TEMPLATE_USER_THEME" val="1"/>
  <p:tag name="KSO_WM_UNIT_SUBTYPE" val="a"/>
  <p:tag name="KSO_WM_UNIT_TEXT_LAYER_COUNT" val="5"/>
  <p:tag name="KSO_WM_UNIT_NOCLEAR" val="0"/>
  <p:tag name="KSO_WM_UNIT_HIGHLIGHT" val="0"/>
  <p:tag name="KSO_WM_UNIT_COMPATIBLE" val="0"/>
  <p:tag name="KSO_WM_UNIT_DIAGRAM_ISNUMVISUAL" val="0"/>
  <p:tag name="KSO_WM_UNIT_DIAGRAM_ISREFERUNIT" val="0"/>
  <p:tag name="KSO_WM_UNIT_PRESET_TEXT" val="单击此处编辑母版文本样式&#10;第二级&#10;第三级&#10;第四级&#10;第五级"/>
  <p:tag name="KSO_WM_UNIT_VALUE" val="340"/>
  <p:tag name="KSO_WM_TEMPLATE_CATEGORY" val="custom"/>
  <p:tag name="KSO_WM_TEMPLATE_INDEX" val="40494986"/>
</p:tagLst>
</file>

<file path=ppt/tags/tag79.xml><?xml version="1.0" encoding="utf-8"?>
<p:tagLst xmlns:p="http://schemas.openxmlformats.org/presentationml/2006/main">
  <p:tag name="KSO_WM_UNIT_TYPE" val="a"/>
  <p:tag name="KSO_WM_UNIT_INDEX" val="1"/>
  <p:tag name="KSO_WM_UNIT_ID" val="_0*a*1"/>
  <p:tag name="KSO_WM_BEAUTIFY_FLAG" val="#wm#"/>
  <p:tag name="KSO_WM_TAG_VERSION" val="3.0"/>
  <p:tag name="KSO_WM_UNIT_LAYERLEVEL" val="1"/>
  <p:tag name="KSO_WM_TEMPLATE_USER_THEME" val="1"/>
  <p:tag name="KSO_WM_UNIT_ISCONTENTSTITLE" val="0"/>
  <p:tag name="KSO_WM_UNIT_ISNUMDGMTITLE" val="0"/>
  <p:tag name="KSO_WM_UNIT_PRESET_TEXT_INDEX" val="-1"/>
  <p:tag name="KSO_WM_UNIT_PRESET_TEXT_LEN" val="0"/>
  <p:tag name="KSO_WM_UNIT_NOCLEAR" val="0"/>
  <p:tag name="KSO_WM_UNIT_HIGHLIGHT" val="0"/>
  <p:tag name="KSO_WM_UNIT_COMPATIBLE" val="0"/>
  <p:tag name="KSO_WM_UNIT_DIAGRAM_ISNUMVISUAL" val="0"/>
  <p:tag name="KSO_WM_UNIT_DIAGRAM_ISREFERUNIT" val="0"/>
  <p:tag name="KSO_WM_TEMPLATE_CATEGORY" val="custom"/>
  <p:tag name="KSO_WM_TEMPLATE_INDEX" val="40494986"/>
</p:tagLst>
</file>

<file path=ppt/tags/tag8.xml><?xml version="1.0" encoding="utf-8"?>
<p:tagLst xmlns:p="http://schemas.openxmlformats.org/presentationml/2006/main">
  <p:tag name="KSO_WM_UNIT_TYPE" val="f"/>
  <p:tag name="KSO_WM_UNIT_INDEX" val="1"/>
  <p:tag name="KSO_WM_BEAUTIFY_FLAG" val="#wm#"/>
  <p:tag name="KSO_WM_TAG_VERSION" val="3.0"/>
  <p:tag name="KSO_WM_UNIT_PRESET_TEXT" val="日期"/>
  <p:tag name="KSO_WM_UNIT_ID" val="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8"/>
  <p:tag name="KSO_WM_UNIT_SUBTYPE" val="c"/>
  <p:tag name="KSO_WM_UNIT_TEXT_LAYER_COUNT" val="1"/>
</p:tagLst>
</file>

<file path=ppt/tags/tag80.xml><?xml version="1.0" encoding="utf-8"?>
<p:tagLst xmlns:p="http://schemas.openxmlformats.org/presentationml/2006/main">
  <p:tag name="KSO_WM_TEMPLATE_THUMBS_INDEX" val="1、9"/>
  <p:tag name="KSO_WM_BEAUTIFY_FLAG" val="#wm#"/>
  <p:tag name="KSO_WM_TEMPLATE_CATEGORY" val="custom"/>
  <p:tag name="KSO_WM_TEMPLATE_USER_THEME" val="1"/>
  <p:tag name="KSO_WM_TEMPLATE_SUBCATEGORY" val="29"/>
  <p:tag name="KSO_WM_TEMPLATE_MASTER_TYPE" val="0"/>
  <p:tag name="KSO_WM_TEMPLATE_COLOR_TYPE" val="0"/>
  <p:tag name="KSO_WM_TAG_VERSION" val="3.0"/>
  <p:tag name="KSO_WM_TEMPLATE_INDEX" val="40494986"/>
</p:tagLst>
</file>

<file path=ppt/tags/tag81.xml><?xml version="1.0" encoding="utf-8"?>
<p:tagLst xmlns:p="http://schemas.openxmlformats.org/presentationml/2006/main">
  <p:tag name="KSO_WM_UNIT_TYPE" val="i"/>
  <p:tag name="KSO_WM_UNIT_INDEX" val="7"/>
  <p:tag name="KSO_WM_BEAUTIFY_FLAG" val="#wm#"/>
  <p:tag name="KSO_WM_TAG_VERSION" val="3.0"/>
  <p:tag name="LAYOUTZORDER" val="3"/>
  <p:tag name="KSO_WM_UNIT_ID" val="_1*i*7"/>
  <p:tag name="KSO_WM_UNIT_LAYERLEVEL" val="1"/>
  <p:tag name="KSO_WM_TEMPLATE_USER_THEME" val="1"/>
  <p:tag name="KSO_WM_UNIT_HIGHLIGHT" val="0"/>
  <p:tag name="KSO_WM_UNIT_COMPATIBLE" val="0"/>
  <p:tag name="KSO_WM_UNIT_DIAGRAM_ISNUMVISUAL" val="0"/>
  <p:tag name="KSO_WM_UNIT_DIAGRAM_ISREFERUNIT" val="0"/>
</p:tagLst>
</file>

<file path=ppt/tags/tag82.xml><?xml version="1.0" encoding="utf-8"?>
<p:tagLst xmlns:p="http://schemas.openxmlformats.org/presentationml/2006/main">
  <p:tag name="KSO_WM_UNIT_TYPE" val="i"/>
  <p:tag name="KSO_WM_UNIT_INDEX" val="5"/>
  <p:tag name="KSO_WM_BEAUTIFY_FLAG" val="#wm#"/>
  <p:tag name="KSO_WM_TAG_VERSION" val="3.0"/>
  <p:tag name="LAYOUTZORDER" val="6"/>
  <p:tag name="KSO_WM_UNIT_ID" val="_1*i*5"/>
  <p:tag name="KSO_WM_UNIT_LAYERLEVEL" val="1"/>
  <p:tag name="KSO_WM_TEMPLATE_USER_THEME" val="1"/>
  <p:tag name="KSO_WM_UNIT_HIGHLIGHT" val="0"/>
  <p:tag name="KSO_WM_UNIT_COMPATIBLE" val="0"/>
  <p:tag name="KSO_WM_UNIT_DIAGRAM_ISNUMVISUAL" val="0"/>
  <p:tag name="KSO_WM_UNIT_DIAGRAM_ISREFERUNIT" val="0"/>
</p:tagLst>
</file>

<file path=ppt/tags/tag83.xml><?xml version="1.0" encoding="utf-8"?>
<p:tagLst xmlns:p="http://schemas.openxmlformats.org/presentationml/2006/main">
  <p:tag name="KSO_WM_UNIT_TYPE" val="i"/>
  <p:tag name="KSO_WM_UNIT_INDEX" val="10"/>
  <p:tag name="KSO_WM_BEAUTIFY_FLAG" val="#wm#"/>
  <p:tag name="KSO_WM_TAG_VERSION" val="3.0"/>
  <p:tag name="LAYOUTZORDER" val="4"/>
  <p:tag name="KSO_WM_UNIT_ID" val="_1*i*10"/>
  <p:tag name="KSO_WM_UNIT_LAYERLEVEL" val="1"/>
  <p:tag name="KSO_WM_TEMPLATE_USER_THEME" val="1"/>
  <p:tag name="KSO_WM_UNIT_HIGHLIGHT" val="0"/>
  <p:tag name="KSO_WM_UNIT_COMPATIBLE" val="0"/>
  <p:tag name="KSO_WM_UNIT_DIAGRAM_ISNUMVISUAL" val="0"/>
  <p:tag name="KSO_WM_UNIT_DIAGRAM_ISREFERUNIT" val="0"/>
</p:tagLst>
</file>

<file path=ppt/tags/tag84.xml><?xml version="1.0" encoding="utf-8"?>
<p:tagLst xmlns:p="http://schemas.openxmlformats.org/presentationml/2006/main">
  <p:tag name="KSO_WM_UNIT_TYPE" val="i"/>
  <p:tag name="KSO_WM_UNIT_INDEX" val="8"/>
  <p:tag name="KSO_WM_BEAUTIFY_FLAG" val="#wm#"/>
  <p:tag name="KSO_WM_TAG_VERSION" val="3.0"/>
  <p:tag name="LAYOUTZORDER" val="7"/>
  <p:tag name="KSO_WM_UNIT_ID" val="_1*i*8"/>
  <p:tag name="KSO_WM_UNIT_LAYERLEVEL" val="1"/>
  <p:tag name="KSO_WM_TEMPLATE_USER_THEME" val="1"/>
  <p:tag name="KSO_WM_UNIT_HIGHLIGHT" val="0"/>
  <p:tag name="KSO_WM_UNIT_COMPATIBLE" val="0"/>
  <p:tag name="KSO_WM_UNIT_DIAGRAM_ISNUMVISUAL" val="0"/>
  <p:tag name="KSO_WM_UNIT_DIAGRAM_ISREFERUNIT" val="0"/>
</p:tagLst>
</file>

<file path=ppt/tags/tag85.xml><?xml version="1.0" encoding="utf-8"?>
<p:tagLst xmlns:p="http://schemas.openxmlformats.org/presentationml/2006/main">
  <p:tag name="KSO_WM_UNIT_TYPE" val="i"/>
  <p:tag name="KSO_WM_UNIT_INDEX" val="9"/>
  <p:tag name="KSO_WM_BEAUTIFY_FLAG" val="#wm#"/>
  <p:tag name="KSO_WM_TAG_VERSION" val="3.0"/>
  <p:tag name="LAYOUTZORDER" val="8"/>
  <p:tag name="KSO_WM_UNIT_ID" val="_1*i*9"/>
  <p:tag name="KSO_WM_UNIT_LAYERLEVEL" val="1"/>
  <p:tag name="KSO_WM_TEMPLATE_USER_THEME" val="1"/>
  <p:tag name="KSO_WM_UNIT_HIGHLIGHT" val="0"/>
  <p:tag name="KSO_WM_UNIT_COMPATIBLE" val="0"/>
  <p:tag name="KSO_WM_UNIT_DIAGRAM_ISNUMVISUAL" val="0"/>
  <p:tag name="KSO_WM_UNIT_DIAGRAM_ISREFERUNIT" val="0"/>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6"/>
  <p:tag name="KSO_WM_UNIT_LAYERLEVEL" val="1"/>
  <p:tag name="KSO_WM_TAG_VERSION" val="3.0"/>
  <p:tag name="KSO_WM_BEAUTIFY_FLAG" val="#wm#"/>
  <p:tag name="KSO_WM_UNIT_TYPE" val="i"/>
  <p:tag name="KSO_WM_UNIT_INDEX" val="6"/>
</p:tagLst>
</file>

<file path=ppt/tags/tag87.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5"/>
</p:tagLst>
</file>

<file path=ppt/tags/tag88.xml><?xml version="1.0" encoding="utf-8"?>
<p:tagLst xmlns:p="http://schemas.openxmlformats.org/presentationml/2006/main">
  <p:tag name="KSO_WM_UNIT_TYPE" val="f"/>
  <p:tag name="KSO_WM_UNIT_INDEX" val="1"/>
  <p:tag name="KSO_WM_BEAUTIFY_FLAG" val="#wm#"/>
  <p:tag name="KSO_WM_TAG_VERSION" val="3.0"/>
  <p:tag name="KSO_WM_UNIT_PRESET_TEXT" val="日期"/>
  <p:tag name="KSO_WM_UNIT_ID" val="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8"/>
  <p:tag name="KSO_WM_UNIT_SUBTYPE" val="c"/>
  <p:tag name="KSO_WM_UNIT_TEXT_LAYER_COUNT" val="1"/>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f*2"/>
  <p:tag name="KSO_WM_UNIT_LAYERLEVEL" val="1"/>
  <p:tag name="KSO_WM_TAG_VERSION" val="3.0"/>
  <p:tag name="KSO_WM_BEAUTIFY_FLAG" val="#wm#"/>
  <p:tag name="KSO_WM_UNIT_SUBTYPE" val="b"/>
  <p:tag name="KSO_WM_UNIT_PRESET_TEXT" val="署名"/>
  <p:tag name="KSO_WM_UNIT_NOCLEAR" val="0"/>
  <p:tag name="KSO_WM_UNIT_VALUE" val="24"/>
  <p:tag name="KSO_WM_UNIT_TYPE" val="f"/>
  <p:tag name="KSO_WM_UNIT_INDEX" val="2"/>
  <p:tag name="KSO_WM_UNIT_TEXT_LAYER_COUNT" val="1"/>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f*2"/>
  <p:tag name="KSO_WM_UNIT_LAYERLEVEL" val="1"/>
  <p:tag name="KSO_WM_TAG_VERSION" val="3.0"/>
  <p:tag name="KSO_WM_BEAUTIFY_FLAG" val="#wm#"/>
  <p:tag name="KSO_WM_UNIT_SUBTYPE" val="b"/>
  <p:tag name="KSO_WM_UNIT_PRESET_TEXT" val="署名"/>
  <p:tag name="KSO_WM_UNIT_NOCLEAR" val="0"/>
  <p:tag name="KSO_WM_UNIT_VALUE" val="24"/>
  <p:tag name="KSO_WM_UNIT_TYPE" val="f"/>
  <p:tag name="KSO_WM_UNIT_INDEX" val="2"/>
  <p:tag name="KSO_WM_UNIT_TEXT_LAYER_COUNT" val="1"/>
</p:tagLst>
</file>

<file path=ppt/tags/tag90.xml><?xml version="1.0" encoding="utf-8"?>
<p:tagLst xmlns:p="http://schemas.openxmlformats.org/presentationml/2006/main">
  <p:tag name="KSO_WM_UNIT_ID" val="_2**"/>
  <p:tag name="KSO_WM_BEAUTIFY_FLAG" val="#wm#"/>
  <p:tag name="KSO_WM_TAG_VERSION" val="3.0"/>
  <p:tag name="KSO_WM_UNIT_LAYERLEVEL" val="1"/>
  <p:tag name="KSO_WM_TEMPLATE_USER_THEME" val="1"/>
  <p:tag name="KSO_WM_UNIT_HIGHLIGHT" val="0"/>
  <p:tag name="KSO_WM_UNIT_COMPATIBLE" val="0"/>
  <p:tag name="KSO_WM_UNIT_DIAGRAM_ISNUMVISUAL" val="0"/>
  <p:tag name="KSO_WM_UNIT_DIAGRAM_ISREFERUNIT" val="0"/>
</p:tagLst>
</file>

<file path=ppt/tags/tag91.xml><?xml version="1.0" encoding="utf-8"?>
<p:tagLst xmlns:p="http://schemas.openxmlformats.org/presentationml/2006/main">
  <p:tag name="KSO_WM_UNIT_ID" val="_2**"/>
  <p:tag name="KSO_WM_BEAUTIFY_FLAG" val="#wm#"/>
  <p:tag name="KSO_WM_TAG_VERSION" val="3.0"/>
  <p:tag name="KSO_WM_UNIT_LAYERLEVEL" val="1"/>
  <p:tag name="KSO_WM_TEMPLATE_USER_THEME" val="1"/>
  <p:tag name="KSO_WM_UNIT_HIGHLIGHT" val="0"/>
  <p:tag name="KSO_WM_UNIT_COMPATIBLE" val="0"/>
  <p:tag name="KSO_WM_UNIT_DIAGRAM_ISNUMVISUAL" val="0"/>
  <p:tag name="KSO_WM_UNIT_DIAGRAM_ISREFERUNIT" val="0"/>
</p:tagLst>
</file>

<file path=ppt/tags/tag92.xml><?xml version="1.0" encoding="utf-8"?>
<p:tagLst xmlns:p="http://schemas.openxmlformats.org/presentationml/2006/main">
  <p:tag name="KSO_WM_UNIT_ID" val="_2**"/>
  <p:tag name="KSO_WM_BEAUTIFY_FLAG" val="#wm#"/>
  <p:tag name="KSO_WM_TAG_VERSION" val="3.0"/>
  <p:tag name="KSO_WM_UNIT_LAYERLEVEL" val="1"/>
  <p:tag name="KSO_WM_TEMPLATE_USER_THEME" val="1"/>
  <p:tag name="KSO_WM_UNIT_HIGHLIGHT" val="0"/>
  <p:tag name="KSO_WM_UNIT_COMPATIBLE" val="0"/>
  <p:tag name="KSO_WM_UNIT_DIAGRAM_ISNUMVISUAL" val="0"/>
  <p:tag name="KSO_WM_UNIT_DIAGRAM_ISREFERUNIT" val="0"/>
</p:tagLst>
</file>

<file path=ppt/tags/tag93.xml><?xml version="1.0" encoding="utf-8"?>
<p:tagLst xmlns:p="http://schemas.openxmlformats.org/presentationml/2006/main">
  <p:tag name="KSO_WM_UNIT_TYPE" val="f"/>
  <p:tag name="KSO_WM_UNIT_INDEX" val="1"/>
  <p:tag name="KSO_WM_UNIT_ID" val="_2*f*1"/>
  <p:tag name="KSO_WM_BEAUTIFY_FLAG" val="#wm#"/>
  <p:tag name="KSO_WM_TAG_VERSION" val="3.0"/>
  <p:tag name="KSO_WM_UNIT_LAYERLEVEL" val="1"/>
  <p:tag name="KSO_WM_TEMPLATE_USER_THEME" val="1"/>
  <p:tag name="KSO_WM_UNIT_SUBTYPE" val="a"/>
  <p:tag name="KSO_WM_UNIT_TEXT_LAYER_COUNT" val="5"/>
  <p:tag name="KSO_WM_UNIT_NOCLEAR" val="0"/>
  <p:tag name="KSO_WM_UNIT_HIGHLIGHT" val="0"/>
  <p:tag name="KSO_WM_UNIT_COMPATIBLE" val="0"/>
  <p:tag name="KSO_WM_UNIT_DIAGRAM_ISNUMVISUAL" val="0"/>
  <p:tag name="KSO_WM_UNIT_DIAGRAM_ISREFERUNIT" val="0"/>
  <p:tag name="KSO_WM_UNIT_PRESET_TEXT" val="单击此处编辑母版文本样式&#10;第二级&#10;第三级&#10;第四级&#10;第五级"/>
  <p:tag name="KSO_WM_UNIT_VALUE" val="340"/>
</p:tagLst>
</file>

<file path=ppt/tags/tag94.xml><?xml version="1.0" encoding="utf-8"?>
<p:tagLst xmlns:p="http://schemas.openxmlformats.org/presentationml/2006/main">
  <p:tag name="KSO_WM_UNIT_TYPE" val="a"/>
  <p:tag name="KSO_WM_UNIT_INDEX" val="1"/>
  <p:tag name="KSO_WM_UNIT_ID" val="_2*a*1"/>
  <p:tag name="KSO_WM_BEAUTIFY_FLAG" val="#wm#"/>
  <p:tag name="KSO_WM_TAG_VERSION" val="3.0"/>
  <p:tag name="KSO_WM_UNIT_LAYERLEVEL" val="1"/>
  <p:tag name="KSO_WM_TEMPLATE_USER_THEME" val="1"/>
  <p:tag name="KSO_WM_UNIT_ISCONTENTSTITLE" val="0"/>
  <p:tag name="KSO_WM_UNIT_ISNUMDGMTITLE" val="0"/>
  <p:tag name="KSO_WM_UNIT_PRESET_TEXT_INDEX" val="-1"/>
  <p:tag name="KSO_WM_UNIT_PRESET_TEXT_LEN" val="0"/>
  <p:tag name="KSO_WM_UNIT_NOCLEAR" val="0"/>
  <p:tag name="KSO_WM_UNIT_HIGHLIGHT" val="0"/>
  <p:tag name="KSO_WM_UNIT_COMPATIBLE" val="0"/>
  <p:tag name="KSO_WM_UNIT_DIAGRAM_ISNUMVISUAL" val="0"/>
  <p:tag name="KSO_WM_UNIT_DIAGRAM_ISREFERUNIT" val="0"/>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4"/>
  <p:tag name="KSO_WM_UNIT_LAYERLEVEL" val="1"/>
  <p:tag name="KSO_WM_TAG_VERSION" val="3.0"/>
  <p:tag name="KSO_WM_BEAUTIFY_FLAG" val="#wm#"/>
  <p:tag name="KSO_WM_UNIT_TYPE" val="i"/>
  <p:tag name="KSO_WM_UNIT_INDEX" val="4"/>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5"/>
  <p:tag name="KSO_WM_UNIT_LAYERLEVEL" val="1"/>
  <p:tag name="KSO_WM_TAG_VERSION" val="3.0"/>
  <p:tag name="KSO_WM_BEAUTIFY_FLAG" val="#wm#"/>
  <p:tag name="KSO_WM_UNIT_TYPE" val="i"/>
  <p:tag name="KSO_WM_UNIT_INDEX" val="5"/>
</p:tagLst>
</file>

<file path=ppt/tags/tag97.xml><?xml version="1.0" encoding="utf-8"?>
<p:tagLst xmlns:p="http://schemas.openxmlformats.org/presentationml/2006/main">
  <p:tag name="KSO_WM_UNIT_TYPE" val="i"/>
  <p:tag name="KSO_WM_UNIT_INDEX" val="4"/>
  <p:tag name="KSO_WM_BEAUTIFY_FLAG" val="#wm#"/>
  <p:tag name="KSO_WM_TAG_VERSION" val="3.0"/>
  <p:tag name="KSO_WM_UNIT_ISCONTENTSTITLE" val="1"/>
  <p:tag name="LAYOUTZORDER" val="4"/>
  <p:tag name="KSO_WM_UNIT_ID" val="_3*i*4"/>
  <p:tag name="KSO_WM_UNIT_LAYERLEVEL" val="1"/>
  <p:tag name="KSO_WM_TEMPLATE_USER_THEME" val="1"/>
  <p:tag name="KSO_WM_UNIT_HIGHLIGHT" val="0"/>
  <p:tag name="KSO_WM_UNIT_COMPATIBLE" val="0"/>
  <p:tag name="KSO_WM_UNIT_DIAGRAM_ISNUMVISUAL" val="0"/>
  <p:tag name="KSO_WM_UNIT_DIAGRAM_ISREFERUNIT" val="0"/>
</p:tagLst>
</file>

<file path=ppt/tags/tag98.xml><?xml version="1.0" encoding="utf-8"?>
<p:tagLst xmlns:p="http://schemas.openxmlformats.org/presentationml/2006/main">
  <p:tag name="KSO_WM_UNIT_TYPE" val="i"/>
  <p:tag name="KSO_WM_UNIT_INDEX" val="8"/>
  <p:tag name="KSO_WM_BEAUTIFY_FLAG" val="#wm#"/>
  <p:tag name="KSO_WM_TAG_VERSION" val="3.0"/>
  <p:tag name="KSO_WM_UNIT_ISCONTENTSTITLE" val="1"/>
  <p:tag name="LAYOUTZORDER" val="5"/>
  <p:tag name="KSO_WM_UNIT_ID" val="_3*i*8"/>
  <p:tag name="KSO_WM_UNIT_LAYERLEVEL" val="1"/>
  <p:tag name="KSO_WM_TEMPLATE_USER_THEME" val="1"/>
  <p:tag name="KSO_WM_UNIT_HIGHLIGHT" val="0"/>
  <p:tag name="KSO_WM_UNIT_COMPATIBLE" val="0"/>
  <p:tag name="KSO_WM_UNIT_DIAGRAM_ISNUMVISUAL" val="0"/>
  <p:tag name="KSO_WM_UNIT_DIAGRAM_ISREFERUNIT" val="0"/>
</p:tagLst>
</file>

<file path=ppt/tags/tag99.xml><?xml version="1.0" encoding="utf-8"?>
<p:tagLst xmlns:p="http://schemas.openxmlformats.org/presentationml/2006/main">
  <p:tag name="KSO_WM_UNIT_TYPE" val="i"/>
  <p:tag name="KSO_WM_UNIT_INDEX" val="7"/>
  <p:tag name="KSO_WM_BEAUTIFY_FLAG" val="#wm#"/>
  <p:tag name="KSO_WM_TAG_VERSION" val="3.0"/>
  <p:tag name="KSO_WM_UNIT_ISCONTENTSTITLE" val="1"/>
  <p:tag name="LAYOUTZORDER" val="32"/>
  <p:tag name="KSO_WM_UNIT_ID" val="_3*i*7"/>
  <p:tag name="KSO_WM_UNIT_LAYERLEVEL" val="1"/>
  <p:tag name="KSO_WM_TEMPLATE_USER_THEME" val="1"/>
  <p:tag name="KSO_WM_UNIT_HIGHLIGHT" val="0"/>
  <p:tag name="KSO_WM_UNIT_COMPATIBLE" val="0"/>
  <p:tag name="KSO_WM_UNIT_DIAGRAM_ISNUMVISUAL" val="0"/>
  <p:tag name="KSO_WM_UNIT_DIAGRAM_ISREFERUNIT" val="0"/>
</p:tagLst>
</file>

<file path=ppt/theme/theme1.xml><?xml version="1.0" encoding="utf-8"?>
<a:theme xmlns:a="http://schemas.openxmlformats.org/drawingml/2006/main" name="小清新波西米亚文艺宣传模板">
  <a:themeElements>
    <a:clrScheme name="自定义 354">
      <a:dk1>
        <a:srgbClr val="000000"/>
      </a:dk1>
      <a:lt1>
        <a:srgbClr val="FFFFFF"/>
      </a:lt1>
      <a:dk2>
        <a:srgbClr val="4A1D00"/>
      </a:dk2>
      <a:lt2>
        <a:srgbClr val="FFEAD9"/>
      </a:lt2>
      <a:accent1>
        <a:srgbClr val="E49478"/>
      </a:accent1>
      <a:accent2>
        <a:srgbClr val="7EA5D8"/>
      </a:accent2>
      <a:accent3>
        <a:srgbClr val="F67466"/>
      </a:accent3>
      <a:accent4>
        <a:srgbClr val="FEA762"/>
      </a:accent4>
      <a:accent5>
        <a:srgbClr val="6BBA5E"/>
      </a:accent5>
      <a:accent6>
        <a:srgbClr val="585D63"/>
      </a:accent6>
      <a:hlink>
        <a:srgbClr val="0563C1"/>
      </a:hlink>
      <a:folHlink>
        <a:srgbClr val="954F72"/>
      </a:folHlink>
    </a:clrScheme>
    <a:fontScheme name="自定义 7">
      <a:majorFont>
        <a:latin typeface="汉仪大宋简"/>
        <a:ea typeface="汉仪大宋简"/>
        <a:cs typeface=""/>
      </a:majorFont>
      <a:minorFont>
        <a:latin typeface="汉仪中宋简"/>
        <a:ea typeface="汉仪中宋简"/>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小清新波西米亚文艺宣传模板">
  <a:themeElements>
    <a:clrScheme name="自定义 354">
      <a:dk1>
        <a:srgbClr val="000000"/>
      </a:dk1>
      <a:lt1>
        <a:srgbClr val="FFFFFF"/>
      </a:lt1>
      <a:dk2>
        <a:srgbClr val="4A1D00"/>
      </a:dk2>
      <a:lt2>
        <a:srgbClr val="FFEAD9"/>
      </a:lt2>
      <a:accent1>
        <a:srgbClr val="E49478"/>
      </a:accent1>
      <a:accent2>
        <a:srgbClr val="7EA5D8"/>
      </a:accent2>
      <a:accent3>
        <a:srgbClr val="F67466"/>
      </a:accent3>
      <a:accent4>
        <a:srgbClr val="FEA762"/>
      </a:accent4>
      <a:accent5>
        <a:srgbClr val="6BBA5E"/>
      </a:accent5>
      <a:accent6>
        <a:srgbClr val="585D63"/>
      </a:accent6>
      <a:hlink>
        <a:srgbClr val="0563C1"/>
      </a:hlink>
      <a:folHlink>
        <a:srgbClr val="954F72"/>
      </a:folHlink>
    </a:clrScheme>
    <a:fontScheme name="自定义 7">
      <a:majorFont>
        <a:latin typeface="汉仪大宋简"/>
        <a:ea typeface="汉仪大宋简"/>
        <a:cs typeface=""/>
      </a:majorFont>
      <a:minorFont>
        <a:latin typeface="汉仪中宋简"/>
        <a:ea typeface="汉仪中宋简"/>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18436</Words>
  <Application>WPS 演示</Application>
  <PresentationFormat>宽屏</PresentationFormat>
  <Paragraphs>383</Paragraphs>
  <Slides>30</Slides>
  <Notes>0</Notes>
  <HiddenSlides>0</HiddenSlides>
  <MMClips>0</MMClips>
  <ScaleCrop>false</ScaleCrop>
  <HeadingPairs>
    <vt:vector size="6" baseType="variant">
      <vt:variant>
        <vt:lpstr>已用的字体</vt:lpstr>
      </vt:variant>
      <vt:variant>
        <vt:i4>17</vt:i4>
      </vt:variant>
      <vt:variant>
        <vt:lpstr>主题</vt:lpstr>
      </vt:variant>
      <vt:variant>
        <vt:i4>2</vt:i4>
      </vt:variant>
      <vt:variant>
        <vt:lpstr>幻灯片标题</vt:lpstr>
      </vt:variant>
      <vt:variant>
        <vt:i4>30</vt:i4>
      </vt:variant>
    </vt:vector>
  </HeadingPairs>
  <TitlesOfParts>
    <vt:vector size="49" baseType="lpstr">
      <vt:lpstr>Arial</vt:lpstr>
      <vt:lpstr>宋体</vt:lpstr>
      <vt:lpstr>Wingdings</vt:lpstr>
      <vt:lpstr>汉仪大宋简</vt:lpstr>
      <vt:lpstr>Times New Roman</vt:lpstr>
      <vt:lpstr>Times New Roman</vt:lpstr>
      <vt:lpstr>Arial Black</vt:lpstr>
      <vt:lpstr>Arial</vt:lpstr>
      <vt:lpstr>ui-sans-serif</vt:lpstr>
      <vt:lpstr>汉仪中宋简</vt:lpstr>
      <vt:lpstr>微软雅黑</vt:lpstr>
      <vt:lpstr>Arial Unicode MS</vt:lpstr>
      <vt:lpstr>Calibri</vt:lpstr>
      <vt:lpstr>方正楷体简体</vt:lpstr>
      <vt:lpstr>Segoe Print</vt:lpstr>
      <vt:lpstr>HelveticaNeue</vt:lpstr>
      <vt:lpstr>华文新魏</vt:lpstr>
      <vt:lpstr>小清新波西米亚文艺宣传模板</vt:lpstr>
      <vt:lpstr>1_小清新波西米亚文艺宣传模板</vt:lpstr>
      <vt:lpstr>PowerPoint 演示文稿</vt:lpstr>
      <vt:lpstr>PowerPoint 演示文稿</vt:lpstr>
      <vt:lpstr>PowerPoint 演示文稿</vt:lpstr>
      <vt:lpstr>Story Recap Video</vt:lpstr>
      <vt:lpstr>PowerPoint 演示文稿</vt:lpstr>
      <vt:lpstr>Story Mountain Analysis</vt:lpstr>
      <vt:lpstr>PowerPoint 演示文稿</vt:lpstr>
      <vt:lpstr>PowerPoint 演示文稿</vt:lpstr>
      <vt:lpstr>PowerPoint 演示文稿</vt:lpstr>
      <vt:lpstr>PowerPoint 演示文稿</vt:lpstr>
      <vt:lpstr>PowerPoint 演示文稿</vt:lpstr>
      <vt:lpstr>PowerPoint 演示文稿</vt:lpstr>
      <vt:lpstr>Expand details related to "five senses" : Within the established continuation framework, infer what the characters see, hear, say, do, think/feel based on the plot development. Add 5-8 multi-angle detailed descriptions reasonably in each paragraph to make the continuation more vivid.</vt:lpstr>
      <vt:lpstr>Appreciate the "Five-Sense" Details in the Model Essay</vt:lpstr>
      <vt:lpstr>Appreciate the "Five-Sense" Details in the Model Essay</vt:lpstr>
      <vt:lpstr>PowerPoint 演示文稿</vt:lpstr>
      <vt:lpstr>Appreciate the "Five-Sense" Details in the Model Essay</vt:lpstr>
      <vt:lpstr>PowerPoint 演示文稿</vt:lpstr>
      <vt:lpstr>PowerPoint 演示文稿</vt:lpstr>
      <vt:lpstr>Version 1: What they did was infectious, and soon the park was cleaner than ever.</vt:lpstr>
      <vt:lpstr>Appreciation of More Visual Descriptive Details</vt:lpstr>
      <vt:lpstr>基础句 They began to clean the park.</vt:lpstr>
      <vt:lpstr>基础句： They began to clean the park.</vt:lpstr>
      <vt:lpstr>PowerPoint 演示文稿</vt:lpstr>
      <vt:lpstr>基础句: Volunteers work together to do the cleanup.</vt:lpstr>
      <vt:lpstr>PowerPoint 演示文稿</vt:lpstr>
      <vt:lpstr>Application: Expand the following basic sentence using the "five-sense" detail expansion method.</vt:lpstr>
      <vt:lpstr>Expand the following basic sentence using the "five-sense" detail expansion method.</vt:lpstr>
      <vt:lpstr> Expand the following basic sentence using the "five-sense" detail expansion method.</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读后续写3个小伙伴清扫公园垃圾——9.17用</dc:title>
  <dc:creator>周文文</dc:creator>
  <cp:lastModifiedBy>Administrator</cp:lastModifiedBy>
  <cp:revision>13</cp:revision>
  <dcterms:created xsi:type="dcterms:W3CDTF">2025-09-19T03:59:00Z</dcterms:created>
  <dcterms:modified xsi:type="dcterms:W3CDTF">2025-09-25T07:56:56Z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licationName">
    <vt:lpwstr>EasiNote5</vt:lpwstr>
  </property>
  <property fmtid="{D5CDD505-2E9C-101B-9397-08002B2CF9AE}" pid="3" name="ApplicationVersion">
    <vt:lpwstr>5.2.4.9158</vt:lpwstr>
  </property>
  <property fmtid="{D5CDD505-2E9C-101B-9397-08002B2CF9AE}" pid="4" name="EasiNoteCoursewareInfo">
    <vt:lpwstr>00b406c2-39cc-4c11-87cc-cf0092cca406:12</vt:lpwstr>
  </property>
  <property fmtid="{D5CDD505-2E9C-101B-9397-08002B2CF9AE}" pid="5" name="EasiNoteDocumentName">
    <vt:lpwstr>读后续写3个小伙伴清扫公园垃圾——9.17用</vt:lpwstr>
  </property>
  <property fmtid="{D5CDD505-2E9C-101B-9397-08002B2CF9AE}" pid="6" name="EasiNoteAuthor">
    <vt:lpwstr>cae75ffc4c204809a149f16b61eac24f</vt:lpwstr>
  </property>
  <property fmtid="{D5CDD505-2E9C-101B-9397-08002B2CF9AE}" pid="7" name="EasiNoteUpstreamCoursewareInfo_0">
    <vt:lpwstr>5b240b5b-85d4-449c-804b-0935b9c77231</vt:lpwstr>
  </property>
  <property fmtid="{D5CDD505-2E9C-101B-9397-08002B2CF9AE}" pid="8" name="EasiNoteUpstreamCoursewareInfo_1">
    <vt:lpwstr>f21cb71e-a1c4-43ec-8f59-af8fc56de7ab</vt:lpwstr>
  </property>
  <property fmtid="{D5CDD505-2E9C-101B-9397-08002B2CF9AE}" pid="9" name="EasiNoteUpstreamCoursewareInfo_2">
    <vt:lpwstr>436a1d10-d0ad-4e99-beeb-690cd1d3a330</vt:lpwstr>
  </property>
  <property fmtid="{D5CDD505-2E9C-101B-9397-08002B2CF9AE}" pid="10" name="EasiNoteUpstreamCoursewareInfo_3">
    <vt:lpwstr>982d0448-8a34-4af5-a77a-fb351bb0b6a1</vt:lpwstr>
  </property>
  <property fmtid="{D5CDD505-2E9C-101B-9397-08002B2CF9AE}" pid="11" name="EasiNoteUpstreamCoursewareInfo_4">
    <vt:lpwstr>00b406c2-39cc-4c11-87cc-cf0092cca406</vt:lpwstr>
  </property>
  <property fmtid="{D5CDD505-2E9C-101B-9397-08002B2CF9AE}" pid="12" name="ICV">
    <vt:lpwstr>10E973E194284E1AA94049D692779D1C_13</vt:lpwstr>
  </property>
  <property fmtid="{D5CDD505-2E9C-101B-9397-08002B2CF9AE}" pid="13" name="KSOProductBuildVer">
    <vt:lpwstr>2052-11.8.2.7978</vt:lpwstr>
  </property>
</Properties>
</file>