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handoutMasterIdLst>
    <p:handoutMasterId r:id="rId23"/>
  </p:handoutMasterIdLst>
  <p:sldIdLst>
    <p:sldId id="347" r:id="rId6"/>
    <p:sldId id="316" r:id="rId7"/>
    <p:sldId id="333" r:id="rId9"/>
    <p:sldId id="290" r:id="rId10"/>
    <p:sldId id="318" r:id="rId11"/>
    <p:sldId id="327" r:id="rId12"/>
    <p:sldId id="328" r:id="rId13"/>
    <p:sldId id="329" r:id="rId14"/>
    <p:sldId id="334" r:id="rId15"/>
    <p:sldId id="314" r:id="rId16"/>
    <p:sldId id="285" r:id="rId17"/>
    <p:sldId id="301" r:id="rId18"/>
    <p:sldId id="276" r:id="rId19"/>
    <p:sldId id="336" r:id="rId20"/>
    <p:sldId id="337" r:id="rId21"/>
    <p:sldId id="287" r:id="rId22"/>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2BFC5"/>
    <a:srgbClr val="FDE2FD"/>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78"/>
        <p:guide pos="388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1"/>
      <dgm:spPr/>
      <dgm:t>
        <a:bodyPr vert="horz" wrap="square"/>
        <a:p>
          <a:pPr>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r>
            <a:rPr lang="en-US" altLang="zh-CN" sz="2800" b="1">
              <a:solidFill>
                <a:srgbClr val="FF0000"/>
              </a:solidFill>
              <a:sym typeface="+mn-ea"/>
            </a:rPr>
            <a:t/>
          </a:r>
          <a:endParaRPr lang="en-US" altLang="zh-CN" sz="2800" b="1">
            <a:solidFill>
              <a:srgbClr val="FF0000"/>
            </a:solidFill>
            <a:sym typeface="+mn-ea"/>
          </a:endParaRPr>
        </a:p>
      </dgm:t>
    </dgm:pt>
    <dgm:pt modelId="{AB39B06D-FE6C-48B2-B5B4-77CD0C8CF7AD}" cxnId="{5965C0D6-C73F-460A-8599-D04B22DF4FF7}" type="parTrans">
      <dgm:prSet/>
      <dgm:spPr/>
      <dgm:t>
        <a:bodyPr/>
        <a:p>
          <a:endParaRPr lang="zh-CN" altLang="en-US"/>
        </a:p>
      </dgm:t>
    </dgm:pt>
    <dgm:pt modelId="{DF0D1C21-B79E-4875-B7FA-EF183CB48B88}" cxnId="{5965C0D6-C73F-460A-8599-D04B22DF4FF7}" type="sibTrans">
      <dgm:prSet/>
      <dgm:spPr/>
      <dgm:t>
        <a:bodyPr/>
        <a:p>
          <a:endParaRPr lang="zh-CN" altLang="en-US"/>
        </a:p>
      </dgm:t>
    </dgm:pt>
    <dgm:pt modelId="{12714FC6-8B41-47E5-91DD-F02D34D23B93}">
      <dgm:prSet phldrT="[文本]" phldr="0" custT="0"/>
      <dgm:spPr/>
      <dgm:t>
        <a:bodyPr vert="horz" wrap="square"/>
        <a:p>
          <a:pPr>
            <a:lnSpc>
              <a:spcPct val="100000"/>
            </a:lnSpc>
            <a:spcBef>
              <a:spcPct val="0"/>
            </a:spcBef>
            <a:spcAft>
              <a:spcPct val="35000"/>
            </a:spcAft>
          </a:pPr>
          <a:r>
            <a:rPr lang="en-US" altLang="zh-CN"/>
            <a:t>to students</a:t>
          </a:r>
          <a:r>
            <a:rPr lang="en-US" altLang="zh-CN"/>
            <a:t/>
          </a:r>
          <a:endParaRPr lang="en-US" altLang="zh-CN"/>
        </a:p>
      </dgm:t>
    </dgm:pt>
    <dgm:pt modelId="{EACD17F5-D793-4A43-B489-D1804D50CFEF}" cxnId="{85F12DA2-3B50-47ED-BD35-5B20C03A20EC}" type="parTrans">
      <dgm:prSet/>
      <dgm:spPr/>
      <dgm:t>
        <a:bodyPr/>
        <a:p>
          <a:endParaRPr lang="zh-CN" altLang="en-US"/>
        </a:p>
      </dgm:t>
    </dgm:pt>
    <dgm:pt modelId="{FA45D93F-0724-4936-AA45-E6762732A19D}" cxnId="{85F12DA2-3B50-47ED-BD35-5B20C03A20EC}" type="sibTrans">
      <dgm:prSet/>
      <dgm:spPr/>
      <dgm:t>
        <a:bodyPr/>
        <a:p>
          <a:endParaRPr lang="zh-CN" altLang="en-US"/>
        </a:p>
      </dgm:t>
    </dgm:pt>
    <dgm:pt modelId="{4EC42421-831D-4CD3-8215-2AF4300F9C01}">
      <dgm:prSet phldrT="[文本]" phldr="0" custT="0"/>
      <dgm:spPr/>
      <dgm:t>
        <a:bodyPr vert="horz" wrap="square"/>
        <a:p>
          <a:pPr>
            <a:lnSpc>
              <a:spcPct val="100000"/>
            </a:lnSpc>
            <a:spcBef>
              <a:spcPct val="0"/>
            </a:spcBef>
            <a:spcAft>
              <a:spcPct val="35000"/>
            </a:spcAft>
          </a:pPr>
          <a:r>
            <a:rPr lang="en-US" altLang="zh-CN"/>
            <a:t>to the class</a:t>
          </a:r>
          <a:r>
            <a:rPr lang="en-US" altLang="zh-CN"/>
            <a:t/>
          </a:r>
          <a:endParaRPr lang="en-US" altLang="zh-CN"/>
        </a:p>
      </dgm:t>
    </dgm:pt>
    <dgm:pt modelId="{8D5FB264-0A5C-4C3A-85B7-453D9BD837DF}" cxnId="{D4FD9B47-54E6-42F6-8095-FA45B7388A8C}" type="parTrans">
      <dgm:prSet/>
      <dgm:spPr/>
      <dgm:t>
        <a:bodyPr/>
        <a:p>
          <a:endParaRPr lang="zh-CN" altLang="en-US"/>
        </a:p>
      </dgm:t>
    </dgm:pt>
    <dgm:pt modelId="{A1825131-D805-48C8-BFCE-E45C02E6F5CE}" cxnId="{D4FD9B47-54E6-42F6-8095-FA45B7388A8C}" type="sibTrans">
      <dgm:prSet/>
      <dgm:spPr/>
      <dgm:t>
        <a:bodyPr/>
        <a:p>
          <a:endParaRPr lang="zh-CN" altLang="en-US"/>
        </a:p>
      </dgm:t>
    </dgm:pt>
    <dgm:pt modelId="{CF717C8A-B40B-4AFF-BF49-65ABB7DF8190}">
      <dgm:prSet phldrT="[文本]" phldr="0" custT="0"/>
      <dgm:spPr/>
      <dgm:t>
        <a:bodyPr vert="horz" wrap="square"/>
        <a:p>
          <a:pPr>
            <a:lnSpc>
              <a:spcPct val="100000"/>
            </a:lnSpc>
            <a:spcBef>
              <a:spcPct val="0"/>
            </a:spcBef>
            <a:spcAft>
              <a:spcPct val="35000"/>
            </a:spcAft>
          </a:pPr>
          <a:r>
            <a:rPr lang="en-US" altLang="zh-CN"/>
            <a:t>to the debate</a:t>
          </a:r>
          <a:r>
            <a:rPr lang="en-US" altLang="zh-CN"/>
            <a:t/>
          </a:r>
          <a:endParaRPr lang="en-US" altLang="zh-CN"/>
        </a:p>
      </dgm:t>
    </dgm:pt>
    <dgm:pt modelId="{CCF68ADE-40B6-47D0-93C1-88EC13ADC8AC}" cxnId="{8E8E8E8F-BFA5-48BD-8B65-75CEDCF0AB47}" type="parTrans">
      <dgm:prSet/>
      <dgm:spPr/>
      <dgm:t>
        <a:bodyPr/>
        <a:p>
          <a:endParaRPr lang="zh-CN" altLang="en-US"/>
        </a:p>
      </dgm:t>
    </dgm:pt>
    <dgm:pt modelId="{630D3E0B-D1D7-4E1A-8193-515AA5E1866F}" cxnId="{8E8E8E8F-BFA5-48BD-8B65-75CEDCF0AB47}"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ScaleX="149883" custScaleY="50000">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3"/>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3" custScaleX="80303" custScaleY="65935">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3"/>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3" custScaleX="88694" custScaleY="62289">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3"/>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3" custScaleX="102061" custScaleY="56903">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5965C0D6-C73F-460A-8599-D04B22DF4FF7}" srcId="{A77D31B3-3808-4FBA-8FA4-CC8D448A173E}" destId="{47C757F0-AA23-46BE-9311-EA432CDEEAA1}" srcOrd="0" destOrd="0" parTransId="{AB39B06D-FE6C-48B2-B5B4-77CD0C8CF7AD}" sibTransId="{DF0D1C21-B79E-4875-B7FA-EF183CB48B88}"/>
    <dgm:cxn modelId="{85F12DA2-3B50-47ED-BD35-5B20C03A20EC}" srcId="{47C757F0-AA23-46BE-9311-EA432CDEEAA1}" destId="{12714FC6-8B41-47E5-91DD-F02D34D23B93}" srcOrd="0" destOrd="0" parTransId="{EACD17F5-D793-4A43-B489-D1804D50CFEF}" sibTransId="{FA45D93F-0724-4936-AA45-E6762732A19D}"/>
    <dgm:cxn modelId="{D4FD9B47-54E6-42F6-8095-FA45B7388A8C}" srcId="{47C757F0-AA23-46BE-9311-EA432CDEEAA1}" destId="{4EC42421-831D-4CD3-8215-2AF4300F9C01}" srcOrd="1" destOrd="0" parTransId="{8D5FB264-0A5C-4C3A-85B7-453D9BD837DF}" sibTransId="{A1825131-D805-48C8-BFCE-E45C02E6F5CE}"/>
    <dgm:cxn modelId="{8E8E8E8F-BFA5-48BD-8B65-75CEDCF0AB47}" srcId="{47C757F0-AA23-46BE-9311-EA432CDEEAA1}" destId="{CF717C8A-B40B-4AFF-BF49-65ABB7DF8190}" srcOrd="2" destOrd="0" parTransId="{CCF68ADE-40B6-47D0-93C1-88EC13ADC8AC}" sibTransId="{630D3E0B-D1D7-4E1A-8193-515AA5E1866F}"/>
    <dgm:cxn modelId="{48177659-5AC5-43C9-8AEA-BE8D452BE1DB}" type="presOf" srcId="{A77D31B3-3808-4FBA-8FA4-CC8D448A173E}" destId="{E498DC9C-C5AC-4482-A26F-3B99DC5D79F0}" srcOrd="0" destOrd="0" presId="urn:microsoft.com/office/officeart/2005/8/layout/orgChart1"/>
    <dgm:cxn modelId="{1794DA37-C95D-434D-A461-6251D374E830}" type="presParOf" srcId="{E498DC9C-C5AC-4482-A26F-3B99DC5D79F0}" destId="{F728C3E8-5128-4BB6-90CC-A86769ECE335}" srcOrd="0" destOrd="0" presId="urn:microsoft.com/office/officeart/2005/8/layout/orgChart1"/>
    <dgm:cxn modelId="{24489A1C-1446-45DE-8BA6-5DDCC4EDBCF4}" type="presParOf" srcId="{F728C3E8-5128-4BB6-90CC-A86769ECE335}" destId="{79147750-B6BF-43FD-83A0-7ACDC9B53EFF}" srcOrd="0" destOrd="0" presId="urn:microsoft.com/office/officeart/2005/8/layout/orgChart1"/>
    <dgm:cxn modelId="{9C82357C-84C4-40C8-91A3-A50C6C9B1F7B}" type="presOf" srcId="{47C757F0-AA23-46BE-9311-EA432CDEEAA1}" destId="{79147750-B6BF-43FD-83A0-7ACDC9B53EFF}" srcOrd="0" destOrd="0" presId="urn:microsoft.com/office/officeart/2005/8/layout/orgChart1"/>
    <dgm:cxn modelId="{CD85B57B-5DE8-4265-83EC-DA21C8BA82FB}" type="presParOf" srcId="{79147750-B6BF-43FD-83A0-7ACDC9B53EFF}" destId="{AE79172D-D441-42BB-84EA-E3D989670DED}" srcOrd="0" destOrd="0" presId="urn:microsoft.com/office/officeart/2005/8/layout/orgChart1"/>
    <dgm:cxn modelId="{1303D379-A1CE-4CDA-BF80-5F5B1271CAB7}" type="presOf" srcId="{47C757F0-AA23-46BE-9311-EA432CDEEAA1}" destId="{AE79172D-D441-42BB-84EA-E3D989670DED}" srcOrd="0" destOrd="0" presId="urn:microsoft.com/office/officeart/2005/8/layout/orgChart1"/>
    <dgm:cxn modelId="{B3910EEC-23F8-407D-A716-55CD8073BBC6}" type="presParOf" srcId="{79147750-B6BF-43FD-83A0-7ACDC9B53EFF}" destId="{86420519-308D-4A6A-8FEA-6FB2E39BA448}" srcOrd="1" destOrd="0" presId="urn:microsoft.com/office/officeart/2005/8/layout/orgChart1"/>
    <dgm:cxn modelId="{3233BC28-6729-4169-9429-144EC289CEF4}" type="presOf" srcId="{47C757F0-AA23-46BE-9311-EA432CDEEAA1}" destId="{86420519-308D-4A6A-8FEA-6FB2E39BA448}" srcOrd="0" destOrd="0" presId="urn:microsoft.com/office/officeart/2005/8/layout/orgChart1"/>
    <dgm:cxn modelId="{4BA1333E-E51A-44D1-B958-627D626F9F7E}" type="presParOf" srcId="{F728C3E8-5128-4BB6-90CC-A86769ECE335}" destId="{9A0FF10C-81C7-47CD-A320-768F2009480B}" srcOrd="1" destOrd="0" presId="urn:microsoft.com/office/officeart/2005/8/layout/orgChart1"/>
    <dgm:cxn modelId="{14B4D451-ABE5-496F-A535-4B1A0CA6AC41}" type="presParOf" srcId="{9A0FF10C-81C7-47CD-A320-768F2009480B}" destId="{6A259130-4455-44E0-969B-948D1249687E}" srcOrd="0" destOrd="1" presId="urn:microsoft.com/office/officeart/2005/8/layout/orgChart1"/>
    <dgm:cxn modelId="{ED001904-8E08-4348-9BB5-0A39CFFADC5C}" type="presOf" srcId="{EACD17F5-D793-4A43-B489-D1804D50CFEF}" destId="{6A259130-4455-44E0-969B-948D1249687E}" srcOrd="0" destOrd="0" presId="urn:microsoft.com/office/officeart/2005/8/layout/orgChart1"/>
    <dgm:cxn modelId="{2C493528-EBA6-470A-A2E4-4F48682848DD}" type="presParOf" srcId="{9A0FF10C-81C7-47CD-A320-768F2009480B}" destId="{D6C5C065-A308-417C-8ECC-04FC2BEC646C}" srcOrd="1" destOrd="1" presId="urn:microsoft.com/office/officeart/2005/8/layout/orgChart1"/>
    <dgm:cxn modelId="{A25EF1D7-0FCF-4ABA-9529-AAE58C72104B}" type="presParOf" srcId="{D6C5C065-A308-417C-8ECC-04FC2BEC646C}" destId="{E36491EF-5019-46FD-BC82-1BD579B9EE0E}" srcOrd="0" destOrd="1" presId="urn:microsoft.com/office/officeart/2005/8/layout/orgChart1"/>
    <dgm:cxn modelId="{565F2BFC-829F-4B26-B11D-4EFD716241DF}" type="presOf" srcId="{12714FC6-8B41-47E5-91DD-F02D34D23B93}" destId="{E36491EF-5019-46FD-BC82-1BD579B9EE0E}" srcOrd="0" destOrd="0" presId="urn:microsoft.com/office/officeart/2005/8/layout/orgChart1"/>
    <dgm:cxn modelId="{C5A90336-18D6-430A-BBD9-8EBD94B0EE34}" type="presParOf" srcId="{E36491EF-5019-46FD-BC82-1BD579B9EE0E}" destId="{43B7C837-49D6-40CE-BBAB-953D9E4BA7ED}" srcOrd="0" destOrd="0" presId="urn:microsoft.com/office/officeart/2005/8/layout/orgChart1"/>
    <dgm:cxn modelId="{31D232DC-A17D-4B77-BB47-0C6ED45DA23A}" type="presOf" srcId="{12714FC6-8B41-47E5-91DD-F02D34D23B93}" destId="{43B7C837-49D6-40CE-BBAB-953D9E4BA7ED}" srcOrd="0" destOrd="0" presId="urn:microsoft.com/office/officeart/2005/8/layout/orgChart1"/>
    <dgm:cxn modelId="{FA047465-CBF8-4CF6-9C92-D811B8AF9CF3}" type="presParOf" srcId="{E36491EF-5019-46FD-BC82-1BD579B9EE0E}" destId="{9A037140-9B69-4B9F-A134-F2F2EB0F2E32}" srcOrd="1" destOrd="0" presId="urn:microsoft.com/office/officeart/2005/8/layout/orgChart1"/>
    <dgm:cxn modelId="{1165CD7E-9850-4E5D-813F-1EE68BD2556A}" type="presOf" srcId="{12714FC6-8B41-47E5-91DD-F02D34D23B93}" destId="{9A037140-9B69-4B9F-A134-F2F2EB0F2E32}" srcOrd="0" destOrd="0" presId="urn:microsoft.com/office/officeart/2005/8/layout/orgChart1"/>
    <dgm:cxn modelId="{6203151E-CAC0-4C73-8404-5A6795ABC02C}" type="presParOf" srcId="{D6C5C065-A308-417C-8ECC-04FC2BEC646C}" destId="{FA37AA5D-87C2-47F6-9B72-B753C073E744}" srcOrd="1" destOrd="1" presId="urn:microsoft.com/office/officeart/2005/8/layout/orgChart1"/>
    <dgm:cxn modelId="{1658853D-B652-4C9D-88FC-494FF6EEEA18}" type="presParOf" srcId="{D6C5C065-A308-417C-8ECC-04FC2BEC646C}" destId="{A7309641-2A58-41EA-9E42-56812CF298ED}" srcOrd="2" destOrd="1" presId="urn:microsoft.com/office/officeart/2005/8/layout/orgChart1"/>
    <dgm:cxn modelId="{B239C019-7DAD-4EF3-A66A-1898BB477717}" type="presParOf" srcId="{9A0FF10C-81C7-47CD-A320-768F2009480B}" destId="{F492B679-3C8C-4E72-95A8-8B81298826E7}" srcOrd="2" destOrd="1" presId="urn:microsoft.com/office/officeart/2005/8/layout/orgChart1"/>
    <dgm:cxn modelId="{0D55E56F-1DB9-467D-B41A-791A3760F388}" type="presOf" srcId="{8D5FB264-0A5C-4C3A-85B7-453D9BD837DF}" destId="{F492B679-3C8C-4E72-95A8-8B81298826E7}" srcOrd="0" destOrd="0" presId="urn:microsoft.com/office/officeart/2005/8/layout/orgChart1"/>
    <dgm:cxn modelId="{FDEFC4E1-44A3-468C-96AF-5008EB0E5C28}" type="presParOf" srcId="{9A0FF10C-81C7-47CD-A320-768F2009480B}" destId="{C6F584B9-7EA2-46D8-913B-8F508509ECAB}" srcOrd="3" destOrd="1" presId="urn:microsoft.com/office/officeart/2005/8/layout/orgChart1"/>
    <dgm:cxn modelId="{2BEFAF01-1397-4644-9077-A28E6F8A9B88}" type="presParOf" srcId="{C6F584B9-7EA2-46D8-913B-8F508509ECAB}" destId="{6CAD9CE6-86A1-4F7D-98A6-3AF53F55F9E3}" srcOrd="0" destOrd="3" presId="urn:microsoft.com/office/officeart/2005/8/layout/orgChart1"/>
    <dgm:cxn modelId="{45D2FA84-4C5E-48A1-A2CE-474384DDF67D}" type="presOf" srcId="{4EC42421-831D-4CD3-8215-2AF4300F9C01}" destId="{6CAD9CE6-86A1-4F7D-98A6-3AF53F55F9E3}" srcOrd="0" destOrd="0" presId="urn:microsoft.com/office/officeart/2005/8/layout/orgChart1"/>
    <dgm:cxn modelId="{BC1FB508-40A2-4443-9E60-C655C1DC50D9}" type="presParOf" srcId="{6CAD9CE6-86A1-4F7D-98A6-3AF53F55F9E3}" destId="{08A0D1D2-3A20-4D63-8E35-B7C8B6B16D48}" srcOrd="0" destOrd="0" presId="urn:microsoft.com/office/officeart/2005/8/layout/orgChart1"/>
    <dgm:cxn modelId="{CDC9101F-2B11-4C91-9208-8C84AD3C05EA}" type="presOf" srcId="{4EC42421-831D-4CD3-8215-2AF4300F9C01}" destId="{08A0D1D2-3A20-4D63-8E35-B7C8B6B16D48}" srcOrd="0" destOrd="0" presId="urn:microsoft.com/office/officeart/2005/8/layout/orgChart1"/>
    <dgm:cxn modelId="{5C6BF383-BF8F-451C-B91D-06BB01D9A592}" type="presParOf" srcId="{6CAD9CE6-86A1-4F7D-98A6-3AF53F55F9E3}" destId="{6238C53E-A961-488B-8FBD-6EC13507B069}" srcOrd="1" destOrd="0" presId="urn:microsoft.com/office/officeart/2005/8/layout/orgChart1"/>
    <dgm:cxn modelId="{A9F33ED3-2000-492F-B703-18D40726331E}" type="presOf" srcId="{4EC42421-831D-4CD3-8215-2AF4300F9C01}" destId="{6238C53E-A961-488B-8FBD-6EC13507B069}" srcOrd="0" destOrd="0" presId="urn:microsoft.com/office/officeart/2005/8/layout/orgChart1"/>
    <dgm:cxn modelId="{5BBA6601-60DC-477E-B664-7ED0C766493B}" type="presParOf" srcId="{C6F584B9-7EA2-46D8-913B-8F508509ECAB}" destId="{A9C46FD3-3BE9-4E6E-BFF6-B0B42B13F857}" srcOrd="1" destOrd="3" presId="urn:microsoft.com/office/officeart/2005/8/layout/orgChart1"/>
    <dgm:cxn modelId="{307F3A9B-3816-4E96-9E41-1040B5AD9DE6}" type="presParOf" srcId="{C6F584B9-7EA2-46D8-913B-8F508509ECAB}" destId="{A663BBFB-A120-4F5B-82EC-DB644DB9966B}" srcOrd="2" destOrd="3" presId="urn:microsoft.com/office/officeart/2005/8/layout/orgChart1"/>
    <dgm:cxn modelId="{063DC227-7AFE-40D1-B366-9CB7476AD1B8}" type="presParOf" srcId="{9A0FF10C-81C7-47CD-A320-768F2009480B}" destId="{AB3A8128-6C86-49B7-B5CC-0153888815E5}" srcOrd="4" destOrd="1" presId="urn:microsoft.com/office/officeart/2005/8/layout/orgChart1"/>
    <dgm:cxn modelId="{5087D381-4787-44AE-AD93-39A82668FE7B}" type="presOf" srcId="{CCF68ADE-40B6-47D0-93C1-88EC13ADC8AC}" destId="{AB3A8128-6C86-49B7-B5CC-0153888815E5}" srcOrd="0" destOrd="0" presId="urn:microsoft.com/office/officeart/2005/8/layout/orgChart1"/>
    <dgm:cxn modelId="{A8331CCD-9783-462A-AAD7-D5E452DC2DF8}" type="presParOf" srcId="{9A0FF10C-81C7-47CD-A320-768F2009480B}" destId="{1A917F9A-DDE6-4568-B35C-7FABCEF0A586}" srcOrd="5" destOrd="1" presId="urn:microsoft.com/office/officeart/2005/8/layout/orgChart1"/>
    <dgm:cxn modelId="{1882CFA8-4DC0-4DF1-8F7D-87B07EEB4E21}" type="presParOf" srcId="{1A917F9A-DDE6-4568-B35C-7FABCEF0A586}" destId="{FA949B67-3DB7-47FA-97C9-4A653E762F22}" srcOrd="0" destOrd="5" presId="urn:microsoft.com/office/officeart/2005/8/layout/orgChart1"/>
    <dgm:cxn modelId="{889B8451-4A33-492A-88CD-60D03EDD8600}" type="presOf" srcId="{CF717C8A-B40B-4AFF-BF49-65ABB7DF8190}" destId="{FA949B67-3DB7-47FA-97C9-4A653E762F22}" srcOrd="0" destOrd="0" presId="urn:microsoft.com/office/officeart/2005/8/layout/orgChart1"/>
    <dgm:cxn modelId="{7A096C7D-5089-4948-9A6A-BDADF1048FE7}" type="presParOf" srcId="{FA949B67-3DB7-47FA-97C9-4A653E762F22}" destId="{7D64F4A3-0E55-47AC-A59B-9D5A9DC25552}" srcOrd="0" destOrd="0" presId="urn:microsoft.com/office/officeart/2005/8/layout/orgChart1"/>
    <dgm:cxn modelId="{B54826F7-E3CD-4280-8749-5B040CCA457E}" type="presOf" srcId="{CF717C8A-B40B-4AFF-BF49-65ABB7DF8190}" destId="{7D64F4A3-0E55-47AC-A59B-9D5A9DC25552}" srcOrd="0" destOrd="0" presId="urn:microsoft.com/office/officeart/2005/8/layout/orgChart1"/>
    <dgm:cxn modelId="{F76516A5-972E-44C1-BADA-6333B6A80EB9}" type="presParOf" srcId="{FA949B67-3DB7-47FA-97C9-4A653E762F22}" destId="{5667CB49-EC34-46BC-AD2D-72F3BD95D049}" srcOrd="1" destOrd="0" presId="urn:microsoft.com/office/officeart/2005/8/layout/orgChart1"/>
    <dgm:cxn modelId="{B179B9E9-7E4D-44E0-9624-3FA043C99F17}" type="presOf" srcId="{CF717C8A-B40B-4AFF-BF49-65ABB7DF8190}" destId="{5667CB49-EC34-46BC-AD2D-72F3BD95D049}" srcOrd="0" destOrd="0" presId="urn:microsoft.com/office/officeart/2005/8/layout/orgChart1"/>
    <dgm:cxn modelId="{EBA63DC8-07D1-431B-8707-5CF474392D43}" type="presParOf" srcId="{1A917F9A-DDE6-4568-B35C-7FABCEF0A586}" destId="{EB3A10DA-2FA4-4DAD-8341-8078D7F83716}" srcOrd="1" destOrd="5" presId="urn:microsoft.com/office/officeart/2005/8/layout/orgChart1"/>
    <dgm:cxn modelId="{2AAF76A1-3767-46ED-8628-11F33D46AF32}" type="presParOf" srcId="{1A917F9A-DDE6-4568-B35C-7FABCEF0A586}" destId="{B05C5608-85C8-433E-A928-1755312B673B}" srcOrd="2" destOrd="5" presId="urn:microsoft.com/office/officeart/2005/8/layout/orgChart1"/>
    <dgm:cxn modelId="{5EA04C60-2A9F-42C2-BFFE-5DC12BBCD8FF}"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D31B3-3808-4FBA-8FA4-CC8D448A173E}" type="doc">
      <dgm:prSet loTypeId="hierarchy"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1"/>
      <dgm:spPr/>
      <dgm:t>
        <a:bodyPr vert="horz" wrap="square"/>
        <a:p>
          <a:pPr>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r>
            <a:rPr lang="en-US" altLang="zh-CN" sz="2800" b="1">
              <a:solidFill>
                <a:srgbClr val="FF0000"/>
              </a:solidFill>
              <a:sym typeface="+mn-ea"/>
            </a:rPr>
            <a:t/>
          </a:r>
          <a:endParaRPr lang="en-US" altLang="zh-CN" sz="2800" b="1">
            <a:solidFill>
              <a:srgbClr val="FF0000"/>
            </a:solidFill>
            <a:sym typeface="+mn-ea"/>
          </a:endParaRPr>
        </a:p>
      </dgm:t>
    </dgm:pt>
    <dgm:pt modelId="{AB39B06D-FE6C-48B2-B5B4-77CD0C8CF7AD}" cxnId="{5965C0D6-C73F-460A-8599-D04B22DF4FF7}" type="parTrans">
      <dgm:prSet/>
      <dgm:spPr/>
      <dgm:t>
        <a:bodyPr/>
        <a:p>
          <a:endParaRPr lang="zh-CN" altLang="en-US"/>
        </a:p>
      </dgm:t>
    </dgm:pt>
    <dgm:pt modelId="{DF0D1C21-B79E-4875-B7FA-EF183CB48B88}" cxnId="{5965C0D6-C73F-460A-8599-D04B22DF4FF7}" type="sibTrans">
      <dgm:prSet/>
      <dgm:spPr/>
      <dgm:t>
        <a:bodyPr/>
        <a:p>
          <a:endParaRPr lang="zh-CN" altLang="en-US"/>
        </a:p>
      </dgm:t>
    </dgm:pt>
    <dgm:pt modelId="{12714FC6-8B41-47E5-91DD-F02D34D23B93}">
      <dgm:prSet phldrT="[文本]" phldr="0" custT="0"/>
      <dgm:spPr/>
      <dgm:t>
        <a:bodyPr vert="horz" wrap="square"/>
        <a:p>
          <a:pPr>
            <a:lnSpc>
              <a:spcPct val="100000"/>
            </a:lnSpc>
            <a:spcBef>
              <a:spcPct val="0"/>
            </a:spcBef>
            <a:spcAft>
              <a:spcPct val="35000"/>
            </a:spcAft>
          </a:pPr>
          <a:r>
            <a:rPr lang="en-US" altLang="zh-CN"/>
            <a:t>to students</a:t>
          </a:r>
          <a:r>
            <a:rPr lang="en-US" altLang="zh-CN"/>
            <a:t/>
          </a:r>
          <a:endParaRPr lang="en-US" altLang="zh-CN"/>
        </a:p>
      </dgm:t>
    </dgm:pt>
    <dgm:pt modelId="{EACD17F5-D793-4A43-B489-D1804D50CFEF}" cxnId="{85F12DA2-3B50-47ED-BD35-5B20C03A20EC}" type="parTrans">
      <dgm:prSet/>
      <dgm:spPr/>
      <dgm:t>
        <a:bodyPr/>
        <a:p>
          <a:endParaRPr lang="zh-CN" altLang="en-US"/>
        </a:p>
      </dgm:t>
    </dgm:pt>
    <dgm:pt modelId="{FA45D93F-0724-4936-AA45-E6762732A19D}" cxnId="{85F12DA2-3B50-47ED-BD35-5B20C03A20EC}" type="sibTrans">
      <dgm:prSet/>
      <dgm:spPr/>
      <dgm:t>
        <a:bodyPr/>
        <a:p>
          <a:endParaRPr lang="zh-CN" altLang="en-US"/>
        </a:p>
      </dgm:t>
    </dgm:pt>
    <dgm:pt modelId="{4EC42421-831D-4CD3-8215-2AF4300F9C01}">
      <dgm:prSet phldrT="[文本]" phldr="0" custT="0"/>
      <dgm:spPr/>
      <dgm:t>
        <a:bodyPr vert="horz" wrap="square"/>
        <a:p>
          <a:pPr>
            <a:lnSpc>
              <a:spcPct val="100000"/>
            </a:lnSpc>
            <a:spcBef>
              <a:spcPct val="0"/>
            </a:spcBef>
            <a:spcAft>
              <a:spcPct val="35000"/>
            </a:spcAft>
          </a:pPr>
          <a:r>
            <a:rPr lang="en-US" altLang="zh-CN"/>
            <a:t>to the class</a:t>
          </a:r>
          <a:r>
            <a:rPr lang="en-US" altLang="zh-CN"/>
            <a:t/>
          </a:r>
          <a:endParaRPr lang="en-US" altLang="zh-CN"/>
        </a:p>
      </dgm:t>
    </dgm:pt>
    <dgm:pt modelId="{8D5FB264-0A5C-4C3A-85B7-453D9BD837DF}" cxnId="{D4FD9B47-54E6-42F6-8095-FA45B7388A8C}" type="parTrans">
      <dgm:prSet/>
      <dgm:spPr/>
      <dgm:t>
        <a:bodyPr/>
        <a:p>
          <a:endParaRPr lang="zh-CN" altLang="en-US"/>
        </a:p>
      </dgm:t>
    </dgm:pt>
    <dgm:pt modelId="{A1825131-D805-48C8-BFCE-E45C02E6F5CE}" cxnId="{D4FD9B47-54E6-42F6-8095-FA45B7388A8C}" type="sibTrans">
      <dgm:prSet/>
      <dgm:spPr/>
      <dgm:t>
        <a:bodyPr/>
        <a:p>
          <a:endParaRPr lang="zh-CN" altLang="en-US"/>
        </a:p>
      </dgm:t>
    </dgm:pt>
    <dgm:pt modelId="{CF717C8A-B40B-4AFF-BF49-65ABB7DF8190}">
      <dgm:prSet phldrT="[文本]" phldr="0" custT="0"/>
      <dgm:spPr/>
      <dgm:t>
        <a:bodyPr vert="horz" wrap="square"/>
        <a:p>
          <a:pPr>
            <a:lnSpc>
              <a:spcPct val="100000"/>
            </a:lnSpc>
            <a:spcBef>
              <a:spcPct val="0"/>
            </a:spcBef>
            <a:spcAft>
              <a:spcPct val="35000"/>
            </a:spcAft>
          </a:pPr>
          <a:r>
            <a:rPr lang="en-US" altLang="zh-CN"/>
            <a:t>to the debate</a:t>
          </a:r>
          <a:r>
            <a:rPr lang="en-US" altLang="zh-CN"/>
            <a:t/>
          </a:r>
          <a:endParaRPr lang="en-US" altLang="zh-CN"/>
        </a:p>
      </dgm:t>
    </dgm:pt>
    <dgm:pt modelId="{CCF68ADE-40B6-47D0-93C1-88EC13ADC8AC}" cxnId="{8E8E8E8F-BFA5-48BD-8B65-75CEDCF0AB47}" type="parTrans">
      <dgm:prSet/>
      <dgm:spPr/>
      <dgm:t>
        <a:bodyPr/>
        <a:p>
          <a:endParaRPr lang="zh-CN" altLang="en-US"/>
        </a:p>
      </dgm:t>
    </dgm:pt>
    <dgm:pt modelId="{630D3E0B-D1D7-4E1A-8193-515AA5E1866F}" cxnId="{8E8E8E8F-BFA5-48BD-8B65-75CEDCF0AB47}"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ScaleX="149883" custScaleY="50000">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3"/>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3" custScaleX="111555" custScaleY="65935">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3"/>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3" custScaleX="117317" custScaleY="62289">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3"/>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3" custScaleX="132061" custScaleY="56903">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5965C0D6-C73F-460A-8599-D04B22DF4FF7}" srcId="{A77D31B3-3808-4FBA-8FA4-CC8D448A173E}" destId="{47C757F0-AA23-46BE-9311-EA432CDEEAA1}" srcOrd="0" destOrd="0" parTransId="{AB39B06D-FE6C-48B2-B5B4-77CD0C8CF7AD}" sibTransId="{DF0D1C21-B79E-4875-B7FA-EF183CB48B88}"/>
    <dgm:cxn modelId="{85F12DA2-3B50-47ED-BD35-5B20C03A20EC}" srcId="{47C757F0-AA23-46BE-9311-EA432CDEEAA1}" destId="{12714FC6-8B41-47E5-91DD-F02D34D23B93}" srcOrd="0" destOrd="0" parTransId="{EACD17F5-D793-4A43-B489-D1804D50CFEF}" sibTransId="{FA45D93F-0724-4936-AA45-E6762732A19D}"/>
    <dgm:cxn modelId="{D4FD9B47-54E6-42F6-8095-FA45B7388A8C}" srcId="{47C757F0-AA23-46BE-9311-EA432CDEEAA1}" destId="{4EC42421-831D-4CD3-8215-2AF4300F9C01}" srcOrd="1" destOrd="0" parTransId="{8D5FB264-0A5C-4C3A-85B7-453D9BD837DF}" sibTransId="{A1825131-D805-48C8-BFCE-E45C02E6F5CE}"/>
    <dgm:cxn modelId="{8E8E8E8F-BFA5-48BD-8B65-75CEDCF0AB47}" srcId="{47C757F0-AA23-46BE-9311-EA432CDEEAA1}" destId="{CF717C8A-B40B-4AFF-BF49-65ABB7DF8190}" srcOrd="2" destOrd="0" parTransId="{CCF68ADE-40B6-47D0-93C1-88EC13ADC8AC}" sibTransId="{630D3E0B-D1D7-4E1A-8193-515AA5E1866F}"/>
    <dgm:cxn modelId="{48177659-5AC5-43C9-8AEA-BE8D452BE1DB}" type="presOf" srcId="{A77D31B3-3808-4FBA-8FA4-CC8D448A173E}" destId="{E498DC9C-C5AC-4482-A26F-3B99DC5D79F0}" srcOrd="0" destOrd="0" presId="urn:microsoft.com/office/officeart/2005/8/layout/orgChart1"/>
    <dgm:cxn modelId="{1794DA37-C95D-434D-A461-6251D374E830}" type="presParOf" srcId="{E498DC9C-C5AC-4482-A26F-3B99DC5D79F0}" destId="{F728C3E8-5128-4BB6-90CC-A86769ECE335}" srcOrd="0" destOrd="0" presId="urn:microsoft.com/office/officeart/2005/8/layout/orgChart1"/>
    <dgm:cxn modelId="{24489A1C-1446-45DE-8BA6-5DDCC4EDBCF4}" type="presParOf" srcId="{F728C3E8-5128-4BB6-90CC-A86769ECE335}" destId="{79147750-B6BF-43FD-83A0-7ACDC9B53EFF}" srcOrd="0" destOrd="0" presId="urn:microsoft.com/office/officeart/2005/8/layout/orgChart1"/>
    <dgm:cxn modelId="{9C82357C-84C4-40C8-91A3-A50C6C9B1F7B}" type="presOf" srcId="{47C757F0-AA23-46BE-9311-EA432CDEEAA1}" destId="{79147750-B6BF-43FD-83A0-7ACDC9B53EFF}" srcOrd="0" destOrd="0" presId="urn:microsoft.com/office/officeart/2005/8/layout/orgChart1"/>
    <dgm:cxn modelId="{CD85B57B-5DE8-4265-83EC-DA21C8BA82FB}" type="presParOf" srcId="{79147750-B6BF-43FD-83A0-7ACDC9B53EFF}" destId="{AE79172D-D441-42BB-84EA-E3D989670DED}" srcOrd="0" destOrd="0" presId="urn:microsoft.com/office/officeart/2005/8/layout/orgChart1"/>
    <dgm:cxn modelId="{1303D379-A1CE-4CDA-BF80-5F5B1271CAB7}" type="presOf" srcId="{47C757F0-AA23-46BE-9311-EA432CDEEAA1}" destId="{AE79172D-D441-42BB-84EA-E3D989670DED}" srcOrd="0" destOrd="0" presId="urn:microsoft.com/office/officeart/2005/8/layout/orgChart1"/>
    <dgm:cxn modelId="{B3910EEC-23F8-407D-A716-55CD8073BBC6}" type="presParOf" srcId="{79147750-B6BF-43FD-83A0-7ACDC9B53EFF}" destId="{86420519-308D-4A6A-8FEA-6FB2E39BA448}" srcOrd="1" destOrd="0" presId="urn:microsoft.com/office/officeart/2005/8/layout/orgChart1"/>
    <dgm:cxn modelId="{3233BC28-6729-4169-9429-144EC289CEF4}" type="presOf" srcId="{47C757F0-AA23-46BE-9311-EA432CDEEAA1}" destId="{86420519-308D-4A6A-8FEA-6FB2E39BA448}" srcOrd="0" destOrd="0" presId="urn:microsoft.com/office/officeart/2005/8/layout/orgChart1"/>
    <dgm:cxn modelId="{4BA1333E-E51A-44D1-B958-627D626F9F7E}" type="presParOf" srcId="{F728C3E8-5128-4BB6-90CC-A86769ECE335}" destId="{9A0FF10C-81C7-47CD-A320-768F2009480B}" srcOrd="1" destOrd="0" presId="urn:microsoft.com/office/officeart/2005/8/layout/orgChart1"/>
    <dgm:cxn modelId="{14B4D451-ABE5-496F-A535-4B1A0CA6AC41}" type="presParOf" srcId="{9A0FF10C-81C7-47CD-A320-768F2009480B}" destId="{6A259130-4455-44E0-969B-948D1249687E}" srcOrd="0" destOrd="1" presId="urn:microsoft.com/office/officeart/2005/8/layout/orgChart1"/>
    <dgm:cxn modelId="{ED001904-8E08-4348-9BB5-0A39CFFADC5C}" type="presOf" srcId="{EACD17F5-D793-4A43-B489-D1804D50CFEF}" destId="{6A259130-4455-44E0-969B-948D1249687E}" srcOrd="0" destOrd="0" presId="urn:microsoft.com/office/officeart/2005/8/layout/orgChart1"/>
    <dgm:cxn modelId="{2C493528-EBA6-470A-A2E4-4F48682848DD}" type="presParOf" srcId="{9A0FF10C-81C7-47CD-A320-768F2009480B}" destId="{D6C5C065-A308-417C-8ECC-04FC2BEC646C}" srcOrd="1" destOrd="1" presId="urn:microsoft.com/office/officeart/2005/8/layout/orgChart1"/>
    <dgm:cxn modelId="{A25EF1D7-0FCF-4ABA-9529-AAE58C72104B}" type="presParOf" srcId="{D6C5C065-A308-417C-8ECC-04FC2BEC646C}" destId="{E36491EF-5019-46FD-BC82-1BD579B9EE0E}" srcOrd="0" destOrd="1" presId="urn:microsoft.com/office/officeart/2005/8/layout/orgChart1"/>
    <dgm:cxn modelId="{565F2BFC-829F-4B26-B11D-4EFD716241DF}" type="presOf" srcId="{12714FC6-8B41-47E5-91DD-F02D34D23B93}" destId="{E36491EF-5019-46FD-BC82-1BD579B9EE0E}" srcOrd="0" destOrd="0" presId="urn:microsoft.com/office/officeart/2005/8/layout/orgChart1"/>
    <dgm:cxn modelId="{C5A90336-18D6-430A-BBD9-8EBD94B0EE34}" type="presParOf" srcId="{E36491EF-5019-46FD-BC82-1BD579B9EE0E}" destId="{43B7C837-49D6-40CE-BBAB-953D9E4BA7ED}" srcOrd="0" destOrd="0" presId="urn:microsoft.com/office/officeart/2005/8/layout/orgChart1"/>
    <dgm:cxn modelId="{31D232DC-A17D-4B77-BB47-0C6ED45DA23A}" type="presOf" srcId="{12714FC6-8B41-47E5-91DD-F02D34D23B93}" destId="{43B7C837-49D6-40CE-BBAB-953D9E4BA7ED}" srcOrd="0" destOrd="0" presId="urn:microsoft.com/office/officeart/2005/8/layout/orgChart1"/>
    <dgm:cxn modelId="{FA047465-CBF8-4CF6-9C92-D811B8AF9CF3}" type="presParOf" srcId="{E36491EF-5019-46FD-BC82-1BD579B9EE0E}" destId="{9A037140-9B69-4B9F-A134-F2F2EB0F2E32}" srcOrd="1" destOrd="0" presId="urn:microsoft.com/office/officeart/2005/8/layout/orgChart1"/>
    <dgm:cxn modelId="{1165CD7E-9850-4E5D-813F-1EE68BD2556A}" type="presOf" srcId="{12714FC6-8B41-47E5-91DD-F02D34D23B93}" destId="{9A037140-9B69-4B9F-A134-F2F2EB0F2E32}" srcOrd="0" destOrd="0" presId="urn:microsoft.com/office/officeart/2005/8/layout/orgChart1"/>
    <dgm:cxn modelId="{6203151E-CAC0-4C73-8404-5A6795ABC02C}" type="presParOf" srcId="{D6C5C065-A308-417C-8ECC-04FC2BEC646C}" destId="{FA37AA5D-87C2-47F6-9B72-B753C073E744}" srcOrd="1" destOrd="1" presId="urn:microsoft.com/office/officeart/2005/8/layout/orgChart1"/>
    <dgm:cxn modelId="{1658853D-B652-4C9D-88FC-494FF6EEEA18}" type="presParOf" srcId="{D6C5C065-A308-417C-8ECC-04FC2BEC646C}" destId="{A7309641-2A58-41EA-9E42-56812CF298ED}" srcOrd="2" destOrd="1" presId="urn:microsoft.com/office/officeart/2005/8/layout/orgChart1"/>
    <dgm:cxn modelId="{B239C019-7DAD-4EF3-A66A-1898BB477717}" type="presParOf" srcId="{9A0FF10C-81C7-47CD-A320-768F2009480B}" destId="{F492B679-3C8C-4E72-95A8-8B81298826E7}" srcOrd="2" destOrd="1" presId="urn:microsoft.com/office/officeart/2005/8/layout/orgChart1"/>
    <dgm:cxn modelId="{0D55E56F-1DB9-467D-B41A-791A3760F388}" type="presOf" srcId="{8D5FB264-0A5C-4C3A-85B7-453D9BD837DF}" destId="{F492B679-3C8C-4E72-95A8-8B81298826E7}" srcOrd="0" destOrd="0" presId="urn:microsoft.com/office/officeart/2005/8/layout/orgChart1"/>
    <dgm:cxn modelId="{FDEFC4E1-44A3-468C-96AF-5008EB0E5C28}" type="presParOf" srcId="{9A0FF10C-81C7-47CD-A320-768F2009480B}" destId="{C6F584B9-7EA2-46D8-913B-8F508509ECAB}" srcOrd="3" destOrd="1" presId="urn:microsoft.com/office/officeart/2005/8/layout/orgChart1"/>
    <dgm:cxn modelId="{2BEFAF01-1397-4644-9077-A28E6F8A9B88}" type="presParOf" srcId="{C6F584B9-7EA2-46D8-913B-8F508509ECAB}" destId="{6CAD9CE6-86A1-4F7D-98A6-3AF53F55F9E3}" srcOrd="0" destOrd="3" presId="urn:microsoft.com/office/officeart/2005/8/layout/orgChart1"/>
    <dgm:cxn modelId="{45D2FA84-4C5E-48A1-A2CE-474384DDF67D}" type="presOf" srcId="{4EC42421-831D-4CD3-8215-2AF4300F9C01}" destId="{6CAD9CE6-86A1-4F7D-98A6-3AF53F55F9E3}" srcOrd="0" destOrd="0" presId="urn:microsoft.com/office/officeart/2005/8/layout/orgChart1"/>
    <dgm:cxn modelId="{BC1FB508-40A2-4443-9E60-C655C1DC50D9}" type="presParOf" srcId="{6CAD9CE6-86A1-4F7D-98A6-3AF53F55F9E3}" destId="{08A0D1D2-3A20-4D63-8E35-B7C8B6B16D48}" srcOrd="0" destOrd="0" presId="urn:microsoft.com/office/officeart/2005/8/layout/orgChart1"/>
    <dgm:cxn modelId="{CDC9101F-2B11-4C91-9208-8C84AD3C05EA}" type="presOf" srcId="{4EC42421-831D-4CD3-8215-2AF4300F9C01}" destId="{08A0D1D2-3A20-4D63-8E35-B7C8B6B16D48}" srcOrd="0" destOrd="0" presId="urn:microsoft.com/office/officeart/2005/8/layout/orgChart1"/>
    <dgm:cxn modelId="{5C6BF383-BF8F-451C-B91D-06BB01D9A592}" type="presParOf" srcId="{6CAD9CE6-86A1-4F7D-98A6-3AF53F55F9E3}" destId="{6238C53E-A961-488B-8FBD-6EC13507B069}" srcOrd="1" destOrd="0" presId="urn:microsoft.com/office/officeart/2005/8/layout/orgChart1"/>
    <dgm:cxn modelId="{A9F33ED3-2000-492F-B703-18D40726331E}" type="presOf" srcId="{4EC42421-831D-4CD3-8215-2AF4300F9C01}" destId="{6238C53E-A961-488B-8FBD-6EC13507B069}" srcOrd="0" destOrd="0" presId="urn:microsoft.com/office/officeart/2005/8/layout/orgChart1"/>
    <dgm:cxn modelId="{5BBA6601-60DC-477E-B664-7ED0C766493B}" type="presParOf" srcId="{C6F584B9-7EA2-46D8-913B-8F508509ECAB}" destId="{A9C46FD3-3BE9-4E6E-BFF6-B0B42B13F857}" srcOrd="1" destOrd="3" presId="urn:microsoft.com/office/officeart/2005/8/layout/orgChart1"/>
    <dgm:cxn modelId="{307F3A9B-3816-4E96-9E41-1040B5AD9DE6}" type="presParOf" srcId="{C6F584B9-7EA2-46D8-913B-8F508509ECAB}" destId="{A663BBFB-A120-4F5B-82EC-DB644DB9966B}" srcOrd="2" destOrd="3" presId="urn:microsoft.com/office/officeart/2005/8/layout/orgChart1"/>
    <dgm:cxn modelId="{063DC227-7AFE-40D1-B366-9CB7476AD1B8}" type="presParOf" srcId="{9A0FF10C-81C7-47CD-A320-768F2009480B}" destId="{AB3A8128-6C86-49B7-B5CC-0153888815E5}" srcOrd="4" destOrd="1" presId="urn:microsoft.com/office/officeart/2005/8/layout/orgChart1"/>
    <dgm:cxn modelId="{5087D381-4787-44AE-AD93-39A82668FE7B}" type="presOf" srcId="{CCF68ADE-40B6-47D0-93C1-88EC13ADC8AC}" destId="{AB3A8128-6C86-49B7-B5CC-0153888815E5}" srcOrd="0" destOrd="0" presId="urn:microsoft.com/office/officeart/2005/8/layout/orgChart1"/>
    <dgm:cxn modelId="{A8331CCD-9783-462A-AAD7-D5E452DC2DF8}" type="presParOf" srcId="{9A0FF10C-81C7-47CD-A320-768F2009480B}" destId="{1A917F9A-DDE6-4568-B35C-7FABCEF0A586}" srcOrd="5" destOrd="1" presId="urn:microsoft.com/office/officeart/2005/8/layout/orgChart1"/>
    <dgm:cxn modelId="{1882CFA8-4DC0-4DF1-8F7D-87B07EEB4E21}" type="presParOf" srcId="{1A917F9A-DDE6-4568-B35C-7FABCEF0A586}" destId="{FA949B67-3DB7-47FA-97C9-4A653E762F22}" srcOrd="0" destOrd="5" presId="urn:microsoft.com/office/officeart/2005/8/layout/orgChart1"/>
    <dgm:cxn modelId="{889B8451-4A33-492A-88CD-60D03EDD8600}" type="presOf" srcId="{CF717C8A-B40B-4AFF-BF49-65ABB7DF8190}" destId="{FA949B67-3DB7-47FA-97C9-4A653E762F22}" srcOrd="0" destOrd="0" presId="urn:microsoft.com/office/officeart/2005/8/layout/orgChart1"/>
    <dgm:cxn modelId="{7A096C7D-5089-4948-9A6A-BDADF1048FE7}" type="presParOf" srcId="{FA949B67-3DB7-47FA-97C9-4A653E762F22}" destId="{7D64F4A3-0E55-47AC-A59B-9D5A9DC25552}" srcOrd="0" destOrd="0" presId="urn:microsoft.com/office/officeart/2005/8/layout/orgChart1"/>
    <dgm:cxn modelId="{B54826F7-E3CD-4280-8749-5B040CCA457E}" type="presOf" srcId="{CF717C8A-B40B-4AFF-BF49-65ABB7DF8190}" destId="{7D64F4A3-0E55-47AC-A59B-9D5A9DC25552}" srcOrd="0" destOrd="0" presId="urn:microsoft.com/office/officeart/2005/8/layout/orgChart1"/>
    <dgm:cxn modelId="{F76516A5-972E-44C1-BADA-6333B6A80EB9}" type="presParOf" srcId="{FA949B67-3DB7-47FA-97C9-4A653E762F22}" destId="{5667CB49-EC34-46BC-AD2D-72F3BD95D049}" srcOrd="1" destOrd="0" presId="urn:microsoft.com/office/officeart/2005/8/layout/orgChart1"/>
    <dgm:cxn modelId="{B179B9E9-7E4D-44E0-9624-3FA043C99F17}" type="presOf" srcId="{CF717C8A-B40B-4AFF-BF49-65ABB7DF8190}" destId="{5667CB49-EC34-46BC-AD2D-72F3BD95D049}" srcOrd="0" destOrd="0" presId="urn:microsoft.com/office/officeart/2005/8/layout/orgChart1"/>
    <dgm:cxn modelId="{EBA63DC8-07D1-431B-8707-5CF474392D43}" type="presParOf" srcId="{1A917F9A-DDE6-4568-B35C-7FABCEF0A586}" destId="{EB3A10DA-2FA4-4DAD-8341-8078D7F83716}" srcOrd="1" destOrd="5" presId="urn:microsoft.com/office/officeart/2005/8/layout/orgChart1"/>
    <dgm:cxn modelId="{2AAF76A1-3767-46ED-8628-11F33D46AF32}" type="presParOf" srcId="{1A917F9A-DDE6-4568-B35C-7FABCEF0A586}" destId="{B05C5608-85C8-433E-A928-1755312B673B}" srcOrd="2" destOrd="5" presId="urn:microsoft.com/office/officeart/2005/8/layout/orgChart1"/>
    <dgm:cxn modelId="{5EA04C60-2A9F-42C2-BFFE-5DC12BBCD8FF}"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 loCatId="hierarchy" qsTypeId="urn:microsoft.com/office/officeart/2005/8/quickstyle/simple1" qsCatId="simple" csTypeId="urn:microsoft.com/office/officeart/2005/8/colors/accent1_2" csCatId="accent1" phldr="0"/>
      <dgm:spPr/>
      <dgm:t>
        <a:bodyPr/>
        <a:p>
          <a:endParaRPr lang="zh-CN" altLang="en-US"/>
        </a:p>
      </dgm:t>
    </dgm:pt>
    <dgm:pt modelId="{47C757F0-AA23-46BE-9311-EA432CDEEAA1}">
      <dgm:prSet phldrT="[文本]" phldr="0" custT="1"/>
      <dgm:spPr/>
      <dgm:t>
        <a:bodyPr vert="horz" wrap="square"/>
        <a:p>
          <a:pPr>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r>
            <a:rPr lang="en-US" altLang="zh-CN" sz="2800" b="1">
              <a:solidFill>
                <a:srgbClr val="FF0000"/>
              </a:solidFill>
              <a:sym typeface="+mn-ea"/>
            </a:rPr>
            <a:t/>
          </a:r>
          <a:endParaRPr lang="en-US" altLang="zh-CN" sz="2800" b="1">
            <a:solidFill>
              <a:srgbClr val="FF0000"/>
            </a:solidFill>
            <a:sym typeface="+mn-ea"/>
          </a:endParaRPr>
        </a:p>
      </dgm:t>
    </dgm:pt>
    <dgm:pt modelId="{AB39B06D-FE6C-48B2-B5B4-77CD0C8CF7AD}" cxnId="{5965C0D6-C73F-460A-8599-D04B22DF4FF7}" type="parTrans">
      <dgm:prSet/>
      <dgm:spPr/>
      <dgm:t>
        <a:bodyPr/>
        <a:p>
          <a:endParaRPr lang="zh-CN" altLang="en-US"/>
        </a:p>
      </dgm:t>
    </dgm:pt>
    <dgm:pt modelId="{DF0D1C21-B79E-4875-B7FA-EF183CB48B88}" cxnId="{5965C0D6-C73F-460A-8599-D04B22DF4FF7}" type="sibTrans">
      <dgm:prSet/>
      <dgm:spPr/>
      <dgm:t>
        <a:bodyPr/>
        <a:p>
          <a:endParaRPr lang="zh-CN" altLang="en-US"/>
        </a:p>
      </dgm:t>
    </dgm:pt>
    <dgm:pt modelId="{12714FC6-8B41-47E5-91DD-F02D34D23B93}">
      <dgm:prSet phldrT="[文本]" phldr="0" custT="0"/>
      <dgm:spPr/>
      <dgm:t>
        <a:bodyPr vert="horz" wrap="square"/>
        <a:p>
          <a:pPr>
            <a:lnSpc>
              <a:spcPct val="100000"/>
            </a:lnSpc>
            <a:spcBef>
              <a:spcPct val="0"/>
            </a:spcBef>
            <a:spcAft>
              <a:spcPct val="35000"/>
            </a:spcAft>
          </a:pPr>
          <a:r>
            <a:rPr lang="en-US" altLang="zh-CN"/>
            <a:t>to students</a:t>
          </a:r>
          <a:r>
            <a:rPr lang="en-US" altLang="zh-CN"/>
            <a:t/>
          </a:r>
          <a:endParaRPr lang="en-US" altLang="zh-CN"/>
        </a:p>
      </dgm:t>
    </dgm:pt>
    <dgm:pt modelId="{EACD17F5-D793-4A43-B489-D1804D50CFEF}" cxnId="{85F12DA2-3B50-47ED-BD35-5B20C03A20EC}" type="parTrans">
      <dgm:prSet/>
      <dgm:spPr/>
      <dgm:t>
        <a:bodyPr/>
        <a:p>
          <a:endParaRPr lang="zh-CN" altLang="en-US"/>
        </a:p>
      </dgm:t>
    </dgm:pt>
    <dgm:pt modelId="{FA45D93F-0724-4936-AA45-E6762732A19D}" cxnId="{85F12DA2-3B50-47ED-BD35-5B20C03A20EC}" type="sibTrans">
      <dgm:prSet/>
      <dgm:spPr/>
      <dgm:t>
        <a:bodyPr/>
        <a:p>
          <a:endParaRPr lang="zh-CN" altLang="en-US"/>
        </a:p>
      </dgm:t>
    </dgm:pt>
    <dgm:pt modelId="{4EC42421-831D-4CD3-8215-2AF4300F9C01}">
      <dgm:prSet phldrT="[文本]" phldr="0" custT="0"/>
      <dgm:spPr/>
      <dgm:t>
        <a:bodyPr vert="horz" wrap="square"/>
        <a:p>
          <a:pPr>
            <a:lnSpc>
              <a:spcPct val="100000"/>
            </a:lnSpc>
            <a:spcBef>
              <a:spcPct val="0"/>
            </a:spcBef>
            <a:spcAft>
              <a:spcPct val="35000"/>
            </a:spcAft>
          </a:pPr>
          <a:r>
            <a:rPr lang="en-US" altLang="zh-CN"/>
            <a:t>to the class</a:t>
          </a:r>
          <a:r>
            <a:rPr lang="en-US" altLang="zh-CN"/>
            <a:t/>
          </a:r>
          <a:endParaRPr lang="en-US" altLang="zh-CN"/>
        </a:p>
      </dgm:t>
    </dgm:pt>
    <dgm:pt modelId="{8D5FB264-0A5C-4C3A-85B7-453D9BD837DF}" cxnId="{D4FD9B47-54E6-42F6-8095-FA45B7388A8C}" type="parTrans">
      <dgm:prSet/>
      <dgm:spPr/>
      <dgm:t>
        <a:bodyPr/>
        <a:p>
          <a:endParaRPr lang="zh-CN" altLang="en-US"/>
        </a:p>
      </dgm:t>
    </dgm:pt>
    <dgm:pt modelId="{A1825131-D805-48C8-BFCE-E45C02E6F5CE}" cxnId="{D4FD9B47-54E6-42F6-8095-FA45B7388A8C}" type="sibTrans">
      <dgm:prSet/>
      <dgm:spPr/>
      <dgm:t>
        <a:bodyPr/>
        <a:p>
          <a:endParaRPr lang="zh-CN" altLang="en-US"/>
        </a:p>
      </dgm:t>
    </dgm:pt>
    <dgm:pt modelId="{CF717C8A-B40B-4AFF-BF49-65ABB7DF8190}">
      <dgm:prSet phldrT="[文本]" phldr="0" custT="0"/>
      <dgm:spPr/>
      <dgm:t>
        <a:bodyPr vert="horz" wrap="square"/>
        <a:p>
          <a:pPr>
            <a:lnSpc>
              <a:spcPct val="100000"/>
            </a:lnSpc>
            <a:spcBef>
              <a:spcPct val="0"/>
            </a:spcBef>
            <a:spcAft>
              <a:spcPct val="35000"/>
            </a:spcAft>
          </a:pPr>
          <a:r>
            <a:rPr lang="en-US" altLang="zh-CN"/>
            <a:t>to the debate</a:t>
          </a:r>
          <a:r>
            <a:rPr lang="en-US" altLang="zh-CN"/>
            <a:t/>
          </a:r>
          <a:endParaRPr lang="en-US" altLang="zh-CN"/>
        </a:p>
      </dgm:t>
    </dgm:pt>
    <dgm:pt modelId="{CCF68ADE-40B6-47D0-93C1-88EC13ADC8AC}" cxnId="{8E8E8E8F-BFA5-48BD-8B65-75CEDCF0AB47}" type="parTrans">
      <dgm:prSet/>
      <dgm:spPr/>
      <dgm:t>
        <a:bodyPr/>
        <a:p>
          <a:endParaRPr lang="zh-CN" altLang="en-US"/>
        </a:p>
      </dgm:t>
    </dgm:pt>
    <dgm:pt modelId="{630D3E0B-D1D7-4E1A-8193-515AA5E1866F}" cxnId="{8E8E8E8F-BFA5-48BD-8B65-75CEDCF0AB47}" type="sibTrans">
      <dgm:prSet/>
      <dgm:spPr/>
      <dgm:t>
        <a:bodyPr/>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custScaleX="149883" custScaleY="50000">
        <dgm:presLayoutVars>
          <dgm:chPref val="3"/>
        </dgm:presLayoutVars>
      </dgm:prSet>
      <dgm:spPr/>
    </dgm:pt>
    <dgm:pt modelId="{86420519-308D-4A6A-8FEA-6FB2E39BA448}" type="pres">
      <dgm:prSet presAssocID="{47C757F0-AA23-46BE-9311-EA432CDEEAA1}" presName="rootConnector1"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3"/>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3" custScaleX="118368" custScaleY="65935">
        <dgm:presLayoutVars>
          <dgm:chPref val="3"/>
        </dgm:presLayoutVars>
      </dgm:prSet>
      <dgm:spPr/>
    </dgm:pt>
    <dgm:pt modelId="{9A037140-9B69-4B9F-A134-F2F2EB0F2E32}" type="pres">
      <dgm:prSet presAssocID="{12714FC6-8B41-47E5-91DD-F02D34D23B93}" presName="rootConnector" presStyleCnt="0"/>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F492B679-3C8C-4E72-95A8-8B81298826E7}" type="pres">
      <dgm:prSet presAssocID="{8D5FB264-0A5C-4C3A-85B7-453D9BD837DF}" presName="Name37" presStyleLbl="parChTrans1D2" presStyleIdx="1" presStyleCnt="3"/>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3" custScaleX="120859" custScaleY="62289">
        <dgm:presLayoutVars>
          <dgm:chPref val="3"/>
        </dgm:presLayoutVars>
      </dgm:prSet>
      <dgm:spPr/>
    </dgm:pt>
    <dgm:pt modelId="{6238C53E-A961-488B-8FBD-6EC13507B069}" type="pres">
      <dgm:prSet presAssocID="{4EC42421-831D-4CD3-8215-2AF4300F9C01}" presName="rootConnector" presStyleCnt="0"/>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3"/>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3" custScaleX="141781" custScaleY="56903">
        <dgm:presLayoutVars>
          <dgm:chPref val="3"/>
        </dgm:presLayoutVars>
      </dgm:prSet>
      <dgm:spPr/>
    </dgm:pt>
    <dgm:pt modelId="{5667CB49-EC34-46BC-AD2D-72F3BD95D049}" type="pres">
      <dgm:prSet presAssocID="{CF717C8A-B40B-4AFF-BF49-65ABB7DF8190}" presName="rootConnector" presStyleCnt="0"/>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0E819307-1B4E-434E-BA76-D5A4192B0663}" type="pres">
      <dgm:prSet presAssocID="{47C757F0-AA23-46BE-9311-EA432CDEEAA1}" presName="hierChild3" presStyleCnt="0"/>
      <dgm:spPr/>
    </dgm:pt>
  </dgm:ptLst>
  <dgm:cxnLst>
    <dgm:cxn modelId="{5965C0D6-C73F-460A-8599-D04B22DF4FF7}" srcId="{A77D31B3-3808-4FBA-8FA4-CC8D448A173E}" destId="{47C757F0-AA23-46BE-9311-EA432CDEEAA1}" srcOrd="0" destOrd="0" parTransId="{AB39B06D-FE6C-48B2-B5B4-77CD0C8CF7AD}" sibTransId="{DF0D1C21-B79E-4875-B7FA-EF183CB48B88}"/>
    <dgm:cxn modelId="{85F12DA2-3B50-47ED-BD35-5B20C03A20EC}" srcId="{47C757F0-AA23-46BE-9311-EA432CDEEAA1}" destId="{12714FC6-8B41-47E5-91DD-F02D34D23B93}" srcOrd="0" destOrd="0" parTransId="{EACD17F5-D793-4A43-B489-D1804D50CFEF}" sibTransId="{FA45D93F-0724-4936-AA45-E6762732A19D}"/>
    <dgm:cxn modelId="{D4FD9B47-54E6-42F6-8095-FA45B7388A8C}" srcId="{47C757F0-AA23-46BE-9311-EA432CDEEAA1}" destId="{4EC42421-831D-4CD3-8215-2AF4300F9C01}" srcOrd="1" destOrd="0" parTransId="{8D5FB264-0A5C-4C3A-85B7-453D9BD837DF}" sibTransId="{A1825131-D805-48C8-BFCE-E45C02E6F5CE}"/>
    <dgm:cxn modelId="{8E8E8E8F-BFA5-48BD-8B65-75CEDCF0AB47}" srcId="{47C757F0-AA23-46BE-9311-EA432CDEEAA1}" destId="{CF717C8A-B40B-4AFF-BF49-65ABB7DF8190}" srcOrd="2" destOrd="0" parTransId="{CCF68ADE-40B6-47D0-93C1-88EC13ADC8AC}" sibTransId="{630D3E0B-D1D7-4E1A-8193-515AA5E1866F}"/>
    <dgm:cxn modelId="{48177659-5AC5-43C9-8AEA-BE8D452BE1DB}" type="presOf" srcId="{A77D31B3-3808-4FBA-8FA4-CC8D448A173E}" destId="{E498DC9C-C5AC-4482-A26F-3B99DC5D79F0}" srcOrd="0" destOrd="0" presId="urn:microsoft.com/office/officeart/2005/8/layout/orgChart1"/>
    <dgm:cxn modelId="{1794DA37-C95D-434D-A461-6251D374E830}" type="presParOf" srcId="{E498DC9C-C5AC-4482-A26F-3B99DC5D79F0}" destId="{F728C3E8-5128-4BB6-90CC-A86769ECE335}" srcOrd="0" destOrd="0" presId="urn:microsoft.com/office/officeart/2005/8/layout/orgChart1"/>
    <dgm:cxn modelId="{24489A1C-1446-45DE-8BA6-5DDCC4EDBCF4}" type="presParOf" srcId="{F728C3E8-5128-4BB6-90CC-A86769ECE335}" destId="{79147750-B6BF-43FD-83A0-7ACDC9B53EFF}" srcOrd="0" destOrd="0" presId="urn:microsoft.com/office/officeart/2005/8/layout/orgChart1"/>
    <dgm:cxn modelId="{9C82357C-84C4-40C8-91A3-A50C6C9B1F7B}" type="presOf" srcId="{47C757F0-AA23-46BE-9311-EA432CDEEAA1}" destId="{79147750-B6BF-43FD-83A0-7ACDC9B53EFF}" srcOrd="0" destOrd="0" presId="urn:microsoft.com/office/officeart/2005/8/layout/orgChart1"/>
    <dgm:cxn modelId="{CD85B57B-5DE8-4265-83EC-DA21C8BA82FB}" type="presParOf" srcId="{79147750-B6BF-43FD-83A0-7ACDC9B53EFF}" destId="{AE79172D-D441-42BB-84EA-E3D989670DED}" srcOrd="0" destOrd="0" presId="urn:microsoft.com/office/officeart/2005/8/layout/orgChart1"/>
    <dgm:cxn modelId="{1303D379-A1CE-4CDA-BF80-5F5B1271CAB7}" type="presOf" srcId="{47C757F0-AA23-46BE-9311-EA432CDEEAA1}" destId="{AE79172D-D441-42BB-84EA-E3D989670DED}" srcOrd="0" destOrd="0" presId="urn:microsoft.com/office/officeart/2005/8/layout/orgChart1"/>
    <dgm:cxn modelId="{B3910EEC-23F8-407D-A716-55CD8073BBC6}" type="presParOf" srcId="{79147750-B6BF-43FD-83A0-7ACDC9B53EFF}" destId="{86420519-308D-4A6A-8FEA-6FB2E39BA448}" srcOrd="1" destOrd="0" presId="urn:microsoft.com/office/officeart/2005/8/layout/orgChart1"/>
    <dgm:cxn modelId="{3233BC28-6729-4169-9429-144EC289CEF4}" type="presOf" srcId="{47C757F0-AA23-46BE-9311-EA432CDEEAA1}" destId="{86420519-308D-4A6A-8FEA-6FB2E39BA448}" srcOrd="0" destOrd="0" presId="urn:microsoft.com/office/officeart/2005/8/layout/orgChart1"/>
    <dgm:cxn modelId="{4BA1333E-E51A-44D1-B958-627D626F9F7E}" type="presParOf" srcId="{F728C3E8-5128-4BB6-90CC-A86769ECE335}" destId="{9A0FF10C-81C7-47CD-A320-768F2009480B}" srcOrd="1" destOrd="0" presId="urn:microsoft.com/office/officeart/2005/8/layout/orgChart1"/>
    <dgm:cxn modelId="{14B4D451-ABE5-496F-A535-4B1A0CA6AC41}" type="presParOf" srcId="{9A0FF10C-81C7-47CD-A320-768F2009480B}" destId="{6A259130-4455-44E0-969B-948D1249687E}" srcOrd="0" destOrd="1" presId="urn:microsoft.com/office/officeart/2005/8/layout/orgChart1"/>
    <dgm:cxn modelId="{ED001904-8E08-4348-9BB5-0A39CFFADC5C}" type="presOf" srcId="{EACD17F5-D793-4A43-B489-D1804D50CFEF}" destId="{6A259130-4455-44E0-969B-948D1249687E}" srcOrd="0" destOrd="0" presId="urn:microsoft.com/office/officeart/2005/8/layout/orgChart1"/>
    <dgm:cxn modelId="{2C493528-EBA6-470A-A2E4-4F48682848DD}" type="presParOf" srcId="{9A0FF10C-81C7-47CD-A320-768F2009480B}" destId="{D6C5C065-A308-417C-8ECC-04FC2BEC646C}" srcOrd="1" destOrd="1" presId="urn:microsoft.com/office/officeart/2005/8/layout/orgChart1"/>
    <dgm:cxn modelId="{A25EF1D7-0FCF-4ABA-9529-AAE58C72104B}" type="presParOf" srcId="{D6C5C065-A308-417C-8ECC-04FC2BEC646C}" destId="{E36491EF-5019-46FD-BC82-1BD579B9EE0E}" srcOrd="0" destOrd="1" presId="urn:microsoft.com/office/officeart/2005/8/layout/orgChart1"/>
    <dgm:cxn modelId="{565F2BFC-829F-4B26-B11D-4EFD716241DF}" type="presOf" srcId="{12714FC6-8B41-47E5-91DD-F02D34D23B93}" destId="{E36491EF-5019-46FD-BC82-1BD579B9EE0E}" srcOrd="0" destOrd="0" presId="urn:microsoft.com/office/officeart/2005/8/layout/orgChart1"/>
    <dgm:cxn modelId="{C5A90336-18D6-430A-BBD9-8EBD94B0EE34}" type="presParOf" srcId="{E36491EF-5019-46FD-BC82-1BD579B9EE0E}" destId="{43B7C837-49D6-40CE-BBAB-953D9E4BA7ED}" srcOrd="0" destOrd="0" presId="urn:microsoft.com/office/officeart/2005/8/layout/orgChart1"/>
    <dgm:cxn modelId="{31D232DC-A17D-4B77-BB47-0C6ED45DA23A}" type="presOf" srcId="{12714FC6-8B41-47E5-91DD-F02D34D23B93}" destId="{43B7C837-49D6-40CE-BBAB-953D9E4BA7ED}" srcOrd="0" destOrd="0" presId="urn:microsoft.com/office/officeart/2005/8/layout/orgChart1"/>
    <dgm:cxn modelId="{FA047465-CBF8-4CF6-9C92-D811B8AF9CF3}" type="presParOf" srcId="{E36491EF-5019-46FD-BC82-1BD579B9EE0E}" destId="{9A037140-9B69-4B9F-A134-F2F2EB0F2E32}" srcOrd="1" destOrd="0" presId="urn:microsoft.com/office/officeart/2005/8/layout/orgChart1"/>
    <dgm:cxn modelId="{1165CD7E-9850-4E5D-813F-1EE68BD2556A}" type="presOf" srcId="{12714FC6-8B41-47E5-91DD-F02D34D23B93}" destId="{9A037140-9B69-4B9F-A134-F2F2EB0F2E32}" srcOrd="0" destOrd="0" presId="urn:microsoft.com/office/officeart/2005/8/layout/orgChart1"/>
    <dgm:cxn modelId="{6203151E-CAC0-4C73-8404-5A6795ABC02C}" type="presParOf" srcId="{D6C5C065-A308-417C-8ECC-04FC2BEC646C}" destId="{FA37AA5D-87C2-47F6-9B72-B753C073E744}" srcOrd="1" destOrd="1" presId="urn:microsoft.com/office/officeart/2005/8/layout/orgChart1"/>
    <dgm:cxn modelId="{1658853D-B652-4C9D-88FC-494FF6EEEA18}" type="presParOf" srcId="{D6C5C065-A308-417C-8ECC-04FC2BEC646C}" destId="{A7309641-2A58-41EA-9E42-56812CF298ED}" srcOrd="2" destOrd="1" presId="urn:microsoft.com/office/officeart/2005/8/layout/orgChart1"/>
    <dgm:cxn modelId="{B239C019-7DAD-4EF3-A66A-1898BB477717}" type="presParOf" srcId="{9A0FF10C-81C7-47CD-A320-768F2009480B}" destId="{F492B679-3C8C-4E72-95A8-8B81298826E7}" srcOrd="2" destOrd="1" presId="urn:microsoft.com/office/officeart/2005/8/layout/orgChart1"/>
    <dgm:cxn modelId="{0D55E56F-1DB9-467D-B41A-791A3760F388}" type="presOf" srcId="{8D5FB264-0A5C-4C3A-85B7-453D9BD837DF}" destId="{F492B679-3C8C-4E72-95A8-8B81298826E7}" srcOrd="0" destOrd="0" presId="urn:microsoft.com/office/officeart/2005/8/layout/orgChart1"/>
    <dgm:cxn modelId="{FDEFC4E1-44A3-468C-96AF-5008EB0E5C28}" type="presParOf" srcId="{9A0FF10C-81C7-47CD-A320-768F2009480B}" destId="{C6F584B9-7EA2-46D8-913B-8F508509ECAB}" srcOrd="3" destOrd="1" presId="urn:microsoft.com/office/officeart/2005/8/layout/orgChart1"/>
    <dgm:cxn modelId="{2BEFAF01-1397-4644-9077-A28E6F8A9B88}" type="presParOf" srcId="{C6F584B9-7EA2-46D8-913B-8F508509ECAB}" destId="{6CAD9CE6-86A1-4F7D-98A6-3AF53F55F9E3}" srcOrd="0" destOrd="3" presId="urn:microsoft.com/office/officeart/2005/8/layout/orgChart1"/>
    <dgm:cxn modelId="{45D2FA84-4C5E-48A1-A2CE-474384DDF67D}" type="presOf" srcId="{4EC42421-831D-4CD3-8215-2AF4300F9C01}" destId="{6CAD9CE6-86A1-4F7D-98A6-3AF53F55F9E3}" srcOrd="0" destOrd="0" presId="urn:microsoft.com/office/officeart/2005/8/layout/orgChart1"/>
    <dgm:cxn modelId="{BC1FB508-40A2-4443-9E60-C655C1DC50D9}" type="presParOf" srcId="{6CAD9CE6-86A1-4F7D-98A6-3AF53F55F9E3}" destId="{08A0D1D2-3A20-4D63-8E35-B7C8B6B16D48}" srcOrd="0" destOrd="0" presId="urn:microsoft.com/office/officeart/2005/8/layout/orgChart1"/>
    <dgm:cxn modelId="{CDC9101F-2B11-4C91-9208-8C84AD3C05EA}" type="presOf" srcId="{4EC42421-831D-4CD3-8215-2AF4300F9C01}" destId="{08A0D1D2-3A20-4D63-8E35-B7C8B6B16D48}" srcOrd="0" destOrd="0" presId="urn:microsoft.com/office/officeart/2005/8/layout/orgChart1"/>
    <dgm:cxn modelId="{5C6BF383-BF8F-451C-B91D-06BB01D9A592}" type="presParOf" srcId="{6CAD9CE6-86A1-4F7D-98A6-3AF53F55F9E3}" destId="{6238C53E-A961-488B-8FBD-6EC13507B069}" srcOrd="1" destOrd="0" presId="urn:microsoft.com/office/officeart/2005/8/layout/orgChart1"/>
    <dgm:cxn modelId="{A9F33ED3-2000-492F-B703-18D40726331E}" type="presOf" srcId="{4EC42421-831D-4CD3-8215-2AF4300F9C01}" destId="{6238C53E-A961-488B-8FBD-6EC13507B069}" srcOrd="0" destOrd="0" presId="urn:microsoft.com/office/officeart/2005/8/layout/orgChart1"/>
    <dgm:cxn modelId="{5BBA6601-60DC-477E-B664-7ED0C766493B}" type="presParOf" srcId="{C6F584B9-7EA2-46D8-913B-8F508509ECAB}" destId="{A9C46FD3-3BE9-4E6E-BFF6-B0B42B13F857}" srcOrd="1" destOrd="3" presId="urn:microsoft.com/office/officeart/2005/8/layout/orgChart1"/>
    <dgm:cxn modelId="{307F3A9B-3816-4E96-9E41-1040B5AD9DE6}" type="presParOf" srcId="{C6F584B9-7EA2-46D8-913B-8F508509ECAB}" destId="{A663BBFB-A120-4F5B-82EC-DB644DB9966B}" srcOrd="2" destOrd="3" presId="urn:microsoft.com/office/officeart/2005/8/layout/orgChart1"/>
    <dgm:cxn modelId="{063DC227-7AFE-40D1-B366-9CB7476AD1B8}" type="presParOf" srcId="{9A0FF10C-81C7-47CD-A320-768F2009480B}" destId="{AB3A8128-6C86-49B7-B5CC-0153888815E5}" srcOrd="4" destOrd="1" presId="urn:microsoft.com/office/officeart/2005/8/layout/orgChart1"/>
    <dgm:cxn modelId="{5087D381-4787-44AE-AD93-39A82668FE7B}" type="presOf" srcId="{CCF68ADE-40B6-47D0-93C1-88EC13ADC8AC}" destId="{AB3A8128-6C86-49B7-B5CC-0153888815E5}" srcOrd="0" destOrd="0" presId="urn:microsoft.com/office/officeart/2005/8/layout/orgChart1"/>
    <dgm:cxn modelId="{A8331CCD-9783-462A-AAD7-D5E452DC2DF8}" type="presParOf" srcId="{9A0FF10C-81C7-47CD-A320-768F2009480B}" destId="{1A917F9A-DDE6-4568-B35C-7FABCEF0A586}" srcOrd="5" destOrd="1" presId="urn:microsoft.com/office/officeart/2005/8/layout/orgChart1"/>
    <dgm:cxn modelId="{1882CFA8-4DC0-4DF1-8F7D-87B07EEB4E21}" type="presParOf" srcId="{1A917F9A-DDE6-4568-B35C-7FABCEF0A586}" destId="{FA949B67-3DB7-47FA-97C9-4A653E762F22}" srcOrd="0" destOrd="5" presId="urn:microsoft.com/office/officeart/2005/8/layout/orgChart1"/>
    <dgm:cxn modelId="{889B8451-4A33-492A-88CD-60D03EDD8600}" type="presOf" srcId="{CF717C8A-B40B-4AFF-BF49-65ABB7DF8190}" destId="{FA949B67-3DB7-47FA-97C9-4A653E762F22}" srcOrd="0" destOrd="0" presId="urn:microsoft.com/office/officeart/2005/8/layout/orgChart1"/>
    <dgm:cxn modelId="{7A096C7D-5089-4948-9A6A-BDADF1048FE7}" type="presParOf" srcId="{FA949B67-3DB7-47FA-97C9-4A653E762F22}" destId="{7D64F4A3-0E55-47AC-A59B-9D5A9DC25552}" srcOrd="0" destOrd="0" presId="urn:microsoft.com/office/officeart/2005/8/layout/orgChart1"/>
    <dgm:cxn modelId="{B54826F7-E3CD-4280-8749-5B040CCA457E}" type="presOf" srcId="{CF717C8A-B40B-4AFF-BF49-65ABB7DF8190}" destId="{7D64F4A3-0E55-47AC-A59B-9D5A9DC25552}" srcOrd="0" destOrd="0" presId="urn:microsoft.com/office/officeart/2005/8/layout/orgChart1"/>
    <dgm:cxn modelId="{F76516A5-972E-44C1-BADA-6333B6A80EB9}" type="presParOf" srcId="{FA949B67-3DB7-47FA-97C9-4A653E762F22}" destId="{5667CB49-EC34-46BC-AD2D-72F3BD95D049}" srcOrd="1" destOrd="0" presId="urn:microsoft.com/office/officeart/2005/8/layout/orgChart1"/>
    <dgm:cxn modelId="{B179B9E9-7E4D-44E0-9624-3FA043C99F17}" type="presOf" srcId="{CF717C8A-B40B-4AFF-BF49-65ABB7DF8190}" destId="{5667CB49-EC34-46BC-AD2D-72F3BD95D049}" srcOrd="0" destOrd="0" presId="urn:microsoft.com/office/officeart/2005/8/layout/orgChart1"/>
    <dgm:cxn modelId="{EBA63DC8-07D1-431B-8707-5CF474392D43}" type="presParOf" srcId="{1A917F9A-DDE6-4568-B35C-7FABCEF0A586}" destId="{EB3A10DA-2FA4-4DAD-8341-8078D7F83716}" srcOrd="1" destOrd="5" presId="urn:microsoft.com/office/officeart/2005/8/layout/orgChart1"/>
    <dgm:cxn modelId="{2AAF76A1-3767-46ED-8628-11F33D46AF32}" type="presParOf" srcId="{1A917F9A-DDE6-4568-B35C-7FABCEF0A586}" destId="{B05C5608-85C8-433E-A928-1755312B673B}" srcOrd="2" destOrd="5" presId="urn:microsoft.com/office/officeart/2005/8/layout/orgChart1"/>
    <dgm:cxn modelId="{5EA04C60-2A9F-42C2-BFFE-5DC12BBCD8FF}" type="presParOf" srcId="{F728C3E8-5128-4BB6-90CC-A86769ECE335}" destId="{0E819307-1B4E-434E-BA76-D5A4192B06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37500" cy="1671320"/>
        <a:chOff x="0" y="0"/>
        <a:chExt cx="7937500" cy="1671320"/>
      </a:xfrm>
    </dsp:grpSpPr>
    <dsp:sp modelId="{6A259130-4455-44E0-969B-948D1249687E}">
      <dsp:nvSpPr>
        <dsp:cNvPr id="5" name="任意多边形 4"/>
        <dsp:cNvSpPr/>
      </dsp:nvSpPr>
      <dsp:spPr bwMode="white">
        <a:xfrm>
          <a:off x="1505660" y="529116"/>
          <a:ext cx="2463090" cy="444458"/>
        </a:xfrm>
        <a:custGeom>
          <a:avLst/>
          <a:gdLst/>
          <a:ahLst/>
          <a:cxnLst/>
          <a:pathLst>
            <a:path w="3879" h="700">
              <a:moveTo>
                <a:pt x="3879" y="0"/>
              </a:moveTo>
              <a:lnTo>
                <a:pt x="3879"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1505660" y="529116"/>
        <a:ext cx="2463090" cy="444458"/>
      </dsp:txXfrm>
    </dsp:sp>
    <dsp:sp modelId="{F492B679-3C8C-4E72-95A8-8B81298826E7}">
      <dsp:nvSpPr>
        <dsp:cNvPr id="8" name="任意多边形 7"/>
        <dsp:cNvSpPr/>
      </dsp:nvSpPr>
      <dsp:spPr bwMode="white">
        <a:xfrm>
          <a:off x="3738500" y="529116"/>
          <a:ext cx="230250" cy="444458"/>
        </a:xfrm>
        <a:custGeom>
          <a:avLst/>
          <a:gdLst/>
          <a:ahLst/>
          <a:cxnLst/>
          <a:pathLst>
            <a:path w="363" h="700">
              <a:moveTo>
                <a:pt x="363" y="0"/>
              </a:moveTo>
              <a:lnTo>
                <a:pt x="363"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3738500" y="529116"/>
        <a:ext cx="230250" cy="444458"/>
      </dsp:txXfrm>
    </dsp:sp>
    <dsp:sp modelId="{AB3A8128-6C86-49B7-B5CC-0153888815E5}">
      <dsp:nvSpPr>
        <dsp:cNvPr id="11" name="任意多边形 10"/>
        <dsp:cNvSpPr/>
      </dsp:nvSpPr>
      <dsp:spPr bwMode="white">
        <a:xfrm>
          <a:off x="3968750" y="529116"/>
          <a:ext cx="2232839" cy="444458"/>
        </a:xfrm>
        <a:custGeom>
          <a:avLst/>
          <a:gdLst/>
          <a:ahLst/>
          <a:cxnLst/>
          <a:pathLst>
            <a:path w="3516" h="700">
              <a:moveTo>
                <a:pt x="0" y="0"/>
              </a:moveTo>
              <a:lnTo>
                <a:pt x="0" y="350"/>
              </a:lnTo>
              <a:lnTo>
                <a:pt x="3516" y="350"/>
              </a:lnTo>
              <a:lnTo>
                <a:pt x="3516" y="700"/>
              </a:lnTo>
            </a:path>
          </a:pathLst>
        </a:custGeom>
      </dsp:spPr>
      <dsp:style>
        <a:lnRef idx="2">
          <a:schemeClr val="accent1">
            <a:shade val="60000"/>
          </a:schemeClr>
        </a:lnRef>
        <a:fillRef idx="0">
          <a:schemeClr val="accent1"/>
        </a:fillRef>
        <a:effectRef idx="0">
          <a:scrgbClr r="0" g="0" b="0"/>
        </a:effectRef>
        <a:fontRef idx="minor"/>
      </dsp:style>
      <dsp:txXfrm>
        <a:off x="3968750" y="529116"/>
        <a:ext cx="2232839" cy="444458"/>
      </dsp:txXfrm>
    </dsp:sp>
    <dsp:sp modelId="{AE79172D-D441-42BB-84EA-E3D989670DED}">
      <dsp:nvSpPr>
        <dsp:cNvPr id="3" name="矩形 2"/>
        <dsp:cNvSpPr/>
      </dsp:nvSpPr>
      <dsp:spPr bwMode="white">
        <a:xfrm>
          <a:off x="2382639" y="0"/>
          <a:ext cx="3172222" cy="52911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endParaRPr lang="en-US" altLang="zh-CN" sz="2800" b="1">
            <a:solidFill>
              <a:srgbClr val="FF0000"/>
            </a:solidFill>
            <a:sym typeface="+mn-ea"/>
          </a:endParaRPr>
        </a:p>
      </dsp:txBody>
      <dsp:txXfrm>
        <a:off x="2382639" y="0"/>
        <a:ext cx="3172222" cy="529116"/>
      </dsp:txXfrm>
    </dsp:sp>
    <dsp:sp modelId="{43B7C837-49D6-40CE-BBAB-953D9E4BA7ED}">
      <dsp:nvSpPr>
        <dsp:cNvPr id="6" name="矩形 5"/>
        <dsp:cNvSpPr/>
      </dsp:nvSpPr>
      <dsp:spPr bwMode="white">
        <a:xfrm>
          <a:off x="655868" y="973574"/>
          <a:ext cx="1699585" cy="69774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to students</a:t>
          </a:r>
          <a:endParaRPr lang="en-US" altLang="zh-CN"/>
        </a:p>
      </dsp:txBody>
      <dsp:txXfrm>
        <a:off x="655868" y="973574"/>
        <a:ext cx="1699585" cy="697746"/>
      </dsp:txXfrm>
    </dsp:sp>
    <dsp:sp modelId="{08A0D1D2-3A20-4D63-8E35-B7C8B6B16D48}">
      <dsp:nvSpPr>
        <dsp:cNvPr id="9" name="矩形 8"/>
        <dsp:cNvSpPr/>
      </dsp:nvSpPr>
      <dsp:spPr bwMode="white">
        <a:xfrm>
          <a:off x="2799911" y="973574"/>
          <a:ext cx="1877178" cy="659163"/>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to the class</a:t>
          </a:r>
          <a:endParaRPr lang="en-US" altLang="zh-CN"/>
        </a:p>
      </dsp:txBody>
      <dsp:txXfrm>
        <a:off x="2799911" y="973574"/>
        <a:ext cx="1877178" cy="659163"/>
      </dsp:txXfrm>
    </dsp:sp>
    <dsp:sp modelId="{7D64F4A3-0E55-47AC-A59B-9D5A9DC25552}">
      <dsp:nvSpPr>
        <dsp:cNvPr id="12" name="矩形 11"/>
        <dsp:cNvSpPr/>
      </dsp:nvSpPr>
      <dsp:spPr bwMode="white">
        <a:xfrm>
          <a:off x="5121547" y="973574"/>
          <a:ext cx="2160086" cy="60216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altLang="zh-CN"/>
            <a:t>to the debate</a:t>
          </a:r>
          <a:endParaRPr lang="en-US" altLang="zh-CN"/>
        </a:p>
      </dsp:txBody>
      <dsp:txXfrm>
        <a:off x="5121547" y="973574"/>
        <a:ext cx="2160086" cy="602166"/>
      </dsp:txXfrm>
    </dsp:sp>
    <dsp:sp modelId="{86420519-308D-4A6A-8FEA-6FB2E39BA448}">
      <dsp:nvSpPr>
        <dsp:cNvPr id="4" name="矩形 3" hidden="1"/>
        <dsp:cNvSpPr/>
      </dsp:nvSpPr>
      <dsp:spPr>
        <a:xfrm>
          <a:off x="2382639" y="0"/>
          <a:ext cx="634444" cy="529116"/>
        </a:xfrm>
        <a:prstGeom prst="rect">
          <a:avLst/>
        </a:prstGeom>
      </dsp:spPr>
      <dsp:txXfrm>
        <a:off x="2382639" y="0"/>
        <a:ext cx="634444" cy="529116"/>
      </dsp:txXfrm>
    </dsp:sp>
    <dsp:sp modelId="{9A037140-9B69-4B9F-A134-F2F2EB0F2E32}">
      <dsp:nvSpPr>
        <dsp:cNvPr id="7" name="矩形 6" hidden="1"/>
        <dsp:cNvSpPr/>
      </dsp:nvSpPr>
      <dsp:spPr>
        <a:xfrm>
          <a:off x="655868" y="973574"/>
          <a:ext cx="339917" cy="697746"/>
        </a:xfrm>
        <a:prstGeom prst="rect">
          <a:avLst/>
        </a:prstGeom>
      </dsp:spPr>
      <dsp:txXfrm>
        <a:off x="655868" y="973574"/>
        <a:ext cx="339917" cy="697746"/>
      </dsp:txXfrm>
    </dsp:sp>
    <dsp:sp modelId="{6238C53E-A961-488B-8FBD-6EC13507B069}">
      <dsp:nvSpPr>
        <dsp:cNvPr id="10" name="矩形 9" hidden="1"/>
        <dsp:cNvSpPr/>
      </dsp:nvSpPr>
      <dsp:spPr>
        <a:xfrm>
          <a:off x="2799911" y="973574"/>
          <a:ext cx="375436" cy="659163"/>
        </a:xfrm>
        <a:prstGeom prst="rect">
          <a:avLst/>
        </a:prstGeom>
      </dsp:spPr>
      <dsp:txXfrm>
        <a:off x="2799911" y="973574"/>
        <a:ext cx="375436" cy="659163"/>
      </dsp:txXfrm>
    </dsp:sp>
    <dsp:sp modelId="{5667CB49-EC34-46BC-AD2D-72F3BD95D049}">
      <dsp:nvSpPr>
        <dsp:cNvPr id="13" name="矩形 12" hidden="1"/>
        <dsp:cNvSpPr/>
      </dsp:nvSpPr>
      <dsp:spPr>
        <a:xfrm>
          <a:off x="5121547" y="973574"/>
          <a:ext cx="432017" cy="602166"/>
        </a:xfrm>
        <a:prstGeom prst="rect">
          <a:avLst/>
        </a:prstGeom>
      </dsp:spPr>
      <dsp:txXfrm>
        <a:off x="5121547" y="973574"/>
        <a:ext cx="432017" cy="602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93830" cy="1671320"/>
        <a:chOff x="0" y="0"/>
        <a:chExt cx="11593830" cy="1671320"/>
      </a:xfrm>
    </dsp:grpSpPr>
    <dsp:sp modelId="{6A259130-4455-44E0-969B-948D1249687E}">
      <dsp:nvSpPr>
        <dsp:cNvPr id="5" name="任意多边形 4"/>
        <dsp:cNvSpPr/>
      </dsp:nvSpPr>
      <dsp:spPr bwMode="white">
        <a:xfrm>
          <a:off x="2713457" y="529116"/>
          <a:ext cx="3083458" cy="444458"/>
        </a:xfrm>
        <a:custGeom>
          <a:avLst/>
          <a:gdLst/>
          <a:ahLst/>
          <a:cxnLst/>
          <a:pathLst>
            <a:path w="4856" h="700">
              <a:moveTo>
                <a:pt x="4856" y="0"/>
              </a:moveTo>
              <a:lnTo>
                <a:pt x="4856"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2713457" y="529116"/>
        <a:ext cx="3083458" cy="444458"/>
      </dsp:txXfrm>
    </dsp:sp>
    <dsp:sp modelId="{F492B679-3C8C-4E72-95A8-8B81298826E7}">
      <dsp:nvSpPr>
        <dsp:cNvPr id="8" name="任意多边形 7"/>
        <dsp:cNvSpPr/>
      </dsp:nvSpPr>
      <dsp:spPr bwMode="white">
        <a:xfrm>
          <a:off x="5579914" y="529116"/>
          <a:ext cx="217001" cy="444458"/>
        </a:xfrm>
        <a:custGeom>
          <a:avLst/>
          <a:gdLst/>
          <a:ahLst/>
          <a:cxnLst/>
          <a:pathLst>
            <a:path w="342" h="700">
              <a:moveTo>
                <a:pt x="342" y="0"/>
              </a:moveTo>
              <a:lnTo>
                <a:pt x="342"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5579914" y="529116"/>
        <a:ext cx="217001" cy="444458"/>
      </dsp:txXfrm>
    </dsp:sp>
    <dsp:sp modelId="{AB3A8128-6C86-49B7-B5CC-0153888815E5}">
      <dsp:nvSpPr>
        <dsp:cNvPr id="11" name="任意多边形 10"/>
        <dsp:cNvSpPr/>
      </dsp:nvSpPr>
      <dsp:spPr bwMode="white">
        <a:xfrm>
          <a:off x="5796915" y="529116"/>
          <a:ext cx="2866456" cy="444458"/>
        </a:xfrm>
        <a:custGeom>
          <a:avLst/>
          <a:gdLst/>
          <a:ahLst/>
          <a:cxnLst/>
          <a:pathLst>
            <a:path w="4514" h="700">
              <a:moveTo>
                <a:pt x="0" y="0"/>
              </a:moveTo>
              <a:lnTo>
                <a:pt x="0" y="350"/>
              </a:lnTo>
              <a:lnTo>
                <a:pt x="4514" y="350"/>
              </a:lnTo>
              <a:lnTo>
                <a:pt x="4514" y="700"/>
              </a:lnTo>
            </a:path>
          </a:pathLst>
        </a:custGeom>
      </dsp:spPr>
      <dsp:style>
        <a:lnRef idx="2">
          <a:schemeClr val="accent1">
            <a:shade val="60000"/>
          </a:schemeClr>
        </a:lnRef>
        <a:fillRef idx="0">
          <a:schemeClr val="accent1"/>
        </a:fillRef>
        <a:effectRef idx="0">
          <a:scrgbClr r="0" g="0" b="0"/>
        </a:effectRef>
        <a:fontRef idx="minor"/>
      </dsp:style>
      <dsp:txXfrm>
        <a:off x="5796915" y="529116"/>
        <a:ext cx="2866456" cy="444458"/>
      </dsp:txXfrm>
    </dsp:sp>
    <dsp:sp modelId="{AE79172D-D441-42BB-84EA-E3D989670DED}">
      <dsp:nvSpPr>
        <dsp:cNvPr id="3" name="矩形 2"/>
        <dsp:cNvSpPr/>
      </dsp:nvSpPr>
      <dsp:spPr bwMode="white">
        <a:xfrm>
          <a:off x="4210804" y="0"/>
          <a:ext cx="3172222" cy="52911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endParaRPr lang="en-US" altLang="zh-CN" sz="2800" b="1">
            <a:solidFill>
              <a:srgbClr val="FF0000"/>
            </a:solidFill>
            <a:sym typeface="+mn-ea"/>
          </a:endParaRPr>
        </a:p>
      </dsp:txBody>
      <dsp:txXfrm>
        <a:off x="4210804" y="0"/>
        <a:ext cx="3172222" cy="529116"/>
      </dsp:txXfrm>
    </dsp:sp>
    <dsp:sp modelId="{43B7C837-49D6-40CE-BBAB-953D9E4BA7ED}">
      <dsp:nvSpPr>
        <dsp:cNvPr id="6" name="矩形 5"/>
        <dsp:cNvSpPr/>
      </dsp:nvSpPr>
      <dsp:spPr bwMode="white">
        <a:xfrm>
          <a:off x="1532946" y="973574"/>
          <a:ext cx="2361023" cy="69774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students</a:t>
          </a:r>
          <a:endParaRPr lang="en-US" altLang="zh-CN"/>
        </a:p>
      </dsp:txBody>
      <dsp:txXfrm>
        <a:off x="1532946" y="973574"/>
        <a:ext cx="2361023" cy="697746"/>
      </dsp:txXfrm>
    </dsp:sp>
    <dsp:sp modelId="{08A0D1D2-3A20-4D63-8E35-B7C8B6B16D48}">
      <dsp:nvSpPr>
        <dsp:cNvPr id="9" name="矩形 8"/>
        <dsp:cNvSpPr/>
      </dsp:nvSpPr>
      <dsp:spPr bwMode="white">
        <a:xfrm>
          <a:off x="4338427" y="973574"/>
          <a:ext cx="2482974" cy="659163"/>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the class</a:t>
          </a:r>
          <a:endParaRPr lang="en-US" altLang="zh-CN"/>
        </a:p>
      </dsp:txBody>
      <dsp:txXfrm>
        <a:off x="4338427" y="973574"/>
        <a:ext cx="2482974" cy="659163"/>
      </dsp:txXfrm>
    </dsp:sp>
    <dsp:sp modelId="{7D64F4A3-0E55-47AC-A59B-9D5A9DC25552}">
      <dsp:nvSpPr>
        <dsp:cNvPr id="12" name="矩形 11"/>
        <dsp:cNvSpPr/>
      </dsp:nvSpPr>
      <dsp:spPr bwMode="white">
        <a:xfrm>
          <a:off x="7265859" y="973574"/>
          <a:ext cx="2795026" cy="60216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the debate</a:t>
          </a:r>
          <a:endParaRPr lang="en-US" altLang="zh-CN"/>
        </a:p>
      </dsp:txBody>
      <dsp:txXfrm>
        <a:off x="7265859" y="973574"/>
        <a:ext cx="2795026" cy="602166"/>
      </dsp:txXfrm>
    </dsp:sp>
    <dsp:sp modelId="{86420519-308D-4A6A-8FEA-6FB2E39BA448}">
      <dsp:nvSpPr>
        <dsp:cNvPr id="4" name="矩形 3" hidden="1"/>
        <dsp:cNvSpPr/>
      </dsp:nvSpPr>
      <dsp:spPr>
        <a:xfrm>
          <a:off x="4210804" y="0"/>
          <a:ext cx="634444" cy="529116"/>
        </a:xfrm>
        <a:prstGeom prst="rect">
          <a:avLst/>
        </a:prstGeom>
      </dsp:spPr>
      <dsp:txXfrm>
        <a:off x="4210804" y="0"/>
        <a:ext cx="634444" cy="529116"/>
      </dsp:txXfrm>
    </dsp:sp>
    <dsp:sp modelId="{9A037140-9B69-4B9F-A134-F2F2EB0F2E32}">
      <dsp:nvSpPr>
        <dsp:cNvPr id="7" name="矩形 6" hidden="1"/>
        <dsp:cNvSpPr/>
      </dsp:nvSpPr>
      <dsp:spPr>
        <a:xfrm>
          <a:off x="1532946" y="973574"/>
          <a:ext cx="472205" cy="697746"/>
        </a:xfrm>
        <a:prstGeom prst="rect">
          <a:avLst/>
        </a:prstGeom>
      </dsp:spPr>
      <dsp:txXfrm>
        <a:off x="1532946" y="973574"/>
        <a:ext cx="472205" cy="697746"/>
      </dsp:txXfrm>
    </dsp:sp>
    <dsp:sp modelId="{6238C53E-A961-488B-8FBD-6EC13507B069}">
      <dsp:nvSpPr>
        <dsp:cNvPr id="10" name="矩形 9" hidden="1"/>
        <dsp:cNvSpPr/>
      </dsp:nvSpPr>
      <dsp:spPr>
        <a:xfrm>
          <a:off x="4338427" y="973574"/>
          <a:ext cx="496595" cy="659163"/>
        </a:xfrm>
        <a:prstGeom prst="rect">
          <a:avLst/>
        </a:prstGeom>
      </dsp:spPr>
      <dsp:txXfrm>
        <a:off x="4338427" y="973574"/>
        <a:ext cx="496595" cy="659163"/>
      </dsp:txXfrm>
    </dsp:sp>
    <dsp:sp modelId="{5667CB49-EC34-46BC-AD2D-72F3BD95D049}">
      <dsp:nvSpPr>
        <dsp:cNvPr id="13" name="矩形 12" hidden="1"/>
        <dsp:cNvSpPr/>
      </dsp:nvSpPr>
      <dsp:spPr>
        <a:xfrm>
          <a:off x="7265859" y="973574"/>
          <a:ext cx="559005" cy="602166"/>
        </a:xfrm>
        <a:prstGeom prst="rect">
          <a:avLst/>
        </a:prstGeom>
      </dsp:spPr>
      <dsp:txXfrm>
        <a:off x="7265859" y="973574"/>
        <a:ext cx="559005" cy="602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753850" cy="1671320"/>
        <a:chOff x="0" y="0"/>
        <a:chExt cx="11753850" cy="1671320"/>
      </a:xfrm>
    </dsp:grpSpPr>
    <dsp:sp modelId="{6A259130-4455-44E0-969B-948D1249687E}">
      <dsp:nvSpPr>
        <dsp:cNvPr id="5" name="任意多边形 4"/>
        <dsp:cNvSpPr/>
      </dsp:nvSpPr>
      <dsp:spPr bwMode="white">
        <a:xfrm>
          <a:off x="2653125" y="529116"/>
          <a:ext cx="3223800" cy="444458"/>
        </a:xfrm>
        <a:custGeom>
          <a:avLst/>
          <a:gdLst/>
          <a:ahLst/>
          <a:cxnLst/>
          <a:pathLst>
            <a:path w="5077" h="700">
              <a:moveTo>
                <a:pt x="5077" y="0"/>
              </a:moveTo>
              <a:lnTo>
                <a:pt x="5077"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2653125" y="529116"/>
        <a:ext cx="3223800" cy="444458"/>
      </dsp:txXfrm>
    </dsp:sp>
    <dsp:sp modelId="{F492B679-3C8C-4E72-95A8-8B81298826E7}">
      <dsp:nvSpPr>
        <dsp:cNvPr id="8" name="任意多边形 7"/>
        <dsp:cNvSpPr/>
      </dsp:nvSpPr>
      <dsp:spPr bwMode="white">
        <a:xfrm>
          <a:off x="5629161" y="529116"/>
          <a:ext cx="247764" cy="444458"/>
        </a:xfrm>
        <a:custGeom>
          <a:avLst/>
          <a:gdLst/>
          <a:ahLst/>
          <a:cxnLst/>
          <a:pathLst>
            <a:path w="390" h="700">
              <a:moveTo>
                <a:pt x="390" y="0"/>
              </a:moveTo>
              <a:lnTo>
                <a:pt x="390" y="350"/>
              </a:lnTo>
              <a:lnTo>
                <a:pt x="0" y="350"/>
              </a:lnTo>
              <a:lnTo>
                <a:pt x="0" y="700"/>
              </a:lnTo>
            </a:path>
          </a:pathLst>
        </a:custGeom>
      </dsp:spPr>
      <dsp:style>
        <a:lnRef idx="2">
          <a:schemeClr val="accent1">
            <a:shade val="60000"/>
          </a:schemeClr>
        </a:lnRef>
        <a:fillRef idx="0">
          <a:schemeClr val="accent1"/>
        </a:fillRef>
        <a:effectRef idx="0">
          <a:scrgbClr r="0" g="0" b="0"/>
        </a:effectRef>
        <a:fontRef idx="minor"/>
      </dsp:style>
      <dsp:txXfrm>
        <a:off x="5629161" y="529116"/>
        <a:ext cx="247764" cy="444458"/>
      </dsp:txXfrm>
    </dsp:sp>
    <dsp:sp modelId="{AB3A8128-6C86-49B7-B5CC-0153888815E5}">
      <dsp:nvSpPr>
        <dsp:cNvPr id="11" name="任意多边形 10"/>
        <dsp:cNvSpPr/>
      </dsp:nvSpPr>
      <dsp:spPr bwMode="white">
        <a:xfrm>
          <a:off x="5876925" y="529116"/>
          <a:ext cx="2976036" cy="444458"/>
        </a:xfrm>
        <a:custGeom>
          <a:avLst/>
          <a:gdLst/>
          <a:ahLst/>
          <a:cxnLst/>
          <a:pathLst>
            <a:path w="4687" h="700">
              <a:moveTo>
                <a:pt x="0" y="0"/>
              </a:moveTo>
              <a:lnTo>
                <a:pt x="0" y="350"/>
              </a:lnTo>
              <a:lnTo>
                <a:pt x="4687" y="350"/>
              </a:lnTo>
              <a:lnTo>
                <a:pt x="4687" y="700"/>
              </a:lnTo>
            </a:path>
          </a:pathLst>
        </a:custGeom>
      </dsp:spPr>
      <dsp:style>
        <a:lnRef idx="2">
          <a:schemeClr val="accent1">
            <a:shade val="60000"/>
          </a:schemeClr>
        </a:lnRef>
        <a:fillRef idx="0">
          <a:schemeClr val="accent1"/>
        </a:fillRef>
        <a:effectRef idx="0">
          <a:scrgbClr r="0" g="0" b="0"/>
        </a:effectRef>
        <a:fontRef idx="minor"/>
      </dsp:style>
      <dsp:txXfrm>
        <a:off x="5876925" y="529116"/>
        <a:ext cx="2976036" cy="444458"/>
      </dsp:txXfrm>
    </dsp:sp>
    <dsp:sp modelId="{AE79172D-D441-42BB-84EA-E3D989670DED}">
      <dsp:nvSpPr>
        <dsp:cNvPr id="3" name="矩形 2"/>
        <dsp:cNvSpPr/>
      </dsp:nvSpPr>
      <dsp:spPr bwMode="white">
        <a:xfrm>
          <a:off x="4290814" y="0"/>
          <a:ext cx="3172222" cy="52911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7780" tIns="17780" rIns="17780" bIns="1778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sz="2800" b="1">
              <a:solidFill>
                <a:srgbClr val="FF0000"/>
              </a:solidFill>
              <a:sym typeface="+mn-ea"/>
            </a:rPr>
            <a:t>value</a:t>
          </a:r>
          <a:r>
            <a:rPr lang="en-US" altLang="zh-CN" sz="2800" b="1">
              <a:solidFill>
                <a:srgbClr val="FF0000"/>
              </a:solidFill>
              <a:sym typeface="+mn-ea"/>
            </a:rPr>
            <a:t>/benefits</a:t>
          </a:r>
          <a:endParaRPr lang="en-US" altLang="zh-CN" sz="2800" b="1">
            <a:solidFill>
              <a:srgbClr val="FF0000"/>
            </a:solidFill>
            <a:sym typeface="+mn-ea"/>
          </a:endParaRPr>
        </a:p>
      </dsp:txBody>
      <dsp:txXfrm>
        <a:off x="4290814" y="0"/>
        <a:ext cx="3172222" cy="529116"/>
      </dsp:txXfrm>
    </dsp:sp>
    <dsp:sp modelId="{43B7C837-49D6-40CE-BBAB-953D9E4BA7ED}">
      <dsp:nvSpPr>
        <dsp:cNvPr id="6" name="矩形 5"/>
        <dsp:cNvSpPr/>
      </dsp:nvSpPr>
      <dsp:spPr bwMode="white">
        <a:xfrm>
          <a:off x="1400516" y="973574"/>
          <a:ext cx="2505218" cy="69774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students</a:t>
          </a:r>
          <a:endParaRPr lang="en-US" altLang="zh-CN"/>
        </a:p>
      </dsp:txBody>
      <dsp:txXfrm>
        <a:off x="1400516" y="973574"/>
        <a:ext cx="2505218" cy="697746"/>
      </dsp:txXfrm>
    </dsp:sp>
    <dsp:sp modelId="{08A0D1D2-3A20-4D63-8E35-B7C8B6B16D48}">
      <dsp:nvSpPr>
        <dsp:cNvPr id="9" name="矩形 8"/>
        <dsp:cNvSpPr/>
      </dsp:nvSpPr>
      <dsp:spPr bwMode="white">
        <a:xfrm>
          <a:off x="4350191" y="973574"/>
          <a:ext cx="2557939" cy="659163"/>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the class</a:t>
          </a:r>
          <a:endParaRPr lang="en-US" altLang="zh-CN"/>
        </a:p>
      </dsp:txBody>
      <dsp:txXfrm>
        <a:off x="4350191" y="973574"/>
        <a:ext cx="2557939" cy="659163"/>
      </dsp:txXfrm>
    </dsp:sp>
    <dsp:sp modelId="{7D64F4A3-0E55-47AC-A59B-9D5A9DC25552}">
      <dsp:nvSpPr>
        <dsp:cNvPr id="12" name="矩形 11"/>
        <dsp:cNvSpPr/>
      </dsp:nvSpPr>
      <dsp:spPr bwMode="white">
        <a:xfrm>
          <a:off x="7352588" y="973574"/>
          <a:ext cx="3000746" cy="602166"/>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to the debate</a:t>
          </a:r>
          <a:endParaRPr lang="en-US" altLang="zh-CN"/>
        </a:p>
      </dsp:txBody>
      <dsp:txXfrm>
        <a:off x="7352588" y="973574"/>
        <a:ext cx="3000746" cy="602166"/>
      </dsp:txXfrm>
    </dsp:sp>
    <dsp:sp modelId="{86420519-308D-4A6A-8FEA-6FB2E39BA448}">
      <dsp:nvSpPr>
        <dsp:cNvPr id="4" name="矩形 3" hidden="1"/>
        <dsp:cNvSpPr/>
      </dsp:nvSpPr>
      <dsp:spPr>
        <a:xfrm>
          <a:off x="4290814" y="0"/>
          <a:ext cx="634444" cy="529116"/>
        </a:xfrm>
        <a:prstGeom prst="rect">
          <a:avLst/>
        </a:prstGeom>
      </dsp:spPr>
      <dsp:txXfrm>
        <a:off x="4290814" y="0"/>
        <a:ext cx="634444" cy="529116"/>
      </dsp:txXfrm>
    </dsp:sp>
    <dsp:sp modelId="{9A037140-9B69-4B9F-A134-F2F2EB0F2E32}">
      <dsp:nvSpPr>
        <dsp:cNvPr id="7" name="矩形 6" hidden="1"/>
        <dsp:cNvSpPr/>
      </dsp:nvSpPr>
      <dsp:spPr>
        <a:xfrm>
          <a:off x="1400516" y="973574"/>
          <a:ext cx="501044" cy="697746"/>
        </a:xfrm>
        <a:prstGeom prst="rect">
          <a:avLst/>
        </a:prstGeom>
      </dsp:spPr>
      <dsp:txXfrm>
        <a:off x="1400516" y="973574"/>
        <a:ext cx="501044" cy="697746"/>
      </dsp:txXfrm>
    </dsp:sp>
    <dsp:sp modelId="{6238C53E-A961-488B-8FBD-6EC13507B069}">
      <dsp:nvSpPr>
        <dsp:cNvPr id="10" name="矩形 9" hidden="1"/>
        <dsp:cNvSpPr/>
      </dsp:nvSpPr>
      <dsp:spPr>
        <a:xfrm>
          <a:off x="4350191" y="973574"/>
          <a:ext cx="511588" cy="659163"/>
        </a:xfrm>
        <a:prstGeom prst="rect">
          <a:avLst/>
        </a:prstGeom>
      </dsp:spPr>
      <dsp:txXfrm>
        <a:off x="4350191" y="973574"/>
        <a:ext cx="511588" cy="659163"/>
      </dsp:txXfrm>
    </dsp:sp>
    <dsp:sp modelId="{5667CB49-EC34-46BC-AD2D-72F3BD95D049}">
      <dsp:nvSpPr>
        <dsp:cNvPr id="13" name="矩形 12" hidden="1"/>
        <dsp:cNvSpPr/>
      </dsp:nvSpPr>
      <dsp:spPr>
        <a:xfrm>
          <a:off x="7352588" y="973574"/>
          <a:ext cx="600149" cy="602166"/>
        </a:xfrm>
        <a:prstGeom prst="rect">
          <a:avLst/>
        </a:prstGeom>
      </dsp:spPr>
      <dsp:txXfrm>
        <a:off x="7352588" y="973574"/>
        <a:ext cx="600149" cy="6021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4" Type="http://schemas.openxmlformats.org/officeDocument/2006/relationships/theme" Target="../theme/theme3.xml"/><Relationship Id="rId23" Type="http://schemas.openxmlformats.org/officeDocument/2006/relationships/image" Target="../media/image1.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28.xml"/><Relationship Id="rId2" Type="http://schemas.openxmlformats.org/officeDocument/2006/relationships/image" Target="../media/image16.png"/><Relationship Id="rId1" Type="http://schemas.openxmlformats.org/officeDocument/2006/relationships/tags" Target="../tags/tag12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32.xml"/><Relationship Id="rId2" Type="http://schemas.openxmlformats.org/officeDocument/2006/relationships/image" Target="../media/image16.png"/><Relationship Id="rId1" Type="http://schemas.openxmlformats.org/officeDocument/2006/relationships/tags" Target="../tags/tag1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4.xml"/><Relationship Id="rId1" Type="http://schemas.openxmlformats.org/officeDocument/2006/relationships/tags" Target="../tags/tag13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6.xml"/><Relationship Id="rId2" Type="http://schemas.openxmlformats.org/officeDocument/2006/relationships/image" Target="../media/image17.png"/><Relationship Id="rId1" Type="http://schemas.openxmlformats.org/officeDocument/2006/relationships/tags" Target="../tags/tag13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38.xml"/><Relationship Id="rId2" Type="http://schemas.openxmlformats.org/officeDocument/2006/relationships/image" Target="../media/image16.png"/><Relationship Id="rId1" Type="http://schemas.openxmlformats.org/officeDocument/2006/relationships/tags" Target="../tags/tag13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8" Type="http://schemas.openxmlformats.org/officeDocument/2006/relationships/slideLayout" Target="../slideLayouts/slideLayout6.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image" Target="../media/image14.png"/><Relationship Id="rId24" Type="http://schemas.openxmlformats.org/officeDocument/2006/relationships/tags" Target="../tags/tag106.xml"/><Relationship Id="rId23" Type="http://schemas.openxmlformats.org/officeDocument/2006/relationships/image" Target="../media/image13.png"/><Relationship Id="rId22" Type="http://schemas.openxmlformats.org/officeDocument/2006/relationships/tags" Target="../tags/tag105.xml"/><Relationship Id="rId21" Type="http://schemas.openxmlformats.org/officeDocument/2006/relationships/image" Target="../media/image12.png"/><Relationship Id="rId20" Type="http://schemas.openxmlformats.org/officeDocument/2006/relationships/tags" Target="../tags/tag104.xml"/><Relationship Id="rId2" Type="http://schemas.openxmlformats.org/officeDocument/2006/relationships/tags" Target="../tags/tag89.xml"/><Relationship Id="rId19" Type="http://schemas.openxmlformats.org/officeDocument/2006/relationships/image" Target="../media/image11.png"/><Relationship Id="rId18" Type="http://schemas.openxmlformats.org/officeDocument/2006/relationships/tags" Target="../tags/tag103.xml"/><Relationship Id="rId17" Type="http://schemas.openxmlformats.org/officeDocument/2006/relationships/image" Target="../media/image10.png"/><Relationship Id="rId16" Type="http://schemas.openxmlformats.org/officeDocument/2006/relationships/tags" Target="../tags/tag102.xml"/><Relationship Id="rId15" Type="http://schemas.openxmlformats.org/officeDocument/2006/relationships/image" Target="../media/image9.png"/><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image" Target="../media/image15.png"/><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tags" Target="../tags/tag12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079875" y="116840"/>
            <a:ext cx="425894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Official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695325" y="917575"/>
            <a:ext cx="5287010" cy="5243830"/>
          </a:xfrm>
          <a:prstGeom prst="rect">
            <a:avLst/>
          </a:prstGeom>
          <a:noFill/>
          <a:ln>
            <a:solidFill>
              <a:schemeClr val="tx1"/>
            </a:solidFill>
          </a:ln>
        </p:spPr>
        <p:txBody>
          <a:bodyPr wrap="square" rtlCol="0">
            <a:noAutofit/>
          </a:bodyPr>
          <a:p>
            <a:pPr algn="just">
              <a:lnSpc>
                <a:spcPct val="110000"/>
              </a:lnSpc>
            </a:pPr>
            <a:r>
              <a:rPr lang="en-US" altLang="zh-CN" sz="2000">
                <a:latin typeface="Times New Roman" panose="02020603050405020304" charset="0"/>
                <a:ea typeface="+mj-lt"/>
                <a:cs typeface="Times New Roman" panose="02020603050405020304" charset="0"/>
              </a:rPr>
              <a:t>Dear Jenny,</a:t>
            </a:r>
            <a:endParaRPr lang="en-US" altLang="zh-CN" sz="2000">
              <a:latin typeface="Times New Roman" panose="02020603050405020304" charset="0"/>
              <a:ea typeface="+mj-lt"/>
              <a:cs typeface="Times New Roman" panose="02020603050405020304" charset="0"/>
            </a:endParaRPr>
          </a:p>
          <a:p>
            <a:pPr indent="457200" algn="just">
              <a:lnSpc>
                <a:spcPct val="110000"/>
              </a:lnSpc>
            </a:pPr>
            <a:r>
              <a:rPr lang="en-US" altLang="zh-CN" sz="2000">
                <a:latin typeface="Times New Roman" panose="02020603050405020304" charset="0"/>
                <a:ea typeface="+mj-lt"/>
                <a:cs typeface="Times New Roman" panose="02020603050405020304" charset="0"/>
              </a:rPr>
              <a:t>I'd like to recommend "Mobile phones in class?" as our debate topic. It's a practical and engaging issue that affects all of us directly. </a:t>
            </a:r>
            <a:endParaRPr lang="en-US" altLang="zh-CN" sz="2000">
              <a:latin typeface="Times New Roman" panose="02020603050405020304" charset="0"/>
              <a:ea typeface="+mj-lt"/>
              <a:cs typeface="Times New Roman" panose="02020603050405020304" charset="0"/>
            </a:endParaRPr>
          </a:p>
          <a:p>
            <a:pPr indent="457200" algn="just">
              <a:lnSpc>
                <a:spcPct val="110000"/>
              </a:lnSpc>
            </a:pPr>
            <a:r>
              <a:rPr lang="en-US" altLang="zh-CN" sz="2000">
                <a:latin typeface="Times New Roman" panose="02020603050405020304" charset="0"/>
                <a:ea typeface="+mj-lt"/>
                <a:cs typeface="Times New Roman" panose="02020603050405020304" charset="0"/>
              </a:rPr>
              <a:t>This topic sparks strong opinions. Some argue phones aid learning through online search and apps, while others believe they distract students. A debate would help us weigh these views fairly. Plus, it encourages critical thinking about technology's role in education.</a:t>
            </a:r>
            <a:endParaRPr lang="en-US" altLang="zh-CN" sz="2000">
              <a:latin typeface="Times New Roman" panose="02020603050405020304" charset="0"/>
              <a:ea typeface="+mj-lt"/>
              <a:cs typeface="Times New Roman" panose="02020603050405020304" charset="0"/>
            </a:endParaRPr>
          </a:p>
          <a:p>
            <a:pPr indent="457200" algn="just">
              <a:lnSpc>
                <a:spcPct val="110000"/>
              </a:lnSpc>
            </a:pPr>
            <a:r>
              <a:rPr lang="en-US" altLang="zh-CN" sz="2000">
                <a:latin typeface="Times New Roman" panose="02020603050405020304" charset="0"/>
                <a:ea typeface="+mj-lt"/>
                <a:cs typeface="Times New Roman" panose="02020603050405020304" charset="0"/>
              </a:rPr>
              <a:t>I hope this suggestion is helpful. It's a topic everyone can relate to, ensuring lively discussions. Looking forward to your feedback!</a:t>
            </a:r>
            <a:endParaRPr lang="en-US" altLang="zh-CN" sz="2000">
              <a:latin typeface="Times New Roman" panose="02020603050405020304" charset="0"/>
              <a:ea typeface="+mj-lt"/>
              <a:cs typeface="Times New Roman" panose="02020603050405020304" charset="0"/>
            </a:endParaRPr>
          </a:p>
          <a:p>
            <a:pPr algn="r">
              <a:lnSpc>
                <a:spcPct val="110000"/>
              </a:lnSpc>
            </a:pPr>
            <a:r>
              <a:rPr lang="en-US" altLang="zh-CN" sz="2000">
                <a:latin typeface="Times New Roman" panose="02020603050405020304" charset="0"/>
                <a:ea typeface="+mj-lt"/>
                <a:cs typeface="Times New Roman" panose="02020603050405020304" charset="0"/>
              </a:rPr>
              <a:t>Yours,</a:t>
            </a:r>
            <a:endParaRPr lang="en-US" altLang="zh-CN" sz="2000">
              <a:latin typeface="Times New Roman" panose="02020603050405020304" charset="0"/>
              <a:ea typeface="+mj-lt"/>
              <a:cs typeface="Times New Roman" panose="02020603050405020304" charset="0"/>
            </a:endParaRPr>
          </a:p>
          <a:p>
            <a:pPr algn="r">
              <a:lnSpc>
                <a:spcPct val="110000"/>
              </a:lnSpc>
            </a:pPr>
            <a:r>
              <a:rPr lang="en-US" altLang="zh-CN" sz="2000">
                <a:latin typeface="Times New Roman" panose="02020603050405020304" charset="0"/>
                <a:ea typeface="+mj-lt"/>
                <a:cs typeface="Times New Roman" panose="02020603050405020304" charset="0"/>
              </a:rPr>
              <a:t>Li Hua</a:t>
            </a:r>
            <a:endParaRPr lang="en-US" altLang="zh-CN" sz="2000">
              <a:latin typeface="Times New Roman" panose="02020603050405020304" charset="0"/>
              <a:ea typeface="+mj-lt"/>
              <a:cs typeface="Times New Roman" panose="02020603050405020304" charset="0"/>
            </a:endParaRPr>
          </a:p>
        </p:txBody>
      </p:sp>
      <p:sp>
        <p:nvSpPr>
          <p:cNvPr id="3" name="文本框 2"/>
          <p:cNvSpPr txBox="1"/>
          <p:nvPr/>
        </p:nvSpPr>
        <p:spPr>
          <a:xfrm>
            <a:off x="6312535" y="917575"/>
            <a:ext cx="5315585" cy="5077460"/>
          </a:xfrm>
          <a:prstGeom prst="rect">
            <a:avLst/>
          </a:prstGeom>
          <a:noFill/>
        </p:spPr>
        <p:txBody>
          <a:bodyPr wrap="square" rtlCol="0">
            <a:spAutoFit/>
          </a:bodyPr>
          <a:p>
            <a:pPr algn="l">
              <a:lnSpc>
                <a:spcPct val="150000"/>
              </a:lnSpc>
            </a:pPr>
            <a:r>
              <a:rPr lang="zh-CN" altLang="en-US" sz="1800" dirty="0">
                <a:latin typeface="华文新魏" panose="02010800040101010101" charset="-122"/>
                <a:ea typeface="华文新魏" panose="02010800040101010101" charset="-122"/>
                <a:cs typeface="华文新魏" panose="02010800040101010101" charset="-122"/>
              </a:rPr>
              <a:t>亲爱的珍妮：</a:t>
            </a:r>
            <a:endParaRPr lang="zh-CN" altLang="en-US" sz="1800" dirty="0">
              <a:latin typeface="华文新魏" panose="02010800040101010101" charset="-122"/>
              <a:ea typeface="华文新魏" panose="02010800040101010101" charset="-122"/>
              <a:cs typeface="华文新魏" panose="02010800040101010101" charset="-122"/>
            </a:endParaRPr>
          </a:p>
          <a:p>
            <a:pPr indent="457200" algn="l">
              <a:lnSpc>
                <a:spcPct val="150000"/>
              </a:lnSpc>
            </a:pPr>
            <a:r>
              <a:rPr lang="zh-CN" altLang="en-US" sz="1800" dirty="0">
                <a:latin typeface="华文新魏" panose="02010800040101010101" charset="-122"/>
                <a:ea typeface="华文新魏" panose="02010800040101010101" charset="-122"/>
                <a:cs typeface="华文新魏" panose="02010800040101010101" charset="-122"/>
              </a:rPr>
              <a:t>我想推荐</a:t>
            </a:r>
            <a:r>
              <a:rPr lang="en-US" altLang="zh-CN" sz="1800" dirty="0">
                <a:latin typeface="华文新魏" panose="02010800040101010101" charset="-122"/>
                <a:ea typeface="华文新魏" panose="02010800040101010101" charset="-122"/>
                <a:cs typeface="华文新魏" panose="02010800040101010101" charset="-122"/>
              </a:rPr>
              <a:t>"</a:t>
            </a:r>
            <a:r>
              <a:rPr lang="zh-CN" altLang="en-US" sz="1800" dirty="0">
                <a:latin typeface="华文新魏" panose="02010800040101010101" charset="-122"/>
                <a:ea typeface="华文新魏" panose="02010800040101010101" charset="-122"/>
                <a:cs typeface="华文新魏" panose="02010800040101010101" charset="-122"/>
              </a:rPr>
              <a:t>课堂上使用手机？</a:t>
            </a:r>
            <a:r>
              <a:rPr lang="en-US" altLang="zh-CN" sz="1800" dirty="0">
                <a:latin typeface="华文新魏" panose="02010800040101010101" charset="-122"/>
                <a:ea typeface="华文新魏" panose="02010800040101010101" charset="-122"/>
                <a:cs typeface="华文新魏" panose="02010800040101010101" charset="-122"/>
              </a:rPr>
              <a:t>"</a:t>
            </a:r>
            <a:r>
              <a:rPr lang="zh-CN" altLang="en-US" sz="1800" dirty="0">
                <a:latin typeface="华文新魏" panose="02010800040101010101" charset="-122"/>
                <a:ea typeface="华文新魏" panose="02010800040101010101" charset="-122"/>
                <a:cs typeface="华文新魏" panose="02010800040101010101" charset="-122"/>
              </a:rPr>
              <a:t>作为我们的辩论题目。这是一个切合实际且引人入胜的话题，与我们每个人都息息相关。</a:t>
            </a:r>
            <a:endParaRPr lang="zh-CN" altLang="en-US" sz="1800" dirty="0">
              <a:latin typeface="华文新魏" panose="02010800040101010101" charset="-122"/>
              <a:ea typeface="华文新魏" panose="02010800040101010101" charset="-122"/>
              <a:cs typeface="华文新魏" panose="02010800040101010101" charset="-122"/>
            </a:endParaRPr>
          </a:p>
          <a:p>
            <a:pPr indent="457200" algn="l">
              <a:lnSpc>
                <a:spcPct val="150000"/>
              </a:lnSpc>
            </a:pPr>
            <a:r>
              <a:rPr lang="zh-CN" altLang="en-US" sz="1800" dirty="0">
                <a:latin typeface="华文新魏" panose="02010800040101010101" charset="-122"/>
                <a:ea typeface="华文新魏" panose="02010800040101010101" charset="-122"/>
                <a:cs typeface="华文新魏" panose="02010800040101010101" charset="-122"/>
              </a:rPr>
              <a:t>该议题能引发多元观点碰撞：有人认为手机能辅助学习，支持资料查询和应用软件使用；也有人认为手机会分散注意力影响课堂效率。通过辩论可以让我们客观权衡不同立场，更能促使我们深入思考科技在教育中扮演的角色。</a:t>
            </a:r>
            <a:endParaRPr lang="zh-CN" altLang="en-US" sz="1800" dirty="0">
              <a:latin typeface="华文新魏" panose="02010800040101010101" charset="-122"/>
              <a:ea typeface="华文新魏" panose="02010800040101010101" charset="-122"/>
              <a:cs typeface="华文新魏" panose="02010800040101010101" charset="-122"/>
            </a:endParaRPr>
          </a:p>
          <a:p>
            <a:pPr indent="457200" algn="l">
              <a:lnSpc>
                <a:spcPct val="150000"/>
              </a:lnSpc>
            </a:pPr>
            <a:r>
              <a:rPr lang="zh-CN" altLang="en-US" sz="1800" dirty="0">
                <a:latin typeface="华文新魏" panose="02010800040101010101" charset="-122"/>
                <a:ea typeface="华文新魏" panose="02010800040101010101" charset="-122"/>
                <a:cs typeface="华文新魏" panose="02010800040101010101" charset="-122"/>
              </a:rPr>
              <a:t>相信这个贴近生活的议题能激发热烈讨论，期待你的反馈！</a:t>
            </a:r>
            <a:endParaRPr lang="zh-CN" altLang="en-US" sz="1800" dirty="0">
              <a:latin typeface="华文新魏" panose="02010800040101010101" charset="-122"/>
              <a:ea typeface="华文新魏" panose="02010800040101010101" charset="-122"/>
              <a:cs typeface="华文新魏" panose="02010800040101010101" charset="-122"/>
            </a:endParaRPr>
          </a:p>
          <a:p>
            <a:pPr indent="457200" algn="r">
              <a:lnSpc>
                <a:spcPct val="150000"/>
              </a:lnSpc>
            </a:pPr>
            <a:r>
              <a:rPr lang="zh-CN" altLang="en-US" sz="1800" dirty="0">
                <a:latin typeface="华文新魏" panose="02010800040101010101" charset="-122"/>
                <a:ea typeface="华文新魏" panose="02010800040101010101" charset="-122"/>
                <a:cs typeface="华文新魏" panose="02010800040101010101" charset="-122"/>
              </a:rPr>
              <a:t>李华</a:t>
            </a:r>
            <a:r>
              <a:rPr lang="en-US" altLang="zh-CN" sz="1800" dirty="0">
                <a:latin typeface="华文新魏" panose="02010800040101010101" charset="-122"/>
                <a:ea typeface="华文新魏" panose="02010800040101010101" charset="-122"/>
                <a:cs typeface="华文新魏" panose="02010800040101010101" charset="-122"/>
              </a:rPr>
              <a:t> </a:t>
            </a:r>
            <a:endParaRPr lang="zh-CN" altLang="en-US" sz="18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39695" y="4220845"/>
            <a:ext cx="2256155" cy="361950"/>
          </a:xfrm>
          <a:prstGeom prst="rect">
            <a:avLst/>
          </a:prstGeom>
        </p:spPr>
      </p:pic>
      <p:sp>
        <p:nvSpPr>
          <p:cNvPr id="4" name="文本框 3"/>
          <p:cNvSpPr txBox="1"/>
          <p:nvPr/>
        </p:nvSpPr>
        <p:spPr>
          <a:xfrm>
            <a:off x="695325" y="909955"/>
            <a:ext cx="5512435" cy="5322570"/>
          </a:xfrm>
          <a:prstGeom prst="rect">
            <a:avLst/>
          </a:prstGeom>
          <a:noFill/>
          <a:ln>
            <a:solidFill>
              <a:schemeClr val="tx1"/>
            </a:solidFill>
          </a:ln>
        </p:spPr>
        <p:txBody>
          <a:bodyPr wrap="square" rtlCol="0">
            <a:noAutofit/>
          </a:bodyPr>
          <a:p>
            <a:pPr lvl="0" algn="just">
              <a:lnSpc>
                <a:spcPct val="100000"/>
              </a:lnSpc>
              <a:buClrTx/>
              <a:buSzTx/>
              <a:buFontTx/>
            </a:pPr>
            <a:r>
              <a:rPr lang="en-US" altLang="zh-CN" sz="2000">
                <a:latin typeface="Times New Roman" panose="02020603050405020304" charset="0"/>
                <a:ea typeface="+mj-lt"/>
                <a:cs typeface="Times New Roman" panose="02020603050405020304" charset="0"/>
                <a:sym typeface="+mn-ea"/>
              </a:rPr>
              <a:t>Dear Jenny,</a:t>
            </a:r>
            <a:endParaRPr lang="en-US" altLang="zh-CN" sz="2000">
              <a:latin typeface="Times New Roman" panose="02020603050405020304" charset="0"/>
              <a:ea typeface="+mj-lt"/>
              <a:cs typeface="Times New Roman" panose="02020603050405020304" charset="0"/>
              <a:sym typeface="+mn-ea"/>
            </a:endParaRPr>
          </a:p>
          <a:p>
            <a:pPr lvl="0" indent="457200" algn="just">
              <a:lnSpc>
                <a:spcPct val="100000"/>
              </a:lnSpc>
              <a:buClrTx/>
              <a:buSzTx/>
              <a:buFontTx/>
              <a:buNone/>
            </a:pPr>
            <a:r>
              <a:rPr lang="en-US" altLang="zh-CN" sz="2000">
                <a:latin typeface="Times New Roman" panose="02020603050405020304" charset="0"/>
                <a:ea typeface="+mj-lt"/>
                <a:cs typeface="Times New Roman" panose="02020603050405020304" charset="0"/>
                <a:sym typeface="+mn-ea"/>
              </a:rPr>
              <a:t>I'd like to suggest "Group or individual study?" as our debate topic. This is a meaningful choice that every student encounters in their learning process.</a:t>
            </a:r>
            <a:endParaRPr lang="en-US" altLang="zh-CN" sz="2000">
              <a:latin typeface="Times New Roman" panose="02020603050405020304" charset="0"/>
              <a:ea typeface="+mj-lt"/>
              <a:cs typeface="Times New Roman" panose="02020603050405020304" charset="0"/>
              <a:sym typeface="+mn-ea"/>
            </a:endParaRPr>
          </a:p>
          <a:p>
            <a:pPr lvl="0" indent="457200" algn="just">
              <a:lnSpc>
                <a:spcPct val="100000"/>
              </a:lnSpc>
              <a:buClrTx/>
              <a:buSzTx/>
              <a:buFontTx/>
              <a:buNone/>
            </a:pPr>
            <a:r>
              <a:rPr lang="en-US" altLang="zh-CN" sz="2000">
                <a:latin typeface="Times New Roman" panose="02020603050405020304" charset="0"/>
                <a:ea typeface="+mj-lt"/>
                <a:cs typeface="Times New Roman" panose="02020603050405020304" charset="0"/>
                <a:sym typeface="+mn-ea"/>
              </a:rPr>
              <a:t>Group study encourages collaboration and diverse perspectives, while individual study allows for personalized focus. Some students thrive in team discussions, whereas others prefer quiet and independence. Exploring both approaches would help us understand their respective strengths in different learning situations.</a:t>
            </a:r>
            <a:endParaRPr lang="en-US" altLang="zh-CN" sz="2000">
              <a:latin typeface="Times New Roman" panose="02020603050405020304" charset="0"/>
              <a:ea typeface="+mj-lt"/>
              <a:cs typeface="Times New Roman" panose="02020603050405020304" charset="0"/>
              <a:sym typeface="+mn-ea"/>
            </a:endParaRPr>
          </a:p>
          <a:p>
            <a:pPr lvl="0" indent="457200" algn="just">
              <a:lnSpc>
                <a:spcPct val="100000"/>
              </a:lnSpc>
              <a:buClrTx/>
              <a:buSzTx/>
              <a:buFontTx/>
              <a:buNone/>
            </a:pPr>
            <a:r>
              <a:rPr lang="en-US" altLang="zh-CN" sz="2000">
                <a:latin typeface="Times New Roman" panose="02020603050405020304" charset="0"/>
                <a:ea typeface="+mj-lt"/>
                <a:cs typeface="Times New Roman" panose="02020603050405020304" charset="0"/>
                <a:sym typeface="+mn-ea"/>
              </a:rPr>
              <a:t>I believe this topic will lead to a practical and insightful discussion. It could even help classmates improve their study habits. Hope you find this suggestion useful!</a:t>
            </a:r>
            <a:endParaRPr lang="en-US" altLang="zh-CN" sz="2000">
              <a:latin typeface="Times New Roman" panose="02020603050405020304" charset="0"/>
              <a:ea typeface="+mj-lt"/>
              <a:cs typeface="Times New Roman" panose="02020603050405020304" charset="0"/>
              <a:sym typeface="+mn-ea"/>
            </a:endParaRPr>
          </a:p>
          <a:p>
            <a:pPr lvl="0" indent="457200" algn="r">
              <a:lnSpc>
                <a:spcPct val="100000"/>
              </a:lnSpc>
              <a:buClrTx/>
              <a:buSzTx/>
              <a:buFontTx/>
            </a:pPr>
            <a:r>
              <a:rPr lang="en-US" altLang="zh-CN" sz="2000">
                <a:latin typeface="Times New Roman" panose="02020603050405020304" charset="0"/>
                <a:cs typeface="Times New Roman" panose="02020603050405020304" charset="0"/>
                <a:sym typeface="+mn-ea"/>
              </a:rPr>
              <a:t>Yours,</a:t>
            </a:r>
            <a:endParaRPr lang="en-US" altLang="zh-CN" sz="2000">
              <a:latin typeface="Times New Roman" panose="02020603050405020304" charset="0"/>
              <a:cs typeface="Times New Roman" panose="02020603050405020304" charset="0"/>
              <a:sym typeface="+mn-ea"/>
            </a:endParaRPr>
          </a:p>
          <a:p>
            <a:pPr lvl="0" indent="457200" algn="r">
              <a:lnSpc>
                <a:spcPct val="100000"/>
              </a:lnSpc>
              <a:buClrTx/>
              <a:buSzTx/>
              <a:buFontTx/>
            </a:pPr>
            <a:r>
              <a:rPr lang="en-US" altLang="zh-CN" sz="2000">
                <a:latin typeface="Times New Roman" panose="02020603050405020304" charset="0"/>
                <a:cs typeface="Times New Roman" panose="02020603050405020304" charset="0"/>
                <a:sym typeface="+mn-ea"/>
              </a:rPr>
              <a:t> Li Hua</a:t>
            </a:r>
            <a:endParaRPr lang="en-US" altLang="zh-CN" sz="2000">
              <a:latin typeface="Times New Roman" panose="02020603050405020304" charset="0"/>
              <a:cs typeface="Times New Roman" panose="02020603050405020304" charset="0"/>
              <a:sym typeface="+mn-ea"/>
            </a:endParaRPr>
          </a:p>
        </p:txBody>
      </p:sp>
      <p:sp>
        <p:nvSpPr>
          <p:cNvPr id="3" name="文本框 2"/>
          <p:cNvSpPr txBox="1"/>
          <p:nvPr/>
        </p:nvSpPr>
        <p:spPr>
          <a:xfrm>
            <a:off x="6456045" y="909955"/>
            <a:ext cx="5040630" cy="5262245"/>
          </a:xfrm>
          <a:prstGeom prst="rect">
            <a:avLst/>
          </a:prstGeom>
          <a:noFill/>
        </p:spPr>
        <p:txBody>
          <a:bodyPr wrap="square" rtlCol="0">
            <a:spAutoFit/>
          </a:bodyPr>
          <a:p>
            <a:pPr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亲爱的珍妮：</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我想提议以</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小组学习还是个人学习？</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作为我们的辩论主题。这是每位同学在学习过程中都会面临的有意义的选择。</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小组学习能促进合作交流与观点碰撞，而个人学习则有利于专注深入与独立思考。有些同学在团队讨论中收获更多，另一些同学则更适应安静自主的学习模式。通过探讨这两种方式，我们能更好地理解它们在不同学习情境中的独特优势。</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相信这个贴近实际的话题能引发许多有价值的讨论，甚至帮助同学们优化自己的学习方法。期待这个建议能为你提供参考！</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r">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李华</a:t>
            </a:r>
            <a:r>
              <a:rPr lang="en-US" altLang="zh-CN" sz="2000" dirty="0">
                <a:latin typeface="华文新魏" panose="02010800040101010101" charset="-122"/>
                <a:ea typeface="华文新魏" panose="02010800040101010101" charset="-122"/>
                <a:cs typeface="华文新魏" panose="02010800040101010101" charset="-122"/>
              </a:rPr>
              <a:t> </a:t>
            </a:r>
            <a:endParaRPr lang="en-US" altLang="zh-CN" sz="2000" dirty="0">
              <a:latin typeface="华文新魏" panose="02010800040101010101" charset="-122"/>
              <a:ea typeface="华文新魏" panose="02010800040101010101" charset="-122"/>
              <a:cs typeface="华文新魏" panose="02010800040101010101" charset="-122"/>
            </a:endParaRPr>
          </a:p>
        </p:txBody>
      </p:sp>
      <p:sp>
        <p:nvSpPr>
          <p:cNvPr id="5" name="文本框 4"/>
          <p:cNvSpPr txBox="1"/>
          <p:nvPr>
            <p:custDataLst>
              <p:tags r:id="rId2"/>
            </p:custDataLst>
          </p:nvPr>
        </p:nvSpPr>
        <p:spPr>
          <a:xfrm>
            <a:off x="4079875" y="116840"/>
            <a:ext cx="4258945" cy="721360"/>
          </a:xfrm>
          <a:prstGeom prst="rect">
            <a:avLst/>
          </a:prstGeom>
          <a:solidFill>
            <a:schemeClr val="accent1">
              <a:lumMod val="90000"/>
            </a:schemeClr>
          </a:solidFill>
        </p:spPr>
        <p:txBody>
          <a:bodyPr wrap="square" rtlCol="0">
            <a:normAutofit fontScale="90000"/>
          </a:bodyPr>
          <a:p>
            <a:r>
              <a:rPr lang="en-US" altLang="zh-CN" sz="3200" b="1" i="1">
                <a:solidFill>
                  <a:schemeClr val="bg1"/>
                </a:solidFill>
                <a:latin typeface="+mn-lt"/>
                <a:ea typeface="+mn-ea"/>
              </a:rPr>
              <a:t>Official Writing  Two</a:t>
            </a:r>
            <a:endParaRPr lang="en-US" altLang="zh-CN" sz="3200" b="1" i="1">
              <a:solidFill>
                <a:schemeClr val="bg1"/>
              </a:solidFill>
              <a:latin typeface="+mn-lt"/>
              <a:ea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343400" y="116840"/>
            <a:ext cx="3505200"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Sample Writing </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191770" y="908685"/>
            <a:ext cx="5996940" cy="5568950"/>
          </a:xfrm>
          <a:prstGeom prst="rect">
            <a:avLst/>
          </a:prstGeom>
          <a:noFill/>
          <a:ln>
            <a:solidFill>
              <a:schemeClr val="tx1"/>
            </a:solidFill>
          </a:ln>
        </p:spPr>
        <p:txBody>
          <a:bodyPr wrap="square" rtlCol="0">
            <a:noAutofit/>
          </a:bodyPr>
          <a:p>
            <a:pPr algn="just">
              <a:lnSpc>
                <a:spcPct val="100000"/>
              </a:lnSpc>
            </a:pPr>
            <a:r>
              <a:rPr lang="en-US" altLang="zh-CN" sz="2000">
                <a:latin typeface="Times New Roman" panose="02020603050405020304" charset="0"/>
                <a:cs typeface="Times New Roman" panose="02020603050405020304" charset="0"/>
                <a:sym typeface="+mn-ea"/>
              </a:rPr>
              <a:t>Dear Jenny, </a:t>
            </a:r>
            <a:endParaRPr lang="en-US" altLang="zh-CN" sz="2000">
              <a:latin typeface="Times New Roman" panose="02020603050405020304" charset="0"/>
              <a:cs typeface="Times New Roman" panose="02020603050405020304" charset="0"/>
              <a:sym typeface="+mn-ea"/>
            </a:endParaRPr>
          </a:p>
          <a:p>
            <a:pPr indent="457200" algn="just">
              <a:lnSpc>
                <a:spcPct val="100000"/>
              </a:lnSpc>
            </a:pPr>
            <a:r>
              <a:rPr lang="en-US" altLang="zh-CN" sz="2000">
                <a:latin typeface="Times New Roman" panose="02020603050405020304" charset="0"/>
                <a:cs typeface="Times New Roman" panose="02020603050405020304" charset="0"/>
                <a:sym typeface="+mn-ea"/>
              </a:rPr>
              <a:t>I am thrilled to learn about the upcoming class debate.H</a:t>
            </a:r>
            <a:r>
              <a:rPr lang="en-US" altLang="zh-CN" sz="2000">
                <a:latin typeface="Times New Roman" panose="02020603050405020304" charset="0"/>
                <a:ea typeface="+mj-lt"/>
                <a:cs typeface="Times New Roman" panose="02020603050405020304" charset="0"/>
                <a:sym typeface="+mn-ea"/>
              </a:rPr>
              <a:t>aving evaluated both topics meticulously, I strongly vote for “Group or individual study</a:t>
            </a:r>
            <a:r>
              <a:rPr lang="en-US" altLang="zh-CN" sz="2000">
                <a:latin typeface="Times New Roman" panose="02020603050405020304" charset="0"/>
                <a:ea typeface="华文新魏" panose="02010800040101010101" charset="-122"/>
                <a:cs typeface="Times New Roman" panose="02020603050405020304" charset="0"/>
                <a:sym typeface="+mn-ea"/>
              </a:rPr>
              <a:t>”.</a:t>
            </a:r>
            <a:endParaRPr lang="en-US" altLang="zh-CN" sz="2000">
              <a:latin typeface="Times New Roman" panose="02020603050405020304" charset="0"/>
              <a:ea typeface="华文新魏" panose="02010800040101010101" charset="-122"/>
              <a:cs typeface="Times New Roman" panose="02020603050405020304" charset="0"/>
              <a:sym typeface="+mn-ea"/>
            </a:endParaRPr>
          </a:p>
          <a:p>
            <a:pPr indent="457200" algn="just">
              <a:lnSpc>
                <a:spcPct val="100000"/>
              </a:lnSpc>
            </a:pPr>
            <a:r>
              <a:rPr lang="en-US" altLang="zh-CN" sz="2000">
                <a:latin typeface="Times New Roman" panose="02020603050405020304" charset="0"/>
                <a:cs typeface="Times New Roman" panose="02020603050405020304" charset="0"/>
                <a:sym typeface="+mn-ea"/>
              </a:rPr>
              <a:t>To begin with, this topic could keep students hooked by </a:t>
            </a:r>
            <a:r>
              <a:rPr lang="en-US" altLang="zh-CN" sz="2000">
                <a:solidFill>
                  <a:schemeClr val="tx1"/>
                </a:solidFill>
                <a:latin typeface="Times New Roman" panose="02020603050405020304" charset="0"/>
                <a:cs typeface="Times New Roman" panose="02020603050405020304" charset="0"/>
                <a:sym typeface="+mn-ea"/>
              </a:rPr>
              <a:t>tapping into their personal learning experiences. Plus, more students will contribute actively, making the debate lively and inclusive. Also, it serves as a powerful catalyst for strengthening mutual understanding, building a supportive learning community, and promoting a positive classroom culture where every style is valued.</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lnSpc>
                <a:spcPct val="100000"/>
              </a:lnSpc>
            </a:pPr>
            <a:r>
              <a:rPr lang="en-US" altLang="zh-CN" sz="2000">
                <a:latin typeface="Times New Roman" panose="02020603050405020304" charset="0"/>
                <a:cs typeface="Times New Roman" panose="02020603050405020304" charset="0"/>
                <a:sym typeface="+mn-ea"/>
              </a:rPr>
              <a:t>I am confident that this debate will prove insightful, offering fresh perspectives and practical benefits for everyone involved.</a:t>
            </a:r>
            <a:r>
              <a:rPr lang="en-US" altLang="zh-CN" sz="2000">
                <a:solidFill>
                  <a:schemeClr val="tx1"/>
                </a:solidFill>
                <a:latin typeface="Times New Roman" panose="02020603050405020304" charset="0"/>
                <a:cs typeface="Times New Roman" panose="02020603050405020304" charset="0"/>
                <a:sym typeface="+mn-ea"/>
              </a:rPr>
              <a:t>Thank you for considering my recommendation.</a:t>
            </a:r>
            <a:endParaRPr lang="en-US" altLang="zh-CN" sz="2000">
              <a:solidFill>
                <a:schemeClr val="tx1"/>
              </a:solidFill>
              <a:latin typeface="Times New Roman" panose="02020603050405020304" charset="0"/>
              <a:cs typeface="Times New Roman" panose="02020603050405020304" charset="0"/>
              <a:sym typeface="+mn-ea"/>
            </a:endParaRPr>
          </a:p>
          <a:p>
            <a:pPr indent="457200" algn="r">
              <a:lnSpc>
                <a:spcPct val="100000"/>
              </a:lnSpc>
            </a:pPr>
            <a:r>
              <a:rPr lang="en-US" altLang="zh-CN" sz="2000">
                <a:latin typeface="Times New Roman" panose="02020603050405020304" charset="0"/>
                <a:cs typeface="Times New Roman" panose="02020603050405020304" charset="0"/>
                <a:sym typeface="+mn-ea"/>
              </a:rPr>
              <a:t>Yours,</a:t>
            </a:r>
            <a:endParaRPr lang="en-US" altLang="zh-CN" sz="2000">
              <a:solidFill>
                <a:schemeClr val="tx1"/>
              </a:solidFill>
              <a:latin typeface="Times New Roman" panose="02020603050405020304" charset="0"/>
              <a:cs typeface="Times New Roman" panose="02020603050405020304" charset="0"/>
              <a:sym typeface="+mn-ea"/>
            </a:endParaRPr>
          </a:p>
          <a:p>
            <a:pPr indent="457200" algn="r">
              <a:lnSpc>
                <a:spcPct val="100000"/>
              </a:lnSpc>
            </a:pPr>
            <a:r>
              <a:rPr lang="en-US" altLang="zh-CN" sz="2000">
                <a:latin typeface="Times New Roman" panose="02020603050405020304" charset="0"/>
                <a:cs typeface="Times New Roman" panose="02020603050405020304" charset="0"/>
                <a:sym typeface="+mn-ea"/>
              </a:rPr>
              <a:t>Li Hua</a:t>
            </a:r>
            <a:endParaRPr lang="en-US" altLang="zh-CN" sz="2000">
              <a:solidFill>
                <a:schemeClr val="tx1"/>
              </a:solidFill>
              <a:latin typeface="Times New Roman" panose="02020603050405020304" charset="0"/>
              <a:cs typeface="Times New Roman" panose="02020603050405020304" charset="0"/>
              <a:sym typeface="+mn-ea"/>
            </a:endParaRPr>
          </a:p>
          <a:p>
            <a:pPr lvl="0" algn="ctr">
              <a:buClrTx/>
              <a:buSzTx/>
              <a:buFontTx/>
            </a:pPr>
            <a:endParaRPr lang="en-US" altLang="zh-CN" sz="2000">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6312535" y="980440"/>
            <a:ext cx="5360670" cy="5262245"/>
          </a:xfrm>
          <a:prstGeom prst="rect">
            <a:avLst/>
          </a:prstGeom>
          <a:noFill/>
        </p:spPr>
        <p:txBody>
          <a:bodyPr wrap="square" rtlCol="0">
            <a:spAutoFit/>
          </a:bodyPr>
          <a:p>
            <a:pPr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sym typeface="+mn-ea"/>
              </a:rPr>
              <a:t>亲爱的珍妮：</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得知班级即将举行辩论赛，我内心十分激动。在认真斟酌两个备选议题后，我坚决支持将</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小组学习还是个人学习？</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定为辩题。</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首先，该议题能让学生沉浸其中，因为它与每个人的学习体验息息相关。其次，更多学生会积极参与，使辩论充满活力、包容并蓄。此外，它还能有效增进同学间的相互理解，构筑互助共进的学习共同体，培育尊重不同学习风格的积极班级文化。</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我坚信这场辩论将富有启发意义，为所有参与者带来全新视角与实质收获。感谢您考虑我的建议。</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r">
              <a:lnSpc>
                <a:spcPct val="120000"/>
              </a:lnSpc>
            </a:pPr>
            <a:r>
              <a:rPr lang="zh-CN" altLang="en-US" sz="2000" dirty="0">
                <a:latin typeface="华文新魏" panose="02010800040101010101" charset="-122"/>
                <a:ea typeface="华文新魏" panose="02010800040101010101" charset="-122"/>
                <a:cs typeface="华文新魏" panose="02010800040101010101" charset="-122"/>
                <a:sym typeface="+mn-ea"/>
              </a:rPr>
              <a:t>李华</a:t>
            </a:r>
            <a:endParaRPr lang="zh-CN" altLang="en-US"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119380" y="693420"/>
            <a:ext cx="7470775" cy="6319520"/>
          </a:xfrm>
          <a:prstGeom prst="rect">
            <a:avLst/>
          </a:prstGeom>
          <a:noFill/>
        </p:spPr>
        <p:txBody>
          <a:bodyPr wrap="square" rtlCol="0">
            <a:noAutofit/>
          </a:bodyPr>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a practical and engaging issue</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spark strong opinions</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help us weigh these views fairly</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encourage critical thinking about technology's role in education</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a topic everyone can relate to</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ensure lively discussions</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encourage collaboration and diverse perspectives</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thrive in team discussion</a:t>
            </a:r>
            <a:endParaRPr lang="en-US" altLang="zh-CN" sz="2000">
              <a:latin typeface="Times New Roman" panose="02020603050405020304" charset="0"/>
              <a:ea typeface="+mj-lt"/>
              <a:cs typeface="Times New Roman" panose="02020603050405020304" charset="0"/>
              <a:sym typeface="+mn-ea"/>
            </a:endParaRPr>
          </a:p>
          <a:p>
            <a:pPr marL="342900" indent="-342900">
              <a:buFont typeface="+mj-ea"/>
              <a:buAutoNum type="circleNumDbPlain"/>
            </a:pPr>
            <a:r>
              <a:rPr lang="en-US" altLang="zh-CN" sz="2000">
                <a:latin typeface="Times New Roman" panose="02020603050405020304" charset="0"/>
                <a:ea typeface="+mj-lt"/>
                <a:cs typeface="Times New Roman" panose="02020603050405020304" charset="0"/>
                <a:sym typeface="+mn-ea"/>
              </a:rPr>
              <a:t>lead to a pra</a:t>
            </a:r>
            <a:r>
              <a:rPr lang="en-US" altLang="zh-CN" sz="2000">
                <a:solidFill>
                  <a:schemeClr val="tx1"/>
                </a:solidFill>
                <a:latin typeface="Times New Roman" panose="02020603050405020304" charset="0"/>
                <a:ea typeface="+mj-lt"/>
                <a:cs typeface="Times New Roman" panose="02020603050405020304" charset="0"/>
                <a:sym typeface="+mn-ea"/>
              </a:rPr>
              <a:t>ctical and insightful discussion</a:t>
            </a:r>
            <a:endParaRPr lang="en-US" altLang="zh-CN" sz="2000">
              <a:solidFill>
                <a:schemeClr val="tx1"/>
              </a:solidFill>
              <a:latin typeface="Times New Roman" panose="02020603050405020304" charset="0"/>
              <a:ea typeface="+mj-lt"/>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ea typeface="+mj-lt"/>
                <a:cs typeface="Times New Roman" panose="02020603050405020304" charset="0"/>
                <a:sym typeface="+mn-ea"/>
              </a:rPr>
              <a:t>evaluate both options meticulously</a:t>
            </a:r>
            <a:endParaRPr lang="en-US" altLang="zh-CN" sz="2000">
              <a:solidFill>
                <a:schemeClr val="tx1"/>
              </a:solidFill>
              <a:latin typeface="Times New Roman" panose="02020603050405020304" charset="0"/>
              <a:ea typeface="+mj-lt"/>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ea typeface="+mj-lt"/>
                <a:cs typeface="Times New Roman" panose="02020603050405020304" charset="0"/>
                <a:sym typeface="+mn-ea"/>
              </a:rPr>
              <a:t>I strongly vote for...</a:t>
            </a:r>
            <a:endParaRPr lang="en-US" altLang="zh-CN" sz="2000">
              <a:solidFill>
                <a:schemeClr val="tx1"/>
              </a:solidFill>
              <a:latin typeface="Times New Roman" panose="02020603050405020304" charset="0"/>
              <a:ea typeface="华文新魏" panose="02010800040101010101" charset="-122"/>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tap into their personal learning experiences</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contribute actively, making the debate lively and inclusive</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strengthen mutual understanding</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build a supportive learning community</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promote a positive classroom culture</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this debate will prove insightful</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offer fresh perspectives and practical benefits for everyone involved </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keep students hooked by</a:t>
            </a:r>
            <a:endParaRPr lang="en-US" altLang="zh-CN" sz="2000">
              <a:solidFill>
                <a:schemeClr val="tx1"/>
              </a:solidFill>
              <a:latin typeface="Times New Roman" panose="02020603050405020304" charset="0"/>
              <a:cs typeface="Times New Roman" panose="02020603050405020304" charset="0"/>
              <a:sym typeface="+mn-ea"/>
            </a:endParaRPr>
          </a:p>
          <a:p>
            <a:pPr marL="342900" indent="-342900" algn="just">
              <a:buFont typeface="+mj-ea"/>
              <a:buAutoNum type="circleNumDbPlain"/>
            </a:pPr>
            <a:r>
              <a:rPr lang="en-US" altLang="zh-CN" sz="2000">
                <a:solidFill>
                  <a:schemeClr val="tx1"/>
                </a:solidFill>
                <a:latin typeface="Times New Roman" panose="02020603050405020304" charset="0"/>
                <a:cs typeface="Times New Roman" panose="02020603050405020304" charset="0"/>
                <a:sym typeface="+mn-ea"/>
              </a:rPr>
              <a:t>serve as a powerful catalyst for</a:t>
            </a:r>
            <a:endParaRPr lang="en-US" altLang="zh-CN" sz="2000">
              <a:solidFill>
                <a:schemeClr val="tx1"/>
              </a:solidFill>
              <a:latin typeface="Times New Roman" panose="02020603050405020304" charset="0"/>
              <a:cs typeface="Times New Roman" panose="02020603050405020304" charset="0"/>
            </a:endParaRPr>
          </a:p>
          <a:p>
            <a:endParaRPr lang="en-US" altLang="zh-CN" sz="2000">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7680325" y="764540"/>
            <a:ext cx="5295265" cy="5631180"/>
          </a:xfrm>
          <a:prstGeom prst="rect">
            <a:avLst/>
          </a:prstGeom>
          <a:noFill/>
        </p:spPr>
        <p:txBody>
          <a:bodyPr wrap="square" rtlCol="0">
            <a:spAutoFit/>
          </a:bodyPr>
          <a:p>
            <a:pPr marL="342900" indent="-342900">
              <a:buFont typeface="+mj-ea"/>
              <a:buAutoNum type="circleNumDbPlain"/>
            </a:pPr>
            <a:r>
              <a:rPr lang="zh-CN" altLang="en-US" sz="1800"/>
              <a:t>一个切合实际且引人入胜的议题</a:t>
            </a:r>
            <a:endParaRPr lang="en-US" altLang="zh-CN" sz="1800"/>
          </a:p>
          <a:p>
            <a:pPr marL="342900" indent="-342900">
              <a:buFont typeface="+mj-ea"/>
              <a:buAutoNum type="circleNumDbPlain"/>
            </a:pPr>
            <a:r>
              <a:rPr lang="zh-CN" altLang="en-US" sz="1800"/>
              <a:t>引发强烈反响</a:t>
            </a:r>
            <a:endParaRPr lang="en-US" altLang="zh-CN" sz="1800"/>
          </a:p>
          <a:p>
            <a:pPr marL="342900" indent="-342900">
              <a:buFont typeface="+mj-ea"/>
              <a:buAutoNum type="circleNumDbPlain"/>
            </a:pPr>
            <a:r>
              <a:rPr lang="zh-CN" altLang="en-US" sz="1800"/>
              <a:t>帮助我们公正权衡不同观点</a:t>
            </a:r>
            <a:endParaRPr lang="en-US" altLang="zh-CN" sz="1800"/>
          </a:p>
          <a:p>
            <a:pPr marL="342900" indent="-342900">
              <a:buFont typeface="+mj-ea"/>
              <a:buAutoNum type="circleNumDbPlain"/>
            </a:pPr>
            <a:r>
              <a:rPr lang="zh-CN" altLang="en-US" sz="1800"/>
              <a:t>促进对技术教育作用的批判性思考</a:t>
            </a:r>
            <a:endParaRPr lang="en-US" altLang="zh-CN" sz="1800"/>
          </a:p>
          <a:p>
            <a:pPr marL="342900" indent="-342900">
              <a:buFont typeface="+mj-ea"/>
              <a:buAutoNum type="circleNumDbPlain"/>
            </a:pPr>
            <a:r>
              <a:rPr lang="zh-CN" altLang="en-US" sz="1800"/>
              <a:t>人人都能感同身受的话题</a:t>
            </a:r>
            <a:endParaRPr lang="en-US" altLang="zh-CN" sz="1800"/>
          </a:p>
          <a:p>
            <a:pPr marL="342900" indent="-342900">
              <a:buFont typeface="+mj-ea"/>
              <a:buAutoNum type="circleNumDbPlain"/>
            </a:pPr>
            <a:r>
              <a:rPr lang="zh-CN" altLang="en-US" sz="1800"/>
              <a:t>确保讨论热烈进行</a:t>
            </a:r>
            <a:endParaRPr lang="en-US" altLang="zh-CN" sz="1800"/>
          </a:p>
          <a:p>
            <a:pPr marL="342900" indent="-342900">
              <a:buFont typeface="+mj-ea"/>
              <a:buAutoNum type="circleNumDbPlain"/>
            </a:pPr>
            <a:r>
              <a:rPr lang="zh-CN" altLang="en-US" sz="1800"/>
              <a:t>促进协作与观点碰撞</a:t>
            </a:r>
            <a:endParaRPr lang="en-US" altLang="zh-CN" sz="1800"/>
          </a:p>
          <a:p>
            <a:pPr marL="342900" indent="-342900">
              <a:buFont typeface="+mj-ea"/>
              <a:buAutoNum type="circleNumDbPlain"/>
            </a:pPr>
            <a:r>
              <a:rPr lang="zh-CN" altLang="en-US" sz="1800"/>
              <a:t>在团队讨论中如鱼得水</a:t>
            </a:r>
            <a:endParaRPr lang="en-US" altLang="zh-CN" sz="1800"/>
          </a:p>
          <a:p>
            <a:pPr marL="342900" indent="-342900">
              <a:buFont typeface="+mj-ea"/>
              <a:buAutoNum type="circleNumDbPlain"/>
            </a:pPr>
            <a:r>
              <a:rPr lang="zh-CN" altLang="en-US" sz="1800"/>
              <a:t>带来富有实践意义与真知灼见的讨论</a:t>
            </a:r>
            <a:endParaRPr lang="en-US" altLang="zh-CN" sz="1800"/>
          </a:p>
          <a:p>
            <a:pPr marL="342900" indent="-342900">
              <a:buFont typeface="+mj-ea"/>
              <a:buAutoNum type="circleNumDbPlain"/>
            </a:pPr>
            <a:r>
              <a:rPr lang="zh-CN" altLang="en-US" sz="1800"/>
              <a:t>仔细权衡两个选项</a:t>
            </a:r>
            <a:endParaRPr lang="en-US" altLang="zh-CN" sz="1800"/>
          </a:p>
          <a:p>
            <a:pPr marL="342900" indent="-342900">
              <a:buFont typeface="+mj-ea"/>
              <a:buAutoNum type="circleNumDbPlain"/>
            </a:pPr>
            <a:r>
              <a:rPr lang="zh-CN" altLang="en-US" sz="1800"/>
              <a:t>我坚决支持</a:t>
            </a:r>
            <a:endParaRPr lang="en-US" altLang="zh-CN" sz="1800"/>
          </a:p>
          <a:p>
            <a:pPr marL="342900" indent="-342900">
              <a:buFont typeface="+mj-ea"/>
              <a:buAutoNum type="circleNumDbPlain"/>
            </a:pPr>
            <a:r>
              <a:rPr lang="zh-CN" altLang="en-US" sz="1800"/>
              <a:t>契合每个人的学习体验</a:t>
            </a:r>
            <a:endParaRPr lang="en-US" altLang="zh-CN" sz="1800"/>
          </a:p>
          <a:p>
            <a:pPr marL="342900" indent="-342900">
              <a:buFont typeface="+mj-ea"/>
              <a:buAutoNum type="circleNumDbPlain"/>
            </a:pPr>
            <a:r>
              <a:rPr lang="zh-CN" altLang="en-US" sz="1800"/>
              <a:t>积极参与，使辩论生动全面</a:t>
            </a:r>
            <a:endParaRPr lang="en-US" altLang="zh-CN" sz="1800"/>
          </a:p>
          <a:p>
            <a:pPr marL="342900" indent="-342900">
              <a:buFont typeface="+mj-ea"/>
              <a:buAutoNum type="circleNumDbPlain"/>
            </a:pPr>
            <a:r>
              <a:rPr lang="zh-CN" altLang="en-US" sz="1800"/>
              <a:t>增进相互理解</a:t>
            </a:r>
            <a:endParaRPr lang="en-US" altLang="zh-CN" sz="1800"/>
          </a:p>
          <a:p>
            <a:pPr marL="342900" indent="-342900">
              <a:buFont typeface="+mj-ea"/>
              <a:buAutoNum type="circleNumDbPlain"/>
            </a:pPr>
            <a:r>
              <a:rPr lang="zh-CN" altLang="en-US" sz="1800"/>
              <a:t>构建互助型学习共同体</a:t>
            </a:r>
            <a:endParaRPr lang="zh-CN" altLang="en-US" sz="1800"/>
          </a:p>
          <a:p>
            <a:pPr marL="342900" indent="-342900">
              <a:buFont typeface="+mj-ea"/>
              <a:buAutoNum type="circleNumDbPlain"/>
            </a:pPr>
            <a:r>
              <a:rPr lang="zh-CN" altLang="en-US" sz="1800"/>
              <a:t>培育积极班级文化</a:t>
            </a:r>
            <a:endParaRPr lang="en-US" altLang="zh-CN" sz="1800"/>
          </a:p>
          <a:p>
            <a:pPr marL="342900" indent="-342900">
              <a:buFont typeface="+mj-ea"/>
              <a:buAutoNum type="circleNumDbPlain"/>
            </a:pPr>
            <a:r>
              <a:rPr lang="zh-CN" altLang="en-US" sz="1800"/>
              <a:t>这场辩论必将启发性十足</a:t>
            </a:r>
            <a:endParaRPr lang="en-US" altLang="zh-CN" sz="1800"/>
          </a:p>
          <a:p>
            <a:pPr marL="342900" indent="-342900">
              <a:buFont typeface="+mj-ea"/>
              <a:buAutoNum type="circleNumDbPlain"/>
            </a:pPr>
            <a:r>
              <a:rPr lang="zh-CN" altLang="en-US" sz="1800"/>
              <a:t>为所有参与者带来新视角与实质益处</a:t>
            </a:r>
            <a:endParaRPr lang="en-US" altLang="zh-CN" sz="1800"/>
          </a:p>
          <a:p>
            <a:pPr marL="342900" indent="-342900">
              <a:buFont typeface="+mj-ea"/>
              <a:buAutoNum type="circleNumDbPlain"/>
            </a:pPr>
            <a:r>
              <a:rPr lang="zh-CN" altLang="en-US" sz="1800">
                <a:sym typeface="+mn-ea"/>
              </a:rPr>
              <a:t>让学生保持高度兴趣</a:t>
            </a:r>
            <a:endParaRPr lang="zh-CN" altLang="en-US" sz="1800"/>
          </a:p>
          <a:p>
            <a:pPr marL="342900" indent="-342900">
              <a:buFont typeface="+mj-ea"/>
              <a:buAutoNum type="circleNumDbPlain"/>
            </a:pPr>
            <a:r>
              <a:rPr lang="zh-CN" altLang="en-US" sz="1800"/>
              <a:t>成为强有力的催化剂</a:t>
            </a:r>
            <a:endParaRPr lang="zh-CN" altLang="en-US" sz="1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335280" y="332105"/>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Homework</a:t>
            </a:r>
            <a:endParaRPr lang="en-US" altLang="zh-CN" sz="3200" b="1" i="1">
              <a:solidFill>
                <a:schemeClr val="lt1"/>
              </a:solidFill>
              <a:latin typeface="+mn-lt"/>
              <a:ea typeface="+mn-ea"/>
            </a:endParaRPr>
          </a:p>
        </p:txBody>
      </p:sp>
      <p:sp>
        <p:nvSpPr>
          <p:cNvPr id="6" name="文本框 5"/>
          <p:cNvSpPr txBox="1"/>
          <p:nvPr/>
        </p:nvSpPr>
        <p:spPr>
          <a:xfrm>
            <a:off x="623570" y="1843405"/>
            <a:ext cx="11410950" cy="2738120"/>
          </a:xfrm>
          <a:prstGeom prst="rect">
            <a:avLst/>
          </a:prstGeom>
          <a:noFill/>
          <a:ln>
            <a:solidFill>
              <a:schemeClr val="tx1"/>
            </a:solidFill>
          </a:ln>
        </p:spPr>
        <p:txBody>
          <a:bodyPr wrap="square" rtlCol="0">
            <a:spAutoFit/>
          </a:bodyPr>
          <a:p>
            <a:pPr indent="457200"/>
            <a:r>
              <a:rPr lang="zh-CN" altLang="en-US" sz="2400"/>
              <a:t>假定你是李华，你班的英语报要增设一个栏目。外教</a:t>
            </a:r>
            <a:r>
              <a:rPr lang="en-US" altLang="zh-CN" sz="2400"/>
              <a:t>Jenny</a:t>
            </a:r>
            <a:r>
              <a:rPr lang="zh-CN" altLang="en-US" sz="2400"/>
              <a:t>提出</a:t>
            </a:r>
            <a:r>
              <a:rPr lang="en-US" altLang="zh-CN" sz="2400"/>
              <a:t>“Fun at my school”</a:t>
            </a:r>
            <a:r>
              <a:rPr lang="zh-CN" altLang="en-US" sz="2400"/>
              <a:t>和</a:t>
            </a:r>
            <a:r>
              <a:rPr lang="en-US" altLang="zh-CN" sz="2400"/>
              <a:t>“Guess who I am”</a:t>
            </a:r>
            <a:r>
              <a:rPr lang="zh-CN" altLang="en-US" sz="2400"/>
              <a:t>两个选项供大家选择。请给</a:t>
            </a:r>
            <a:r>
              <a:rPr lang="en-US" altLang="zh-CN" sz="2400"/>
              <a:t>Jenny</a:t>
            </a:r>
            <a:r>
              <a:rPr lang="zh-CN" altLang="en-US" sz="2400"/>
              <a:t>写一封邮件，内容包括：</a:t>
            </a:r>
            <a:endParaRPr lang="zh-CN" altLang="en-US" sz="2400"/>
          </a:p>
          <a:p>
            <a:pPr indent="457200"/>
            <a:r>
              <a:rPr lang="en-US" altLang="zh-CN" sz="2400"/>
              <a:t>1.</a:t>
            </a:r>
            <a:r>
              <a:rPr lang="zh-CN" altLang="en-US" sz="2400"/>
              <a:t>你的选择</a:t>
            </a:r>
            <a:endParaRPr lang="zh-CN" altLang="en-US" sz="2400"/>
          </a:p>
          <a:p>
            <a:pPr indent="457200"/>
            <a:r>
              <a:rPr lang="en-US" altLang="zh-CN" sz="2400"/>
              <a:t>2.</a:t>
            </a:r>
            <a:r>
              <a:rPr lang="zh-CN" altLang="en-US" sz="2400"/>
              <a:t>说明理由</a:t>
            </a:r>
            <a:r>
              <a:rPr lang="zh-CN" altLang="en-US" sz="2800"/>
              <a:t>。</a:t>
            </a:r>
            <a:endParaRPr lang="zh-CN" altLang="en-US" sz="2800"/>
          </a:p>
          <a:p>
            <a:pPr indent="457200"/>
            <a:endParaRPr lang="en-US" altLang="zh-CN" sz="2400"/>
          </a:p>
          <a:p>
            <a:pPr indent="457200"/>
            <a:r>
              <a:rPr lang="en-US" altLang="zh-CN" sz="2400"/>
              <a:t>Dear Jenny, </a:t>
            </a:r>
            <a:endParaRPr lang="en-US" altLang="zh-CN" sz="2400"/>
          </a:p>
          <a:p>
            <a:pPr indent="457200"/>
            <a:r>
              <a:rPr lang="en-US" altLang="zh-CN" sz="2400"/>
              <a:t>I really like the idea of adding a new column to our English newspaper.</a:t>
            </a:r>
            <a:endParaRPr lang="en-US" altLang="zh-CN" sz="2400"/>
          </a:p>
        </p:txBody>
      </p:sp>
      <p:sp>
        <p:nvSpPr>
          <p:cNvPr id="7" name="文本框 6"/>
          <p:cNvSpPr txBox="1"/>
          <p:nvPr/>
        </p:nvSpPr>
        <p:spPr>
          <a:xfrm>
            <a:off x="4295775" y="908685"/>
            <a:ext cx="3759835" cy="645160"/>
          </a:xfrm>
          <a:prstGeom prst="rect">
            <a:avLst/>
          </a:prstGeom>
          <a:noFill/>
        </p:spPr>
        <p:txBody>
          <a:bodyPr wrap="square" rtlCol="0">
            <a:spAutoFit/>
          </a:bodyPr>
          <a:p>
            <a:r>
              <a:rPr lang="en-US" altLang="zh-CN" sz="3600"/>
              <a:t>(2025.6</a:t>
            </a:r>
            <a:r>
              <a:rPr lang="zh-CN" altLang="en-US" sz="3600"/>
              <a:t>全国一卷</a:t>
            </a:r>
            <a:r>
              <a:rPr lang="en-US" altLang="zh-CN" sz="3600"/>
              <a:t>)</a:t>
            </a:r>
            <a:endParaRPr lang="en-US" altLang="zh-CN" sz="3600"/>
          </a:p>
        </p:txBody>
      </p:sp>
      <p:pic>
        <p:nvPicPr>
          <p:cNvPr id="2" name="图片 1"/>
          <p:cNvPicPr>
            <a:picLocks noChangeAspect="1"/>
          </p:cNvPicPr>
          <p:nvPr/>
        </p:nvPicPr>
        <p:blipFill>
          <a:blip r:embed="rId2"/>
          <a:stretch>
            <a:fillRect/>
          </a:stretch>
        </p:blipFill>
        <p:spPr>
          <a:xfrm>
            <a:off x="9048115" y="4581525"/>
            <a:ext cx="3102610" cy="229108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367530" y="116840"/>
            <a:ext cx="3197225" cy="54229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Sample Writing </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algn="just"/>
            <a:r>
              <a:rPr lang="en-US" altLang="zh-CN" sz="2000">
                <a:latin typeface="Times New Roman" panose="02020603050405020304" charset="0"/>
                <a:cs typeface="Times New Roman" panose="02020603050405020304" charset="0"/>
                <a:sym typeface="+mn-ea"/>
              </a:rPr>
              <a:t>Dear Jenny, </a:t>
            </a:r>
            <a:endParaRPr lang="en-US" altLang="zh-CN" sz="2000">
              <a:latin typeface="Times New Roman" panose="02020603050405020304" charset="0"/>
              <a:cs typeface="Times New Roman" panose="02020603050405020304" charset="0"/>
              <a:sym typeface="+mn-ea"/>
            </a:endParaRPr>
          </a:p>
          <a:p>
            <a:pPr indent="457200" algn="just"/>
            <a:r>
              <a:rPr lang="en-US" altLang="zh-CN" sz="2000">
                <a:latin typeface="Times New Roman" panose="02020603050405020304" charset="0"/>
                <a:cs typeface="Times New Roman" panose="02020603050405020304" charset="0"/>
                <a:sym typeface="+mn-ea"/>
              </a:rPr>
              <a:t>I really like the idea of adding a new column to our English newspaper.</a:t>
            </a:r>
            <a:r>
              <a:rPr lang="en-US" altLang="zh-CN" sz="2000">
                <a:latin typeface="Times New Roman" panose="02020603050405020304" charset="0"/>
                <a:ea typeface="+mj-lt"/>
                <a:cs typeface="Times New Roman" panose="02020603050405020304" charset="0"/>
              </a:rPr>
              <a:t>Having evaluated both options meticulously, I strongly vote for “</a:t>
            </a:r>
            <a:r>
              <a:rPr lang="en-US" altLang="zh-CN" sz="2000">
                <a:latin typeface="Times New Roman" panose="02020603050405020304" charset="0"/>
                <a:ea typeface="华文新魏" panose="02010800040101010101" charset="-122"/>
                <a:cs typeface="Times New Roman" panose="02020603050405020304" charset="0"/>
                <a:sym typeface="+mn-ea"/>
              </a:rPr>
              <a:t>Fun at my school”.</a:t>
            </a:r>
            <a:endParaRPr lang="en-US" altLang="zh-CN" sz="2000">
              <a:latin typeface="Times New Roman" panose="02020603050405020304" charset="0"/>
              <a:ea typeface="华文新魏" panose="02010800040101010101" charset="-122"/>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To begin with, this column could keep readers hooked by showcasing a rich tapestry of school life, from memorable daily joys,thrilling/exuberant sports meet or dynamic club activities</a:t>
            </a:r>
            <a:r>
              <a:rPr lang="en-US"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sym typeface="+mn-ea"/>
              </a:rPr>
              <a:t>Plus,more students will contribute actively, making the newspaper truly "by students, for students“ Also,it serves as a powerful catalyst for strengthening class bonding, building a harmonious campus, and promoting a positive school culture.</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I do believe that this column could become a highlight of our newspaper, bringing fun and learning to everyone.</a:t>
            </a:r>
            <a:endParaRPr lang="en-US" altLang="zh-CN" sz="2000">
              <a:solidFill>
                <a:schemeClr val="tx1"/>
              </a:solidFill>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Yours,</a:t>
            </a:r>
            <a:endParaRPr lang="en-US" altLang="zh-CN" sz="2000">
              <a:solidFill>
                <a:schemeClr val="tx1"/>
              </a:solidFill>
              <a:latin typeface="Times New Roman" panose="02020603050405020304" charset="0"/>
              <a:cs typeface="Times New Roman" panose="02020603050405020304" charset="0"/>
              <a:sym typeface="+mn-ea"/>
            </a:endParaRPr>
          </a:p>
          <a:p>
            <a:pPr indent="457200" algn="r"/>
            <a:r>
              <a:rPr lang="en-US" altLang="zh-CN" sz="2000">
                <a:solidFill>
                  <a:schemeClr val="tx1"/>
                </a:solidFill>
                <a:latin typeface="Times New Roman" panose="02020603050405020304" charset="0"/>
                <a:cs typeface="Times New Roman" panose="02020603050405020304" charset="0"/>
                <a:sym typeface="+mn-ea"/>
              </a:rPr>
              <a:t>Li Hua</a:t>
            </a:r>
            <a:endParaRPr lang="en-US" altLang="zh-CN" sz="2000">
              <a:solidFill>
                <a:schemeClr val="tx1"/>
              </a:solidFill>
              <a:latin typeface="Times New Roman" panose="02020603050405020304" charset="0"/>
              <a:cs typeface="Times New Roman" panose="02020603050405020304" charset="0"/>
              <a:sym typeface="+mn-ea"/>
            </a:endParaRPr>
          </a:p>
          <a:p>
            <a:pPr indent="457200"/>
            <a:endParaRPr lang="en-US" altLang="zh-CN" sz="2000">
              <a:latin typeface="Times New Roman" panose="02020603050405020304" charset="0"/>
              <a:ea typeface="+mj-lt"/>
              <a:cs typeface="Times New Roman" panose="02020603050405020304" charset="0"/>
            </a:endParaRPr>
          </a:p>
          <a:p>
            <a:pPr indent="457200"/>
            <a:endParaRPr lang="en-US" altLang="zh-CN" sz="2000">
              <a:latin typeface="Times New Roman" panose="02020603050405020304" charset="0"/>
              <a:ea typeface="+mj-lt"/>
              <a:cs typeface="Times New Roman" panose="02020603050405020304" charset="0"/>
            </a:endParaRPr>
          </a:p>
        </p:txBody>
      </p:sp>
      <p:sp>
        <p:nvSpPr>
          <p:cNvPr id="3" name="文本框 2"/>
          <p:cNvSpPr txBox="1"/>
          <p:nvPr/>
        </p:nvSpPr>
        <p:spPr>
          <a:xfrm>
            <a:off x="6168390" y="1268730"/>
            <a:ext cx="5688330" cy="452310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我真的很喜欢在英文报上增设新栏目的想法。经过仔细评估两个选项后，我坚决支持</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校园趣事</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这个栏目。</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首先，本专栏将通过展现校园生活的丰富画卷</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从令人难忘的日常欢乐、激动人心的运动会，到充满活力的社团活动</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牢牢吸引读者的兴趣。此外，更多学生的积极参与将使这份报纸真正成为</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由学生创作，为学生服务</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的平台。同时，它也将成为加强班级凝聚力、构建和谐校园、弘扬积极校园文化的强大催化剂。</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我相信这个栏目能成为我们报纸的亮点，为大家带来乐趣和学习的机会。</a:t>
            </a:r>
            <a:endParaRPr lang="zh-CN" altLang="en-US"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df65717873e22a4310de48ee2be9e46"/>
          <p:cNvPicPr>
            <a:picLocks noChangeAspect="1"/>
          </p:cNvPicPr>
          <p:nvPr/>
        </p:nvPicPr>
        <p:blipFill>
          <a:blip r:embed="rId1"/>
          <a:stretch>
            <a:fillRect/>
          </a:stretch>
        </p:blipFill>
        <p:spPr>
          <a:xfrm>
            <a:off x="0" y="0"/>
            <a:ext cx="12192000" cy="6858000"/>
          </a:xfrm>
          <a:prstGeom prst="rect">
            <a:avLst/>
          </a:prstGeom>
        </p:spPr>
      </p:pic>
      <p:sp>
        <p:nvSpPr>
          <p:cNvPr id="16" name="矩形: 圆角 4"/>
          <p:cNvSpPr/>
          <p:nvPr>
            <p:custDataLst>
              <p:tags r:id="rId2"/>
            </p:custDataLst>
          </p:nvPr>
        </p:nvSpPr>
        <p:spPr>
          <a:xfrm>
            <a:off x="1552575" y="3140710"/>
            <a:ext cx="9084310" cy="2910205"/>
          </a:xfrm>
          <a:prstGeom prst="roundRect">
            <a:avLst>
              <a:gd name="adj" fmla="val 0"/>
            </a:avLst>
          </a:prstGeom>
          <a:solidFill>
            <a:srgbClr val="FFFFFF">
              <a:alpha val="90000"/>
            </a:srgbClr>
          </a:solidFill>
          <a:ln w="6350">
            <a:solidFill>
              <a:schemeClr val="accent1">
                <a:alpha val="5000"/>
              </a:schemeClr>
            </a:solidFill>
          </a:ln>
          <a:effectLst>
            <a:outerShdw blurRad="127000" dist="25400" dir="2700000" algn="tl"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olidFill>
                <a:schemeClr val="dk1"/>
              </a:solidFill>
              <a:sym typeface="+mn-ea"/>
            </a:endParaRPr>
          </a:p>
        </p:txBody>
      </p:sp>
      <p:sp>
        <p:nvSpPr>
          <p:cNvPr id="18" name="正文"/>
          <p:cNvSpPr txBox="1"/>
          <p:nvPr>
            <p:custDataLst>
              <p:tags r:id="rId3"/>
            </p:custDataLst>
          </p:nvPr>
        </p:nvSpPr>
        <p:spPr>
          <a:xfrm>
            <a:off x="1991043" y="5334000"/>
            <a:ext cx="8608695" cy="716915"/>
          </a:xfrm>
          <a:prstGeom prst="rect">
            <a:avLst/>
          </a:prstGeom>
          <a:noFill/>
        </p:spPr>
        <p:txBody>
          <a:bodyPr wrap="square" lIns="0" tIns="0" rIns="0" bIns="0" rtlCol="0" anchor="t" anchorCtr="0">
            <a:normAutofit/>
          </a:bodyPr>
          <a:lstStyle/>
          <a:p>
            <a:pPr indent="0" algn="ctr" fontAlgn="auto">
              <a:lnSpc>
                <a:spcPct val="130000"/>
              </a:lnSpc>
            </a:pPr>
            <a:r>
              <a:rPr lang="en-US" altLang="en-US" sz="2400" spc="150" dirty="0">
                <a:solidFill>
                  <a:schemeClr val="tx1"/>
                </a:solidFill>
                <a:latin typeface="+mn-ea"/>
                <a:sym typeface="+mn-ea"/>
              </a:rPr>
              <a:t>—2025.</a:t>
            </a:r>
            <a:r>
              <a:rPr lang="en-US" sz="2400" spc="150" dirty="0">
                <a:solidFill>
                  <a:schemeClr val="tx1"/>
                </a:solidFill>
                <a:latin typeface="+mn-ea"/>
                <a:sym typeface="+mn-ea"/>
              </a:rPr>
              <a:t>10</a:t>
            </a:r>
            <a:r>
              <a:rPr lang="zh-CN" altLang="en-US" sz="2400" spc="150" dirty="0">
                <a:solidFill>
                  <a:schemeClr val="tx1"/>
                </a:solidFill>
                <a:latin typeface="+mn-ea"/>
                <a:sym typeface="+mn-ea"/>
              </a:rPr>
              <a:t>强基联盟应用文分析</a:t>
            </a:r>
            <a:endParaRPr lang="zh-CN" altLang="en-US" sz="2400" spc="150" dirty="0">
              <a:solidFill>
                <a:schemeClr val="tx1"/>
              </a:solidFill>
              <a:latin typeface="+mn-ea"/>
              <a:sym typeface="+mn-ea"/>
            </a:endParaRPr>
          </a:p>
        </p:txBody>
      </p:sp>
      <p:sp>
        <p:nvSpPr>
          <p:cNvPr id="9" name="标题 8"/>
          <p:cNvSpPr>
            <a:spLocks noGrp="1"/>
          </p:cNvSpPr>
          <p:nvPr>
            <p:ph type="title"/>
            <p:custDataLst>
              <p:tags r:id="rId4"/>
            </p:custDataLst>
          </p:nvPr>
        </p:nvSpPr>
        <p:spPr>
          <a:xfrm>
            <a:off x="2567305" y="3644900"/>
            <a:ext cx="7059295" cy="889635"/>
          </a:xfrm>
        </p:spPr>
        <p:txBody>
          <a:bodyPr vert="horz" lIns="91440" tIns="45720" rIns="91440" bIns="45720" rtlCol="0" anchor="ctr">
            <a:normAutofit fontScale="90000"/>
          </a:bodyPr>
          <a:lstStyle/>
          <a:p>
            <a:pPr lvl="0" algn="ctr">
              <a:lnSpc>
                <a:spcPct val="90000"/>
              </a:lnSpc>
              <a:buClrTx/>
              <a:buSzTx/>
              <a:buFontTx/>
            </a:pPr>
            <a:r>
              <a:rPr lang="en-US" altLang="zh-CN">
                <a:latin typeface="Times New Roman" panose="02020603050405020304" charset="0"/>
                <a:cs typeface="Times New Roman" panose="02020603050405020304" charset="0"/>
                <a:sym typeface="+mn-ea"/>
              </a:rPr>
              <a:t> My Choice Between Two Debate Topics </a:t>
            </a:r>
            <a:endParaRPr lang="en-US" altLang="en-US" spc="0">
              <a:solidFill>
                <a:schemeClr val="tx1"/>
              </a:solidFill>
              <a:sym typeface="+mn-ea"/>
            </a:endParaRPr>
          </a:p>
        </p:txBody>
      </p:sp>
      <p:sp>
        <p:nvSpPr>
          <p:cNvPr id="10" name="文本框 9"/>
          <p:cNvSpPr txBox="1"/>
          <p:nvPr/>
        </p:nvSpPr>
        <p:spPr>
          <a:xfrm>
            <a:off x="2927350" y="4725035"/>
            <a:ext cx="8321675" cy="460375"/>
          </a:xfrm>
          <a:prstGeom prst="rect">
            <a:avLst/>
          </a:prstGeom>
          <a:noFill/>
        </p:spPr>
        <p:txBody>
          <a:bodyPr wrap="square" rtlCol="0">
            <a:spAutoFit/>
          </a:bodyPr>
          <a:p>
            <a:r>
              <a:rPr lang="en-US" altLang="zh-CN" sz="2400" i="1">
                <a:latin typeface="Times New Roman" panose="02020603050405020304" charset="0"/>
                <a:ea typeface="华文新魏" panose="02010800040101010101" charset="-122"/>
                <a:cs typeface="Times New Roman" panose="02020603050405020304" charset="0"/>
                <a:sym typeface="+mn-ea"/>
              </a:rPr>
              <a:t>Mobile phones in class </a:t>
            </a:r>
            <a:r>
              <a:rPr lang="en-US" altLang="zh-CN" sz="2400">
                <a:latin typeface="Times New Roman" panose="02020603050405020304" charset="0"/>
                <a:ea typeface="华文新魏" panose="02010800040101010101" charset="-122"/>
                <a:cs typeface="Times New Roman" panose="02020603050405020304" charset="0"/>
                <a:sym typeface="+mn-ea"/>
              </a:rPr>
              <a:t> </a:t>
            </a:r>
            <a:r>
              <a:rPr lang="en-US" sz="2400">
                <a:latin typeface="Times New Roman" panose="02020603050405020304" charset="0"/>
                <a:ea typeface="华文新魏" panose="02010800040101010101" charset="-122"/>
                <a:cs typeface="Times New Roman" panose="02020603050405020304" charset="0"/>
                <a:sym typeface="+mn-ea"/>
              </a:rPr>
              <a:t>V.S.  </a:t>
            </a:r>
            <a:r>
              <a:rPr lang="en-US" altLang="zh-CN" sz="2400" i="1">
                <a:latin typeface="Times New Roman" panose="02020603050405020304" charset="0"/>
                <a:ea typeface="华文新魏" panose="02010800040101010101" charset="-122"/>
                <a:cs typeface="Times New Roman" panose="02020603050405020304" charset="0"/>
                <a:sym typeface="+mn-ea"/>
              </a:rPr>
              <a:t>Group or individual study</a:t>
            </a:r>
            <a:endParaRPr lang="en-US" altLang="zh-CN" sz="2400" i="1">
              <a:latin typeface="Times New Roman" panose="02020603050405020304" charset="0"/>
              <a:ea typeface="华文新魏" panose="02010800040101010101" charset="-122"/>
              <a:cs typeface="Times New Roman" panose="02020603050405020304" charset="0"/>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000" fill="hold">
                                          <p:stCondLst>
                                            <p:cond delay="0"/>
                                          </p:stCondLst>
                                        </p:cTn>
                                        <p:tgtEl>
                                          <p:spTgt spid="18"/>
                                        </p:tgtEl>
                                        <p:attrNameLst>
                                          <p:attrName>style.visibility</p:attrName>
                                        </p:attrNameLst>
                                      </p:cBhvr>
                                      <p:to>
                                        <p:strVal val="visible"/>
                                      </p:to>
                                    </p:set>
                                    <p:animEffect transition="in" filter="diamond(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8" grpId="1"/>
      <p:bldP spid="1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a:xfrm>
            <a:off x="839470" y="369253"/>
            <a:ext cx="10972800" cy="1143000"/>
          </a:xfrm>
        </p:spPr>
        <p:txBody>
          <a:bodyPr/>
          <a:lstStyle/>
          <a:p>
            <a:r>
              <a:rPr lang="en-US" altLang="en-US">
                <a:sym typeface="+mn-ea"/>
              </a:rPr>
              <a:t>What makes a good debate topic ?</a:t>
            </a:r>
            <a:endParaRPr lang="en-US" altLang="en-US">
              <a:sym typeface="+mn-ea"/>
            </a:endParaRPr>
          </a:p>
        </p:txBody>
      </p:sp>
      <p:sp>
        <p:nvSpPr>
          <p:cNvPr id="48" name="任意多边形 47"/>
          <p:cNvSpPr/>
          <p:nvPr>
            <p:custDataLst>
              <p:tags r:id="rId2"/>
            </p:custDataLst>
          </p:nvPr>
        </p:nvSpPr>
        <p:spPr>
          <a:xfrm>
            <a:off x="763906" y="1652270"/>
            <a:ext cx="10664825" cy="4632325"/>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7600" h="16903">
                <a:moveTo>
                  <a:pt x="3800" y="0"/>
                </a:moveTo>
                <a:lnTo>
                  <a:pt x="7600" y="1726"/>
                </a:lnTo>
                <a:lnTo>
                  <a:pt x="7600" y="16903"/>
                </a:lnTo>
                <a:lnTo>
                  <a:pt x="0" y="16903"/>
                </a:lnTo>
                <a:lnTo>
                  <a:pt x="0" y="1726"/>
                </a:lnTo>
                <a:lnTo>
                  <a:pt x="3800" y="0"/>
                </a:lnTo>
                <a:close/>
              </a:path>
            </a:pathLst>
          </a:custGeom>
          <a:gradFill>
            <a:gsLst>
              <a:gs pos="0">
                <a:schemeClr val="accent1">
                  <a:alpha val="100000"/>
                </a:schemeClr>
              </a:gs>
              <a:gs pos="100000">
                <a:schemeClr val="accent1">
                  <a:alpha val="100000"/>
                </a:schemeClr>
              </a:gs>
            </a:gsLst>
            <a:lin ang="18240000" scaled="0"/>
          </a:gradFill>
          <a:ln w="139700" cap="rnd">
            <a:gradFill>
              <a:gsLst>
                <a:gs pos="0">
                  <a:schemeClr val="accent1">
                    <a:alpha val="100000"/>
                  </a:schemeClr>
                </a:gs>
                <a:gs pos="100000">
                  <a:schemeClr val="accent1">
                    <a:alpha val="100000"/>
                  </a:schemeClr>
                </a:gs>
              </a:gsLst>
              <a:lin ang="18000000" scaled="0"/>
            </a:gradFill>
            <a:round/>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latin typeface="+mn-ea"/>
              <a:sym typeface="+mn-ea"/>
            </a:endParaRPr>
          </a:p>
        </p:txBody>
      </p:sp>
      <p:sp>
        <p:nvSpPr>
          <p:cNvPr id="17" name="圆角矩形 16"/>
          <p:cNvSpPr/>
          <p:nvPr>
            <p:custDataLst>
              <p:tags r:id="rId3"/>
            </p:custDataLst>
          </p:nvPr>
        </p:nvSpPr>
        <p:spPr>
          <a:xfrm rot="16200000">
            <a:off x="3863976" y="-1183640"/>
            <a:ext cx="4549140" cy="9797415"/>
          </a:xfrm>
          <a:prstGeom prst="roundRect">
            <a:avLst>
              <a:gd name="adj" fmla="val 1508"/>
            </a:avLst>
          </a:prstGeom>
          <a:solidFill>
            <a:srgbClr val="FEFEFE"/>
          </a:solidFill>
          <a:ln w="3175">
            <a:solidFill>
              <a:schemeClr val="accent1">
                <a:lumMod val="75000"/>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mn-ea"/>
            </a:endParaRPr>
          </a:p>
        </p:txBody>
      </p:sp>
      <p:sp>
        <p:nvSpPr>
          <p:cNvPr id="13" name="任意多边形 12"/>
          <p:cNvSpPr/>
          <p:nvPr>
            <p:custDataLst>
              <p:tags r:id="rId4"/>
            </p:custDataLst>
          </p:nvPr>
        </p:nvSpPr>
        <p:spPr>
          <a:xfrm rot="10800000">
            <a:off x="697866" y="5281930"/>
            <a:ext cx="10799445" cy="1576070"/>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7260" h="6062">
                <a:moveTo>
                  <a:pt x="0" y="0"/>
                </a:moveTo>
                <a:lnTo>
                  <a:pt x="7260" y="0"/>
                </a:lnTo>
                <a:lnTo>
                  <a:pt x="7260" y="6062"/>
                </a:lnTo>
                <a:lnTo>
                  <a:pt x="7235" y="6062"/>
                </a:lnTo>
                <a:lnTo>
                  <a:pt x="3632" y="3261"/>
                </a:lnTo>
                <a:lnTo>
                  <a:pt x="28" y="6062"/>
                </a:lnTo>
                <a:lnTo>
                  <a:pt x="0" y="6062"/>
                </a:lnTo>
                <a:lnTo>
                  <a:pt x="0" y="0"/>
                </a:lnTo>
                <a:close/>
              </a:path>
            </a:pathLst>
          </a:custGeom>
          <a:gradFill>
            <a:gsLst>
              <a:gs pos="66000">
                <a:schemeClr val="accent1">
                  <a:alpha val="100000"/>
                </a:schemeClr>
              </a:gs>
              <a:gs pos="33000">
                <a:schemeClr val="accent1">
                  <a:alpha val="100000"/>
                </a:schemeClr>
              </a:gs>
              <a:gs pos="0">
                <a:schemeClr val="accent1">
                  <a:alpha val="100000"/>
                </a:schemeClr>
              </a:gs>
              <a:gs pos="100000">
                <a:schemeClr val="accent1">
                  <a:alpha val="100000"/>
                </a:schemeClr>
              </a:gs>
            </a:gsLst>
            <a:lin ang="4020000" scaled="0"/>
          </a:gradFill>
          <a:ln cap="rnd">
            <a:noFill/>
            <a:round/>
          </a:ln>
          <a:effectLst>
            <a:outerShdw blurRad="596900" dist="38100" dir="16200000" rotWithShape="0">
              <a:schemeClr val="accent1">
                <a:lumMod val="75000"/>
                <a:alpha val="44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latin typeface="+mn-ea"/>
              <a:sym typeface="+mn-ea"/>
            </a:endParaRPr>
          </a:p>
        </p:txBody>
      </p:sp>
      <p:sp>
        <p:nvSpPr>
          <p:cNvPr id="8" name="等腰三角形 7"/>
          <p:cNvSpPr/>
          <p:nvPr>
            <p:custDataLst>
              <p:tags r:id="rId5"/>
            </p:custDataLst>
          </p:nvPr>
        </p:nvSpPr>
        <p:spPr>
          <a:xfrm>
            <a:off x="697231" y="5391785"/>
            <a:ext cx="10798175" cy="1455420"/>
          </a:xfrm>
          <a:prstGeom prst="triangle">
            <a:avLst/>
          </a:prstGeom>
          <a:gradFill>
            <a:gsLst>
              <a:gs pos="28000">
                <a:schemeClr val="accent1">
                  <a:alpha val="100000"/>
                </a:schemeClr>
              </a:gs>
              <a:gs pos="100000">
                <a:schemeClr val="accent1">
                  <a:alpha val="100000"/>
                </a:schemeClr>
              </a:gs>
            </a:gsLst>
            <a:lin ang="16200000" scaled="0"/>
          </a:gradFill>
          <a:ln cap="rnd">
            <a:noFill/>
            <a:round/>
          </a:ln>
          <a:effectLst>
            <a:outerShdw blurRad="444500" dist="63500" sx="104000" sy="104000" algn="ctr" rotWithShape="0">
              <a:schemeClr val="accent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mn-ea"/>
            </a:endParaRPr>
          </a:p>
        </p:txBody>
      </p:sp>
      <p:cxnSp>
        <p:nvCxnSpPr>
          <p:cNvPr id="2" name="直接连接符 1"/>
          <p:cNvCxnSpPr/>
          <p:nvPr>
            <p:custDataLst>
              <p:tags r:id="rId6"/>
            </p:custDataLst>
          </p:nvPr>
        </p:nvCxnSpPr>
        <p:spPr>
          <a:xfrm>
            <a:off x="1678941" y="2792730"/>
            <a:ext cx="8990965" cy="0"/>
          </a:xfrm>
          <a:prstGeom prst="line">
            <a:avLst/>
          </a:prstGeom>
          <a:ln>
            <a:solidFill>
              <a:schemeClr val="accent1">
                <a:lumMod val="20000"/>
                <a:lumOff val="80000"/>
              </a:schemeClr>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custDataLst>
              <p:tags r:id="rId7"/>
            </p:custDataLst>
          </p:nvPr>
        </p:nvCxnSpPr>
        <p:spPr>
          <a:xfrm>
            <a:off x="1678941" y="3964940"/>
            <a:ext cx="8990965" cy="0"/>
          </a:xfrm>
          <a:prstGeom prst="line">
            <a:avLst/>
          </a:prstGeom>
          <a:ln>
            <a:solidFill>
              <a:schemeClr val="accent1">
                <a:lumMod val="20000"/>
                <a:lumOff val="80000"/>
              </a:schemeClr>
            </a:solidFill>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8"/>
            </p:custDataLst>
          </p:nvPr>
        </p:nvSpPr>
        <p:spPr>
          <a:xfrm>
            <a:off x="2495551" y="1931670"/>
            <a:ext cx="3425190" cy="441960"/>
          </a:xfrm>
          <a:prstGeom prst="rect">
            <a:avLst/>
          </a:prstGeom>
          <a:noFill/>
        </p:spPr>
        <p:txBody>
          <a:bodyPr wrap="square" lIns="107950" tIns="0" rIns="0" bIns="0" rtlCol="0" anchor="t">
            <a:noAutofit/>
          </a:bodyPr>
          <a:lstStyle/>
          <a:p>
            <a:pPr algn="l"/>
            <a:r>
              <a:rPr lang="en-US" altLang="en-US" sz="2800" b="1">
                <a:solidFill>
                  <a:srgbClr val="262626"/>
                </a:solidFill>
                <a:uFillTx/>
                <a:latin typeface="Times New Roman" panose="02020603050405020304" charset="0"/>
                <a:cs typeface="Times New Roman" panose="02020603050405020304" charset="0"/>
              </a:rPr>
              <a:t>Debatable</a:t>
            </a:r>
            <a:endParaRPr lang="en-US" altLang="en-US" sz="2800" b="1">
              <a:solidFill>
                <a:srgbClr val="262626"/>
              </a:solidFill>
              <a:uFillTx/>
              <a:latin typeface="Times New Roman" panose="02020603050405020304" charset="0"/>
              <a:cs typeface="Times New Roman" panose="02020603050405020304" charset="0"/>
            </a:endParaRPr>
          </a:p>
        </p:txBody>
      </p:sp>
      <p:sp>
        <p:nvSpPr>
          <p:cNvPr id="5" name="文本框 4"/>
          <p:cNvSpPr txBox="1"/>
          <p:nvPr>
            <p:custDataLst>
              <p:tags r:id="rId9"/>
            </p:custDataLst>
          </p:nvPr>
        </p:nvSpPr>
        <p:spPr>
          <a:xfrm>
            <a:off x="6887846" y="1916430"/>
            <a:ext cx="3425190" cy="441960"/>
          </a:xfrm>
          <a:prstGeom prst="rect">
            <a:avLst/>
          </a:prstGeom>
          <a:noFill/>
        </p:spPr>
        <p:txBody>
          <a:bodyPr wrap="square" lIns="107950" tIns="0" rIns="0" bIns="0" rtlCol="0" anchor="t">
            <a:noAutofit/>
          </a:bodyPr>
          <a:lstStyle/>
          <a:p>
            <a:pPr lvl="0" algn="l">
              <a:buClrTx/>
              <a:buSzTx/>
              <a:buFontTx/>
            </a:pPr>
            <a:r>
              <a:rPr lang="en-US" altLang="en-US" sz="2800" b="1">
                <a:solidFill>
                  <a:srgbClr val="262626"/>
                </a:solidFill>
                <a:uFillTx/>
                <a:latin typeface="Times New Roman" panose="02020603050405020304" charset="0"/>
                <a:cs typeface="Times New Roman" panose="02020603050405020304" charset="0"/>
                <a:sym typeface="+mn-ea"/>
              </a:rPr>
              <a:t>Balanced</a:t>
            </a:r>
            <a:endParaRPr lang="en-US" altLang="en-US" sz="2800" b="1">
              <a:solidFill>
                <a:srgbClr val="262626"/>
              </a:solidFill>
              <a:uFillTx/>
              <a:latin typeface="Times New Roman" panose="02020603050405020304" charset="0"/>
              <a:cs typeface="Times New Roman" panose="02020603050405020304" charset="0"/>
              <a:sym typeface="+mn-ea"/>
            </a:endParaRPr>
          </a:p>
        </p:txBody>
      </p:sp>
      <p:sp>
        <p:nvSpPr>
          <p:cNvPr id="9" name="文本框 8"/>
          <p:cNvSpPr txBox="1"/>
          <p:nvPr>
            <p:custDataLst>
              <p:tags r:id="rId10"/>
            </p:custDataLst>
          </p:nvPr>
        </p:nvSpPr>
        <p:spPr>
          <a:xfrm>
            <a:off x="2567941" y="3085465"/>
            <a:ext cx="3425190" cy="528320"/>
          </a:xfrm>
          <a:prstGeom prst="rect">
            <a:avLst/>
          </a:prstGeom>
          <a:noFill/>
        </p:spPr>
        <p:txBody>
          <a:bodyPr wrap="square" lIns="107950" tIns="0" rIns="0" bIns="0" rtlCol="0" anchor="t">
            <a:noAutofit/>
          </a:bodyPr>
          <a:lstStyle/>
          <a:p>
            <a:pPr lvl="0" algn="l">
              <a:buClrTx/>
              <a:buSzTx/>
              <a:buFontTx/>
            </a:pPr>
            <a:r>
              <a:rPr lang="en-US" altLang="en-US" sz="2800" b="1">
                <a:solidFill>
                  <a:srgbClr val="262626"/>
                </a:solidFill>
                <a:uFillTx/>
                <a:latin typeface="Times New Roman" panose="02020603050405020304" charset="0"/>
                <a:cs typeface="Times New Roman" panose="02020603050405020304" charset="0"/>
                <a:sym typeface="+mn-ea"/>
              </a:rPr>
              <a:t>Relevant </a:t>
            </a:r>
            <a:endParaRPr lang="en-US" altLang="en-US" sz="2800" b="1">
              <a:solidFill>
                <a:srgbClr val="262626"/>
              </a:solidFill>
              <a:uFillTx/>
              <a:latin typeface="Times New Roman" panose="02020603050405020304" charset="0"/>
              <a:cs typeface="Times New Roman" panose="02020603050405020304" charset="0"/>
              <a:sym typeface="+mn-ea"/>
            </a:endParaRPr>
          </a:p>
        </p:txBody>
      </p:sp>
      <p:sp>
        <p:nvSpPr>
          <p:cNvPr id="12" name="文本框 11"/>
          <p:cNvSpPr txBox="1"/>
          <p:nvPr>
            <p:custDataLst>
              <p:tags r:id="rId11"/>
            </p:custDataLst>
          </p:nvPr>
        </p:nvSpPr>
        <p:spPr>
          <a:xfrm>
            <a:off x="6894831" y="3114675"/>
            <a:ext cx="3425190" cy="528320"/>
          </a:xfrm>
          <a:prstGeom prst="rect">
            <a:avLst/>
          </a:prstGeom>
          <a:noFill/>
        </p:spPr>
        <p:txBody>
          <a:bodyPr wrap="square" lIns="107950" tIns="0" rIns="0" bIns="0" rtlCol="0" anchor="t">
            <a:noAutofit/>
          </a:bodyPr>
          <a:lstStyle/>
          <a:p>
            <a:pPr lvl="0" algn="l">
              <a:buClrTx/>
              <a:buSzTx/>
              <a:buFontTx/>
            </a:pPr>
            <a:r>
              <a:rPr lang="en-US" altLang="en-US" sz="2800" b="1">
                <a:solidFill>
                  <a:srgbClr val="262626"/>
                </a:solidFill>
                <a:uFillTx/>
                <a:latin typeface="Times New Roman" panose="02020603050405020304" charset="0"/>
                <a:cs typeface="Times New Roman" panose="02020603050405020304" charset="0"/>
                <a:sym typeface="+mn-ea"/>
              </a:rPr>
              <a:t>Thought-Provoking</a:t>
            </a:r>
            <a:endParaRPr lang="en-US" altLang="en-US" sz="2800" b="1">
              <a:solidFill>
                <a:srgbClr val="262626"/>
              </a:solidFill>
              <a:uFillTx/>
              <a:latin typeface="Times New Roman" panose="02020603050405020304" charset="0"/>
              <a:cs typeface="Times New Roman" panose="02020603050405020304" charset="0"/>
              <a:sym typeface="+mn-ea"/>
            </a:endParaRPr>
          </a:p>
        </p:txBody>
      </p:sp>
      <p:sp>
        <p:nvSpPr>
          <p:cNvPr id="19" name="文本框 18"/>
          <p:cNvSpPr txBox="1"/>
          <p:nvPr>
            <p:custDataLst>
              <p:tags r:id="rId12"/>
            </p:custDataLst>
          </p:nvPr>
        </p:nvSpPr>
        <p:spPr>
          <a:xfrm>
            <a:off x="2519046" y="4234180"/>
            <a:ext cx="3425190" cy="473710"/>
          </a:xfrm>
          <a:prstGeom prst="rect">
            <a:avLst/>
          </a:prstGeom>
          <a:noFill/>
        </p:spPr>
        <p:txBody>
          <a:bodyPr wrap="square" lIns="107950" tIns="0" rIns="0" bIns="0" rtlCol="0" anchor="t">
            <a:noAutofit/>
          </a:bodyPr>
          <a:lstStyle/>
          <a:p>
            <a:pPr lvl="0" algn="l">
              <a:buClrTx/>
              <a:buSzTx/>
              <a:buFontTx/>
            </a:pPr>
            <a:r>
              <a:rPr lang="en-US" altLang="en-US" sz="2800" b="1">
                <a:solidFill>
                  <a:srgbClr val="262626"/>
                </a:solidFill>
                <a:uFillTx/>
                <a:latin typeface="Times New Roman" panose="02020603050405020304" charset="0"/>
                <a:cs typeface="Times New Roman" panose="02020603050405020304" charset="0"/>
                <a:sym typeface="+mn-ea"/>
              </a:rPr>
              <a:t>Controversial</a:t>
            </a:r>
            <a:endParaRPr lang="en-US" altLang="en-US" sz="2800" b="1">
              <a:solidFill>
                <a:srgbClr val="262626"/>
              </a:solidFill>
              <a:uFillTx/>
              <a:latin typeface="Times New Roman" panose="02020603050405020304" charset="0"/>
              <a:cs typeface="Times New Roman" panose="02020603050405020304" charset="0"/>
              <a:sym typeface="+mn-ea"/>
            </a:endParaRPr>
          </a:p>
        </p:txBody>
      </p:sp>
      <p:sp>
        <p:nvSpPr>
          <p:cNvPr id="22" name="文本框 21"/>
          <p:cNvSpPr txBox="1"/>
          <p:nvPr>
            <p:custDataLst>
              <p:tags r:id="rId13"/>
            </p:custDataLst>
          </p:nvPr>
        </p:nvSpPr>
        <p:spPr>
          <a:xfrm>
            <a:off x="7011671" y="4220845"/>
            <a:ext cx="3425190" cy="473710"/>
          </a:xfrm>
          <a:prstGeom prst="rect">
            <a:avLst/>
          </a:prstGeom>
          <a:noFill/>
        </p:spPr>
        <p:txBody>
          <a:bodyPr wrap="square" lIns="107950" tIns="0" rIns="0" bIns="0" rtlCol="0" anchor="t">
            <a:noAutofit/>
          </a:bodyPr>
          <a:lstStyle/>
          <a:p>
            <a:pPr lvl="0" algn="l">
              <a:buClrTx/>
              <a:buSzTx/>
              <a:buFontTx/>
            </a:pPr>
            <a:r>
              <a:rPr lang="en-US" altLang="en-US" sz="2800" b="1">
                <a:solidFill>
                  <a:srgbClr val="262626"/>
                </a:solidFill>
                <a:uFillTx/>
                <a:latin typeface="Times New Roman" panose="02020603050405020304" charset="0"/>
                <a:cs typeface="Times New Roman" panose="02020603050405020304" charset="0"/>
                <a:sym typeface="+mn-ea"/>
              </a:rPr>
              <a:t>Timely</a:t>
            </a:r>
            <a:endParaRPr lang="en-US" altLang="en-US" sz="2800" b="1">
              <a:solidFill>
                <a:srgbClr val="262626"/>
              </a:solidFill>
              <a:uFillTx/>
              <a:latin typeface="Times New Roman" panose="02020603050405020304" charset="0"/>
              <a:cs typeface="Times New Roman" panose="02020603050405020304" charset="0"/>
              <a:sym typeface="+mn-ea"/>
            </a:endParaRPr>
          </a:p>
        </p:txBody>
      </p:sp>
      <p:pic>
        <p:nvPicPr>
          <p:cNvPr id="11" name="图片 10" descr="图片5"/>
          <p:cNvPicPr>
            <a:picLocks noChangeAspect="1"/>
          </p:cNvPicPr>
          <p:nvPr>
            <p:custDataLst>
              <p:tags r:id="rId14"/>
            </p:custDataLst>
          </p:nvPr>
        </p:nvPicPr>
        <p:blipFill>
          <a:blip r:embed="rId15"/>
          <a:stretch>
            <a:fillRect/>
          </a:stretch>
        </p:blipFill>
        <p:spPr>
          <a:xfrm>
            <a:off x="2002791" y="1991995"/>
            <a:ext cx="358140" cy="394335"/>
          </a:xfrm>
          <a:prstGeom prst="rect">
            <a:avLst/>
          </a:prstGeom>
        </p:spPr>
      </p:pic>
      <p:pic>
        <p:nvPicPr>
          <p:cNvPr id="23" name="图片 22" descr="图片9"/>
          <p:cNvPicPr>
            <a:picLocks noChangeAspect="1"/>
          </p:cNvPicPr>
          <p:nvPr>
            <p:custDataLst>
              <p:tags r:id="rId16"/>
            </p:custDataLst>
          </p:nvPr>
        </p:nvPicPr>
        <p:blipFill>
          <a:blip r:embed="rId17"/>
          <a:stretch>
            <a:fillRect/>
          </a:stretch>
        </p:blipFill>
        <p:spPr>
          <a:xfrm>
            <a:off x="6395086" y="2058035"/>
            <a:ext cx="396875" cy="401320"/>
          </a:xfrm>
          <a:prstGeom prst="rect">
            <a:avLst/>
          </a:prstGeom>
        </p:spPr>
      </p:pic>
      <p:pic>
        <p:nvPicPr>
          <p:cNvPr id="28" name="图片 27" descr="图片12"/>
          <p:cNvPicPr>
            <a:picLocks noChangeAspect="1"/>
          </p:cNvPicPr>
          <p:nvPr>
            <p:custDataLst>
              <p:tags r:id="rId18"/>
            </p:custDataLst>
          </p:nvPr>
        </p:nvPicPr>
        <p:blipFill>
          <a:blip r:embed="rId19"/>
          <a:stretch>
            <a:fillRect/>
          </a:stretch>
        </p:blipFill>
        <p:spPr>
          <a:xfrm>
            <a:off x="2015491" y="3161030"/>
            <a:ext cx="354330" cy="408940"/>
          </a:xfrm>
          <a:prstGeom prst="rect">
            <a:avLst/>
          </a:prstGeom>
        </p:spPr>
      </p:pic>
      <p:pic>
        <p:nvPicPr>
          <p:cNvPr id="7" name="图片 6" descr="图片2"/>
          <p:cNvPicPr>
            <a:picLocks noChangeAspect="1"/>
          </p:cNvPicPr>
          <p:nvPr>
            <p:custDataLst>
              <p:tags r:id="rId20"/>
            </p:custDataLst>
          </p:nvPr>
        </p:nvPicPr>
        <p:blipFill>
          <a:blip r:embed="rId21"/>
          <a:stretch>
            <a:fillRect/>
          </a:stretch>
        </p:blipFill>
        <p:spPr>
          <a:xfrm>
            <a:off x="6395086" y="3211830"/>
            <a:ext cx="422910" cy="367665"/>
          </a:xfrm>
          <a:prstGeom prst="rect">
            <a:avLst/>
          </a:prstGeom>
        </p:spPr>
      </p:pic>
      <p:pic>
        <p:nvPicPr>
          <p:cNvPr id="4" name="图片 3" descr="图片8"/>
          <p:cNvPicPr>
            <a:picLocks noChangeAspect="1"/>
          </p:cNvPicPr>
          <p:nvPr>
            <p:custDataLst>
              <p:tags r:id="rId22"/>
            </p:custDataLst>
          </p:nvPr>
        </p:nvPicPr>
        <p:blipFill>
          <a:blip r:embed="rId23"/>
          <a:stretch>
            <a:fillRect/>
          </a:stretch>
        </p:blipFill>
        <p:spPr>
          <a:xfrm>
            <a:off x="6381751" y="4296410"/>
            <a:ext cx="436245" cy="394335"/>
          </a:xfrm>
          <a:prstGeom prst="rect">
            <a:avLst/>
          </a:prstGeom>
        </p:spPr>
      </p:pic>
      <p:pic>
        <p:nvPicPr>
          <p:cNvPr id="14" name="图片 13" descr="图片6"/>
          <p:cNvPicPr>
            <a:picLocks noChangeAspect="1"/>
          </p:cNvPicPr>
          <p:nvPr>
            <p:custDataLst>
              <p:tags r:id="rId24"/>
            </p:custDataLst>
          </p:nvPr>
        </p:nvPicPr>
        <p:blipFill>
          <a:blip r:embed="rId25"/>
          <a:stretch>
            <a:fillRect/>
          </a:stretch>
        </p:blipFill>
        <p:spPr>
          <a:xfrm>
            <a:off x="2015491" y="4350385"/>
            <a:ext cx="378000" cy="356661"/>
          </a:xfrm>
          <a:prstGeom prst="rect">
            <a:avLst/>
          </a:prstGeom>
        </p:spPr>
      </p:pic>
      <p:sp>
        <p:nvSpPr>
          <p:cNvPr id="3" name="文本框 2"/>
          <p:cNvSpPr txBox="1"/>
          <p:nvPr/>
        </p:nvSpPr>
        <p:spPr>
          <a:xfrm>
            <a:off x="2351405" y="2493010"/>
            <a:ext cx="3947795" cy="398780"/>
          </a:xfrm>
          <a:prstGeom prst="rect">
            <a:avLst/>
          </a:prstGeom>
          <a:noFill/>
        </p:spPr>
        <p:txBody>
          <a:bodyPr wrap="square" rtlCol="0" anchor="t">
            <a:spAutoFit/>
          </a:bodyPr>
          <a:p>
            <a:r>
              <a:rPr lang="en-US" altLang="zh-CN" sz="2000">
                <a:sym typeface="+mn-ea"/>
              </a:rPr>
              <a:t>Both sides have valid points</a:t>
            </a:r>
            <a:endParaRPr lang="en-US" altLang="zh-CN" sz="2000">
              <a:sym typeface="+mn-ea"/>
            </a:endParaRPr>
          </a:p>
        </p:txBody>
      </p:sp>
      <p:sp>
        <p:nvSpPr>
          <p:cNvPr id="18" name="文本框 17"/>
          <p:cNvSpPr txBox="1"/>
          <p:nvPr/>
        </p:nvSpPr>
        <p:spPr>
          <a:xfrm>
            <a:off x="6760845" y="2507615"/>
            <a:ext cx="3909060" cy="398780"/>
          </a:xfrm>
          <a:prstGeom prst="rect">
            <a:avLst/>
          </a:prstGeom>
          <a:noFill/>
        </p:spPr>
        <p:txBody>
          <a:bodyPr wrap="square" rtlCol="0" anchor="t">
            <a:spAutoFit/>
          </a:bodyPr>
          <a:p>
            <a:r>
              <a:rPr lang="en-US" altLang="zh-CN" sz="2000">
                <a:sym typeface="+mn-ea"/>
              </a:rPr>
              <a:t>Equal opportunity to win</a:t>
            </a:r>
            <a:endParaRPr lang="en-US" altLang="zh-CN" sz="2000">
              <a:sym typeface="+mn-ea"/>
            </a:endParaRPr>
          </a:p>
        </p:txBody>
      </p:sp>
      <p:sp>
        <p:nvSpPr>
          <p:cNvPr id="21" name="文本框 20"/>
          <p:cNvSpPr txBox="1"/>
          <p:nvPr/>
        </p:nvSpPr>
        <p:spPr>
          <a:xfrm>
            <a:off x="6671945" y="3552825"/>
            <a:ext cx="6096000" cy="706755"/>
          </a:xfrm>
          <a:prstGeom prst="rect">
            <a:avLst/>
          </a:prstGeom>
          <a:noFill/>
        </p:spPr>
        <p:txBody>
          <a:bodyPr wrap="square" rtlCol="0" anchor="t">
            <a:spAutoFit/>
          </a:bodyPr>
          <a:p>
            <a:r>
              <a:rPr lang="en-US" altLang="zh-CN" sz="2000">
                <a:sym typeface="+mn-ea"/>
              </a:rPr>
              <a:t>Stimulate deep thinking</a:t>
            </a:r>
            <a:endParaRPr lang="en-US" altLang="zh-CN" sz="2000"/>
          </a:p>
          <a:p>
            <a:r>
              <a:rPr lang="en-US" altLang="zh-CN" sz="2000">
                <a:sym typeface="+mn-ea"/>
              </a:rPr>
              <a:t>Probe the core </a:t>
            </a:r>
            <a:endParaRPr lang="en-US" altLang="zh-CN" sz="2000">
              <a:sym typeface="+mn-ea"/>
            </a:endParaRPr>
          </a:p>
        </p:txBody>
      </p:sp>
      <p:sp>
        <p:nvSpPr>
          <p:cNvPr id="26" name="文本框 25"/>
          <p:cNvSpPr txBox="1"/>
          <p:nvPr/>
        </p:nvSpPr>
        <p:spPr>
          <a:xfrm>
            <a:off x="2360930" y="4693285"/>
            <a:ext cx="6096000" cy="706755"/>
          </a:xfrm>
          <a:prstGeom prst="rect">
            <a:avLst/>
          </a:prstGeom>
          <a:noFill/>
        </p:spPr>
        <p:txBody>
          <a:bodyPr wrap="square" rtlCol="0" anchor="t">
            <a:spAutoFit/>
          </a:bodyPr>
          <a:p>
            <a:r>
              <a:rPr lang="en-US" altLang="zh-CN" sz="2000">
                <a:sym typeface="+mn-ea"/>
              </a:rPr>
              <a:t>Provide ample room </a:t>
            </a:r>
            <a:endParaRPr lang="en-US" altLang="zh-CN" sz="2000">
              <a:sym typeface="+mn-ea"/>
            </a:endParaRPr>
          </a:p>
          <a:p>
            <a:r>
              <a:rPr lang="en-US" altLang="zh-CN" sz="2000">
                <a:sym typeface="+mn-ea"/>
              </a:rPr>
              <a:t>for both sides</a:t>
            </a:r>
            <a:endParaRPr lang="en-US" altLang="zh-CN" sz="2000">
              <a:sym typeface="+mn-ea"/>
            </a:endParaRPr>
          </a:p>
        </p:txBody>
      </p:sp>
      <p:sp>
        <p:nvSpPr>
          <p:cNvPr id="27" name="文本框 26"/>
          <p:cNvSpPr txBox="1"/>
          <p:nvPr/>
        </p:nvSpPr>
        <p:spPr>
          <a:xfrm>
            <a:off x="6760845" y="4753610"/>
            <a:ext cx="3338830" cy="645160"/>
          </a:xfrm>
          <a:prstGeom prst="rect">
            <a:avLst/>
          </a:prstGeom>
          <a:noFill/>
        </p:spPr>
        <p:txBody>
          <a:bodyPr wrap="square" rtlCol="0" anchor="t">
            <a:spAutoFit/>
          </a:bodyPr>
          <a:p>
            <a:r>
              <a:rPr lang="en-US" altLang="zh-CN">
                <a:sym typeface="+mn-ea"/>
              </a:rPr>
              <a:t>Connect to current events  to </a:t>
            </a:r>
            <a:endParaRPr lang="en-US" altLang="zh-CN">
              <a:sym typeface="+mn-ea"/>
            </a:endParaRPr>
          </a:p>
          <a:p>
            <a:r>
              <a:rPr lang="en-US" altLang="zh-CN">
                <a:sym typeface="+mn-ea"/>
              </a:rPr>
              <a:t>capture audience interest</a:t>
            </a:r>
            <a:endParaRPr lang="en-US" altLang="zh-CN">
              <a:sym typeface="+mn-ea"/>
            </a:endParaRPr>
          </a:p>
        </p:txBody>
      </p:sp>
      <p:sp>
        <p:nvSpPr>
          <p:cNvPr id="29" name="文本框 28"/>
          <p:cNvSpPr txBox="1"/>
          <p:nvPr/>
        </p:nvSpPr>
        <p:spPr>
          <a:xfrm>
            <a:off x="2279650" y="3525520"/>
            <a:ext cx="2877185" cy="645160"/>
          </a:xfrm>
          <a:prstGeom prst="rect">
            <a:avLst/>
          </a:prstGeom>
          <a:noFill/>
        </p:spPr>
        <p:txBody>
          <a:bodyPr wrap="square" rtlCol="0" anchor="t">
            <a:spAutoFit/>
          </a:bodyPr>
          <a:p>
            <a:r>
              <a:rPr lang="en-US" altLang="zh-CN">
                <a:sym typeface="+mn-ea"/>
              </a:rPr>
              <a:t>Relatable to real life</a:t>
            </a:r>
            <a:endParaRPr lang="en-US" altLang="zh-CN">
              <a:sym typeface="+mn-ea"/>
            </a:endParaRPr>
          </a:p>
          <a:p>
            <a:r>
              <a:rPr lang="en-US" altLang="zh-CN">
                <a:sym typeface="+mn-ea"/>
              </a:rPr>
              <a:t>spark genuine interest</a:t>
            </a:r>
            <a:endParaRPr lang="en-US" altLang="zh-CN">
              <a:sym typeface="+mn-ea"/>
            </a:endParaRPr>
          </a:p>
        </p:txBody>
      </p:sp>
      <p:sp>
        <p:nvSpPr>
          <p:cNvPr id="66" name="文本框 65"/>
          <p:cNvSpPr txBox="1"/>
          <p:nvPr>
            <p:custDataLst>
              <p:tags r:id="rId26"/>
            </p:custDataLst>
          </p:nvPr>
        </p:nvSpPr>
        <p:spPr>
          <a:xfrm>
            <a:off x="119380" y="4445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Lead-in</a:t>
            </a:r>
            <a:endParaRPr lang="en-US" altLang="zh-CN" sz="3200" b="1" i="1">
              <a:solidFill>
                <a:schemeClr val="lt1"/>
              </a:solidFill>
              <a:latin typeface="+mn-lt"/>
              <a:ea typeface="+mn-ea"/>
            </a:endParaRPr>
          </a:p>
        </p:txBody>
      </p:sp>
    </p:spTree>
    <p:custDataLst>
      <p:tags r:id="rId2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P spid="29" grpId="0"/>
      <p:bldP spid="19" grpId="0"/>
      <p:bldP spid="26" grpId="0"/>
      <p:bldP spid="5" grpId="0"/>
      <p:bldP spid="18" grpId="0"/>
      <p:bldP spid="12" grpId="0"/>
      <p:bldP spid="21" grpId="0"/>
      <p:bldP spid="22"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1135" y="1238885"/>
            <a:ext cx="3820795" cy="4439920"/>
          </a:xfrm>
          <a:prstGeom prst="rect">
            <a:avLst/>
          </a:prstGeom>
          <a:noFill/>
          <a:ln>
            <a:solidFill>
              <a:schemeClr val="tx1"/>
            </a:solidFill>
          </a:ln>
        </p:spPr>
        <p:txBody>
          <a:bodyPr wrap="square" rtlCol="0">
            <a:noAutofit/>
          </a:bodyPr>
          <a:lstStyle/>
          <a:p>
            <a:pPr indent="457200">
              <a:lnSpc>
                <a:spcPct val="110000"/>
              </a:lnSpc>
            </a:pPr>
            <a:r>
              <a:rPr lang="en-US" altLang="zh-CN" sz="2400">
                <a:latin typeface="华文新魏" panose="02010800040101010101" charset="-122"/>
                <a:ea typeface="华文新魏" panose="02010800040101010101" charset="-122"/>
                <a:cs typeface="华文新魏" panose="02010800040101010101" charset="-122"/>
              </a:rPr>
              <a:t>   </a:t>
            </a:r>
            <a:r>
              <a:rPr lang="zh-CN" altLang="en-US" sz="2400">
                <a:latin typeface="华文新魏" panose="02010800040101010101" charset="-122"/>
                <a:ea typeface="华文新魏" panose="02010800040101010101" charset="-122"/>
                <a:cs typeface="华文新魏" panose="02010800040101010101" charset="-122"/>
              </a:rPr>
              <a:t>假定你是李华，外教老师</a:t>
            </a:r>
            <a:r>
              <a:rPr lang="en-US" altLang="zh-CN" sz="2400">
                <a:latin typeface="华文新魏" panose="02010800040101010101" charset="-122"/>
                <a:ea typeface="华文新魏" panose="02010800040101010101" charset="-122"/>
                <a:cs typeface="华文新魏" panose="02010800040101010101" charset="-122"/>
              </a:rPr>
              <a:t> Jenny </a:t>
            </a:r>
            <a:r>
              <a:rPr lang="zh-CN" altLang="en-US" sz="2400">
                <a:latin typeface="华文新魏" panose="02010800040101010101" charset="-122"/>
                <a:ea typeface="华文新魏" panose="02010800040101010101" charset="-122"/>
                <a:cs typeface="华文新魏" panose="02010800040101010101" charset="-122"/>
              </a:rPr>
              <a:t>准备在班里举办一次辩论赛，她给出了</a:t>
            </a:r>
            <a:r>
              <a:rPr lang="en-US" altLang="zh-CN" sz="2400">
                <a:latin typeface="华文新魏" panose="02010800040101010101" charset="-122"/>
                <a:ea typeface="华文新魏" panose="02010800040101010101" charset="-122"/>
                <a:cs typeface="华文新魏" panose="02010800040101010101" charset="-122"/>
              </a:rPr>
              <a:t> “Mobile phones in class” </a:t>
            </a:r>
            <a:r>
              <a:rPr lang="zh-CN" altLang="en-US" sz="2400">
                <a:latin typeface="华文新魏" panose="02010800040101010101" charset="-122"/>
                <a:ea typeface="华文新魏" panose="02010800040101010101" charset="-122"/>
                <a:cs typeface="华文新魏" panose="02010800040101010101" charset="-122"/>
              </a:rPr>
              <a:t>和</a:t>
            </a:r>
            <a:r>
              <a:rPr lang="en-US" altLang="zh-CN" sz="2400">
                <a:latin typeface="华文新魏" panose="02010800040101010101" charset="-122"/>
                <a:ea typeface="华文新魏" panose="02010800040101010101" charset="-122"/>
                <a:cs typeface="华文新魏" panose="02010800040101010101" charset="-122"/>
              </a:rPr>
              <a:t> “Group or individual study?” </a:t>
            </a:r>
            <a:r>
              <a:rPr lang="zh-CN" altLang="en-US" sz="2400">
                <a:latin typeface="华文新魏" panose="02010800040101010101" charset="-122"/>
                <a:ea typeface="华文新魏" panose="02010800040101010101" charset="-122"/>
                <a:cs typeface="华文新魏" panose="02010800040101010101" charset="-122"/>
              </a:rPr>
              <a:t>两个题目供大家选择。请给</a:t>
            </a:r>
            <a:r>
              <a:rPr lang="en-US" altLang="zh-CN" sz="2400">
                <a:latin typeface="华文新魏" panose="02010800040101010101" charset="-122"/>
                <a:ea typeface="华文新魏" panose="02010800040101010101" charset="-122"/>
                <a:cs typeface="华文新魏" panose="02010800040101010101" charset="-122"/>
              </a:rPr>
              <a:t> Jenny </a:t>
            </a:r>
            <a:r>
              <a:rPr lang="zh-CN" altLang="en-US" sz="2400">
                <a:latin typeface="华文新魏" panose="02010800040101010101" charset="-122"/>
                <a:ea typeface="华文新魏" panose="02010800040101010101" charset="-122"/>
                <a:cs typeface="华文新魏" panose="02010800040101010101" charset="-122"/>
              </a:rPr>
              <a:t>写一封邮件，内容包括：</a:t>
            </a:r>
            <a:endParaRPr lang="zh-CN" altLang="en-US" sz="2400">
              <a:latin typeface="华文新魏" panose="02010800040101010101" charset="-122"/>
              <a:ea typeface="华文新魏" panose="02010800040101010101" charset="-122"/>
              <a:cs typeface="华文新魏" panose="02010800040101010101" charset="-122"/>
            </a:endParaRPr>
          </a:p>
          <a:p>
            <a:pPr indent="457200">
              <a:lnSpc>
                <a:spcPct val="110000"/>
              </a:lnSpc>
            </a:pPr>
            <a:r>
              <a:rPr lang="en-US" altLang="zh-CN" sz="2400">
                <a:latin typeface="华文新魏" panose="02010800040101010101" charset="-122"/>
                <a:ea typeface="华文新魏" panose="02010800040101010101" charset="-122"/>
                <a:cs typeface="华文新魏" panose="02010800040101010101" charset="-122"/>
              </a:rPr>
              <a:t>1.</a:t>
            </a:r>
            <a:r>
              <a:rPr lang="zh-CN" altLang="en-US" sz="2400">
                <a:latin typeface="华文新魏" panose="02010800040101010101" charset="-122"/>
                <a:ea typeface="华文新魏" panose="02010800040101010101" charset="-122"/>
                <a:cs typeface="华文新魏" panose="02010800040101010101" charset="-122"/>
              </a:rPr>
              <a:t>你的选择；</a:t>
            </a:r>
            <a:endParaRPr lang="zh-CN" altLang="en-US" sz="2400">
              <a:latin typeface="华文新魏" panose="02010800040101010101" charset="-122"/>
              <a:ea typeface="华文新魏" panose="02010800040101010101" charset="-122"/>
              <a:cs typeface="华文新魏" panose="02010800040101010101" charset="-122"/>
            </a:endParaRPr>
          </a:p>
          <a:p>
            <a:pPr indent="457200">
              <a:lnSpc>
                <a:spcPct val="110000"/>
              </a:lnSpc>
            </a:pPr>
            <a:r>
              <a:rPr lang="en-US" altLang="zh-CN" sz="2400">
                <a:latin typeface="华文新魏" panose="02010800040101010101" charset="-122"/>
                <a:ea typeface="华文新魏" panose="02010800040101010101" charset="-122"/>
                <a:cs typeface="华文新魏" panose="02010800040101010101" charset="-122"/>
              </a:rPr>
              <a:t>2.</a:t>
            </a:r>
            <a:r>
              <a:rPr lang="zh-CN" altLang="en-US" sz="2400">
                <a:latin typeface="华文新魏" panose="02010800040101010101" charset="-122"/>
                <a:ea typeface="华文新魏" panose="02010800040101010101" charset="-122"/>
                <a:cs typeface="华文新魏" panose="02010800040101010101" charset="-122"/>
              </a:rPr>
              <a:t>说明理由。</a:t>
            </a:r>
            <a:endParaRPr lang="zh-CN" altLang="en-US" sz="2400">
              <a:latin typeface="华文新魏" panose="02010800040101010101" charset="-122"/>
              <a:ea typeface="华文新魏" panose="02010800040101010101" charset="-122"/>
              <a:cs typeface="华文新魏" panose="02010800040101010101" charset="-122"/>
            </a:endParaRPr>
          </a:p>
          <a:p>
            <a:pPr indent="457200" fontAlgn="auto"/>
            <a:endParaRPr lang="zh-CN" altLang="en-US" sz="2400">
              <a:latin typeface="华文新魏" panose="02010800040101010101" charset="-122"/>
              <a:ea typeface="华文新魏" panose="02010800040101010101" charset="-122"/>
              <a:cs typeface="华文新魏" panose="020108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Autofit/>
          </a:bodyPr>
          <a:lstStyle/>
          <a:p>
            <a:pPr lvl="0" algn="l">
              <a:buClrTx/>
              <a:buSzTx/>
              <a:buFontTx/>
            </a:pPr>
            <a:r>
              <a:rPr lang="en-US" altLang="zh-CN" sz="3200" b="1" i="1">
                <a:solidFill>
                  <a:schemeClr val="lt1"/>
                </a:solidFill>
                <a:latin typeface="+mn-lt"/>
                <a:ea typeface="+mn-ea"/>
                <a:sym typeface="+mn-ea"/>
              </a:rPr>
              <a:t> Analyze</a:t>
            </a:r>
            <a:endParaRPr lang="en-US" altLang="zh-CN" sz="3200" b="1" i="1">
              <a:solidFill>
                <a:schemeClr val="lt1"/>
              </a:solidFill>
              <a:latin typeface="+mn-lt"/>
              <a:ea typeface="+mn-ea"/>
              <a:sym typeface="+mn-ea"/>
            </a:endParaRPr>
          </a:p>
        </p:txBody>
      </p:sp>
      <p:graphicFrame>
        <p:nvGraphicFramePr>
          <p:cNvPr id="4" name="表格 3"/>
          <p:cNvGraphicFramePr/>
          <p:nvPr>
            <p:custDataLst>
              <p:tags r:id="rId2"/>
            </p:custDataLst>
          </p:nvPr>
        </p:nvGraphicFramePr>
        <p:xfrm>
          <a:off x="4151630" y="711835"/>
          <a:ext cx="7901940" cy="5261610"/>
        </p:xfrm>
        <a:graphic>
          <a:graphicData uri="http://schemas.openxmlformats.org/drawingml/2006/table">
            <a:tbl>
              <a:tblPr firstRow="1" bandRow="1">
                <a:tableStyleId>{0D05CB5F-FFF6-4F0E-8684-96F79C234599}</a:tableStyleId>
              </a:tblPr>
              <a:tblGrid>
                <a:gridCol w="1837690"/>
                <a:gridCol w="6064250"/>
              </a:tblGrid>
              <a:tr h="58547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08000">
                <a:tc>
                  <a:txBody>
                    <a:bodyPr/>
                    <a:lstStyle/>
                    <a:p>
                      <a:pPr algn="ctr">
                        <a:buClrTx/>
                        <a:buSzTx/>
                        <a:buFontTx/>
                        <a:buNone/>
                      </a:pPr>
                      <a:r>
                        <a:rPr lang="en-US" altLang="zh-CN" sz="2400" b="1" spc="-100">
                          <a:latin typeface="Times New Roman" panose="02020603050405020304" charset="0"/>
                          <a:cs typeface="Times New Roman" panose="02020603050405020304" charset="0"/>
                        </a:rPr>
                        <a:t>Reader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05815">
                <a:tc>
                  <a:txBody>
                    <a:bodyPr/>
                    <a:p>
                      <a:pPr algn="ctr">
                        <a:buClrTx/>
                        <a:buSzTx/>
                        <a:buFontTx/>
                        <a:buNone/>
                      </a:pPr>
                      <a:r>
                        <a:rPr lang="en-US" altLang="zh-CN" sz="2400" b="1" spc="-100">
                          <a:latin typeface="Times New Roman" panose="02020603050405020304" charset="0"/>
                          <a:cs typeface="Times New Roman" panose="02020603050405020304" charset="0"/>
                          <a:sym typeface="+mn-ea"/>
                        </a:rPr>
                        <a:t>Background</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p>
                      <a:pPr>
                        <a:buNone/>
                      </a:pPr>
                      <a:endParaRPr lang="zh-CN" altLang="en-US" sz="1000"/>
                    </a:p>
                  </a:txBody>
                  <a:tcPr/>
                </a:tc>
              </a:tr>
              <a:tr h="805815">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784860">
                <a:tc>
                  <a:txBody>
                    <a:bodyPr/>
                    <a:lstStyle/>
                    <a:p>
                      <a:pPr algn="ctr">
                        <a:buNone/>
                      </a:pPr>
                      <a:endParaRPr lang="en-US" altLang="zh-CN" sz="2400" b="1" spc="-100">
                        <a:latin typeface="Times New Roman" panose="02020603050405020304" charset="0"/>
                        <a:cs typeface="Times New Roman" panose="02020603050405020304" charset="0"/>
                      </a:endParaRPr>
                    </a:p>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70421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207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491490">
                <a:tc>
                  <a:txBody>
                    <a:bodyPr/>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Tone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p>
                      <a:pPr>
                        <a:buNone/>
                      </a:pPr>
                      <a:endParaRPr lang="en-US" altLang="zh-CN" sz="2000"/>
                    </a:p>
                  </a:txBody>
                  <a:tcPr/>
                </a:tc>
              </a:tr>
            </a:tbl>
          </a:graphicData>
        </a:graphic>
      </p:graphicFrame>
      <p:cxnSp>
        <p:nvCxnSpPr>
          <p:cNvPr id="10" name="直接连接符 9"/>
          <p:cNvCxnSpPr/>
          <p:nvPr/>
        </p:nvCxnSpPr>
        <p:spPr>
          <a:xfrm flipV="1">
            <a:off x="695325" y="5370195"/>
            <a:ext cx="1511935"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23" name="椭圆 22"/>
          <p:cNvSpPr/>
          <p:nvPr/>
        </p:nvSpPr>
        <p:spPr>
          <a:xfrm>
            <a:off x="1066800" y="2061210"/>
            <a:ext cx="1089025" cy="527685"/>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2000" b="1">
              <a:solidFill>
                <a:srgbClr val="FF0000"/>
              </a:solidFill>
            </a:endParaRPr>
          </a:p>
        </p:txBody>
      </p:sp>
      <p:cxnSp>
        <p:nvCxnSpPr>
          <p:cNvPr id="24" name="直接连接符 23"/>
          <p:cNvCxnSpPr/>
          <p:nvPr/>
        </p:nvCxnSpPr>
        <p:spPr>
          <a:xfrm>
            <a:off x="695325" y="4869180"/>
            <a:ext cx="1511935" cy="19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6" name="椭圆 15"/>
          <p:cNvSpPr/>
          <p:nvPr/>
        </p:nvSpPr>
        <p:spPr>
          <a:xfrm>
            <a:off x="839470" y="1700530"/>
            <a:ext cx="927735" cy="37211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2000" b="1">
              <a:solidFill>
                <a:srgbClr val="FF0000"/>
              </a:solidFill>
            </a:endParaRPr>
          </a:p>
        </p:txBody>
      </p:sp>
      <p:cxnSp>
        <p:nvCxnSpPr>
          <p:cNvPr id="17" name="直接连接符 16"/>
          <p:cNvCxnSpPr/>
          <p:nvPr/>
        </p:nvCxnSpPr>
        <p:spPr>
          <a:xfrm flipV="1">
            <a:off x="1487170" y="3644900"/>
            <a:ext cx="2088515" cy="635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263525" y="4076700"/>
            <a:ext cx="791845" cy="635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3" name="文本框 2"/>
          <p:cNvSpPr txBox="1"/>
          <p:nvPr/>
        </p:nvSpPr>
        <p:spPr>
          <a:xfrm>
            <a:off x="6167755" y="711835"/>
            <a:ext cx="6631940" cy="829945"/>
          </a:xfrm>
          <a:prstGeom prst="rect">
            <a:avLst/>
          </a:prstGeom>
          <a:noFill/>
        </p:spPr>
        <p:txBody>
          <a:bodyPr wrap="square" rtlCol="0" anchor="t">
            <a:spAutoFit/>
          </a:bodyPr>
          <a:p>
            <a:pPr algn="l"/>
            <a:r>
              <a:rPr lang="en-US" altLang="zh-CN" sz="2400" b="1" i="1" dirty="0">
                <a:solidFill>
                  <a:schemeClr val="bg1"/>
                </a:solidFill>
                <a:sym typeface="+mn-ea"/>
              </a:rPr>
              <a:t>a </a:t>
            </a:r>
            <a:r>
              <a:rPr lang="en-US" altLang="zh-CN" sz="2400" b="1" i="1" dirty="0">
                <a:solidFill>
                  <a:srgbClr val="FFFF00"/>
                </a:solidFill>
                <a:sym typeface="+mn-ea"/>
              </a:rPr>
              <a:t>persuasive</a:t>
            </a:r>
            <a:r>
              <a:rPr lang="en-US" altLang="zh-CN" sz="2400" b="1" i="1" dirty="0">
                <a:solidFill>
                  <a:srgbClr val="FF0000"/>
                </a:solidFill>
                <a:sym typeface="+mn-ea"/>
              </a:rPr>
              <a:t> </a:t>
            </a:r>
            <a:r>
              <a:rPr lang="en-US" altLang="zh-CN" sz="2400" b="1" i="1" dirty="0">
                <a:solidFill>
                  <a:schemeClr val="bg1"/>
                </a:solidFill>
                <a:sym typeface="+mn-ea"/>
              </a:rPr>
              <a:t>E-mail </a:t>
            </a:r>
            <a:endParaRPr lang="en-US" altLang="zh-CN" sz="2400" b="1" i="1" dirty="0">
              <a:solidFill>
                <a:srgbClr val="FF0000"/>
              </a:solidFill>
              <a:sym typeface="+mn-ea"/>
            </a:endParaRPr>
          </a:p>
          <a:p>
            <a:pPr algn="l"/>
            <a:endParaRPr lang="en-US" altLang="zh-CN" sz="2400" b="1" i="1" dirty="0">
              <a:solidFill>
                <a:schemeClr val="bg1"/>
              </a:solidFill>
              <a:sym typeface="+mn-ea"/>
            </a:endParaRPr>
          </a:p>
        </p:txBody>
      </p:sp>
      <p:sp>
        <p:nvSpPr>
          <p:cNvPr id="9" name="文本框 8"/>
          <p:cNvSpPr txBox="1"/>
          <p:nvPr/>
        </p:nvSpPr>
        <p:spPr>
          <a:xfrm>
            <a:off x="6240145" y="1341120"/>
            <a:ext cx="5695315" cy="460375"/>
          </a:xfrm>
          <a:prstGeom prst="rect">
            <a:avLst/>
          </a:prstGeom>
          <a:noFill/>
        </p:spPr>
        <p:txBody>
          <a:bodyPr wrap="square" rtlCol="0" anchor="t">
            <a:spAutoFit/>
          </a:bodyPr>
          <a:p>
            <a:pPr algn="l"/>
            <a:r>
              <a:rPr lang="en-US" altLang="zh-CN" sz="2400" dirty="0">
                <a:solidFill>
                  <a:schemeClr val="tx1"/>
                </a:solidFill>
                <a:latin typeface="Times New Roman" panose="02020603050405020304" charset="0"/>
                <a:cs typeface="Times New Roman" panose="02020603050405020304" charset="0"/>
                <a:sym typeface="+mn-ea"/>
              </a:rPr>
              <a:t>The Decision-Maker: Foreign Teacher Jenny</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6250940" y="1840865"/>
            <a:ext cx="5684520" cy="755650"/>
          </a:xfrm>
          <a:prstGeom prst="rect">
            <a:avLst/>
          </a:prstGeom>
          <a:noFill/>
        </p:spPr>
        <p:txBody>
          <a:bodyPr wrap="square" rtlCol="0">
            <a:spAutoFit/>
          </a:bodyPr>
          <a:p>
            <a:pPr>
              <a:lnSpc>
                <a:spcPct val="90000"/>
              </a:lnSpc>
            </a:pPr>
            <a:r>
              <a:rPr lang="en-US" altLang="zh-CN" sz="2400">
                <a:latin typeface="Times New Roman" panose="02020603050405020304" charset="0"/>
                <a:cs typeface="Times New Roman" panose="02020603050405020304" charset="0"/>
              </a:rPr>
              <a:t>Jenny has provided two topics for the approaching class debate</a:t>
            </a:r>
            <a:endParaRPr lang="en-US" altLang="zh-CN" sz="2400">
              <a:latin typeface="Times New Roman" panose="02020603050405020304" charset="0"/>
              <a:cs typeface="Times New Roman" panose="02020603050405020304" charset="0"/>
            </a:endParaRPr>
          </a:p>
        </p:txBody>
      </p:sp>
      <p:sp>
        <p:nvSpPr>
          <p:cNvPr id="18" name="文本框 17"/>
          <p:cNvSpPr txBox="1"/>
          <p:nvPr/>
        </p:nvSpPr>
        <p:spPr>
          <a:xfrm>
            <a:off x="5962015" y="2637155"/>
            <a:ext cx="5415280" cy="755650"/>
          </a:xfrm>
          <a:prstGeom prst="rect">
            <a:avLst/>
          </a:prstGeom>
          <a:noFill/>
        </p:spPr>
        <p:txBody>
          <a:bodyPr wrap="square" rtlCol="0">
            <a:spAutoFit/>
          </a:bodyPr>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To </a:t>
            </a:r>
            <a:r>
              <a:rPr lang="en-US" altLang="zh-CN" sz="2400" b="1">
                <a:solidFill>
                  <a:srgbClr val="FF0000"/>
                </a:solidFill>
                <a:latin typeface="Times New Roman" panose="02020603050405020304" charset="0"/>
                <a:cs typeface="Times New Roman" panose="02020603050405020304" charset="0"/>
                <a:sym typeface="+mn-ea"/>
              </a:rPr>
              <a:t>persuade Jenny to adopt</a:t>
            </a:r>
            <a:r>
              <a:rPr lang="en-US" altLang="zh-CN" sz="2400">
                <a:solidFill>
                  <a:schemeClr val="tx1"/>
                </a:solidFill>
                <a:latin typeface="Times New Roman" panose="02020603050405020304" charset="0"/>
                <a:cs typeface="Times New Roman" panose="02020603050405020304" charset="0"/>
                <a:sym typeface="+mn-ea"/>
              </a:rPr>
              <a:t> the debate topic I recommend.  </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9" name="文本框 18"/>
          <p:cNvSpPr txBox="1"/>
          <p:nvPr/>
        </p:nvSpPr>
        <p:spPr>
          <a:xfrm>
            <a:off x="5932170" y="3357245"/>
            <a:ext cx="5569585" cy="975995"/>
          </a:xfrm>
          <a:prstGeom prst="rect">
            <a:avLst/>
          </a:prstGeom>
          <a:noFill/>
        </p:spPr>
        <p:txBody>
          <a:bodyPr wrap="square" rtlCol="0">
            <a:spAutoFit/>
          </a:bodyPr>
          <a:p>
            <a:pPr marL="342900" lvl="0" indent="-342900" algn="l">
              <a:lnSpc>
                <a:spcPct val="8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Clearly </a:t>
            </a:r>
            <a:r>
              <a:rPr lang="en-US" altLang="zh-CN" sz="2400">
                <a:solidFill>
                  <a:schemeClr val="tx1"/>
                </a:solidFill>
                <a:latin typeface="Times New Roman" panose="02020603050405020304" charset="0"/>
                <a:cs typeface="Times New Roman" panose="02020603050405020304" charset="0"/>
                <a:sym typeface="+mn-ea"/>
              </a:rPr>
              <a:t>state the recommendation</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8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Provide </a:t>
            </a:r>
            <a:r>
              <a:rPr lang="en-US" altLang="zh-CN" sz="2400">
                <a:solidFill>
                  <a:srgbClr val="FF0000"/>
                </a:solidFill>
                <a:latin typeface="Times New Roman" panose="02020603050405020304" charset="0"/>
                <a:cs typeface="Times New Roman" panose="02020603050405020304" charset="0"/>
                <a:sym typeface="+mn-ea"/>
              </a:rPr>
              <a:t>persuasive reasons</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8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Reinforce </a:t>
            </a:r>
            <a:r>
              <a:rPr lang="en-US" altLang="zh-CN" sz="2400">
                <a:solidFill>
                  <a:schemeClr val="tx1"/>
                </a:solidFill>
                <a:latin typeface="Times New Roman" panose="02020603050405020304" charset="0"/>
                <a:cs typeface="Times New Roman" panose="02020603050405020304" charset="0"/>
                <a:sym typeface="+mn-ea"/>
              </a:rPr>
              <a:t>the recommendation</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26" name="文本框 25"/>
          <p:cNvSpPr txBox="1"/>
          <p:nvPr/>
        </p:nvSpPr>
        <p:spPr>
          <a:xfrm>
            <a:off x="5951855" y="4364990"/>
            <a:ext cx="5664200" cy="423545"/>
          </a:xfrm>
          <a:prstGeom prst="rect">
            <a:avLst/>
          </a:prstGeom>
          <a:noFill/>
        </p:spPr>
        <p:txBody>
          <a:bodyPr wrap="square" rtlCol="0">
            <a:spAutoFit/>
          </a:bodyPr>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Primarily Simple Present Tense</a:t>
            </a:r>
            <a:endParaRPr lang="en-US" altLang="zh-CN" sz="2400">
              <a:latin typeface="Times New Roman" panose="02020603050405020304" charset="0"/>
              <a:cs typeface="Times New Roman" panose="02020603050405020304" charset="0"/>
              <a:sym typeface="+mn-ea"/>
            </a:endParaRPr>
          </a:p>
        </p:txBody>
      </p:sp>
      <p:sp>
        <p:nvSpPr>
          <p:cNvPr id="28" name="文本框 27"/>
          <p:cNvSpPr txBox="1"/>
          <p:nvPr/>
        </p:nvSpPr>
        <p:spPr>
          <a:xfrm>
            <a:off x="5880100" y="4984115"/>
            <a:ext cx="5198110" cy="423545"/>
          </a:xfrm>
          <a:prstGeom prst="rect">
            <a:avLst/>
          </a:prstGeom>
          <a:noFill/>
        </p:spPr>
        <p:txBody>
          <a:bodyPr wrap="square" rtlCol="0">
            <a:spAutoFit/>
          </a:bodyPr>
          <a:p>
            <a:pPr marL="342900" lvl="0" indent="-342900" algn="l">
              <a:lnSpc>
                <a:spcPct val="90000"/>
              </a:lnSpc>
              <a:buClrTx/>
              <a:buSzTx/>
              <a:buFont typeface="Wingdings" panose="05000000000000000000" charset="0"/>
              <a:buChar char="Ø"/>
            </a:pPr>
            <a:r>
              <a:rPr lang="en-US" altLang="zh-CN" sz="2400">
                <a:latin typeface="Times New Roman" panose="02020603050405020304" charset="0"/>
                <a:cs typeface="Times New Roman" panose="02020603050405020304" charset="0"/>
                <a:sym typeface="+mn-ea"/>
              </a:rPr>
              <a:t>First person "I" and "</a:t>
            </a:r>
            <a:r>
              <a:rPr lang="en-US" altLang="zh-CN" sz="2400">
                <a:solidFill>
                  <a:srgbClr val="FF0000"/>
                </a:solidFill>
                <a:latin typeface="Times New Roman" panose="02020603050405020304" charset="0"/>
                <a:cs typeface="Times New Roman" panose="02020603050405020304" charset="0"/>
                <a:sym typeface="+mn-ea"/>
              </a:rPr>
              <a:t>we</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sp>
        <p:nvSpPr>
          <p:cNvPr id="30" name="文本框 29"/>
          <p:cNvSpPr txBox="1"/>
          <p:nvPr/>
        </p:nvSpPr>
        <p:spPr>
          <a:xfrm>
            <a:off x="5880100" y="5455920"/>
            <a:ext cx="5764530" cy="423545"/>
          </a:xfrm>
          <a:prstGeom prst="rect">
            <a:avLst/>
          </a:prstGeom>
          <a:noFill/>
        </p:spPr>
        <p:txBody>
          <a:bodyPr wrap="square" rtlCol="0">
            <a:spAutoFit/>
          </a:bodyPr>
          <a:p>
            <a:pPr marL="342900" lvl="0" indent="-342900" algn="l">
              <a:lnSpc>
                <a:spcPct val="90000"/>
              </a:lnSpc>
              <a:buClrTx/>
              <a:buSzTx/>
              <a:buFont typeface="Wingdings" panose="05000000000000000000" charset="0"/>
              <a:buChar char="Ø"/>
            </a:pPr>
            <a:r>
              <a:rPr lang="en-US" altLang="zh-CN" sz="2400">
                <a:latin typeface="Times New Roman" panose="02020603050405020304" charset="0"/>
                <a:cs typeface="Times New Roman" panose="02020603050405020304" charset="0"/>
                <a:sym typeface="+mn-ea"/>
              </a:rPr>
              <a:t>Polite, Confident, and Persuasive </a:t>
            </a:r>
            <a:endParaRPr lang="en-US" altLang="zh-CN" sz="2400">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9" grpId="0"/>
      <p:bldP spid="23" grpId="0" animBg="1"/>
      <p:bldP spid="12" grpId="0"/>
      <p:bldP spid="18" grpId="0"/>
      <p:bldP spid="19" grpId="0"/>
      <p:bldP spid="26"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610485" cy="576580"/>
          </a:xfrm>
          <a:prstGeom prst="rect">
            <a:avLst/>
          </a:prstGeom>
          <a:solidFill>
            <a:srgbClr val="72BFC5"/>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7" name="左大括号 6"/>
          <p:cNvSpPr/>
          <p:nvPr/>
        </p:nvSpPr>
        <p:spPr>
          <a:xfrm>
            <a:off x="1919605" y="1196340"/>
            <a:ext cx="624840" cy="43973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46990" y="2636520"/>
            <a:ext cx="2176145" cy="2409190"/>
          </a:xfrm>
          <a:prstGeom prst="rect">
            <a:avLst/>
          </a:prstGeom>
          <a:noFill/>
        </p:spPr>
        <p:txBody>
          <a:bodyPr wrap="square" rtlCol="0">
            <a:noAutofit/>
          </a:bodyPr>
          <a:p>
            <a:pPr lvl="0" algn="l">
              <a:buClrTx/>
              <a:buSzTx/>
              <a:buFontTx/>
            </a:pPr>
            <a:r>
              <a:rPr lang="en-US" altLang="zh-CN" sz="2800" b="1">
                <a:solidFill>
                  <a:srgbClr val="C00000"/>
                </a:solidFill>
                <a:highlight>
                  <a:srgbClr val="FFFF00"/>
                </a:highlight>
                <a:sym typeface="+mn-ea"/>
              </a:rPr>
              <a:t>Core Logic Chain</a:t>
            </a:r>
            <a:r>
              <a:rPr lang="en-US" altLang="zh-CN" sz="2800" b="1">
                <a:solidFill>
                  <a:srgbClr val="C00000"/>
                </a:solidFill>
                <a:sym typeface="+mn-ea"/>
              </a:rPr>
              <a:t> of a persuasive writing</a:t>
            </a:r>
            <a:endParaRPr lang="en-US" altLang="zh-CN" sz="2800" b="1">
              <a:solidFill>
                <a:srgbClr val="C00000"/>
              </a:solidFill>
              <a:sym typeface="+mn-ea"/>
            </a:endParaRPr>
          </a:p>
        </p:txBody>
      </p:sp>
      <p:sp>
        <p:nvSpPr>
          <p:cNvPr id="4" name="文本框 3"/>
          <p:cNvSpPr txBox="1"/>
          <p:nvPr/>
        </p:nvSpPr>
        <p:spPr>
          <a:xfrm>
            <a:off x="2639695" y="911225"/>
            <a:ext cx="7011670" cy="521970"/>
          </a:xfrm>
          <a:prstGeom prst="rect">
            <a:avLst/>
          </a:prstGeom>
        </p:spPr>
        <p:txBody>
          <a:bodyPr wrap="square">
            <a:spAutoFit/>
          </a:bodyPr>
          <a:p>
            <a:pPr marL="457200" indent="-457200">
              <a:buFont typeface="Wingdings" panose="05000000000000000000" charset="0"/>
              <a:buChar char="l"/>
            </a:pPr>
            <a:r>
              <a:rPr lang="en-US" altLang="zh-CN" sz="2800" b="1" i="0">
                <a:solidFill>
                  <a:srgbClr val="0F1115"/>
                </a:solidFill>
                <a:latin typeface="quote-cjk-patch"/>
                <a:ea typeface="quote-cjk-patch"/>
              </a:rPr>
              <a:t>What is the recommendation?</a:t>
            </a:r>
            <a:endParaRPr lang="en-US" altLang="zh-CN" sz="2800" b="1" i="0">
              <a:solidFill>
                <a:srgbClr val="0F1115"/>
              </a:solidFill>
              <a:latin typeface="quote-cjk-patch"/>
              <a:ea typeface="quote-cjk-patch"/>
            </a:endParaRPr>
          </a:p>
        </p:txBody>
      </p:sp>
      <p:sp>
        <p:nvSpPr>
          <p:cNvPr id="5" name="文本框 4"/>
          <p:cNvSpPr txBox="1"/>
          <p:nvPr/>
        </p:nvSpPr>
        <p:spPr>
          <a:xfrm>
            <a:off x="3071495" y="1496695"/>
            <a:ext cx="3231515" cy="521970"/>
          </a:xfrm>
          <a:prstGeom prst="rect">
            <a:avLst/>
          </a:prstGeom>
          <a:solidFill>
            <a:schemeClr val="accent5"/>
          </a:solidFill>
        </p:spPr>
        <p:txBody>
          <a:bodyPr wrap="square" rtlCol="0">
            <a:spAutoFit/>
          </a:bodyPr>
          <a:p>
            <a:r>
              <a:rPr lang="en-US" altLang="zh-CN" sz="2800">
                <a:solidFill>
                  <a:schemeClr val="tx1"/>
                </a:solidFill>
              </a:rPr>
              <a:t> </a:t>
            </a:r>
            <a:r>
              <a:rPr lang="en-US" altLang="zh-CN" sz="2800">
                <a:solidFill>
                  <a:schemeClr val="tx1"/>
                </a:solidFill>
                <a:sym typeface="+mn-ea"/>
              </a:rPr>
              <a:t>directly and </a:t>
            </a:r>
            <a:r>
              <a:rPr lang="en-US" altLang="zh-CN" sz="2800">
                <a:solidFill>
                  <a:schemeClr val="tx1"/>
                </a:solidFill>
              </a:rPr>
              <a:t>clearly</a:t>
            </a:r>
            <a:endParaRPr lang="en-US" altLang="zh-CN" sz="2800">
              <a:solidFill>
                <a:schemeClr val="tx1"/>
              </a:solidFill>
            </a:endParaRPr>
          </a:p>
        </p:txBody>
      </p:sp>
      <p:sp>
        <p:nvSpPr>
          <p:cNvPr id="6" name="文本框 5"/>
          <p:cNvSpPr txBox="1"/>
          <p:nvPr/>
        </p:nvSpPr>
        <p:spPr>
          <a:xfrm>
            <a:off x="2567940" y="2214880"/>
            <a:ext cx="7118350" cy="521970"/>
          </a:xfrm>
          <a:prstGeom prst="rect">
            <a:avLst/>
          </a:prstGeom>
        </p:spPr>
        <p:txBody>
          <a:bodyPr wrap="square">
            <a:spAutoFit/>
          </a:bodyPr>
          <a:p>
            <a:pPr marL="457200" lvl="0" indent="-457200" algn="l">
              <a:buClrTx/>
              <a:buSzTx/>
              <a:buFont typeface="Wingdings" panose="05000000000000000000" charset="0"/>
              <a:buChar char="l"/>
            </a:pPr>
            <a:r>
              <a:rPr lang="en-US" altLang="zh-CN" sz="2800" b="1">
                <a:solidFill>
                  <a:srgbClr val="0F1115"/>
                </a:solidFill>
                <a:latin typeface="quote-cjk-patch"/>
                <a:ea typeface="quote-cjk-patch"/>
                <a:sym typeface="+mn-ea"/>
              </a:rPr>
              <a:t>Why this is an </a:t>
            </a:r>
            <a:r>
              <a:rPr lang="en-US" altLang="zh-CN" sz="2800" b="1">
                <a:solidFill>
                  <a:srgbClr val="FF0000"/>
                </a:solidFill>
                <a:latin typeface="quote-cjk-patch"/>
                <a:ea typeface="quote-cjk-patch"/>
                <a:sym typeface="+mn-ea"/>
              </a:rPr>
              <a:t>excellent</a:t>
            </a:r>
            <a:r>
              <a:rPr lang="en-US" altLang="zh-CN" sz="2800" b="1">
                <a:solidFill>
                  <a:srgbClr val="0F1115"/>
                </a:solidFill>
                <a:latin typeface="quote-cjk-patch"/>
                <a:ea typeface="quote-cjk-patch"/>
                <a:sym typeface="+mn-ea"/>
              </a:rPr>
              <a:t> choice?</a:t>
            </a:r>
            <a:endParaRPr lang="en-US" altLang="zh-CN" sz="2800" b="1">
              <a:solidFill>
                <a:srgbClr val="0F1115"/>
              </a:solidFill>
              <a:latin typeface="quote-cjk-patch"/>
              <a:ea typeface="quote-cjk-patch"/>
              <a:sym typeface="+mn-ea"/>
            </a:endParaRPr>
          </a:p>
        </p:txBody>
      </p:sp>
      <p:sp>
        <p:nvSpPr>
          <p:cNvPr id="11" name="文本框 10"/>
          <p:cNvSpPr txBox="1"/>
          <p:nvPr/>
        </p:nvSpPr>
        <p:spPr>
          <a:xfrm>
            <a:off x="5015865" y="2996565"/>
            <a:ext cx="2740025" cy="822960"/>
          </a:xfrm>
          <a:prstGeom prst="rect">
            <a:avLst/>
          </a:prstGeom>
          <a:noFill/>
        </p:spPr>
        <p:txBody>
          <a:bodyPr wrap="square" rtlCol="0">
            <a:noAutofit/>
          </a:bodyPr>
          <a:p>
            <a:pPr lvl="0" algn="l">
              <a:buClrTx/>
              <a:buSzTx/>
              <a:buFontTx/>
            </a:pPr>
            <a:endParaRPr lang="en-US" altLang="zh-CN" sz="2800" b="1">
              <a:solidFill>
                <a:srgbClr val="FF0000"/>
              </a:solidFill>
              <a:sym typeface="+mn-ea"/>
            </a:endParaRPr>
          </a:p>
        </p:txBody>
      </p:sp>
      <p:graphicFrame>
        <p:nvGraphicFramePr>
          <p:cNvPr id="12" name="图示 11"/>
          <p:cNvGraphicFramePr/>
          <p:nvPr/>
        </p:nvGraphicFramePr>
        <p:xfrm>
          <a:off x="2375535" y="2709545"/>
          <a:ext cx="7937500" cy="167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文本框 14"/>
          <p:cNvSpPr txBox="1"/>
          <p:nvPr/>
        </p:nvSpPr>
        <p:spPr>
          <a:xfrm>
            <a:off x="2578100" y="4941570"/>
            <a:ext cx="2548255" cy="1383665"/>
          </a:xfrm>
          <a:prstGeom prst="rect">
            <a:avLst/>
          </a:prstGeom>
        </p:spPr>
        <p:txBody>
          <a:bodyPr wrap="square" rtlCol="0">
            <a:spAutoFit/>
          </a:bodyPr>
          <a:p>
            <a:pPr marL="457200" lvl="0" indent="-457200" algn="l">
              <a:buClrTx/>
              <a:buSzTx/>
              <a:buFont typeface="Wingdings" panose="05000000000000000000" charset="0"/>
              <a:buChar char="l"/>
            </a:pPr>
            <a:r>
              <a:rPr lang="en-US" altLang="zh-CN" sz="2800" b="1">
                <a:solidFill>
                  <a:srgbClr val="0F1115"/>
                </a:solidFill>
                <a:latin typeface="quote-cjk-patch"/>
                <a:ea typeface="quote-cjk-patch"/>
                <a:sym typeface="+mn-ea"/>
              </a:rPr>
              <a:t>a persuasive </a:t>
            </a:r>
            <a:endParaRPr lang="en-US" altLang="zh-CN" sz="2800" b="1">
              <a:solidFill>
                <a:srgbClr val="0F1115"/>
              </a:solidFill>
              <a:latin typeface="quote-cjk-patch"/>
              <a:ea typeface="quote-cjk-patch"/>
              <a:sym typeface="+mn-ea"/>
            </a:endParaRPr>
          </a:p>
          <a:p>
            <a:pPr lvl="0" indent="457200" algn="l">
              <a:buClrTx/>
              <a:buSzTx/>
              <a:buFontTx/>
            </a:pPr>
            <a:r>
              <a:rPr lang="en-US" altLang="zh-CN" sz="2800" b="1">
                <a:solidFill>
                  <a:srgbClr val="0F1115"/>
                </a:solidFill>
                <a:latin typeface="quote-cjk-patch"/>
                <a:ea typeface="quote-cjk-patch"/>
                <a:sym typeface="+mn-ea"/>
              </a:rPr>
              <a:t>ending</a:t>
            </a:r>
            <a:endParaRPr lang="en-US" altLang="zh-CN" sz="2800" b="1">
              <a:solidFill>
                <a:srgbClr val="0F1115"/>
              </a:solidFill>
              <a:latin typeface="quote-cjk-patch"/>
              <a:ea typeface="quote-cjk-patch"/>
              <a:sym typeface="+mn-ea"/>
            </a:endParaRPr>
          </a:p>
        </p:txBody>
      </p:sp>
      <p:sp>
        <p:nvSpPr>
          <p:cNvPr id="18" name="文本框 17"/>
          <p:cNvSpPr txBox="1"/>
          <p:nvPr/>
        </p:nvSpPr>
        <p:spPr>
          <a:xfrm>
            <a:off x="5160010" y="4653280"/>
            <a:ext cx="4143375" cy="460375"/>
          </a:xfrm>
          <a:prstGeom prst="rect">
            <a:avLst/>
          </a:prstGeom>
          <a:solidFill>
            <a:schemeClr val="accent1"/>
          </a:solidFill>
        </p:spPr>
        <p:txBody>
          <a:bodyPr wrap="square" rtlCol="0">
            <a:spAutoFit/>
          </a:bodyPr>
          <a:p>
            <a:r>
              <a:rPr lang="en-US" altLang="zh-CN" sz="2400">
                <a:solidFill>
                  <a:schemeClr val="bg1"/>
                </a:solidFill>
              </a:rPr>
              <a:t> Summarizing the Core Value</a:t>
            </a:r>
            <a:endParaRPr lang="en-US" altLang="zh-CN" sz="2400">
              <a:solidFill>
                <a:schemeClr val="bg1"/>
              </a:solidFill>
            </a:endParaRPr>
          </a:p>
        </p:txBody>
      </p:sp>
      <p:sp>
        <p:nvSpPr>
          <p:cNvPr id="21" name="文本框 20"/>
          <p:cNvSpPr txBox="1"/>
          <p:nvPr/>
        </p:nvSpPr>
        <p:spPr>
          <a:xfrm>
            <a:off x="5175885" y="5157470"/>
            <a:ext cx="5895340" cy="460375"/>
          </a:xfrm>
          <a:prstGeom prst="rect">
            <a:avLst/>
          </a:prstGeom>
          <a:solidFill>
            <a:schemeClr val="accent1"/>
          </a:solidFill>
        </p:spPr>
        <p:txBody>
          <a:bodyPr wrap="square" rtlCol="0">
            <a:spAutoFit/>
          </a:bodyPr>
          <a:p>
            <a:r>
              <a:rPr lang="en-US" altLang="zh-CN" sz="2400">
                <a:solidFill>
                  <a:schemeClr val="bg1"/>
                </a:solidFill>
              </a:rPr>
              <a:t> Appreciating Your Consideration</a:t>
            </a:r>
            <a:endParaRPr lang="en-US" altLang="zh-CN" sz="2400">
              <a:solidFill>
                <a:schemeClr val="bg1"/>
              </a:solidFill>
            </a:endParaRPr>
          </a:p>
        </p:txBody>
      </p:sp>
      <p:sp>
        <p:nvSpPr>
          <p:cNvPr id="23" name="文本框 22"/>
          <p:cNvSpPr txBox="1"/>
          <p:nvPr/>
        </p:nvSpPr>
        <p:spPr>
          <a:xfrm>
            <a:off x="5175250" y="5657215"/>
            <a:ext cx="5901055" cy="460375"/>
          </a:xfrm>
          <a:prstGeom prst="rect">
            <a:avLst/>
          </a:prstGeom>
          <a:solidFill>
            <a:schemeClr val="accent1"/>
          </a:solidFill>
        </p:spPr>
        <p:txBody>
          <a:bodyPr wrap="square" rtlCol="0">
            <a:spAutoFit/>
          </a:bodyPr>
          <a:p>
            <a:r>
              <a:rPr lang="en-US" altLang="zh-CN" sz="2400">
                <a:solidFill>
                  <a:schemeClr val="bg1"/>
                </a:solidFill>
              </a:rPr>
              <a:t> Anticipating Positive Outcomes</a:t>
            </a:r>
            <a:endParaRPr lang="en-US" altLang="zh-CN" sz="2400">
              <a:solidFill>
                <a:schemeClr val="bg1"/>
              </a:solidFill>
            </a:endParaRPr>
          </a:p>
        </p:txBody>
      </p:sp>
      <p:sp>
        <p:nvSpPr>
          <p:cNvPr id="25" name="文本框 24"/>
          <p:cNvSpPr txBox="1"/>
          <p:nvPr/>
        </p:nvSpPr>
        <p:spPr>
          <a:xfrm>
            <a:off x="5175250" y="6165850"/>
            <a:ext cx="5901055" cy="460375"/>
          </a:xfrm>
          <a:prstGeom prst="rect">
            <a:avLst/>
          </a:prstGeom>
          <a:solidFill>
            <a:schemeClr val="accent1"/>
          </a:solidFill>
        </p:spPr>
        <p:txBody>
          <a:bodyPr wrap="square" rtlCol="0">
            <a:spAutoFit/>
          </a:bodyPr>
          <a:p>
            <a:r>
              <a:rPr lang="en-US" altLang="zh-CN" sz="2400">
                <a:solidFill>
                  <a:schemeClr val="bg1"/>
                </a:solidFill>
              </a:rPr>
              <a:t> Wishing the Event a Success</a:t>
            </a:r>
            <a:endParaRPr lang="en-US" altLang="zh-CN" sz="2400">
              <a:solidFill>
                <a:schemeClr val="bg1"/>
              </a:solidFill>
            </a:endParaRPr>
          </a:p>
        </p:txBody>
      </p:sp>
      <p:sp>
        <p:nvSpPr>
          <p:cNvPr id="27" name="左中括号 26"/>
          <p:cNvSpPr/>
          <p:nvPr/>
        </p:nvSpPr>
        <p:spPr>
          <a:xfrm>
            <a:off x="5015865" y="4797425"/>
            <a:ext cx="75565" cy="1656715"/>
          </a:xfrm>
          <a:prstGeom prst="leftBracke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P spid="5" grpId="0" animBg="1"/>
      <p:bldP spid="27" grpId="0" animBg="1"/>
      <p:bldP spid="18"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1180" y="909320"/>
            <a:ext cx="11073765" cy="768350"/>
          </a:xfrm>
          <a:prstGeom prst="rect">
            <a:avLst/>
          </a:prstGeom>
          <a:noFill/>
        </p:spPr>
        <p:txBody>
          <a:bodyPr wrap="square" rtlCol="0" anchor="t">
            <a:spAutoFit/>
          </a:bodyPr>
          <a:p>
            <a:r>
              <a:rPr lang="en-US" altLang="zh-CN" sz="4400">
                <a:solidFill>
                  <a:srgbClr val="FF0000"/>
                </a:solidFill>
                <a:latin typeface="Times New Roman" panose="02020603050405020304" charset="0"/>
                <a:cs typeface="Times New Roman" panose="02020603050405020304" charset="0"/>
                <a:sym typeface="+mn-ea"/>
              </a:rPr>
              <a:t>How </a:t>
            </a:r>
            <a:r>
              <a:rPr lang="en-US" altLang="zh-CN" sz="4400">
                <a:latin typeface="Times New Roman" panose="02020603050405020304" charset="0"/>
                <a:cs typeface="Times New Roman" panose="02020603050405020304" charset="0"/>
                <a:sym typeface="+mn-ea"/>
              </a:rPr>
              <a:t>do you </a:t>
            </a:r>
            <a:r>
              <a:rPr lang="en-US" altLang="zh-CN" sz="4400">
                <a:solidFill>
                  <a:srgbClr val="FF0000"/>
                </a:solidFill>
                <a:latin typeface="Times New Roman" panose="02020603050405020304" charset="0"/>
                <a:cs typeface="Times New Roman" panose="02020603050405020304" charset="0"/>
                <a:sym typeface="+mn-ea"/>
              </a:rPr>
              <a:t>state </a:t>
            </a:r>
            <a:r>
              <a:rPr lang="en-US" altLang="zh-CN" sz="4400">
                <a:latin typeface="Times New Roman" panose="02020603050405020304" charset="0"/>
                <a:cs typeface="Times New Roman" panose="02020603050405020304" charset="0"/>
                <a:sym typeface="+mn-ea"/>
              </a:rPr>
              <a:t>the recommendation </a:t>
            </a:r>
            <a:r>
              <a:rPr lang="en-US" altLang="zh-CN" sz="4400">
                <a:solidFill>
                  <a:srgbClr val="FF0000"/>
                </a:solidFill>
                <a:latin typeface="Times New Roman" panose="02020603050405020304" charset="0"/>
                <a:cs typeface="Times New Roman" panose="02020603050405020304" charset="0"/>
                <a:sym typeface="+mn-ea"/>
              </a:rPr>
              <a:t>clearly?</a:t>
            </a:r>
            <a:endParaRPr lang="en-US" altLang="zh-CN" sz="4400">
              <a:solidFill>
                <a:srgbClr val="FF0000"/>
              </a:solidFill>
              <a:latin typeface="Times New Roman" panose="02020603050405020304" charset="0"/>
              <a:cs typeface="Times New Roman" panose="02020603050405020304" charset="0"/>
              <a:sym typeface="+mn-ea"/>
            </a:endParaRPr>
          </a:p>
        </p:txBody>
      </p:sp>
      <p:sp>
        <p:nvSpPr>
          <p:cNvPr id="16" name="文本框 15"/>
          <p:cNvSpPr txBox="1"/>
          <p:nvPr>
            <p:custDataLst>
              <p:tags r:id="rId1"/>
            </p:custDataLst>
          </p:nvPr>
        </p:nvSpPr>
        <p:spPr>
          <a:xfrm>
            <a:off x="435610" y="2766695"/>
            <a:ext cx="5064125" cy="2740025"/>
          </a:xfrm>
          <a:prstGeom prst="rect">
            <a:avLst/>
          </a:prstGeom>
          <a:solidFill>
            <a:schemeClr val="accent5"/>
          </a:solidFill>
        </p:spPr>
        <p:txBody>
          <a:bodyPr wrap="square" rtlCol="0">
            <a:noAutofit/>
          </a:bodyPr>
          <a:p>
            <a:pPr marL="457200" lvl="0" indent="-457200" algn="l">
              <a:lnSpc>
                <a:spcPct val="120000"/>
              </a:lnSpc>
              <a:buClrTx/>
              <a:buSzTx/>
              <a:buFont typeface="Wingdings" panose="05000000000000000000" charset="0"/>
              <a:buChar char="Ø"/>
            </a:pPr>
            <a:r>
              <a:rPr lang="en-US" altLang="zh-CN" sz="2800">
                <a:solidFill>
                  <a:schemeClr val="tx1"/>
                </a:solidFill>
                <a:sym typeface="+mn-ea"/>
              </a:rPr>
              <a:t>I </a:t>
            </a:r>
            <a:r>
              <a:rPr lang="en-US" altLang="zh-CN" sz="2800">
                <a:solidFill>
                  <a:srgbClr val="FF0000"/>
                </a:solidFill>
                <a:sym typeface="+mn-ea"/>
              </a:rPr>
              <a:t>strongly recommend</a:t>
            </a:r>
            <a:r>
              <a:rPr lang="en-US" altLang="zh-CN" sz="2800">
                <a:solidFill>
                  <a:schemeClr val="tx1"/>
                </a:solidFill>
                <a:sym typeface="+mn-ea"/>
              </a:rPr>
              <a:t>...</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chemeClr val="tx1"/>
                </a:solidFill>
                <a:sym typeface="+mn-ea"/>
              </a:rPr>
              <a:t>My clear </a:t>
            </a:r>
            <a:r>
              <a:rPr lang="en-US" altLang="zh-CN" sz="2800">
                <a:solidFill>
                  <a:srgbClr val="FF0000"/>
                </a:solidFill>
                <a:sym typeface="+mn-ea"/>
              </a:rPr>
              <a:t>preference </a:t>
            </a:r>
            <a:r>
              <a:rPr lang="en-US" altLang="zh-CN" sz="2800">
                <a:solidFill>
                  <a:schemeClr val="tx1"/>
                </a:solidFill>
                <a:sym typeface="+mn-ea"/>
              </a:rPr>
              <a:t>is for ...</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rgbClr val="FF0000"/>
                </a:solidFill>
                <a:sym typeface="+mn-ea"/>
              </a:rPr>
              <a:t>After </a:t>
            </a:r>
            <a:r>
              <a:rPr lang="en-US" altLang="zh-CN" sz="2800">
                <a:solidFill>
                  <a:schemeClr val="tx1"/>
                </a:solidFill>
                <a:sym typeface="+mn-ea"/>
              </a:rPr>
              <a:t>meticulous consideration, </a:t>
            </a:r>
            <a:r>
              <a:rPr lang="en-US" altLang="zh-CN" sz="2800">
                <a:solidFill>
                  <a:srgbClr val="FF0000"/>
                </a:solidFill>
                <a:sym typeface="+mn-ea"/>
              </a:rPr>
              <a:t>I believe</a:t>
            </a:r>
            <a:r>
              <a:rPr lang="en-US" altLang="zh-CN" sz="2800">
                <a:solidFill>
                  <a:schemeClr val="tx1"/>
                </a:solidFill>
                <a:sym typeface="+mn-ea"/>
              </a:rPr>
              <a:t>...</a:t>
            </a:r>
            <a:r>
              <a:rPr lang="en-US" altLang="zh-CN" sz="2800">
                <a:solidFill>
                  <a:srgbClr val="FF0000"/>
                </a:solidFill>
                <a:sym typeface="+mn-ea"/>
              </a:rPr>
              <a:t>would be ideal</a:t>
            </a:r>
            <a:r>
              <a:rPr lang="en-US" altLang="zh-CN" sz="2800">
                <a:solidFill>
                  <a:schemeClr val="tx1"/>
                </a:solidFill>
                <a:sym typeface="+mn-ea"/>
              </a:rPr>
              <a:t>.</a:t>
            </a:r>
            <a:endParaRPr lang="en-US" altLang="zh-CN" sz="2800">
              <a:solidFill>
                <a:schemeClr val="tx1"/>
              </a:solidFill>
              <a:sym typeface="+mn-ea"/>
            </a:endParaRPr>
          </a:p>
        </p:txBody>
      </p:sp>
      <p:sp>
        <p:nvSpPr>
          <p:cNvPr id="39" name="文本框 38"/>
          <p:cNvSpPr txBox="1"/>
          <p:nvPr>
            <p:custDataLst>
              <p:tags r:id="rId2"/>
            </p:custDataLst>
          </p:nvPr>
        </p:nvSpPr>
        <p:spPr>
          <a:xfrm>
            <a:off x="5952490" y="1930400"/>
            <a:ext cx="5052060" cy="583565"/>
          </a:xfrm>
          <a:prstGeom prst="rect">
            <a:avLst/>
          </a:prstGeom>
          <a:noFill/>
        </p:spPr>
        <p:txBody>
          <a:bodyPr wrap="square" rtlCol="0" anchor="t">
            <a:spAutoFit/>
          </a:bodyPr>
          <a:p>
            <a:pPr lvl="0" algn="ctr">
              <a:buClrTx/>
              <a:buSzTx/>
              <a:buFontTx/>
            </a:pPr>
            <a:r>
              <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rPr>
              <a:t>升级版—比较选择法</a:t>
            </a:r>
            <a:endPar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endParaRPr>
          </a:p>
        </p:txBody>
      </p:sp>
      <p:sp>
        <p:nvSpPr>
          <p:cNvPr id="59" name="文本框 58"/>
          <p:cNvSpPr txBox="1"/>
          <p:nvPr>
            <p:custDataLst>
              <p:tags r:id="rId3"/>
            </p:custDataLst>
          </p:nvPr>
        </p:nvSpPr>
        <p:spPr>
          <a:xfrm>
            <a:off x="767715" y="1930400"/>
            <a:ext cx="4324350" cy="583565"/>
          </a:xfrm>
          <a:prstGeom prst="rect">
            <a:avLst/>
          </a:prstGeom>
          <a:noFill/>
        </p:spPr>
        <p:txBody>
          <a:bodyPr wrap="square" rtlCol="0">
            <a:spAutoFit/>
          </a:bodyPr>
          <a:p>
            <a:r>
              <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rPr>
              <a:t>基础版—直接陈述法</a:t>
            </a:r>
            <a:endParaRPr lang="en-US" altLang="zh-CN" sz="3200" b="1">
              <a:solidFill>
                <a:srgbClr val="00B0F0"/>
              </a:solidFill>
              <a:highlight>
                <a:srgbClr val="FFFF00"/>
              </a:highlight>
              <a:latin typeface="华文新魏" panose="02010800040101010101" charset="-122"/>
              <a:ea typeface="华文新魏" panose="02010800040101010101" charset="-122"/>
              <a:cs typeface="华文新魏" panose="02010800040101010101" charset="-122"/>
              <a:sym typeface="+mn-ea"/>
            </a:endParaRPr>
          </a:p>
        </p:txBody>
      </p:sp>
      <p:sp>
        <p:nvSpPr>
          <p:cNvPr id="65" name="文本框 64"/>
          <p:cNvSpPr txBox="1"/>
          <p:nvPr>
            <p:custDataLst>
              <p:tags r:id="rId4"/>
            </p:custDataLst>
          </p:nvPr>
        </p:nvSpPr>
        <p:spPr>
          <a:xfrm>
            <a:off x="6456045" y="2767330"/>
            <a:ext cx="5196205" cy="2675255"/>
          </a:xfrm>
          <a:prstGeom prst="rect">
            <a:avLst/>
          </a:prstGeom>
          <a:solidFill>
            <a:srgbClr val="FFE0FF">
              <a:alpha val="38000"/>
            </a:srgbClr>
          </a:solidFill>
        </p:spPr>
        <p:txBody>
          <a:bodyPr wrap="square" rtlCol="0">
            <a:spAutoFit/>
          </a:bodyPr>
          <a:p>
            <a:pPr marL="457200" lvl="0" indent="-457200" algn="l">
              <a:lnSpc>
                <a:spcPct val="120000"/>
              </a:lnSpc>
              <a:buClrTx/>
              <a:buSzTx/>
              <a:buFont typeface="Wingdings" panose="05000000000000000000" charset="0"/>
              <a:buChar char="Ø"/>
            </a:pPr>
            <a:r>
              <a:rPr lang="en-US" altLang="zh-CN" sz="2800">
                <a:solidFill>
                  <a:srgbClr val="FF0000"/>
                </a:solidFill>
                <a:sym typeface="+mn-ea"/>
              </a:rPr>
              <a:t>Having evaluated </a:t>
            </a:r>
            <a:r>
              <a:rPr lang="en-US" altLang="zh-CN" sz="2800">
                <a:solidFill>
                  <a:schemeClr val="tx1"/>
                </a:solidFill>
                <a:sym typeface="+mn-ea"/>
              </a:rPr>
              <a:t>both options meticulously, </a:t>
            </a:r>
            <a:r>
              <a:rPr lang="en-US" altLang="zh-CN" sz="2800">
                <a:solidFill>
                  <a:srgbClr val="FF0000"/>
                </a:solidFill>
                <a:sym typeface="+mn-ea"/>
              </a:rPr>
              <a:t>I strongly vote for.</a:t>
            </a:r>
            <a:r>
              <a:rPr lang="en-US" altLang="zh-CN" sz="2800">
                <a:solidFill>
                  <a:schemeClr val="tx1"/>
                </a:solidFill>
                <a:sym typeface="+mn-ea"/>
              </a:rPr>
              <a:t>..</a:t>
            </a:r>
            <a:endParaRPr lang="en-US" altLang="zh-CN" sz="2800">
              <a:solidFill>
                <a:schemeClr val="tx1"/>
              </a:solidFill>
              <a:sym typeface="+mn-ea"/>
            </a:endParaRPr>
          </a:p>
          <a:p>
            <a:pPr marL="457200" lvl="0" indent="-457200" algn="l">
              <a:lnSpc>
                <a:spcPct val="120000"/>
              </a:lnSpc>
              <a:buClrTx/>
              <a:buSzTx/>
              <a:buFont typeface="Wingdings" panose="05000000000000000000" charset="0"/>
              <a:buChar char="Ø"/>
            </a:pPr>
            <a:r>
              <a:rPr lang="en-US" altLang="zh-CN" sz="2800">
                <a:solidFill>
                  <a:srgbClr val="FF0000"/>
                </a:solidFill>
                <a:sym typeface="+mn-ea"/>
              </a:rPr>
              <a:t>While</a:t>
            </a:r>
            <a:r>
              <a:rPr lang="en-US" altLang="zh-CN" sz="2800">
                <a:solidFill>
                  <a:schemeClr val="tx1"/>
                </a:solidFill>
                <a:sym typeface="+mn-ea"/>
              </a:rPr>
              <a:t> both have merits, ...clearly </a:t>
            </a:r>
            <a:r>
              <a:rPr lang="en-US" altLang="zh-CN" sz="2800">
                <a:solidFill>
                  <a:srgbClr val="FF0000"/>
                </a:solidFill>
                <a:sym typeface="+mn-ea"/>
              </a:rPr>
              <a:t>outweighs</a:t>
            </a:r>
            <a:r>
              <a:rPr lang="en-US" altLang="zh-CN" sz="2800">
                <a:solidFill>
                  <a:schemeClr val="tx1"/>
                </a:solidFill>
                <a:sym typeface="+mn-ea"/>
              </a:rPr>
              <a:t>...</a:t>
            </a:r>
            <a:endParaRPr lang="en-US" altLang="zh-CN" sz="2800">
              <a:solidFill>
                <a:schemeClr val="tx1"/>
              </a:solidFill>
              <a:sym typeface="+mn-ea"/>
            </a:endParaRPr>
          </a:p>
        </p:txBody>
      </p:sp>
      <p:sp>
        <p:nvSpPr>
          <p:cNvPr id="66" name="文本框 65"/>
          <p:cNvSpPr txBox="1"/>
          <p:nvPr>
            <p:custDataLst>
              <p:tags r:id="rId5"/>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 name="右箭头 1"/>
          <p:cNvSpPr/>
          <p:nvPr/>
        </p:nvSpPr>
        <p:spPr>
          <a:xfrm>
            <a:off x="5520055" y="3860800"/>
            <a:ext cx="936625" cy="2292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408295" y="3284855"/>
            <a:ext cx="1048385" cy="368300"/>
          </a:xfrm>
          <a:prstGeom prst="rect">
            <a:avLst/>
          </a:prstGeom>
          <a:noFill/>
        </p:spPr>
        <p:txBody>
          <a:bodyPr wrap="square" rtlCol="0">
            <a:spAutoFit/>
          </a:bodyPr>
          <a:p>
            <a:r>
              <a:rPr lang="en-US" altLang="zh-CN" b="1"/>
              <a:t>+</a:t>
            </a:r>
            <a:r>
              <a:rPr lang="zh-CN" altLang="en-US" b="1"/>
              <a:t>非谓语</a:t>
            </a:r>
            <a:endParaRPr lang="zh-CN" altLang="en-US" b="1"/>
          </a:p>
        </p:txBody>
      </p:sp>
      <p:sp>
        <p:nvSpPr>
          <p:cNvPr id="5" name="文本框 4"/>
          <p:cNvSpPr txBox="1"/>
          <p:nvPr/>
        </p:nvSpPr>
        <p:spPr>
          <a:xfrm>
            <a:off x="5520055" y="4220845"/>
            <a:ext cx="946150" cy="368300"/>
          </a:xfrm>
          <a:prstGeom prst="rect">
            <a:avLst/>
          </a:prstGeom>
          <a:noFill/>
        </p:spPr>
        <p:txBody>
          <a:bodyPr wrap="square" rtlCol="0">
            <a:spAutoFit/>
          </a:bodyPr>
          <a:p>
            <a:r>
              <a:rPr lang="en-US" altLang="zh-CN" b="1"/>
              <a:t>+</a:t>
            </a:r>
            <a:r>
              <a:rPr lang="zh-CN" altLang="en-US" b="1"/>
              <a:t>从句</a:t>
            </a:r>
            <a:endParaRPr lang="zh-CN" altLang="en-US" b="1"/>
          </a:p>
        </p:txBody>
      </p:sp>
      <p:pic>
        <p:nvPicPr>
          <p:cNvPr id="78" name="图片 77" descr="slobodan-kletnikov-xh7aoBStGto-unsplash"/>
          <p:cNvPicPr>
            <a:picLocks noChangeAspect="1"/>
          </p:cNvPicPr>
          <p:nvPr>
            <p:custDataLst>
              <p:tags r:id="rId6"/>
            </p:custDataLst>
          </p:nvPr>
        </p:nvPicPr>
        <p:blipFill>
          <a:blip r:embed="rId7" cstate="email"/>
          <a:srcRect l="5920" t="-4" r="5920" b="-4"/>
          <a:stretch>
            <a:fillRect/>
          </a:stretch>
        </p:blipFill>
        <p:spPr>
          <a:xfrm>
            <a:off x="9984740" y="5373370"/>
            <a:ext cx="1843405" cy="1607820"/>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39" grpId="0"/>
      <p:bldP spid="3" grpId="0"/>
      <p:bldP spid="5" grpId="0"/>
      <p:bldP spid="65" grpId="0" bldLvl="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Discussion</a:t>
            </a:r>
            <a:endParaRPr lang="en-US" altLang="zh-CN" sz="3200" b="1" i="1">
              <a:solidFill>
                <a:schemeClr val="lt1"/>
              </a:solidFill>
              <a:latin typeface="+mn-lt"/>
              <a:ea typeface="+mn-ea"/>
            </a:endParaRPr>
          </a:p>
        </p:txBody>
      </p:sp>
      <p:graphicFrame>
        <p:nvGraphicFramePr>
          <p:cNvPr id="12" name="图示 11"/>
          <p:cNvGraphicFramePr/>
          <p:nvPr/>
        </p:nvGraphicFramePr>
        <p:xfrm>
          <a:off x="410210" y="843915"/>
          <a:ext cx="11593830" cy="167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3791585" y="260350"/>
            <a:ext cx="4899025" cy="583565"/>
          </a:xfrm>
          <a:prstGeom prst="rect">
            <a:avLst/>
          </a:prstGeom>
          <a:noFill/>
        </p:spPr>
        <p:txBody>
          <a:bodyPr wrap="square" rtlCol="0" anchor="t">
            <a:spAutoFit/>
          </a:bodyPr>
          <a:p>
            <a:r>
              <a:rPr lang="en-US" altLang="zh-CN" sz="3200" b="1">
                <a:latin typeface="华文新魏" panose="02010800040101010101" charset="-122"/>
                <a:ea typeface="华文新魏" panose="02010800040101010101" charset="-122"/>
                <a:cs typeface="华文新魏" panose="02010800040101010101" charset="-122"/>
                <a:sym typeface="+mn-ea"/>
              </a:rPr>
              <a:t>Mobile phones in class?</a:t>
            </a:r>
            <a:endParaRPr lang="en-US" altLang="zh-CN" sz="3200" b="1">
              <a:latin typeface="华文新魏" panose="02010800040101010101" charset="-122"/>
              <a:ea typeface="华文新魏" panose="02010800040101010101" charset="-122"/>
              <a:cs typeface="华文新魏" panose="02010800040101010101" charset="-122"/>
              <a:sym typeface="+mn-ea"/>
            </a:endParaRPr>
          </a:p>
        </p:txBody>
      </p:sp>
      <p:sp>
        <p:nvSpPr>
          <p:cNvPr id="6" name="文本框 5"/>
          <p:cNvSpPr txBox="1"/>
          <p:nvPr/>
        </p:nvSpPr>
        <p:spPr>
          <a:xfrm>
            <a:off x="233045" y="2708910"/>
            <a:ext cx="3558540" cy="3291840"/>
          </a:xfrm>
          <a:prstGeom prst="rect">
            <a:avLst/>
          </a:prstGeom>
          <a:solidFill>
            <a:schemeClr val="accent5"/>
          </a:solidFill>
          <a:ln>
            <a:solidFill>
              <a:schemeClr val="accent1"/>
            </a:solidFill>
          </a:ln>
        </p:spPr>
        <p:txBody>
          <a:bodyPr wrap="square" rtlCol="0">
            <a:spAutoFit/>
          </a:bodyPr>
          <a:p>
            <a:pPr>
              <a:lnSpc>
                <a:spcPct val="130000"/>
              </a:lnSpc>
            </a:pPr>
            <a:r>
              <a:rPr lang="en-US" altLang="zh-CN" sz="2000">
                <a:solidFill>
                  <a:srgbClr val="FF0000"/>
                </a:solidFill>
              </a:rPr>
              <a:t>Engage</a:t>
            </a:r>
            <a:r>
              <a:rPr lang="en-US" altLang="zh-CN" sz="2000"/>
              <a:t> Direct Personal Interest</a:t>
            </a:r>
            <a:r>
              <a:rPr lang="zh-CN" altLang="en-US" sz="2000"/>
              <a:t>激发直接的个人兴趣</a:t>
            </a:r>
            <a:endParaRPr lang="zh-CN" altLang="en-US" sz="2000"/>
          </a:p>
          <a:p>
            <a:pPr>
              <a:lnSpc>
                <a:spcPct val="130000"/>
              </a:lnSpc>
            </a:pPr>
            <a:r>
              <a:rPr lang="en-US" altLang="zh-CN" sz="2000">
                <a:solidFill>
                  <a:srgbClr val="FF0000"/>
                </a:solidFill>
              </a:rPr>
              <a:t>Encourage</a:t>
            </a:r>
            <a:r>
              <a:rPr lang="en-US" altLang="zh-CN" sz="2000"/>
              <a:t> Critical Thinking</a:t>
            </a:r>
            <a:endParaRPr lang="en-US" altLang="zh-CN" sz="2000"/>
          </a:p>
          <a:p>
            <a:pPr>
              <a:lnSpc>
                <a:spcPct val="130000"/>
              </a:lnSpc>
            </a:pPr>
            <a:r>
              <a:rPr lang="zh-CN" altLang="en-US" sz="2000"/>
              <a:t>鼓励批判性思维</a:t>
            </a:r>
            <a:endParaRPr lang="zh-CN" altLang="en-US" sz="2000"/>
          </a:p>
          <a:p>
            <a:pPr>
              <a:lnSpc>
                <a:spcPct val="130000"/>
              </a:lnSpc>
            </a:pPr>
            <a:r>
              <a:rPr lang="en-US" altLang="zh-CN" sz="2000">
                <a:solidFill>
                  <a:srgbClr val="FF0000"/>
                </a:solidFill>
              </a:rPr>
              <a:t>Weigh</a:t>
            </a:r>
            <a:r>
              <a:rPr lang="en-US" altLang="zh-CN" sz="2000"/>
              <a:t> Diverse Views Fairly</a:t>
            </a:r>
            <a:endParaRPr lang="en-US" altLang="zh-CN" sz="2000"/>
          </a:p>
          <a:p>
            <a:pPr>
              <a:lnSpc>
                <a:spcPct val="130000"/>
              </a:lnSpc>
            </a:pPr>
            <a:r>
              <a:rPr lang="zh-CN" altLang="en-US" sz="2000"/>
              <a:t>公平地权衡不同观点</a:t>
            </a:r>
            <a:endParaRPr lang="zh-CN" altLang="en-US" sz="2000"/>
          </a:p>
          <a:p>
            <a:pPr>
              <a:lnSpc>
                <a:spcPct val="130000"/>
              </a:lnSpc>
            </a:pPr>
            <a:r>
              <a:rPr lang="en-US" altLang="zh-CN" sz="2000">
                <a:solidFill>
                  <a:srgbClr val="FF0000"/>
                </a:solidFill>
              </a:rPr>
              <a:t>Develop</a:t>
            </a:r>
            <a:r>
              <a:rPr lang="en-US" altLang="zh-CN" sz="2000"/>
              <a:t> Digital Citizenship</a:t>
            </a:r>
            <a:endParaRPr lang="en-US" altLang="zh-CN" sz="2000"/>
          </a:p>
          <a:p>
            <a:pPr>
              <a:lnSpc>
                <a:spcPct val="130000"/>
              </a:lnSpc>
            </a:pPr>
            <a:r>
              <a:rPr lang="zh-CN" altLang="en-US" sz="2000"/>
              <a:t>培养数字公民素养</a:t>
            </a:r>
            <a:endParaRPr lang="zh-CN" altLang="en-US" sz="2000"/>
          </a:p>
        </p:txBody>
      </p:sp>
      <p:sp>
        <p:nvSpPr>
          <p:cNvPr id="7" name="文本框 6"/>
          <p:cNvSpPr txBox="1"/>
          <p:nvPr/>
        </p:nvSpPr>
        <p:spPr>
          <a:xfrm>
            <a:off x="3938270" y="2655570"/>
            <a:ext cx="3678555" cy="3415030"/>
          </a:xfrm>
          <a:prstGeom prst="rect">
            <a:avLst/>
          </a:prstGeom>
          <a:solidFill>
            <a:schemeClr val="accent5"/>
          </a:solidFill>
          <a:ln>
            <a:solidFill>
              <a:schemeClr val="accent1"/>
            </a:solidFill>
          </a:ln>
        </p:spPr>
        <p:txBody>
          <a:bodyPr wrap="square" rtlCol="0">
            <a:spAutoFit/>
          </a:bodyPr>
          <a:p>
            <a:pPr lvl="0" algn="l">
              <a:lnSpc>
                <a:spcPct val="120000"/>
              </a:lnSpc>
              <a:buClrTx/>
              <a:buSzTx/>
              <a:buFontTx/>
            </a:pPr>
            <a:r>
              <a:rPr lang="en-US" altLang="zh-CN" sz="2000">
                <a:solidFill>
                  <a:srgbClr val="FF0000"/>
                </a:solidFill>
                <a:sym typeface="+mn-ea"/>
              </a:rPr>
              <a:t>Spark</a:t>
            </a:r>
            <a:r>
              <a:rPr lang="en-US" altLang="zh-CN" sz="2000">
                <a:sym typeface="+mn-ea"/>
              </a:rPr>
              <a:t> Strong Opinions</a:t>
            </a:r>
            <a:endParaRPr lang="en-US" altLang="zh-CN" sz="2000">
              <a:sym typeface="+mn-ea"/>
            </a:endParaRPr>
          </a:p>
          <a:p>
            <a:pPr lvl="0" algn="l">
              <a:lnSpc>
                <a:spcPct val="120000"/>
              </a:lnSpc>
              <a:buClrTx/>
              <a:buSzTx/>
              <a:buFontTx/>
            </a:pPr>
            <a:r>
              <a:rPr lang="en-US" altLang="zh-CN" sz="2000">
                <a:sym typeface="+mn-ea"/>
              </a:rPr>
              <a:t>激发强烈的观点</a:t>
            </a:r>
            <a:endParaRPr lang="en-US" altLang="zh-CN" sz="2000">
              <a:sym typeface="+mn-ea"/>
            </a:endParaRPr>
          </a:p>
          <a:p>
            <a:pPr lvl="0" algn="l">
              <a:lnSpc>
                <a:spcPct val="120000"/>
              </a:lnSpc>
              <a:buClrTx/>
              <a:buSzTx/>
              <a:buFontTx/>
            </a:pPr>
            <a:r>
              <a:rPr lang="en-US" altLang="zh-CN" sz="2000">
                <a:solidFill>
                  <a:srgbClr val="FF0000"/>
                </a:solidFill>
                <a:sym typeface="+mn-ea"/>
              </a:rPr>
              <a:t>Ensure </a:t>
            </a:r>
            <a:r>
              <a:rPr lang="en-US" altLang="zh-CN" sz="2000">
                <a:sym typeface="+mn-ea"/>
              </a:rPr>
              <a:t>Lively Discussions</a:t>
            </a:r>
            <a:endParaRPr lang="en-US" altLang="zh-CN" sz="2000">
              <a:sym typeface="+mn-ea"/>
            </a:endParaRPr>
          </a:p>
          <a:p>
            <a:pPr lvl="0" algn="l">
              <a:lnSpc>
                <a:spcPct val="120000"/>
              </a:lnSpc>
              <a:buClrTx/>
              <a:buSzTx/>
              <a:buFontTx/>
            </a:pPr>
            <a:r>
              <a:rPr lang="en-US" altLang="zh-CN" sz="2000">
                <a:sym typeface="+mn-ea"/>
              </a:rPr>
              <a:t>确保活跃的讨论</a:t>
            </a:r>
            <a:endParaRPr lang="en-US" altLang="zh-CN" sz="2000">
              <a:sym typeface="+mn-ea"/>
            </a:endParaRPr>
          </a:p>
          <a:p>
            <a:pPr lvl="0" algn="l">
              <a:lnSpc>
                <a:spcPct val="120000"/>
              </a:lnSpc>
              <a:buClrTx/>
              <a:buSzTx/>
              <a:buFontTx/>
            </a:pPr>
            <a:r>
              <a:rPr lang="en-US" altLang="zh-CN" sz="2000">
                <a:solidFill>
                  <a:srgbClr val="FF0000"/>
                </a:solidFill>
                <a:sym typeface="+mn-ea"/>
              </a:rPr>
              <a:t>Relate to</a:t>
            </a:r>
            <a:r>
              <a:rPr lang="en-US" altLang="zh-CN" sz="2000">
                <a:sym typeface="+mn-ea"/>
              </a:rPr>
              <a:t> Everyone's Experience</a:t>
            </a:r>
            <a:endParaRPr lang="en-US" altLang="zh-CN" sz="2000">
              <a:sym typeface="+mn-ea"/>
            </a:endParaRPr>
          </a:p>
          <a:p>
            <a:pPr lvl="0" algn="l">
              <a:lnSpc>
                <a:spcPct val="120000"/>
              </a:lnSpc>
              <a:buClrTx/>
              <a:buSzTx/>
              <a:buFontTx/>
            </a:pPr>
            <a:r>
              <a:rPr lang="en-US" altLang="zh-CN" sz="2000">
                <a:sym typeface="+mn-ea"/>
              </a:rPr>
              <a:t>关联每个人的体验</a:t>
            </a:r>
            <a:endParaRPr lang="en-US" altLang="zh-CN" sz="2000">
              <a:sym typeface="+mn-ea"/>
            </a:endParaRPr>
          </a:p>
          <a:p>
            <a:pPr lvl="0" algn="l">
              <a:lnSpc>
                <a:spcPct val="120000"/>
              </a:lnSpc>
              <a:buClrTx/>
              <a:buSzTx/>
              <a:buFontTx/>
            </a:pPr>
            <a:r>
              <a:rPr lang="en-US" altLang="zh-CN" sz="2000">
                <a:solidFill>
                  <a:srgbClr val="FF0000"/>
                </a:solidFill>
                <a:sym typeface="+mn-ea"/>
              </a:rPr>
              <a:t>Establish</a:t>
            </a:r>
            <a:r>
              <a:rPr lang="en-US" altLang="zh-CN" sz="2000">
                <a:sym typeface="+mn-ea"/>
              </a:rPr>
              <a:t> Collective Norms</a:t>
            </a:r>
            <a:endParaRPr lang="en-US" altLang="zh-CN" sz="2000">
              <a:sym typeface="+mn-ea"/>
            </a:endParaRPr>
          </a:p>
          <a:p>
            <a:pPr lvl="0" algn="l">
              <a:lnSpc>
                <a:spcPct val="120000"/>
              </a:lnSpc>
              <a:buClrTx/>
              <a:buSzTx/>
              <a:buFontTx/>
            </a:pPr>
            <a:r>
              <a:rPr lang="en-US" altLang="zh-CN" sz="2000">
                <a:sym typeface="+mn-ea"/>
              </a:rPr>
              <a:t>建立集体规范</a:t>
            </a:r>
            <a:endParaRPr lang="en-US" altLang="zh-CN" sz="2000">
              <a:sym typeface="+mn-ea"/>
            </a:endParaRPr>
          </a:p>
        </p:txBody>
      </p:sp>
      <p:sp>
        <p:nvSpPr>
          <p:cNvPr id="8" name="文本框 7"/>
          <p:cNvSpPr txBox="1"/>
          <p:nvPr/>
        </p:nvSpPr>
        <p:spPr>
          <a:xfrm>
            <a:off x="7752080" y="2679700"/>
            <a:ext cx="4279265" cy="3291840"/>
          </a:xfrm>
          <a:prstGeom prst="rect">
            <a:avLst/>
          </a:prstGeom>
          <a:solidFill>
            <a:schemeClr val="accent5"/>
          </a:solidFill>
          <a:ln>
            <a:solidFill>
              <a:schemeClr val="accent1"/>
            </a:solidFill>
          </a:ln>
        </p:spPr>
        <p:txBody>
          <a:bodyPr wrap="square" rtlCol="0">
            <a:spAutoFit/>
          </a:bodyPr>
          <a:p>
            <a:pPr lvl="0" algn="l">
              <a:lnSpc>
                <a:spcPct val="130000"/>
              </a:lnSpc>
              <a:buClrTx/>
              <a:buSzTx/>
              <a:buFontTx/>
            </a:pPr>
            <a:r>
              <a:rPr lang="en-US" altLang="zh-CN" sz="2000">
                <a:solidFill>
                  <a:srgbClr val="FF0000"/>
                </a:solidFill>
                <a:sym typeface="+mn-ea"/>
              </a:rPr>
              <a:t>Present </a:t>
            </a:r>
            <a:r>
              <a:rPr lang="en-US" altLang="zh-CN" sz="2000">
                <a:sym typeface="+mn-ea"/>
              </a:rPr>
              <a:t>Clear Opposing Arguments</a:t>
            </a:r>
            <a:endParaRPr lang="en-US" altLang="zh-CN" sz="2000">
              <a:sym typeface="+mn-ea"/>
            </a:endParaRPr>
          </a:p>
          <a:p>
            <a:pPr lvl="0" algn="l">
              <a:lnSpc>
                <a:spcPct val="130000"/>
              </a:lnSpc>
              <a:buClrTx/>
              <a:buSzTx/>
              <a:buFontTx/>
            </a:pPr>
            <a:r>
              <a:rPr lang="en-US" altLang="zh-CN" sz="2000">
                <a:sym typeface="+mn-ea"/>
              </a:rPr>
              <a:t>呈现清晰的对立论点</a:t>
            </a:r>
            <a:endParaRPr lang="en-US" altLang="zh-CN" sz="2000">
              <a:sym typeface="+mn-ea"/>
            </a:endParaRPr>
          </a:p>
          <a:p>
            <a:pPr lvl="0" algn="l">
              <a:lnSpc>
                <a:spcPct val="130000"/>
              </a:lnSpc>
              <a:buClrTx/>
              <a:buSzTx/>
              <a:buFontTx/>
            </a:pPr>
            <a:r>
              <a:rPr lang="en-US" altLang="zh-CN" sz="2000">
                <a:solidFill>
                  <a:srgbClr val="FF0000"/>
                </a:solidFill>
                <a:sym typeface="+mn-ea"/>
              </a:rPr>
              <a:t>Explore</a:t>
            </a:r>
            <a:r>
              <a:rPr lang="en-US" altLang="zh-CN" sz="2000">
                <a:sym typeface="+mn-ea"/>
              </a:rPr>
              <a:t> a Practical and Engaging Issue</a:t>
            </a:r>
            <a:endParaRPr lang="en-US" altLang="zh-CN" sz="2000">
              <a:sym typeface="+mn-ea"/>
            </a:endParaRPr>
          </a:p>
          <a:p>
            <a:pPr lvl="0" algn="l">
              <a:lnSpc>
                <a:spcPct val="130000"/>
              </a:lnSpc>
              <a:buClrTx/>
              <a:buSzTx/>
              <a:buFontTx/>
            </a:pPr>
            <a:r>
              <a:rPr lang="en-US" altLang="zh-CN" sz="2000">
                <a:sym typeface="+mn-ea"/>
              </a:rPr>
              <a:t>探讨一个实际且引人入胜的问题</a:t>
            </a:r>
            <a:endParaRPr lang="en-US" altLang="zh-CN" sz="2000">
              <a:sym typeface="+mn-ea"/>
            </a:endParaRPr>
          </a:p>
          <a:p>
            <a:pPr lvl="0" algn="l">
              <a:lnSpc>
                <a:spcPct val="130000"/>
              </a:lnSpc>
              <a:buClrTx/>
              <a:buSzTx/>
              <a:buFontTx/>
            </a:pPr>
            <a:r>
              <a:rPr lang="en-US" altLang="zh-CN" sz="2000">
                <a:solidFill>
                  <a:srgbClr val="FF0000"/>
                </a:solidFill>
                <a:sym typeface="+mn-ea"/>
              </a:rPr>
              <a:t>Generate</a:t>
            </a:r>
            <a:r>
              <a:rPr lang="en-US" altLang="zh-CN" sz="2000">
                <a:sym typeface="+mn-ea"/>
              </a:rPr>
              <a:t> Immediate, Relatable Evidence</a:t>
            </a:r>
            <a:endParaRPr lang="en-US" altLang="zh-CN" sz="2000">
              <a:sym typeface="+mn-ea"/>
            </a:endParaRPr>
          </a:p>
          <a:p>
            <a:pPr lvl="0" algn="l">
              <a:lnSpc>
                <a:spcPct val="130000"/>
              </a:lnSpc>
              <a:buClrTx/>
              <a:buSzTx/>
              <a:buFontTx/>
            </a:pPr>
            <a:r>
              <a:rPr lang="en-US" altLang="zh-CN" sz="2000">
                <a:sym typeface="+mn-ea"/>
              </a:rPr>
              <a:t>产生即时、相关的论据</a:t>
            </a:r>
            <a:endParaRPr lang="en-US" altLang="zh-CN" sz="2000">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graphicFrame>
        <p:nvGraphicFramePr>
          <p:cNvPr id="12" name="图示 11"/>
          <p:cNvGraphicFramePr/>
          <p:nvPr/>
        </p:nvGraphicFramePr>
        <p:xfrm>
          <a:off x="190500" y="908685"/>
          <a:ext cx="11753850" cy="167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3503930" y="260350"/>
            <a:ext cx="6096000" cy="583565"/>
          </a:xfrm>
          <a:prstGeom prst="rect">
            <a:avLst/>
          </a:prstGeom>
          <a:noFill/>
        </p:spPr>
        <p:txBody>
          <a:bodyPr wrap="square" rtlCol="0" anchor="t">
            <a:spAutoFit/>
          </a:bodyPr>
          <a:p>
            <a:r>
              <a:rPr lang="en-US" altLang="zh-CN" sz="3200" b="1">
                <a:latin typeface="华文新魏" panose="02010800040101010101" charset="-122"/>
                <a:ea typeface="华文新魏" panose="02010800040101010101" charset="-122"/>
                <a:cs typeface="华文新魏" panose="02010800040101010101" charset="-122"/>
                <a:sym typeface="+mn-ea"/>
              </a:rPr>
              <a:t>Group or individual study?</a:t>
            </a:r>
            <a:endParaRPr lang="en-US" altLang="zh-CN" sz="3200" b="1">
              <a:latin typeface="华文新魏" panose="02010800040101010101" charset="-122"/>
              <a:ea typeface="华文新魏" panose="02010800040101010101" charset="-122"/>
              <a:cs typeface="华文新魏" panose="02010800040101010101" charset="-122"/>
              <a:sym typeface="+mn-ea"/>
            </a:endParaRPr>
          </a:p>
        </p:txBody>
      </p:sp>
      <p:sp>
        <p:nvSpPr>
          <p:cNvPr id="3" name="文本框 2"/>
          <p:cNvSpPr txBox="1"/>
          <p:nvPr/>
        </p:nvSpPr>
        <p:spPr>
          <a:xfrm>
            <a:off x="335280" y="2637155"/>
            <a:ext cx="3837940" cy="4092575"/>
          </a:xfrm>
          <a:prstGeom prst="rect">
            <a:avLst/>
          </a:prstGeom>
          <a:solidFill>
            <a:schemeClr val="accent5"/>
          </a:solidFill>
          <a:ln>
            <a:solidFill>
              <a:schemeClr val="accent1"/>
            </a:solidFill>
          </a:ln>
        </p:spPr>
        <p:txBody>
          <a:bodyPr wrap="square" rtlCol="0">
            <a:spAutoFit/>
          </a:bodyPr>
          <a:p>
            <a:pPr lvl="0" algn="l">
              <a:lnSpc>
                <a:spcPct val="100000"/>
              </a:lnSpc>
              <a:buClrTx/>
              <a:buSzTx/>
              <a:buFontTx/>
            </a:pPr>
            <a:r>
              <a:rPr lang="en-US" altLang="zh-CN" sz="2000">
                <a:solidFill>
                  <a:srgbClr val="FF0000"/>
                </a:solidFill>
                <a:sym typeface="+mn-ea"/>
              </a:rPr>
              <a:t>Address</a:t>
            </a:r>
            <a:r>
              <a:rPr lang="en-US" altLang="zh-CN" sz="2000">
                <a:solidFill>
                  <a:schemeClr val="tx1"/>
                </a:solidFill>
                <a:sym typeface="+mn-ea"/>
              </a:rPr>
              <a:t> a Universal Student Dilemma</a:t>
            </a:r>
            <a:endParaRPr lang="en-US" altLang="zh-CN" sz="2000">
              <a:solidFill>
                <a:schemeClr val="tx1"/>
              </a:solidFill>
              <a:sym typeface="+mn-ea"/>
            </a:endParaRPr>
          </a:p>
          <a:p>
            <a:pPr lvl="0" algn="l">
              <a:lnSpc>
                <a:spcPct val="100000"/>
              </a:lnSpc>
              <a:buClrTx/>
              <a:buSzTx/>
              <a:buFontTx/>
            </a:pPr>
            <a:r>
              <a:rPr lang="en-US" altLang="zh-CN" sz="2000">
                <a:solidFill>
                  <a:schemeClr val="tx1"/>
                </a:solidFill>
                <a:sym typeface="+mn-ea"/>
              </a:rPr>
              <a:t>解决学生的共同困惑</a:t>
            </a:r>
            <a:endParaRPr lang="en-US" altLang="zh-CN" sz="2000">
              <a:solidFill>
                <a:schemeClr val="tx1"/>
              </a:solidFill>
              <a:sym typeface="+mn-ea"/>
            </a:endParaRPr>
          </a:p>
          <a:p>
            <a:pPr lvl="0" algn="l">
              <a:lnSpc>
                <a:spcPct val="100000"/>
              </a:lnSpc>
              <a:buClrTx/>
              <a:buSzTx/>
              <a:buFontTx/>
            </a:pPr>
            <a:r>
              <a:rPr lang="en-US" altLang="zh-CN" sz="2000">
                <a:solidFill>
                  <a:srgbClr val="FF0000"/>
                </a:solidFill>
                <a:sym typeface="+mn-ea"/>
              </a:rPr>
              <a:t>Improve </a:t>
            </a:r>
            <a:r>
              <a:rPr lang="en-US" altLang="zh-CN" sz="2000">
                <a:solidFill>
                  <a:schemeClr val="tx1"/>
                </a:solidFill>
                <a:sym typeface="+mn-ea"/>
              </a:rPr>
              <a:t>Personal Study Habits</a:t>
            </a:r>
            <a:endParaRPr lang="en-US" altLang="zh-CN" sz="2000">
              <a:solidFill>
                <a:schemeClr val="tx1"/>
              </a:solidFill>
              <a:sym typeface="+mn-ea"/>
            </a:endParaRPr>
          </a:p>
          <a:p>
            <a:pPr lvl="0" algn="l">
              <a:lnSpc>
                <a:spcPct val="100000"/>
              </a:lnSpc>
              <a:buClrTx/>
              <a:buSzTx/>
              <a:buFontTx/>
            </a:pPr>
            <a:r>
              <a:rPr lang="en-US" altLang="zh-CN" sz="2000">
                <a:solidFill>
                  <a:schemeClr val="tx1"/>
                </a:solidFill>
                <a:sym typeface="+mn-ea"/>
              </a:rPr>
              <a:t>改进个人学习习惯</a:t>
            </a:r>
            <a:endParaRPr lang="en-US" altLang="zh-CN" sz="2000">
              <a:solidFill>
                <a:schemeClr val="tx1"/>
              </a:solidFill>
              <a:sym typeface="+mn-ea"/>
            </a:endParaRPr>
          </a:p>
          <a:p>
            <a:pPr lvl="0" algn="l">
              <a:lnSpc>
                <a:spcPct val="100000"/>
              </a:lnSpc>
              <a:buClrTx/>
              <a:buSzTx/>
              <a:buFontTx/>
            </a:pPr>
            <a:r>
              <a:rPr lang="en-US" altLang="zh-CN" sz="2000">
                <a:solidFill>
                  <a:srgbClr val="FF0000"/>
                </a:solidFill>
                <a:sym typeface="+mn-ea"/>
              </a:rPr>
              <a:t>Understand</a:t>
            </a:r>
            <a:r>
              <a:rPr lang="en-US" altLang="zh-CN" sz="2000">
                <a:solidFill>
                  <a:schemeClr val="tx1"/>
                </a:solidFill>
                <a:sym typeface="+mn-ea"/>
              </a:rPr>
              <a:t> Diverse Learning Strengths</a:t>
            </a:r>
            <a:endParaRPr lang="en-US" altLang="zh-CN" sz="2000">
              <a:solidFill>
                <a:schemeClr val="tx1"/>
              </a:solidFill>
              <a:sym typeface="+mn-ea"/>
            </a:endParaRPr>
          </a:p>
          <a:p>
            <a:pPr lvl="0" algn="l">
              <a:lnSpc>
                <a:spcPct val="100000"/>
              </a:lnSpc>
              <a:buClrTx/>
              <a:buSzTx/>
              <a:buFontTx/>
            </a:pPr>
            <a:r>
              <a:rPr lang="en-US" altLang="zh-CN" sz="2000">
                <a:solidFill>
                  <a:schemeClr val="tx1"/>
                </a:solidFill>
                <a:sym typeface="+mn-ea"/>
              </a:rPr>
              <a:t>理解不同的学习优势</a:t>
            </a:r>
            <a:endParaRPr lang="en-US" altLang="zh-CN" sz="2000">
              <a:solidFill>
                <a:schemeClr val="tx1"/>
              </a:solidFill>
              <a:sym typeface="+mn-ea"/>
            </a:endParaRPr>
          </a:p>
          <a:p>
            <a:pPr lvl="0" algn="l">
              <a:lnSpc>
                <a:spcPct val="100000"/>
              </a:lnSpc>
              <a:buClrTx/>
              <a:buSzTx/>
              <a:buFontTx/>
            </a:pPr>
            <a:r>
              <a:rPr lang="en-US" altLang="zh-CN" sz="2000">
                <a:solidFill>
                  <a:srgbClr val="FF0000"/>
                </a:solidFill>
                <a:sym typeface="+mn-ea"/>
              </a:rPr>
              <a:t>Develop</a:t>
            </a:r>
            <a:r>
              <a:rPr lang="en-US" altLang="zh-CN" sz="2000">
                <a:solidFill>
                  <a:schemeClr val="tx1"/>
                </a:solidFill>
                <a:sym typeface="+mn-ea"/>
              </a:rPr>
              <a:t> Self-Awareness </a:t>
            </a:r>
            <a:endParaRPr lang="en-US" altLang="zh-CN" sz="2000">
              <a:solidFill>
                <a:schemeClr val="tx1"/>
              </a:solidFill>
              <a:sym typeface="+mn-ea"/>
            </a:endParaRPr>
          </a:p>
          <a:p>
            <a:pPr lvl="0" algn="l">
              <a:lnSpc>
                <a:spcPct val="100000"/>
              </a:lnSpc>
              <a:buClrTx/>
              <a:buSzTx/>
              <a:buFontTx/>
            </a:pPr>
            <a:r>
              <a:rPr lang="en-US" altLang="zh-CN" sz="2000">
                <a:solidFill>
                  <a:schemeClr val="tx1"/>
                </a:solidFill>
                <a:sym typeface="+mn-ea"/>
              </a:rPr>
              <a:t>培养自我意识</a:t>
            </a:r>
            <a:endParaRPr lang="en-US" altLang="zh-CN" sz="2000">
              <a:solidFill>
                <a:schemeClr val="tx1"/>
              </a:solidFill>
              <a:sym typeface="+mn-ea"/>
            </a:endParaRPr>
          </a:p>
          <a:p>
            <a:pPr lvl="0" algn="l">
              <a:lnSpc>
                <a:spcPct val="100000"/>
              </a:lnSpc>
              <a:buClrTx/>
              <a:buSzTx/>
              <a:buFontTx/>
            </a:pPr>
            <a:r>
              <a:rPr lang="en-US" altLang="zh-CN" sz="2000">
                <a:solidFill>
                  <a:srgbClr val="FF0000"/>
                </a:solidFill>
                <a:sym typeface="+mn-ea"/>
              </a:rPr>
              <a:t>Equip</a:t>
            </a:r>
            <a:r>
              <a:rPr lang="en-US" altLang="zh-CN" sz="2000">
                <a:solidFill>
                  <a:schemeClr val="tx1"/>
                </a:solidFill>
                <a:sym typeface="+mn-ea"/>
              </a:rPr>
              <a:t> Students with Strategic Flexibility</a:t>
            </a:r>
            <a:endParaRPr lang="en-US" altLang="zh-CN" sz="2000">
              <a:solidFill>
                <a:schemeClr val="tx1"/>
              </a:solidFill>
              <a:sym typeface="+mn-ea"/>
            </a:endParaRPr>
          </a:p>
          <a:p>
            <a:pPr lvl="0" algn="l">
              <a:lnSpc>
                <a:spcPct val="100000"/>
              </a:lnSpc>
              <a:buClrTx/>
              <a:buSzTx/>
              <a:buFontTx/>
            </a:pPr>
            <a:r>
              <a:rPr lang="en-US" altLang="zh-CN" sz="2000">
                <a:solidFill>
                  <a:schemeClr val="tx1"/>
                </a:solidFill>
                <a:sym typeface="+mn-ea"/>
              </a:rPr>
              <a:t>使学生掌握策略灵活性</a:t>
            </a:r>
            <a:endParaRPr lang="en-US" altLang="zh-CN" sz="2000">
              <a:solidFill>
                <a:schemeClr val="tx1"/>
              </a:solidFill>
              <a:sym typeface="+mn-ea"/>
            </a:endParaRPr>
          </a:p>
        </p:txBody>
      </p:sp>
      <p:sp>
        <p:nvSpPr>
          <p:cNvPr id="5" name="文本框 4"/>
          <p:cNvSpPr txBox="1"/>
          <p:nvPr/>
        </p:nvSpPr>
        <p:spPr>
          <a:xfrm>
            <a:off x="4264025" y="2637155"/>
            <a:ext cx="3613150" cy="4021455"/>
          </a:xfrm>
          <a:prstGeom prst="rect">
            <a:avLst/>
          </a:prstGeom>
          <a:solidFill>
            <a:schemeClr val="accent5"/>
          </a:solidFill>
          <a:ln>
            <a:solidFill>
              <a:schemeClr val="accent1"/>
            </a:solidFill>
          </a:ln>
        </p:spPr>
        <p:txBody>
          <a:bodyPr wrap="square" rtlCol="0">
            <a:noAutofit/>
          </a:bodyPr>
          <a:p>
            <a:pPr lvl="0" algn="l">
              <a:lnSpc>
                <a:spcPct val="120000"/>
              </a:lnSpc>
              <a:buClrTx/>
              <a:buSzTx/>
              <a:buFontTx/>
            </a:pPr>
            <a:r>
              <a:rPr lang="en-US" altLang="zh-CN" sz="2000">
                <a:solidFill>
                  <a:srgbClr val="FF0000"/>
                </a:solidFill>
                <a:sym typeface="+mn-ea"/>
              </a:rPr>
              <a:t>Inform</a:t>
            </a:r>
            <a:r>
              <a:rPr lang="en-US" altLang="zh-CN" sz="2000">
                <a:sym typeface="+mn-ea"/>
              </a:rPr>
              <a:t> Varied Learning Styles</a:t>
            </a:r>
            <a:endParaRPr lang="en-US" altLang="zh-CN" sz="2000">
              <a:sym typeface="+mn-ea"/>
            </a:endParaRPr>
          </a:p>
          <a:p>
            <a:pPr lvl="0" algn="l">
              <a:lnSpc>
                <a:spcPct val="120000"/>
              </a:lnSpc>
              <a:buClrTx/>
              <a:buSzTx/>
              <a:buFontTx/>
            </a:pPr>
            <a:r>
              <a:rPr lang="en-US" altLang="zh-CN" sz="2000">
                <a:sym typeface="+mn-ea"/>
              </a:rPr>
              <a:t>了解多样化的学习风格</a:t>
            </a:r>
            <a:endParaRPr lang="en-US" altLang="zh-CN" sz="2000">
              <a:sym typeface="+mn-ea"/>
            </a:endParaRPr>
          </a:p>
          <a:p>
            <a:pPr lvl="0" algn="l">
              <a:lnSpc>
                <a:spcPct val="120000"/>
              </a:lnSpc>
              <a:buClrTx/>
              <a:buSzTx/>
              <a:buFontTx/>
            </a:pPr>
            <a:r>
              <a:rPr lang="en-US" altLang="zh-CN" sz="2000">
                <a:solidFill>
                  <a:srgbClr val="FF0000"/>
                </a:solidFill>
                <a:sym typeface="+mn-ea"/>
              </a:rPr>
              <a:t>Foster</a:t>
            </a:r>
            <a:r>
              <a:rPr lang="en-US" altLang="zh-CN" sz="2000">
                <a:sym typeface="+mn-ea"/>
              </a:rPr>
              <a:t> a Supportive Learning Environment</a:t>
            </a:r>
            <a:endParaRPr lang="en-US" altLang="zh-CN" sz="2000">
              <a:sym typeface="+mn-ea"/>
            </a:endParaRPr>
          </a:p>
          <a:p>
            <a:pPr lvl="0" algn="l">
              <a:lnSpc>
                <a:spcPct val="120000"/>
              </a:lnSpc>
              <a:buClrTx/>
              <a:buSzTx/>
              <a:buFontTx/>
            </a:pPr>
            <a:r>
              <a:rPr lang="en-US" altLang="zh-CN" sz="2000">
                <a:sym typeface="+mn-ea"/>
              </a:rPr>
              <a:t>营造互助的学习氛围</a:t>
            </a:r>
            <a:endParaRPr lang="en-US" altLang="zh-CN" sz="2000">
              <a:sym typeface="+mn-ea"/>
            </a:endParaRPr>
          </a:p>
          <a:p>
            <a:pPr lvl="0" algn="l">
              <a:lnSpc>
                <a:spcPct val="120000"/>
              </a:lnSpc>
              <a:buClrTx/>
              <a:buSzTx/>
              <a:buFontTx/>
            </a:pPr>
            <a:r>
              <a:rPr lang="en-US" altLang="zh-CN" sz="2000">
                <a:solidFill>
                  <a:srgbClr val="FF0000"/>
                </a:solidFill>
                <a:sym typeface="+mn-ea"/>
              </a:rPr>
              <a:t>Optimize</a:t>
            </a:r>
            <a:r>
              <a:rPr lang="en-US" altLang="zh-CN" sz="2000">
                <a:sym typeface="+mn-ea"/>
              </a:rPr>
              <a:t> Future Collaboration </a:t>
            </a:r>
            <a:endParaRPr lang="en-US" altLang="zh-CN" sz="2000">
              <a:sym typeface="+mn-ea"/>
            </a:endParaRPr>
          </a:p>
          <a:p>
            <a:pPr lvl="0" algn="l">
              <a:lnSpc>
                <a:spcPct val="120000"/>
              </a:lnSpc>
              <a:buClrTx/>
              <a:buSzTx/>
              <a:buFontTx/>
            </a:pPr>
            <a:r>
              <a:rPr lang="en-US" altLang="zh-CN" sz="2000">
                <a:sym typeface="+mn-ea"/>
              </a:rPr>
              <a:t>优化未来的合作</a:t>
            </a:r>
            <a:endParaRPr lang="en-US" altLang="zh-CN" sz="2000">
              <a:sym typeface="+mn-ea"/>
            </a:endParaRPr>
          </a:p>
          <a:p>
            <a:pPr lvl="0" algn="l">
              <a:lnSpc>
                <a:spcPct val="120000"/>
              </a:lnSpc>
              <a:buClrTx/>
              <a:buSzTx/>
              <a:buFontTx/>
            </a:pPr>
            <a:r>
              <a:rPr lang="en-US" altLang="zh-CN" sz="2000">
                <a:solidFill>
                  <a:srgbClr val="FF0000"/>
                </a:solidFill>
                <a:sym typeface="+mn-ea"/>
              </a:rPr>
              <a:t>Build</a:t>
            </a:r>
            <a:r>
              <a:rPr lang="en-US" altLang="zh-CN" sz="2000">
                <a:sym typeface="+mn-ea"/>
              </a:rPr>
              <a:t> Mutual Respect for Differences</a:t>
            </a:r>
            <a:endParaRPr lang="en-US" altLang="zh-CN" sz="2000">
              <a:sym typeface="+mn-ea"/>
            </a:endParaRPr>
          </a:p>
          <a:p>
            <a:pPr lvl="0" algn="l">
              <a:lnSpc>
                <a:spcPct val="120000"/>
              </a:lnSpc>
              <a:buClrTx/>
              <a:buSzTx/>
              <a:buFontTx/>
            </a:pPr>
            <a:r>
              <a:rPr lang="en-US" altLang="zh-CN" sz="2000">
                <a:sym typeface="+mn-ea"/>
              </a:rPr>
              <a:t>建立尊重差异的班级文化</a:t>
            </a:r>
            <a:endParaRPr lang="en-US" altLang="zh-CN" sz="2000">
              <a:sym typeface="+mn-ea"/>
            </a:endParaRPr>
          </a:p>
        </p:txBody>
      </p:sp>
      <p:sp>
        <p:nvSpPr>
          <p:cNvPr id="6" name="文本框 5"/>
          <p:cNvSpPr txBox="1"/>
          <p:nvPr/>
        </p:nvSpPr>
        <p:spPr>
          <a:xfrm>
            <a:off x="7967980" y="2637155"/>
            <a:ext cx="3729355" cy="3862705"/>
          </a:xfrm>
          <a:prstGeom prst="rect">
            <a:avLst/>
          </a:prstGeom>
          <a:solidFill>
            <a:schemeClr val="accent5"/>
          </a:solidFill>
          <a:ln>
            <a:solidFill>
              <a:schemeClr val="accent1"/>
            </a:solidFill>
          </a:ln>
        </p:spPr>
        <p:txBody>
          <a:bodyPr wrap="square" rtlCol="0">
            <a:noAutofit/>
          </a:bodyPr>
          <a:p>
            <a:pPr lvl="0" algn="l">
              <a:lnSpc>
                <a:spcPct val="120000"/>
              </a:lnSpc>
              <a:buClrTx/>
              <a:buSzTx/>
              <a:buFontTx/>
            </a:pPr>
            <a:r>
              <a:rPr lang="en-US" altLang="zh-CN" sz="2000">
                <a:solidFill>
                  <a:srgbClr val="FF0000"/>
                </a:solidFill>
                <a:sym typeface="+mn-ea"/>
              </a:rPr>
              <a:t>Generate</a:t>
            </a:r>
            <a:r>
              <a:rPr lang="en-US" altLang="zh-CN" sz="2000">
                <a:sym typeface="+mn-ea"/>
              </a:rPr>
              <a:t> a Practical and Insightful Discussion</a:t>
            </a:r>
            <a:endParaRPr lang="en-US" altLang="zh-CN" sz="2000">
              <a:sym typeface="+mn-ea"/>
            </a:endParaRPr>
          </a:p>
          <a:p>
            <a:pPr lvl="0" algn="l">
              <a:lnSpc>
                <a:spcPct val="120000"/>
              </a:lnSpc>
              <a:buClrTx/>
              <a:buSzTx/>
              <a:buFontTx/>
            </a:pPr>
            <a:r>
              <a:rPr lang="en-US" altLang="zh-CN" sz="2000">
                <a:sym typeface="+mn-ea"/>
              </a:rPr>
              <a:t>引发务实而深刻的讨论</a:t>
            </a:r>
            <a:endParaRPr lang="en-US" altLang="zh-CN" sz="2000">
              <a:sym typeface="+mn-ea"/>
            </a:endParaRPr>
          </a:p>
          <a:p>
            <a:pPr lvl="0" algn="l">
              <a:lnSpc>
                <a:spcPct val="120000"/>
              </a:lnSpc>
              <a:buClrTx/>
              <a:buSzTx/>
              <a:buFontTx/>
            </a:pPr>
            <a:r>
              <a:rPr lang="en-US" altLang="zh-CN" sz="2000">
                <a:solidFill>
                  <a:srgbClr val="FF0000"/>
                </a:solidFill>
                <a:sym typeface="+mn-ea"/>
              </a:rPr>
              <a:t>Present</a:t>
            </a:r>
            <a:r>
              <a:rPr lang="en-US" altLang="zh-CN" sz="2000">
                <a:sym typeface="+mn-ea"/>
              </a:rPr>
              <a:t> Balanced Natural Arguments</a:t>
            </a:r>
            <a:endParaRPr lang="en-US" altLang="zh-CN" sz="2000">
              <a:sym typeface="+mn-ea"/>
            </a:endParaRPr>
          </a:p>
          <a:p>
            <a:pPr lvl="0" algn="l">
              <a:lnSpc>
                <a:spcPct val="120000"/>
              </a:lnSpc>
              <a:buClrTx/>
              <a:buSzTx/>
              <a:buFontTx/>
            </a:pPr>
            <a:r>
              <a:rPr lang="en-US" altLang="zh-CN" sz="2000">
                <a:sym typeface="+mn-ea"/>
              </a:rPr>
              <a:t>呈现天然平衡的论点</a:t>
            </a:r>
            <a:endParaRPr lang="en-US" altLang="zh-CN" sz="2000">
              <a:sym typeface="+mn-ea"/>
            </a:endParaRPr>
          </a:p>
          <a:p>
            <a:pPr lvl="0" algn="l">
              <a:lnSpc>
                <a:spcPct val="120000"/>
              </a:lnSpc>
              <a:buClrTx/>
              <a:buSzTx/>
              <a:buFontTx/>
            </a:pPr>
            <a:r>
              <a:rPr lang="en-US" altLang="zh-CN" sz="2000">
                <a:solidFill>
                  <a:srgbClr val="FF0000"/>
                </a:solidFill>
                <a:sym typeface="+mn-ea"/>
              </a:rPr>
              <a:t>Draw</a:t>
            </a:r>
            <a:r>
              <a:rPr lang="en-US" altLang="zh-CN" sz="2000">
                <a:sym typeface="+mn-ea"/>
              </a:rPr>
              <a:t> upon Abundant Personal Experiences</a:t>
            </a:r>
            <a:endParaRPr lang="en-US" altLang="zh-CN" sz="2000">
              <a:sym typeface="+mn-ea"/>
            </a:endParaRPr>
          </a:p>
          <a:p>
            <a:pPr lvl="0" algn="l">
              <a:lnSpc>
                <a:spcPct val="120000"/>
              </a:lnSpc>
              <a:buClrTx/>
              <a:buSzTx/>
              <a:buFontTx/>
            </a:pPr>
            <a:r>
              <a:rPr lang="en-US" altLang="zh-CN" sz="2000">
                <a:sym typeface="+mn-ea"/>
              </a:rPr>
              <a:t>汲取丰富的个人经验作为论据</a:t>
            </a:r>
            <a:endParaRPr lang="en-US" altLang="zh-CN" sz="2000">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2015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3" name="文本框 2"/>
          <p:cNvSpPr txBox="1"/>
          <p:nvPr/>
        </p:nvSpPr>
        <p:spPr>
          <a:xfrm>
            <a:off x="191770" y="1917065"/>
            <a:ext cx="11692890" cy="1198880"/>
          </a:xfrm>
          <a:prstGeom prst="rect">
            <a:avLst/>
          </a:prstGeom>
          <a:solidFill>
            <a:schemeClr val="accent1"/>
          </a:solidFill>
        </p:spPr>
        <p:txBody>
          <a:bodyPr wrap="square" rtlCol="0">
            <a:spAutoFit/>
          </a:bodyPr>
          <a:p>
            <a:pPr lvl="0" algn="l">
              <a:buClrTx/>
              <a:buSzTx/>
              <a:buFontTx/>
            </a:pPr>
            <a:r>
              <a:rPr lang="en-US" altLang="zh-CN" sz="2400" b="1" i="1">
                <a:solidFill>
                  <a:srgbClr val="FF0000"/>
                </a:solidFill>
                <a:sym typeface="+mn-ea"/>
              </a:rPr>
              <a:t>Version 1</a:t>
            </a:r>
            <a:endParaRPr lang="en-US" altLang="zh-CN" sz="2400" b="1" i="1">
              <a:solidFill>
                <a:srgbClr val="FF0000"/>
              </a:solidFill>
              <a:sym typeface="+mn-ea"/>
            </a:endParaRPr>
          </a:p>
          <a:p>
            <a:pPr lvl="0" algn="just">
              <a:buClrTx/>
              <a:buSzTx/>
              <a:buFontTx/>
            </a:pPr>
            <a:r>
              <a:rPr lang="en-US" altLang="zh-CN" sz="2400">
                <a:sym typeface="+mn-ea"/>
              </a:rPr>
              <a:t>I sincerely appreciate you taking the time to evaluate this proposal and I Iook forward to a lively discussion!</a:t>
            </a:r>
            <a:r>
              <a:rPr lang="zh-CN" altLang="en-US" sz="2400">
                <a:sym typeface="+mn-ea"/>
              </a:rPr>
              <a:t>（</a:t>
            </a:r>
            <a:r>
              <a:rPr lang="en-US" altLang="zh-CN" sz="2400">
                <a:sym typeface="+mn-ea"/>
              </a:rPr>
              <a:t>appreciate+anticipate</a:t>
            </a:r>
            <a:r>
              <a:rPr lang="zh-CN" altLang="en-US" sz="2400">
                <a:sym typeface="+mn-ea"/>
              </a:rPr>
              <a:t>）</a:t>
            </a:r>
            <a:endParaRPr lang="zh-CN" altLang="en-US" sz="2400">
              <a:sym typeface="+mn-ea"/>
            </a:endParaRPr>
          </a:p>
        </p:txBody>
      </p:sp>
      <p:sp>
        <p:nvSpPr>
          <p:cNvPr id="4" name="文本框 3"/>
          <p:cNvSpPr txBox="1"/>
          <p:nvPr/>
        </p:nvSpPr>
        <p:spPr>
          <a:xfrm>
            <a:off x="274320" y="3429000"/>
            <a:ext cx="11812270" cy="1198880"/>
          </a:xfrm>
          <a:prstGeom prst="rect">
            <a:avLst/>
          </a:prstGeom>
          <a:solidFill>
            <a:srgbClr val="FDE2FD">
              <a:alpha val="40000"/>
            </a:srgbClr>
          </a:solidFill>
        </p:spPr>
        <p:txBody>
          <a:bodyPr wrap="square" rtlCol="0">
            <a:spAutoFit/>
          </a:bodyPr>
          <a:p>
            <a:pPr lvl="0" algn="l">
              <a:buClrTx/>
              <a:buSzTx/>
              <a:buFontTx/>
            </a:pPr>
            <a:r>
              <a:rPr lang="en-US" altLang="zh-CN" sz="2400" b="1" i="1">
                <a:solidFill>
                  <a:srgbClr val="FF0000"/>
                </a:solidFill>
                <a:sym typeface="+mn-ea"/>
              </a:rPr>
              <a:t>Version 2</a:t>
            </a:r>
            <a:endParaRPr lang="en-US" altLang="zh-CN" sz="2400" b="1" i="1">
              <a:solidFill>
                <a:srgbClr val="FF0000"/>
              </a:solidFill>
              <a:sym typeface="+mn-ea"/>
            </a:endParaRPr>
          </a:p>
          <a:p>
            <a:pPr lvl="0" algn="just">
              <a:buClrTx/>
              <a:buSzTx/>
              <a:buFontTx/>
            </a:pPr>
            <a:r>
              <a:rPr lang="en-US" altLang="zh-CN" sz="2400">
                <a:sym typeface="+mn-ea"/>
              </a:rPr>
              <a:t>I am confident that this debate will prove insightful, offering fresh perspectives and practical benefits for everyone involved.(anticipate)</a:t>
            </a:r>
            <a:endParaRPr lang="en-US" altLang="zh-CN" sz="2400">
              <a:sym typeface="+mn-ea"/>
            </a:endParaRPr>
          </a:p>
        </p:txBody>
      </p:sp>
      <p:sp>
        <p:nvSpPr>
          <p:cNvPr id="5" name="文本框 4"/>
          <p:cNvSpPr txBox="1"/>
          <p:nvPr/>
        </p:nvSpPr>
        <p:spPr>
          <a:xfrm>
            <a:off x="274320" y="4797425"/>
            <a:ext cx="11812270" cy="1198880"/>
          </a:xfrm>
          <a:prstGeom prst="rect">
            <a:avLst/>
          </a:prstGeom>
          <a:solidFill>
            <a:schemeClr val="accent1"/>
          </a:solidFill>
        </p:spPr>
        <p:txBody>
          <a:bodyPr wrap="square" rtlCol="0">
            <a:spAutoFit/>
          </a:bodyPr>
          <a:p>
            <a:pPr lvl="0" algn="l">
              <a:buClrTx/>
              <a:buSzTx/>
              <a:buFontTx/>
            </a:pPr>
            <a:r>
              <a:rPr lang="en-US" altLang="zh-CN" sz="2400" b="1" i="1">
                <a:solidFill>
                  <a:srgbClr val="FF0000"/>
                </a:solidFill>
                <a:sym typeface="+mn-ea"/>
              </a:rPr>
              <a:t>Version 3</a:t>
            </a:r>
            <a:endParaRPr lang="en-US" altLang="zh-CN" sz="2400" b="1" i="1">
              <a:solidFill>
                <a:srgbClr val="FF0000"/>
              </a:solidFill>
              <a:sym typeface="+mn-ea"/>
            </a:endParaRPr>
          </a:p>
          <a:p>
            <a:pPr lvl="0" algn="just">
              <a:buClrTx/>
              <a:buSzTx/>
              <a:buFontTx/>
            </a:pPr>
            <a:r>
              <a:rPr lang="en-US" altLang="zh-CN" sz="2400">
                <a:sym typeface="+mn-ea"/>
              </a:rPr>
              <a:t>We are confident that this debate, with its significant educational and interactive value, is sure to be a great success and a treasured memory for everyone!(summarize+wish)</a:t>
            </a:r>
            <a:endParaRPr lang="en-US" altLang="zh-CN" sz="2400">
              <a:sym typeface="+mn-ea"/>
            </a:endParaRPr>
          </a:p>
        </p:txBody>
      </p:sp>
      <p:sp>
        <p:nvSpPr>
          <p:cNvPr id="6" name="文本框 5"/>
          <p:cNvSpPr txBox="1"/>
          <p:nvPr/>
        </p:nvSpPr>
        <p:spPr>
          <a:xfrm>
            <a:off x="5735955" y="548640"/>
            <a:ext cx="4544695" cy="1076325"/>
          </a:xfrm>
          <a:prstGeom prst="rect">
            <a:avLst/>
          </a:prstGeom>
          <a:solidFill>
            <a:schemeClr val="bg1"/>
          </a:solidFill>
        </p:spPr>
        <p:txBody>
          <a:bodyPr wrap="square" rtlCol="0" anchor="t">
            <a:spAutoFit/>
          </a:bodyPr>
          <a:p>
            <a:r>
              <a:rPr lang="en-US" altLang="zh-CN" sz="3200" b="1">
                <a:sym typeface="+mn-ea"/>
              </a:rPr>
              <a:t>Summarize/appreciate</a:t>
            </a:r>
            <a:endParaRPr lang="en-US" altLang="zh-CN" sz="3200" b="1">
              <a:sym typeface="+mn-ea"/>
            </a:endParaRPr>
          </a:p>
          <a:p>
            <a:r>
              <a:rPr lang="en-US" altLang="zh-CN" sz="3200" b="1">
                <a:solidFill>
                  <a:srgbClr val="00B050"/>
                </a:solidFill>
                <a:sym typeface="+mn-ea"/>
              </a:rPr>
              <a:t>anticipate/</a:t>
            </a:r>
            <a:r>
              <a:rPr lang="en-US" altLang="zh-CN" sz="3200" b="1">
                <a:solidFill>
                  <a:srgbClr val="FF0000"/>
                </a:solidFill>
                <a:sym typeface="+mn-ea"/>
              </a:rPr>
              <a:t>wish</a:t>
            </a:r>
            <a:endParaRPr lang="en-US" altLang="zh-CN" sz="3200" b="1">
              <a:solidFill>
                <a:srgbClr val="FF0000"/>
              </a:solidFill>
              <a:sym typeface="+mn-ea"/>
            </a:endParaRPr>
          </a:p>
        </p:txBody>
      </p:sp>
      <p:sp>
        <p:nvSpPr>
          <p:cNvPr id="16" name="左大括号 15"/>
          <p:cNvSpPr/>
          <p:nvPr/>
        </p:nvSpPr>
        <p:spPr>
          <a:xfrm>
            <a:off x="5160010" y="621030"/>
            <a:ext cx="464820" cy="91059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5" name="文本框 14"/>
          <p:cNvSpPr txBox="1"/>
          <p:nvPr/>
        </p:nvSpPr>
        <p:spPr>
          <a:xfrm>
            <a:off x="551815" y="836930"/>
            <a:ext cx="4358005" cy="521970"/>
          </a:xfrm>
          <a:prstGeom prst="rect">
            <a:avLst/>
          </a:prstGeom>
        </p:spPr>
        <p:txBody>
          <a:bodyPr wrap="square" rtlCol="0">
            <a:spAutoFit/>
          </a:bodyPr>
          <a:p>
            <a:pPr marL="457200" lvl="0" indent="-457200" algn="l">
              <a:buClrTx/>
              <a:buSzTx/>
              <a:buFont typeface="Wingdings" panose="05000000000000000000" charset="0"/>
              <a:buChar char="l"/>
            </a:pPr>
            <a:r>
              <a:rPr lang="en-US" altLang="zh-CN" sz="2800" b="1">
                <a:solidFill>
                  <a:srgbClr val="0F1115"/>
                </a:solidFill>
                <a:latin typeface="quote-cjk-patch"/>
                <a:ea typeface="quote-cjk-patch"/>
                <a:sym typeface="+mn-ea"/>
              </a:rPr>
              <a:t>a persuasive ending</a:t>
            </a:r>
            <a:endParaRPr lang="en-US" altLang="zh-CN" sz="2800" b="1">
              <a:solidFill>
                <a:srgbClr val="0F1115"/>
              </a:solidFill>
              <a:latin typeface="quote-cjk-patch"/>
              <a:ea typeface="quote-cjk-patch"/>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6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01.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1_1"/>
  <p:tag name="KSO_WM_TEMPLATE_CATEGORY" val="diagram"/>
  <p:tag name="KSO_WM_TEMPLATE_INDEX" val="20235240"/>
  <p:tag name="KSO_WM_UNIT_LAYERLEVEL" val="1_1_1"/>
  <p:tag name="KSO_WM_TAG_VERSION" val="3.0"/>
  <p:tag name="KSO_WM_BEAUTIFY_FLAG" val="#wm#"/>
  <p:tag name="KSO_WM_UNIT_VALUE" val="109*99"/>
  <p:tag name="KSO_WM_UNIT_TYPE" val="l_h_x"/>
  <p:tag name="KSO_WM_UNIT_INDEX" val="1_1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TYPE" val="1"/>
  <p:tag name="KSO_WM_UNIT_USESOURCEFORMAT_APPLY" val="1"/>
</p:tagLst>
</file>

<file path=ppt/tags/tag102.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2_1"/>
  <p:tag name="KSO_WM_TEMPLATE_CATEGORY" val="diagram"/>
  <p:tag name="KSO_WM_TEMPLATE_INDEX" val="20235240"/>
  <p:tag name="KSO_WM_UNIT_LAYERLEVEL" val="1_1_1"/>
  <p:tag name="KSO_WM_TAG_VERSION" val="3.0"/>
  <p:tag name="KSO_WM_BEAUTIFY_FLAG" val="#wm#"/>
  <p:tag name="KSO_WM_UNIT_VALUE" val="111*110"/>
  <p:tag name="KSO_WM_UNIT_TYPE" val="l_h_x"/>
  <p:tag name="KSO_WM_UNIT_INDEX" val="1_2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6"/>
  <p:tag name="KSO_WM_UNIT_FILL_TYPE" val="1"/>
  <p:tag name="KSO_WM_UNIT_USESOURCEFORMAT_APPLY" val="1"/>
</p:tagLst>
</file>

<file path=ppt/tags/tag103.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3_1"/>
  <p:tag name="KSO_WM_TEMPLATE_CATEGORY" val="diagram"/>
  <p:tag name="KSO_WM_TEMPLATE_INDEX" val="20235240"/>
  <p:tag name="KSO_WM_UNIT_LAYERLEVEL" val="1_1_1"/>
  <p:tag name="KSO_WM_TAG_VERSION" val="3.0"/>
  <p:tag name="KSO_WM_BEAUTIFY_FLAG" val="#wm#"/>
  <p:tag name="KSO_WM_UNIT_VALUE" val="114*98"/>
  <p:tag name="KSO_WM_UNIT_TYPE" val="l_h_x"/>
  <p:tag name="KSO_WM_UNIT_INDEX" val="1_3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7"/>
  <p:tag name="KSO_WM_UNIT_FILL_TYPE" val="1"/>
  <p:tag name="KSO_WM_UNIT_USESOURCEFORMAT_APPLY" val="1"/>
</p:tagLst>
</file>

<file path=ppt/tags/tag104.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4_1"/>
  <p:tag name="KSO_WM_TEMPLATE_CATEGORY" val="diagram"/>
  <p:tag name="KSO_WM_TEMPLATE_INDEX" val="20235240"/>
  <p:tag name="KSO_WM_UNIT_LAYERLEVEL" val="1_1_1"/>
  <p:tag name="KSO_WM_TAG_VERSION" val="3.0"/>
  <p:tag name="KSO_WM_BEAUTIFY_FLAG" val="#wm#"/>
  <p:tag name="KSO_WM_UNIT_VALUE" val="102*117"/>
  <p:tag name="KSO_WM_UNIT_TYPE" val="l_h_x"/>
  <p:tag name="KSO_WM_UNIT_INDEX" val="1_4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8"/>
  <p:tag name="KSO_WM_UNIT_FILL_TYPE" val="1"/>
  <p:tag name="KSO_WM_UNIT_USESOURCEFORMAT_APPLY" val="1"/>
</p:tagLst>
</file>

<file path=ppt/tags/tag105.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6_1"/>
  <p:tag name="KSO_WM_TEMPLATE_CATEGORY" val="diagram"/>
  <p:tag name="KSO_WM_TEMPLATE_INDEX" val="20235240"/>
  <p:tag name="KSO_WM_UNIT_LAYERLEVEL" val="1_1_1"/>
  <p:tag name="KSO_WM_TAG_VERSION" val="3.0"/>
  <p:tag name="KSO_WM_BEAUTIFY_FLAG" val="#wm#"/>
  <p:tag name="KSO_WM_UNIT_VALUE" val="109*121"/>
  <p:tag name="KSO_WM_UNIT_TYPE" val="l_h_x"/>
  <p:tag name="KSO_WM_UNIT_INDEX" val="1_6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10"/>
  <p:tag name="KSO_WM_UNIT_FILL_TYPE" val="1"/>
  <p:tag name="KSO_WM_UNIT_USESOURCEFORMAT_APPLY" val="1"/>
</p:tagLst>
</file>

<file path=ppt/tags/tag106.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x*1_5_1"/>
  <p:tag name="KSO_WM_TEMPLATE_CATEGORY" val="diagram"/>
  <p:tag name="KSO_WM_TEMPLATE_INDEX" val="20235240"/>
  <p:tag name="KSO_WM_UNIT_LAYERLEVEL" val="1_1_1"/>
  <p:tag name="KSO_WM_TAG_VERSION" val="3.0"/>
  <p:tag name="KSO_WM_BEAUTIFY_FLAG" val="#wm#"/>
  <p:tag name="KSO_WM_UNIT_VALUE" val="99*105"/>
  <p:tag name="KSO_WM_UNIT_TYPE" val="l_h_x"/>
  <p:tag name="KSO_WM_UNIT_INDEX" val="1_5_1"/>
  <p:tag name="KSO_WM_DIAGRAM_GROUP_CODE" val="l1-1"/>
  <p:tag name="KSO_WM_DIAGRAM_VERSION" val="3"/>
  <p:tag name="KSO_WM_DIAGRAM_COLOR_TRICK" val="1"/>
  <p:tag name="KSO_WM_DIAGRAM_COLOR_TEXT_CAN_REMOVE" val="n"/>
  <p:tag name="KSO_WM_DIAGRAM_MAX_ITEMCNT" val="8"/>
  <p:tag name="KSO_WM_DIAGRAM_MIN_ITEMCNT" val="4"/>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9"/>
  <p:tag name="KSO_WM_UNIT_FILL_TYPE" val="1"/>
  <p:tag name="KSO_WM_UNIT_USESOURCEFORMAT_APPLY" val="1"/>
</p:tagLst>
</file>

<file path=ppt/tags/tag10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8.xml><?xml version="1.0" encoding="utf-8"?>
<p:tagLst xmlns:p="http://schemas.openxmlformats.org/presentationml/2006/main">
  <p:tag name="KSO_WM_BEAUTIFY_FLAG" val="#wm#"/>
  <p:tag name="KSO_WM_TEMPLATE_CATEGORY" val="custom"/>
  <p:tag name="KSO_WM_TEMPLATE_INDEX" val="20235290"/>
  <p:tag name="KSO_WM_SLIDE_ID" val="custom20235290_1"/>
  <p:tag name="KSO_WM_TEMPLATE_SUBCATEGORY" val="0"/>
  <p:tag name="KSO_WM_TEMPLATE_MASTER_TYPE" val="0"/>
  <p:tag name="KSO_WM_TEMPLATE_COLOR_TYPE" val="0"/>
  <p:tag name="KSO_WM_SLIDE_TYPE" val="text"/>
  <p:tag name="KSO_WM_SLIDE_SUBTYPE" val="picTxt"/>
  <p:tag name="KSO_WM_SLIDE_ITEM_CNT" val="6"/>
  <p:tag name="KSO_WM_SLIDE_INDEX" val="1"/>
  <p:tag name="KSO_WM_SLIDE_SIZE" val="850.45*771.495"/>
  <p:tag name="KSO_WM_SLIDE_POSITION" val="54.9001*-93.2121"/>
  <p:tag name="KSO_WM_TAG_VERSION" val="3.0"/>
  <p:tag name="KSO_WM_SLIDE_LAYOUT" val="a_l"/>
  <p:tag name="KSO_WM_SLIDE_LAYOUT_CNT" val="1_1"/>
  <p:tag name="KSO_WM_DIAGRAM_GROUP_CODE" val="l1-1"/>
  <p:tag name="KSO_WM_SLIDE_DIAGTYPE" val="l"/>
</p:tagLst>
</file>

<file path=ppt/tags/tag10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TABLE_ENDDRAG_ORIGIN_RECT" val="622*481"/>
  <p:tag name="TABLE_ENDDRAG_RECT" val="319*37*622*481"/>
</p:tagLst>
</file>

<file path=ppt/tags/tag111.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11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3.xml><?xml version="1.0" encoding="utf-8"?>
<p:tagLst xmlns:p="http://schemas.openxmlformats.org/presentationml/2006/main">
  <p:tag name="KSO_WM_BEAUTIFY_FLAG" val="#wm#"/>
  <p:tag name="KSO_WM_TEMPLATE_CATEGORY" val="custom"/>
  <p:tag name="KSO_WM_TEMPLATE_INDEX" val="20231587"/>
</p:tagLst>
</file>

<file path=ppt/tags/tag114.xml><?xml version="1.0" encoding="utf-8"?>
<p:tagLst xmlns:p="http://schemas.openxmlformats.org/presentationml/2006/main">
  <p:tag name="KSO_WM_DIAGRAM_VIRTUALLY_FRAME" val="{&quot;height&quot;:323.3,&quot;left&quot;:22.95,&quot;top&quot;:145.75,&quot;width&quot;:908.1}"/>
</p:tagLst>
</file>

<file path=ppt/tags/tag115.xml><?xml version="1.0" encoding="utf-8"?>
<p:tagLst xmlns:p="http://schemas.openxmlformats.org/presentationml/2006/main">
  <p:tag name="KSO_WM_DIAGRAM_VIRTUALLY_FRAME" val="{&quot;height&quot;:323.3,&quot;left&quot;:22.95,&quot;top&quot;:145.75,&quot;width&quot;:908.1}"/>
</p:tagLst>
</file>

<file path=ppt/tags/tag116.xml><?xml version="1.0" encoding="utf-8"?>
<p:tagLst xmlns:p="http://schemas.openxmlformats.org/presentationml/2006/main">
  <p:tag name="KSO_WM_DIAGRAM_VIRTUALLY_FRAME" val="{&quot;height&quot;:323.3,&quot;left&quot;:22.95,&quot;top&quot;:145.75,&quot;width&quot;:908.1}"/>
</p:tagLst>
</file>

<file path=ppt/tags/tag117.xml><?xml version="1.0" encoding="utf-8"?>
<p:tagLst xmlns:p="http://schemas.openxmlformats.org/presentationml/2006/main">
  <p:tag name="KSO_WM_DIAGRAM_VIRTUALLY_FRAME" val="{&quot;height&quot;:323.3,&quot;left&quot;:22.95,&quot;top&quot;:145.75,&quot;width&quot;:908.1}"/>
</p:tagLst>
</file>

<file path=ppt/tags/tag11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9.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31587"/>
  <p:tag name="resource_record_key" val="{&quot;65&quot;:[20231587],&quot;70&quot;:[3312349,3326188,3321728,3322027]}"/>
</p:tagLst>
</file>

<file path=ppt/tags/tag12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2.xml><?xml version="1.0" encoding="utf-8"?>
<p:tagLst xmlns:p="http://schemas.openxmlformats.org/presentationml/2006/main">
  <p:tag name="KSO_WM_BEAUTIFY_FLAG" val="#wm#"/>
  <p:tag name="KSO_WM_TEMPLATE_CATEGORY" val="custom"/>
  <p:tag name="KSO_WM_TEMPLATE_INDEX" val="20231587"/>
</p:tagLst>
</file>

<file path=ppt/tags/tag12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4.xml><?xml version="1.0" encoding="utf-8"?>
<p:tagLst xmlns:p="http://schemas.openxmlformats.org/presentationml/2006/main">
  <p:tag name="KSO_WM_BEAUTIFY_FLAG" val="#wm#"/>
  <p:tag name="KSO_WM_TEMPLATE_CATEGORY" val="custom"/>
  <p:tag name="KSO_WM_TEMPLATE_INDEX" val="20231587"/>
</p:tagLst>
</file>

<file path=ppt/tags/tag12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6.xml><?xml version="1.0" encoding="utf-8"?>
<p:tagLst xmlns:p="http://schemas.openxmlformats.org/presentationml/2006/main">
  <p:tag name="KSO_WM_BEAUTIFY_FLAG" val="#wm#"/>
  <p:tag name="KSO_WM_TEMPLATE_CATEGORY" val="custom"/>
  <p:tag name="KSO_WM_TEMPLATE_INDEX" val="20231587"/>
</p:tagLst>
</file>

<file path=ppt/tags/tag12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8.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29.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1.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2.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4.xml><?xml version="1.0" encoding="utf-8"?>
<p:tagLst xmlns:p="http://schemas.openxmlformats.org/presentationml/2006/main">
  <p:tag name="KSO_WM_BEAUTIFY_FLAG" val="#wm#"/>
  <p:tag name="KSO_WM_TEMPLATE_CATEGORY" val="custom"/>
  <p:tag name="KSO_WM_TEMPLATE_INDEX" val="20231587"/>
</p:tagLst>
</file>

<file path=ppt/tags/tag13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6.xml><?xml version="1.0" encoding="utf-8"?>
<p:tagLst xmlns:p="http://schemas.openxmlformats.org/presentationml/2006/main">
  <p:tag name="KSO_WM_BEAUTIFY_FLAG" val="#wm#"/>
  <p:tag name="KSO_WM_TEMPLATE_CATEGORY" val="custom"/>
  <p:tag name="KSO_WM_TEMPLATE_INDEX" val="20231587"/>
</p:tagLst>
</file>

<file path=ppt/tags/tag13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8.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41.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190"/>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SHADOW_SCHEMECOLOR_INDEX_BRIGHTNESS" val="0"/>
  <p:tag name="KSO_WM_UNIT_SHADOW_SCHEMECOLOR_INDEX" val="5"/>
  <p:tag name="KSO_WM_UNIT_TEXT_FILL_FORE_SCHEMECOLOR_INDEX_BRIGHTNESS" val="0"/>
  <p:tag name="KSO_WM_UNIT_TEXT_FILL_FORE_SCHEMECOLOR_INDEX" val="13"/>
  <p:tag name="KSO_WM_UNIT_TEXT_FILL_TYPE" val="1"/>
  <p:tag name="KSO_WM_UNIT_HIGHLIGHT" val="0"/>
  <p:tag name="KSO_WM_UNIT_COMPATIBLE" val="0"/>
  <p:tag name="KSO_WM_UNIT_DIAGRAM_ISNUMVISUAL" val="0"/>
  <p:tag name="KSO_WM_UNIT_DIAGRAM_ISREFERUNIT" val="0"/>
  <p:tag name="KSO_WM_UNIT_ID" val="custom20231190_1*i*4"/>
  <p:tag name="KSO_WM_TEMPLATE_CATEGORY" val="custom"/>
  <p:tag name="KSO_WM_TEMPLATE_INDEX" val="20231190"/>
  <p:tag name="KSO_WM_UNIT_LAYERLEVEL" val="1"/>
  <p:tag name="KSO_WM_TAG_VERSION" val="3.0"/>
</p:tagLst>
</file>

<file path=ppt/tags/tag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custom20231190_1*f*1"/>
  <p:tag name="KSO_WM_TEMPLATE_CATEGORY" val="custom"/>
  <p:tag name="KSO_WM_TEMPLATE_INDEX" val="20231190"/>
  <p:tag name="KSO_WM_UNIT_LAYERLEVEL" val="1"/>
  <p:tag name="KSO_WM_TAG_VERSION" val="3.0"/>
  <p:tag name="KSO_WM_UNIT_TEXT_FILL_FORE_SCHEMECOLOR_INDEX_BRIGHTNESS" val="0.35"/>
  <p:tag name="KSO_WM_UNIT_TEXT_FILL_FORE_SCHEMECOLOR_INDEX" val="13"/>
  <p:tag name="KSO_WM_UNIT_TEXT_FILL_TYPE" val="1"/>
  <p:tag name="KSO_WM_UNIT_PRESET_TEXT" val="单击此处输入你的项正文，文字是您思想的提炼，请尽量言简意赅的阐述观点&#10;单击此处输入你的项正文，文字是您思想的提炼"/>
  <p:tag name="KSO_WM_UNIT_TEXT_TYPE" val="1"/>
  <p:tag name="KSO_WM_UNIT_TEXT_LAYER_COUNT" val="1"/>
</p:tagLst>
</file>

<file path=ppt/tags/tag86.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TEMPLATE_CATEGORY" val="custom"/>
  <p:tag name="KSO_WM_UNIT_LAYERLEVEL" val="1"/>
  <p:tag name="KSO_WM_TAG_VERSION" val="3.0"/>
  <p:tag name="KSO_WM_TEMPLATE_INDEX" val="20231190"/>
  <p:tag name="KSO_WM_UNIT_ID" val="custom20231190_1*a*1"/>
  <p:tag name="KSO_WM_UNIT_PRESET_TEXT" val="单击此处添加标题内容"/>
  <p:tag name="KSO_WM_UNIT_TEXT_TYPE" val="1"/>
</p:tagLst>
</file>

<file path=ppt/tags/tag87.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961*499"/>
  <p:tag name="KSO_WM_SLIDE_POSITION" val="-1*0"/>
  <p:tag name="KSO_WM_SLIDE_LAYOUT" val="a_d_f"/>
  <p:tag name="KSO_WM_SLIDE_LAYOUT_CNT" val="1_1_1"/>
  <p:tag name="KSO_WM_TEMPLATE_INDEX" val="20231190"/>
  <p:tag name="KSO_WM_TEMPLATE_SUBCATEGORY" val="0"/>
  <p:tag name="KSO_WM_SLIDE_INDEX" val="1"/>
  <p:tag name="KSO_WM_TAG_VERSION" val="3.0"/>
  <p:tag name="KSO_WM_SLIDE_ID" val="custom20231190_1"/>
  <p:tag name="KSO_WM_SLIDE_ITEM_CNT"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90_1*a*1"/>
  <p:tag name="KSO_WM_TEMPLATE_CATEGORY" val="custom"/>
  <p:tag name="KSO_WM_TEMPLATE_INDEX" val="20235290"/>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DIAGRAM_GROUP_CODE" val="l1-1"/>
  <p:tag name="KSO_WM_UNIT_PRESET_TEXT" val="单击此处添加文档标题内容"/>
  <p:tag name="KSO_WM_UNIT_TEXT_TYPE" val="1"/>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1"/>
  <p:tag name="KSO_WM_TEMPLATE_CATEGORY" val="diagram"/>
  <p:tag name="KSO_WM_TEMPLATE_INDEX" val="20235240"/>
  <p:tag name="KSO_WM_UNIT_LAYERLEVEL" val="1_1"/>
  <p:tag name="KSO_WM_TAG_VERSION" val="3.0"/>
  <p:tag name="KSO_WM_BEAUTIFY_FLAG" val="#wm#"/>
  <p:tag name="KSO_WM_UNIT_TYPE" val="l_i"/>
  <p:tag name="KSO_WM_UNIT_INDEX" val="1_1"/>
  <p:tag name="KSO_WM_DIAGRAM_GROUP_CODE" val="l1-1"/>
  <p:tag name="KSO_WM_DIAGRAM_VERSION" val="3"/>
  <p:tag name="KSO_WM_DIAGRAM_COLOR_TRICK" val="1"/>
  <p:tag name="KSO_WM_DIAGRAM_COLOR_TEXT_CAN_REMOVE" val="n"/>
  <p:tag name="KSO_WM_UNIT_FILL_TYPE" val="3"/>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gradient&quot;:[{&quot;brightness&quot;:0,&quot;colorType&quot;:1,&quot;foreColorIndex&quot;:8,&quot;pos&quot;:0,&quot;transparency&quot;:0},{&quot;brightness&quot;:0,&quot;colorType&quot;:1,&quot;foreColorIndex&quot;:6,&quot;pos&quot;:1,&quot;transparency&quot;:0}],&quot;type&quot;:3},&quot;glow&quot;:{&quot;colorType&quot;:0},&quot;line&quot;:{&quot;gradient&quot;:[{&quot;brightness&quot;:0,&quot;colorType&quot;:1,&quot;foreColorIndex&quot;:8,&quot;pos&quot;:0,&quot;transparency&quot;:0},{&quot;brightness&quot;:0,&quot;colorType&quot;:1,&quot;foreColorIndex&quot;:6,&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2"/>
  <p:tag name="KSO_WM_TEMPLATE_CATEGORY" val="diagram"/>
  <p:tag name="KSO_WM_TEMPLATE_INDEX" val="20235240"/>
  <p:tag name="KSO_WM_UNIT_LAYERLEVEL" val="1_1"/>
  <p:tag name="KSO_WM_TAG_VERSION" val="3.0"/>
  <p:tag name="KSO_WM_BEAUTIFY_FLAG" val="#wm#"/>
  <p:tag name="KSO_WM_UNIT_TYPE" val="l_i"/>
  <p:tag name="KSO_WM_UNIT_INDEX" val="1_2"/>
  <p:tag name="KSO_WM_DIAGRAM_GROUP_CODE" val="l1-1"/>
  <p:tag name="KSO_WM_DIAGRAM_VERSION" val="3"/>
  <p:tag name="KSO_WM_DIAGRAM_COLOR_TRICK" val="1"/>
  <p:tag name="KSO_WM_DIAGRAM_COLOR_TEXT_CAN_REMOVE" val="n"/>
  <p:tag name="KSO_WM_UNIT_LINE_FORE_SCHEMECOLOR_INDEX" val="5"/>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solid&quot;:{&quot;brightness&quot;:0,&quot;colorType&quot;:2,&quot;rgb&quot;:&quot;#fefefe&quot;,&quot;transparency&quot;:0},&quot;type&quot;:1},&quot;glow&quot;:{&quot;colorType&quot;:0},&quot;line&quot;:{&quot;solidLine&quot;:{&quot;brightness&quot;:-0.25,&quot;colorType&quot;:1,&quot;foreColorIndex&quot;:10,&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3"/>
  <p:tag name="KSO_WM_TEMPLATE_CATEGORY" val="diagram"/>
  <p:tag name="KSO_WM_TEMPLATE_INDEX" val="20235240"/>
  <p:tag name="KSO_WM_UNIT_LAYERLEVEL" val="1_1"/>
  <p:tag name="KSO_WM_TAG_VERSION" val="3.0"/>
  <p:tag name="KSO_WM_BEAUTIFY_FLAG" val="#wm#"/>
  <p:tag name="KSO_WM_UNIT_TYPE" val="l_i"/>
  <p:tag name="KSO_WM_UNIT_INDEX" val="1_3"/>
  <p:tag name="KSO_WM_DIAGRAM_GROUP_CODE" val="l1-1"/>
  <p:tag name="KSO_WM_DIAGRAM_VERSION" val="3"/>
  <p:tag name="KSO_WM_DIAGRAM_COLOR_TRICK" val="1"/>
  <p:tag name="KSO_WM_DIAGRAM_COLOR_TEXT_CAN_REMOVE" val="n"/>
  <p:tag name="KSO_WM_UNIT_FILL_TYPE" val="3"/>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gradient&quot;:[{&quot;brightness&quot;:0,&quot;colorType&quot;:1,&quot;foreColorIndex&quot;:7,&quot;pos&quot;:0.6600000262260437,&quot;transparency&quot;:0},{&quot;brightness&quot;:0,&quot;colorType&quot;:1,&quot;foreColorIndex&quot;:7,&quot;pos&quot;:0.33000001311302185,&quot;transparency&quot;:0},{&quot;brightness&quot;:0,&quot;colorType&quot;:1,&quot;foreColorIndex&quot;:8,&quot;pos&quot;:0,&quot;transparency&quot;:0},{&quot;brightness&quot;:0,&quot;colorType&quot;:1,&quot;foreColorIndex&quot;:8,&quot;pos&quot;:1,&quot;transparency&quot;:0}],&quot;type&quot;:3},&quot;glow&quot;:{&quot;colorType&quot;:0},&quot;line&quot;:{&quot;type&quot;:0},&quot;shadow&quot;:{&quot;brightness&quot;:-0.25,&quot;colorType&quot;:1,&quot;foreColorIndex&quot;:7,&quot;transparency&quot;:0.56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4"/>
  <p:tag name="KSO_WM_TEMPLATE_CATEGORY" val="diagram"/>
  <p:tag name="KSO_WM_TEMPLATE_INDEX" val="20235240"/>
  <p:tag name="KSO_WM_UNIT_LAYERLEVEL" val="1_1"/>
  <p:tag name="KSO_WM_TAG_VERSION" val="3.0"/>
  <p:tag name="KSO_WM_BEAUTIFY_FLAG" val="#wm#"/>
  <p:tag name="KSO_WM_UNIT_TYPE" val="l_i"/>
  <p:tag name="KSO_WM_UNIT_INDEX" val="1_4"/>
  <p:tag name="KSO_WM_DIAGRAM_GROUP_CODE" val="l1-1"/>
  <p:tag name="KSO_WM_DIAGRAM_VERSION" val="3"/>
  <p:tag name="KSO_WM_DIAGRAM_COLOR_TRICK" val="1"/>
  <p:tag name="KSO_WM_DIAGRAM_COLOR_TEXT_CAN_REMOVE" val="n"/>
  <p:tag name="KSO_WM_UNIT_FILL_TYPE" val="3"/>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gradient&quot;:[{&quot;brightness&quot;:0,&quot;colorType&quot;:1,&quot;foreColorIndex&quot;:7,&quot;pos&quot;:0.2800000011920929,&quot;transparency&quot;:0},{&quot;brightness&quot;:0,&quot;colorType&quot;:1,&quot;foreColorIndex&quot;:8,&quot;pos&quot;:1,&quot;transparency&quot;:0}],&quot;type&quot;:3},&quot;glow&quot;:{&quot;colorType&quot;:0},&quot;line&quot;:{&quot;type&quot;:0},&quot;shadow&quot;:{&quot;brightness&quot;:-0.25,&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5"/>
  <p:tag name="KSO_WM_TEMPLATE_CATEGORY" val="diagram"/>
  <p:tag name="KSO_WM_TEMPLATE_INDEX" val="20235240"/>
  <p:tag name="KSO_WM_UNIT_LAYERLEVEL" val="1_1"/>
  <p:tag name="KSO_WM_TAG_VERSION" val="3.0"/>
  <p:tag name="KSO_WM_BEAUTIFY_FLAG" val="#wm#"/>
  <p:tag name="KSO_WM_UNIT_TYPE" val="l_i"/>
  <p:tag name="KSO_WM_UNIT_INDEX" val="1_5"/>
  <p:tag name="KSO_WM_DIAGRAM_GROUP_CODE" val="l1-1"/>
  <p:tag name="KSO_WM_DIAGRAM_VERSION" val="3"/>
  <p:tag name="KSO_WM_DIAGRAM_COLOR_TRICK" val="1"/>
  <p:tag name="KSO_WM_DIAGRAM_COLOR_TEXT_CAN_REMOVE" val="n"/>
  <p:tag name="KSO_WM_UNIT_LINE_FORE_SCHEMECOLOR_INDEX" val="5"/>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240_3*l_i*1_6"/>
  <p:tag name="KSO_WM_TEMPLATE_CATEGORY" val="diagram"/>
  <p:tag name="KSO_WM_TEMPLATE_INDEX" val="20235240"/>
  <p:tag name="KSO_WM_UNIT_LAYERLEVEL" val="1_1"/>
  <p:tag name="KSO_WM_TAG_VERSION" val="3.0"/>
  <p:tag name="KSO_WM_BEAUTIFY_FLAG" val="#wm#"/>
  <p:tag name="KSO_WM_UNIT_TYPE" val="l_i"/>
  <p:tag name="KSO_WM_UNIT_INDEX" val="1_6"/>
  <p:tag name="KSO_WM_DIAGRAM_GROUP_CODE" val="l1-1"/>
  <p:tag name="KSO_WM_DIAGRAM_VERSION" val="3"/>
  <p:tag name="KSO_WM_DIAGRAM_COLOR_TRICK" val="1"/>
  <p:tag name="KSO_WM_DIAGRAM_COLOR_TEXT_CAN_REMOVE" val="n"/>
  <p:tag name="KSO_WM_UNIT_LINE_FORE_SCHEMECOLOR_INDEX" val="5"/>
  <p:tag name="KSO_WM_DIAGRAM_MAX_ITEMCNT" val="8"/>
  <p:tag name="KSO_WM_DIAGRAM_MIN_ITEMCNT" val="4"/>
  <p:tag name="KSO_WM_DIAGRAM_VIRTUALLY_FRAME" val="{&quot;height&quot;:426.625,&quot;left&quot;:54.90006653312621,&quot;top&quot;:113.4,&quot;width&quot;:850.4000244140625}"/>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1"/>
</p:tagLst>
</file>

<file path=ppt/tags/tag95.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1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6.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2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7.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3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8.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4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99.xml><?xml version="1.0" encoding="utf-8"?>
<p:tagLst xmlns:p="http://schemas.openxmlformats.org/presentationml/2006/main">
  <p:tag name="KSO_WM_DIAGRAM_VIRTUALLY_FRAME" val="{&quot;height&quot;:426.625,&quot;left&quot;:54.90006653312621,&quot;top&quot;:113.4,&quot;width&quot;:850.4000244140625}"/>
  <p:tag name="KSO_WM_UNIT_HIGHLIGHT" val="0"/>
  <p:tag name="KSO_WM_UNIT_COMPATIBLE" val="0"/>
  <p:tag name="KSO_WM_UNIT_DIAGRAM_ISNUMVISUAL" val="0"/>
  <p:tag name="KSO_WM_UNIT_DIAGRAM_ISREFERUNIT" val="0"/>
  <p:tag name="KSO_WM_UNIT_ID" val="diagram20235240_3*l_h_f*1_5_1"/>
  <p:tag name="KSO_WM_TEMPLATE_CATEGORY" val="diagram"/>
  <p:tag name="KSO_WM_TEMPLATE_INDEX" val="20235240"/>
  <p:tag name="KSO_WM_UNIT_LAYERLEVEL" val="1_1_1"/>
  <p:tag name="KSO_WM_TAG_VERSION" val="3.0"/>
  <p:tag name="KSO_WM_UNIT_SUBTYPE" val="a"/>
  <p:tag name="KSO_WM_UNIT_TEXT_LAYER_COUNT" val="1"/>
  <p:tag name="KSO_WM_UNIT_NOCLEAR" val="0"/>
  <p:tag name="KSO_WM_DIAGRAM_GROUP_CODE" val="l1-1"/>
  <p:tag name="KSO_WM_DIAGRAM_VERSION" val="3"/>
  <p:tag name="KSO_WM_DIAGRAM_COLOR_TRICK" val="1"/>
  <p:tag name="KSO_WM_DIAGRAM_COLOR_TEXT_CAN_REMOVE" val="n"/>
  <p:tag name="KSO_WM_UNIT_PRESET_TEXT" val="单击此处输入您的项正文，文字是您思想的提炼，请尽量言简意赅的阐述观点。"/>
  <p:tag name="KSO_WM_UNIT_TEXT_TYPE" val="1"/>
  <p:tag name="KSO_WM_DIAGRAM_MAX_ITEMCNT" val="8"/>
  <p:tag name="KSO_WM_DIAGRAM_MIN_ITEMCNT" val="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7955</Words>
  <Application>WPS 演示</Application>
  <PresentationFormat/>
  <Paragraphs>321</Paragraphs>
  <Slides>16</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16</vt:i4>
      </vt:variant>
    </vt:vector>
  </HeadingPairs>
  <TitlesOfParts>
    <vt:vector size="35" baseType="lpstr">
      <vt:lpstr>Arial</vt:lpstr>
      <vt:lpstr>宋体</vt:lpstr>
      <vt:lpstr>Wingdings</vt:lpstr>
      <vt:lpstr>汉仪雅酷黑简</vt:lpstr>
      <vt:lpstr>汉仪旗黑-90S</vt:lpstr>
      <vt:lpstr>Times New Roman</vt:lpstr>
      <vt:lpstr>华文新魏</vt:lpstr>
      <vt:lpstr>Wingdings</vt:lpstr>
      <vt:lpstr>quote-cjk-patch</vt:lpstr>
      <vt:lpstr>Calibri</vt:lpstr>
      <vt:lpstr>微软雅黑</vt:lpstr>
      <vt:lpstr>Arial Unicode MS</vt:lpstr>
      <vt:lpstr>Segoe Print</vt:lpstr>
      <vt:lpstr>HelveticaNeue</vt:lpstr>
      <vt:lpstr>黑体</vt:lpstr>
      <vt:lpstr>默认设计模板</vt:lpstr>
      <vt:lpstr>1_默认设计模板</vt:lpstr>
      <vt:lpstr>2_Office 主题​​</vt:lpstr>
      <vt:lpstr>WPS</vt:lpstr>
      <vt:lpstr>PowerPoint 演示文稿</vt:lpstr>
      <vt:lpstr> My Choice Between Two Debate Topics </vt:lpstr>
      <vt:lpstr>What makes a good debate topic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70</cp:revision>
  <dcterms:created xsi:type="dcterms:W3CDTF">2025-01-09T02:42:00Z</dcterms:created>
  <dcterms:modified xsi:type="dcterms:W3CDTF">2025-10-13T02:52:50Z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5FA991BAFDA5422D81D808507C141605_13</vt:lpwstr>
  </property>
</Properties>
</file>