
<file path=[Content_Types].xml><?xml version="1.0" encoding="utf-8"?>
<Types xmlns="http://schemas.openxmlformats.org/package/2006/content-types">
  <Default Extension="png" ContentType="image/png"/>
  <Default Extension="jpeg" ContentType="image/jpe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19.fntdata" ContentType="application/x-fontdata"/>
  <Override PartName="/ppt/fonts/font2.fntdata" ContentType="application/x-fontdata"/>
  <Override PartName="/ppt/fonts/font20.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ink/ink1.xml" ContentType="application/inkml+xml"/>
  <Override PartName="/ppt/ink/ink2.xml" ContentType="application/inkml+xml"/>
  <Override PartName="/ppt/ink/ink3.xml" ContentType="application/inkml+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2" r:id="rId3"/>
  </p:sldMasterIdLst>
  <p:notesMasterIdLst>
    <p:notesMasterId r:id="rId12"/>
  </p:notesMasterIdLst>
  <p:sldIdLst>
    <p:sldId id="320" r:id="rId4"/>
    <p:sldId id="262" r:id="rId5"/>
    <p:sldId id="257" r:id="rId6"/>
    <p:sldId id="256" r:id="rId7"/>
    <p:sldId id="298" r:id="rId8"/>
    <p:sldId id="297" r:id="rId9"/>
    <p:sldId id="288" r:id="rId10"/>
    <p:sldId id="276" r:id="rId11"/>
    <p:sldId id="264" r:id="rId13"/>
    <p:sldId id="273" r:id="rId14"/>
    <p:sldId id="296" r:id="rId15"/>
    <p:sldId id="289" r:id="rId16"/>
    <p:sldId id="290" r:id="rId17"/>
    <p:sldId id="272" r:id="rId18"/>
    <p:sldId id="291" r:id="rId19"/>
    <p:sldId id="299" r:id="rId20"/>
    <p:sldId id="287" r:id="rId21"/>
    <p:sldId id="292" r:id="rId22"/>
    <p:sldId id="268" r:id="rId23"/>
    <p:sldId id="261" r:id="rId24"/>
    <p:sldId id="278" r:id="rId25"/>
    <p:sldId id="294" r:id="rId26"/>
    <p:sldId id="271" r:id="rId27"/>
    <p:sldId id="300" r:id="rId28"/>
    <p:sldId id="301" r:id="rId29"/>
    <p:sldId id="263" r:id="rId30"/>
  </p:sldIdLst>
  <p:sldSz cx="12192000" cy="6858000"/>
  <p:notesSz cx="6858000" cy="9144000"/>
  <p:embeddedFontLst>
    <p:embeddedFont>
      <p:font typeface="Roboto" panose="02000000000000000000"/>
      <p:regular r:id="rId34"/>
    </p:embeddedFont>
    <p:embeddedFont>
      <p:font typeface="思源黑体 CN Heavy" panose="020B0A00000000000000" pitchFamily="34" charset="-122"/>
      <p:bold r:id="rId35"/>
    </p:embeddedFont>
    <p:embeddedFont>
      <p:font typeface="Calibri" panose="020F0502020204030204"/>
      <p:regular r:id="rId36"/>
      <p:bold r:id="rId37"/>
      <p:italic r:id="rId38"/>
      <p:boldItalic r:id="rId39"/>
    </p:embeddedFont>
    <p:embeddedFont>
      <p:font typeface="仿宋" panose="02010609060101010101" pitchFamily="49" charset="-122"/>
      <p:regular r:id="rId40"/>
    </p:embeddedFont>
    <p:embeddedFont>
      <p:font typeface="Bernard MT Condensed" panose="02050806060905020404" pitchFamily="18" charset="0"/>
      <p:regular r:id="rId41"/>
    </p:embeddedFont>
    <p:embeddedFont>
      <p:font typeface="Calibri" panose="020F0502020204030204" pitchFamily="34" charset="0"/>
      <p:regular r:id="rId42"/>
      <p:bold r:id="rId43"/>
      <p:italic r:id="rId44"/>
      <p:boldItalic r:id="rId45"/>
    </p:embeddedFont>
    <p:embeddedFont>
      <p:font typeface="Segoe UI" panose="020B0502040204020203" pitchFamily="34" charset="0"/>
      <p:regular r:id="rId46"/>
      <p:bold r:id="rId47"/>
      <p:italic r:id="rId48"/>
      <p:boldItalic r:id="rId49"/>
    </p:embeddedFont>
    <p:embeddedFont>
      <p:font typeface="等线" panose="02010600030101010101" charset="-122"/>
      <p:regular r:id="rId50"/>
    </p:embeddedFont>
    <p:embeddedFont>
      <p:font typeface="等线 Light" panose="02010600030101010101" charset="-122"/>
      <p:regular r:id="rId51"/>
    </p:embeddedFont>
    <p:embeddedFont>
      <p:font typeface="Calibri Light" panose="020F0302020204030204" charset="0"/>
      <p:regular r:id="rId52"/>
      <p:italic r:id="rId5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05846"/>
    <a:srgbClr val="F6F5E9"/>
    <a:srgbClr val="EC7C4F"/>
    <a:srgbClr val="C20516"/>
    <a:srgbClr val="D686A1"/>
    <a:srgbClr val="E6E6E6"/>
    <a:srgbClr val="CDBF97"/>
    <a:srgbClr val="8D7545"/>
    <a:srgbClr val="ECE8E5"/>
    <a:srgbClr val="E4CB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608" autoAdjust="0"/>
    <p:restoredTop sz="94660"/>
  </p:normalViewPr>
  <p:slideViewPr>
    <p:cSldViewPr snapToGrid="0">
      <p:cViewPr varScale="1">
        <p:scale>
          <a:sx n="104" d="100"/>
          <a:sy n="104" d="100"/>
        </p:scale>
        <p:origin x="224" y="400"/>
      </p:cViewPr>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3" Type="http://schemas.openxmlformats.org/officeDocument/2006/relationships/font" Target="fonts/font20.fntdata"/><Relationship Id="rId52" Type="http://schemas.openxmlformats.org/officeDocument/2006/relationships/font" Target="fonts/font19.fntdata"/><Relationship Id="rId51" Type="http://schemas.openxmlformats.org/officeDocument/2006/relationships/font" Target="fonts/font18.fntdata"/><Relationship Id="rId50" Type="http://schemas.openxmlformats.org/officeDocument/2006/relationships/font" Target="fonts/font17.fntdata"/><Relationship Id="rId5" Type="http://schemas.openxmlformats.org/officeDocument/2006/relationships/slide" Target="slides/slide2.xml"/><Relationship Id="rId49" Type="http://schemas.openxmlformats.org/officeDocument/2006/relationships/font" Target="fonts/font16.fntdata"/><Relationship Id="rId48" Type="http://schemas.openxmlformats.org/officeDocument/2006/relationships/font" Target="fonts/font15.fntdata"/><Relationship Id="rId47" Type="http://schemas.openxmlformats.org/officeDocument/2006/relationships/font" Target="fonts/font14.fntdata"/><Relationship Id="rId46" Type="http://schemas.openxmlformats.org/officeDocument/2006/relationships/font" Target="fonts/font13.fntdata"/><Relationship Id="rId45" Type="http://schemas.openxmlformats.org/officeDocument/2006/relationships/font" Target="fonts/font12.fntdata"/><Relationship Id="rId44" Type="http://schemas.openxmlformats.org/officeDocument/2006/relationships/font" Target="fonts/font11.fntdata"/><Relationship Id="rId43" Type="http://schemas.openxmlformats.org/officeDocument/2006/relationships/font" Target="fonts/font10.fntdata"/><Relationship Id="rId42" Type="http://schemas.openxmlformats.org/officeDocument/2006/relationships/font" Target="fonts/font9.fntdata"/><Relationship Id="rId41" Type="http://schemas.openxmlformats.org/officeDocument/2006/relationships/font" Target="fonts/font8.fntdata"/><Relationship Id="rId40" Type="http://schemas.openxmlformats.org/officeDocument/2006/relationships/font" Target="fonts/font7.fntdata"/><Relationship Id="rId4" Type="http://schemas.openxmlformats.org/officeDocument/2006/relationships/slide" Target="slides/slide1.xml"/><Relationship Id="rId39" Type="http://schemas.openxmlformats.org/officeDocument/2006/relationships/font" Target="fonts/font6.fntdata"/><Relationship Id="rId38" Type="http://schemas.openxmlformats.org/officeDocument/2006/relationships/font" Target="fonts/font5.fntdata"/><Relationship Id="rId37" Type="http://schemas.openxmlformats.org/officeDocument/2006/relationships/font" Target="fonts/font4.fntdata"/><Relationship Id="rId36" Type="http://schemas.openxmlformats.org/officeDocument/2006/relationships/font" Target="fonts/font3.fntdata"/><Relationship Id="rId35" Type="http://schemas.openxmlformats.org/officeDocument/2006/relationships/font" Target="fonts/font2.fntdata"/><Relationship Id="rId34" Type="http://schemas.openxmlformats.org/officeDocument/2006/relationships/font" Target="fonts/font1.fntdata"/><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notesMaster" Target="notesMasters/notesMaster1.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ink/ink1.xml><?xml version="1.0" encoding="utf-8"?>
<inkml:ink xmlns:inkml="http://www.w3.org/2003/InkML">
  <inkml:definitions>
    <inkml:context xml:id="ctx0">
      <inkml:inkSource xml:id="inkSrc0">
        <inkml:traceFormat>
          <inkml:channel name="X" type="integer" max="2" min="-2" units="cm"/>
          <inkml:channel name="Y" type="integer" max="2" min="-2" units="cm"/>
        </inkml:traceFormat>
        <inkml:channelProperties>
          <inkml:channelProperty channel="X" name="resolution" value="1000" units="1/cm"/>
          <inkml:channelProperty channel="Y" name="resolution" value="1000" units="1/cm"/>
        </inkml:channelProperties>
      </inkml:inkSource>
      <inkml:timestamp xml:id="ts0" timeString="2025-10-12T10:30:05"/>
    </inkml:context>
    <inkml:brush xml:id="br0">
      <inkml:brushProperty name="width" value="0.3" units="cm"/>
      <inkml:brushProperty name="height" value="0.6" units="cm"/>
      <inkml:brushProperty name="color" value="#ef0c4d"/>
      <inkml:brushProperty name="tip" value="rectangle"/>
      <inkml:brushProperty name="rasterOp" value="maskPen"/>
    </inkml:brush>
  </inkml:definitions>
  <inkml:trace contextRef="#ctx0" brushRef="#br0">1 10,'69'0,"1"0,-2 0,-15-1,3 2,-2 3,1 0,4-3,2 0,14 4,-5-1,6-4,22 0,-61 0,-8-3,-19 2,1-3,8 4,14-6,11 5,20-5,-12 6,-5-4,-19 4,-13-4,-4 4,0 0</inkml:trace>
</inkml:ink>
</file>

<file path=ppt/ink/ink2.xml><?xml version="1.0" encoding="utf-8"?>
<inkml:ink xmlns:inkml="http://www.w3.org/2003/InkML">
  <inkml:definitions>
    <inkml:context xml:id="ctx0">
      <inkml:inkSource xml:id="inkSrc0">
        <inkml:traceFormat>
          <inkml:channel name="X" type="integer" max="2" min="-2" units="cm"/>
          <inkml:channel name="Y" type="integer" max="2" min="-2" units="cm"/>
        </inkml:traceFormat>
        <inkml:channelProperties>
          <inkml:channelProperty channel="X" name="resolution" value="1000" units="1/cm"/>
          <inkml:channelProperty channel="Y" name="resolution" value="1000" units="1/cm"/>
        </inkml:channelProperties>
      </inkml:inkSource>
      <inkml:timestamp xml:id="ts0" timeString="2025-10-12T10:30:13"/>
    </inkml:context>
    <inkml:brush xml:id="br0">
      <inkml:brushProperty name="width" value="0.3" units="cm"/>
      <inkml:brushProperty name="height" value="0.6" units="cm"/>
      <inkml:brushProperty name="color" value="#ef0c4d"/>
      <inkml:brushProperty name="tip" value="rectangle"/>
      <inkml:brushProperty name="rasterOp" value="maskPen"/>
    </inkml:brush>
  </inkml:definitions>
  <inkml:trace contextRef="#ctx0" brushRef="#br0">1 1,'74'3,"0"0,0 0,6 1,-4 0,6-4,-7 0,7 0,7 0,-33 0,-5 0,-4 0,-3 0,51 0,-33 0,38 0,-33 0,-17 0,1 0,33 0,6 0,-26 6,-8-5,-13 5,-2-6,-18 0,4 0,18 0,11 0,23 0,-23 0,28 0,-1 8,-30-7,0 0,24 6,5-7,-59 0,48 7,-32-5,9 5,14-7,-40 0,29 4,7 0,12-2,24 10,-32-11,-12 4,-21-5,10 0,-7 0,-16 0,16 0,7 0,-18 0,35 0,-37 0,14 0,-12 0,-5 0,45 0,-18 0,33 0,-31 0,39 0,-44 0,44 0,-53 0,3 0,-6 0,-15 0,5 0,-1 0,-7 0,11 0,-6 0,1 0,2 0,-3 0,0 0,4-4,-7 3,15-6,4 6,15-4,-3 5,19 0,-28 0,64-6,-63 5,34-5,-58 6,0 0,-3 0</inkml:trace>
</inkml:ink>
</file>

<file path=ppt/ink/ink3.xml><?xml version="1.0" encoding="utf-8"?>
<inkml:ink xmlns:inkml="http://www.w3.org/2003/InkML">
  <inkml:definitions>
    <inkml:context xml:id="ctx0">
      <inkml:inkSource xml:id="inkSrc0">
        <inkml:traceFormat>
          <inkml:channel name="X" type="integer" max="2" min="-2" units="cm"/>
          <inkml:channel name="Y" type="integer" max="2" min="-2" units="cm"/>
        </inkml:traceFormat>
        <inkml:channelProperties>
          <inkml:channelProperty channel="X" name="resolution" value="1000" units="1/cm"/>
          <inkml:channelProperty channel="Y" name="resolution" value="1000" units="1/cm"/>
        </inkml:channelProperties>
      </inkml:inkSource>
      <inkml:timestamp xml:id="ts0" timeString="2025-10-12T10:31:47"/>
    </inkml:context>
    <inkml:brush xml:id="br0">
      <inkml:brushProperty name="width" value="0.3" units="cm"/>
      <inkml:brushProperty name="height" value="0.6" units="cm"/>
      <inkml:brushProperty name="color" value="#ef0c4d"/>
      <inkml:brushProperty name="tip" value="rectangle"/>
      <inkml:brushProperty name="rasterOp" value="maskPen"/>
    </inkml:brush>
  </inkml:definitions>
  <inkml:trace contextRef="#ctx0" brushRef="#br0">0 58,'69'0,"0"0,0 0,31 0,-8 0,-34 0,-1 0,29 0,5 0,-3 4,0 1,8-4,-1 0,-5 4,-7-1,-26-4,-2 0,9 0,6 0,0 0,5 0,-2 0,11 0,1 0,-8 0,3 0,-11 0,28 0,-26 0,-21 0,18 0,-4 0,1 0,9 0,-5 6,-15-5,1 3,7-2,4-1,2-2,-4 1,2 0,22 0,-12 0,-36 0,14-3,-2-1,-21 2,41-6,-53 8,13 0,1 0,-8 0,9 0,28 0,15-8,-2 7,11-7,-44 8,34 0,-28 0,14 0,-33 0,10-6,-17 4,16-4,-25 6,14 0,-4 0,39-7,-14 5,16-6,-24 8,0 0,-8 0,53 0,-45 0,29 0,-48 0,0 0,2 0,6 0,10 0,4 0,-1 0,9 0,-19 0,8 0,-18 0,6 0,-12 0,5 0,-6 0,0 0,0 0,7 0,13 0,-3 0,21 0,-22 0,9 0,0 0,2 0,12 6,34-4,-14 3,-23-4,0-2,27 1,1 0,-1 0,1 7,-1-5,1 5,-1-7,1 0,-1 0,1 0,-1 0,12 0,-20 6,16-4,-18 3,-1-5,9 0,-20 0,20 0,-20 6,20-4,-19 4,-4-6,-2 6,-13-5,4 5,4-6,-14 0,7 0,-10 0,0 0,0 0,-1 0,45 8,-22-6,36 7,-22-9,-9 0,20 0,-20 6,20-5,-20 5,9-6,-11 6,-1-5,12 5,-9 0,20-4,-20 4,9-6,-11 0,-1 0,14 0,-11 0,11 0,-3 0,-7 0,18 0,-18 0,7 0,1 0,-8 0,7-6,-10-2,10 1,4-6,-1 11,-2-11,0 4,-9 2,20-7,-20 6,20 0,-20 1,9 1,-23 5,9-5,-19 2,7 3,1-4,3 5,21-7,-7 6,18-6,-18 1,8 4,-12-4,-10 6,-4 0,-16 0,-2 0,-6 0,6 0,2 0,17 0,-9 0,9 0,-11 0,0 0,-1 0,1 0,0 0,0 0,-1 0,12 0,3 0,-1 0,9 0,-19 0,1 0,-5 0,-6 0,20 0,-10 0,33 0,-19 0,20 0,-12 0,-12 0,9 0,-19 0,7 0,-10 0,-6 0,-2 0,0 0,2 0,17 6,2-5,23 5,-9 0,9-4,-12 4,1-6,-11 4,7-3,-18 3,19-4,-20 0,20 0,-19 0,7 0,1 0,3 0,10 0,1 6,11-4,-9 4,31 1,-45-5,8 6,-35-8,-4 0,8 0,-3 0,2 0,-3 3,0-2,10 2,-8-3,47 0,-39 0,68 0,-62 0,31 0,0 8,-31-6,47 11,-57-11,24 4,-32-6,4 0,-3 0,-2 0,13 0,-9 0,2 0,0 0,-6 0,7 0,-1 0,-2 0,19 0,-15 0,12 0,-17 0,-3-3,5 2,-4-3,5 1,-3 2,0-6,0 7,6-4,-8 4,4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8"/>
        <p:cNvGrpSpPr/>
        <p:nvPr/>
      </p:nvGrpSpPr>
      <p:grpSpPr>
        <a:xfrm>
          <a:off x="0" y="0"/>
          <a:ext cx="0" cy="0"/>
          <a:chOff x="0" y="0"/>
          <a:chExt cx="0" cy="0"/>
        </a:xfrm>
      </p:grpSpPr>
      <p:sp>
        <p:nvSpPr>
          <p:cNvPr id="99" name="Google Shape;99;g98abda3da0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98abda3da0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64"/>
        <p:cNvGrpSpPr/>
        <p:nvPr/>
      </p:nvGrpSpPr>
      <p:grpSpPr>
        <a:xfrm>
          <a:off x="0" y="0"/>
          <a:ext cx="0" cy="0"/>
          <a:chOff x="0" y="0"/>
          <a:chExt cx="0" cy="0"/>
        </a:xfrm>
      </p:grpSpPr>
      <p:sp>
        <p:nvSpPr>
          <p:cNvPr id="1165" name="Google Shape;1165;g982e39de32_4_24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6" name="Google Shape;1166;g982e39de32_4_24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64"/>
        <p:cNvGrpSpPr/>
        <p:nvPr/>
      </p:nvGrpSpPr>
      <p:grpSpPr>
        <a:xfrm>
          <a:off x="0" y="0"/>
          <a:ext cx="0" cy="0"/>
          <a:chOff x="0" y="0"/>
          <a:chExt cx="0" cy="0"/>
        </a:xfrm>
      </p:grpSpPr>
      <p:sp>
        <p:nvSpPr>
          <p:cNvPr id="1165" name="Google Shape;1165;g982e39de32_4_24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6" name="Google Shape;1166;g982e39de32_4_24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42"/>
        <p:cNvGrpSpPr/>
        <p:nvPr/>
      </p:nvGrpSpPr>
      <p:grpSpPr>
        <a:xfrm>
          <a:off x="0" y="0"/>
          <a:ext cx="0" cy="0"/>
          <a:chOff x="0" y="0"/>
          <a:chExt cx="0" cy="0"/>
        </a:xfrm>
      </p:grpSpPr>
      <p:sp>
        <p:nvSpPr>
          <p:cNvPr id="743" name="Google Shape;743;g982e39de32_4_14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4" name="Google Shape;744;g982e39de32_4_14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p:txBody>
      </p:sp>
      <p:sp>
        <p:nvSpPr>
          <p:cNvPr id="31" name="Google Shape;31;p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32"/>
        <p:cNvGrpSpPr/>
        <p:nvPr/>
      </p:nvGrpSpPr>
      <p:grpSpPr>
        <a:xfrm>
          <a:off x="0" y="0"/>
          <a:ext cx="0" cy="0"/>
          <a:chOff x="0" y="0"/>
          <a:chExt cx="0" cy="0"/>
        </a:xfrm>
      </p:grpSpPr>
      <p:sp>
        <p:nvSpPr>
          <p:cNvPr id="33" name="Google Shape;33;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p:txBody>
      </p:sp>
      <p:sp>
        <p:nvSpPr>
          <p:cNvPr id="35" name="Google Shape;35;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p:txBody>
      </p:sp>
      <p:sp>
        <p:nvSpPr>
          <p:cNvPr id="36" name="Google Shape;3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p:txBody>
      </p:sp>
      <p:sp>
        <p:nvSpPr>
          <p:cNvPr id="37" name="Google Shape;37;p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38"/>
        <p:cNvGrpSpPr/>
        <p:nvPr/>
      </p:nvGrpSpPr>
      <p:grpSpPr>
        <a:xfrm>
          <a:off x="0" y="0"/>
          <a:ext cx="0" cy="0"/>
          <a:chOff x="0" y="0"/>
          <a:chExt cx="0" cy="0"/>
        </a:xfrm>
      </p:grpSpPr>
      <p:sp>
        <p:nvSpPr>
          <p:cNvPr id="39" name="Google Shape;39;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600" lvl="0" indent="-304800">
              <a:lnSpc>
                <a:spcPct val="100000"/>
              </a:lnSpc>
              <a:spcBef>
                <a:spcPts val="0"/>
              </a:spcBef>
              <a:spcAft>
                <a:spcPts val="0"/>
              </a:spcAft>
              <a:buSzPts val="1800"/>
              <a:buNone/>
              <a:defRPr/>
            </a:lvl1pPr>
          </a:lstStyle>
          <a:p/>
        </p:txBody>
      </p:sp>
      <p:sp>
        <p:nvSpPr>
          <p:cNvPr id="40" name="Google Shape;40;p1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Big number">
  <p:cSld name="Big number">
    <p:spTree>
      <p:nvGrpSpPr>
        <p:cNvPr id="1" name="Shape 41"/>
        <p:cNvGrpSpPr/>
        <p:nvPr/>
      </p:nvGrpSpPr>
      <p:grpSpPr>
        <a:xfrm>
          <a:off x="0" y="0"/>
          <a:ext cx="0" cy="0"/>
          <a:chOff x="0" y="0"/>
          <a:chExt cx="0" cy="0"/>
        </a:xfrm>
      </p:grpSpPr>
      <p:sp>
        <p:nvSpPr>
          <p:cNvPr id="42" name="Google Shape;42;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3" name="Google Shape;43;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600" lvl="0" indent="-457200" algn="ctr">
              <a:spcBef>
                <a:spcPts val="0"/>
              </a:spcBef>
              <a:spcAft>
                <a:spcPts val="0"/>
              </a:spcAft>
              <a:buSzPts val="1800"/>
              <a:buChar char="●"/>
              <a:defRPr/>
            </a:lvl1pPr>
            <a:lvl2pPr marL="1219200" lvl="1" indent="-423545" algn="ctr">
              <a:spcBef>
                <a:spcPts val="2135"/>
              </a:spcBef>
              <a:spcAft>
                <a:spcPts val="0"/>
              </a:spcAft>
              <a:buSzPts val="1400"/>
              <a:buChar char="○"/>
              <a:defRPr/>
            </a:lvl2pPr>
            <a:lvl3pPr marL="1828800" lvl="2" indent="-423545" algn="ctr">
              <a:spcBef>
                <a:spcPts val="2135"/>
              </a:spcBef>
              <a:spcAft>
                <a:spcPts val="0"/>
              </a:spcAft>
              <a:buSzPts val="1400"/>
              <a:buChar char="■"/>
              <a:defRPr/>
            </a:lvl3pPr>
            <a:lvl4pPr marL="2438400" lvl="3" indent="-423545" algn="ctr">
              <a:spcBef>
                <a:spcPts val="2135"/>
              </a:spcBef>
              <a:spcAft>
                <a:spcPts val="0"/>
              </a:spcAft>
              <a:buSzPts val="1400"/>
              <a:buChar char="●"/>
              <a:defRPr/>
            </a:lvl4pPr>
            <a:lvl5pPr marL="3048000" lvl="4" indent="-423545" algn="ctr">
              <a:spcBef>
                <a:spcPts val="2135"/>
              </a:spcBef>
              <a:spcAft>
                <a:spcPts val="0"/>
              </a:spcAft>
              <a:buSzPts val="1400"/>
              <a:buChar char="○"/>
              <a:defRPr/>
            </a:lvl5pPr>
            <a:lvl6pPr marL="3657600" lvl="5" indent="-423545" algn="ctr">
              <a:spcBef>
                <a:spcPts val="2135"/>
              </a:spcBef>
              <a:spcAft>
                <a:spcPts val="0"/>
              </a:spcAft>
              <a:buSzPts val="1400"/>
              <a:buChar char="■"/>
              <a:defRPr/>
            </a:lvl6pPr>
            <a:lvl7pPr marL="4267200" lvl="6" indent="-423545" algn="ctr">
              <a:spcBef>
                <a:spcPts val="2135"/>
              </a:spcBef>
              <a:spcAft>
                <a:spcPts val="0"/>
              </a:spcAft>
              <a:buSzPts val="1400"/>
              <a:buChar char="●"/>
              <a:defRPr/>
            </a:lvl7pPr>
            <a:lvl8pPr marL="4876800" lvl="7" indent="-423545" algn="ctr">
              <a:spcBef>
                <a:spcPts val="2135"/>
              </a:spcBef>
              <a:spcAft>
                <a:spcPts val="0"/>
              </a:spcAft>
              <a:buSzPts val="1400"/>
              <a:buChar char="○"/>
              <a:defRPr/>
            </a:lvl8pPr>
            <a:lvl9pPr marL="5486400" lvl="8" indent="-423545" algn="ctr">
              <a:spcBef>
                <a:spcPts val="2135"/>
              </a:spcBef>
              <a:spcAft>
                <a:spcPts val="2135"/>
              </a:spcAft>
              <a:buSzPts val="1400"/>
              <a:buChar char="■"/>
              <a:defRPr/>
            </a:lvl9pPr>
          </a:lstStyle>
          <a:p/>
        </p:txBody>
      </p:sp>
      <p:sp>
        <p:nvSpPr>
          <p:cNvPr id="44" name="Google Shape;44;p1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showMasterSp="0" matchingName="Blank">
  <p:cSld name="Blank">
    <p:spTree>
      <p:nvGrpSpPr>
        <p:cNvPr id="1" name="Shape 45"/>
        <p:cNvGrpSpPr/>
        <p:nvPr/>
      </p:nvGrpSpPr>
      <p:grpSpPr>
        <a:xfrm>
          <a:off x="0" y="0"/>
          <a:ext cx="0" cy="0"/>
          <a:chOff x="0" y="0"/>
          <a:chExt cx="0" cy="0"/>
        </a:xfrm>
      </p:grpSpPr>
      <p:sp>
        <p:nvSpPr>
          <p:cNvPr id="46" name="Google Shape;46;p1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showMasterSp="0">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showMasterSp="0" matchingName="Risk Management Infographics">
  <p:cSld name="Risk Management Infographics">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902600" y="1909671"/>
            <a:ext cx="4386800" cy="23640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5865">
                <a:solidFill>
                  <a:schemeClr val="dk1"/>
                </a:solidFill>
              </a:defRPr>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p:txBody>
      </p:sp>
      <p:sp>
        <p:nvSpPr>
          <p:cNvPr id="10" name="Google Shape;10;p2"/>
          <p:cNvSpPr txBox="1">
            <a:spLocks noGrp="1"/>
          </p:cNvSpPr>
          <p:nvPr>
            <p:ph type="subTitle" idx="1"/>
          </p:nvPr>
        </p:nvSpPr>
        <p:spPr>
          <a:xfrm>
            <a:off x="4447200" y="4257929"/>
            <a:ext cx="3297600" cy="690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5"/>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showMasterSp="0" matchingName="Section header">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p:txBody>
      </p:sp>
      <p:sp>
        <p:nvSpPr>
          <p:cNvPr id="13" name="Google Shape;13;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0" matchingName="Title and body">
  <p:cSld name="Title and body">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947033" y="715533"/>
            <a:ext cx="10298000" cy="641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6" name="Google Shape;16;p4"/>
          <p:cNvSpPr txBox="1">
            <a:spLocks noGrp="1"/>
          </p:cNvSpPr>
          <p:nvPr>
            <p:ph type="body" idx="1"/>
          </p:nvPr>
        </p:nvSpPr>
        <p:spPr>
          <a:xfrm>
            <a:off x="947033" y="1536633"/>
            <a:ext cx="10298000" cy="46060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p:txBody>
      </p:sp>
      <p:sp>
        <p:nvSpPr>
          <p:cNvPr id="17" name="Google Shape;17;p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ColTx" showMasterSp="0" matchingName="Title and two columns">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947033" y="715533"/>
            <a:ext cx="10298000" cy="641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0" name="Google Shape;20;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p:txBody>
      </p:sp>
      <p:sp>
        <p:nvSpPr>
          <p:cNvPr id="21" name="Google Shape;21;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p:txBody>
      </p:sp>
      <p:sp>
        <p:nvSpPr>
          <p:cNvPr id="22" name="Google Shape;22;p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showMasterSp="0" matchingName="Title only">
  <p:cSld name="Title 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609633" y="546100"/>
            <a:ext cx="10972800" cy="42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sz="3600">
                <a:solidFill>
                  <a:schemeClr val="dk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One column text">
  <p:cSld name="One column text">
    <p:spTree>
      <p:nvGrpSpPr>
        <p:cNvPr id="1" name="Shape 25"/>
        <p:cNvGrpSpPr/>
        <p:nvPr/>
      </p:nvGrpSpPr>
      <p:grpSpPr>
        <a:xfrm>
          <a:off x="0" y="0"/>
          <a:ext cx="0" cy="0"/>
          <a:chOff x="0" y="0"/>
          <a:chExt cx="0" cy="0"/>
        </a:xfrm>
      </p:grpSpPr>
      <p:sp>
        <p:nvSpPr>
          <p:cNvPr id="26" name="Google Shape;26;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p:txBody>
      </p:sp>
      <p:sp>
        <p:nvSpPr>
          <p:cNvPr id="27" name="Google Shape;27;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600" lvl="0" indent="-406400">
              <a:spcBef>
                <a:spcPts val="0"/>
              </a:spcBef>
              <a:spcAft>
                <a:spcPts val="0"/>
              </a:spcAft>
              <a:buSzPts val="1200"/>
              <a:buChar char="●"/>
              <a:defRPr sz="1600"/>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p:txBody>
      </p:sp>
      <p:sp>
        <p:nvSpPr>
          <p:cNvPr id="28" name="Google Shape;28;p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slideLayout" Target="../slideLayouts/slideLayout11.xml"/><Relationship Id="rId7" Type="http://schemas.openxmlformats.org/officeDocument/2006/relationships/slideLayout" Target="../slideLayouts/slideLayout10.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3" Type="http://schemas.openxmlformats.org/officeDocument/2006/relationships/slideLayout" Target="../slideLayouts/slideLayout6.xml"/><Relationship Id="rId2" Type="http://schemas.openxmlformats.org/officeDocument/2006/relationships/slideLayout" Target="../slideLayouts/slideLayout5.xml"/><Relationship Id="rId12" Type="http://schemas.openxmlformats.org/officeDocument/2006/relationships/theme" Target="../theme/theme2.xml"/><Relationship Id="rId11" Type="http://schemas.openxmlformats.org/officeDocument/2006/relationships/slideLayout" Target="../slideLayouts/slideLayout14.xml"/><Relationship Id="rId10" Type="http://schemas.openxmlformats.org/officeDocument/2006/relationships/slideLayout" Target="../slideLayouts/slideLayout13.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6F5E9"/>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6F5E9"/>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47033" y="715533"/>
            <a:ext cx="10298000" cy="641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Fira Sans Extra Condensed Medium"/>
              <a:buNone/>
              <a:defRPr sz="2800">
                <a:solidFill>
                  <a:schemeClr val="dk1"/>
                </a:solidFill>
                <a:latin typeface="Fira Sans Extra Condensed Medium"/>
                <a:ea typeface="Fira Sans Extra Condensed Medium"/>
                <a:cs typeface="Fira Sans Extra Condensed Medium"/>
                <a:sym typeface="Fira Sans Extra Condensed Medium"/>
              </a:defRPr>
            </a:lvl1pPr>
            <a:lvl2pPr lvl="1">
              <a:spcBef>
                <a:spcPts val="0"/>
              </a:spcBef>
              <a:spcAft>
                <a:spcPts val="0"/>
              </a:spcAft>
              <a:buClr>
                <a:schemeClr val="dk1"/>
              </a:buClr>
              <a:buSzPts val="2800"/>
              <a:buFont typeface="Fira Sans Extra Condensed Medium"/>
              <a:buNone/>
              <a:defRPr sz="2800">
                <a:solidFill>
                  <a:schemeClr val="dk1"/>
                </a:solidFill>
                <a:latin typeface="Fira Sans Extra Condensed Medium"/>
                <a:ea typeface="Fira Sans Extra Condensed Medium"/>
                <a:cs typeface="Fira Sans Extra Condensed Medium"/>
                <a:sym typeface="Fira Sans Extra Condensed Medium"/>
              </a:defRPr>
            </a:lvl2pPr>
            <a:lvl3pPr lvl="2">
              <a:spcBef>
                <a:spcPts val="0"/>
              </a:spcBef>
              <a:spcAft>
                <a:spcPts val="0"/>
              </a:spcAft>
              <a:buClr>
                <a:schemeClr val="dk1"/>
              </a:buClr>
              <a:buSzPts val="2800"/>
              <a:buFont typeface="Fira Sans Extra Condensed Medium"/>
              <a:buNone/>
              <a:defRPr sz="2800">
                <a:solidFill>
                  <a:schemeClr val="dk1"/>
                </a:solidFill>
                <a:latin typeface="Fira Sans Extra Condensed Medium"/>
                <a:ea typeface="Fira Sans Extra Condensed Medium"/>
                <a:cs typeface="Fira Sans Extra Condensed Medium"/>
                <a:sym typeface="Fira Sans Extra Condensed Medium"/>
              </a:defRPr>
            </a:lvl3pPr>
            <a:lvl4pPr lvl="3">
              <a:spcBef>
                <a:spcPts val="0"/>
              </a:spcBef>
              <a:spcAft>
                <a:spcPts val="0"/>
              </a:spcAft>
              <a:buClr>
                <a:schemeClr val="dk1"/>
              </a:buClr>
              <a:buSzPts val="2800"/>
              <a:buFont typeface="Fira Sans Extra Condensed Medium"/>
              <a:buNone/>
              <a:defRPr sz="2800">
                <a:solidFill>
                  <a:schemeClr val="dk1"/>
                </a:solidFill>
                <a:latin typeface="Fira Sans Extra Condensed Medium"/>
                <a:ea typeface="Fira Sans Extra Condensed Medium"/>
                <a:cs typeface="Fira Sans Extra Condensed Medium"/>
                <a:sym typeface="Fira Sans Extra Condensed Medium"/>
              </a:defRPr>
            </a:lvl4pPr>
            <a:lvl5pPr lvl="4">
              <a:spcBef>
                <a:spcPts val="0"/>
              </a:spcBef>
              <a:spcAft>
                <a:spcPts val="0"/>
              </a:spcAft>
              <a:buClr>
                <a:schemeClr val="dk1"/>
              </a:buClr>
              <a:buSzPts val="2800"/>
              <a:buFont typeface="Fira Sans Extra Condensed Medium"/>
              <a:buNone/>
              <a:defRPr sz="2800">
                <a:solidFill>
                  <a:schemeClr val="dk1"/>
                </a:solidFill>
                <a:latin typeface="Fira Sans Extra Condensed Medium"/>
                <a:ea typeface="Fira Sans Extra Condensed Medium"/>
                <a:cs typeface="Fira Sans Extra Condensed Medium"/>
                <a:sym typeface="Fira Sans Extra Condensed Medium"/>
              </a:defRPr>
            </a:lvl5pPr>
            <a:lvl6pPr lvl="5">
              <a:spcBef>
                <a:spcPts val="0"/>
              </a:spcBef>
              <a:spcAft>
                <a:spcPts val="0"/>
              </a:spcAft>
              <a:buClr>
                <a:schemeClr val="dk1"/>
              </a:buClr>
              <a:buSzPts val="2800"/>
              <a:buFont typeface="Fira Sans Extra Condensed Medium"/>
              <a:buNone/>
              <a:defRPr sz="2800">
                <a:solidFill>
                  <a:schemeClr val="dk1"/>
                </a:solidFill>
                <a:latin typeface="Fira Sans Extra Condensed Medium"/>
                <a:ea typeface="Fira Sans Extra Condensed Medium"/>
                <a:cs typeface="Fira Sans Extra Condensed Medium"/>
                <a:sym typeface="Fira Sans Extra Condensed Medium"/>
              </a:defRPr>
            </a:lvl6pPr>
            <a:lvl7pPr lvl="6">
              <a:spcBef>
                <a:spcPts val="0"/>
              </a:spcBef>
              <a:spcAft>
                <a:spcPts val="0"/>
              </a:spcAft>
              <a:buClr>
                <a:schemeClr val="dk1"/>
              </a:buClr>
              <a:buSzPts val="2800"/>
              <a:buFont typeface="Fira Sans Extra Condensed Medium"/>
              <a:buNone/>
              <a:defRPr sz="2800">
                <a:solidFill>
                  <a:schemeClr val="dk1"/>
                </a:solidFill>
                <a:latin typeface="Fira Sans Extra Condensed Medium"/>
                <a:ea typeface="Fira Sans Extra Condensed Medium"/>
                <a:cs typeface="Fira Sans Extra Condensed Medium"/>
                <a:sym typeface="Fira Sans Extra Condensed Medium"/>
              </a:defRPr>
            </a:lvl7pPr>
            <a:lvl8pPr lvl="7">
              <a:spcBef>
                <a:spcPts val="0"/>
              </a:spcBef>
              <a:spcAft>
                <a:spcPts val="0"/>
              </a:spcAft>
              <a:buClr>
                <a:schemeClr val="dk1"/>
              </a:buClr>
              <a:buSzPts val="2800"/>
              <a:buFont typeface="Fira Sans Extra Condensed Medium"/>
              <a:buNone/>
              <a:defRPr sz="2800">
                <a:solidFill>
                  <a:schemeClr val="dk1"/>
                </a:solidFill>
                <a:latin typeface="Fira Sans Extra Condensed Medium"/>
                <a:ea typeface="Fira Sans Extra Condensed Medium"/>
                <a:cs typeface="Fira Sans Extra Condensed Medium"/>
                <a:sym typeface="Fira Sans Extra Condensed Medium"/>
              </a:defRPr>
            </a:lvl8pPr>
            <a:lvl9pPr lvl="8">
              <a:spcBef>
                <a:spcPts val="0"/>
              </a:spcBef>
              <a:spcAft>
                <a:spcPts val="0"/>
              </a:spcAft>
              <a:buClr>
                <a:schemeClr val="dk1"/>
              </a:buClr>
              <a:buSzPts val="2800"/>
              <a:buFont typeface="Fira Sans Extra Condensed Medium"/>
              <a:buNone/>
              <a:defRPr sz="2800">
                <a:solidFill>
                  <a:schemeClr val="dk1"/>
                </a:solidFill>
                <a:latin typeface="Fira Sans Extra Condensed Medium"/>
                <a:ea typeface="Fira Sans Extra Condensed Medium"/>
                <a:cs typeface="Fira Sans Extra Condensed Medium"/>
                <a:sym typeface="Fira Sans Extra Condensed Medium"/>
              </a:defRPr>
            </a:lvl9pPr>
          </a:lstStyle>
          <a:p/>
        </p:txBody>
      </p:sp>
      <p:sp>
        <p:nvSpPr>
          <p:cNvPr id="7" name="Google Shape;7;p1"/>
          <p:cNvSpPr txBox="1">
            <a:spLocks noGrp="1"/>
          </p:cNvSpPr>
          <p:nvPr>
            <p:ph type="body" idx="1"/>
          </p:nvPr>
        </p:nvSpPr>
        <p:spPr>
          <a:xfrm>
            <a:off x="947033" y="1536633"/>
            <a:ext cx="10298000" cy="46060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Roboto" panose="02000000000000000000"/>
              <a:buChar char="●"/>
              <a:defRPr sz="1800">
                <a:solidFill>
                  <a:schemeClr val="dk1"/>
                </a:solidFill>
                <a:latin typeface="Roboto" panose="02000000000000000000"/>
                <a:ea typeface="Roboto" panose="02000000000000000000"/>
                <a:cs typeface="Roboto" panose="02000000000000000000"/>
                <a:sym typeface="Roboto" panose="02000000000000000000"/>
              </a:defRPr>
            </a:lvl1pPr>
            <a:lvl2pPr marL="914400" lvl="1" indent="-317500">
              <a:lnSpc>
                <a:spcPct val="115000"/>
              </a:lnSpc>
              <a:spcBef>
                <a:spcPts val="1600"/>
              </a:spcBef>
              <a:spcAft>
                <a:spcPts val="0"/>
              </a:spcAft>
              <a:buClr>
                <a:schemeClr val="dk1"/>
              </a:buClr>
              <a:buSzPts val="1400"/>
              <a:buFont typeface="Roboto" panose="02000000000000000000"/>
              <a:buChar char="○"/>
              <a:defRPr>
                <a:solidFill>
                  <a:schemeClr val="dk1"/>
                </a:solidFill>
                <a:latin typeface="Roboto" panose="02000000000000000000"/>
                <a:ea typeface="Roboto" panose="02000000000000000000"/>
                <a:cs typeface="Roboto" panose="02000000000000000000"/>
                <a:sym typeface="Roboto" panose="02000000000000000000"/>
              </a:defRPr>
            </a:lvl2pPr>
            <a:lvl3pPr marL="1371600" lvl="2" indent="-317500">
              <a:lnSpc>
                <a:spcPct val="115000"/>
              </a:lnSpc>
              <a:spcBef>
                <a:spcPts val="1600"/>
              </a:spcBef>
              <a:spcAft>
                <a:spcPts val="0"/>
              </a:spcAft>
              <a:buClr>
                <a:schemeClr val="dk1"/>
              </a:buClr>
              <a:buSzPts val="1400"/>
              <a:buFont typeface="Roboto" panose="02000000000000000000"/>
              <a:buChar char="■"/>
              <a:defRPr>
                <a:solidFill>
                  <a:schemeClr val="dk1"/>
                </a:solidFill>
                <a:latin typeface="Roboto" panose="02000000000000000000"/>
                <a:ea typeface="Roboto" panose="02000000000000000000"/>
                <a:cs typeface="Roboto" panose="02000000000000000000"/>
                <a:sym typeface="Roboto" panose="02000000000000000000"/>
              </a:defRPr>
            </a:lvl3pPr>
            <a:lvl4pPr marL="1828800" lvl="3" indent="-317500">
              <a:lnSpc>
                <a:spcPct val="115000"/>
              </a:lnSpc>
              <a:spcBef>
                <a:spcPts val="1600"/>
              </a:spcBef>
              <a:spcAft>
                <a:spcPts val="0"/>
              </a:spcAft>
              <a:buClr>
                <a:schemeClr val="dk1"/>
              </a:buClr>
              <a:buSzPts val="1400"/>
              <a:buFont typeface="Roboto" panose="02000000000000000000"/>
              <a:buChar char="●"/>
              <a:defRPr>
                <a:solidFill>
                  <a:schemeClr val="dk1"/>
                </a:solidFill>
                <a:latin typeface="Roboto" panose="02000000000000000000"/>
                <a:ea typeface="Roboto" panose="02000000000000000000"/>
                <a:cs typeface="Roboto" panose="02000000000000000000"/>
                <a:sym typeface="Roboto" panose="02000000000000000000"/>
              </a:defRPr>
            </a:lvl4pPr>
            <a:lvl5pPr marL="2286000" lvl="4" indent="-317500">
              <a:lnSpc>
                <a:spcPct val="115000"/>
              </a:lnSpc>
              <a:spcBef>
                <a:spcPts val="1600"/>
              </a:spcBef>
              <a:spcAft>
                <a:spcPts val="0"/>
              </a:spcAft>
              <a:buClr>
                <a:schemeClr val="dk1"/>
              </a:buClr>
              <a:buSzPts val="1400"/>
              <a:buFont typeface="Roboto" panose="02000000000000000000"/>
              <a:buChar char="○"/>
              <a:defRPr>
                <a:solidFill>
                  <a:schemeClr val="dk1"/>
                </a:solidFill>
                <a:latin typeface="Roboto" panose="02000000000000000000"/>
                <a:ea typeface="Roboto" panose="02000000000000000000"/>
                <a:cs typeface="Roboto" panose="02000000000000000000"/>
                <a:sym typeface="Roboto" panose="02000000000000000000"/>
              </a:defRPr>
            </a:lvl5pPr>
            <a:lvl6pPr marL="2743200" lvl="5" indent="-317500">
              <a:lnSpc>
                <a:spcPct val="115000"/>
              </a:lnSpc>
              <a:spcBef>
                <a:spcPts val="1600"/>
              </a:spcBef>
              <a:spcAft>
                <a:spcPts val="0"/>
              </a:spcAft>
              <a:buClr>
                <a:schemeClr val="dk1"/>
              </a:buClr>
              <a:buSzPts val="1400"/>
              <a:buFont typeface="Roboto" panose="02000000000000000000"/>
              <a:buChar char="■"/>
              <a:defRPr>
                <a:solidFill>
                  <a:schemeClr val="dk1"/>
                </a:solidFill>
                <a:latin typeface="Roboto" panose="02000000000000000000"/>
                <a:ea typeface="Roboto" panose="02000000000000000000"/>
                <a:cs typeface="Roboto" panose="02000000000000000000"/>
                <a:sym typeface="Roboto" panose="02000000000000000000"/>
              </a:defRPr>
            </a:lvl6pPr>
            <a:lvl7pPr marL="3200400" lvl="6" indent="-317500">
              <a:lnSpc>
                <a:spcPct val="115000"/>
              </a:lnSpc>
              <a:spcBef>
                <a:spcPts val="1600"/>
              </a:spcBef>
              <a:spcAft>
                <a:spcPts val="0"/>
              </a:spcAft>
              <a:buClr>
                <a:schemeClr val="dk1"/>
              </a:buClr>
              <a:buSzPts val="1400"/>
              <a:buFont typeface="Roboto" panose="02000000000000000000"/>
              <a:buChar char="●"/>
              <a:defRPr>
                <a:solidFill>
                  <a:schemeClr val="dk1"/>
                </a:solidFill>
                <a:latin typeface="Roboto" panose="02000000000000000000"/>
                <a:ea typeface="Roboto" panose="02000000000000000000"/>
                <a:cs typeface="Roboto" panose="02000000000000000000"/>
                <a:sym typeface="Roboto" panose="02000000000000000000"/>
              </a:defRPr>
            </a:lvl7pPr>
            <a:lvl8pPr marL="3657600" lvl="7" indent="-317500">
              <a:lnSpc>
                <a:spcPct val="115000"/>
              </a:lnSpc>
              <a:spcBef>
                <a:spcPts val="1600"/>
              </a:spcBef>
              <a:spcAft>
                <a:spcPts val="0"/>
              </a:spcAft>
              <a:buClr>
                <a:schemeClr val="dk1"/>
              </a:buClr>
              <a:buSzPts val="1400"/>
              <a:buFont typeface="Roboto" panose="02000000000000000000"/>
              <a:buChar char="○"/>
              <a:defRPr>
                <a:solidFill>
                  <a:schemeClr val="dk1"/>
                </a:solidFill>
                <a:latin typeface="Roboto" panose="02000000000000000000"/>
                <a:ea typeface="Roboto" panose="02000000000000000000"/>
                <a:cs typeface="Roboto" panose="02000000000000000000"/>
                <a:sym typeface="Roboto" panose="02000000000000000000"/>
              </a:defRPr>
            </a:lvl8pPr>
            <a:lvl9pPr marL="4114800" lvl="8" indent="-317500">
              <a:lnSpc>
                <a:spcPct val="115000"/>
              </a:lnSpc>
              <a:spcBef>
                <a:spcPts val="1600"/>
              </a:spcBef>
              <a:spcAft>
                <a:spcPts val="1600"/>
              </a:spcAft>
              <a:buClr>
                <a:schemeClr val="dk1"/>
              </a:buClr>
              <a:buSzPts val="1400"/>
              <a:buFont typeface="Roboto" panose="02000000000000000000"/>
              <a:buChar char="■"/>
              <a:defRPr>
                <a:solidFill>
                  <a:schemeClr val="dk1"/>
                </a:solidFill>
                <a:latin typeface="Roboto" panose="02000000000000000000"/>
                <a:ea typeface="Roboto" panose="02000000000000000000"/>
                <a:cs typeface="Roboto" panose="02000000000000000000"/>
                <a:sym typeface="Roboto" panose="02000000000000000000"/>
              </a:defRPr>
            </a:lvl9pPr>
          </a:lstStyle>
          <a:p/>
        </p:txBody>
      </p:sp>
    </p:spTree>
  </p:cSld>
  <p:clrMap bg1="lt1" tx1="dk1" bg2="dk2" tx2="lt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5.xml"/><Relationship Id="rId2" Type="http://schemas.openxmlformats.org/officeDocument/2006/relationships/image" Target="../media/image2.jpeg"/><Relationship Id="rId1" Type="http://schemas.openxmlformats.org/officeDocument/2006/relationships/image" Target="../media/image12.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6.xml"/><Relationship Id="rId2" Type="http://schemas.openxmlformats.org/officeDocument/2006/relationships/image" Target="../media/image2.jpeg"/><Relationship Id="rId1" Type="http://schemas.openxmlformats.org/officeDocument/2006/relationships/image" Target="../media/image12.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7.xml"/><Relationship Id="rId2" Type="http://schemas.openxmlformats.org/officeDocument/2006/relationships/image" Target="../media/image2.jpeg"/><Relationship Id="rId1" Type="http://schemas.openxmlformats.org/officeDocument/2006/relationships/image" Target="../media/image13.jpe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8.xml"/><Relationship Id="rId3" Type="http://schemas.openxmlformats.org/officeDocument/2006/relationships/image" Target="../media/image2.jpeg"/><Relationship Id="rId2" Type="http://schemas.openxmlformats.org/officeDocument/2006/relationships/image" Target="../media/image15.jpeg"/><Relationship Id="rId1" Type="http://schemas.openxmlformats.org/officeDocument/2006/relationships/image" Target="../media/image14.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9.xml"/><Relationship Id="rId3" Type="http://schemas.openxmlformats.org/officeDocument/2006/relationships/image" Target="../media/image2.jpeg"/><Relationship Id="rId2" Type="http://schemas.openxmlformats.org/officeDocument/2006/relationships/image" Target="../media/image16.jpeg"/><Relationship Id="rId1" Type="http://schemas.openxmlformats.org/officeDocument/2006/relationships/image" Target="../media/image14.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0.xml"/><Relationship Id="rId3" Type="http://schemas.openxmlformats.org/officeDocument/2006/relationships/image" Target="../media/image2.jpeg"/><Relationship Id="rId2" Type="http://schemas.openxmlformats.org/officeDocument/2006/relationships/image" Target="../media/image17.jpeg"/><Relationship Id="rId1" Type="http://schemas.openxmlformats.org/officeDocument/2006/relationships/image" Target="../media/image14.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1.xml"/><Relationship Id="rId2" Type="http://schemas.openxmlformats.org/officeDocument/2006/relationships/image" Target="../media/image2.jpeg"/><Relationship Id="rId1"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xml"/><Relationship Id="rId1" Type="http://schemas.openxmlformats.org/officeDocument/2006/relationships/image" Target="../media/image2.jpe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8.xml"/><Relationship Id="rId2" Type="http://schemas.openxmlformats.org/officeDocument/2006/relationships/image" Target="../media/image2.jpeg"/><Relationship Id="rId1"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xml"/><Relationship Id="rId1" Type="http://schemas.openxmlformats.org/officeDocument/2006/relationships/image" Target="../media/image2.jpe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xml"/><Relationship Id="rId3" Type="http://schemas.openxmlformats.org/officeDocument/2006/relationships/image" Target="../media/image2.jpeg"/><Relationship Id="rId2" Type="http://schemas.microsoft.com/office/2007/relationships/hdphoto" Target="../media/image5.wdp"/><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3.xml"/><Relationship Id="rId3" Type="http://schemas.openxmlformats.org/officeDocument/2006/relationships/image" Target="../media/image2.jpeg"/><Relationship Id="rId2" Type="http://schemas.microsoft.com/office/2007/relationships/hdphoto" Target="../media/image5.wdp"/><Relationship Id="rId1" Type="http://schemas.openxmlformats.org/officeDocument/2006/relationships/image" Target="../media/image4.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8.xml"/><Relationship Id="rId2" Type="http://schemas.openxmlformats.org/officeDocument/2006/relationships/image" Target="../media/image2.jpeg"/><Relationship Id="rId1" Type="http://schemas.openxmlformats.org/officeDocument/2006/relationships/image" Target="../media/image13.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2.jpeg"/><Relationship Id="rId1" Type="http://schemas.openxmlformats.org/officeDocument/2006/relationships/image" Target="../media/image19.jpe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4.xml"/><Relationship Id="rId2" Type="http://schemas.openxmlformats.org/officeDocument/2006/relationships/image" Target="../media/image2.jpeg"/><Relationship Id="rId1" Type="http://schemas.openxmlformats.org/officeDocument/2006/relationships/image" Target="../media/image20.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5.xml"/><Relationship Id="rId2" Type="http://schemas.microsoft.com/office/2007/relationships/hdphoto" Target="../media/image5.wdp"/><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2.xml"/><Relationship Id="rId3" Type="http://schemas.openxmlformats.org/officeDocument/2006/relationships/image" Target="../media/image2.jpeg"/><Relationship Id="rId2" Type="http://schemas.microsoft.com/office/2007/relationships/hdphoto" Target="../media/image5.wdp"/><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2.jpeg"/><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customXml" Target="../ink/ink3.xml"/><Relationship Id="rId4" Type="http://schemas.openxmlformats.org/officeDocument/2006/relationships/image" Target="../media/image7.png"/><Relationship Id="rId3" Type="http://schemas.openxmlformats.org/officeDocument/2006/relationships/customXml" Target="../ink/ink2.xml"/><Relationship Id="rId2" Type="http://schemas.openxmlformats.org/officeDocument/2006/relationships/image" Target="../media/image6.png"/><Relationship Id="rId1" Type="http://schemas.openxmlformats.org/officeDocument/2006/relationships/customXml" Target="../ink/ink1.xml"/></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3.xml"/><Relationship Id="rId3" Type="http://schemas.openxmlformats.org/officeDocument/2006/relationships/image" Target="../media/image2.jpeg"/><Relationship Id="rId2" Type="http://schemas.microsoft.com/office/2007/relationships/hdphoto" Target="../media/image5.wdp"/><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jpeg"/><Relationship Id="rId1" Type="http://schemas.openxmlformats.org/officeDocument/2006/relationships/image" Target="../media/image10.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4.xml"/><Relationship Id="rId3" Type="http://schemas.openxmlformats.org/officeDocument/2006/relationships/image" Target="../media/image2.jpeg"/><Relationship Id="rId2" Type="http://schemas.microsoft.com/office/2007/relationships/hdphoto" Target="../media/image5.wdp"/><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8.xml"/><Relationship Id="rId2" Type="http://schemas.openxmlformats.org/officeDocument/2006/relationships/image" Target="../media/image2.jpeg"/><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pic>
        <p:nvPicPr>
          <p:cNvPr id="5125" name="图片 1" descr="qrcode_for_gh_3a435f224ccf_1280"/>
          <p:cNvPicPr>
            <a:picLocks noChangeAspect="1"/>
          </p:cNvPicPr>
          <p:nvPr/>
        </p:nvPicPr>
        <p:blipFill>
          <a:blip r:embed="rId3"/>
          <a:stretch>
            <a:fillRect/>
          </a:stretch>
        </p:blipFill>
        <p:spPr>
          <a:xfrm>
            <a:off x="7927975" y="2717800"/>
            <a:ext cx="3109913" cy="3108325"/>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463902"/>
            <a:ext cx="1817225" cy="406265"/>
          </a:xfrm>
          <a:prstGeom prst="rect">
            <a:avLst/>
          </a:prstGeom>
          <a:solidFill>
            <a:srgbClr val="50584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EC7C4F"/>
              </a:solidFill>
              <a:effectLst/>
              <a:uLnTx/>
              <a:uFillTx/>
              <a:latin typeface="Arial" panose="020B0604020202020204"/>
              <a:ea typeface="宋体" panose="02010600030101010101" pitchFamily="2" charset="-122"/>
              <a:cs typeface="+mn-cs"/>
            </a:endParaRPr>
          </a:p>
        </p:txBody>
      </p:sp>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9729" y="1064123"/>
            <a:ext cx="1697766" cy="894534"/>
          </a:xfrm>
          <a:prstGeom prst="rect">
            <a:avLst/>
          </a:prstGeom>
        </p:spPr>
      </p:pic>
      <p:sp>
        <p:nvSpPr>
          <p:cNvPr id="9" name="文本框 8"/>
          <p:cNvSpPr txBox="1"/>
          <p:nvPr/>
        </p:nvSpPr>
        <p:spPr>
          <a:xfrm>
            <a:off x="317745" y="405424"/>
            <a:ext cx="1281120" cy="523220"/>
          </a:xfrm>
          <a:prstGeom prst="rect">
            <a:avLst/>
          </a:prstGeom>
          <a:noFill/>
        </p:spPr>
        <p:txBody>
          <a:bodyPr wrap="none" rtlCol="0">
            <a:spAutoFit/>
          </a:bodyPr>
          <a:lstStyle/>
          <a:p>
            <a:r>
              <a:rPr kumimoji="1" lang="en-US" altLang="zh-CN" sz="2800" b="1" dirty="0">
                <a:solidFill>
                  <a:schemeClr val="bg1"/>
                </a:solidFill>
                <a:latin typeface="Times New Roman" panose="02020603050405020304" pitchFamily="18" charset="0"/>
                <a:cs typeface="Times New Roman" panose="02020603050405020304" pitchFamily="18" charset="0"/>
              </a:rPr>
              <a:t>Para.2 </a:t>
            </a:r>
            <a:endParaRPr kumimoji="1" lang="zh-CN" altLang="en-US" sz="2800" b="1" dirty="0">
              <a:solidFill>
                <a:schemeClr val="bg1"/>
              </a:solidFill>
              <a:latin typeface="Times New Roman" panose="02020603050405020304" pitchFamily="18" charset="0"/>
              <a:cs typeface="Times New Roman" panose="02020603050405020304" pitchFamily="18" charset="0"/>
            </a:endParaRPr>
          </a:p>
        </p:txBody>
      </p:sp>
      <p:sp>
        <p:nvSpPr>
          <p:cNvPr id="10" name="左大括号 9"/>
          <p:cNvSpPr/>
          <p:nvPr/>
        </p:nvSpPr>
        <p:spPr>
          <a:xfrm>
            <a:off x="1900352" y="261258"/>
            <a:ext cx="393961" cy="1175657"/>
          </a:xfrm>
          <a:custGeom>
            <a:avLst/>
            <a:gdLst>
              <a:gd name="connsiteX0" fmla="*/ 393961 w 393961"/>
              <a:gd name="connsiteY0" fmla="*/ 1175657 h 1175657"/>
              <a:gd name="connsiteX1" fmla="*/ 196980 w 393961"/>
              <a:gd name="connsiteY1" fmla="*/ 1142828 h 1175657"/>
              <a:gd name="connsiteX2" fmla="*/ 196981 w 393961"/>
              <a:gd name="connsiteY2" fmla="*/ 620657 h 1175657"/>
              <a:gd name="connsiteX3" fmla="*/ 0 w 393961"/>
              <a:gd name="connsiteY3" fmla="*/ 587828 h 1175657"/>
              <a:gd name="connsiteX4" fmla="*/ 196981 w 393961"/>
              <a:gd name="connsiteY4" fmla="*/ 554999 h 1175657"/>
              <a:gd name="connsiteX5" fmla="*/ 196981 w 393961"/>
              <a:gd name="connsiteY5" fmla="*/ 32829 h 1175657"/>
              <a:gd name="connsiteX6" fmla="*/ 393962 w 393961"/>
              <a:gd name="connsiteY6" fmla="*/ 0 h 1175657"/>
              <a:gd name="connsiteX7" fmla="*/ 393961 w 393961"/>
              <a:gd name="connsiteY7" fmla="*/ 1175657 h 1175657"/>
              <a:gd name="connsiteX0-1" fmla="*/ 393961 w 393961"/>
              <a:gd name="connsiteY0-2" fmla="*/ 1175657 h 1175657"/>
              <a:gd name="connsiteX1-3" fmla="*/ 196980 w 393961"/>
              <a:gd name="connsiteY1-4" fmla="*/ 1142828 h 1175657"/>
              <a:gd name="connsiteX2-5" fmla="*/ 196981 w 393961"/>
              <a:gd name="connsiteY2-6" fmla="*/ 620657 h 1175657"/>
              <a:gd name="connsiteX3-7" fmla="*/ 0 w 393961"/>
              <a:gd name="connsiteY3-8" fmla="*/ 587828 h 1175657"/>
              <a:gd name="connsiteX4-9" fmla="*/ 196981 w 393961"/>
              <a:gd name="connsiteY4-10" fmla="*/ 554999 h 1175657"/>
              <a:gd name="connsiteX5-11" fmla="*/ 196981 w 393961"/>
              <a:gd name="connsiteY5-12" fmla="*/ 32829 h 1175657"/>
              <a:gd name="connsiteX6-13" fmla="*/ 393962 w 393961"/>
              <a:gd name="connsiteY6-14" fmla="*/ 0 h 117565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393961" h="1175657" stroke="0" extrusionOk="0">
                <a:moveTo>
                  <a:pt x="393961" y="1175657"/>
                </a:moveTo>
                <a:cubicBezTo>
                  <a:pt x="285185" y="1180200"/>
                  <a:pt x="196972" y="1161560"/>
                  <a:pt x="196980" y="1142828"/>
                </a:cubicBezTo>
                <a:cubicBezTo>
                  <a:pt x="193533" y="966503"/>
                  <a:pt x="180470" y="775333"/>
                  <a:pt x="196981" y="620657"/>
                </a:cubicBezTo>
                <a:cubicBezTo>
                  <a:pt x="209081" y="616784"/>
                  <a:pt x="107887" y="604832"/>
                  <a:pt x="0" y="587828"/>
                </a:cubicBezTo>
                <a:cubicBezTo>
                  <a:pt x="113510" y="586206"/>
                  <a:pt x="200873" y="573818"/>
                  <a:pt x="196981" y="554999"/>
                </a:cubicBezTo>
                <a:cubicBezTo>
                  <a:pt x="161880" y="299775"/>
                  <a:pt x="241825" y="254501"/>
                  <a:pt x="196981" y="32829"/>
                </a:cubicBezTo>
                <a:cubicBezTo>
                  <a:pt x="199298" y="7996"/>
                  <a:pt x="261644" y="5337"/>
                  <a:pt x="393962" y="0"/>
                </a:cubicBezTo>
                <a:cubicBezTo>
                  <a:pt x="321546" y="480384"/>
                  <a:pt x="454618" y="772754"/>
                  <a:pt x="393961" y="1175657"/>
                </a:cubicBezTo>
                <a:close/>
              </a:path>
              <a:path w="393961" h="1175657" fill="none" extrusionOk="0">
                <a:moveTo>
                  <a:pt x="393961" y="1175657"/>
                </a:moveTo>
                <a:cubicBezTo>
                  <a:pt x="284184" y="1175821"/>
                  <a:pt x="199877" y="1163084"/>
                  <a:pt x="196980" y="1142828"/>
                </a:cubicBezTo>
                <a:cubicBezTo>
                  <a:pt x="219241" y="953001"/>
                  <a:pt x="187474" y="800543"/>
                  <a:pt x="196981" y="620657"/>
                </a:cubicBezTo>
                <a:cubicBezTo>
                  <a:pt x="210766" y="599473"/>
                  <a:pt x="125439" y="605089"/>
                  <a:pt x="0" y="587828"/>
                </a:cubicBezTo>
                <a:cubicBezTo>
                  <a:pt x="109995" y="587271"/>
                  <a:pt x="193565" y="572501"/>
                  <a:pt x="196981" y="554999"/>
                </a:cubicBezTo>
                <a:cubicBezTo>
                  <a:pt x="179143" y="380660"/>
                  <a:pt x="245261" y="160426"/>
                  <a:pt x="196981" y="32829"/>
                </a:cubicBezTo>
                <a:cubicBezTo>
                  <a:pt x="179063" y="30980"/>
                  <a:pt x="273182" y="-14683"/>
                  <a:pt x="393962" y="0"/>
                </a:cubicBezTo>
              </a:path>
              <a:path w="393961" h="1175657" fill="none" stroke="0" extrusionOk="0">
                <a:moveTo>
                  <a:pt x="393961" y="1175657"/>
                </a:moveTo>
                <a:cubicBezTo>
                  <a:pt x="280155" y="1174873"/>
                  <a:pt x="197330" y="1158752"/>
                  <a:pt x="196980" y="1142828"/>
                </a:cubicBezTo>
                <a:cubicBezTo>
                  <a:pt x="185019" y="1014859"/>
                  <a:pt x="173053" y="808290"/>
                  <a:pt x="196981" y="620657"/>
                </a:cubicBezTo>
                <a:cubicBezTo>
                  <a:pt x="176077" y="587572"/>
                  <a:pt x="98950" y="604711"/>
                  <a:pt x="0" y="587828"/>
                </a:cubicBezTo>
                <a:cubicBezTo>
                  <a:pt x="111741" y="583768"/>
                  <a:pt x="196743" y="574666"/>
                  <a:pt x="196981" y="554999"/>
                </a:cubicBezTo>
                <a:cubicBezTo>
                  <a:pt x="187964" y="405115"/>
                  <a:pt x="218396" y="235485"/>
                  <a:pt x="196981" y="32829"/>
                </a:cubicBezTo>
                <a:cubicBezTo>
                  <a:pt x="179121" y="-2723"/>
                  <a:pt x="262157" y="7862"/>
                  <a:pt x="393962" y="0"/>
                </a:cubicBezTo>
              </a:path>
            </a:pathLst>
          </a:cu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11" name="文本框 10"/>
          <p:cNvSpPr txBox="1"/>
          <p:nvPr/>
        </p:nvSpPr>
        <p:spPr>
          <a:xfrm>
            <a:off x="2446315" y="139628"/>
            <a:ext cx="9685955" cy="2351926"/>
          </a:xfrm>
          <a:prstGeom prst="rect">
            <a:avLst/>
          </a:prstGeom>
          <a:noFill/>
        </p:spPr>
        <p:txBody>
          <a:bodyPr wrap="square">
            <a:spAutoFit/>
          </a:bodyPr>
          <a:lstStyle/>
          <a:p>
            <a:pPr marL="457200" indent="-457200">
              <a:lnSpc>
                <a:spcPct val="150000"/>
              </a:lnSpc>
              <a:buAutoNum type="arabicPeriod"/>
            </a:pPr>
            <a:r>
              <a:rPr lang="zh-CN" altLang="en-US" sz="2000" b="1" dirty="0">
                <a:latin typeface="Times New Roman" panose="02020603050405020304" pitchFamily="18" charset="0"/>
                <a:cs typeface="Times New Roman" panose="02020603050405020304" pitchFamily="18" charset="0"/>
              </a:rPr>
              <a:t>书本简介：</a:t>
            </a:r>
            <a:r>
              <a:rPr lang="zh-CN" altLang="en-US" sz="2000" dirty="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书名、作者。用一两句话概括这本书的主要内容或核心思想。避免冗长的情节复述，重点是抓住书的“神”，而非“形”。要让一个没读过的人立刻明白这是一本关于什么的书。</a:t>
            </a:r>
            <a:endParaRPr lang="en-US" altLang="zh-CN" sz="2000" b="1" dirty="0">
              <a:latin typeface="Times New Roman" panose="02020603050405020304" pitchFamily="18" charset="0"/>
              <a:cs typeface="Times New Roman" panose="02020603050405020304" pitchFamily="18" charset="0"/>
            </a:endParaRPr>
          </a:p>
          <a:p>
            <a:pPr marL="457200" indent="-457200">
              <a:lnSpc>
                <a:spcPct val="150000"/>
              </a:lnSpc>
              <a:buFontTx/>
              <a:buAutoNum type="arabicPeriod"/>
            </a:pPr>
            <a:r>
              <a:rPr lang="zh-CN" altLang="en-US" sz="2000" b="1" dirty="0">
                <a:latin typeface="Times New Roman" panose="02020603050405020304" pitchFamily="18" charset="0"/>
                <a:cs typeface="Times New Roman" panose="02020603050405020304" pitchFamily="18" charset="0"/>
              </a:rPr>
              <a:t>赠书理由：</a:t>
            </a:r>
            <a:r>
              <a:rPr lang="zh-CN" altLang="en-US" sz="2000" dirty="0">
                <a:latin typeface="Times New Roman" panose="02020603050405020304" pitchFamily="18" charset="0"/>
                <a:cs typeface="Times New Roman" panose="02020603050405020304" pitchFamily="18" charset="0"/>
              </a:rPr>
              <a:t>这是短文的</a:t>
            </a:r>
            <a:r>
              <a:rPr lang="zh-CN" altLang="en-US" sz="2000" b="1" dirty="0">
                <a:latin typeface="Times New Roman" panose="02020603050405020304" pitchFamily="18" charset="0"/>
                <a:cs typeface="Times New Roman" panose="02020603050405020304" pitchFamily="18" charset="0"/>
              </a:rPr>
              <a:t>核心</a:t>
            </a:r>
            <a:r>
              <a:rPr lang="zh-CN" altLang="en-US" sz="2000" dirty="0">
                <a:latin typeface="Times New Roman" panose="02020603050405020304" pitchFamily="18" charset="0"/>
                <a:cs typeface="Times New Roman" panose="02020603050405020304" pitchFamily="18" charset="0"/>
              </a:rPr>
              <a:t>。解释你为什么选择捐赠</a:t>
            </a:r>
            <a:r>
              <a:rPr lang="zh-CN" altLang="en-US" sz="2000" b="1" dirty="0">
                <a:latin typeface="Times New Roman" panose="02020603050405020304" pitchFamily="18" charset="0"/>
                <a:cs typeface="Times New Roman" panose="02020603050405020304" pitchFamily="18" charset="0"/>
              </a:rPr>
              <a:t>这本</a:t>
            </a:r>
            <a:r>
              <a:rPr lang="zh-CN" altLang="en-US" sz="2000" dirty="0">
                <a:latin typeface="Times New Roman" panose="02020603050405020304" pitchFamily="18" charset="0"/>
                <a:cs typeface="Times New Roman" panose="02020603050405020304" pitchFamily="18" charset="0"/>
              </a:rPr>
              <a:t>你“最喜爱”的书。它如何打动了你？给你带来了什么影响（如快乐、勇气、知识、思考）</a:t>
            </a:r>
            <a:endParaRPr lang="en-US" altLang="zh-CN" sz="2000" dirty="0">
              <a:latin typeface="Times New Roman" panose="02020603050405020304" pitchFamily="18" charset="0"/>
              <a:cs typeface="Times New Roman" panose="02020603050405020304" pitchFamily="18" charset="0"/>
            </a:endParaRPr>
          </a:p>
        </p:txBody>
      </p:sp>
      <p:sp>
        <p:nvSpPr>
          <p:cNvPr id="13" name="文本框 12"/>
          <p:cNvSpPr txBox="1"/>
          <p:nvPr/>
        </p:nvSpPr>
        <p:spPr>
          <a:xfrm>
            <a:off x="59729" y="2627033"/>
            <a:ext cx="8884766" cy="2677656"/>
          </a:xfrm>
          <a:prstGeom prst="rect">
            <a:avLst/>
          </a:prstGeom>
          <a:noFill/>
        </p:spPr>
        <p:txBody>
          <a:bodyPr wrap="square">
            <a:spAutoFit/>
          </a:bodyPr>
          <a:lstStyle/>
          <a:p>
            <a:pPr algn="just">
              <a:buNone/>
            </a:pPr>
            <a:r>
              <a:rPr lang="zh-CN" altLang="zh-CN" sz="2800" b="1" u="sng" dirty="0">
                <a:effectLst/>
                <a:latin typeface="Times New Roman" panose="02020603050405020304" pitchFamily="18" charset="0"/>
                <a:ea typeface="华文宋体" panose="02010600040101010101" pitchFamily="2" charset="-122"/>
              </a:rPr>
              <a:t>应用文的具体分值分配</a:t>
            </a:r>
            <a:r>
              <a:rPr lang="en-US" altLang="zh-CN" sz="2800" b="1" u="sng" dirty="0">
                <a:effectLst/>
                <a:latin typeface="Times New Roman" panose="02020603050405020304" pitchFamily="18" charset="0"/>
                <a:ea typeface="华文宋体" panose="02010600040101010101" pitchFamily="2" charset="-122"/>
              </a:rPr>
              <a:t>(</a:t>
            </a:r>
            <a:r>
              <a:rPr lang="zh-CN" altLang="zh-CN" sz="2800" b="1" u="sng" dirty="0">
                <a:effectLst/>
                <a:latin typeface="Times New Roman" panose="02020603050405020304" pitchFamily="18" charset="0"/>
                <a:ea typeface="华文宋体" panose="02010600040101010101" pitchFamily="2" charset="-122"/>
              </a:rPr>
              <a:t>供参考</a:t>
            </a:r>
            <a:r>
              <a:rPr lang="en-US" altLang="zh-CN" sz="2800" b="1" u="sng" dirty="0">
                <a:effectLst/>
                <a:latin typeface="Times New Roman" panose="02020603050405020304" pitchFamily="18" charset="0"/>
                <a:ea typeface="华文宋体" panose="02010600040101010101" pitchFamily="2" charset="-122"/>
              </a:rPr>
              <a:t>)</a:t>
            </a:r>
            <a:r>
              <a:rPr lang="zh-CN" altLang="zh-CN" sz="2800" b="1" u="sng" dirty="0">
                <a:effectLst/>
                <a:latin typeface="Times New Roman" panose="02020603050405020304" pitchFamily="18" charset="0"/>
                <a:ea typeface="华文宋体" panose="02010600040101010101" pitchFamily="2" charset="-122"/>
              </a:rPr>
              <a:t>：（总分</a:t>
            </a:r>
            <a:r>
              <a:rPr lang="en-US" altLang="zh-CN" sz="2800" b="1" u="sng" dirty="0">
                <a:effectLst/>
                <a:latin typeface="Times New Roman" panose="02020603050405020304" pitchFamily="18" charset="0"/>
                <a:ea typeface="华文宋体" panose="02010600040101010101" pitchFamily="2" charset="-122"/>
              </a:rPr>
              <a:t>15</a:t>
            </a:r>
            <a:r>
              <a:rPr lang="zh-CN" altLang="zh-CN" sz="2800" b="1" u="sng" dirty="0">
                <a:effectLst/>
                <a:latin typeface="Times New Roman" panose="02020603050405020304" pitchFamily="18" charset="0"/>
                <a:ea typeface="华文宋体" panose="02010600040101010101" pitchFamily="2" charset="-122"/>
              </a:rPr>
              <a:t>分）</a:t>
            </a:r>
            <a:endParaRPr lang="zh-CN" altLang="zh-CN" sz="2800" dirty="0">
              <a:effectLst/>
              <a:latin typeface="Times New Roman" panose="02020603050405020304" pitchFamily="18" charset="0"/>
              <a:ea typeface="宋体" panose="02010600030101010101" pitchFamily="2" charset="-122"/>
            </a:endParaRPr>
          </a:p>
          <a:p>
            <a:pPr algn="just">
              <a:buNone/>
            </a:pPr>
            <a:r>
              <a:rPr lang="zh-CN" altLang="zh-CN" sz="2800" b="1" dirty="0">
                <a:solidFill>
                  <a:srgbClr val="FF0000"/>
                </a:solidFill>
                <a:effectLst/>
                <a:latin typeface="Segoe UI" panose="020B0502040204020203" pitchFamily="34" charset="0"/>
                <a:ea typeface="宋体" panose="02010600030101010101" pitchFamily="2" charset="-122"/>
                <a:cs typeface="Segoe UI" panose="020B0502040204020203" pitchFamily="34" charset="0"/>
              </a:rPr>
              <a:t>要点一：书本简介</a:t>
            </a:r>
            <a:r>
              <a:rPr lang="en-US" altLang="zh-CN" sz="2800" b="1" dirty="0">
                <a:solidFill>
                  <a:srgbClr val="FF0000"/>
                </a:solidFill>
                <a:effectLst/>
                <a:latin typeface="Segoe UI" panose="020B0502040204020203" pitchFamily="34" charset="0"/>
                <a:ea typeface="宋体" panose="02010600030101010101" pitchFamily="2" charset="-122"/>
              </a:rPr>
              <a:t> (4</a:t>
            </a:r>
            <a:r>
              <a:rPr lang="zh-CN" altLang="zh-CN" sz="2800" b="1" dirty="0">
                <a:solidFill>
                  <a:srgbClr val="FF0000"/>
                </a:solidFill>
                <a:effectLst/>
                <a:latin typeface="Segoe UI" panose="020B0502040204020203" pitchFamily="34" charset="0"/>
                <a:ea typeface="宋体" panose="02010600030101010101" pitchFamily="2" charset="-122"/>
                <a:cs typeface="Segoe UI" panose="020B0502040204020203" pitchFamily="34" charset="0"/>
              </a:rPr>
              <a:t>分</a:t>
            </a:r>
            <a:r>
              <a:rPr lang="en-US" altLang="zh-CN" sz="2800" b="1" dirty="0">
                <a:solidFill>
                  <a:srgbClr val="FF0000"/>
                </a:solidFill>
                <a:effectLst/>
                <a:latin typeface="Segoe UI" panose="020B0502040204020203" pitchFamily="34" charset="0"/>
                <a:ea typeface="宋体" panose="02010600030101010101" pitchFamily="2" charset="-122"/>
              </a:rPr>
              <a:t>)</a:t>
            </a:r>
            <a:r>
              <a:rPr lang="zh-CN" altLang="zh-CN" sz="2800" b="1" dirty="0">
                <a:solidFill>
                  <a:srgbClr val="FF0000"/>
                </a:solidFill>
                <a:effectLst/>
                <a:latin typeface="Segoe UI" panose="020B0502040204020203" pitchFamily="34" charset="0"/>
                <a:ea typeface="宋体" panose="02010600030101010101" pitchFamily="2" charset="-122"/>
                <a:cs typeface="Segoe UI" panose="020B0502040204020203" pitchFamily="34" charset="0"/>
              </a:rPr>
              <a:t>：书本名称</a:t>
            </a:r>
            <a:r>
              <a:rPr lang="en-US" altLang="zh-CN" sz="2800" b="1" dirty="0">
                <a:solidFill>
                  <a:srgbClr val="FF0000"/>
                </a:solidFill>
                <a:effectLst/>
                <a:latin typeface="Segoe UI" panose="020B0502040204020203" pitchFamily="34" charset="0"/>
                <a:ea typeface="宋体" panose="02010600030101010101" pitchFamily="2" charset="-122"/>
              </a:rPr>
              <a:t>+</a:t>
            </a:r>
            <a:r>
              <a:rPr lang="zh-CN" altLang="zh-CN" sz="2800" b="1" dirty="0">
                <a:solidFill>
                  <a:srgbClr val="FF0000"/>
                </a:solidFill>
                <a:effectLst/>
                <a:latin typeface="Segoe UI" panose="020B0502040204020203" pitchFamily="34" charset="0"/>
                <a:ea typeface="宋体" panose="02010600030101010101" pitchFamily="2" charset="-122"/>
                <a:cs typeface="Segoe UI" panose="020B0502040204020203" pitchFamily="34" charset="0"/>
              </a:rPr>
              <a:t>内容简介；</a:t>
            </a:r>
            <a:endParaRPr lang="zh-CN" altLang="zh-CN" sz="2800" b="1" dirty="0">
              <a:solidFill>
                <a:srgbClr val="FF0000"/>
              </a:solidFill>
              <a:effectLst/>
              <a:latin typeface="Times New Roman" panose="02020603050405020304" pitchFamily="18" charset="0"/>
              <a:ea typeface="宋体" panose="02010600030101010101" pitchFamily="2" charset="-122"/>
            </a:endParaRPr>
          </a:p>
          <a:p>
            <a:pPr algn="just">
              <a:buNone/>
            </a:pPr>
            <a:r>
              <a:rPr lang="zh-CN" altLang="zh-CN" sz="2800" b="1" dirty="0">
                <a:solidFill>
                  <a:srgbClr val="FF0000"/>
                </a:solidFill>
                <a:effectLst/>
                <a:latin typeface="Segoe UI" panose="020B0502040204020203" pitchFamily="34" charset="0"/>
                <a:ea typeface="宋体" panose="02010600030101010101" pitchFamily="2" charset="-122"/>
                <a:cs typeface="Segoe UI" panose="020B0502040204020203" pitchFamily="34" charset="0"/>
              </a:rPr>
              <a:t>要点二：赠书理由</a:t>
            </a:r>
            <a:r>
              <a:rPr lang="en-US" altLang="zh-CN" sz="2800" b="1" dirty="0">
                <a:solidFill>
                  <a:srgbClr val="FF0000"/>
                </a:solidFill>
                <a:effectLst/>
                <a:latin typeface="Segoe UI" panose="020B0502040204020203" pitchFamily="34" charset="0"/>
                <a:ea typeface="宋体" panose="02010600030101010101" pitchFamily="2" charset="-122"/>
              </a:rPr>
              <a:t> (7</a:t>
            </a:r>
            <a:r>
              <a:rPr lang="zh-CN" altLang="zh-CN" sz="2800" b="1" dirty="0">
                <a:solidFill>
                  <a:srgbClr val="FF0000"/>
                </a:solidFill>
                <a:effectLst/>
                <a:latin typeface="Segoe UI" panose="020B0502040204020203" pitchFamily="34" charset="0"/>
                <a:ea typeface="宋体" panose="02010600030101010101" pitchFamily="2" charset="-122"/>
                <a:cs typeface="Segoe UI" panose="020B0502040204020203" pitchFamily="34" charset="0"/>
              </a:rPr>
              <a:t>分</a:t>
            </a:r>
            <a:r>
              <a:rPr lang="en-US" altLang="zh-CN" sz="2800" b="1" dirty="0">
                <a:solidFill>
                  <a:srgbClr val="FF0000"/>
                </a:solidFill>
                <a:effectLst/>
                <a:latin typeface="Segoe UI" panose="020B0502040204020203" pitchFamily="34" charset="0"/>
                <a:ea typeface="宋体" panose="02010600030101010101" pitchFamily="2" charset="-122"/>
              </a:rPr>
              <a:t>): </a:t>
            </a:r>
            <a:r>
              <a:rPr lang="zh-CN" altLang="zh-CN" sz="2800" b="1" dirty="0">
                <a:solidFill>
                  <a:srgbClr val="FF0000"/>
                </a:solidFill>
                <a:effectLst/>
                <a:latin typeface="Segoe UI" panose="020B0502040204020203" pitchFamily="34" charset="0"/>
                <a:ea typeface="宋体" panose="02010600030101010101" pitchFamily="2" charset="-122"/>
                <a:cs typeface="Segoe UI" panose="020B0502040204020203" pitchFamily="34" charset="0"/>
              </a:rPr>
              <a:t>书籍对你的影响</a:t>
            </a:r>
            <a:r>
              <a:rPr lang="en-US" altLang="zh-CN" sz="2800" b="1" dirty="0">
                <a:solidFill>
                  <a:srgbClr val="FF0000"/>
                </a:solidFill>
                <a:effectLst/>
                <a:latin typeface="Segoe UI" panose="020B0502040204020203" pitchFamily="34" charset="0"/>
                <a:ea typeface="宋体" panose="02010600030101010101" pitchFamily="2" charset="-122"/>
              </a:rPr>
              <a:t>+</a:t>
            </a:r>
            <a:r>
              <a:rPr lang="zh-CN" altLang="zh-CN" sz="2800" b="1" dirty="0">
                <a:solidFill>
                  <a:srgbClr val="FF0000"/>
                </a:solidFill>
                <a:effectLst/>
                <a:latin typeface="Segoe UI" panose="020B0502040204020203" pitchFamily="34" charset="0"/>
                <a:ea typeface="宋体" panose="02010600030101010101" pitchFamily="2" charset="-122"/>
                <a:cs typeface="Segoe UI" panose="020B0502040204020203" pitchFamily="34" charset="0"/>
              </a:rPr>
              <a:t>角色的象征</a:t>
            </a:r>
            <a:r>
              <a:rPr lang="zh-CN" altLang="zh-CN" sz="2800" dirty="0">
                <a:solidFill>
                  <a:srgbClr val="0F1115"/>
                </a:solidFill>
                <a:effectLst/>
                <a:latin typeface="Segoe UI" panose="020B0502040204020203" pitchFamily="34" charset="0"/>
                <a:ea typeface="宋体" panose="02010600030101010101" pitchFamily="2" charset="-122"/>
                <a:cs typeface="Segoe UI" panose="020B0502040204020203" pitchFamily="34" charset="0"/>
              </a:rPr>
              <a:t>意义（供参考，合理即可）；</a:t>
            </a:r>
            <a:endParaRPr lang="zh-CN" altLang="zh-CN" sz="2800" dirty="0">
              <a:effectLst/>
              <a:latin typeface="Times New Roman" panose="02020603050405020304" pitchFamily="18" charset="0"/>
              <a:ea typeface="宋体" panose="02010600030101010101" pitchFamily="2" charset="-122"/>
            </a:endParaRPr>
          </a:p>
          <a:p>
            <a:pPr algn="just">
              <a:buNone/>
            </a:pPr>
            <a:r>
              <a:rPr lang="zh-CN" altLang="zh-CN" sz="2800" dirty="0">
                <a:solidFill>
                  <a:srgbClr val="0F1115"/>
                </a:solidFill>
                <a:effectLst/>
                <a:latin typeface="Segoe UI" panose="020B0502040204020203" pitchFamily="34" charset="0"/>
                <a:ea typeface="宋体" panose="02010600030101010101" pitchFamily="2" charset="-122"/>
                <a:cs typeface="Segoe UI" panose="020B0502040204020203" pitchFamily="34" charset="0"/>
              </a:rPr>
              <a:t>要点三：寄语希望</a:t>
            </a:r>
            <a:r>
              <a:rPr lang="en-US" altLang="zh-CN" sz="2800" dirty="0">
                <a:solidFill>
                  <a:srgbClr val="0F1115"/>
                </a:solidFill>
                <a:effectLst/>
                <a:latin typeface="Segoe UI" panose="020B0502040204020203" pitchFamily="34" charset="0"/>
                <a:ea typeface="宋体" panose="02010600030101010101" pitchFamily="2" charset="-122"/>
              </a:rPr>
              <a:t> (3</a:t>
            </a:r>
            <a:r>
              <a:rPr lang="zh-CN" altLang="zh-CN" sz="2800" dirty="0">
                <a:solidFill>
                  <a:srgbClr val="0F1115"/>
                </a:solidFill>
                <a:effectLst/>
                <a:latin typeface="Segoe UI" panose="020B0502040204020203" pitchFamily="34" charset="0"/>
                <a:ea typeface="宋体" panose="02010600030101010101" pitchFamily="2" charset="-122"/>
                <a:cs typeface="Segoe UI" panose="020B0502040204020203" pitchFamily="34" charset="0"/>
              </a:rPr>
              <a:t>分</a:t>
            </a:r>
            <a:r>
              <a:rPr lang="en-US" altLang="zh-CN" sz="2800" dirty="0">
                <a:solidFill>
                  <a:srgbClr val="0F1115"/>
                </a:solidFill>
                <a:effectLst/>
                <a:latin typeface="Segoe UI" panose="020B0502040204020203" pitchFamily="34" charset="0"/>
                <a:ea typeface="宋体" panose="02010600030101010101" pitchFamily="2" charset="-122"/>
              </a:rPr>
              <a:t>): </a:t>
            </a:r>
            <a:endParaRPr lang="zh-CN" altLang="zh-CN" sz="2800" dirty="0">
              <a:effectLst/>
              <a:latin typeface="Times New Roman" panose="02020603050405020304" pitchFamily="18" charset="0"/>
              <a:ea typeface="宋体" panose="02010600030101010101" pitchFamily="2" charset="-122"/>
            </a:endParaRPr>
          </a:p>
          <a:p>
            <a:pPr algn="just">
              <a:buNone/>
            </a:pPr>
            <a:r>
              <a:rPr lang="zh-CN" altLang="zh-CN" sz="2800" dirty="0">
                <a:solidFill>
                  <a:srgbClr val="0F1115"/>
                </a:solidFill>
                <a:effectLst/>
                <a:latin typeface="Segoe UI" panose="020B0502040204020203" pitchFamily="34" charset="0"/>
                <a:ea typeface="宋体" panose="02010600030101010101" pitchFamily="2" charset="-122"/>
                <a:cs typeface="Segoe UI" panose="020B0502040204020203" pitchFamily="34" charset="0"/>
              </a:rPr>
              <a:t>其它：</a:t>
            </a:r>
            <a:r>
              <a:rPr lang="en-US" altLang="zh-CN" sz="2800" dirty="0">
                <a:solidFill>
                  <a:srgbClr val="0F1115"/>
                </a:solidFill>
                <a:effectLst/>
                <a:latin typeface="Segoe UI" panose="020B0502040204020203" pitchFamily="34" charset="0"/>
                <a:ea typeface="宋体" panose="02010600030101010101" pitchFamily="2" charset="-122"/>
              </a:rPr>
              <a:t>  </a:t>
            </a:r>
            <a:r>
              <a:rPr lang="zh-CN" altLang="zh-CN" sz="2800" dirty="0">
                <a:solidFill>
                  <a:srgbClr val="0F1115"/>
                </a:solidFill>
                <a:effectLst/>
                <a:latin typeface="Segoe UI" panose="020B0502040204020203" pitchFamily="34" charset="0"/>
                <a:ea typeface="宋体" panose="02010600030101010101" pitchFamily="2" charset="-122"/>
                <a:cs typeface="Segoe UI" panose="020B0502040204020203" pitchFamily="34" charset="0"/>
              </a:rPr>
              <a:t>卷面</a:t>
            </a:r>
            <a:r>
              <a:rPr lang="en-US" altLang="zh-CN" sz="2800" dirty="0">
                <a:solidFill>
                  <a:srgbClr val="0F1115"/>
                </a:solidFill>
                <a:effectLst/>
                <a:latin typeface="Segoe UI" panose="020B0502040204020203" pitchFamily="34" charset="0"/>
                <a:ea typeface="宋体" panose="02010600030101010101" pitchFamily="2" charset="-122"/>
              </a:rPr>
              <a:t>+</a:t>
            </a:r>
            <a:r>
              <a:rPr lang="zh-CN" altLang="zh-CN" sz="2800" dirty="0">
                <a:solidFill>
                  <a:srgbClr val="0F1115"/>
                </a:solidFill>
                <a:effectLst/>
                <a:latin typeface="Segoe UI" panose="020B0502040204020203" pitchFamily="34" charset="0"/>
                <a:ea typeface="宋体" panose="02010600030101010101" pitchFamily="2" charset="-122"/>
                <a:cs typeface="Segoe UI" panose="020B0502040204020203" pitchFamily="34" charset="0"/>
              </a:rPr>
              <a:t>格式</a:t>
            </a:r>
            <a:r>
              <a:rPr lang="en-US" altLang="zh-CN" sz="2800" dirty="0">
                <a:solidFill>
                  <a:srgbClr val="0F1115"/>
                </a:solidFill>
                <a:effectLst/>
                <a:latin typeface="Segoe UI" panose="020B0502040204020203" pitchFamily="34" charset="0"/>
                <a:ea typeface="宋体" panose="02010600030101010101" pitchFamily="2" charset="-122"/>
              </a:rPr>
              <a:t>(1</a:t>
            </a:r>
            <a:r>
              <a:rPr lang="zh-CN" altLang="zh-CN" sz="2800" dirty="0">
                <a:solidFill>
                  <a:srgbClr val="0F1115"/>
                </a:solidFill>
                <a:effectLst/>
                <a:latin typeface="Segoe UI" panose="020B0502040204020203" pitchFamily="34" charset="0"/>
                <a:ea typeface="宋体" panose="02010600030101010101" pitchFamily="2" charset="-122"/>
                <a:cs typeface="Segoe UI" panose="020B0502040204020203" pitchFamily="34" charset="0"/>
              </a:rPr>
              <a:t>分</a:t>
            </a:r>
            <a:r>
              <a:rPr lang="en-US" altLang="zh-CN" sz="2800" dirty="0">
                <a:solidFill>
                  <a:srgbClr val="0F1115"/>
                </a:solidFill>
                <a:effectLst/>
                <a:latin typeface="Segoe UI" panose="020B0502040204020203" pitchFamily="34" charset="0"/>
                <a:ea typeface="宋体" panose="02010600030101010101" pitchFamily="2" charset="-122"/>
              </a:rPr>
              <a:t>)</a:t>
            </a:r>
            <a:r>
              <a:rPr lang="zh-CN" altLang="zh-CN" sz="2800" dirty="0">
                <a:solidFill>
                  <a:srgbClr val="0F1115"/>
                </a:solidFill>
                <a:effectLst/>
                <a:latin typeface="Segoe UI" panose="020B0502040204020203" pitchFamily="34" charset="0"/>
                <a:ea typeface="宋体" panose="02010600030101010101" pitchFamily="2" charset="-122"/>
                <a:cs typeface="Segoe UI" panose="020B0502040204020203" pitchFamily="34" charset="0"/>
              </a:rPr>
              <a:t>。</a:t>
            </a:r>
            <a:r>
              <a:rPr lang="zh-CN" altLang="zh-CN" sz="2800" dirty="0">
                <a:solidFill>
                  <a:srgbClr val="0F1115"/>
                </a:solidFill>
                <a:effectLst/>
                <a:latin typeface="Times New Roman" panose="02020603050405020304" pitchFamily="18" charset="0"/>
                <a:ea typeface="Segoe UI" panose="020B0502040204020203" pitchFamily="34" charset="0"/>
              </a:rPr>
              <a:t> </a:t>
            </a:r>
            <a:endParaRPr lang="zh-CN" altLang="zh-CN" sz="2800" dirty="0">
              <a:effectLst/>
              <a:latin typeface="Times New Roman" panose="02020603050405020304" pitchFamily="18" charset="0"/>
              <a:ea typeface="宋体" panose="02010600030101010101" pitchFamily="2" charset="-122"/>
            </a:endParaRPr>
          </a:p>
        </p:txBody>
      </p:sp>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dissolv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dissolve">
                                      <p:cBhvr>
                                        <p:cTn id="1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463902"/>
            <a:ext cx="1817225" cy="406265"/>
          </a:xfrm>
          <a:prstGeom prst="rect">
            <a:avLst/>
          </a:prstGeom>
          <a:solidFill>
            <a:srgbClr val="50584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EC7C4F"/>
              </a:solidFill>
              <a:effectLst/>
              <a:uLnTx/>
              <a:uFillTx/>
              <a:latin typeface="Arial" panose="020B0604020202020204"/>
              <a:ea typeface="宋体" panose="02010600030101010101" pitchFamily="2" charset="-122"/>
              <a:cs typeface="+mn-cs"/>
            </a:endParaRPr>
          </a:p>
        </p:txBody>
      </p:sp>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4613" y="906088"/>
            <a:ext cx="1697766" cy="894534"/>
          </a:xfrm>
          <a:prstGeom prst="rect">
            <a:avLst/>
          </a:prstGeom>
        </p:spPr>
      </p:pic>
      <p:sp>
        <p:nvSpPr>
          <p:cNvPr id="9" name="文本框 8"/>
          <p:cNvSpPr txBox="1"/>
          <p:nvPr/>
        </p:nvSpPr>
        <p:spPr>
          <a:xfrm>
            <a:off x="317745" y="405424"/>
            <a:ext cx="1281120" cy="523220"/>
          </a:xfrm>
          <a:prstGeom prst="rect">
            <a:avLst/>
          </a:prstGeom>
          <a:noFill/>
        </p:spPr>
        <p:txBody>
          <a:bodyPr wrap="none" rtlCol="0">
            <a:spAutoFit/>
          </a:bodyPr>
          <a:lstStyle/>
          <a:p>
            <a:r>
              <a:rPr kumimoji="1" lang="en-US" altLang="zh-CN" sz="2800" b="1" dirty="0">
                <a:solidFill>
                  <a:schemeClr val="bg1"/>
                </a:solidFill>
                <a:latin typeface="Times New Roman" panose="02020603050405020304" pitchFamily="18" charset="0"/>
                <a:cs typeface="Times New Roman" panose="02020603050405020304" pitchFamily="18" charset="0"/>
              </a:rPr>
              <a:t>Para.2 </a:t>
            </a:r>
            <a:endParaRPr kumimoji="1" lang="zh-CN" altLang="en-US" sz="2800" b="1" dirty="0">
              <a:solidFill>
                <a:schemeClr val="bg1"/>
              </a:solidFill>
              <a:latin typeface="Times New Roman" panose="02020603050405020304" pitchFamily="18" charset="0"/>
              <a:cs typeface="Times New Roman" panose="02020603050405020304" pitchFamily="18" charset="0"/>
            </a:endParaRPr>
          </a:p>
        </p:txBody>
      </p:sp>
      <p:sp>
        <p:nvSpPr>
          <p:cNvPr id="10" name="左大括号 9"/>
          <p:cNvSpPr/>
          <p:nvPr/>
        </p:nvSpPr>
        <p:spPr>
          <a:xfrm>
            <a:off x="1900352" y="261258"/>
            <a:ext cx="393961" cy="1175657"/>
          </a:xfrm>
          <a:custGeom>
            <a:avLst/>
            <a:gdLst>
              <a:gd name="connsiteX0" fmla="*/ 393961 w 393961"/>
              <a:gd name="connsiteY0" fmla="*/ 1175657 h 1175657"/>
              <a:gd name="connsiteX1" fmla="*/ 196980 w 393961"/>
              <a:gd name="connsiteY1" fmla="*/ 1142828 h 1175657"/>
              <a:gd name="connsiteX2" fmla="*/ 196981 w 393961"/>
              <a:gd name="connsiteY2" fmla="*/ 620657 h 1175657"/>
              <a:gd name="connsiteX3" fmla="*/ 0 w 393961"/>
              <a:gd name="connsiteY3" fmla="*/ 587828 h 1175657"/>
              <a:gd name="connsiteX4" fmla="*/ 196981 w 393961"/>
              <a:gd name="connsiteY4" fmla="*/ 554999 h 1175657"/>
              <a:gd name="connsiteX5" fmla="*/ 196981 w 393961"/>
              <a:gd name="connsiteY5" fmla="*/ 32829 h 1175657"/>
              <a:gd name="connsiteX6" fmla="*/ 393962 w 393961"/>
              <a:gd name="connsiteY6" fmla="*/ 0 h 1175657"/>
              <a:gd name="connsiteX7" fmla="*/ 393961 w 393961"/>
              <a:gd name="connsiteY7" fmla="*/ 1175657 h 1175657"/>
              <a:gd name="connsiteX0-1" fmla="*/ 393961 w 393961"/>
              <a:gd name="connsiteY0-2" fmla="*/ 1175657 h 1175657"/>
              <a:gd name="connsiteX1-3" fmla="*/ 196980 w 393961"/>
              <a:gd name="connsiteY1-4" fmla="*/ 1142828 h 1175657"/>
              <a:gd name="connsiteX2-5" fmla="*/ 196981 w 393961"/>
              <a:gd name="connsiteY2-6" fmla="*/ 620657 h 1175657"/>
              <a:gd name="connsiteX3-7" fmla="*/ 0 w 393961"/>
              <a:gd name="connsiteY3-8" fmla="*/ 587828 h 1175657"/>
              <a:gd name="connsiteX4-9" fmla="*/ 196981 w 393961"/>
              <a:gd name="connsiteY4-10" fmla="*/ 554999 h 1175657"/>
              <a:gd name="connsiteX5-11" fmla="*/ 196981 w 393961"/>
              <a:gd name="connsiteY5-12" fmla="*/ 32829 h 1175657"/>
              <a:gd name="connsiteX6-13" fmla="*/ 393962 w 393961"/>
              <a:gd name="connsiteY6-14" fmla="*/ 0 h 117565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393961" h="1175657" stroke="0" extrusionOk="0">
                <a:moveTo>
                  <a:pt x="393961" y="1175657"/>
                </a:moveTo>
                <a:cubicBezTo>
                  <a:pt x="285185" y="1180200"/>
                  <a:pt x="196972" y="1161560"/>
                  <a:pt x="196980" y="1142828"/>
                </a:cubicBezTo>
                <a:cubicBezTo>
                  <a:pt x="193533" y="966503"/>
                  <a:pt x="180470" y="775333"/>
                  <a:pt x="196981" y="620657"/>
                </a:cubicBezTo>
                <a:cubicBezTo>
                  <a:pt x="209081" y="616784"/>
                  <a:pt x="107887" y="604832"/>
                  <a:pt x="0" y="587828"/>
                </a:cubicBezTo>
                <a:cubicBezTo>
                  <a:pt x="113510" y="586206"/>
                  <a:pt x="200873" y="573818"/>
                  <a:pt x="196981" y="554999"/>
                </a:cubicBezTo>
                <a:cubicBezTo>
                  <a:pt x="161880" y="299775"/>
                  <a:pt x="241825" y="254501"/>
                  <a:pt x="196981" y="32829"/>
                </a:cubicBezTo>
                <a:cubicBezTo>
                  <a:pt x="199298" y="7996"/>
                  <a:pt x="261644" y="5337"/>
                  <a:pt x="393962" y="0"/>
                </a:cubicBezTo>
                <a:cubicBezTo>
                  <a:pt x="321546" y="480384"/>
                  <a:pt x="454618" y="772754"/>
                  <a:pt x="393961" y="1175657"/>
                </a:cubicBezTo>
                <a:close/>
              </a:path>
              <a:path w="393961" h="1175657" fill="none" extrusionOk="0">
                <a:moveTo>
                  <a:pt x="393961" y="1175657"/>
                </a:moveTo>
                <a:cubicBezTo>
                  <a:pt x="284184" y="1175821"/>
                  <a:pt x="199877" y="1163084"/>
                  <a:pt x="196980" y="1142828"/>
                </a:cubicBezTo>
                <a:cubicBezTo>
                  <a:pt x="219241" y="953001"/>
                  <a:pt x="187474" y="800543"/>
                  <a:pt x="196981" y="620657"/>
                </a:cubicBezTo>
                <a:cubicBezTo>
                  <a:pt x="210766" y="599473"/>
                  <a:pt x="125439" y="605089"/>
                  <a:pt x="0" y="587828"/>
                </a:cubicBezTo>
                <a:cubicBezTo>
                  <a:pt x="109995" y="587271"/>
                  <a:pt x="193565" y="572501"/>
                  <a:pt x="196981" y="554999"/>
                </a:cubicBezTo>
                <a:cubicBezTo>
                  <a:pt x="179143" y="380660"/>
                  <a:pt x="245261" y="160426"/>
                  <a:pt x="196981" y="32829"/>
                </a:cubicBezTo>
                <a:cubicBezTo>
                  <a:pt x="179063" y="30980"/>
                  <a:pt x="273182" y="-14683"/>
                  <a:pt x="393962" y="0"/>
                </a:cubicBezTo>
              </a:path>
              <a:path w="393961" h="1175657" fill="none" stroke="0" extrusionOk="0">
                <a:moveTo>
                  <a:pt x="393961" y="1175657"/>
                </a:moveTo>
                <a:cubicBezTo>
                  <a:pt x="280155" y="1174873"/>
                  <a:pt x="197330" y="1158752"/>
                  <a:pt x="196980" y="1142828"/>
                </a:cubicBezTo>
                <a:cubicBezTo>
                  <a:pt x="185019" y="1014859"/>
                  <a:pt x="173053" y="808290"/>
                  <a:pt x="196981" y="620657"/>
                </a:cubicBezTo>
                <a:cubicBezTo>
                  <a:pt x="176077" y="587572"/>
                  <a:pt x="98950" y="604711"/>
                  <a:pt x="0" y="587828"/>
                </a:cubicBezTo>
                <a:cubicBezTo>
                  <a:pt x="111741" y="583768"/>
                  <a:pt x="196743" y="574666"/>
                  <a:pt x="196981" y="554999"/>
                </a:cubicBezTo>
                <a:cubicBezTo>
                  <a:pt x="187964" y="405115"/>
                  <a:pt x="218396" y="235485"/>
                  <a:pt x="196981" y="32829"/>
                </a:cubicBezTo>
                <a:cubicBezTo>
                  <a:pt x="179121" y="-2723"/>
                  <a:pt x="262157" y="7862"/>
                  <a:pt x="393962" y="0"/>
                </a:cubicBezTo>
              </a:path>
            </a:pathLst>
          </a:cu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11" name="文本框 10"/>
          <p:cNvSpPr txBox="1"/>
          <p:nvPr/>
        </p:nvSpPr>
        <p:spPr>
          <a:xfrm>
            <a:off x="2446315" y="139628"/>
            <a:ext cx="9685955" cy="1428596"/>
          </a:xfrm>
          <a:prstGeom prst="rect">
            <a:avLst/>
          </a:prstGeom>
          <a:noFill/>
        </p:spPr>
        <p:txBody>
          <a:bodyPr wrap="square">
            <a:spAutoFit/>
          </a:bodyPr>
          <a:lstStyle/>
          <a:p>
            <a:pPr marL="457200" indent="-457200">
              <a:lnSpc>
                <a:spcPct val="150000"/>
              </a:lnSpc>
              <a:buAutoNum type="arabicPeriod"/>
            </a:pPr>
            <a:r>
              <a:rPr lang="zh-CN" altLang="en-US" sz="2000" b="1" dirty="0">
                <a:latin typeface="Times New Roman" panose="02020603050405020304" pitchFamily="18" charset="0"/>
                <a:cs typeface="Times New Roman" panose="02020603050405020304" pitchFamily="18" charset="0"/>
              </a:rPr>
              <a:t>（维度</a:t>
            </a:r>
            <a:r>
              <a:rPr lang="en-US" altLang="zh-CN" sz="2000" b="1" dirty="0">
                <a:latin typeface="Times New Roman" panose="02020603050405020304" pitchFamily="18" charset="0"/>
                <a:cs typeface="Times New Roman" panose="02020603050405020304" pitchFamily="18" charset="0"/>
              </a:rPr>
              <a:t>1+2</a:t>
            </a:r>
            <a:r>
              <a:rPr lang="zh-CN" altLang="en-US" sz="2000" b="1" dirty="0">
                <a:latin typeface="Times New Roman" panose="02020603050405020304" pitchFamily="18" charset="0"/>
                <a:cs typeface="Times New Roman" panose="02020603050405020304" pitchFamily="18" charset="0"/>
              </a:rPr>
              <a:t> 客观描述</a:t>
            </a:r>
            <a:r>
              <a:rPr lang="en-US" altLang="zh-CN" sz="2000" b="1" dirty="0">
                <a:latin typeface="Times New Roman" panose="02020603050405020304" pitchFamily="18" charset="0"/>
                <a:cs typeface="Times New Roman" panose="02020603050405020304" pitchFamily="18" charset="0"/>
              </a:rPr>
              <a:t>+</a:t>
            </a:r>
            <a:r>
              <a:rPr lang="zh-CN" altLang="en-US" sz="2000" b="1" dirty="0">
                <a:latin typeface="Times New Roman" panose="02020603050405020304" pitchFamily="18" charset="0"/>
                <a:cs typeface="Times New Roman" panose="02020603050405020304" pitchFamily="18" charset="0"/>
              </a:rPr>
              <a:t>情感引入）书本简介：</a:t>
            </a:r>
            <a:r>
              <a:rPr lang="zh-CN" altLang="en-US" sz="2000" dirty="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书名、作者。用一两句话概括这本书的主要内容或核心思想。避免冗长的情节复述，重点是抓住书的“神”，而非“形”。要让一个没读过的人立刻明白这是一本关于什么的书。</a:t>
            </a:r>
            <a:endParaRPr lang="en-US" altLang="zh-CN" sz="2000" b="1" dirty="0">
              <a:latin typeface="Times New Roman" panose="02020603050405020304" pitchFamily="18" charset="0"/>
              <a:cs typeface="Times New Roman" panose="02020603050405020304" pitchFamily="18" charset="0"/>
            </a:endParaRPr>
          </a:p>
        </p:txBody>
      </p:sp>
      <p:sp>
        <p:nvSpPr>
          <p:cNvPr id="3" name="文本框 2"/>
          <p:cNvSpPr txBox="1"/>
          <p:nvPr/>
        </p:nvSpPr>
        <p:spPr>
          <a:xfrm>
            <a:off x="-28201" y="1604145"/>
            <a:ext cx="12062671" cy="5632311"/>
          </a:xfrm>
          <a:prstGeom prst="rect">
            <a:avLst/>
          </a:prstGeom>
          <a:noFill/>
        </p:spPr>
        <p:txBody>
          <a:bodyPr wrap="square">
            <a:spAutoFit/>
          </a:bodyPr>
          <a:lstStyle/>
          <a:p>
            <a:r>
              <a:rPr lang="en-US" altLang="zh-CN" sz="2400" b="1" dirty="0"/>
              <a:t>1.</a:t>
            </a:r>
            <a:r>
              <a:rPr lang="zh-CN" altLang="en-US" sz="2400" b="1" dirty="0"/>
              <a:t> </a:t>
            </a:r>
            <a:r>
              <a:rPr lang="zh-CN" altLang="en-GB" sz="2400" b="1" dirty="0"/>
              <a:t>点名</a:t>
            </a:r>
            <a:r>
              <a:rPr lang="zh-CN" altLang="en-US" sz="2400" b="1" dirty="0"/>
              <a:t>核心主题：</a:t>
            </a:r>
            <a:endParaRPr lang="en-GB" altLang="zh-CN" sz="2400" b="1" dirty="0"/>
          </a:p>
          <a:p>
            <a:pPr marL="457200" indent="-457200">
              <a:buFont typeface="+mj-ea"/>
              <a:buAutoNum type="circleNumDbPlain"/>
            </a:pPr>
            <a:r>
              <a:rPr lang="en-GB" altLang="zh-CN" sz="2400" i="1" dirty="0"/>
              <a:t>The</a:t>
            </a:r>
            <a:r>
              <a:rPr lang="zh-CN" altLang="en-US" sz="2400" i="1" dirty="0"/>
              <a:t> </a:t>
            </a:r>
            <a:r>
              <a:rPr lang="en-US" altLang="zh-CN" sz="2400" i="1" dirty="0"/>
              <a:t>story</a:t>
            </a:r>
            <a:r>
              <a:rPr lang="zh-CN" altLang="en-US" sz="2400" i="1" dirty="0"/>
              <a:t> </a:t>
            </a:r>
            <a:r>
              <a:rPr lang="en-GB" altLang="zh-CN" sz="2400" b="1" i="1" dirty="0">
                <a:solidFill>
                  <a:srgbClr val="0070C0"/>
                </a:solidFill>
              </a:rPr>
              <a:t>depicts / portrays / unfolds the journey of</a:t>
            </a:r>
            <a:r>
              <a:rPr lang="en-GB" altLang="zh-CN" sz="2400" i="1" dirty="0"/>
              <a:t>…</a:t>
            </a:r>
            <a:r>
              <a:rPr lang="zh-CN" altLang="en-US" sz="2400" i="1" dirty="0"/>
              <a:t> </a:t>
            </a:r>
            <a:endParaRPr lang="en-US" altLang="zh-CN" sz="2400" i="1" dirty="0"/>
          </a:p>
          <a:p>
            <a:pPr marL="457200" indent="-457200">
              <a:buFont typeface="+mj-ea"/>
              <a:buAutoNum type="circleNumDbPlain"/>
            </a:pPr>
            <a:r>
              <a:rPr lang="en-US" altLang="zh-CN" sz="2400" i="1" dirty="0"/>
              <a:t>…</a:t>
            </a:r>
            <a:r>
              <a:rPr lang="en-GB" altLang="zh-CN" sz="2400" b="1" i="1" dirty="0">
                <a:solidFill>
                  <a:srgbClr val="0070C0"/>
                </a:solidFill>
              </a:rPr>
              <a:t>explores / delves into </a:t>
            </a:r>
            <a:r>
              <a:rPr lang="en-GB" altLang="zh-CN" sz="2400" b="1" dirty="0">
                <a:solidFill>
                  <a:srgbClr val="0070C0"/>
                </a:solidFill>
              </a:rPr>
              <a:t>the depths of…</a:t>
            </a:r>
            <a:r>
              <a:rPr lang="en-GB" altLang="zh-CN" sz="2400" b="1" i="1" dirty="0">
                <a:solidFill>
                  <a:srgbClr val="0070C0"/>
                </a:solidFill>
              </a:rPr>
              <a:t> /reflects upon</a:t>
            </a:r>
            <a:r>
              <a:rPr lang="en-GB" altLang="zh-CN" sz="2400" i="1" dirty="0"/>
              <a:t>…</a:t>
            </a:r>
            <a:endParaRPr lang="en-GB" altLang="zh-CN" sz="2400" i="1" dirty="0"/>
          </a:p>
          <a:p>
            <a:pPr marL="457200" indent="-457200">
              <a:buFont typeface="+mj-ea"/>
              <a:buAutoNum type="circleNumDbPlain"/>
            </a:pPr>
            <a:r>
              <a:rPr lang="en-US" altLang="zh-CN" sz="2400" dirty="0"/>
              <a:t>…</a:t>
            </a:r>
            <a:r>
              <a:rPr lang="en-GB" altLang="zh-CN" sz="2400" b="1" i="1" dirty="0">
                <a:solidFill>
                  <a:srgbClr val="0070C0"/>
                </a:solidFill>
              </a:rPr>
              <a:t>conveys / illustrates </a:t>
            </a:r>
            <a:r>
              <a:rPr lang="en-US" altLang="zh-CN" sz="2400" b="1" i="1" dirty="0">
                <a:solidFill>
                  <a:srgbClr val="0070C0"/>
                </a:solidFill>
              </a:rPr>
              <a:t>/interprets</a:t>
            </a:r>
            <a:r>
              <a:rPr lang="zh-CN" altLang="en-US" sz="2400" b="1" i="1" dirty="0">
                <a:solidFill>
                  <a:srgbClr val="0070C0"/>
                </a:solidFill>
              </a:rPr>
              <a:t> </a:t>
            </a:r>
            <a:r>
              <a:rPr lang="en-GB" altLang="zh-CN" sz="2400" b="1" i="1" dirty="0">
                <a:solidFill>
                  <a:srgbClr val="0070C0"/>
                </a:solidFill>
              </a:rPr>
              <a:t>/ encapsulates /</a:t>
            </a:r>
            <a:r>
              <a:rPr lang="en-GB" altLang="zh-CN" sz="2400" b="1" i="1" dirty="0" err="1">
                <a:solidFill>
                  <a:srgbClr val="0070C0"/>
                </a:solidFill>
              </a:rPr>
              <a:t>ɪnˈkæpsjuleɪt</a:t>
            </a:r>
            <a:r>
              <a:rPr lang="en-GB" altLang="zh-CN" sz="2400" b="1" i="1" dirty="0">
                <a:solidFill>
                  <a:srgbClr val="0070C0"/>
                </a:solidFill>
              </a:rPr>
              <a:t>/ / celebrate(</a:t>
            </a:r>
            <a:r>
              <a:rPr lang="zh-CN" altLang="en-GB" sz="2400" b="1" i="1" dirty="0">
                <a:solidFill>
                  <a:srgbClr val="0070C0"/>
                </a:solidFill>
              </a:rPr>
              <a:t>赞颂</a:t>
            </a:r>
            <a:r>
              <a:rPr lang="zh-CN" altLang="en-US" sz="2400" b="1" i="1" dirty="0">
                <a:solidFill>
                  <a:srgbClr val="0070C0"/>
                </a:solidFill>
              </a:rPr>
              <a:t>）</a:t>
            </a:r>
            <a:r>
              <a:rPr lang="en-US" altLang="zh-CN" sz="2400" b="1" i="1" dirty="0">
                <a:solidFill>
                  <a:srgbClr val="0070C0"/>
                </a:solidFill>
              </a:rPr>
              <a:t>/</a:t>
            </a:r>
            <a:r>
              <a:rPr lang="en-GB" altLang="zh-CN" sz="2400" b="1" i="1" dirty="0">
                <a:solidFill>
                  <a:srgbClr val="0070C0"/>
                </a:solidFill>
              </a:rPr>
              <a:t>symbolizes</a:t>
            </a:r>
            <a:r>
              <a:rPr lang="en-GB" altLang="zh-CN" sz="2400" i="1" dirty="0"/>
              <a:t>…</a:t>
            </a:r>
            <a:endParaRPr lang="en-GB" altLang="zh-CN" sz="2400" i="1" dirty="0"/>
          </a:p>
          <a:p>
            <a:pPr marL="457200" indent="-457200">
              <a:buFont typeface="+mj-ea"/>
              <a:buAutoNum type="circleNumDbPlain"/>
            </a:pPr>
            <a:r>
              <a:rPr lang="en-GB" altLang="zh-CN" sz="2400" dirty="0"/>
              <a:t>The central theme of the book </a:t>
            </a:r>
            <a:r>
              <a:rPr lang="en-GB" altLang="zh-CN" sz="2400" b="1" i="1" dirty="0">
                <a:solidFill>
                  <a:srgbClr val="0070C0"/>
                </a:solidFill>
              </a:rPr>
              <a:t>revolves around/centers on/ </a:t>
            </a:r>
            <a:r>
              <a:rPr lang="en-GB" altLang="zh-CN" sz="2400" b="1" dirty="0">
                <a:solidFill>
                  <a:srgbClr val="0070C0"/>
                </a:solidFill>
              </a:rPr>
              <a:t>captures the essence of</a:t>
            </a:r>
            <a:r>
              <a:rPr lang="en-GB" altLang="zh-CN" sz="2400" dirty="0"/>
              <a:t>...</a:t>
            </a:r>
            <a:endParaRPr lang="en-GB" altLang="zh-CN" sz="2400" dirty="0"/>
          </a:p>
          <a:p>
            <a:pPr marL="457200" indent="-457200">
              <a:buFont typeface="+mj-ea"/>
              <a:buAutoNum type="circleNumDbPlain"/>
            </a:pPr>
            <a:r>
              <a:rPr lang="en-GB" altLang="zh-CN" sz="2400" b="1" dirty="0">
                <a:solidFill>
                  <a:srgbClr val="0070C0"/>
                </a:solidFill>
              </a:rPr>
              <a:t>Beneath its simple storyline lies </a:t>
            </a:r>
            <a:r>
              <a:rPr lang="en-GB" altLang="zh-CN" sz="2400" dirty="0"/>
              <a:t>a reflection on…</a:t>
            </a:r>
            <a:r>
              <a:rPr lang="zh-CN" altLang="en-US" sz="2400" dirty="0"/>
              <a:t>（全部倒装句）</a:t>
            </a:r>
            <a:endParaRPr lang="en-GB" altLang="zh-CN" sz="2400" dirty="0"/>
          </a:p>
          <a:p>
            <a:r>
              <a:rPr lang="en-GB" altLang="zh-CN" sz="2400" b="1" i="1" dirty="0"/>
              <a:t>2.</a:t>
            </a:r>
            <a:r>
              <a:rPr lang="zh-CN" altLang="en-US" sz="2400" b="1" dirty="0"/>
              <a:t>揭示深刻内涵：</a:t>
            </a:r>
            <a:endParaRPr lang="en-US" altLang="zh-CN" sz="2400" b="1" dirty="0"/>
          </a:p>
          <a:p>
            <a:pPr marL="457200" indent="-457200">
              <a:buFont typeface="+mj-ea"/>
              <a:buAutoNum type="circleNumDbPlain"/>
            </a:pPr>
            <a:r>
              <a:rPr lang="en-GB" altLang="zh-CN" sz="2400" i="1" dirty="0"/>
              <a:t>the resilience of the human spirit. (</a:t>
            </a:r>
            <a:r>
              <a:rPr lang="zh-CN" altLang="en-US" sz="2400" i="1" dirty="0"/>
              <a:t>人类的坚韧精神</a:t>
            </a:r>
            <a:r>
              <a:rPr lang="en-US" altLang="zh-CN" sz="2400" i="1" dirty="0"/>
              <a:t>)</a:t>
            </a:r>
            <a:endParaRPr lang="en-US" altLang="zh-CN" sz="2400" i="1" dirty="0"/>
          </a:p>
          <a:p>
            <a:pPr marL="457200" indent="-457200">
              <a:buFont typeface="+mj-ea"/>
              <a:buAutoNum type="circleNumDbPlain"/>
            </a:pPr>
            <a:r>
              <a:rPr lang="en-GB" altLang="zh-CN" sz="2400" i="1" dirty="0"/>
              <a:t>the complex journey of self-discovery and growth. (</a:t>
            </a:r>
            <a:r>
              <a:rPr lang="zh-CN" altLang="en-US" sz="2400" i="1" dirty="0"/>
              <a:t>自我发现与成长的复杂旅程</a:t>
            </a:r>
            <a:r>
              <a:rPr lang="en-US" altLang="zh-CN" sz="2400" i="1" dirty="0"/>
              <a:t>)</a:t>
            </a:r>
            <a:endParaRPr lang="en-US" altLang="zh-CN" sz="2400" i="1" dirty="0"/>
          </a:p>
          <a:p>
            <a:pPr marL="457200" indent="-457200">
              <a:buFont typeface="+mj-ea"/>
              <a:buAutoNum type="circleNumDbPlain"/>
            </a:pPr>
            <a:r>
              <a:rPr lang="en-GB" altLang="zh-CN" sz="2400" i="1" dirty="0"/>
              <a:t>illustrates the triumph of hope and faith</a:t>
            </a:r>
            <a:endParaRPr lang="en-GB" altLang="zh-CN" sz="2400" i="1" dirty="0"/>
          </a:p>
          <a:p>
            <a:pPr marL="457200" indent="-457200">
              <a:buFont typeface="+mj-ea"/>
              <a:buAutoNum type="circleNumDbPlain"/>
            </a:pPr>
            <a:r>
              <a:rPr lang="en-GB" altLang="zh-CN" sz="2400" i="1" dirty="0"/>
              <a:t>reflects on the journey from innocence to maturity</a:t>
            </a:r>
            <a:r>
              <a:rPr lang="zh-CN" altLang="en-US" sz="2400" i="1" dirty="0"/>
              <a:t> </a:t>
            </a:r>
            <a:endParaRPr lang="en-US" altLang="zh-CN" sz="2400" i="1" dirty="0"/>
          </a:p>
          <a:p>
            <a:pPr marL="457200" indent="-457200">
              <a:buFont typeface="+mj-ea"/>
              <a:buAutoNum type="circleNumDbPlain"/>
            </a:pPr>
            <a:r>
              <a:rPr lang="en-GB" altLang="zh-CN" sz="2400" i="1" dirty="0"/>
              <a:t>conveys a universal truth about love and courage</a:t>
            </a:r>
            <a:endParaRPr lang="en-GB" altLang="zh-CN" sz="2400" i="1" dirty="0"/>
          </a:p>
          <a:p>
            <a:pPr marL="457200" indent="-457200">
              <a:buFont typeface="+mj-ea"/>
              <a:buAutoNum type="circleNumDbPlain"/>
            </a:pPr>
            <a:r>
              <a:rPr lang="en-GB" altLang="zh-CN" sz="2400" i="1" dirty="0"/>
              <a:t>strikes a deep chord in the reader’s heart</a:t>
            </a:r>
            <a:endParaRPr lang="en-GB" altLang="zh-CN" sz="2400" i="1" dirty="0"/>
          </a:p>
          <a:p>
            <a:pPr marL="457200" indent="-457200">
              <a:buFont typeface="+mj-ea"/>
              <a:buAutoNum type="circleNumDbPlain"/>
            </a:pPr>
            <a:endParaRPr lang="en-US" altLang="zh-CN" sz="2400" i="1" dirty="0"/>
          </a:p>
        </p:txBody>
      </p:sp>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dissolv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down)">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down)">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wipe(down)">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wipe(down)">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wipe(down)">
                                      <p:cBhvr>
                                        <p:cTn id="42" dur="500"/>
                                        <p:tgtEl>
                                          <p:spTgt spid="3">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wipe(down)">
                                      <p:cBhvr>
                                        <p:cTn id="47" dur="500"/>
                                        <p:tgtEl>
                                          <p:spTgt spid="3">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3">
                                            <p:txEl>
                                              <p:pRg st="7" end="7"/>
                                            </p:txEl>
                                          </p:spTgt>
                                        </p:tgtEl>
                                        <p:attrNameLst>
                                          <p:attrName>style.visibility</p:attrName>
                                        </p:attrNameLst>
                                      </p:cBhvr>
                                      <p:to>
                                        <p:strVal val="visible"/>
                                      </p:to>
                                    </p:set>
                                    <p:animEffect transition="in" filter="wipe(down)">
                                      <p:cBhvr>
                                        <p:cTn id="52" dur="500"/>
                                        <p:tgtEl>
                                          <p:spTgt spid="3">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3">
                                            <p:txEl>
                                              <p:pRg st="8" end="8"/>
                                            </p:txEl>
                                          </p:spTgt>
                                        </p:tgtEl>
                                        <p:attrNameLst>
                                          <p:attrName>style.visibility</p:attrName>
                                        </p:attrNameLst>
                                      </p:cBhvr>
                                      <p:to>
                                        <p:strVal val="visible"/>
                                      </p:to>
                                    </p:set>
                                    <p:animEffect transition="in" filter="wipe(down)">
                                      <p:cBhvr>
                                        <p:cTn id="57" dur="500"/>
                                        <p:tgtEl>
                                          <p:spTgt spid="3">
                                            <p:txEl>
                                              <p:pRg st="8" end="8"/>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3">
                                            <p:txEl>
                                              <p:pRg st="9" end="9"/>
                                            </p:txEl>
                                          </p:spTgt>
                                        </p:tgtEl>
                                        <p:attrNameLst>
                                          <p:attrName>style.visibility</p:attrName>
                                        </p:attrNameLst>
                                      </p:cBhvr>
                                      <p:to>
                                        <p:strVal val="visible"/>
                                      </p:to>
                                    </p:set>
                                    <p:animEffect transition="in" filter="wipe(down)">
                                      <p:cBhvr>
                                        <p:cTn id="62" dur="500"/>
                                        <p:tgtEl>
                                          <p:spTgt spid="3">
                                            <p:txEl>
                                              <p:pRg st="9" end="9"/>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Effect transition="in" filter="wipe(down)">
                                      <p:cBhvr>
                                        <p:cTn id="67" dur="500"/>
                                        <p:tgtEl>
                                          <p:spTgt spid="3">
                                            <p:txEl>
                                              <p:pRg st="10" end="1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3">
                                            <p:txEl>
                                              <p:pRg st="11" end="11"/>
                                            </p:txEl>
                                          </p:spTgt>
                                        </p:tgtEl>
                                        <p:attrNameLst>
                                          <p:attrName>style.visibility</p:attrName>
                                        </p:attrNameLst>
                                      </p:cBhvr>
                                      <p:to>
                                        <p:strVal val="visible"/>
                                      </p:to>
                                    </p:set>
                                    <p:animEffect transition="in" filter="wipe(down)">
                                      <p:cBhvr>
                                        <p:cTn id="72" dur="500"/>
                                        <p:tgtEl>
                                          <p:spTgt spid="3">
                                            <p:txEl>
                                              <p:pRg st="11" end="11"/>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3">
                                            <p:txEl>
                                              <p:pRg st="12" end="12"/>
                                            </p:txEl>
                                          </p:spTgt>
                                        </p:tgtEl>
                                        <p:attrNameLst>
                                          <p:attrName>style.visibility</p:attrName>
                                        </p:attrNameLst>
                                      </p:cBhvr>
                                      <p:to>
                                        <p:strVal val="visible"/>
                                      </p:to>
                                    </p:set>
                                    <p:animEffect transition="in" filter="wipe(down)">
                                      <p:cBhvr>
                                        <p:cTn id="77"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0" y="12680"/>
            <a:ext cx="12192000" cy="3416320"/>
          </a:xfrm>
          <a:prstGeom prst="rect">
            <a:avLst/>
          </a:prstGeom>
          <a:noFill/>
        </p:spPr>
        <p:txBody>
          <a:bodyPr wrap="square">
            <a:spAutoFit/>
          </a:bodyPr>
          <a:lstStyle/>
          <a:p>
            <a:r>
              <a:rPr lang="en-US" altLang="zh-CN" sz="2400" i="1" dirty="0">
                <a:latin typeface="Calibri" panose="020F0502020204030204" pitchFamily="34" charset="0"/>
                <a:cs typeface="Calibri" panose="020F0502020204030204" pitchFamily="34" charset="0"/>
              </a:rPr>
              <a:t>⑦</a:t>
            </a:r>
            <a:r>
              <a:rPr lang="en-GB" altLang="zh-CN" sz="2400" i="1" dirty="0">
                <a:latin typeface="Calibri" panose="020F0502020204030204" pitchFamily="34" charset="0"/>
                <a:cs typeface="Calibri" panose="020F0502020204030204" pitchFamily="34" charset="0"/>
              </a:rPr>
              <a:t>resonates deeply with readers, reminding them of...</a:t>
            </a:r>
            <a:r>
              <a:rPr lang="zh-CN" altLang="en-US" sz="2400" i="1" dirty="0">
                <a:latin typeface="Calibri" panose="020F0502020204030204" pitchFamily="34" charset="0"/>
                <a:cs typeface="Calibri" panose="020F0502020204030204" pitchFamily="34" charset="0"/>
              </a:rPr>
              <a:t> </a:t>
            </a:r>
            <a:endParaRPr lang="en-US" altLang="zh-CN" sz="2400" i="1" dirty="0">
              <a:latin typeface="Calibri" panose="020F0502020204030204" pitchFamily="34" charset="0"/>
              <a:cs typeface="Calibri" panose="020F0502020204030204" pitchFamily="34" charset="0"/>
            </a:endParaRPr>
          </a:p>
          <a:p>
            <a:r>
              <a:rPr lang="en-US" altLang="zh-CN" sz="2400" i="1" dirty="0">
                <a:latin typeface="Calibri" panose="020F0502020204030204" pitchFamily="34" charset="0"/>
                <a:cs typeface="Calibri" panose="020F0502020204030204" pitchFamily="34" charset="0"/>
              </a:rPr>
              <a:t>⑧</a:t>
            </a:r>
            <a:r>
              <a:rPr lang="en-GB" altLang="zh-CN" sz="2400" i="1" dirty="0">
                <a:latin typeface="Calibri" panose="020F0502020204030204" pitchFamily="34" charset="0"/>
                <a:cs typeface="Calibri" panose="020F0502020204030204" pitchFamily="34" charset="0"/>
              </a:rPr>
              <a:t>Each page seems to </a:t>
            </a:r>
            <a:r>
              <a:rPr lang="en-GB" altLang="zh-CN" sz="2400" b="1" i="1" dirty="0">
                <a:latin typeface="Calibri" panose="020F0502020204030204" pitchFamily="34" charset="0"/>
                <a:cs typeface="Calibri" panose="020F0502020204030204" pitchFamily="34" charset="0"/>
              </a:rPr>
              <a:t>whisper to the reader’s soul, awakening hope and tenderness</a:t>
            </a:r>
            <a:r>
              <a:rPr lang="en-GB" altLang="zh-CN" sz="2400" i="1" dirty="0">
                <a:latin typeface="Calibri" panose="020F0502020204030204" pitchFamily="34" charset="0"/>
                <a:cs typeface="Calibri" panose="020F0502020204030204" pitchFamily="34" charset="0"/>
              </a:rPr>
              <a:t>.</a:t>
            </a:r>
            <a:endParaRPr lang="en-GB" altLang="zh-CN" sz="2400" i="1" dirty="0">
              <a:latin typeface="Calibri" panose="020F0502020204030204" pitchFamily="34" charset="0"/>
              <a:cs typeface="Calibri" panose="020F0502020204030204" pitchFamily="34" charset="0"/>
            </a:endParaRPr>
          </a:p>
          <a:p>
            <a:r>
              <a:rPr lang="en-US" altLang="zh-CN" sz="2400" i="1" dirty="0">
                <a:latin typeface="Calibri" panose="020F0502020204030204" pitchFamily="34" charset="0"/>
                <a:cs typeface="Calibri" panose="020F0502020204030204" pitchFamily="34" charset="0"/>
              </a:rPr>
              <a:t>⑨</a:t>
            </a:r>
            <a:r>
              <a:rPr lang="en-GB" altLang="zh-CN" sz="2400" i="1" dirty="0">
                <a:latin typeface="Calibri" panose="020F0502020204030204" pitchFamily="34" charset="0"/>
                <a:cs typeface="Calibri" panose="020F0502020204030204" pitchFamily="34" charset="0"/>
              </a:rPr>
              <a:t>Through its poetic simplicity, the book </a:t>
            </a:r>
            <a:r>
              <a:rPr lang="en-GB" altLang="zh-CN" sz="2400" b="1" i="1" dirty="0">
                <a:latin typeface="Calibri" panose="020F0502020204030204" pitchFamily="34" charset="0"/>
                <a:cs typeface="Calibri" panose="020F0502020204030204" pitchFamily="34" charset="0"/>
              </a:rPr>
              <a:t>evokes empathy and reflection that go</a:t>
            </a:r>
            <a:r>
              <a:rPr lang="zh-CN" altLang="en-US" sz="2400" b="1" i="1" dirty="0">
                <a:latin typeface="Calibri" panose="020F0502020204030204" pitchFamily="34" charset="0"/>
                <a:cs typeface="Calibri" panose="020F0502020204030204" pitchFamily="34" charset="0"/>
              </a:rPr>
              <a:t> </a:t>
            </a:r>
            <a:r>
              <a:rPr lang="en-GB" altLang="zh-CN" sz="2400" b="1" i="1" dirty="0">
                <a:latin typeface="Calibri" panose="020F0502020204030204" pitchFamily="34" charset="0"/>
                <a:cs typeface="Calibri" panose="020F0502020204030204" pitchFamily="34" charset="0"/>
              </a:rPr>
              <a:t>beyond</a:t>
            </a:r>
            <a:r>
              <a:rPr lang="zh-CN" altLang="en-US" sz="2400" b="1" i="1" dirty="0">
                <a:latin typeface="Calibri" panose="020F0502020204030204" pitchFamily="34" charset="0"/>
                <a:cs typeface="Calibri" panose="020F0502020204030204" pitchFamily="34" charset="0"/>
              </a:rPr>
              <a:t> </a:t>
            </a:r>
            <a:r>
              <a:rPr lang="en-US" altLang="zh-CN" sz="2400" b="1" i="1" dirty="0">
                <a:latin typeface="Calibri" panose="020F0502020204030204" pitchFamily="34" charset="0"/>
                <a:cs typeface="Calibri" panose="020F0502020204030204" pitchFamily="34" charset="0"/>
              </a:rPr>
              <a:t>/transcend</a:t>
            </a:r>
            <a:r>
              <a:rPr lang="en-GB" altLang="zh-CN" sz="2400" b="1" i="1" dirty="0">
                <a:latin typeface="Calibri" panose="020F0502020204030204" pitchFamily="34" charset="0"/>
                <a:cs typeface="Calibri" panose="020F0502020204030204" pitchFamily="34" charset="0"/>
              </a:rPr>
              <a:t> time and distance.  </a:t>
            </a:r>
            <a:endParaRPr lang="en-GB" altLang="zh-CN" sz="2400" b="1" i="1" dirty="0">
              <a:latin typeface="Calibri" panose="020F0502020204030204" pitchFamily="34" charset="0"/>
              <a:cs typeface="Calibri" panose="020F0502020204030204" pitchFamily="34" charset="0"/>
            </a:endParaRPr>
          </a:p>
          <a:p>
            <a:r>
              <a:rPr lang="en-US" altLang="zh-CN" sz="2400" b="1" dirty="0">
                <a:latin typeface="Calibri" panose="020F0502020204030204" pitchFamily="34" charset="0"/>
                <a:cs typeface="Calibri" panose="020F0502020204030204" pitchFamily="34" charset="0"/>
              </a:rPr>
              <a:t>3.</a:t>
            </a:r>
            <a:r>
              <a:rPr lang="zh-CN" altLang="en-US" sz="2400" b="1" dirty="0">
                <a:latin typeface="Calibri" panose="020F0502020204030204" pitchFamily="34" charset="0"/>
                <a:cs typeface="Calibri" panose="020F0502020204030204" pitchFamily="34" charset="0"/>
              </a:rPr>
              <a:t> 定义作品风格：</a:t>
            </a:r>
            <a:endParaRPr lang="en-US" altLang="zh-CN" sz="2400" b="1" dirty="0">
              <a:latin typeface="Calibri" panose="020F0502020204030204" pitchFamily="34" charset="0"/>
              <a:cs typeface="Calibri" panose="020F0502020204030204" pitchFamily="34" charset="0"/>
            </a:endParaRPr>
          </a:p>
          <a:p>
            <a:pPr marL="457200" indent="-457200">
              <a:buFont typeface="+mj-ea"/>
              <a:buAutoNum type="circleNumDbPlain"/>
            </a:pPr>
            <a:r>
              <a:rPr lang="en-GB" altLang="zh-CN" sz="2400" i="1" dirty="0">
                <a:latin typeface="Calibri" panose="020F0502020204030204" pitchFamily="34" charset="0"/>
                <a:cs typeface="Calibri" panose="020F0502020204030204" pitchFamily="34" charset="0"/>
              </a:rPr>
              <a:t>a heartwarming coming-of-age novel. (</a:t>
            </a:r>
            <a:r>
              <a:rPr lang="zh-CN" altLang="en-US" sz="2400" i="1" dirty="0">
                <a:latin typeface="Calibri" panose="020F0502020204030204" pitchFamily="34" charset="0"/>
                <a:cs typeface="Calibri" panose="020F0502020204030204" pitchFamily="34" charset="0"/>
              </a:rPr>
              <a:t>一部暖心的成长小说</a:t>
            </a:r>
            <a:r>
              <a:rPr lang="en-US" altLang="zh-CN" sz="2400" i="1" dirty="0">
                <a:latin typeface="Calibri" panose="020F0502020204030204" pitchFamily="34" charset="0"/>
                <a:cs typeface="Calibri" panose="020F0502020204030204" pitchFamily="34" charset="0"/>
              </a:rPr>
              <a:t>)</a:t>
            </a:r>
            <a:endParaRPr lang="en-US" altLang="zh-CN" sz="2400" i="1" dirty="0">
              <a:latin typeface="Calibri" panose="020F0502020204030204" pitchFamily="34" charset="0"/>
              <a:cs typeface="Calibri" panose="020F0502020204030204" pitchFamily="34" charset="0"/>
            </a:endParaRPr>
          </a:p>
          <a:p>
            <a:pPr marL="457200" indent="-457200">
              <a:buFont typeface="+mj-ea"/>
              <a:buAutoNum type="circleNumDbPlain"/>
            </a:pPr>
            <a:r>
              <a:rPr lang="en-GB" altLang="zh-CN" sz="2400" i="1" dirty="0">
                <a:latin typeface="Calibri" panose="020F0502020204030204" pitchFamily="34" charset="0"/>
                <a:cs typeface="Calibri" panose="020F0502020204030204" pitchFamily="34" charset="0"/>
              </a:rPr>
              <a:t>a profound philosophical allegory. (</a:t>
            </a:r>
            <a:r>
              <a:rPr lang="zh-CN" altLang="en-US" sz="2400" i="1" dirty="0">
                <a:latin typeface="Calibri" panose="020F0502020204030204" pitchFamily="34" charset="0"/>
                <a:cs typeface="Calibri" panose="020F0502020204030204" pitchFamily="34" charset="0"/>
              </a:rPr>
              <a:t>一个深刻的哲学寓言</a:t>
            </a:r>
            <a:r>
              <a:rPr lang="en-US" altLang="zh-CN" sz="2400" i="1" dirty="0">
                <a:latin typeface="Calibri" panose="020F0502020204030204" pitchFamily="34" charset="0"/>
                <a:cs typeface="Calibri" panose="020F0502020204030204" pitchFamily="34" charset="0"/>
              </a:rPr>
              <a:t>)</a:t>
            </a:r>
            <a:endParaRPr lang="en-US" altLang="zh-CN" sz="2400" i="1" dirty="0">
              <a:latin typeface="Calibri" panose="020F0502020204030204" pitchFamily="34" charset="0"/>
              <a:cs typeface="Calibri" panose="020F0502020204030204" pitchFamily="34" charset="0"/>
            </a:endParaRPr>
          </a:p>
          <a:p>
            <a:pPr marL="457200" indent="-457200">
              <a:buFont typeface="+mj-ea"/>
              <a:buAutoNum type="circleNumDbPlain"/>
            </a:pPr>
            <a:r>
              <a:rPr lang="en-GB" altLang="zh-CN" sz="2400" i="1" dirty="0">
                <a:latin typeface="Calibri" panose="020F0502020204030204" pitchFamily="34" charset="0"/>
                <a:cs typeface="Calibri" panose="020F0502020204030204" pitchFamily="34" charset="0"/>
              </a:rPr>
              <a:t>an epic adventure story. (</a:t>
            </a:r>
            <a:r>
              <a:rPr lang="zh-CN" altLang="en-US" sz="2400" i="1" dirty="0">
                <a:latin typeface="Calibri" panose="020F0502020204030204" pitchFamily="34" charset="0"/>
                <a:cs typeface="Calibri" panose="020F0502020204030204" pitchFamily="34" charset="0"/>
              </a:rPr>
              <a:t>一个史诗般的冒险故事</a:t>
            </a:r>
            <a:r>
              <a:rPr lang="en-US" altLang="zh-CN" sz="2400" i="1" dirty="0">
                <a:latin typeface="Calibri" panose="020F0502020204030204" pitchFamily="34" charset="0"/>
                <a:cs typeface="Calibri" panose="020F0502020204030204" pitchFamily="34" charset="0"/>
              </a:rPr>
              <a:t>)</a:t>
            </a:r>
            <a:endParaRPr lang="en-US" altLang="zh-CN" sz="2400" i="1" dirty="0">
              <a:latin typeface="Calibri" panose="020F0502020204030204" pitchFamily="34" charset="0"/>
              <a:cs typeface="Calibri" panose="020F0502020204030204" pitchFamily="34" charset="0"/>
            </a:endParaRPr>
          </a:p>
          <a:p>
            <a:pPr marL="457200" indent="-457200">
              <a:buFont typeface="+mj-ea"/>
              <a:buAutoNum type="circleNumDbPlain"/>
            </a:pPr>
            <a:r>
              <a:rPr lang="en-GB" altLang="zh-CN" sz="2400" i="1" dirty="0">
                <a:latin typeface="Calibri" panose="020F0502020204030204" pitchFamily="34" charset="0"/>
                <a:cs typeface="Calibri" panose="020F0502020204030204" pitchFamily="34" charset="0"/>
              </a:rPr>
              <a:t>a compelling work of historical fiction. (</a:t>
            </a:r>
            <a:r>
              <a:rPr lang="zh-CN" altLang="en-US" sz="2400" i="1" dirty="0">
                <a:latin typeface="Calibri" panose="020F0502020204030204" pitchFamily="34" charset="0"/>
                <a:cs typeface="Calibri" panose="020F0502020204030204" pitchFamily="34" charset="0"/>
              </a:rPr>
              <a:t>一部引人入胜的历史小说</a:t>
            </a:r>
            <a:r>
              <a:rPr lang="en-US" altLang="zh-CN" sz="2400" i="1" dirty="0">
                <a:latin typeface="Calibri" panose="020F0502020204030204" pitchFamily="34" charset="0"/>
                <a:cs typeface="Calibri" panose="020F0502020204030204" pitchFamily="34" charset="0"/>
              </a:rPr>
              <a:t>)</a:t>
            </a:r>
            <a:r>
              <a:rPr lang="zh-CN" altLang="en-US" sz="2400" i="1" dirty="0">
                <a:latin typeface="Calibri" panose="020F0502020204030204" pitchFamily="34" charset="0"/>
                <a:cs typeface="Calibri" panose="020F0502020204030204" pitchFamily="34" charset="0"/>
              </a:rPr>
              <a:t> </a:t>
            </a:r>
            <a:endParaRPr lang="en-US" altLang="zh-CN" sz="2400" i="1" dirty="0">
              <a:latin typeface="Calibri" panose="020F0502020204030204" pitchFamily="34" charset="0"/>
              <a:cs typeface="Calibri" panose="020F0502020204030204" pitchFamily="34" charset="0"/>
            </a:endParaRPr>
          </a:p>
        </p:txBody>
      </p:sp>
      <p:sp>
        <p:nvSpPr>
          <p:cNvPr id="4" name="文本框 3"/>
          <p:cNvSpPr txBox="1"/>
          <p:nvPr/>
        </p:nvSpPr>
        <p:spPr>
          <a:xfrm>
            <a:off x="0" y="3441680"/>
            <a:ext cx="12192000" cy="3416320"/>
          </a:xfrm>
          <a:prstGeom prst="rect">
            <a:avLst/>
          </a:prstGeom>
          <a:noFill/>
        </p:spPr>
        <p:txBody>
          <a:bodyPr wrap="square">
            <a:spAutoFit/>
          </a:bodyPr>
          <a:lstStyle/>
          <a:p>
            <a:r>
              <a:rPr lang="en-GB" altLang="zh-CN" sz="2400" i="1" dirty="0"/>
              <a:t>The Little Prince, written by Antoine de Saint-Exupéry, is a </a:t>
            </a:r>
            <a:r>
              <a:rPr lang="en-GB" altLang="zh-CN" sz="2400" b="1" i="1" dirty="0">
                <a:solidFill>
                  <a:srgbClr val="0070C0"/>
                </a:solidFill>
              </a:rPr>
              <a:t>profound philosophical allegory</a:t>
            </a:r>
            <a:r>
              <a:rPr lang="zh-CN" altLang="en-US" sz="2400" b="1" i="1" dirty="0"/>
              <a:t>（</a:t>
            </a:r>
            <a:r>
              <a:rPr lang="en-GB" altLang="zh-CN" sz="2400" b="1" i="1" dirty="0"/>
              <a:t>/ˈ</a:t>
            </a:r>
            <a:r>
              <a:rPr lang="en-GB" altLang="zh-CN" sz="2400" b="1" i="1" dirty="0" err="1"/>
              <a:t>æləɡɔːri</a:t>
            </a:r>
            <a:r>
              <a:rPr lang="en-GB" altLang="zh-CN" sz="2400" b="1" i="1" dirty="0"/>
              <a:t>/</a:t>
            </a:r>
            <a:r>
              <a:rPr lang="en-GB" altLang="zh-CN" sz="2400" i="1" dirty="0"/>
              <a:t> </a:t>
            </a:r>
            <a:r>
              <a:rPr lang="zh-CN" altLang="en-GB" sz="2400" i="1" dirty="0"/>
              <a:t>寓言</a:t>
            </a:r>
            <a:r>
              <a:rPr lang="zh-CN" altLang="en-US" sz="2400" i="1" dirty="0"/>
              <a:t>）（作品风格）</a:t>
            </a:r>
            <a:r>
              <a:rPr lang="en-GB" altLang="zh-CN" sz="2400" i="1" dirty="0"/>
              <a:t>that </a:t>
            </a:r>
            <a:r>
              <a:rPr lang="en-GB" altLang="zh-CN" sz="2400" b="1" i="1" dirty="0"/>
              <a:t>portrays the journey of a young prince across distant planets in search of love and meaning</a:t>
            </a:r>
            <a:r>
              <a:rPr lang="en-GB" altLang="zh-CN" sz="2400" i="1" dirty="0"/>
              <a:t>.</a:t>
            </a:r>
            <a:r>
              <a:rPr lang="zh-CN" altLang="en-US" sz="2400" i="1" dirty="0"/>
              <a:t>（核心主题）</a:t>
            </a:r>
            <a:endParaRPr lang="en-GB" altLang="zh-CN" sz="2400" i="1" dirty="0"/>
          </a:p>
          <a:p>
            <a:r>
              <a:rPr lang="en-GB" altLang="zh-CN" sz="2400" dirty="0"/>
              <a:t>Through its poetic simplicity, it </a:t>
            </a:r>
            <a:r>
              <a:rPr lang="en-GB" altLang="zh-CN" sz="2400" b="1" dirty="0"/>
              <a:t>explores the resilience of the human spirit</a:t>
            </a:r>
            <a:r>
              <a:rPr lang="en-GB" altLang="zh-CN" sz="2400" dirty="0"/>
              <a:t> and </a:t>
            </a:r>
            <a:r>
              <a:rPr lang="en-GB" altLang="zh-CN" sz="2400" b="1" dirty="0"/>
              <a:t>encapsulates a universal truth about innocence, loneliness, and the power of genuine connection</a:t>
            </a:r>
            <a:r>
              <a:rPr lang="en-GB" altLang="zh-CN" sz="2400" dirty="0"/>
              <a:t>.</a:t>
            </a:r>
            <a:r>
              <a:rPr lang="zh-CN" altLang="en-US" sz="2400" dirty="0"/>
              <a:t>（内涵</a:t>
            </a:r>
            <a:r>
              <a:rPr lang="en-US" altLang="zh-CN" sz="2400" dirty="0"/>
              <a:t>1</a:t>
            </a:r>
            <a:r>
              <a:rPr lang="zh-CN" altLang="en-US" sz="2400" dirty="0"/>
              <a:t>）</a:t>
            </a:r>
            <a:endParaRPr lang="en-GB" altLang="zh-CN" sz="2400" dirty="0"/>
          </a:p>
          <a:p>
            <a:r>
              <a:rPr lang="en-US" altLang="zh-CN" sz="2400" b="1" dirty="0"/>
              <a:t>/</a:t>
            </a:r>
            <a:r>
              <a:rPr lang="zh-CN" altLang="en-US" sz="2400" b="1" dirty="0"/>
              <a:t> </a:t>
            </a:r>
            <a:r>
              <a:rPr lang="en-GB" altLang="zh-CN" sz="2400" b="1" dirty="0"/>
              <a:t>Beneath its gentle narrative lies a reflection on the essence of humanity</a:t>
            </a:r>
            <a:r>
              <a:rPr lang="en-GB" altLang="zh-CN" sz="2400" dirty="0"/>
              <a:t>, reminding readers that “only with the heart can one see rightly.”</a:t>
            </a:r>
            <a:r>
              <a:rPr lang="zh-CN" altLang="en-US" sz="2400" dirty="0"/>
              <a:t>（内涵</a:t>
            </a:r>
            <a:r>
              <a:rPr lang="en-US" altLang="zh-CN" sz="2400" dirty="0"/>
              <a:t>2</a:t>
            </a:r>
            <a:r>
              <a:rPr lang="zh-CN" altLang="en-US" sz="2400" dirty="0"/>
              <a:t>）</a:t>
            </a:r>
            <a:endParaRPr lang="en-GB" altLang="zh-CN" sz="2400" dirty="0"/>
          </a:p>
          <a:p>
            <a:r>
              <a:rPr lang="en-US" altLang="zh-CN" sz="2400" dirty="0"/>
              <a:t>/</a:t>
            </a:r>
            <a:r>
              <a:rPr lang="zh-CN" altLang="en-US" sz="2400" dirty="0"/>
              <a:t> </a:t>
            </a:r>
            <a:r>
              <a:rPr lang="en-GB" altLang="zh-CN" sz="2400" dirty="0"/>
              <a:t>Each page seems to whisper to the reader’s soul, </a:t>
            </a:r>
            <a:r>
              <a:rPr lang="en-GB" altLang="zh-CN" sz="2400" b="1" dirty="0"/>
              <a:t>awakening empathy and tenderness that transcend time and distance</a:t>
            </a:r>
            <a:r>
              <a:rPr lang="en-GB" altLang="zh-CN" sz="2400" dirty="0"/>
              <a:t>.</a:t>
            </a:r>
            <a:r>
              <a:rPr lang="zh-CN" altLang="en-US" sz="2400" dirty="0"/>
              <a:t>（内涵</a:t>
            </a:r>
            <a:r>
              <a:rPr lang="en-US" altLang="zh-CN" sz="2400" dirty="0"/>
              <a:t>3</a:t>
            </a:r>
            <a:r>
              <a:rPr lang="zh-CN" altLang="en-US" sz="2400" dirty="0"/>
              <a:t>）</a:t>
            </a:r>
            <a:endParaRPr lang="zh-CN" altLang="en-US" sz="2400" i="1" dirty="0"/>
          </a:p>
        </p:txBody>
      </p:sp>
      <p:pic>
        <p:nvPicPr>
          <p:cNvPr id="5"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609512" y="1199615"/>
            <a:ext cx="2069635" cy="2242065"/>
          </a:xfrm>
          <a:prstGeom prst="rect">
            <a:avLst/>
          </a:prstGeom>
          <a:noFill/>
          <a:extLst>
            <a:ext uri="{909E8E84-426E-40DD-AFC4-6F175D3DCCD1}">
              <a14:hiddenFill xmlns:a14="http://schemas.microsoft.com/office/drawing/2010/main">
                <a:solidFill>
                  <a:srgbClr val="FFFFFF"/>
                </a:solidFill>
              </a14:hiddenFill>
            </a:ext>
          </a:extLst>
        </p:spPr>
      </p:pic>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wipe(left)">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wipe(left)">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wipe(left)">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wipe(left)">
                                      <p:cBhvr>
                                        <p:cTn id="22" dur="500"/>
                                        <p:tgtEl>
                                          <p:spTgt spid="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animEffect transition="in" filter="wipe(left)">
                                      <p:cBhvr>
                                        <p:cTn id="27" dur="500"/>
                                        <p:tgtEl>
                                          <p:spTgt spid="1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6">
                                            <p:txEl>
                                              <p:pRg st="5" end="5"/>
                                            </p:txEl>
                                          </p:spTgt>
                                        </p:tgtEl>
                                        <p:attrNameLst>
                                          <p:attrName>style.visibility</p:attrName>
                                        </p:attrNameLst>
                                      </p:cBhvr>
                                      <p:to>
                                        <p:strVal val="visible"/>
                                      </p:to>
                                    </p:set>
                                    <p:animEffect transition="in" filter="wipe(left)">
                                      <p:cBhvr>
                                        <p:cTn id="32" dur="500"/>
                                        <p:tgtEl>
                                          <p:spTgt spid="1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6">
                                            <p:txEl>
                                              <p:pRg st="6" end="6"/>
                                            </p:txEl>
                                          </p:spTgt>
                                        </p:tgtEl>
                                        <p:attrNameLst>
                                          <p:attrName>style.visibility</p:attrName>
                                        </p:attrNameLst>
                                      </p:cBhvr>
                                      <p:to>
                                        <p:strVal val="visible"/>
                                      </p:to>
                                    </p:set>
                                    <p:animEffect transition="in" filter="wipe(left)">
                                      <p:cBhvr>
                                        <p:cTn id="37" dur="500"/>
                                        <p:tgtEl>
                                          <p:spTgt spid="1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6">
                                            <p:txEl>
                                              <p:pRg st="7" end="7"/>
                                            </p:txEl>
                                          </p:spTgt>
                                        </p:tgtEl>
                                        <p:attrNameLst>
                                          <p:attrName>style.visibility</p:attrName>
                                        </p:attrNameLst>
                                      </p:cBhvr>
                                      <p:to>
                                        <p:strVal val="visible"/>
                                      </p:to>
                                    </p:set>
                                    <p:animEffect transition="in" filter="wipe(left)">
                                      <p:cBhvr>
                                        <p:cTn id="42" dur="500"/>
                                        <p:tgtEl>
                                          <p:spTgt spid="1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dissolve">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4">
                                            <p:txEl>
                                              <p:pRg st="0" end="0"/>
                                            </p:txEl>
                                          </p:spTgt>
                                        </p:tgtEl>
                                        <p:attrNameLst>
                                          <p:attrName>style.visibility</p:attrName>
                                        </p:attrNameLst>
                                      </p:cBhvr>
                                      <p:to>
                                        <p:strVal val="visible"/>
                                      </p:to>
                                    </p:set>
                                    <p:animEffect transition="in" filter="dissolve">
                                      <p:cBhvr>
                                        <p:cTn id="52" dur="500"/>
                                        <p:tgtEl>
                                          <p:spTgt spid="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4">
                                            <p:txEl>
                                              <p:pRg st="1" end="1"/>
                                            </p:txEl>
                                          </p:spTgt>
                                        </p:tgtEl>
                                        <p:attrNameLst>
                                          <p:attrName>style.visibility</p:attrName>
                                        </p:attrNameLst>
                                      </p:cBhvr>
                                      <p:to>
                                        <p:strVal val="visible"/>
                                      </p:to>
                                    </p:set>
                                    <p:animEffect transition="in" filter="dissolve">
                                      <p:cBhvr>
                                        <p:cTn id="57" dur="500"/>
                                        <p:tgtEl>
                                          <p:spTgt spid="4">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nodeType="clickEffect">
                                  <p:stCondLst>
                                    <p:cond delay="0"/>
                                  </p:stCondLst>
                                  <p:childTnLst>
                                    <p:set>
                                      <p:cBhvr>
                                        <p:cTn id="61" dur="1" fill="hold">
                                          <p:stCondLst>
                                            <p:cond delay="0"/>
                                          </p:stCondLst>
                                        </p:cTn>
                                        <p:tgtEl>
                                          <p:spTgt spid="4">
                                            <p:txEl>
                                              <p:pRg st="2" end="2"/>
                                            </p:txEl>
                                          </p:spTgt>
                                        </p:tgtEl>
                                        <p:attrNameLst>
                                          <p:attrName>style.visibility</p:attrName>
                                        </p:attrNameLst>
                                      </p:cBhvr>
                                      <p:to>
                                        <p:strVal val="visible"/>
                                      </p:to>
                                    </p:set>
                                    <p:animEffect transition="in" filter="dissolve">
                                      <p:cBhvr>
                                        <p:cTn id="62" dur="500"/>
                                        <p:tgtEl>
                                          <p:spTgt spid="4">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nodeType="clickEffect">
                                  <p:stCondLst>
                                    <p:cond delay="0"/>
                                  </p:stCondLst>
                                  <p:childTnLst>
                                    <p:set>
                                      <p:cBhvr>
                                        <p:cTn id="66" dur="1" fill="hold">
                                          <p:stCondLst>
                                            <p:cond delay="0"/>
                                          </p:stCondLst>
                                        </p:cTn>
                                        <p:tgtEl>
                                          <p:spTgt spid="4">
                                            <p:txEl>
                                              <p:pRg st="3" end="3"/>
                                            </p:txEl>
                                          </p:spTgt>
                                        </p:tgtEl>
                                        <p:attrNameLst>
                                          <p:attrName>style.visibility</p:attrName>
                                        </p:attrNameLst>
                                      </p:cBhvr>
                                      <p:to>
                                        <p:strVal val="visible"/>
                                      </p:to>
                                    </p:set>
                                    <p:animEffect transition="in" filter="dissolve">
                                      <p:cBhvr>
                                        <p:cTn id="6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î$ļiḍê"/>
          <p:cNvSpPr/>
          <p:nvPr/>
        </p:nvSpPr>
        <p:spPr>
          <a:xfrm>
            <a:off x="-6350" y="0"/>
            <a:ext cx="12191365" cy="2514600"/>
          </a:xfrm>
          <a:prstGeom prst="rect">
            <a:avLst/>
          </a:prstGeom>
          <a:blipFill>
            <a:blip r:embed="rId1"/>
            <a:stretch>
              <a:fillRect t="-315201" b="-312034"/>
            </a:stretch>
          </a:blipFill>
          <a:ln w="762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Autofit/>
          </a:bodyPr>
          <a:lstStyle/>
          <a:p>
            <a:pPr algn="ctr"/>
            <a:endParaRPr lang="zh-CN" altLang="en-US" dirty="0"/>
          </a:p>
        </p:txBody>
      </p:sp>
      <p:sp>
        <p:nvSpPr>
          <p:cNvPr id="5" name="î$lîḍè"/>
          <p:cNvSpPr/>
          <p:nvPr/>
        </p:nvSpPr>
        <p:spPr>
          <a:xfrm>
            <a:off x="6985" y="1"/>
            <a:ext cx="12178029" cy="2514600"/>
          </a:xfrm>
          <a:prstGeom prst="rect">
            <a:avLst/>
          </a:prstGeom>
          <a:solidFill>
            <a:schemeClr val="tx1">
              <a:lumMod val="75000"/>
              <a:lumOff val="2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endParaRPr lang="zh-CN" altLang="en-US" sz="2000" b="1" dirty="0">
              <a:solidFill>
                <a:schemeClr val="bg1"/>
              </a:solidFill>
            </a:endParaRPr>
          </a:p>
        </p:txBody>
      </p:sp>
      <p:sp>
        <p:nvSpPr>
          <p:cNvPr id="10" name="ïṡľîḍê"/>
          <p:cNvSpPr/>
          <p:nvPr/>
        </p:nvSpPr>
        <p:spPr>
          <a:xfrm rot="8100000">
            <a:off x="1656565" y="2024148"/>
            <a:ext cx="833082" cy="833080"/>
          </a:xfrm>
          <a:prstGeom prst="teardrop">
            <a:avLst/>
          </a:prstGeom>
          <a:solidFill>
            <a:srgbClr val="505846"/>
          </a:solidFill>
          <a:ln w="57150" cap="rnd">
            <a:solidFill>
              <a:schemeClr val="bg1"/>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endParaRPr lang="zh-CN" altLang="en-US" sz="2000" b="1" dirty="0">
              <a:solidFill>
                <a:schemeClr val="bg1"/>
              </a:solidFill>
            </a:endParaRPr>
          </a:p>
        </p:txBody>
      </p:sp>
      <p:sp>
        <p:nvSpPr>
          <p:cNvPr id="23" name="îṩļíďé"/>
          <p:cNvSpPr/>
          <p:nvPr/>
        </p:nvSpPr>
        <p:spPr>
          <a:xfrm>
            <a:off x="1845871" y="2217056"/>
            <a:ext cx="454470" cy="447264"/>
          </a:xfrm>
          <a:custGeom>
            <a:avLst/>
            <a:gdLst>
              <a:gd name="connsiteX0" fmla="*/ 60025 w 605236"/>
              <a:gd name="connsiteY0" fmla="*/ 344571 h 595643"/>
              <a:gd name="connsiteX1" fmla="*/ 290527 w 605236"/>
              <a:gd name="connsiteY1" fmla="*/ 344571 h 595643"/>
              <a:gd name="connsiteX2" fmla="*/ 329370 w 605236"/>
              <a:gd name="connsiteY2" fmla="*/ 376465 h 595643"/>
              <a:gd name="connsiteX3" fmla="*/ 349814 w 605236"/>
              <a:gd name="connsiteY3" fmla="*/ 479931 h 595643"/>
              <a:gd name="connsiteX4" fmla="*/ 331031 w 605236"/>
              <a:gd name="connsiteY4" fmla="*/ 528793 h 595643"/>
              <a:gd name="connsiteX5" fmla="*/ 175276 w 605236"/>
              <a:gd name="connsiteY5" fmla="*/ 595643 h 595643"/>
              <a:gd name="connsiteX6" fmla="*/ 19393 w 605236"/>
              <a:gd name="connsiteY6" fmla="*/ 528793 h 595643"/>
              <a:gd name="connsiteX7" fmla="*/ 738 w 605236"/>
              <a:gd name="connsiteY7" fmla="*/ 479931 h 595643"/>
              <a:gd name="connsiteX8" fmla="*/ 21182 w 605236"/>
              <a:gd name="connsiteY8" fmla="*/ 376465 h 595643"/>
              <a:gd name="connsiteX9" fmla="*/ 60025 w 605236"/>
              <a:gd name="connsiteY9" fmla="*/ 344571 h 595643"/>
              <a:gd name="connsiteX10" fmla="*/ 357987 w 605236"/>
              <a:gd name="connsiteY10" fmla="*/ 252695 h 595643"/>
              <a:gd name="connsiteX11" fmla="*/ 553093 w 605236"/>
              <a:gd name="connsiteY11" fmla="*/ 252695 h 595643"/>
              <a:gd name="connsiteX12" fmla="*/ 587208 w 605236"/>
              <a:gd name="connsiteY12" fmla="*/ 280762 h 595643"/>
              <a:gd name="connsiteX13" fmla="*/ 604585 w 605236"/>
              <a:gd name="connsiteY13" fmla="*/ 368409 h 595643"/>
              <a:gd name="connsiteX14" fmla="*/ 588231 w 605236"/>
              <a:gd name="connsiteY14" fmla="*/ 411020 h 595643"/>
              <a:gd name="connsiteX15" fmla="*/ 455476 w 605236"/>
              <a:gd name="connsiteY15" fmla="*/ 467920 h 595643"/>
              <a:gd name="connsiteX16" fmla="*/ 402323 w 605236"/>
              <a:gd name="connsiteY16" fmla="*/ 455928 h 595643"/>
              <a:gd name="connsiteX17" fmla="*/ 388524 w 605236"/>
              <a:gd name="connsiteY17" fmla="*/ 440618 h 595643"/>
              <a:gd name="connsiteX18" fmla="*/ 388269 w 605236"/>
              <a:gd name="connsiteY18" fmla="*/ 439725 h 595643"/>
              <a:gd name="connsiteX19" fmla="*/ 371403 w 605236"/>
              <a:gd name="connsiteY19" fmla="*/ 354503 h 595643"/>
              <a:gd name="connsiteX20" fmla="*/ 334732 w 605236"/>
              <a:gd name="connsiteY20" fmla="*/ 308064 h 595643"/>
              <a:gd name="connsiteX21" fmla="*/ 322722 w 605236"/>
              <a:gd name="connsiteY21" fmla="*/ 290458 h 595643"/>
              <a:gd name="connsiteX22" fmla="*/ 322722 w 605236"/>
              <a:gd name="connsiteY22" fmla="*/ 289693 h 595643"/>
              <a:gd name="connsiteX23" fmla="*/ 324127 w 605236"/>
              <a:gd name="connsiteY23" fmla="*/ 280762 h 595643"/>
              <a:gd name="connsiteX24" fmla="*/ 357987 w 605236"/>
              <a:gd name="connsiteY24" fmla="*/ 252695 h 595643"/>
              <a:gd name="connsiteX25" fmla="*/ 175276 w 605236"/>
              <a:gd name="connsiteY25" fmla="*/ 50313 h 595643"/>
              <a:gd name="connsiteX26" fmla="*/ 303670 w 605236"/>
              <a:gd name="connsiteY26" fmla="*/ 178531 h 595643"/>
              <a:gd name="connsiteX27" fmla="*/ 175276 w 605236"/>
              <a:gd name="connsiteY27" fmla="*/ 306749 h 595643"/>
              <a:gd name="connsiteX28" fmla="*/ 46882 w 605236"/>
              <a:gd name="connsiteY28" fmla="*/ 178531 h 595643"/>
              <a:gd name="connsiteX29" fmla="*/ 175276 w 605236"/>
              <a:gd name="connsiteY29" fmla="*/ 50313 h 595643"/>
              <a:gd name="connsiteX30" fmla="*/ 455527 w 605236"/>
              <a:gd name="connsiteY30" fmla="*/ 0 h 595643"/>
              <a:gd name="connsiteX31" fmla="*/ 562928 w 605236"/>
              <a:gd name="connsiteY31" fmla="*/ 107260 h 595643"/>
              <a:gd name="connsiteX32" fmla="*/ 455527 w 605236"/>
              <a:gd name="connsiteY32" fmla="*/ 214520 h 595643"/>
              <a:gd name="connsiteX33" fmla="*/ 348126 w 605236"/>
              <a:gd name="connsiteY33" fmla="*/ 107260 h 595643"/>
              <a:gd name="connsiteX34" fmla="*/ 455527 w 605236"/>
              <a:gd name="connsiteY34" fmla="*/ 0 h 59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05236" h="595643">
                <a:moveTo>
                  <a:pt x="60025" y="344571"/>
                </a:moveTo>
                <a:lnTo>
                  <a:pt x="290527" y="344571"/>
                </a:lnTo>
                <a:cubicBezTo>
                  <a:pt x="308671" y="344571"/>
                  <a:pt x="325793" y="358605"/>
                  <a:pt x="329370" y="376465"/>
                </a:cubicBezTo>
                <a:lnTo>
                  <a:pt x="349814" y="479931"/>
                </a:lnTo>
                <a:cubicBezTo>
                  <a:pt x="353136" y="496898"/>
                  <a:pt x="344959" y="518331"/>
                  <a:pt x="331031" y="528793"/>
                </a:cubicBezTo>
                <a:cubicBezTo>
                  <a:pt x="327454" y="531472"/>
                  <a:pt x="241079" y="595643"/>
                  <a:pt x="175276" y="595643"/>
                </a:cubicBezTo>
                <a:cubicBezTo>
                  <a:pt x="109473" y="595643"/>
                  <a:pt x="23098" y="531472"/>
                  <a:pt x="19393" y="528793"/>
                </a:cubicBezTo>
                <a:cubicBezTo>
                  <a:pt x="5593" y="518331"/>
                  <a:pt x="-2584" y="496898"/>
                  <a:pt x="738" y="479931"/>
                </a:cubicBezTo>
                <a:lnTo>
                  <a:pt x="21182" y="376465"/>
                </a:lnTo>
                <a:cubicBezTo>
                  <a:pt x="24759" y="358605"/>
                  <a:pt x="41753" y="344571"/>
                  <a:pt x="60025" y="344571"/>
                </a:cubicBezTo>
                <a:close/>
                <a:moveTo>
                  <a:pt x="357987" y="252695"/>
                </a:moveTo>
                <a:lnTo>
                  <a:pt x="553093" y="252695"/>
                </a:lnTo>
                <a:cubicBezTo>
                  <a:pt x="569065" y="252695"/>
                  <a:pt x="584142" y="265070"/>
                  <a:pt x="587208" y="280762"/>
                </a:cubicBezTo>
                <a:lnTo>
                  <a:pt x="604585" y="368409"/>
                </a:lnTo>
                <a:cubicBezTo>
                  <a:pt x="607524" y="383208"/>
                  <a:pt x="600241" y="401834"/>
                  <a:pt x="588231" y="411020"/>
                </a:cubicBezTo>
                <a:cubicBezTo>
                  <a:pt x="585164" y="413316"/>
                  <a:pt x="511696" y="467920"/>
                  <a:pt x="455476" y="467920"/>
                </a:cubicBezTo>
                <a:cubicBezTo>
                  <a:pt x="440272" y="467920"/>
                  <a:pt x="422384" y="463838"/>
                  <a:pt x="402323" y="455928"/>
                </a:cubicBezTo>
                <a:cubicBezTo>
                  <a:pt x="395679" y="453249"/>
                  <a:pt x="390824" y="447890"/>
                  <a:pt x="388524" y="440618"/>
                </a:cubicBezTo>
                <a:lnTo>
                  <a:pt x="388269" y="439725"/>
                </a:lnTo>
                <a:lnTo>
                  <a:pt x="371403" y="354503"/>
                </a:lnTo>
                <a:cubicBezTo>
                  <a:pt x="367697" y="335621"/>
                  <a:pt x="354537" y="318653"/>
                  <a:pt x="334732" y="308064"/>
                </a:cubicBezTo>
                <a:cubicBezTo>
                  <a:pt x="322722" y="301685"/>
                  <a:pt x="322722" y="291607"/>
                  <a:pt x="322722" y="290458"/>
                </a:cubicBezTo>
                <a:lnTo>
                  <a:pt x="322722" y="289693"/>
                </a:lnTo>
                <a:lnTo>
                  <a:pt x="324127" y="280762"/>
                </a:lnTo>
                <a:cubicBezTo>
                  <a:pt x="327194" y="265070"/>
                  <a:pt x="341888" y="252695"/>
                  <a:pt x="357987" y="252695"/>
                </a:cubicBezTo>
                <a:close/>
                <a:moveTo>
                  <a:pt x="175276" y="50313"/>
                </a:moveTo>
                <a:cubicBezTo>
                  <a:pt x="246186" y="50313"/>
                  <a:pt x="303670" y="107718"/>
                  <a:pt x="303670" y="178531"/>
                </a:cubicBezTo>
                <a:cubicBezTo>
                  <a:pt x="303670" y="249344"/>
                  <a:pt x="246186" y="306749"/>
                  <a:pt x="175276" y="306749"/>
                </a:cubicBezTo>
                <a:cubicBezTo>
                  <a:pt x="104366" y="306749"/>
                  <a:pt x="46882" y="249344"/>
                  <a:pt x="46882" y="178531"/>
                </a:cubicBezTo>
                <a:cubicBezTo>
                  <a:pt x="46882" y="107718"/>
                  <a:pt x="104366" y="50313"/>
                  <a:pt x="175276" y="50313"/>
                </a:cubicBezTo>
                <a:close/>
                <a:moveTo>
                  <a:pt x="455527" y="0"/>
                </a:moveTo>
                <a:cubicBezTo>
                  <a:pt x="514843" y="0"/>
                  <a:pt x="562928" y="48022"/>
                  <a:pt x="562928" y="107260"/>
                </a:cubicBezTo>
                <a:cubicBezTo>
                  <a:pt x="562928" y="166498"/>
                  <a:pt x="514843" y="214520"/>
                  <a:pt x="455527" y="214520"/>
                </a:cubicBezTo>
                <a:cubicBezTo>
                  <a:pt x="396211" y="214520"/>
                  <a:pt x="348126" y="166498"/>
                  <a:pt x="348126" y="107260"/>
                </a:cubicBezTo>
                <a:cubicBezTo>
                  <a:pt x="348126" y="48022"/>
                  <a:pt x="396211" y="0"/>
                  <a:pt x="455527" y="0"/>
                </a:cubicBezTo>
                <a:close/>
              </a:path>
            </a:pathLst>
          </a:custGeom>
          <a:solidFill>
            <a:schemeClr val="bg1"/>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2000" b="1" dirty="0">
              <a:solidFill>
                <a:schemeClr val="bg1"/>
              </a:solidFill>
            </a:endParaRPr>
          </a:p>
        </p:txBody>
      </p:sp>
      <p:cxnSp>
        <p:nvCxnSpPr>
          <p:cNvPr id="27" name="直接连接符 26"/>
          <p:cNvCxnSpPr/>
          <p:nvPr/>
        </p:nvCxnSpPr>
        <p:spPr>
          <a:xfrm flipH="1">
            <a:off x="-6985" y="3171190"/>
            <a:ext cx="12192635" cy="0"/>
          </a:xfrm>
          <a:prstGeom prst="line">
            <a:avLst/>
          </a:prstGeom>
          <a:ln w="63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28" name="îšľïḍê"/>
          <p:cNvSpPr/>
          <p:nvPr/>
        </p:nvSpPr>
        <p:spPr>
          <a:xfrm>
            <a:off x="1983105" y="3060700"/>
            <a:ext cx="180001" cy="180001"/>
          </a:xfrm>
          <a:prstGeom prst="ellipse">
            <a:avLst/>
          </a:prstGeom>
          <a:solidFill>
            <a:srgbClr val="505846"/>
          </a:solidFill>
          <a:ln w="57150" cap="rnd">
            <a:solidFill>
              <a:schemeClr val="bg1"/>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25000" lnSpcReduction="20000"/>
          </a:bodyPr>
          <a:lstStyle/>
          <a:p>
            <a:pPr algn="ctr" defTabSz="913765"/>
            <a:endParaRPr lang="zh-CN" altLang="en-US" sz="2000" b="1" dirty="0">
              <a:solidFill>
                <a:schemeClr val="bg1"/>
              </a:solidFill>
            </a:endParaRPr>
          </a:p>
        </p:txBody>
      </p:sp>
      <p:sp>
        <p:nvSpPr>
          <p:cNvPr id="3" name="文本框 2"/>
          <p:cNvSpPr txBox="1"/>
          <p:nvPr/>
        </p:nvSpPr>
        <p:spPr>
          <a:xfrm>
            <a:off x="45003" y="3173215"/>
            <a:ext cx="11991826" cy="3416320"/>
          </a:xfrm>
          <a:prstGeom prst="rect">
            <a:avLst/>
          </a:prstGeom>
          <a:noFill/>
        </p:spPr>
        <p:txBody>
          <a:bodyPr wrap="square">
            <a:spAutoFit/>
          </a:bodyPr>
          <a:lstStyle/>
          <a:p>
            <a:r>
              <a:rPr lang="en-GB" altLang="zh-CN" sz="2400" i="1" dirty="0"/>
              <a:t>The Old Man and the Sea, written by Ernest Hemingway, is </a:t>
            </a:r>
            <a:r>
              <a:rPr lang="en-GB" altLang="zh-CN" sz="2400" b="1" i="1" dirty="0"/>
              <a:t>a profound philosophical novel</a:t>
            </a:r>
            <a:r>
              <a:rPr lang="zh-CN" altLang="en-US" sz="2400" b="1" i="1" dirty="0"/>
              <a:t>（风格）</a:t>
            </a:r>
            <a:r>
              <a:rPr lang="en-GB" altLang="zh-CN" sz="2400" i="1" dirty="0"/>
              <a:t> that </a:t>
            </a:r>
            <a:r>
              <a:rPr lang="en-GB" altLang="zh-CN" sz="2400" b="1" i="1" dirty="0"/>
              <a:t>depicts</a:t>
            </a:r>
            <a:r>
              <a:rPr lang="en-GB" altLang="zh-CN" sz="2400" i="1" dirty="0"/>
              <a:t> the solitary journey of an old fisherman battling against the vast sea and his own limits.</a:t>
            </a:r>
            <a:br>
              <a:rPr lang="en-GB" altLang="zh-CN" sz="2400" i="1" dirty="0"/>
            </a:br>
            <a:r>
              <a:rPr lang="en-GB" altLang="zh-CN" sz="2400" i="1" dirty="0"/>
              <a:t>Through </a:t>
            </a:r>
            <a:r>
              <a:rPr lang="en-GB" altLang="zh-CN" sz="2400" b="1" i="1" dirty="0">
                <a:solidFill>
                  <a:srgbClr val="0070C0"/>
                </a:solidFill>
              </a:rPr>
              <a:t>its minimalist yet powerful language</a:t>
            </a:r>
            <a:r>
              <a:rPr lang="en-GB" altLang="zh-CN" sz="2400" i="1" dirty="0"/>
              <a:t>, it </a:t>
            </a:r>
            <a:r>
              <a:rPr lang="en-GB" altLang="zh-CN" sz="2400" b="1" i="1" dirty="0"/>
              <a:t>encapsulates the resilience of </a:t>
            </a:r>
            <a:r>
              <a:rPr lang="en-GB" altLang="zh-CN" sz="2400" i="1" dirty="0"/>
              <a:t>the human spirit and </a:t>
            </a:r>
            <a:r>
              <a:rPr lang="en-GB" altLang="zh-CN" sz="2400" b="1" i="1" dirty="0"/>
              <a:t>illustrates</a:t>
            </a:r>
            <a:r>
              <a:rPr lang="en-GB" altLang="zh-CN" sz="2400" i="1" dirty="0"/>
              <a:t> the quiet heroism found in perseverance and faith.</a:t>
            </a:r>
            <a:r>
              <a:rPr lang="zh-CN" altLang="en-US" sz="2400" i="1" dirty="0"/>
              <a:t>（内涵</a:t>
            </a:r>
            <a:r>
              <a:rPr lang="en-US" altLang="zh-CN" sz="2400" i="1" dirty="0"/>
              <a:t>1</a:t>
            </a:r>
            <a:r>
              <a:rPr lang="zh-CN" altLang="en-US" sz="2400" i="1" dirty="0"/>
              <a:t>）</a:t>
            </a:r>
            <a:br>
              <a:rPr lang="en-GB" altLang="zh-CN" sz="2400" i="1" dirty="0"/>
            </a:br>
            <a:r>
              <a:rPr lang="en-GB" altLang="zh-CN" sz="2400" b="1" i="1" dirty="0"/>
              <a:t>Beneath its simple storyline lies </a:t>
            </a:r>
            <a:r>
              <a:rPr lang="en-GB" altLang="zh-CN" sz="2400" i="1" dirty="0"/>
              <a:t>a timeless reflection on courage, dignity, and the unyielding pursuit of dreams, even in the face of defeat.</a:t>
            </a:r>
            <a:r>
              <a:rPr lang="zh-CN" altLang="en-US" sz="2400" i="1" dirty="0"/>
              <a:t>（内涵</a:t>
            </a:r>
            <a:r>
              <a:rPr lang="en-US" altLang="zh-CN" sz="2400" i="1" dirty="0"/>
              <a:t>2</a:t>
            </a:r>
            <a:r>
              <a:rPr lang="zh-CN" altLang="en-US" sz="2400" i="1" dirty="0"/>
              <a:t>）</a:t>
            </a:r>
            <a:br>
              <a:rPr lang="en-GB" altLang="zh-CN" sz="2400" i="1" dirty="0"/>
            </a:br>
            <a:r>
              <a:rPr lang="en-GB" altLang="zh-CN" sz="2400" i="1" dirty="0"/>
              <a:t>Each page strikes a deep chord in the reader’s heart, reminding us that true victory lies not in success, but in never giving up hope.</a:t>
            </a:r>
            <a:r>
              <a:rPr lang="zh-CN" altLang="en-US" sz="2400" i="1" dirty="0"/>
              <a:t>（内涵</a:t>
            </a:r>
            <a:r>
              <a:rPr lang="en-US" altLang="zh-CN" sz="2400" i="1" dirty="0"/>
              <a:t>3</a:t>
            </a:r>
            <a:r>
              <a:rPr lang="zh-CN" altLang="en-US" sz="2400" i="1" dirty="0"/>
              <a:t>）</a:t>
            </a:r>
            <a:endParaRPr lang="zh-CN" altLang="en-US" sz="2400" i="1"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797" y="0"/>
            <a:ext cx="3120930" cy="1996540"/>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6"/>
          <p:cNvSpPr txBox="1"/>
          <p:nvPr/>
        </p:nvSpPr>
        <p:spPr>
          <a:xfrm>
            <a:off x="3754061" y="53491"/>
            <a:ext cx="8282767" cy="2308324"/>
          </a:xfrm>
          <a:prstGeom prst="rect">
            <a:avLst/>
          </a:prstGeom>
          <a:solidFill>
            <a:schemeClr val="bg1"/>
          </a:solidFill>
        </p:spPr>
        <p:txBody>
          <a:bodyPr wrap="square">
            <a:spAutoFit/>
          </a:bodyPr>
          <a:lstStyle/>
          <a:p>
            <a:r>
              <a:rPr lang="zh-CN" altLang="en-US" dirty="0"/>
              <a:t>《老人与海》由欧内斯特·海明威所著，这是一部内涵深刻、富有哲理的小说，它描绘了一位年迈渔夫独自与浩瀚大海以及自身局限进行抗争的历程。</a:t>
            </a:r>
            <a:endParaRPr lang="en-US" altLang="zh-CN" dirty="0"/>
          </a:p>
          <a:p>
            <a:r>
              <a:rPr lang="zh-CN" altLang="en-US" dirty="0"/>
              <a:t>通过其简洁有力的语言，它展现了人类精神的坚韧，并诠释了在坚持与信念中所体现的默默的英雄主义。</a:t>
            </a:r>
            <a:endParaRPr lang="en-US" altLang="zh-CN" dirty="0"/>
          </a:p>
          <a:p>
            <a:r>
              <a:rPr lang="zh-CN" altLang="en-US" dirty="0"/>
              <a:t>在其简单的情节背后，隐藏着对勇气、尊严以及对梦想的不懈追求（即便面对失败）的永恒思考。</a:t>
            </a:r>
            <a:endParaRPr lang="en-US" altLang="zh-CN" dirty="0"/>
          </a:p>
          <a:p>
            <a:r>
              <a:rPr lang="zh-CN" altLang="en-US" dirty="0"/>
              <a:t>每一页都能深深触动读者的心灵，提醒我们真正的胜利不在于成功，而在于永不放弃希望。</a:t>
            </a:r>
            <a:endParaRPr lang="zh-CN" altLang="en-US" dirty="0"/>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checkerboard(across)">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checkerboard(across)">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checkerboard(across)">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checkerboard(across)">
                                      <p:cBhvr>
                                        <p:cTn id="2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î$ļiḍê"/>
          <p:cNvSpPr/>
          <p:nvPr/>
        </p:nvSpPr>
        <p:spPr>
          <a:xfrm>
            <a:off x="-6350" y="0"/>
            <a:ext cx="12191365" cy="2514600"/>
          </a:xfrm>
          <a:prstGeom prst="rect">
            <a:avLst/>
          </a:prstGeom>
          <a:blipFill>
            <a:blip r:embed="rId1"/>
            <a:stretch>
              <a:fillRect t="-315201" b="-312034"/>
            </a:stretch>
          </a:blipFill>
          <a:ln w="762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Autofit/>
          </a:bodyPr>
          <a:lstStyle/>
          <a:p>
            <a:pPr algn="ctr"/>
            <a:endParaRPr lang="zh-CN" altLang="en-US" dirty="0"/>
          </a:p>
        </p:txBody>
      </p:sp>
      <p:sp>
        <p:nvSpPr>
          <p:cNvPr id="5" name="î$lîḍè"/>
          <p:cNvSpPr/>
          <p:nvPr/>
        </p:nvSpPr>
        <p:spPr>
          <a:xfrm>
            <a:off x="6985" y="1"/>
            <a:ext cx="12178030" cy="2514600"/>
          </a:xfrm>
          <a:prstGeom prst="rect">
            <a:avLst/>
          </a:prstGeom>
          <a:solidFill>
            <a:schemeClr val="tx1">
              <a:lumMod val="75000"/>
              <a:lumOff val="2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endParaRPr lang="zh-CN" altLang="en-US" sz="2000" b="1" dirty="0">
              <a:solidFill>
                <a:schemeClr val="bg1"/>
              </a:solidFill>
            </a:endParaRPr>
          </a:p>
        </p:txBody>
      </p:sp>
      <p:sp>
        <p:nvSpPr>
          <p:cNvPr id="10" name="ïṡľîḍê"/>
          <p:cNvSpPr/>
          <p:nvPr/>
        </p:nvSpPr>
        <p:spPr>
          <a:xfrm rot="8100000">
            <a:off x="1656565" y="2024148"/>
            <a:ext cx="833082" cy="833080"/>
          </a:xfrm>
          <a:prstGeom prst="teardrop">
            <a:avLst/>
          </a:prstGeom>
          <a:solidFill>
            <a:srgbClr val="505846"/>
          </a:solidFill>
          <a:ln w="57150" cap="rnd">
            <a:solidFill>
              <a:schemeClr val="bg1"/>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endParaRPr lang="zh-CN" altLang="en-US" sz="2000" b="1" dirty="0">
              <a:solidFill>
                <a:schemeClr val="bg1"/>
              </a:solidFill>
            </a:endParaRPr>
          </a:p>
        </p:txBody>
      </p:sp>
      <p:sp>
        <p:nvSpPr>
          <p:cNvPr id="23" name="îṩļíďé"/>
          <p:cNvSpPr/>
          <p:nvPr/>
        </p:nvSpPr>
        <p:spPr>
          <a:xfrm>
            <a:off x="1845871" y="2217056"/>
            <a:ext cx="454470" cy="447264"/>
          </a:xfrm>
          <a:custGeom>
            <a:avLst/>
            <a:gdLst>
              <a:gd name="connsiteX0" fmla="*/ 60025 w 605236"/>
              <a:gd name="connsiteY0" fmla="*/ 344571 h 595643"/>
              <a:gd name="connsiteX1" fmla="*/ 290527 w 605236"/>
              <a:gd name="connsiteY1" fmla="*/ 344571 h 595643"/>
              <a:gd name="connsiteX2" fmla="*/ 329370 w 605236"/>
              <a:gd name="connsiteY2" fmla="*/ 376465 h 595643"/>
              <a:gd name="connsiteX3" fmla="*/ 349814 w 605236"/>
              <a:gd name="connsiteY3" fmla="*/ 479931 h 595643"/>
              <a:gd name="connsiteX4" fmla="*/ 331031 w 605236"/>
              <a:gd name="connsiteY4" fmla="*/ 528793 h 595643"/>
              <a:gd name="connsiteX5" fmla="*/ 175276 w 605236"/>
              <a:gd name="connsiteY5" fmla="*/ 595643 h 595643"/>
              <a:gd name="connsiteX6" fmla="*/ 19393 w 605236"/>
              <a:gd name="connsiteY6" fmla="*/ 528793 h 595643"/>
              <a:gd name="connsiteX7" fmla="*/ 738 w 605236"/>
              <a:gd name="connsiteY7" fmla="*/ 479931 h 595643"/>
              <a:gd name="connsiteX8" fmla="*/ 21182 w 605236"/>
              <a:gd name="connsiteY8" fmla="*/ 376465 h 595643"/>
              <a:gd name="connsiteX9" fmla="*/ 60025 w 605236"/>
              <a:gd name="connsiteY9" fmla="*/ 344571 h 595643"/>
              <a:gd name="connsiteX10" fmla="*/ 357987 w 605236"/>
              <a:gd name="connsiteY10" fmla="*/ 252695 h 595643"/>
              <a:gd name="connsiteX11" fmla="*/ 553093 w 605236"/>
              <a:gd name="connsiteY11" fmla="*/ 252695 h 595643"/>
              <a:gd name="connsiteX12" fmla="*/ 587208 w 605236"/>
              <a:gd name="connsiteY12" fmla="*/ 280762 h 595643"/>
              <a:gd name="connsiteX13" fmla="*/ 604585 w 605236"/>
              <a:gd name="connsiteY13" fmla="*/ 368409 h 595643"/>
              <a:gd name="connsiteX14" fmla="*/ 588231 w 605236"/>
              <a:gd name="connsiteY14" fmla="*/ 411020 h 595643"/>
              <a:gd name="connsiteX15" fmla="*/ 455476 w 605236"/>
              <a:gd name="connsiteY15" fmla="*/ 467920 h 595643"/>
              <a:gd name="connsiteX16" fmla="*/ 402323 w 605236"/>
              <a:gd name="connsiteY16" fmla="*/ 455928 h 595643"/>
              <a:gd name="connsiteX17" fmla="*/ 388524 w 605236"/>
              <a:gd name="connsiteY17" fmla="*/ 440618 h 595643"/>
              <a:gd name="connsiteX18" fmla="*/ 388269 w 605236"/>
              <a:gd name="connsiteY18" fmla="*/ 439725 h 595643"/>
              <a:gd name="connsiteX19" fmla="*/ 371403 w 605236"/>
              <a:gd name="connsiteY19" fmla="*/ 354503 h 595643"/>
              <a:gd name="connsiteX20" fmla="*/ 334732 w 605236"/>
              <a:gd name="connsiteY20" fmla="*/ 308064 h 595643"/>
              <a:gd name="connsiteX21" fmla="*/ 322722 w 605236"/>
              <a:gd name="connsiteY21" fmla="*/ 290458 h 595643"/>
              <a:gd name="connsiteX22" fmla="*/ 322722 w 605236"/>
              <a:gd name="connsiteY22" fmla="*/ 289693 h 595643"/>
              <a:gd name="connsiteX23" fmla="*/ 324127 w 605236"/>
              <a:gd name="connsiteY23" fmla="*/ 280762 h 595643"/>
              <a:gd name="connsiteX24" fmla="*/ 357987 w 605236"/>
              <a:gd name="connsiteY24" fmla="*/ 252695 h 595643"/>
              <a:gd name="connsiteX25" fmla="*/ 175276 w 605236"/>
              <a:gd name="connsiteY25" fmla="*/ 50313 h 595643"/>
              <a:gd name="connsiteX26" fmla="*/ 303670 w 605236"/>
              <a:gd name="connsiteY26" fmla="*/ 178531 h 595643"/>
              <a:gd name="connsiteX27" fmla="*/ 175276 w 605236"/>
              <a:gd name="connsiteY27" fmla="*/ 306749 h 595643"/>
              <a:gd name="connsiteX28" fmla="*/ 46882 w 605236"/>
              <a:gd name="connsiteY28" fmla="*/ 178531 h 595643"/>
              <a:gd name="connsiteX29" fmla="*/ 175276 w 605236"/>
              <a:gd name="connsiteY29" fmla="*/ 50313 h 595643"/>
              <a:gd name="connsiteX30" fmla="*/ 455527 w 605236"/>
              <a:gd name="connsiteY30" fmla="*/ 0 h 595643"/>
              <a:gd name="connsiteX31" fmla="*/ 562928 w 605236"/>
              <a:gd name="connsiteY31" fmla="*/ 107260 h 595643"/>
              <a:gd name="connsiteX32" fmla="*/ 455527 w 605236"/>
              <a:gd name="connsiteY32" fmla="*/ 214520 h 595643"/>
              <a:gd name="connsiteX33" fmla="*/ 348126 w 605236"/>
              <a:gd name="connsiteY33" fmla="*/ 107260 h 595643"/>
              <a:gd name="connsiteX34" fmla="*/ 455527 w 605236"/>
              <a:gd name="connsiteY34" fmla="*/ 0 h 59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05236" h="595643">
                <a:moveTo>
                  <a:pt x="60025" y="344571"/>
                </a:moveTo>
                <a:lnTo>
                  <a:pt x="290527" y="344571"/>
                </a:lnTo>
                <a:cubicBezTo>
                  <a:pt x="308671" y="344571"/>
                  <a:pt x="325793" y="358605"/>
                  <a:pt x="329370" y="376465"/>
                </a:cubicBezTo>
                <a:lnTo>
                  <a:pt x="349814" y="479931"/>
                </a:lnTo>
                <a:cubicBezTo>
                  <a:pt x="353136" y="496898"/>
                  <a:pt x="344959" y="518331"/>
                  <a:pt x="331031" y="528793"/>
                </a:cubicBezTo>
                <a:cubicBezTo>
                  <a:pt x="327454" y="531472"/>
                  <a:pt x="241079" y="595643"/>
                  <a:pt x="175276" y="595643"/>
                </a:cubicBezTo>
                <a:cubicBezTo>
                  <a:pt x="109473" y="595643"/>
                  <a:pt x="23098" y="531472"/>
                  <a:pt x="19393" y="528793"/>
                </a:cubicBezTo>
                <a:cubicBezTo>
                  <a:pt x="5593" y="518331"/>
                  <a:pt x="-2584" y="496898"/>
                  <a:pt x="738" y="479931"/>
                </a:cubicBezTo>
                <a:lnTo>
                  <a:pt x="21182" y="376465"/>
                </a:lnTo>
                <a:cubicBezTo>
                  <a:pt x="24759" y="358605"/>
                  <a:pt x="41753" y="344571"/>
                  <a:pt x="60025" y="344571"/>
                </a:cubicBezTo>
                <a:close/>
                <a:moveTo>
                  <a:pt x="357987" y="252695"/>
                </a:moveTo>
                <a:lnTo>
                  <a:pt x="553093" y="252695"/>
                </a:lnTo>
                <a:cubicBezTo>
                  <a:pt x="569065" y="252695"/>
                  <a:pt x="584142" y="265070"/>
                  <a:pt x="587208" y="280762"/>
                </a:cubicBezTo>
                <a:lnTo>
                  <a:pt x="604585" y="368409"/>
                </a:lnTo>
                <a:cubicBezTo>
                  <a:pt x="607524" y="383208"/>
                  <a:pt x="600241" y="401834"/>
                  <a:pt x="588231" y="411020"/>
                </a:cubicBezTo>
                <a:cubicBezTo>
                  <a:pt x="585164" y="413316"/>
                  <a:pt x="511696" y="467920"/>
                  <a:pt x="455476" y="467920"/>
                </a:cubicBezTo>
                <a:cubicBezTo>
                  <a:pt x="440272" y="467920"/>
                  <a:pt x="422384" y="463838"/>
                  <a:pt x="402323" y="455928"/>
                </a:cubicBezTo>
                <a:cubicBezTo>
                  <a:pt x="395679" y="453249"/>
                  <a:pt x="390824" y="447890"/>
                  <a:pt x="388524" y="440618"/>
                </a:cubicBezTo>
                <a:lnTo>
                  <a:pt x="388269" y="439725"/>
                </a:lnTo>
                <a:lnTo>
                  <a:pt x="371403" y="354503"/>
                </a:lnTo>
                <a:cubicBezTo>
                  <a:pt x="367697" y="335621"/>
                  <a:pt x="354537" y="318653"/>
                  <a:pt x="334732" y="308064"/>
                </a:cubicBezTo>
                <a:cubicBezTo>
                  <a:pt x="322722" y="301685"/>
                  <a:pt x="322722" y="291607"/>
                  <a:pt x="322722" y="290458"/>
                </a:cubicBezTo>
                <a:lnTo>
                  <a:pt x="322722" y="289693"/>
                </a:lnTo>
                <a:lnTo>
                  <a:pt x="324127" y="280762"/>
                </a:lnTo>
                <a:cubicBezTo>
                  <a:pt x="327194" y="265070"/>
                  <a:pt x="341888" y="252695"/>
                  <a:pt x="357987" y="252695"/>
                </a:cubicBezTo>
                <a:close/>
                <a:moveTo>
                  <a:pt x="175276" y="50313"/>
                </a:moveTo>
                <a:cubicBezTo>
                  <a:pt x="246186" y="50313"/>
                  <a:pt x="303670" y="107718"/>
                  <a:pt x="303670" y="178531"/>
                </a:cubicBezTo>
                <a:cubicBezTo>
                  <a:pt x="303670" y="249344"/>
                  <a:pt x="246186" y="306749"/>
                  <a:pt x="175276" y="306749"/>
                </a:cubicBezTo>
                <a:cubicBezTo>
                  <a:pt x="104366" y="306749"/>
                  <a:pt x="46882" y="249344"/>
                  <a:pt x="46882" y="178531"/>
                </a:cubicBezTo>
                <a:cubicBezTo>
                  <a:pt x="46882" y="107718"/>
                  <a:pt x="104366" y="50313"/>
                  <a:pt x="175276" y="50313"/>
                </a:cubicBezTo>
                <a:close/>
                <a:moveTo>
                  <a:pt x="455527" y="0"/>
                </a:moveTo>
                <a:cubicBezTo>
                  <a:pt x="514843" y="0"/>
                  <a:pt x="562928" y="48022"/>
                  <a:pt x="562928" y="107260"/>
                </a:cubicBezTo>
                <a:cubicBezTo>
                  <a:pt x="562928" y="166498"/>
                  <a:pt x="514843" y="214520"/>
                  <a:pt x="455527" y="214520"/>
                </a:cubicBezTo>
                <a:cubicBezTo>
                  <a:pt x="396211" y="214520"/>
                  <a:pt x="348126" y="166498"/>
                  <a:pt x="348126" y="107260"/>
                </a:cubicBezTo>
                <a:cubicBezTo>
                  <a:pt x="348126" y="48022"/>
                  <a:pt x="396211" y="0"/>
                  <a:pt x="455527" y="0"/>
                </a:cubicBezTo>
                <a:close/>
              </a:path>
            </a:pathLst>
          </a:custGeom>
          <a:solidFill>
            <a:schemeClr val="bg1"/>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2000" b="1" dirty="0">
              <a:solidFill>
                <a:schemeClr val="bg1"/>
              </a:solidFill>
            </a:endParaRPr>
          </a:p>
        </p:txBody>
      </p:sp>
      <p:cxnSp>
        <p:nvCxnSpPr>
          <p:cNvPr id="27" name="直接连接符 26"/>
          <p:cNvCxnSpPr/>
          <p:nvPr/>
        </p:nvCxnSpPr>
        <p:spPr>
          <a:xfrm flipH="1">
            <a:off x="6985" y="3029766"/>
            <a:ext cx="12192635" cy="0"/>
          </a:xfrm>
          <a:prstGeom prst="line">
            <a:avLst/>
          </a:prstGeom>
          <a:ln w="63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28" name="îšľïḍê"/>
          <p:cNvSpPr/>
          <p:nvPr/>
        </p:nvSpPr>
        <p:spPr>
          <a:xfrm>
            <a:off x="1983105" y="3060700"/>
            <a:ext cx="180001" cy="180001"/>
          </a:xfrm>
          <a:prstGeom prst="ellipse">
            <a:avLst/>
          </a:prstGeom>
          <a:solidFill>
            <a:srgbClr val="505846"/>
          </a:solidFill>
          <a:ln w="57150" cap="rnd">
            <a:solidFill>
              <a:schemeClr val="bg1"/>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25000" lnSpcReduction="20000"/>
          </a:bodyPr>
          <a:lstStyle/>
          <a:p>
            <a:pPr algn="ctr" defTabSz="913765"/>
            <a:endParaRPr lang="zh-CN" altLang="en-US" sz="2000" b="1" dirty="0">
              <a:solidFill>
                <a:schemeClr val="bg1"/>
              </a:solidFill>
            </a:endParaRPr>
          </a:p>
        </p:txBody>
      </p:sp>
      <p:sp>
        <p:nvSpPr>
          <p:cNvPr id="16" name="文本框 15"/>
          <p:cNvSpPr txBox="1"/>
          <p:nvPr/>
        </p:nvSpPr>
        <p:spPr>
          <a:xfrm>
            <a:off x="149629" y="3048008"/>
            <a:ext cx="12049991" cy="3785652"/>
          </a:xfrm>
          <a:prstGeom prst="rect">
            <a:avLst/>
          </a:prstGeom>
          <a:noFill/>
        </p:spPr>
        <p:txBody>
          <a:bodyPr wrap="square">
            <a:spAutoFit/>
          </a:bodyPr>
          <a:lstStyle/>
          <a:p>
            <a:r>
              <a:rPr lang="en-GB" altLang="zh-CN" sz="2400" i="1" dirty="0"/>
              <a:t>Journey to the West</a:t>
            </a:r>
            <a:r>
              <a:rPr lang="en-GB" altLang="zh-CN" sz="2400" dirty="0"/>
              <a:t>, written by Wu </a:t>
            </a:r>
            <a:r>
              <a:rPr lang="en-GB" altLang="zh-CN" sz="2400" dirty="0" err="1"/>
              <a:t>Cheng’en</a:t>
            </a:r>
            <a:r>
              <a:rPr lang="en-GB" altLang="zh-CN" sz="2400" dirty="0"/>
              <a:t>, is </a:t>
            </a:r>
            <a:r>
              <a:rPr lang="en-GB" altLang="zh-CN" sz="2400" b="1" dirty="0"/>
              <a:t>an </a:t>
            </a:r>
            <a:r>
              <a:rPr lang="en-GB" altLang="zh-CN" sz="2400" b="1" i="1" dirty="0">
                <a:latin typeface="Calibri" panose="020F0502020204030204" pitchFamily="34" charset="0"/>
                <a:cs typeface="Calibri" panose="020F0502020204030204" pitchFamily="34" charset="0"/>
              </a:rPr>
              <a:t>an epic adventure story</a:t>
            </a:r>
            <a:r>
              <a:rPr lang="zh-CN" altLang="en-US" sz="2400" b="1" i="1" dirty="0">
                <a:latin typeface="Calibri" panose="020F0502020204030204" pitchFamily="34" charset="0"/>
                <a:cs typeface="Calibri" panose="020F0502020204030204" pitchFamily="34" charset="0"/>
              </a:rPr>
              <a:t>（风格）</a:t>
            </a:r>
            <a:r>
              <a:rPr lang="en-GB" altLang="zh-CN" sz="2400" b="1" i="1" dirty="0">
                <a:latin typeface="Calibri" panose="020F0502020204030204" pitchFamily="34" charset="0"/>
                <a:cs typeface="Calibri" panose="020F0502020204030204" pitchFamily="34" charset="0"/>
              </a:rPr>
              <a:t> </a:t>
            </a:r>
            <a:r>
              <a:rPr lang="en-GB" altLang="zh-CN" sz="2400" dirty="0"/>
              <a:t>that </a:t>
            </a:r>
            <a:r>
              <a:rPr lang="en-GB" altLang="zh-CN" sz="2400" b="1" dirty="0"/>
              <a:t>portrays the adventurous pilgrimage/ˈ</a:t>
            </a:r>
            <a:r>
              <a:rPr lang="en-GB" altLang="zh-CN" sz="2400" b="1" dirty="0" err="1"/>
              <a:t>pɪlɡrɪmɪdʒ</a:t>
            </a:r>
            <a:r>
              <a:rPr lang="en-GB" altLang="zh-CN" sz="2400" b="1" dirty="0"/>
              <a:t>/</a:t>
            </a:r>
            <a:r>
              <a:rPr lang="zh-CN" altLang="en-US" sz="2400" b="1" dirty="0"/>
              <a:t> （朝圣之旅）</a:t>
            </a:r>
            <a:r>
              <a:rPr lang="en-GB" altLang="zh-CN" sz="2400" b="1" dirty="0"/>
              <a:t>of a monk and his disciples</a:t>
            </a:r>
            <a:r>
              <a:rPr lang="zh-CN" altLang="en-US" sz="2400" b="1" dirty="0"/>
              <a:t>（</a:t>
            </a:r>
            <a:r>
              <a:rPr lang="en-GB" altLang="zh-CN" sz="2400" b="1" dirty="0"/>
              <a:t>/</a:t>
            </a:r>
            <a:r>
              <a:rPr lang="en-GB" altLang="zh-CN" sz="2400" b="1" dirty="0" err="1"/>
              <a:t>dɪˈsaɪpl</a:t>
            </a:r>
            <a:r>
              <a:rPr lang="en-GB" altLang="zh-CN" sz="2400" b="1" dirty="0"/>
              <a:t>/</a:t>
            </a:r>
            <a:r>
              <a:rPr lang="zh-CN" altLang="en-US" sz="2400" b="1" dirty="0"/>
              <a:t>信徒）</a:t>
            </a:r>
            <a:r>
              <a:rPr lang="en-GB" altLang="zh-CN" sz="2400" b="1" dirty="0"/>
              <a:t> in search of sacred wisdom</a:t>
            </a:r>
            <a:r>
              <a:rPr lang="en-GB" altLang="zh-CN" sz="2400" dirty="0"/>
              <a:t>.</a:t>
            </a:r>
            <a:br>
              <a:rPr lang="en-GB" altLang="zh-CN" sz="2400" dirty="0"/>
            </a:br>
            <a:r>
              <a:rPr lang="en-GB" altLang="zh-CN" sz="2400" dirty="0"/>
              <a:t>Blending </a:t>
            </a:r>
            <a:r>
              <a:rPr lang="en-GB" altLang="zh-CN" sz="2400" b="1" dirty="0"/>
              <a:t>myth, humor, and philosophy</a:t>
            </a:r>
            <a:r>
              <a:rPr lang="en-GB" altLang="zh-CN" sz="2400" dirty="0"/>
              <a:t>, it </a:t>
            </a:r>
            <a:r>
              <a:rPr lang="en-GB" altLang="zh-CN" sz="2400" b="1" dirty="0"/>
              <a:t>encapsulates the resilience of faith, the triumph of perseverance, and the struggle between human desire and spiritual enlightenment</a:t>
            </a:r>
            <a:r>
              <a:rPr lang="en-GB" altLang="zh-CN" sz="2400" dirty="0"/>
              <a:t>.</a:t>
            </a:r>
            <a:br>
              <a:rPr lang="en-GB" altLang="zh-CN" sz="2400" dirty="0"/>
            </a:br>
            <a:r>
              <a:rPr lang="en-GB" altLang="zh-CN" sz="2400" b="1" dirty="0"/>
              <a:t>Beneath its mythical adventures lies a profound reflection on </a:t>
            </a:r>
            <a:r>
              <a:rPr lang="en-GB" altLang="zh-CN" sz="2400" dirty="0"/>
              <a:t>perseverance, loyalty, and the transformative power of an arduous journey in forging one's character, reminding readers that every journey, no matter how difficult, begins with a single step of faith.</a:t>
            </a:r>
            <a:br>
              <a:rPr lang="en-GB" altLang="zh-CN" sz="2400" dirty="0"/>
            </a:br>
            <a:r>
              <a:rPr lang="en-GB" altLang="zh-CN" sz="2400" dirty="0"/>
              <a:t>Through its timeless wisdom and vivid imagination, the story </a:t>
            </a:r>
            <a:r>
              <a:rPr lang="en-GB" altLang="zh-CN" sz="2400" b="1" dirty="0"/>
              <a:t>resonates deeply with readers</a:t>
            </a:r>
            <a:r>
              <a:rPr lang="en-GB" altLang="zh-CN" sz="2400" dirty="0"/>
              <a:t>, </a:t>
            </a:r>
            <a:r>
              <a:rPr lang="en-GB" altLang="zh-CN" sz="2400" b="1" dirty="0"/>
              <a:t>awakening hope and strength that transcend generations.</a:t>
            </a:r>
            <a:endParaRPr lang="zh-CN" altLang="en-US" sz="2400" dirty="0"/>
          </a:p>
        </p:txBody>
      </p:sp>
      <p:pic>
        <p:nvPicPr>
          <p:cNvPr id="410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787" y="57658"/>
            <a:ext cx="2709949" cy="2009679"/>
          </a:xfrm>
          <a:prstGeom prst="rect">
            <a:avLst/>
          </a:prstGeom>
          <a:noFill/>
          <a:extLst>
            <a:ext uri="{909E8E84-426E-40DD-AFC4-6F175D3DCCD1}">
              <a14:hiddenFill xmlns:a14="http://schemas.microsoft.com/office/drawing/2010/main">
                <a:solidFill>
                  <a:srgbClr val="FFFFFF"/>
                </a:solidFill>
              </a14:hiddenFill>
            </a:ext>
          </a:extLst>
        </p:spPr>
      </p:pic>
      <p:sp>
        <p:nvSpPr>
          <p:cNvPr id="17" name="文本框 16"/>
          <p:cNvSpPr txBox="1"/>
          <p:nvPr/>
        </p:nvSpPr>
        <p:spPr>
          <a:xfrm>
            <a:off x="4871258" y="-648393"/>
            <a:ext cx="184731" cy="369332"/>
          </a:xfrm>
          <a:prstGeom prst="rect">
            <a:avLst/>
          </a:prstGeom>
          <a:noFill/>
        </p:spPr>
        <p:txBody>
          <a:bodyPr wrap="none" rtlCol="0">
            <a:spAutoFit/>
          </a:bodyPr>
          <a:lstStyle/>
          <a:p>
            <a:endParaRPr kumimoji="1" lang="zh-CN" altLang="en-US" dirty="0"/>
          </a:p>
        </p:txBody>
      </p:sp>
      <p:sp>
        <p:nvSpPr>
          <p:cNvPr id="19" name="文本框 18"/>
          <p:cNvSpPr txBox="1"/>
          <p:nvPr/>
        </p:nvSpPr>
        <p:spPr>
          <a:xfrm>
            <a:off x="3158537" y="4136"/>
            <a:ext cx="9026478" cy="2862322"/>
          </a:xfrm>
          <a:prstGeom prst="rect">
            <a:avLst/>
          </a:prstGeom>
          <a:solidFill>
            <a:schemeClr val="bg1"/>
          </a:solidFill>
        </p:spPr>
        <p:txBody>
          <a:bodyPr wrap="square">
            <a:spAutoFit/>
          </a:bodyPr>
          <a:lstStyle/>
          <a:p>
            <a:r>
              <a:rPr lang="zh-CN" altLang="en-US" dirty="0"/>
              <a:t>《西游记》由吴承恩所著，是一部充满传奇色彩的冒险故事，它描绘了一位僧侣及其弟子们为寻求神圣智慧而进行的英勇朝圣之旅。</a:t>
            </a:r>
            <a:endParaRPr lang="en-US" altLang="zh-CN" dirty="0"/>
          </a:p>
          <a:p>
            <a:r>
              <a:rPr lang="zh-CN" altLang="en-US" dirty="0"/>
              <a:t>这部作品融合了神话、幽默和哲理，展现了信仰的坚韧、坚持不懈的胜利以及人类欲望与精神觉醒之间的斗争。</a:t>
            </a:r>
            <a:endParaRPr lang="en-US" altLang="zh-CN" dirty="0"/>
          </a:p>
          <a:p>
            <a:r>
              <a:rPr lang="zh-CN" altLang="en-US" dirty="0"/>
              <a:t>在其充满神话色彩的冒险背后，蕴含着对坚持不懈、忠诚以及艰难旅程对塑造个人性格的变革力量的深刻思考。在其奇幻的冒险故事之下，还有一层对毅力、忠诚以及艰苦旅程对塑造个人品格的影响力的深刻反思，提醒读者，无论旅程多么艰难，都始于坚定的一步信仰。</a:t>
            </a:r>
            <a:endParaRPr lang="en-US" altLang="zh-CN" dirty="0"/>
          </a:p>
          <a:p>
            <a:r>
              <a:rPr lang="zh-CN" altLang="en-US" dirty="0"/>
              <a:t>通过其永恒的智慧和生动的想象，这部故事深深触动了读者的心灵，唤醒了跨越时代的希望和力量。</a:t>
            </a:r>
            <a:endParaRPr lang="zh-CN" altLang="en-US" dirty="0"/>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wipe(down)">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Effect transition="in" filter="wipe(down)">
                                      <p:cBhvr>
                                        <p:cTn id="17" dur="500"/>
                                        <p:tgtEl>
                                          <p:spTgt spid="1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xEl>
                                              <p:pRg st="2" end="2"/>
                                            </p:txEl>
                                          </p:spTgt>
                                        </p:tgtEl>
                                        <p:attrNameLst>
                                          <p:attrName>style.visibility</p:attrName>
                                        </p:attrNameLst>
                                      </p:cBhvr>
                                      <p:to>
                                        <p:strVal val="visible"/>
                                      </p:to>
                                    </p:set>
                                    <p:animEffect transition="in" filter="wipe(down)">
                                      <p:cBhvr>
                                        <p:cTn id="22" dur="500"/>
                                        <p:tgtEl>
                                          <p:spTgt spid="1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9">
                                            <p:txEl>
                                              <p:pRg st="3" end="3"/>
                                            </p:txEl>
                                          </p:spTgt>
                                        </p:tgtEl>
                                        <p:attrNameLst>
                                          <p:attrName>style.visibility</p:attrName>
                                        </p:attrNameLst>
                                      </p:cBhvr>
                                      <p:to>
                                        <p:strVal val="visible"/>
                                      </p:to>
                                    </p:set>
                                    <p:animEffect transition="in" filter="wipe(down)">
                                      <p:cBhvr>
                                        <p:cTn id="27" dur="5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î$ļiḍê"/>
          <p:cNvSpPr/>
          <p:nvPr/>
        </p:nvSpPr>
        <p:spPr>
          <a:xfrm>
            <a:off x="-6350" y="0"/>
            <a:ext cx="12191365" cy="2194559"/>
          </a:xfrm>
          <a:prstGeom prst="rect">
            <a:avLst/>
          </a:prstGeom>
          <a:blipFill>
            <a:blip r:embed="rId1"/>
            <a:stretch>
              <a:fillRect t="-315201" b="-312034"/>
            </a:stretch>
          </a:blipFill>
          <a:ln w="762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Autofit/>
          </a:bodyPr>
          <a:lstStyle/>
          <a:p>
            <a:pPr algn="ctr"/>
            <a:endParaRPr lang="zh-CN" altLang="en-US" dirty="0"/>
          </a:p>
        </p:txBody>
      </p:sp>
      <p:sp>
        <p:nvSpPr>
          <p:cNvPr id="5" name="î$lîḍè"/>
          <p:cNvSpPr/>
          <p:nvPr/>
        </p:nvSpPr>
        <p:spPr>
          <a:xfrm>
            <a:off x="6985" y="1"/>
            <a:ext cx="12178030" cy="2194559"/>
          </a:xfrm>
          <a:prstGeom prst="rect">
            <a:avLst/>
          </a:prstGeom>
          <a:solidFill>
            <a:schemeClr val="tx1">
              <a:lumMod val="75000"/>
              <a:lumOff val="2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endParaRPr lang="zh-CN" altLang="en-US" sz="2000" b="1" dirty="0">
              <a:solidFill>
                <a:schemeClr val="bg1"/>
              </a:solidFill>
            </a:endParaRPr>
          </a:p>
        </p:txBody>
      </p:sp>
      <p:sp>
        <p:nvSpPr>
          <p:cNvPr id="16" name="文本框 15"/>
          <p:cNvSpPr txBox="1"/>
          <p:nvPr/>
        </p:nvSpPr>
        <p:spPr>
          <a:xfrm>
            <a:off x="36327" y="2237732"/>
            <a:ext cx="12192634" cy="4524315"/>
          </a:xfrm>
          <a:prstGeom prst="rect">
            <a:avLst/>
          </a:prstGeom>
          <a:noFill/>
        </p:spPr>
        <p:txBody>
          <a:bodyPr wrap="square">
            <a:spAutoFit/>
          </a:bodyPr>
          <a:lstStyle/>
          <a:p>
            <a:r>
              <a:rPr lang="en-GB" altLang="zh-CN" sz="2400" i="1" dirty="0"/>
              <a:t>Harry Potter</a:t>
            </a:r>
            <a:r>
              <a:rPr lang="en-GB" altLang="zh-CN" sz="2400" dirty="0"/>
              <a:t>, written by J.K. Rowling, is an </a:t>
            </a:r>
            <a:r>
              <a:rPr lang="en-GB" altLang="zh-CN" sz="2400" b="1" dirty="0"/>
              <a:t>inspiring fantasy series</a:t>
            </a:r>
            <a:r>
              <a:rPr lang="en-GB" altLang="zh-CN" sz="2400" dirty="0"/>
              <a:t> that </a:t>
            </a:r>
            <a:r>
              <a:rPr lang="en-GB" altLang="zh-CN" sz="2400" b="1" dirty="0"/>
              <a:t>portrays the extraordinary journey of a young boy who discovers courage, friendship, and love while fighting against darkness</a:t>
            </a:r>
            <a:r>
              <a:rPr lang="en-GB" altLang="zh-CN" sz="2400" dirty="0"/>
              <a:t>.</a:t>
            </a:r>
            <a:endParaRPr lang="en-GB" altLang="zh-CN" sz="2400" dirty="0"/>
          </a:p>
          <a:p>
            <a:br>
              <a:rPr lang="en-GB" altLang="zh-CN" sz="2400" dirty="0"/>
            </a:br>
            <a:r>
              <a:rPr lang="en-GB" altLang="zh-CN" sz="2400" dirty="0"/>
              <a:t>Through its imaginative world of magic and mystery, it </a:t>
            </a:r>
            <a:r>
              <a:rPr lang="en-GB" altLang="zh-CN" sz="2400" b="1" dirty="0"/>
              <a:t>encapsulates the eternal struggle between good and evil</a:t>
            </a:r>
            <a:r>
              <a:rPr lang="en-GB" altLang="zh-CN" sz="2400" dirty="0"/>
              <a:t> and </a:t>
            </a:r>
            <a:r>
              <a:rPr lang="en-GB" altLang="zh-CN" sz="2400" b="1" dirty="0"/>
              <a:t>celebrates the quiet power of love, loyalty, and hope</a:t>
            </a:r>
            <a:r>
              <a:rPr lang="en-GB" altLang="zh-CN" sz="2400" dirty="0"/>
              <a:t>.</a:t>
            </a:r>
            <a:endParaRPr lang="en-GB" altLang="zh-CN" sz="2400" dirty="0"/>
          </a:p>
          <a:p>
            <a:br>
              <a:rPr lang="en-GB" altLang="zh-CN" sz="2400" dirty="0"/>
            </a:br>
            <a:r>
              <a:rPr lang="en-GB" altLang="zh-CN" sz="2400" b="1" dirty="0"/>
              <a:t>Beneath its thrilling adventures lies a profound reflection on the meaning of courage</a:t>
            </a:r>
            <a:r>
              <a:rPr lang="zh-CN" altLang="en-US" sz="2400" b="1" dirty="0"/>
              <a:t> </a:t>
            </a:r>
            <a:r>
              <a:rPr lang="en-US" altLang="zh-CN" sz="2400" b="1" dirty="0"/>
              <a:t>and</a:t>
            </a:r>
            <a:r>
              <a:rPr lang="en-GB" altLang="zh-CN" sz="2400" b="1" dirty="0"/>
              <a:t> the strength of faith.</a:t>
            </a:r>
            <a:endParaRPr lang="en-GB" altLang="zh-CN" sz="2400" b="1" dirty="0"/>
          </a:p>
          <a:p>
            <a:br>
              <a:rPr lang="en-GB" altLang="zh-CN" sz="2400" dirty="0"/>
            </a:br>
            <a:r>
              <a:rPr lang="en-GB" altLang="zh-CN" sz="2400" dirty="0"/>
              <a:t>The story </a:t>
            </a:r>
            <a:r>
              <a:rPr lang="en-GB" altLang="zh-CN" sz="2400" b="1" dirty="0"/>
              <a:t>resonates deeply with readers</a:t>
            </a:r>
            <a:r>
              <a:rPr lang="en-GB" altLang="zh-CN" sz="2400" dirty="0"/>
              <a:t>, </a:t>
            </a:r>
            <a:r>
              <a:rPr lang="en-GB" altLang="zh-CN" sz="2400" b="1" dirty="0"/>
              <a:t>awakening hope and light that shine even in the darkest times.</a:t>
            </a:r>
            <a:endParaRPr lang="en-GB" altLang="zh-CN" sz="24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6197" y="43174"/>
            <a:ext cx="2493818" cy="2024163"/>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p:cNvSpPr txBox="1"/>
          <p:nvPr/>
        </p:nvSpPr>
        <p:spPr>
          <a:xfrm>
            <a:off x="3452692" y="25196"/>
            <a:ext cx="8761665" cy="2031325"/>
          </a:xfrm>
          <a:prstGeom prst="rect">
            <a:avLst/>
          </a:prstGeom>
          <a:solidFill>
            <a:schemeClr val="bg1"/>
          </a:solidFill>
        </p:spPr>
        <p:txBody>
          <a:bodyPr wrap="square">
            <a:spAutoFit/>
          </a:bodyPr>
          <a:lstStyle/>
          <a:p>
            <a:r>
              <a:rPr lang="en-US" altLang="zh-CN" dirty="0"/>
              <a:t>《</a:t>
            </a:r>
            <a:r>
              <a:rPr lang="zh-CN" altLang="en-US" dirty="0"/>
              <a:t>哈利</a:t>
            </a:r>
            <a:r>
              <a:rPr lang="en-US" altLang="zh-CN" dirty="0"/>
              <a:t>·</a:t>
            </a:r>
            <a:r>
              <a:rPr lang="zh-CN" altLang="en-US" dirty="0"/>
              <a:t>波特</a:t>
            </a:r>
            <a:r>
              <a:rPr lang="en-US" altLang="zh-CN" dirty="0"/>
              <a:t>》</a:t>
            </a:r>
            <a:r>
              <a:rPr lang="zh-CN" altLang="en-US" dirty="0"/>
              <a:t>由 </a:t>
            </a:r>
            <a:r>
              <a:rPr lang="en-GB" altLang="zh-CN" dirty="0"/>
              <a:t>J.K. </a:t>
            </a:r>
            <a:r>
              <a:rPr lang="zh-CN" altLang="en-US" dirty="0"/>
              <a:t>罗琳创作，是一部充满激励的奇幻系列作品，它讲述了一个年轻男孩的非凡历程：在与黑暗势力的斗争中，他逐渐领悟到了勇气、友谊和爱。    </a:t>
            </a:r>
            <a:endParaRPr lang="en-US" altLang="zh-CN" dirty="0"/>
          </a:p>
          <a:p>
            <a:r>
              <a:rPr lang="zh-CN" altLang="en-US" dirty="0"/>
              <a:t>这部作品以其充满魔力和神秘色彩的幻想世界，展现了善与恶之间永恒的斗争，并颂扬了爱、忠诚和希望所蕴含的默默力量。</a:t>
            </a:r>
            <a:endParaRPr lang="en-US" altLang="zh-CN" dirty="0"/>
          </a:p>
          <a:p>
            <a:r>
              <a:rPr lang="zh-CN" altLang="en-US" dirty="0"/>
              <a:t>在其扣人心弦的冒险故事背后，蕴含着对勇气的意义以及信仰的力量的深刻思考。</a:t>
            </a:r>
            <a:endParaRPr lang="en-US" altLang="zh-CN" dirty="0"/>
          </a:p>
          <a:p>
            <a:r>
              <a:rPr lang="zh-CN" altLang="en-US" dirty="0"/>
              <a:t>这部作品深深触动着读者的心灵，唤起了即使在最黑暗时刻也闪耀着希望与光明的力量。</a:t>
            </a:r>
            <a:endParaRPr lang="en-GB" altLang="zh-CN" sz="1800" dirty="0"/>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checkerboard(across)">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heckerboard(across)">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6">
                                            <p:txEl>
                                              <p:pRg st="1" end="1"/>
                                            </p:txEl>
                                          </p:spTgt>
                                        </p:tgtEl>
                                        <p:attrNameLst>
                                          <p:attrName>style.visibility</p:attrName>
                                        </p:attrNameLst>
                                      </p:cBhvr>
                                      <p:to>
                                        <p:strVal val="visible"/>
                                      </p:to>
                                    </p:set>
                                    <p:animEffect transition="in" filter="checkerboard(across)">
                                      <p:cBhvr>
                                        <p:cTn id="22" dur="500"/>
                                        <p:tgtEl>
                                          <p:spTgt spid="1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checkerboard(across)">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6">
                                            <p:txEl>
                                              <p:pRg st="2" end="2"/>
                                            </p:txEl>
                                          </p:spTgt>
                                        </p:tgtEl>
                                        <p:attrNameLst>
                                          <p:attrName>style.visibility</p:attrName>
                                        </p:attrNameLst>
                                      </p:cBhvr>
                                      <p:to>
                                        <p:strVal val="visible"/>
                                      </p:to>
                                    </p:set>
                                    <p:animEffect transition="in" filter="checkerboard(across)">
                                      <p:cBhvr>
                                        <p:cTn id="32" dur="500"/>
                                        <p:tgtEl>
                                          <p:spTgt spid="16">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checkerboard(across)">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16">
                                            <p:txEl>
                                              <p:pRg st="3" end="3"/>
                                            </p:txEl>
                                          </p:spTgt>
                                        </p:tgtEl>
                                        <p:attrNameLst>
                                          <p:attrName>style.visibility</p:attrName>
                                        </p:attrNameLst>
                                      </p:cBhvr>
                                      <p:to>
                                        <p:strVal val="visible"/>
                                      </p:to>
                                    </p:set>
                                    <p:animEffect transition="in" filter="checkerboard(across)">
                                      <p:cBhvr>
                                        <p:cTn id="42"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463902"/>
            <a:ext cx="1817225" cy="406265"/>
          </a:xfrm>
          <a:prstGeom prst="rect">
            <a:avLst/>
          </a:prstGeom>
          <a:solidFill>
            <a:srgbClr val="50584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EC7C4F"/>
              </a:solidFill>
              <a:effectLst/>
              <a:uLnTx/>
              <a:uFillTx/>
              <a:latin typeface="Arial" panose="020B0604020202020204"/>
              <a:ea typeface="宋体" panose="02010600030101010101" pitchFamily="2" charset="-122"/>
              <a:cs typeface="+mn-cs"/>
            </a:endParaRPr>
          </a:p>
        </p:txBody>
      </p:sp>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9729" y="1064123"/>
            <a:ext cx="1697766" cy="894534"/>
          </a:xfrm>
          <a:prstGeom prst="rect">
            <a:avLst/>
          </a:prstGeom>
        </p:spPr>
      </p:pic>
      <p:sp>
        <p:nvSpPr>
          <p:cNvPr id="9" name="文本框 8"/>
          <p:cNvSpPr txBox="1"/>
          <p:nvPr/>
        </p:nvSpPr>
        <p:spPr>
          <a:xfrm>
            <a:off x="317745" y="405424"/>
            <a:ext cx="1281120" cy="523220"/>
          </a:xfrm>
          <a:prstGeom prst="rect">
            <a:avLst/>
          </a:prstGeom>
          <a:noFill/>
        </p:spPr>
        <p:txBody>
          <a:bodyPr wrap="none" rtlCol="0">
            <a:spAutoFit/>
          </a:bodyPr>
          <a:lstStyle/>
          <a:p>
            <a:r>
              <a:rPr kumimoji="1" lang="en-US" altLang="zh-CN" sz="2800" b="1" dirty="0">
                <a:solidFill>
                  <a:schemeClr val="bg1"/>
                </a:solidFill>
                <a:latin typeface="Times New Roman" panose="02020603050405020304" pitchFamily="18" charset="0"/>
                <a:cs typeface="Times New Roman" panose="02020603050405020304" pitchFamily="18" charset="0"/>
              </a:rPr>
              <a:t>Para.2 </a:t>
            </a:r>
            <a:endParaRPr kumimoji="1" lang="zh-CN" altLang="en-US" sz="2800" b="1" dirty="0">
              <a:solidFill>
                <a:schemeClr val="bg1"/>
              </a:solidFill>
              <a:latin typeface="Times New Roman" panose="02020603050405020304" pitchFamily="18" charset="0"/>
              <a:cs typeface="Times New Roman" panose="02020603050405020304" pitchFamily="18" charset="0"/>
            </a:endParaRPr>
          </a:p>
        </p:txBody>
      </p:sp>
      <p:sp>
        <p:nvSpPr>
          <p:cNvPr id="10" name="左大括号 9"/>
          <p:cNvSpPr/>
          <p:nvPr/>
        </p:nvSpPr>
        <p:spPr>
          <a:xfrm>
            <a:off x="1900352" y="261258"/>
            <a:ext cx="393961" cy="1175657"/>
          </a:xfrm>
          <a:custGeom>
            <a:avLst/>
            <a:gdLst>
              <a:gd name="connsiteX0" fmla="*/ 393961 w 393961"/>
              <a:gd name="connsiteY0" fmla="*/ 1175657 h 1175657"/>
              <a:gd name="connsiteX1" fmla="*/ 196980 w 393961"/>
              <a:gd name="connsiteY1" fmla="*/ 1142828 h 1175657"/>
              <a:gd name="connsiteX2" fmla="*/ 196981 w 393961"/>
              <a:gd name="connsiteY2" fmla="*/ 620657 h 1175657"/>
              <a:gd name="connsiteX3" fmla="*/ 0 w 393961"/>
              <a:gd name="connsiteY3" fmla="*/ 587828 h 1175657"/>
              <a:gd name="connsiteX4" fmla="*/ 196981 w 393961"/>
              <a:gd name="connsiteY4" fmla="*/ 554999 h 1175657"/>
              <a:gd name="connsiteX5" fmla="*/ 196981 w 393961"/>
              <a:gd name="connsiteY5" fmla="*/ 32829 h 1175657"/>
              <a:gd name="connsiteX6" fmla="*/ 393962 w 393961"/>
              <a:gd name="connsiteY6" fmla="*/ 0 h 1175657"/>
              <a:gd name="connsiteX7" fmla="*/ 393961 w 393961"/>
              <a:gd name="connsiteY7" fmla="*/ 1175657 h 1175657"/>
              <a:gd name="connsiteX0-1" fmla="*/ 393961 w 393961"/>
              <a:gd name="connsiteY0-2" fmla="*/ 1175657 h 1175657"/>
              <a:gd name="connsiteX1-3" fmla="*/ 196980 w 393961"/>
              <a:gd name="connsiteY1-4" fmla="*/ 1142828 h 1175657"/>
              <a:gd name="connsiteX2-5" fmla="*/ 196981 w 393961"/>
              <a:gd name="connsiteY2-6" fmla="*/ 620657 h 1175657"/>
              <a:gd name="connsiteX3-7" fmla="*/ 0 w 393961"/>
              <a:gd name="connsiteY3-8" fmla="*/ 587828 h 1175657"/>
              <a:gd name="connsiteX4-9" fmla="*/ 196981 w 393961"/>
              <a:gd name="connsiteY4-10" fmla="*/ 554999 h 1175657"/>
              <a:gd name="connsiteX5-11" fmla="*/ 196981 w 393961"/>
              <a:gd name="connsiteY5-12" fmla="*/ 32829 h 1175657"/>
              <a:gd name="connsiteX6-13" fmla="*/ 393962 w 393961"/>
              <a:gd name="connsiteY6-14" fmla="*/ 0 h 117565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393961" h="1175657" stroke="0" extrusionOk="0">
                <a:moveTo>
                  <a:pt x="393961" y="1175657"/>
                </a:moveTo>
                <a:cubicBezTo>
                  <a:pt x="285185" y="1180200"/>
                  <a:pt x="196972" y="1161560"/>
                  <a:pt x="196980" y="1142828"/>
                </a:cubicBezTo>
                <a:cubicBezTo>
                  <a:pt x="193533" y="966503"/>
                  <a:pt x="180470" y="775333"/>
                  <a:pt x="196981" y="620657"/>
                </a:cubicBezTo>
                <a:cubicBezTo>
                  <a:pt x="209081" y="616784"/>
                  <a:pt x="107887" y="604832"/>
                  <a:pt x="0" y="587828"/>
                </a:cubicBezTo>
                <a:cubicBezTo>
                  <a:pt x="113510" y="586206"/>
                  <a:pt x="200873" y="573818"/>
                  <a:pt x="196981" y="554999"/>
                </a:cubicBezTo>
                <a:cubicBezTo>
                  <a:pt x="161880" y="299775"/>
                  <a:pt x="241825" y="254501"/>
                  <a:pt x="196981" y="32829"/>
                </a:cubicBezTo>
                <a:cubicBezTo>
                  <a:pt x="199298" y="7996"/>
                  <a:pt x="261644" y="5337"/>
                  <a:pt x="393962" y="0"/>
                </a:cubicBezTo>
                <a:cubicBezTo>
                  <a:pt x="321546" y="480384"/>
                  <a:pt x="454618" y="772754"/>
                  <a:pt x="393961" y="1175657"/>
                </a:cubicBezTo>
                <a:close/>
              </a:path>
              <a:path w="393961" h="1175657" fill="none" extrusionOk="0">
                <a:moveTo>
                  <a:pt x="393961" y="1175657"/>
                </a:moveTo>
                <a:cubicBezTo>
                  <a:pt x="284184" y="1175821"/>
                  <a:pt x="199877" y="1163084"/>
                  <a:pt x="196980" y="1142828"/>
                </a:cubicBezTo>
                <a:cubicBezTo>
                  <a:pt x="219241" y="953001"/>
                  <a:pt x="187474" y="800543"/>
                  <a:pt x="196981" y="620657"/>
                </a:cubicBezTo>
                <a:cubicBezTo>
                  <a:pt x="210766" y="599473"/>
                  <a:pt x="125439" y="605089"/>
                  <a:pt x="0" y="587828"/>
                </a:cubicBezTo>
                <a:cubicBezTo>
                  <a:pt x="109995" y="587271"/>
                  <a:pt x="193565" y="572501"/>
                  <a:pt x="196981" y="554999"/>
                </a:cubicBezTo>
                <a:cubicBezTo>
                  <a:pt x="179143" y="380660"/>
                  <a:pt x="245261" y="160426"/>
                  <a:pt x="196981" y="32829"/>
                </a:cubicBezTo>
                <a:cubicBezTo>
                  <a:pt x="179063" y="30980"/>
                  <a:pt x="273182" y="-14683"/>
                  <a:pt x="393962" y="0"/>
                </a:cubicBezTo>
              </a:path>
              <a:path w="393961" h="1175657" fill="none" stroke="0" extrusionOk="0">
                <a:moveTo>
                  <a:pt x="393961" y="1175657"/>
                </a:moveTo>
                <a:cubicBezTo>
                  <a:pt x="280155" y="1174873"/>
                  <a:pt x="197330" y="1158752"/>
                  <a:pt x="196980" y="1142828"/>
                </a:cubicBezTo>
                <a:cubicBezTo>
                  <a:pt x="185019" y="1014859"/>
                  <a:pt x="173053" y="808290"/>
                  <a:pt x="196981" y="620657"/>
                </a:cubicBezTo>
                <a:cubicBezTo>
                  <a:pt x="176077" y="587572"/>
                  <a:pt x="98950" y="604711"/>
                  <a:pt x="0" y="587828"/>
                </a:cubicBezTo>
                <a:cubicBezTo>
                  <a:pt x="111741" y="583768"/>
                  <a:pt x="196743" y="574666"/>
                  <a:pt x="196981" y="554999"/>
                </a:cubicBezTo>
                <a:cubicBezTo>
                  <a:pt x="187964" y="405115"/>
                  <a:pt x="218396" y="235485"/>
                  <a:pt x="196981" y="32829"/>
                </a:cubicBezTo>
                <a:cubicBezTo>
                  <a:pt x="179121" y="-2723"/>
                  <a:pt x="262157" y="7862"/>
                  <a:pt x="393962" y="0"/>
                </a:cubicBezTo>
              </a:path>
            </a:pathLst>
          </a:cu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11" name="文本框 10"/>
          <p:cNvSpPr txBox="1"/>
          <p:nvPr/>
        </p:nvSpPr>
        <p:spPr>
          <a:xfrm>
            <a:off x="2294313" y="305671"/>
            <a:ext cx="9685955" cy="966931"/>
          </a:xfrm>
          <a:prstGeom prst="rect">
            <a:avLst/>
          </a:prstGeom>
          <a:noFill/>
        </p:spPr>
        <p:txBody>
          <a:bodyPr wrap="square">
            <a:spAutoFit/>
          </a:bodyPr>
          <a:lstStyle/>
          <a:p>
            <a:pPr>
              <a:lnSpc>
                <a:spcPct val="150000"/>
              </a:lnSpc>
            </a:pPr>
            <a:r>
              <a:rPr lang="en-US" altLang="zh-CN" sz="2000" b="1" dirty="0">
                <a:latin typeface="Times New Roman" panose="02020603050405020304" pitchFamily="18" charset="0"/>
                <a:cs typeface="Times New Roman" panose="02020603050405020304" pitchFamily="18" charset="0"/>
              </a:rPr>
              <a:t>2.</a:t>
            </a:r>
            <a:r>
              <a:rPr lang="zh-CN" altLang="en-US" sz="2000" b="1" dirty="0">
                <a:latin typeface="Times New Roman" panose="02020603050405020304" pitchFamily="18" charset="0"/>
                <a:cs typeface="Times New Roman" panose="02020603050405020304" pitchFamily="18" charset="0"/>
              </a:rPr>
              <a:t> 赠书理由：</a:t>
            </a:r>
            <a:r>
              <a:rPr lang="zh-CN" altLang="en-US" sz="2000" dirty="0">
                <a:latin typeface="Times New Roman" panose="02020603050405020304" pitchFamily="18" charset="0"/>
                <a:cs typeface="Times New Roman" panose="02020603050405020304" pitchFamily="18" charset="0"/>
              </a:rPr>
              <a:t>这是短文的</a:t>
            </a:r>
            <a:r>
              <a:rPr lang="zh-CN" altLang="en-US" sz="2000" b="1" dirty="0">
                <a:latin typeface="Times New Roman" panose="02020603050405020304" pitchFamily="18" charset="0"/>
                <a:cs typeface="Times New Roman" panose="02020603050405020304" pitchFamily="18" charset="0"/>
              </a:rPr>
              <a:t>核心</a:t>
            </a:r>
            <a:r>
              <a:rPr lang="zh-CN" altLang="en-US" sz="2000" dirty="0">
                <a:latin typeface="Times New Roman" panose="02020603050405020304" pitchFamily="18" charset="0"/>
                <a:cs typeface="Times New Roman" panose="02020603050405020304" pitchFamily="18" charset="0"/>
              </a:rPr>
              <a:t>。解释你为什么选择捐赠</a:t>
            </a:r>
            <a:r>
              <a:rPr lang="zh-CN" altLang="en-US" sz="2000" b="1" dirty="0">
                <a:latin typeface="Times New Roman" panose="02020603050405020304" pitchFamily="18" charset="0"/>
                <a:cs typeface="Times New Roman" panose="02020603050405020304" pitchFamily="18" charset="0"/>
              </a:rPr>
              <a:t>这本</a:t>
            </a:r>
            <a:r>
              <a:rPr lang="zh-CN" altLang="en-US" sz="2000" dirty="0">
                <a:latin typeface="Times New Roman" panose="02020603050405020304" pitchFamily="18" charset="0"/>
                <a:cs typeface="Times New Roman" panose="02020603050405020304" pitchFamily="18" charset="0"/>
              </a:rPr>
              <a:t>你“最喜爱”的书。它如何打动了你？给你带来了什么影响（如快乐、勇气、知识、思考）</a:t>
            </a:r>
            <a:endParaRPr lang="en-US" altLang="zh-CN" sz="2000" dirty="0">
              <a:latin typeface="Times New Roman" panose="02020603050405020304" pitchFamily="18" charset="0"/>
              <a:cs typeface="Times New Roman" panose="02020603050405020304" pitchFamily="18" charset="0"/>
            </a:endParaRPr>
          </a:p>
        </p:txBody>
      </p:sp>
      <p:sp>
        <p:nvSpPr>
          <p:cNvPr id="4" name="文本框 3"/>
          <p:cNvSpPr txBox="1"/>
          <p:nvPr/>
        </p:nvSpPr>
        <p:spPr>
          <a:xfrm>
            <a:off x="59729" y="1958657"/>
            <a:ext cx="12132271" cy="4154984"/>
          </a:xfrm>
          <a:prstGeom prst="rect">
            <a:avLst/>
          </a:prstGeom>
          <a:noFill/>
        </p:spPr>
        <p:txBody>
          <a:bodyPr wrap="square">
            <a:spAutoFit/>
          </a:bodyPr>
          <a:lstStyle/>
          <a:p>
            <a:r>
              <a:rPr lang="zh-CN" altLang="en-US" sz="2400" b="1" dirty="0">
                <a:latin typeface="Calibri" panose="020F0502020204030204" pitchFamily="34" charset="0"/>
                <a:cs typeface="Calibri" panose="020F0502020204030204" pitchFamily="34" charset="0"/>
              </a:rPr>
              <a:t>维度</a:t>
            </a:r>
            <a:r>
              <a:rPr lang="en-US" altLang="zh-CN" sz="2400" b="1" dirty="0">
                <a:latin typeface="Calibri" panose="020F0502020204030204" pitchFamily="34" charset="0"/>
                <a:cs typeface="Calibri" panose="020F0502020204030204" pitchFamily="34" charset="0"/>
              </a:rPr>
              <a:t>3</a:t>
            </a:r>
            <a:r>
              <a:rPr lang="zh-CN" altLang="en-US" sz="2400" b="1" dirty="0">
                <a:latin typeface="Calibri" panose="020F0502020204030204" pitchFamily="34" charset="0"/>
                <a:cs typeface="Calibri" panose="020F0502020204030204" pitchFamily="34" charset="0"/>
              </a:rPr>
              <a:t> 个人成长</a:t>
            </a:r>
            <a:endParaRPr lang="en-US" altLang="zh-CN" sz="2400" b="1" dirty="0">
              <a:latin typeface="Calibri" panose="020F0502020204030204" pitchFamily="34" charset="0"/>
              <a:cs typeface="Calibri" panose="020F0502020204030204" pitchFamily="34" charset="0"/>
            </a:endParaRPr>
          </a:p>
          <a:p>
            <a:pPr marL="457200" indent="-457200">
              <a:buAutoNum type="arabicPeriod"/>
            </a:pPr>
            <a:r>
              <a:rPr lang="zh-CN" altLang="en-US" sz="2400" dirty="0">
                <a:latin typeface="Calibri" panose="020F0502020204030204" pitchFamily="34" charset="0"/>
                <a:cs typeface="Calibri" panose="020F0502020204030204" pitchFamily="34" charset="0"/>
              </a:rPr>
              <a:t>情感影响：</a:t>
            </a:r>
            <a:endParaRPr lang="en-US" altLang="zh-CN" sz="2400" dirty="0">
              <a:latin typeface="Calibri" panose="020F0502020204030204" pitchFamily="34" charset="0"/>
              <a:cs typeface="Calibri" panose="020F0502020204030204" pitchFamily="34" charset="0"/>
            </a:endParaRPr>
          </a:p>
          <a:p>
            <a:pPr marL="457200" indent="-457200">
              <a:buFont typeface="+mj-ea"/>
              <a:buAutoNum type="circleNumDbPlain"/>
            </a:pPr>
            <a:r>
              <a:rPr lang="en-GB" altLang="zh-CN" sz="2400" i="1" dirty="0">
                <a:latin typeface="Calibri" panose="020F0502020204030204" pitchFamily="34" charset="0"/>
                <a:cs typeface="Calibri" panose="020F0502020204030204" pitchFamily="34" charset="0"/>
              </a:rPr>
              <a:t>resonated with me profoundly (</a:t>
            </a:r>
            <a:r>
              <a:rPr lang="zh-CN" altLang="en-US" sz="2400" i="1" dirty="0">
                <a:latin typeface="Calibri" panose="020F0502020204030204" pitchFamily="34" charset="0"/>
                <a:cs typeface="Calibri" panose="020F0502020204030204" pitchFamily="34" charset="0"/>
              </a:rPr>
              <a:t>引起我深刻共鸣</a:t>
            </a:r>
            <a:r>
              <a:rPr lang="en-US" altLang="zh-CN" sz="2400" i="1" dirty="0">
                <a:latin typeface="Calibri" panose="020F0502020204030204" pitchFamily="34" charset="0"/>
                <a:cs typeface="Calibri" panose="020F0502020204030204" pitchFamily="34" charset="0"/>
              </a:rPr>
              <a:t>)</a:t>
            </a:r>
            <a:endParaRPr lang="en-US" altLang="zh-CN" sz="2400" i="1" dirty="0">
              <a:latin typeface="Calibri" panose="020F0502020204030204" pitchFamily="34" charset="0"/>
              <a:cs typeface="Calibri" panose="020F0502020204030204" pitchFamily="34" charset="0"/>
            </a:endParaRPr>
          </a:p>
          <a:p>
            <a:pPr marL="457200" indent="-457200">
              <a:buFont typeface="+mj-ea"/>
              <a:buAutoNum type="circleNumDbPlain"/>
            </a:pPr>
            <a:r>
              <a:rPr lang="en-GB" altLang="zh-CN" sz="2400" i="1" dirty="0">
                <a:latin typeface="Calibri" panose="020F0502020204030204" pitchFamily="34" charset="0"/>
                <a:cs typeface="Calibri" panose="020F0502020204030204" pitchFamily="34" charset="0"/>
              </a:rPr>
              <a:t>struck a deep chord within me (</a:t>
            </a:r>
            <a:r>
              <a:rPr lang="zh-CN" altLang="en-US" sz="2400" i="1" dirty="0">
                <a:latin typeface="Calibri" panose="020F0502020204030204" pitchFamily="34" charset="0"/>
                <a:cs typeface="Calibri" panose="020F0502020204030204" pitchFamily="34" charset="0"/>
              </a:rPr>
              <a:t>深深触动我的心弦</a:t>
            </a:r>
            <a:r>
              <a:rPr lang="en-US" altLang="zh-CN" sz="2400" i="1" dirty="0">
                <a:latin typeface="Calibri" panose="020F0502020204030204" pitchFamily="34" charset="0"/>
                <a:cs typeface="Calibri" panose="020F0502020204030204" pitchFamily="34" charset="0"/>
              </a:rPr>
              <a:t>)</a:t>
            </a:r>
            <a:endParaRPr lang="en-US" altLang="zh-CN" sz="2400" i="1" dirty="0">
              <a:latin typeface="Calibri" panose="020F0502020204030204" pitchFamily="34" charset="0"/>
              <a:cs typeface="Calibri" panose="020F0502020204030204" pitchFamily="34" charset="0"/>
            </a:endParaRPr>
          </a:p>
          <a:p>
            <a:pPr marL="457200" indent="-457200">
              <a:buFont typeface="+mj-ea"/>
              <a:buAutoNum type="circleNumDbPlain"/>
            </a:pPr>
            <a:r>
              <a:rPr lang="en-GB" altLang="zh-CN" sz="2400" i="1" dirty="0">
                <a:latin typeface="Calibri" panose="020F0502020204030204" pitchFamily="34" charset="0"/>
                <a:cs typeface="Calibri" panose="020F0502020204030204" pitchFamily="34" charset="0"/>
              </a:rPr>
              <a:t>left an indelible mark on my perspective (</a:t>
            </a:r>
            <a:r>
              <a:rPr lang="zh-CN" altLang="en-US" sz="2400" i="1" dirty="0">
                <a:latin typeface="Calibri" panose="020F0502020204030204" pitchFamily="34" charset="0"/>
                <a:cs typeface="Calibri" panose="020F0502020204030204" pitchFamily="34" charset="0"/>
              </a:rPr>
              <a:t>给我的观念留下了不可磨灭的印记</a:t>
            </a:r>
            <a:r>
              <a:rPr lang="en-US" altLang="zh-CN" sz="2400" i="1" dirty="0">
                <a:latin typeface="Calibri" panose="020F0502020204030204" pitchFamily="34" charset="0"/>
                <a:cs typeface="Calibri" panose="020F0502020204030204" pitchFamily="34" charset="0"/>
              </a:rPr>
              <a:t>)</a:t>
            </a:r>
            <a:endParaRPr lang="en-US" altLang="zh-CN" sz="2400" i="1" dirty="0">
              <a:latin typeface="Calibri" panose="020F0502020204030204" pitchFamily="34" charset="0"/>
              <a:cs typeface="Calibri" panose="020F0502020204030204" pitchFamily="34" charset="0"/>
            </a:endParaRPr>
          </a:p>
          <a:p>
            <a:pPr marL="457200" indent="-457200">
              <a:buAutoNum type="arabicPeriod" startAt="2"/>
            </a:pPr>
            <a:r>
              <a:rPr lang="zh-CN" altLang="en-US" sz="2400" dirty="0">
                <a:latin typeface="Calibri" panose="020F0502020204030204" pitchFamily="34" charset="0"/>
                <a:cs typeface="Calibri" panose="020F0502020204030204" pitchFamily="34" charset="0"/>
              </a:rPr>
              <a:t>个人成长：</a:t>
            </a:r>
            <a:endParaRPr lang="en-US" altLang="zh-CN" sz="2400" dirty="0">
              <a:latin typeface="Calibri" panose="020F0502020204030204" pitchFamily="34" charset="0"/>
              <a:cs typeface="Calibri" panose="020F0502020204030204" pitchFamily="34" charset="0"/>
            </a:endParaRPr>
          </a:p>
          <a:p>
            <a:pPr marL="457200" indent="-457200">
              <a:buFont typeface="+mj-ea"/>
              <a:buAutoNum type="circleNumDbPlain"/>
            </a:pPr>
            <a:r>
              <a:rPr lang="en-GB" altLang="zh-CN" sz="2400" i="1" dirty="0">
                <a:latin typeface="Calibri" panose="020F0502020204030204" pitchFamily="34" charset="0"/>
                <a:cs typeface="Calibri" panose="020F0502020204030204" pitchFamily="34" charset="0"/>
              </a:rPr>
              <a:t>fundamentally reshaped my understanding of (</a:t>
            </a:r>
            <a:r>
              <a:rPr lang="zh-CN" altLang="en-US" sz="2400" i="1" dirty="0">
                <a:latin typeface="Calibri" panose="020F0502020204030204" pitchFamily="34" charset="0"/>
                <a:cs typeface="Calibri" panose="020F0502020204030204" pitchFamily="34" charset="0"/>
              </a:rPr>
              <a:t>从根本上重塑了我对</a:t>
            </a:r>
            <a:r>
              <a:rPr lang="en-US" altLang="zh-CN" sz="2400" i="1" dirty="0">
                <a:latin typeface="Calibri" panose="020F0502020204030204" pitchFamily="34" charset="0"/>
                <a:cs typeface="Calibri" panose="020F0502020204030204" pitchFamily="34" charset="0"/>
              </a:rPr>
              <a:t>...</a:t>
            </a:r>
            <a:r>
              <a:rPr lang="zh-CN" altLang="en-US" sz="2400" i="1" dirty="0">
                <a:latin typeface="Calibri" panose="020F0502020204030204" pitchFamily="34" charset="0"/>
                <a:cs typeface="Calibri" panose="020F0502020204030204" pitchFamily="34" charset="0"/>
              </a:rPr>
              <a:t>的理解</a:t>
            </a:r>
            <a:r>
              <a:rPr lang="en-US" altLang="zh-CN" sz="2400" i="1" dirty="0">
                <a:latin typeface="Calibri" panose="020F0502020204030204" pitchFamily="34" charset="0"/>
                <a:cs typeface="Calibri" panose="020F0502020204030204" pitchFamily="34" charset="0"/>
              </a:rPr>
              <a:t>)</a:t>
            </a:r>
            <a:endParaRPr lang="en-US" altLang="zh-CN" sz="2400" i="1" dirty="0">
              <a:latin typeface="Calibri" panose="020F0502020204030204" pitchFamily="34" charset="0"/>
              <a:cs typeface="Calibri" panose="020F0502020204030204" pitchFamily="34" charset="0"/>
            </a:endParaRPr>
          </a:p>
          <a:p>
            <a:pPr marL="457200" indent="-457200">
              <a:buFont typeface="+mj-ea"/>
              <a:buAutoNum type="circleNumDbPlain"/>
            </a:pPr>
            <a:r>
              <a:rPr lang="en-GB" altLang="zh-CN" sz="2400" i="1" dirty="0">
                <a:latin typeface="Calibri" panose="020F0502020204030204" pitchFamily="34" charset="0"/>
                <a:cs typeface="Calibri" panose="020F0502020204030204" pitchFamily="34" charset="0"/>
              </a:rPr>
              <a:t>became a beacon of hope/a spark of light  during…</a:t>
            </a:r>
            <a:r>
              <a:rPr lang="en-US" altLang="zh-CN" sz="2400" i="1" dirty="0">
                <a:latin typeface="Calibri" panose="020F0502020204030204" pitchFamily="34" charset="0"/>
                <a:cs typeface="Calibri" panose="020F0502020204030204" pitchFamily="34" charset="0"/>
              </a:rPr>
              <a:t>/</a:t>
            </a:r>
            <a:r>
              <a:rPr lang="en-GB" altLang="zh-CN" sz="2400" i="1" dirty="0">
                <a:latin typeface="Calibri" panose="020F0502020204030204" pitchFamily="34" charset="0"/>
                <a:cs typeface="Calibri" panose="020F0502020204030204" pitchFamily="34" charset="0"/>
              </a:rPr>
              <a:t> rekindle hope in one’s heart</a:t>
            </a:r>
            <a:endParaRPr lang="en-US" altLang="zh-CN" sz="2400" i="1" dirty="0">
              <a:latin typeface="Calibri" panose="020F0502020204030204" pitchFamily="34" charset="0"/>
              <a:cs typeface="Calibri" panose="020F0502020204030204" pitchFamily="34" charset="0"/>
            </a:endParaRPr>
          </a:p>
          <a:p>
            <a:pPr marL="457200" indent="-457200">
              <a:buFont typeface="+mj-ea"/>
              <a:buAutoNum type="circleNumDbPlain"/>
            </a:pPr>
            <a:r>
              <a:rPr lang="en-GB" altLang="zh-CN" sz="2400" i="1" dirty="0">
                <a:latin typeface="Calibri" panose="020F0502020204030204" pitchFamily="34" charset="0"/>
                <a:cs typeface="Calibri" panose="020F0502020204030204" pitchFamily="34" charset="0"/>
              </a:rPr>
              <a:t>provided immense solace when (</a:t>
            </a:r>
            <a:r>
              <a:rPr lang="zh-CN" altLang="en-US" sz="2400" i="1" dirty="0">
                <a:latin typeface="Calibri" panose="020F0502020204030204" pitchFamily="34" charset="0"/>
                <a:cs typeface="Calibri" panose="020F0502020204030204" pitchFamily="34" charset="0"/>
              </a:rPr>
              <a:t>在</a:t>
            </a:r>
            <a:r>
              <a:rPr lang="en-US" altLang="zh-CN" sz="2400" i="1" dirty="0">
                <a:latin typeface="Calibri" panose="020F0502020204030204" pitchFamily="34" charset="0"/>
                <a:cs typeface="Calibri" panose="020F0502020204030204" pitchFamily="34" charset="0"/>
              </a:rPr>
              <a:t>...</a:t>
            </a:r>
            <a:r>
              <a:rPr lang="zh-CN" altLang="en-US" sz="2400" i="1" dirty="0">
                <a:latin typeface="Calibri" panose="020F0502020204030204" pitchFamily="34" charset="0"/>
                <a:cs typeface="Calibri" panose="020F0502020204030204" pitchFamily="34" charset="0"/>
              </a:rPr>
              <a:t>时给予了巨大的慰藉</a:t>
            </a:r>
            <a:r>
              <a:rPr lang="en-US" altLang="zh-CN" sz="2400" i="1" dirty="0">
                <a:latin typeface="Calibri" panose="020F0502020204030204" pitchFamily="34" charset="0"/>
                <a:cs typeface="Calibri" panose="020F0502020204030204" pitchFamily="34" charset="0"/>
              </a:rPr>
              <a:t>)/</a:t>
            </a:r>
            <a:r>
              <a:rPr lang="en-GB" altLang="zh-CN" sz="2400" i="1" dirty="0">
                <a:latin typeface="Calibri" panose="020F0502020204030204" pitchFamily="34" charset="0"/>
                <a:cs typeface="Calibri" panose="020F0502020204030204" pitchFamily="34" charset="0"/>
              </a:rPr>
              <a:t> show unyielding resilience / find inner strength</a:t>
            </a:r>
            <a:endParaRPr lang="en-US" altLang="zh-CN" sz="2400" i="1" dirty="0">
              <a:latin typeface="Calibri" panose="020F0502020204030204" pitchFamily="34" charset="0"/>
              <a:cs typeface="Calibri" panose="020F0502020204030204" pitchFamily="34" charset="0"/>
            </a:endParaRPr>
          </a:p>
          <a:p>
            <a:pPr marL="457200" indent="-457200">
              <a:buFont typeface="+mj-ea"/>
              <a:buAutoNum type="circleNumDbPlain"/>
            </a:pPr>
            <a:r>
              <a:rPr lang="en-GB" altLang="zh-CN" sz="2400" i="1" dirty="0">
                <a:latin typeface="Calibri" panose="020F0502020204030204" pitchFamily="34" charset="0"/>
                <a:cs typeface="Calibri" panose="020F0502020204030204" pitchFamily="34" charset="0"/>
              </a:rPr>
              <a:t>lift me out of despair / give me strength to carry on</a:t>
            </a:r>
            <a:r>
              <a:rPr lang="zh-CN" altLang="en-US" sz="2400" i="1" dirty="0">
                <a:latin typeface="Calibri" panose="020F0502020204030204" pitchFamily="34" charset="0"/>
                <a:cs typeface="Calibri" panose="020F0502020204030204" pitchFamily="34" charset="0"/>
              </a:rPr>
              <a:t>（带我走出绝望 </a:t>
            </a:r>
            <a:r>
              <a:rPr lang="en-US" altLang="zh-CN" sz="2400" i="1" dirty="0">
                <a:latin typeface="Calibri" panose="020F0502020204030204" pitchFamily="34" charset="0"/>
                <a:cs typeface="Calibri" panose="020F0502020204030204" pitchFamily="34" charset="0"/>
              </a:rPr>
              <a:t>/ </a:t>
            </a:r>
            <a:r>
              <a:rPr lang="zh-CN" altLang="en-US" sz="2400" i="1" dirty="0">
                <a:latin typeface="Calibri" panose="020F0502020204030204" pitchFamily="34" charset="0"/>
                <a:cs typeface="Calibri" panose="020F0502020204030204" pitchFamily="34" charset="0"/>
              </a:rPr>
              <a:t>给我力量继续前行）</a:t>
            </a:r>
            <a:endParaRPr lang="en-US" altLang="zh-CN" sz="2400" i="1" dirty="0">
              <a:latin typeface="Calibri" panose="020F0502020204030204" pitchFamily="34" charset="0"/>
              <a:cs typeface="Calibri" panose="020F0502020204030204" pitchFamily="34" charset="0"/>
            </a:endParaRPr>
          </a:p>
        </p:txBody>
      </p:sp>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dissolv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left)">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left)">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wipe(left)">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wipe(left)">
                                      <p:cBhvr>
                                        <p:cTn id="32" dur="500"/>
                                        <p:tgtEl>
                                          <p:spTgt spid="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Effect transition="in" filter="wipe(left)">
                                      <p:cBhvr>
                                        <p:cTn id="37" dur="500"/>
                                        <p:tgtEl>
                                          <p:spTgt spid="4">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wipe(left)">
                                      <p:cBhvr>
                                        <p:cTn id="42" dur="500"/>
                                        <p:tgtEl>
                                          <p:spTgt spid="4">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4">
                                            <p:txEl>
                                              <p:pRg st="7" end="7"/>
                                            </p:txEl>
                                          </p:spTgt>
                                        </p:tgtEl>
                                        <p:attrNameLst>
                                          <p:attrName>style.visibility</p:attrName>
                                        </p:attrNameLst>
                                      </p:cBhvr>
                                      <p:to>
                                        <p:strVal val="visible"/>
                                      </p:to>
                                    </p:set>
                                    <p:animEffect transition="in" filter="wipe(left)">
                                      <p:cBhvr>
                                        <p:cTn id="52" dur="500"/>
                                        <p:tgtEl>
                                          <p:spTgt spid="4">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4">
                                            <p:txEl>
                                              <p:pRg st="8" end="8"/>
                                            </p:txEl>
                                          </p:spTgt>
                                        </p:tgtEl>
                                        <p:attrNameLst>
                                          <p:attrName>style.visibility</p:attrName>
                                        </p:attrNameLst>
                                      </p:cBhvr>
                                      <p:to>
                                        <p:strVal val="visible"/>
                                      </p:to>
                                    </p:set>
                                    <p:animEffect transition="in" filter="wipe(left)">
                                      <p:cBhvr>
                                        <p:cTn id="57" dur="500"/>
                                        <p:tgtEl>
                                          <p:spTgt spid="4">
                                            <p:txEl>
                                              <p:pRg st="8" end="8"/>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4">
                                            <p:txEl>
                                              <p:pRg st="9" end="9"/>
                                            </p:txEl>
                                          </p:spTgt>
                                        </p:tgtEl>
                                        <p:attrNameLst>
                                          <p:attrName>style.visibility</p:attrName>
                                        </p:attrNameLst>
                                      </p:cBhvr>
                                      <p:to>
                                        <p:strVal val="visible"/>
                                      </p:to>
                                    </p:set>
                                    <p:animEffect transition="in" filter="wipe(left)">
                                      <p:cBhvr>
                                        <p:cTn id="62"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1167"/>
        <p:cNvGrpSpPr/>
        <p:nvPr/>
      </p:nvGrpSpPr>
      <p:grpSpPr>
        <a:xfrm>
          <a:off x="0" y="0"/>
          <a:ext cx="0" cy="0"/>
          <a:chOff x="0" y="0"/>
          <a:chExt cx="0" cy="0"/>
        </a:xfrm>
      </p:grpSpPr>
      <p:sp>
        <p:nvSpPr>
          <p:cNvPr id="8" name="文本框 7"/>
          <p:cNvSpPr txBox="1"/>
          <p:nvPr/>
        </p:nvSpPr>
        <p:spPr>
          <a:xfrm>
            <a:off x="0" y="0"/>
            <a:ext cx="12192000" cy="6740307"/>
          </a:xfrm>
          <a:prstGeom prst="rect">
            <a:avLst/>
          </a:prstGeom>
          <a:noFill/>
        </p:spPr>
        <p:txBody>
          <a:bodyPr wrap="square">
            <a:spAutoFit/>
          </a:bodyPr>
          <a:lstStyle/>
          <a:p>
            <a:r>
              <a:rPr lang="zh-CN" altLang="en-US" sz="2400" b="1" dirty="0">
                <a:latin typeface="Calibri" panose="020F0502020204030204" pitchFamily="34" charset="0"/>
                <a:cs typeface="Calibri" panose="020F0502020204030204" pitchFamily="34" charset="0"/>
              </a:rPr>
              <a:t>推荐书籍可用句型</a:t>
            </a:r>
            <a:endParaRPr lang="en-US" altLang="zh-CN" sz="2400" b="1" dirty="0">
              <a:latin typeface="Calibri" panose="020F0502020204030204" pitchFamily="34" charset="0"/>
              <a:cs typeface="Calibri" panose="020F0502020204030204" pitchFamily="34" charset="0"/>
            </a:endParaRPr>
          </a:p>
          <a:p>
            <a:pPr marL="457200" indent="-457200">
              <a:buFont typeface="+mj-ea"/>
              <a:buAutoNum type="circleNumDbPlain"/>
            </a:pPr>
            <a:r>
              <a:rPr lang="en-GB" altLang="zh-CN" sz="2400" b="1" i="1" dirty="0">
                <a:latin typeface="Calibri" panose="020F0502020204030204" pitchFamily="34" charset="0"/>
                <a:cs typeface="Calibri" panose="020F0502020204030204" pitchFamily="34" charset="0"/>
              </a:rPr>
              <a:t>It transcends the form of a simple story, becoming a journey that whispers …</a:t>
            </a:r>
            <a:endParaRPr lang="en-GB" altLang="zh-CN" sz="2400" b="1" i="1" dirty="0">
              <a:latin typeface="Calibri" panose="020F0502020204030204" pitchFamily="34" charset="0"/>
              <a:cs typeface="Calibri" panose="020F0502020204030204" pitchFamily="34" charset="0"/>
            </a:endParaRPr>
          </a:p>
          <a:p>
            <a:pPr marL="457200" indent="-457200">
              <a:buFont typeface="+mj-ea"/>
              <a:buAutoNum type="circleNumDbPlain"/>
            </a:pPr>
            <a:r>
              <a:rPr lang="en-GB" altLang="zh-CN" sz="2400" b="1" i="1" dirty="0">
                <a:solidFill>
                  <a:srgbClr val="0070C0"/>
                </a:solidFill>
                <a:latin typeface="Calibri" panose="020F0502020204030204" pitchFamily="34" charset="0"/>
                <a:cs typeface="Calibri" panose="020F0502020204030204" pitchFamily="34" charset="0"/>
              </a:rPr>
              <a:t>What made this book exceptionally precious</a:t>
            </a:r>
            <a:r>
              <a:rPr lang="en-US" altLang="zh-CN" sz="2400" b="1" i="1" dirty="0">
                <a:solidFill>
                  <a:srgbClr val="0070C0"/>
                </a:solidFill>
                <a:latin typeface="Calibri" panose="020F0502020204030204" pitchFamily="34" charset="0"/>
                <a:cs typeface="Calibri" panose="020F0502020204030204" pitchFamily="34" charset="0"/>
              </a:rPr>
              <a:t>/</a:t>
            </a:r>
            <a:r>
              <a:rPr lang="en-GB" altLang="zh-CN" sz="2400" b="1" i="1" dirty="0">
                <a:solidFill>
                  <a:srgbClr val="0070C0"/>
                </a:solidFill>
                <a:latin typeface="Calibri" panose="020F0502020204030204" pitchFamily="34" charset="0"/>
                <a:cs typeface="Calibri" panose="020F0502020204030204" pitchFamily="34" charset="0"/>
              </a:rPr>
              <a:t>enlightening</a:t>
            </a:r>
            <a:r>
              <a:rPr lang="zh-CN" altLang="en-US" sz="2400" b="1" i="1" dirty="0">
                <a:solidFill>
                  <a:srgbClr val="0070C0"/>
                </a:solidFill>
                <a:latin typeface="Calibri" panose="020F0502020204030204" pitchFamily="34" charset="0"/>
                <a:cs typeface="Calibri" panose="020F0502020204030204" pitchFamily="34" charset="0"/>
              </a:rPr>
              <a:t> </a:t>
            </a:r>
            <a:r>
              <a:rPr lang="en-GB" altLang="zh-CN" sz="2400" b="1" i="1" dirty="0">
                <a:solidFill>
                  <a:srgbClr val="0070C0"/>
                </a:solidFill>
                <a:latin typeface="Calibri" panose="020F0502020204030204" pitchFamily="34" charset="0"/>
                <a:cs typeface="Calibri" panose="020F0502020204030204" pitchFamily="34" charset="0"/>
              </a:rPr>
              <a:t>to me </a:t>
            </a:r>
            <a:r>
              <a:rPr lang="en-GB" altLang="zh-CN" sz="2400" b="1" i="1" dirty="0">
                <a:latin typeface="Calibri" panose="020F0502020204030204" pitchFamily="34" charset="0"/>
                <a:cs typeface="Calibri" panose="020F0502020204030204" pitchFamily="34" charset="0"/>
              </a:rPr>
              <a:t>is how it revealed</a:t>
            </a:r>
            <a:r>
              <a:rPr lang="zh-CN" altLang="en-US" sz="2400" b="1" i="1" dirty="0">
                <a:latin typeface="Calibri" panose="020F0502020204030204" pitchFamily="34" charset="0"/>
                <a:cs typeface="Calibri" panose="020F0502020204030204" pitchFamily="34" charset="0"/>
              </a:rPr>
              <a:t> </a:t>
            </a:r>
            <a:r>
              <a:rPr lang="en-GB" altLang="zh-CN" sz="2400" b="1" i="1" dirty="0">
                <a:latin typeface="Calibri" panose="020F0502020204030204" pitchFamily="34" charset="0"/>
                <a:cs typeface="Calibri" panose="020F0502020204030204" pitchFamily="34" charset="0"/>
              </a:rPr>
              <a:t>...</a:t>
            </a:r>
            <a:endParaRPr lang="en-GB" altLang="zh-CN" sz="2400" b="1" i="1" dirty="0">
              <a:latin typeface="Calibri" panose="020F0502020204030204" pitchFamily="34" charset="0"/>
              <a:cs typeface="Calibri" panose="020F0502020204030204" pitchFamily="34" charset="0"/>
            </a:endParaRPr>
          </a:p>
          <a:p>
            <a:pPr marL="457200" indent="-457200">
              <a:buFont typeface="+mj-ea"/>
              <a:buAutoNum type="circleNumDbPlain"/>
            </a:pPr>
            <a:r>
              <a:rPr lang="en-GB" altLang="zh-CN" sz="2400" b="1" i="1" dirty="0">
                <a:latin typeface="Calibri" panose="020F0502020204030204" pitchFamily="34" charset="0"/>
                <a:cs typeface="Calibri" panose="020F0502020204030204" pitchFamily="34" charset="0"/>
              </a:rPr>
              <a:t>Among all the books I’ve read, </a:t>
            </a:r>
            <a:r>
              <a:rPr lang="en-GB" altLang="zh-CN" sz="2400" b="1" i="1" dirty="0">
                <a:solidFill>
                  <a:srgbClr val="0070C0"/>
                </a:solidFill>
                <a:latin typeface="Calibri" panose="020F0502020204030204" pitchFamily="34" charset="0"/>
                <a:cs typeface="Calibri" panose="020F0502020204030204" pitchFamily="34" charset="0"/>
              </a:rPr>
              <a:t>this one stands out because</a:t>
            </a:r>
            <a:r>
              <a:rPr lang="en-GB" altLang="zh-CN" sz="2400" b="1" i="1" dirty="0">
                <a:latin typeface="Calibri" panose="020F0502020204030204" pitchFamily="34" charset="0"/>
                <a:cs typeface="Calibri" panose="020F0502020204030204" pitchFamily="34" charset="0"/>
              </a:rPr>
              <a:t>...</a:t>
            </a:r>
            <a:endParaRPr lang="en-GB" altLang="zh-CN" sz="2400" b="1" i="1" dirty="0">
              <a:latin typeface="Calibri" panose="020F0502020204030204" pitchFamily="34" charset="0"/>
              <a:cs typeface="Calibri" panose="020F0502020204030204" pitchFamily="34" charset="0"/>
            </a:endParaRPr>
          </a:p>
          <a:p>
            <a:pPr marL="457200" indent="-457200">
              <a:buFont typeface="+mj-ea"/>
              <a:buAutoNum type="circleNumDbPlain"/>
            </a:pPr>
            <a:r>
              <a:rPr lang="en-GB" altLang="zh-CN" sz="2400" b="1" i="1" dirty="0">
                <a:latin typeface="Calibri" panose="020F0502020204030204" pitchFamily="34" charset="0"/>
                <a:cs typeface="Calibri" panose="020F0502020204030204" pitchFamily="34" charset="0"/>
              </a:rPr>
              <a:t>This book </a:t>
            </a:r>
            <a:r>
              <a:rPr lang="en-GB" altLang="zh-CN" sz="2400" b="1" i="1" dirty="0">
                <a:solidFill>
                  <a:srgbClr val="0070C0"/>
                </a:solidFill>
                <a:latin typeface="Calibri" panose="020F0502020204030204" pitchFamily="34" charset="0"/>
                <a:cs typeface="Calibri" panose="020F0502020204030204" pitchFamily="34" charset="0"/>
              </a:rPr>
              <a:t>holds a special place in my heart</a:t>
            </a:r>
            <a:r>
              <a:rPr lang="zh-CN" altLang="en-US" sz="2400" b="1" i="1" dirty="0">
                <a:solidFill>
                  <a:srgbClr val="0070C0"/>
                </a:solidFill>
                <a:latin typeface="Calibri" panose="020F0502020204030204" pitchFamily="34" charset="0"/>
                <a:cs typeface="Calibri" panose="020F0502020204030204" pitchFamily="34" charset="0"/>
              </a:rPr>
              <a:t> </a:t>
            </a:r>
            <a:r>
              <a:rPr lang="en-US" altLang="zh-CN" sz="2400" b="1" i="1" dirty="0">
                <a:latin typeface="Calibri" panose="020F0502020204030204" pitchFamily="34" charset="0"/>
                <a:cs typeface="Calibri" panose="020F0502020204030204" pitchFamily="34" charset="0"/>
              </a:rPr>
              <a:t>for</a:t>
            </a:r>
            <a:r>
              <a:rPr lang="en-GB" altLang="zh-CN" sz="2400" b="1" i="1" dirty="0">
                <a:latin typeface="Calibri" panose="020F0502020204030204" pitchFamily="34" charset="0"/>
                <a:cs typeface="Calibri" panose="020F0502020204030204" pitchFamily="34" charset="0"/>
              </a:rPr>
              <a:t>...</a:t>
            </a:r>
            <a:endParaRPr lang="en-GB" altLang="zh-CN" sz="2400" b="1" i="1" dirty="0">
              <a:latin typeface="Calibri" panose="020F0502020204030204" pitchFamily="34" charset="0"/>
              <a:cs typeface="Calibri" panose="020F0502020204030204" pitchFamily="34" charset="0"/>
            </a:endParaRPr>
          </a:p>
          <a:p>
            <a:pPr marL="457200" indent="-457200">
              <a:buFont typeface="+mj-ea"/>
              <a:buAutoNum type="circleNumDbPlain"/>
            </a:pPr>
            <a:r>
              <a:rPr lang="en-GB" altLang="zh-CN" sz="2400" b="1" i="1" dirty="0">
                <a:latin typeface="Calibri" panose="020F0502020204030204" pitchFamily="34" charset="0"/>
                <a:cs typeface="Calibri" panose="020F0502020204030204" pitchFamily="34" charset="0"/>
              </a:rPr>
              <a:t>The story </a:t>
            </a:r>
            <a:r>
              <a:rPr lang="en-GB" altLang="zh-CN" sz="2400" b="1" i="1" dirty="0">
                <a:solidFill>
                  <a:srgbClr val="0070C0"/>
                </a:solidFill>
                <a:latin typeface="Calibri" panose="020F0502020204030204" pitchFamily="34" charset="0"/>
                <a:cs typeface="Calibri" panose="020F0502020204030204" pitchFamily="34" charset="0"/>
              </a:rPr>
              <a:t>whispers to </a:t>
            </a:r>
            <a:r>
              <a:rPr lang="en-GB" altLang="zh-CN" sz="2400" b="1" i="1" dirty="0">
                <a:latin typeface="Calibri" panose="020F0502020204030204" pitchFamily="34" charset="0"/>
                <a:cs typeface="Calibri" panose="020F0502020204030204" pitchFamily="34" charset="0"/>
              </a:rPr>
              <a:t>me that...</a:t>
            </a:r>
            <a:r>
              <a:rPr lang="zh-CN" altLang="en-US" sz="2400" b="1" i="1" dirty="0">
                <a:latin typeface="Calibri" panose="020F0502020204030204" pitchFamily="34" charset="0"/>
                <a:cs typeface="Calibri" panose="020F0502020204030204" pitchFamily="34" charset="0"/>
              </a:rPr>
              <a:t>（</a:t>
            </a:r>
            <a:r>
              <a:rPr lang="en-US" altLang="zh-CN" sz="2400" b="1" i="1" dirty="0">
                <a:latin typeface="Calibri" panose="020F0502020204030204" pitchFamily="34" charset="0"/>
                <a:cs typeface="Calibri" panose="020F0502020204030204" pitchFamily="34" charset="0"/>
              </a:rPr>
              <a:t>personification</a:t>
            </a:r>
            <a:r>
              <a:rPr lang="zh-CN" altLang="en-US" sz="2400" b="1" i="1" dirty="0">
                <a:latin typeface="Calibri" panose="020F0502020204030204" pitchFamily="34" charset="0"/>
                <a:cs typeface="Calibri" panose="020F0502020204030204" pitchFamily="34" charset="0"/>
              </a:rPr>
              <a:t>拟人）</a:t>
            </a:r>
            <a:endParaRPr lang="en-US" altLang="zh-CN" sz="2400" b="1" i="1" dirty="0">
              <a:latin typeface="Calibri" panose="020F0502020204030204" pitchFamily="34" charset="0"/>
              <a:cs typeface="Calibri" panose="020F0502020204030204" pitchFamily="34" charset="0"/>
            </a:endParaRPr>
          </a:p>
          <a:p>
            <a:pPr marL="457200" indent="-457200">
              <a:buFont typeface="+mj-ea"/>
              <a:buAutoNum type="circleNumDbPlain"/>
            </a:pPr>
            <a:r>
              <a:rPr lang="en-GB" altLang="zh-CN" sz="2400" b="1" dirty="0">
                <a:latin typeface="Calibri" panose="020F0502020204030204" pitchFamily="34" charset="0"/>
                <a:cs typeface="Calibri" panose="020F0502020204030204" pitchFamily="34" charset="0"/>
              </a:rPr>
              <a:t>Without this book, I might never have...</a:t>
            </a:r>
            <a:r>
              <a:rPr lang="zh-CN" altLang="en-US" sz="2400" b="1" dirty="0">
                <a:latin typeface="Calibri" panose="020F0502020204030204" pitchFamily="34" charset="0"/>
                <a:cs typeface="Calibri" panose="020F0502020204030204" pitchFamily="34" charset="0"/>
              </a:rPr>
              <a:t>（虚拟语气）</a:t>
            </a:r>
            <a:endParaRPr lang="en-GB" altLang="zh-CN" sz="2400" b="1" dirty="0">
              <a:latin typeface="Calibri" panose="020F0502020204030204" pitchFamily="34" charset="0"/>
              <a:cs typeface="Calibri" panose="020F0502020204030204" pitchFamily="34" charset="0"/>
            </a:endParaRPr>
          </a:p>
          <a:p>
            <a:r>
              <a:rPr lang="zh-CN" altLang="en-US" sz="2400" b="1" dirty="0">
                <a:latin typeface="Calibri" panose="020F0502020204030204" pitchFamily="34" charset="0"/>
                <a:cs typeface="Calibri" panose="020F0502020204030204" pitchFamily="34" charset="0"/>
              </a:rPr>
              <a:t>比喻 </a:t>
            </a:r>
            <a:r>
              <a:rPr lang="en-GB" altLang="zh-CN" sz="2400" b="1" dirty="0">
                <a:latin typeface="Calibri" panose="020F0502020204030204" pitchFamily="34" charset="0"/>
                <a:cs typeface="Calibri" panose="020F0502020204030204" pitchFamily="34" charset="0"/>
              </a:rPr>
              <a:t>Metaphor</a:t>
            </a:r>
            <a:endParaRPr lang="en-GB" altLang="zh-CN" sz="2400" b="1" dirty="0">
              <a:latin typeface="Calibri" panose="020F0502020204030204" pitchFamily="34" charset="0"/>
              <a:cs typeface="Calibri" panose="020F0502020204030204" pitchFamily="34" charset="0"/>
            </a:endParaRPr>
          </a:p>
          <a:p>
            <a:pPr marL="457200" indent="-457200">
              <a:buFont typeface="+mj-ea"/>
              <a:buAutoNum type="circleNumDbPlain"/>
            </a:pPr>
            <a:r>
              <a:rPr lang="en-GB" altLang="zh-CN" sz="2400" b="1" dirty="0">
                <a:latin typeface="Calibri" panose="020F0502020204030204" pitchFamily="34" charset="0"/>
                <a:cs typeface="Calibri" panose="020F0502020204030204" pitchFamily="34" charset="0"/>
              </a:rPr>
              <a:t>Like a lighthouse in a storm, this book offered me guidance when I felt lost.</a:t>
            </a:r>
            <a:endParaRPr lang="en-GB" altLang="zh-CN" sz="2400" b="1" dirty="0">
              <a:latin typeface="Calibri" panose="020F0502020204030204" pitchFamily="34" charset="0"/>
              <a:cs typeface="Calibri" panose="020F0502020204030204" pitchFamily="34" charset="0"/>
            </a:endParaRPr>
          </a:p>
          <a:p>
            <a:pPr marL="457200" indent="-457200">
              <a:buFont typeface="+mj-ea"/>
              <a:buAutoNum type="circleNumDbPlain"/>
            </a:pPr>
            <a:r>
              <a:rPr lang="en-GB" altLang="zh-CN" sz="2400" b="1" dirty="0">
                <a:latin typeface="Calibri" panose="020F0502020204030204" pitchFamily="34" charset="0"/>
                <a:cs typeface="Calibri" panose="020F0502020204030204" pitchFamily="34" charset="0"/>
              </a:rPr>
              <a:t>The story acts as a key, unlocking doors to new ways of thinking.</a:t>
            </a:r>
            <a:endParaRPr lang="en-GB" altLang="zh-CN" sz="2400" b="1" dirty="0">
              <a:latin typeface="Calibri" panose="020F0502020204030204" pitchFamily="34" charset="0"/>
              <a:cs typeface="Calibri" panose="020F0502020204030204" pitchFamily="34" charset="0"/>
            </a:endParaRPr>
          </a:p>
          <a:p>
            <a:r>
              <a:rPr lang="zh-CN" altLang="en-US" sz="2400" b="1" dirty="0">
                <a:latin typeface="Calibri" panose="020F0502020204030204" pitchFamily="34" charset="0"/>
                <a:cs typeface="Calibri" panose="020F0502020204030204" pitchFamily="34" charset="0"/>
              </a:rPr>
              <a:t>拟人 </a:t>
            </a:r>
            <a:r>
              <a:rPr lang="en-GB" altLang="zh-CN" sz="2400" b="1" dirty="0">
                <a:latin typeface="Calibri" panose="020F0502020204030204" pitchFamily="34" charset="0"/>
                <a:cs typeface="Calibri" panose="020F0502020204030204" pitchFamily="34" charset="0"/>
              </a:rPr>
              <a:t>Personification</a:t>
            </a:r>
            <a:endParaRPr lang="en-GB" altLang="zh-CN" sz="2400" b="1" dirty="0">
              <a:latin typeface="Calibri" panose="020F0502020204030204" pitchFamily="34" charset="0"/>
              <a:cs typeface="Calibri" panose="020F0502020204030204" pitchFamily="34" charset="0"/>
            </a:endParaRPr>
          </a:p>
          <a:p>
            <a:pPr marL="457200" indent="-457200">
              <a:buFont typeface="+mj-ea"/>
              <a:buAutoNum type="circleNumDbPlain"/>
            </a:pPr>
            <a:r>
              <a:rPr lang="en-GB" altLang="zh-CN" sz="2400" b="1" i="1" dirty="0">
                <a:latin typeface="Calibri" panose="020F0502020204030204" pitchFamily="34" charset="0"/>
                <a:cs typeface="Calibri" panose="020F0502020204030204" pitchFamily="34" charset="0"/>
              </a:rPr>
              <a:t>The story whispers strength and faith into my heart.</a:t>
            </a:r>
            <a:endParaRPr lang="en-GB" altLang="zh-CN" sz="2400" b="1" dirty="0">
              <a:latin typeface="Calibri" panose="020F0502020204030204" pitchFamily="34" charset="0"/>
              <a:cs typeface="Calibri" panose="020F0502020204030204" pitchFamily="34" charset="0"/>
            </a:endParaRPr>
          </a:p>
          <a:p>
            <a:r>
              <a:rPr lang="zh-CN" altLang="en-US" sz="2400" b="1" dirty="0">
                <a:latin typeface="Calibri" panose="020F0502020204030204" pitchFamily="34" charset="0"/>
                <a:cs typeface="Calibri" panose="020F0502020204030204" pitchFamily="34" charset="0"/>
              </a:rPr>
              <a:t>排比 </a:t>
            </a:r>
            <a:r>
              <a:rPr lang="en-GB" altLang="zh-CN" sz="2400" b="1" dirty="0">
                <a:latin typeface="Calibri" panose="020F0502020204030204" pitchFamily="34" charset="0"/>
                <a:cs typeface="Calibri" panose="020F0502020204030204" pitchFamily="34" charset="0"/>
              </a:rPr>
              <a:t>Parallelism</a:t>
            </a:r>
            <a:endParaRPr lang="en-GB" altLang="zh-CN" sz="2400" b="1" dirty="0">
              <a:latin typeface="Calibri" panose="020F0502020204030204" pitchFamily="34" charset="0"/>
              <a:cs typeface="Calibri" panose="020F0502020204030204" pitchFamily="34" charset="0"/>
            </a:endParaRPr>
          </a:p>
          <a:p>
            <a:pPr marL="457200" indent="-457200">
              <a:buFont typeface="+mj-ea"/>
              <a:buAutoNum type="circleNumDbPlain"/>
            </a:pPr>
            <a:r>
              <a:rPr lang="en-GB" altLang="zh-CN" sz="2400" b="1" dirty="0">
                <a:latin typeface="Calibri" panose="020F0502020204030204" pitchFamily="34" charset="0"/>
                <a:cs typeface="Calibri" panose="020F0502020204030204" pitchFamily="34" charset="0"/>
              </a:rPr>
              <a:t>It taught me about resilience in adversity, about hope in despair, and about light in darkness.</a:t>
            </a:r>
            <a:endParaRPr lang="en-GB" altLang="zh-CN" sz="2400" b="1" dirty="0">
              <a:latin typeface="Calibri" panose="020F0502020204030204" pitchFamily="34" charset="0"/>
              <a:cs typeface="Calibri" panose="020F0502020204030204" pitchFamily="34" charset="0"/>
            </a:endParaRPr>
          </a:p>
          <a:p>
            <a:pPr marL="457200" indent="-457200">
              <a:buFont typeface="+mj-ea"/>
              <a:buAutoNum type="circleNumDbPlain"/>
            </a:pPr>
            <a:r>
              <a:rPr lang="en-GB" altLang="zh-CN" sz="2400" b="1" i="1" dirty="0">
                <a:latin typeface="Calibri" panose="020F0502020204030204" pitchFamily="34" charset="0"/>
                <a:cs typeface="Calibri" panose="020F0502020204030204" pitchFamily="34" charset="0"/>
              </a:rPr>
              <a:t>It taught me to dream bravely, to love deeply, and to live hopefully.</a:t>
            </a:r>
            <a:r>
              <a:rPr lang="zh-CN" altLang="en-US" sz="2400" b="1" i="1" dirty="0">
                <a:latin typeface="Calibri" panose="020F0502020204030204" pitchFamily="34" charset="0"/>
                <a:cs typeface="Calibri" panose="020F0502020204030204" pitchFamily="34" charset="0"/>
              </a:rPr>
              <a:t> </a:t>
            </a:r>
            <a:endParaRPr lang="en-US" altLang="zh-CN" sz="2400" b="1" i="1" dirty="0">
              <a:latin typeface="Calibri" panose="020F0502020204030204" pitchFamily="34" charset="0"/>
              <a:cs typeface="Calibri" panose="020F0502020204030204" pitchFamily="34" charset="0"/>
            </a:endParaRPr>
          </a:p>
          <a:p>
            <a:r>
              <a:rPr lang="zh-CN" altLang="en-US" sz="2400" b="1" dirty="0">
                <a:latin typeface="Calibri" panose="020F0502020204030204" pitchFamily="34" charset="0"/>
                <a:cs typeface="Calibri" panose="020F0502020204030204" pitchFamily="34" charset="0"/>
              </a:rPr>
              <a:t>对比 </a:t>
            </a:r>
            <a:r>
              <a:rPr lang="en-GB" altLang="zh-CN" sz="2400" b="1" dirty="0">
                <a:latin typeface="Calibri" panose="020F0502020204030204" pitchFamily="34" charset="0"/>
                <a:cs typeface="Calibri" panose="020F0502020204030204" pitchFamily="34" charset="0"/>
              </a:rPr>
              <a:t>Antithesis</a:t>
            </a:r>
            <a:endParaRPr lang="en-US" altLang="zh-CN" sz="2400" b="1" i="1" dirty="0">
              <a:latin typeface="Calibri" panose="020F0502020204030204" pitchFamily="34" charset="0"/>
              <a:cs typeface="Calibri" panose="020F0502020204030204" pitchFamily="34" charset="0"/>
            </a:endParaRPr>
          </a:p>
          <a:p>
            <a:pPr marL="457200" indent="-457200">
              <a:buFont typeface="+mj-ea"/>
              <a:buAutoNum type="circleNumDbPlain"/>
            </a:pPr>
            <a:r>
              <a:rPr lang="en-GB" altLang="zh-CN" sz="2400" b="1" dirty="0">
                <a:latin typeface="Calibri" panose="020F0502020204030204" pitchFamily="34" charset="0"/>
                <a:cs typeface="Calibri" panose="020F0502020204030204" pitchFamily="34" charset="0"/>
              </a:rPr>
              <a:t>Even in despair, it taught me to see light; even in loss, to find meaning.</a:t>
            </a:r>
            <a:endParaRPr lang="en-GB" altLang="zh-CN" sz="2400" b="1" i="1" dirty="0">
              <a:latin typeface="Calibri" panose="020F0502020204030204" pitchFamily="34" charset="0"/>
              <a:cs typeface="Calibri" panose="020F0502020204030204" pitchFamily="34" charset="0"/>
            </a:endParaRPr>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heckerboard(across)">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checkerboard(across)">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checkerboard(across)">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checkerboard(across)">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checkerboard(across)">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checkerboard(across)">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checkerboard(across)">
                                      <p:cBhvr>
                                        <p:cTn id="37" dur="500"/>
                                        <p:tgtEl>
                                          <p:spTgt spid="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8">
                                            <p:txEl>
                                              <p:pRg st="7" end="7"/>
                                            </p:txEl>
                                          </p:spTgt>
                                        </p:tgtEl>
                                        <p:attrNameLst>
                                          <p:attrName>style.visibility</p:attrName>
                                        </p:attrNameLst>
                                      </p:cBhvr>
                                      <p:to>
                                        <p:strVal val="visible"/>
                                      </p:to>
                                    </p:set>
                                    <p:animEffect transition="in" filter="checkerboard(across)">
                                      <p:cBhvr>
                                        <p:cTn id="42" dur="500"/>
                                        <p:tgtEl>
                                          <p:spTgt spid="8">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8">
                                            <p:txEl>
                                              <p:pRg st="8" end="8"/>
                                            </p:txEl>
                                          </p:spTgt>
                                        </p:tgtEl>
                                        <p:attrNameLst>
                                          <p:attrName>style.visibility</p:attrName>
                                        </p:attrNameLst>
                                      </p:cBhvr>
                                      <p:to>
                                        <p:strVal val="visible"/>
                                      </p:to>
                                    </p:set>
                                    <p:animEffect transition="in" filter="checkerboard(across)">
                                      <p:cBhvr>
                                        <p:cTn id="47" dur="500"/>
                                        <p:tgtEl>
                                          <p:spTgt spid="8">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nodeType="clickEffect">
                                  <p:stCondLst>
                                    <p:cond delay="0"/>
                                  </p:stCondLst>
                                  <p:childTnLst>
                                    <p:set>
                                      <p:cBhvr>
                                        <p:cTn id="51" dur="1" fill="hold">
                                          <p:stCondLst>
                                            <p:cond delay="0"/>
                                          </p:stCondLst>
                                        </p:cTn>
                                        <p:tgtEl>
                                          <p:spTgt spid="8">
                                            <p:txEl>
                                              <p:pRg st="9" end="9"/>
                                            </p:txEl>
                                          </p:spTgt>
                                        </p:tgtEl>
                                        <p:attrNameLst>
                                          <p:attrName>style.visibility</p:attrName>
                                        </p:attrNameLst>
                                      </p:cBhvr>
                                      <p:to>
                                        <p:strVal val="visible"/>
                                      </p:to>
                                    </p:set>
                                    <p:animEffect transition="in" filter="checkerboard(across)">
                                      <p:cBhvr>
                                        <p:cTn id="52" dur="500"/>
                                        <p:tgtEl>
                                          <p:spTgt spid="8">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nodeType="clickEffect">
                                  <p:stCondLst>
                                    <p:cond delay="0"/>
                                  </p:stCondLst>
                                  <p:childTnLst>
                                    <p:set>
                                      <p:cBhvr>
                                        <p:cTn id="56" dur="1" fill="hold">
                                          <p:stCondLst>
                                            <p:cond delay="0"/>
                                          </p:stCondLst>
                                        </p:cTn>
                                        <p:tgtEl>
                                          <p:spTgt spid="8">
                                            <p:txEl>
                                              <p:pRg st="10" end="10"/>
                                            </p:txEl>
                                          </p:spTgt>
                                        </p:tgtEl>
                                        <p:attrNameLst>
                                          <p:attrName>style.visibility</p:attrName>
                                        </p:attrNameLst>
                                      </p:cBhvr>
                                      <p:to>
                                        <p:strVal val="visible"/>
                                      </p:to>
                                    </p:set>
                                    <p:animEffect transition="in" filter="checkerboard(across)">
                                      <p:cBhvr>
                                        <p:cTn id="57" dur="500"/>
                                        <p:tgtEl>
                                          <p:spTgt spid="8">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nodeType="clickEffect">
                                  <p:stCondLst>
                                    <p:cond delay="0"/>
                                  </p:stCondLst>
                                  <p:childTnLst>
                                    <p:set>
                                      <p:cBhvr>
                                        <p:cTn id="61" dur="1" fill="hold">
                                          <p:stCondLst>
                                            <p:cond delay="0"/>
                                          </p:stCondLst>
                                        </p:cTn>
                                        <p:tgtEl>
                                          <p:spTgt spid="8">
                                            <p:txEl>
                                              <p:pRg st="11" end="11"/>
                                            </p:txEl>
                                          </p:spTgt>
                                        </p:tgtEl>
                                        <p:attrNameLst>
                                          <p:attrName>style.visibility</p:attrName>
                                        </p:attrNameLst>
                                      </p:cBhvr>
                                      <p:to>
                                        <p:strVal val="visible"/>
                                      </p:to>
                                    </p:set>
                                    <p:animEffect transition="in" filter="checkerboard(across)">
                                      <p:cBhvr>
                                        <p:cTn id="62" dur="500"/>
                                        <p:tgtEl>
                                          <p:spTgt spid="8">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nodeType="clickEffect">
                                  <p:stCondLst>
                                    <p:cond delay="0"/>
                                  </p:stCondLst>
                                  <p:childTnLst>
                                    <p:set>
                                      <p:cBhvr>
                                        <p:cTn id="66" dur="1" fill="hold">
                                          <p:stCondLst>
                                            <p:cond delay="0"/>
                                          </p:stCondLst>
                                        </p:cTn>
                                        <p:tgtEl>
                                          <p:spTgt spid="8">
                                            <p:txEl>
                                              <p:pRg st="12" end="12"/>
                                            </p:txEl>
                                          </p:spTgt>
                                        </p:tgtEl>
                                        <p:attrNameLst>
                                          <p:attrName>style.visibility</p:attrName>
                                        </p:attrNameLst>
                                      </p:cBhvr>
                                      <p:to>
                                        <p:strVal val="visible"/>
                                      </p:to>
                                    </p:set>
                                    <p:animEffect transition="in" filter="checkerboard(across)">
                                      <p:cBhvr>
                                        <p:cTn id="67" dur="500"/>
                                        <p:tgtEl>
                                          <p:spTgt spid="8">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5" presetClass="entr" presetSubtype="10" fill="hold" nodeType="clickEffect">
                                  <p:stCondLst>
                                    <p:cond delay="0"/>
                                  </p:stCondLst>
                                  <p:childTnLst>
                                    <p:set>
                                      <p:cBhvr>
                                        <p:cTn id="71" dur="1" fill="hold">
                                          <p:stCondLst>
                                            <p:cond delay="0"/>
                                          </p:stCondLst>
                                        </p:cTn>
                                        <p:tgtEl>
                                          <p:spTgt spid="8">
                                            <p:txEl>
                                              <p:pRg st="13" end="13"/>
                                            </p:txEl>
                                          </p:spTgt>
                                        </p:tgtEl>
                                        <p:attrNameLst>
                                          <p:attrName>style.visibility</p:attrName>
                                        </p:attrNameLst>
                                      </p:cBhvr>
                                      <p:to>
                                        <p:strVal val="visible"/>
                                      </p:to>
                                    </p:set>
                                    <p:animEffect transition="in" filter="checkerboard(across)">
                                      <p:cBhvr>
                                        <p:cTn id="72" dur="500"/>
                                        <p:tgtEl>
                                          <p:spTgt spid="8">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5" presetClass="entr" presetSubtype="10" fill="hold" nodeType="clickEffect">
                                  <p:stCondLst>
                                    <p:cond delay="0"/>
                                  </p:stCondLst>
                                  <p:childTnLst>
                                    <p:set>
                                      <p:cBhvr>
                                        <p:cTn id="76" dur="1" fill="hold">
                                          <p:stCondLst>
                                            <p:cond delay="0"/>
                                          </p:stCondLst>
                                        </p:cTn>
                                        <p:tgtEl>
                                          <p:spTgt spid="8">
                                            <p:txEl>
                                              <p:pRg st="14" end="14"/>
                                            </p:txEl>
                                          </p:spTgt>
                                        </p:tgtEl>
                                        <p:attrNameLst>
                                          <p:attrName>style.visibility</p:attrName>
                                        </p:attrNameLst>
                                      </p:cBhvr>
                                      <p:to>
                                        <p:strVal val="visible"/>
                                      </p:to>
                                    </p:set>
                                    <p:animEffect transition="in" filter="checkerboard(across)">
                                      <p:cBhvr>
                                        <p:cTn id="77" dur="500"/>
                                        <p:tgtEl>
                                          <p:spTgt spid="8">
                                            <p:txEl>
                                              <p:pRg st="14" end="1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5" presetClass="entr" presetSubtype="10" fill="hold" nodeType="clickEffect">
                                  <p:stCondLst>
                                    <p:cond delay="0"/>
                                  </p:stCondLst>
                                  <p:childTnLst>
                                    <p:set>
                                      <p:cBhvr>
                                        <p:cTn id="81" dur="1" fill="hold">
                                          <p:stCondLst>
                                            <p:cond delay="0"/>
                                          </p:stCondLst>
                                        </p:cTn>
                                        <p:tgtEl>
                                          <p:spTgt spid="8">
                                            <p:txEl>
                                              <p:pRg st="15" end="15"/>
                                            </p:txEl>
                                          </p:spTgt>
                                        </p:tgtEl>
                                        <p:attrNameLst>
                                          <p:attrName>style.visibility</p:attrName>
                                        </p:attrNameLst>
                                      </p:cBhvr>
                                      <p:to>
                                        <p:strVal val="visible"/>
                                      </p:to>
                                    </p:set>
                                    <p:animEffect transition="in" filter="checkerboard(across)">
                                      <p:cBhvr>
                                        <p:cTn id="82" dur="500"/>
                                        <p:tgtEl>
                                          <p:spTgt spid="8">
                                            <p:txEl>
                                              <p:pRg st="15" end="1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5" presetClass="entr" presetSubtype="10" fill="hold" nodeType="clickEffect">
                                  <p:stCondLst>
                                    <p:cond delay="0"/>
                                  </p:stCondLst>
                                  <p:childTnLst>
                                    <p:set>
                                      <p:cBhvr>
                                        <p:cTn id="86" dur="1" fill="hold">
                                          <p:stCondLst>
                                            <p:cond delay="0"/>
                                          </p:stCondLst>
                                        </p:cTn>
                                        <p:tgtEl>
                                          <p:spTgt spid="8">
                                            <p:txEl>
                                              <p:pRg st="16" end="16"/>
                                            </p:txEl>
                                          </p:spTgt>
                                        </p:tgtEl>
                                        <p:attrNameLst>
                                          <p:attrName>style.visibility</p:attrName>
                                        </p:attrNameLst>
                                      </p:cBhvr>
                                      <p:to>
                                        <p:strVal val="visible"/>
                                      </p:to>
                                    </p:set>
                                    <p:animEffect transition="in" filter="checkerboard(across)">
                                      <p:cBhvr>
                                        <p:cTn id="87" dur="500"/>
                                        <p:tgtEl>
                                          <p:spTgt spid="8">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sp>
        <p:nvSpPr>
          <p:cNvPr id="8" name="文本框 7"/>
          <p:cNvSpPr txBox="1"/>
          <p:nvPr/>
        </p:nvSpPr>
        <p:spPr>
          <a:xfrm>
            <a:off x="0" y="-27405"/>
            <a:ext cx="11824533" cy="2677656"/>
          </a:xfrm>
          <a:prstGeom prst="rect">
            <a:avLst/>
          </a:prstGeom>
          <a:noFill/>
        </p:spPr>
        <p:txBody>
          <a:bodyPr wrap="square">
            <a:spAutoFit/>
          </a:bodyPr>
          <a:lstStyle/>
          <a:p>
            <a:r>
              <a:rPr lang="zh-CN" altLang="en-US" sz="2400" b="1" dirty="0">
                <a:solidFill>
                  <a:srgbClr val="0070C0"/>
                </a:solidFill>
                <a:latin typeface="Times New Roman" panose="02020603050405020304" pitchFamily="18" charset="0"/>
                <a:cs typeface="Times New Roman" panose="02020603050405020304" pitchFamily="18" charset="0"/>
              </a:rPr>
              <a:t>维度</a:t>
            </a:r>
            <a:r>
              <a:rPr lang="en-US" altLang="zh-CN" sz="2400" b="1" dirty="0">
                <a:solidFill>
                  <a:srgbClr val="0070C0"/>
                </a:solidFill>
                <a:latin typeface="Times New Roman" panose="02020603050405020304" pitchFamily="18" charset="0"/>
                <a:cs typeface="Times New Roman" panose="02020603050405020304" pitchFamily="18" charset="0"/>
              </a:rPr>
              <a:t>4</a:t>
            </a:r>
            <a:r>
              <a:rPr lang="zh-CN" altLang="en-US" sz="2400" b="1" dirty="0">
                <a:solidFill>
                  <a:srgbClr val="0070C0"/>
                </a:solidFill>
                <a:latin typeface="Times New Roman" panose="02020603050405020304" pitchFamily="18" charset="0"/>
                <a:cs typeface="Times New Roman" panose="02020603050405020304" pitchFamily="18" charset="0"/>
              </a:rPr>
              <a:t> 普世价值</a:t>
            </a:r>
            <a:endParaRPr lang="en-US" altLang="zh-CN" sz="2400" b="1" dirty="0">
              <a:solidFill>
                <a:srgbClr val="0070C0"/>
              </a:solidFill>
              <a:latin typeface="Times New Roman" panose="02020603050405020304" pitchFamily="18" charset="0"/>
              <a:cs typeface="Times New Roman" panose="02020603050405020304" pitchFamily="18" charset="0"/>
            </a:endParaRPr>
          </a:p>
          <a:p>
            <a:r>
              <a:rPr lang="zh-CN" altLang="en-US" sz="2400" b="1" dirty="0">
                <a:latin typeface="Times New Roman" panose="02020603050405020304" pitchFamily="18" charset="0"/>
                <a:cs typeface="Times New Roman" panose="02020603050405020304" pitchFamily="18" charset="0"/>
              </a:rPr>
              <a:t>“个人体验”提升到“普遍真理”</a:t>
            </a:r>
            <a:endParaRPr lang="en-US" altLang="zh-CN" sz="2400" b="1" dirty="0">
              <a:latin typeface="Times New Roman" panose="02020603050405020304" pitchFamily="18" charset="0"/>
              <a:cs typeface="Times New Roman" panose="02020603050405020304" pitchFamily="18" charset="0"/>
            </a:endParaRPr>
          </a:p>
          <a:p>
            <a:pPr marL="457200" indent="-457200">
              <a:buFont typeface="+mj-ea"/>
              <a:buAutoNum type="circleNumDbPlain"/>
            </a:pPr>
            <a:r>
              <a:rPr lang="en-GB" altLang="zh-CN" sz="2400" b="1" i="1" dirty="0">
                <a:latin typeface="Calibri" panose="020F0502020204030204" pitchFamily="34" charset="0"/>
                <a:cs typeface="Calibri" panose="020F0502020204030204" pitchFamily="34" charset="0"/>
              </a:rPr>
              <a:t>It made me understand that hope is not given, but created.</a:t>
            </a:r>
            <a:endParaRPr lang="en-GB" altLang="zh-CN" sz="2400" b="1" i="1" dirty="0">
              <a:latin typeface="Calibri" panose="020F0502020204030204" pitchFamily="34" charset="0"/>
              <a:cs typeface="Calibri" panose="020F0502020204030204" pitchFamily="34" charset="0"/>
            </a:endParaRPr>
          </a:p>
          <a:p>
            <a:pPr marL="457200" indent="-457200">
              <a:buFont typeface="+mj-ea"/>
              <a:buAutoNum type="circleNumDbPlain"/>
            </a:pPr>
            <a:r>
              <a:rPr lang="en-GB" altLang="zh-CN" sz="2400" b="1" i="1" dirty="0">
                <a:latin typeface="Calibri" panose="020F0502020204030204" pitchFamily="34" charset="0"/>
                <a:cs typeface="Calibri" panose="020F0502020204030204" pitchFamily="34" charset="0"/>
              </a:rPr>
              <a:t>It proves that even ordinary people can do extraordinary things.</a:t>
            </a:r>
            <a:endParaRPr lang="en-GB" altLang="zh-CN" sz="2400" b="1" i="1" dirty="0">
              <a:latin typeface="Calibri" panose="020F0502020204030204" pitchFamily="34" charset="0"/>
              <a:cs typeface="Calibri" panose="020F0502020204030204" pitchFamily="34" charset="0"/>
            </a:endParaRPr>
          </a:p>
          <a:p>
            <a:pPr marL="457200" indent="-457200">
              <a:buFont typeface="+mj-ea"/>
              <a:buAutoNum type="circleNumDbPlain"/>
            </a:pPr>
            <a:r>
              <a:rPr lang="en-GB" altLang="zh-CN" sz="2400" b="1" i="1" dirty="0">
                <a:latin typeface="Calibri" panose="020F0502020204030204" pitchFamily="34" charset="0"/>
                <a:cs typeface="Calibri" panose="020F0502020204030204" pitchFamily="34" charset="0"/>
              </a:rPr>
              <a:t>It reminds me that every ending carries a seed of new beginning.</a:t>
            </a:r>
            <a:endParaRPr lang="en-GB" altLang="zh-CN" sz="2400" b="1" i="1" dirty="0">
              <a:latin typeface="Calibri" panose="020F0502020204030204" pitchFamily="34" charset="0"/>
              <a:cs typeface="Calibri" panose="020F0502020204030204" pitchFamily="34" charset="0"/>
            </a:endParaRPr>
          </a:p>
          <a:p>
            <a:pPr marL="457200" indent="-457200">
              <a:buFont typeface="+mj-ea"/>
              <a:buAutoNum type="circleNumDbPlain"/>
            </a:pPr>
            <a:r>
              <a:rPr lang="en-GB" altLang="zh-CN" sz="2400" b="1" i="1" dirty="0">
                <a:latin typeface="Calibri" panose="020F0502020204030204" pitchFamily="34" charset="0"/>
                <a:cs typeface="Calibri" panose="020F0502020204030204" pitchFamily="34" charset="0"/>
              </a:rPr>
              <a:t>It shows that love and faith can outshine fear and darkness.</a:t>
            </a:r>
            <a:r>
              <a:rPr lang="zh-CN" altLang="en-US" sz="2400" b="1" i="1" dirty="0">
                <a:latin typeface="Calibri" panose="020F0502020204030204" pitchFamily="34" charset="0"/>
                <a:cs typeface="Calibri" panose="020F0502020204030204" pitchFamily="34" charset="0"/>
              </a:rPr>
              <a:t> </a:t>
            </a:r>
            <a:endParaRPr lang="en-US" altLang="zh-CN" sz="2400" b="1" i="1" dirty="0">
              <a:latin typeface="Calibri" panose="020F0502020204030204" pitchFamily="34" charset="0"/>
              <a:cs typeface="Calibri" panose="020F0502020204030204" pitchFamily="34" charset="0"/>
            </a:endParaRPr>
          </a:p>
          <a:p>
            <a:pPr marL="457200" indent="-457200">
              <a:buFont typeface="+mj-ea"/>
              <a:buAutoNum type="circleNumDbPlain"/>
            </a:pPr>
            <a:r>
              <a:rPr lang="en-GB" altLang="zh-CN" sz="2400" b="1" i="1" dirty="0">
                <a:latin typeface="Calibri" panose="020F0502020204030204" pitchFamily="34" charset="0"/>
                <a:cs typeface="Calibri" panose="020F0502020204030204" pitchFamily="34" charset="0"/>
              </a:rPr>
              <a:t>It taught me that real strength lies in gentle hearts.</a:t>
            </a:r>
            <a:endParaRPr lang="en-US" altLang="zh-CN" sz="2400" b="1" i="1" dirty="0">
              <a:latin typeface="Calibri" panose="020F0502020204030204" pitchFamily="34" charset="0"/>
              <a:cs typeface="Calibri" panose="020F0502020204030204" pitchFamily="34" charset="0"/>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61501" y="3146137"/>
            <a:ext cx="1479220" cy="1479220"/>
          </a:xfrm>
          <a:prstGeom prst="rect">
            <a:avLst/>
          </a:prstGeom>
        </p:spPr>
      </p:pic>
      <p:sp>
        <p:nvSpPr>
          <p:cNvPr id="3" name="íşļidé"/>
          <p:cNvSpPr txBox="1"/>
          <p:nvPr/>
        </p:nvSpPr>
        <p:spPr>
          <a:xfrm>
            <a:off x="116464" y="2863274"/>
            <a:ext cx="719254" cy="565726"/>
          </a:xfrm>
          <a:custGeom>
            <a:avLst/>
            <a:gdLst/>
            <a:ahLst/>
            <a:cxnLst/>
            <a:rect l="l" t="t" r="r" b="b"/>
            <a:pathLst>
              <a:path w="460177" h="361950">
                <a:moveTo>
                  <a:pt x="427435" y="0"/>
                </a:moveTo>
                <a:lnTo>
                  <a:pt x="460177" y="69056"/>
                </a:lnTo>
                <a:cubicBezTo>
                  <a:pt x="426839" y="80169"/>
                  <a:pt x="402928" y="95647"/>
                  <a:pt x="388442" y="115491"/>
                </a:cubicBezTo>
                <a:cubicBezTo>
                  <a:pt x="373956" y="135335"/>
                  <a:pt x="366316" y="161727"/>
                  <a:pt x="365522" y="194667"/>
                </a:cubicBezTo>
                <a:lnTo>
                  <a:pt x="446485" y="194667"/>
                </a:lnTo>
                <a:lnTo>
                  <a:pt x="446485" y="361950"/>
                </a:lnTo>
                <a:lnTo>
                  <a:pt x="279202" y="361950"/>
                </a:lnTo>
                <a:lnTo>
                  <a:pt x="279202" y="242292"/>
                </a:lnTo>
                <a:cubicBezTo>
                  <a:pt x="279202" y="193477"/>
                  <a:pt x="283468" y="155178"/>
                  <a:pt x="292001" y="127397"/>
                </a:cubicBezTo>
                <a:cubicBezTo>
                  <a:pt x="300534" y="99616"/>
                  <a:pt x="316409" y="74613"/>
                  <a:pt x="339626" y="52388"/>
                </a:cubicBezTo>
                <a:cubicBezTo>
                  <a:pt x="362843" y="30163"/>
                  <a:pt x="392113" y="12700"/>
                  <a:pt x="427435" y="0"/>
                </a:cubicBezTo>
                <a:close/>
                <a:moveTo>
                  <a:pt x="148233" y="0"/>
                </a:moveTo>
                <a:lnTo>
                  <a:pt x="180975" y="69056"/>
                </a:lnTo>
                <a:cubicBezTo>
                  <a:pt x="147638" y="80169"/>
                  <a:pt x="123726" y="95647"/>
                  <a:pt x="109240" y="115491"/>
                </a:cubicBezTo>
                <a:cubicBezTo>
                  <a:pt x="94754" y="135335"/>
                  <a:pt x="87114" y="161727"/>
                  <a:pt x="86321" y="194667"/>
                </a:cubicBezTo>
                <a:lnTo>
                  <a:pt x="167283" y="194667"/>
                </a:lnTo>
                <a:lnTo>
                  <a:pt x="167283" y="361950"/>
                </a:lnTo>
                <a:lnTo>
                  <a:pt x="0" y="361950"/>
                </a:lnTo>
                <a:lnTo>
                  <a:pt x="0" y="242292"/>
                </a:lnTo>
                <a:cubicBezTo>
                  <a:pt x="0" y="193874"/>
                  <a:pt x="4267" y="155674"/>
                  <a:pt x="12800" y="127695"/>
                </a:cubicBezTo>
                <a:cubicBezTo>
                  <a:pt x="21332" y="99715"/>
                  <a:pt x="37108" y="74613"/>
                  <a:pt x="60127" y="52388"/>
                </a:cubicBezTo>
                <a:cubicBezTo>
                  <a:pt x="83146" y="30163"/>
                  <a:pt x="112514" y="12700"/>
                  <a:pt x="148233" y="0"/>
                </a:cubicBezTo>
                <a:close/>
              </a:path>
            </a:pathLst>
          </a:custGeom>
          <a:solidFill>
            <a:srgbClr val="505846"/>
          </a:solidFill>
          <a:ln>
            <a:noFill/>
          </a:ln>
        </p:spPr>
        <p:txBody>
          <a:bodyPr rot="0" spcFirstLastPara="0"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buSzPct val="25000"/>
            </a:pPr>
            <a:endParaRPr lang="en-US" sz="9600" b="1" dirty="0">
              <a:solidFill>
                <a:srgbClr val="505846"/>
              </a:solidFill>
            </a:endParaRPr>
          </a:p>
        </p:txBody>
      </p:sp>
      <p:grpSp>
        <p:nvGrpSpPr>
          <p:cNvPr id="4" name="组合 3"/>
          <p:cNvGrpSpPr/>
          <p:nvPr/>
        </p:nvGrpSpPr>
        <p:grpSpPr>
          <a:xfrm>
            <a:off x="1905453" y="3429000"/>
            <a:ext cx="470535" cy="76200"/>
            <a:chOff x="2795648" y="1088567"/>
            <a:chExt cx="470535" cy="76200"/>
          </a:xfrm>
        </p:grpSpPr>
        <p:sp>
          <p:nvSpPr>
            <p:cNvPr id="5" name="išḻídé"/>
            <p:cNvSpPr/>
            <p:nvPr/>
          </p:nvSpPr>
          <p:spPr>
            <a:xfrm>
              <a:off x="2795648" y="1088567"/>
              <a:ext cx="76200" cy="76200"/>
            </a:xfrm>
            <a:prstGeom prst="ellipse">
              <a:avLst/>
            </a:prstGeom>
            <a:solidFill>
              <a:srgbClr val="505846"/>
            </a:solidFill>
            <a:ln>
              <a:solidFill>
                <a:srgbClr val="50584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lvl="0" algn="ctr"/>
              <a:endParaRPr lang="zh-CN" altLang="en-US"/>
            </a:p>
          </p:txBody>
        </p:sp>
        <p:sp>
          <p:nvSpPr>
            <p:cNvPr id="7" name="îṧḷiḓè"/>
            <p:cNvSpPr/>
            <p:nvPr/>
          </p:nvSpPr>
          <p:spPr>
            <a:xfrm>
              <a:off x="2923918" y="1088567"/>
              <a:ext cx="76200" cy="76200"/>
            </a:xfrm>
            <a:prstGeom prst="ellipse">
              <a:avLst/>
            </a:prstGeom>
            <a:solidFill>
              <a:srgbClr val="505846"/>
            </a:solidFill>
            <a:ln>
              <a:solidFill>
                <a:srgbClr val="50584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lvl="0" algn="ctr"/>
              <a:endParaRPr lang="zh-CN" altLang="en-US"/>
            </a:p>
          </p:txBody>
        </p:sp>
        <p:sp>
          <p:nvSpPr>
            <p:cNvPr id="9" name="íṥļíde"/>
            <p:cNvSpPr/>
            <p:nvPr/>
          </p:nvSpPr>
          <p:spPr>
            <a:xfrm>
              <a:off x="3053458" y="1088567"/>
              <a:ext cx="76200" cy="76200"/>
            </a:xfrm>
            <a:prstGeom prst="ellipse">
              <a:avLst/>
            </a:prstGeom>
            <a:solidFill>
              <a:srgbClr val="505846"/>
            </a:solidFill>
            <a:ln>
              <a:solidFill>
                <a:srgbClr val="50584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lvl="0" algn="ctr"/>
              <a:endParaRPr lang="zh-CN" altLang="en-US"/>
            </a:p>
          </p:txBody>
        </p:sp>
        <p:sp>
          <p:nvSpPr>
            <p:cNvPr id="10" name="íş1ïdê"/>
            <p:cNvSpPr/>
            <p:nvPr/>
          </p:nvSpPr>
          <p:spPr>
            <a:xfrm>
              <a:off x="3189983" y="1088567"/>
              <a:ext cx="76200" cy="76200"/>
            </a:xfrm>
            <a:prstGeom prst="ellipse">
              <a:avLst/>
            </a:prstGeom>
            <a:solidFill>
              <a:srgbClr val="505846"/>
            </a:solidFill>
            <a:ln>
              <a:solidFill>
                <a:srgbClr val="50584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lvl="0" algn="ctr"/>
              <a:endParaRPr lang="zh-CN" altLang="en-US"/>
            </a:p>
          </p:txBody>
        </p:sp>
      </p:grpSp>
      <p:sp>
        <p:nvSpPr>
          <p:cNvPr id="13" name="文本框 12"/>
          <p:cNvSpPr txBox="1"/>
          <p:nvPr/>
        </p:nvSpPr>
        <p:spPr>
          <a:xfrm>
            <a:off x="2685758" y="2720370"/>
            <a:ext cx="9506242" cy="1200329"/>
          </a:xfrm>
          <a:prstGeom prst="rect">
            <a:avLst/>
          </a:prstGeom>
          <a:noFill/>
        </p:spPr>
        <p:txBody>
          <a:bodyPr wrap="square">
            <a:spAutoFit/>
          </a:bodyPr>
          <a:lstStyle/>
          <a:p>
            <a:r>
              <a:rPr lang="zh-CN" altLang="en-US" sz="2400" b="1" u="sng" dirty="0">
                <a:latin typeface="Times New Roman" panose="02020603050405020304" pitchFamily="18" charset="0"/>
                <a:ea typeface="仿宋" panose="02010609060101010101" pitchFamily="49" charset="-122"/>
                <a:cs typeface="Times New Roman" panose="02020603050405020304" pitchFamily="18" charset="0"/>
              </a:rPr>
              <a:t>寄语希望</a:t>
            </a:r>
            <a:r>
              <a:rPr lang="zh-CN" altLang="en-US" sz="2400" b="1" dirty="0">
                <a:latin typeface="Times New Roman" panose="02020603050405020304" pitchFamily="18" charset="0"/>
                <a:ea typeface="仿宋" panose="02010609060101010101" pitchFamily="49" charset="-122"/>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直接对远方的朋友表达祝福和期望。这部分要直接点题 </a:t>
            </a:r>
            <a:r>
              <a:rPr lang="zh-CN" altLang="en-US" sz="2400" b="1" dirty="0">
                <a:effectLst>
                  <a:glow rad="228600">
                    <a:schemeClr val="accent1">
                      <a:satMod val="175000"/>
                      <a:alpha val="40000"/>
                    </a:schemeClr>
                  </a:glow>
                </a:effectLst>
                <a:latin typeface="Times New Roman" panose="02020603050405020304" pitchFamily="18" charset="0"/>
                <a:cs typeface="Times New Roman" panose="02020603050405020304" pitchFamily="18" charset="0"/>
              </a:rPr>
              <a:t>“</a:t>
            </a:r>
            <a:r>
              <a:rPr lang="en-GB" altLang="zh-CN" sz="2400" b="1" dirty="0">
                <a:effectLst>
                  <a:glow rad="228600">
                    <a:schemeClr val="accent1">
                      <a:satMod val="175000"/>
                      <a:alpha val="40000"/>
                    </a:schemeClr>
                  </a:glow>
                </a:effectLst>
                <a:latin typeface="Times New Roman" panose="02020603050405020304" pitchFamily="18" charset="0"/>
                <a:cs typeface="Times New Roman" panose="02020603050405020304" pitchFamily="18" charset="0"/>
              </a:rPr>
              <a:t>Gift Hope”</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可以希望这本书能成为他的朋友，希望故事给他力量，希望知识为他打开新世界的大门等。语言要真挚、温暖、有感染力。</a:t>
            </a:r>
            <a:endParaRPr lang="zh-CN" altLang="en-US" sz="2400" dirty="0"/>
          </a:p>
        </p:txBody>
      </p:sp>
      <p:sp>
        <p:nvSpPr>
          <p:cNvPr id="15" name="文本框 14"/>
          <p:cNvSpPr txBox="1"/>
          <p:nvPr/>
        </p:nvSpPr>
        <p:spPr>
          <a:xfrm>
            <a:off x="0" y="4416585"/>
            <a:ext cx="12192000" cy="1938992"/>
          </a:xfrm>
          <a:prstGeom prst="rect">
            <a:avLst/>
          </a:prstGeom>
          <a:noFill/>
        </p:spPr>
        <p:txBody>
          <a:bodyPr wrap="square">
            <a:spAutoFit/>
          </a:bodyPr>
          <a:lstStyle/>
          <a:p>
            <a:r>
              <a:rPr lang="zh-CN" altLang="en-US" sz="2400" b="1" dirty="0">
                <a:solidFill>
                  <a:srgbClr val="0070C0"/>
                </a:solidFill>
                <a:latin typeface="Calibri" panose="020F0502020204030204" pitchFamily="34" charset="0"/>
                <a:cs typeface="Calibri" panose="020F0502020204030204" pitchFamily="34" charset="0"/>
              </a:rPr>
              <a:t>维度</a:t>
            </a:r>
            <a:r>
              <a:rPr lang="en-US" altLang="zh-CN" sz="2400" b="1" dirty="0">
                <a:solidFill>
                  <a:srgbClr val="0070C0"/>
                </a:solidFill>
                <a:latin typeface="Calibri" panose="020F0502020204030204" pitchFamily="34" charset="0"/>
                <a:cs typeface="Calibri" panose="020F0502020204030204" pitchFamily="34" charset="0"/>
              </a:rPr>
              <a:t>5:</a:t>
            </a:r>
            <a:r>
              <a:rPr lang="zh-CN" altLang="en-US" sz="2400" b="1" dirty="0">
                <a:solidFill>
                  <a:srgbClr val="0070C0"/>
                </a:solidFill>
                <a:latin typeface="Calibri" panose="020F0502020204030204" pitchFamily="34" charset="0"/>
                <a:cs typeface="Calibri" panose="020F0502020204030204" pitchFamily="34" charset="0"/>
              </a:rPr>
              <a:t>情感共鸣  </a:t>
            </a:r>
            <a:r>
              <a:rPr lang="zh-CN" altLang="en-US" sz="2400" b="1" dirty="0">
                <a:latin typeface="Calibri" panose="020F0502020204030204" pitchFamily="34" charset="0"/>
                <a:cs typeface="Calibri" panose="020F0502020204030204" pitchFamily="34" charset="0"/>
              </a:rPr>
              <a:t>表达祝福（温暖真挚）</a:t>
            </a:r>
            <a:endParaRPr lang="en-US" altLang="zh-CN" sz="2400" b="1" dirty="0">
              <a:latin typeface="Calibri" panose="020F0502020204030204" pitchFamily="34" charset="0"/>
              <a:cs typeface="Calibri" panose="020F0502020204030204" pitchFamily="34" charset="0"/>
            </a:endParaRPr>
          </a:p>
          <a:p>
            <a:pPr marL="457200" indent="-457200">
              <a:buFont typeface="+mj-ea"/>
              <a:buAutoNum type="circleNumDbPlain"/>
            </a:pPr>
            <a:r>
              <a:rPr lang="en-GB" altLang="zh-CN" sz="2400" b="1" i="1" dirty="0">
                <a:latin typeface="Calibri" panose="020F0502020204030204" pitchFamily="34" charset="0"/>
                <a:cs typeface="Calibri" panose="020F0502020204030204" pitchFamily="34" charset="0"/>
              </a:rPr>
              <a:t>I hope this book will be a gentle companion on your journey.</a:t>
            </a:r>
            <a:endParaRPr lang="en-GB" altLang="zh-CN" sz="2400" b="1" i="1" dirty="0">
              <a:latin typeface="Calibri" panose="020F0502020204030204" pitchFamily="34" charset="0"/>
              <a:cs typeface="Calibri" panose="020F0502020204030204" pitchFamily="34" charset="0"/>
            </a:endParaRPr>
          </a:p>
          <a:p>
            <a:pPr marL="457200" indent="-457200">
              <a:buFont typeface="+mj-ea"/>
              <a:buAutoNum type="circleNumDbPlain"/>
            </a:pPr>
            <a:r>
              <a:rPr lang="en-GB" altLang="zh-CN" sz="2400" b="1" i="1" dirty="0">
                <a:latin typeface="Calibri" panose="020F0502020204030204" pitchFamily="34" charset="0"/>
                <a:cs typeface="Calibri" panose="020F0502020204030204" pitchFamily="34" charset="0"/>
              </a:rPr>
              <a:t>May this book become your companion in moments of solitude, your guide in times of confusion, and your inspiration when facing challenges.</a:t>
            </a:r>
            <a:endParaRPr lang="en-GB" altLang="zh-CN" sz="2400" b="1" i="1" dirty="0">
              <a:latin typeface="Calibri" panose="020F0502020204030204" pitchFamily="34" charset="0"/>
              <a:cs typeface="Calibri" panose="020F0502020204030204" pitchFamily="34" charset="0"/>
            </a:endParaRPr>
          </a:p>
          <a:p>
            <a:pPr marL="457200" indent="-457200">
              <a:buFont typeface="+mj-ea"/>
              <a:buAutoNum type="circleNumDbPlain"/>
            </a:pPr>
            <a:r>
              <a:rPr lang="en-GB" altLang="zh-CN" sz="2400" b="1" i="1" dirty="0">
                <a:latin typeface="Calibri" panose="020F0502020204030204" pitchFamily="34" charset="0"/>
                <a:cs typeface="Calibri" panose="020F0502020204030204" pitchFamily="34" charset="0"/>
              </a:rPr>
              <a:t>I wish this book could light up your days just as it once brightened mine.</a:t>
            </a:r>
            <a:endParaRPr lang="en-GB" altLang="zh-CN" sz="2400" b="1" i="1" dirty="0">
              <a:latin typeface="Calibri" panose="020F0502020204030204" pitchFamily="34" charset="0"/>
              <a:cs typeface="Calibri" panose="020F0502020204030204" pitchFamily="34" charset="0"/>
            </a:endParaRPr>
          </a:p>
        </p:txBody>
      </p:sp>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linds(horizont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linds(horizontal)">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blinds(horizontal)">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blinds(horizontal)">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blinds(horizontal)">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blinds(horizontal)">
                                      <p:cBhvr>
                                        <p:cTn id="37" dur="500"/>
                                        <p:tgtEl>
                                          <p:spTgt spid="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arn(inVertical)">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barn(inVertical)">
                                      <p:cBhvr>
                                        <p:cTn id="47" dur="5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barn(inVertical)">
                                      <p:cBhvr>
                                        <p:cTn id="52" dur="500"/>
                                        <p:tgtEl>
                                          <p:spTgt spid="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arn(inVertical)">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5">
                                            <p:txEl>
                                              <p:pRg st="0" end="0"/>
                                            </p:txEl>
                                          </p:spTgt>
                                        </p:tgtEl>
                                        <p:attrNameLst>
                                          <p:attrName>style.visibility</p:attrName>
                                        </p:attrNameLst>
                                      </p:cBhvr>
                                      <p:to>
                                        <p:strVal val="visible"/>
                                      </p:to>
                                    </p:set>
                                    <p:animEffect transition="in" filter="barn(inVertical)">
                                      <p:cBhvr>
                                        <p:cTn id="62" dur="500"/>
                                        <p:tgtEl>
                                          <p:spTgt spid="15">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5">
                                            <p:txEl>
                                              <p:pRg st="1" end="1"/>
                                            </p:txEl>
                                          </p:spTgt>
                                        </p:tgtEl>
                                        <p:attrNameLst>
                                          <p:attrName>style.visibility</p:attrName>
                                        </p:attrNameLst>
                                      </p:cBhvr>
                                      <p:to>
                                        <p:strVal val="visible"/>
                                      </p:to>
                                    </p:set>
                                    <p:animEffect transition="in" filter="barn(inVertical)">
                                      <p:cBhvr>
                                        <p:cTn id="67" dur="500"/>
                                        <p:tgtEl>
                                          <p:spTgt spid="15">
                                            <p:txEl>
                                              <p:pRg st="1" end="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15">
                                            <p:txEl>
                                              <p:pRg st="2" end="2"/>
                                            </p:txEl>
                                          </p:spTgt>
                                        </p:tgtEl>
                                        <p:attrNameLst>
                                          <p:attrName>style.visibility</p:attrName>
                                        </p:attrNameLst>
                                      </p:cBhvr>
                                      <p:to>
                                        <p:strVal val="visible"/>
                                      </p:to>
                                    </p:set>
                                    <p:animEffect transition="in" filter="barn(inVertical)">
                                      <p:cBhvr>
                                        <p:cTn id="72" dur="500"/>
                                        <p:tgtEl>
                                          <p:spTgt spid="15">
                                            <p:txEl>
                                              <p:pRg st="2" end="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15">
                                            <p:txEl>
                                              <p:pRg st="3" end="3"/>
                                            </p:txEl>
                                          </p:spTgt>
                                        </p:tgtEl>
                                        <p:attrNameLst>
                                          <p:attrName>style.visibility</p:attrName>
                                        </p:attrNameLst>
                                      </p:cBhvr>
                                      <p:to>
                                        <p:strVal val="visible"/>
                                      </p:to>
                                    </p:set>
                                    <p:animEffect transition="in" filter="barn(inVertical)">
                                      <p:cBhvr>
                                        <p:cTn id="77"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文本框 4"/>
          <p:cNvSpPr txBox="1"/>
          <p:nvPr/>
        </p:nvSpPr>
        <p:spPr>
          <a:xfrm>
            <a:off x="0" y="-83125"/>
            <a:ext cx="12192000" cy="8217634"/>
          </a:xfrm>
          <a:prstGeom prst="rect">
            <a:avLst/>
          </a:prstGeom>
          <a:noFill/>
        </p:spPr>
        <p:txBody>
          <a:bodyPr wrap="square">
            <a:spAutoFit/>
          </a:bodyPr>
          <a:lstStyle/>
          <a:p>
            <a:r>
              <a:rPr lang="zh-CN" altLang="en-US" sz="2400" b="1" dirty="0">
                <a:solidFill>
                  <a:srgbClr val="0070C0"/>
                </a:solidFill>
              </a:rPr>
              <a:t>维度</a:t>
            </a:r>
            <a:r>
              <a:rPr lang="en-US" altLang="zh-CN" sz="2400" b="1" dirty="0">
                <a:solidFill>
                  <a:srgbClr val="0070C0"/>
                </a:solidFill>
              </a:rPr>
              <a:t>6:</a:t>
            </a:r>
            <a:r>
              <a:rPr lang="zh-CN" altLang="en-US" sz="2400" b="1" dirty="0">
                <a:solidFill>
                  <a:srgbClr val="0070C0"/>
                </a:solidFill>
              </a:rPr>
              <a:t>未来期许 </a:t>
            </a:r>
            <a:r>
              <a:rPr lang="zh-CN" altLang="en-US" sz="2400" dirty="0"/>
              <a:t>强调知识与成长（打开新世界的大门）</a:t>
            </a:r>
            <a:endParaRPr lang="en-US" altLang="zh-CN" sz="2400" dirty="0"/>
          </a:p>
          <a:p>
            <a:pPr marL="457200" indent="-457200">
              <a:buFont typeface="+mj-ea"/>
              <a:buAutoNum type="circleNumDbPlain"/>
            </a:pPr>
            <a:r>
              <a:rPr lang="en-GB" altLang="zh-CN" sz="2400" b="1" i="1" dirty="0"/>
              <a:t>I hope this book will open a window to a wider world for you. </a:t>
            </a:r>
            <a:endParaRPr lang="en-GB" altLang="zh-CN" sz="2400" b="1" i="1" dirty="0"/>
          </a:p>
          <a:p>
            <a:pPr marL="457200" indent="-457200">
              <a:buFont typeface="+mj-ea"/>
              <a:buAutoNum type="circleNumDbPlain"/>
            </a:pPr>
            <a:r>
              <a:rPr lang="en-GB" altLang="zh-CN" sz="2400" b="1" i="1" dirty="0"/>
              <a:t>May you discover in these pages the beauty of learning and the power of imagination.</a:t>
            </a:r>
            <a:endParaRPr lang="en-GB" altLang="zh-CN" sz="2400" b="1" i="1" dirty="0"/>
          </a:p>
          <a:p>
            <a:pPr marL="457200" indent="-457200">
              <a:buFont typeface="+mj-ea"/>
              <a:buAutoNum type="circleNumDbPlain"/>
            </a:pPr>
            <a:r>
              <a:rPr lang="en-GB" altLang="zh-CN" sz="2400" b="1" i="1" dirty="0"/>
              <a:t>Each page holds a small world waiting for you to explore.</a:t>
            </a:r>
            <a:endParaRPr lang="en-US" altLang="zh-CN" sz="2400" b="1" i="1" dirty="0"/>
          </a:p>
          <a:p>
            <a:r>
              <a:rPr lang="zh-CN" altLang="en-US" sz="2400" b="1" dirty="0">
                <a:solidFill>
                  <a:srgbClr val="0070C0"/>
                </a:solidFill>
              </a:rPr>
              <a:t>维度</a:t>
            </a:r>
            <a:r>
              <a:rPr lang="en-US" altLang="zh-CN" sz="2400" b="1" dirty="0">
                <a:solidFill>
                  <a:srgbClr val="0070C0"/>
                </a:solidFill>
              </a:rPr>
              <a:t>7</a:t>
            </a:r>
            <a:r>
              <a:rPr lang="zh-CN" altLang="en-US" sz="2400" b="1" dirty="0">
                <a:solidFill>
                  <a:srgbClr val="0070C0"/>
                </a:solidFill>
              </a:rPr>
              <a:t> 行动召唤 </a:t>
            </a:r>
            <a:r>
              <a:rPr lang="zh-CN" altLang="en-US" sz="2400" dirty="0"/>
              <a:t>传递力量（激励、勇气、信念）</a:t>
            </a:r>
            <a:r>
              <a:rPr lang="en-US" altLang="zh-CN" sz="2400" dirty="0"/>
              <a:t> </a:t>
            </a:r>
            <a:endParaRPr lang="en-US" altLang="zh-CN" sz="2400" dirty="0"/>
          </a:p>
          <a:p>
            <a:pPr marL="457200" indent="-457200">
              <a:buFont typeface="+mj-ea"/>
              <a:buAutoNum type="circleNumDbPlain"/>
            </a:pPr>
            <a:r>
              <a:rPr lang="en-GB" altLang="zh-CN" sz="2400" b="1" i="1" dirty="0">
                <a:latin typeface="Calibri" panose="020F0502020204030204" pitchFamily="34" charset="0"/>
                <a:cs typeface="Calibri" panose="020F0502020204030204" pitchFamily="34" charset="0"/>
              </a:rPr>
              <a:t>Let this story whisper to you that you are stronger than you think.</a:t>
            </a:r>
            <a:endParaRPr lang="en-GB" altLang="zh-CN" sz="2400" b="1" i="1" dirty="0">
              <a:latin typeface="Calibri" panose="020F0502020204030204" pitchFamily="34" charset="0"/>
              <a:cs typeface="Calibri" panose="020F0502020204030204" pitchFamily="34" charset="0"/>
            </a:endParaRPr>
          </a:p>
          <a:p>
            <a:pPr marL="457200" indent="-457200">
              <a:buFont typeface="+mj-ea"/>
              <a:buAutoNum type="circleNumDbPlain"/>
            </a:pPr>
            <a:r>
              <a:rPr lang="en-GB" altLang="zh-CN" sz="2400" b="1" i="1" dirty="0">
                <a:latin typeface="Calibri" panose="020F0502020204030204" pitchFamily="34" charset="0"/>
                <a:cs typeface="Calibri" panose="020F0502020204030204" pitchFamily="34" charset="0"/>
              </a:rPr>
              <a:t>May this story walk beside you, whispering courage when you need it most.</a:t>
            </a:r>
            <a:endParaRPr lang="en-GB" altLang="zh-CN" sz="2400" b="1" i="1" dirty="0">
              <a:latin typeface="Calibri" panose="020F0502020204030204" pitchFamily="34" charset="0"/>
              <a:cs typeface="Calibri" panose="020F0502020204030204" pitchFamily="34" charset="0"/>
            </a:endParaRPr>
          </a:p>
          <a:p>
            <a:pPr marL="457200" indent="-457200">
              <a:buFont typeface="+mj-ea"/>
              <a:buAutoNum type="circleNumDbPlain"/>
            </a:pPr>
            <a:r>
              <a:rPr lang="en-GB" altLang="zh-CN" sz="2400" b="1" i="1" dirty="0">
                <a:latin typeface="Calibri" panose="020F0502020204030204" pitchFamily="34" charset="0"/>
                <a:cs typeface="Calibri" panose="020F0502020204030204" pitchFamily="34" charset="0"/>
              </a:rPr>
              <a:t>I believe every page carries a spark of hope waiting to reach you.</a:t>
            </a:r>
            <a:endParaRPr lang="en-GB" altLang="zh-CN" sz="2400" b="1" i="1" dirty="0">
              <a:latin typeface="Calibri" panose="020F0502020204030204" pitchFamily="34" charset="0"/>
              <a:cs typeface="Calibri" panose="020F0502020204030204" pitchFamily="34" charset="0"/>
            </a:endParaRPr>
          </a:p>
          <a:p>
            <a:pPr marL="457200" indent="-457200">
              <a:buFont typeface="+mj-ea"/>
              <a:buAutoNum type="circleNumDbPlain"/>
            </a:pPr>
            <a:r>
              <a:rPr lang="en-GB" altLang="zh-CN" sz="2400" b="1" i="1" dirty="0">
                <a:latin typeface="Calibri" panose="020F0502020204030204" pitchFamily="34" charset="0"/>
                <a:cs typeface="Calibri" panose="020F0502020204030204" pitchFamily="34" charset="0"/>
              </a:rPr>
              <a:t>Just as it lit a light in my heart, I hope it will warm yours too.</a:t>
            </a:r>
            <a:endParaRPr lang="zh-CN" altLang="en-US" sz="2400" b="1" i="1" dirty="0">
              <a:latin typeface="Calibri" panose="020F0502020204030204" pitchFamily="34" charset="0"/>
              <a:cs typeface="Calibri" panose="020F0502020204030204" pitchFamily="34" charset="0"/>
            </a:endParaRPr>
          </a:p>
          <a:p>
            <a:pPr marL="457200" indent="-457200">
              <a:buFont typeface="+mj-ea"/>
              <a:buAutoNum type="circleNumDbPlain"/>
            </a:pPr>
            <a:r>
              <a:rPr lang="en-GB" altLang="zh-CN" sz="2400" b="1" i="1" dirty="0">
                <a:latin typeface="Calibri" panose="020F0502020204030204" pitchFamily="34" charset="0"/>
                <a:cs typeface="Calibri" panose="020F0502020204030204" pitchFamily="34" charset="0"/>
              </a:rPr>
              <a:t>Through this book, I wish to share not only a story, but the power of believing in yourself.</a:t>
            </a:r>
            <a:endParaRPr lang="en-GB" altLang="zh-CN" sz="2400" b="1" i="1" dirty="0">
              <a:latin typeface="Calibri" panose="020F0502020204030204" pitchFamily="34" charset="0"/>
              <a:cs typeface="Calibri" panose="020F0502020204030204" pitchFamily="34" charset="0"/>
            </a:endParaRPr>
          </a:p>
          <a:p>
            <a:r>
              <a:rPr lang="zh-CN" altLang="en-US" sz="2400" b="1" dirty="0"/>
              <a:t>呼应主题 </a:t>
            </a:r>
            <a:r>
              <a:rPr lang="en-US" altLang="zh-CN" sz="2400" b="1" dirty="0"/>
              <a:t>+ </a:t>
            </a:r>
            <a:r>
              <a:rPr lang="zh-CN" altLang="en-US" sz="2400" b="1" dirty="0"/>
              <a:t>升华结尾（</a:t>
            </a:r>
            <a:r>
              <a:rPr lang="en-GB" altLang="zh-CN" sz="2400" b="1" dirty="0"/>
              <a:t>Gift Hope</a:t>
            </a:r>
            <a:r>
              <a:rPr lang="zh-CN" altLang="en-GB" sz="2400" b="1" dirty="0"/>
              <a:t>）</a:t>
            </a:r>
            <a:r>
              <a:rPr lang="zh-CN" altLang="en-US" sz="2400" b="1" dirty="0">
                <a:solidFill>
                  <a:srgbClr val="0070C0"/>
                </a:solidFill>
              </a:rPr>
              <a:t>双关 </a:t>
            </a:r>
            <a:r>
              <a:rPr lang="en-US" altLang="zh-CN" sz="2400" b="1" dirty="0">
                <a:solidFill>
                  <a:srgbClr val="0070C0"/>
                </a:solidFill>
              </a:rPr>
              <a:t>Pun</a:t>
            </a:r>
            <a:endParaRPr lang="en-US" altLang="zh-CN" sz="2400" b="1" dirty="0">
              <a:solidFill>
                <a:srgbClr val="0070C0"/>
              </a:solidFill>
            </a:endParaRPr>
          </a:p>
          <a:p>
            <a:pPr marL="457200" indent="-457200">
              <a:buFont typeface="+mj-ea"/>
              <a:buAutoNum type="circleNumDbPlain"/>
            </a:pPr>
            <a:r>
              <a:rPr lang="en-GB" altLang="zh-CN" sz="2400" b="1" i="1" dirty="0">
                <a:latin typeface="Calibri" panose="020F0502020204030204" pitchFamily="34" charset="0"/>
                <a:cs typeface="Calibri" panose="020F0502020204030204" pitchFamily="34" charset="0"/>
              </a:rPr>
              <a:t>To gift a book is to gift hope — a hope that will quietly bloom within you, no matter where life leads. </a:t>
            </a:r>
            <a:endParaRPr lang="en-GB" altLang="zh-CN" sz="2400" b="1" i="1" dirty="0">
              <a:latin typeface="Calibri" panose="020F0502020204030204" pitchFamily="34" charset="0"/>
              <a:cs typeface="Calibri" panose="020F0502020204030204" pitchFamily="34" charset="0"/>
            </a:endParaRPr>
          </a:p>
          <a:p>
            <a:pPr marL="457200" indent="-457200">
              <a:buFont typeface="+mj-ea"/>
              <a:buAutoNum type="circleNumDbPlain"/>
            </a:pPr>
            <a:r>
              <a:rPr lang="en-GB" altLang="zh-CN" sz="2400" b="1" i="1" dirty="0">
                <a:latin typeface="Calibri" panose="020F0502020204030204" pitchFamily="34" charset="0"/>
                <a:cs typeface="Calibri" panose="020F0502020204030204" pitchFamily="34" charset="0"/>
              </a:rPr>
              <a:t>Let this book remind you that hope, once given, never fades away.</a:t>
            </a:r>
            <a:endParaRPr lang="en-GB" altLang="zh-CN" sz="2400" b="1" i="1" dirty="0">
              <a:latin typeface="Calibri" panose="020F0502020204030204" pitchFamily="34" charset="0"/>
              <a:cs typeface="Calibri" panose="020F0502020204030204" pitchFamily="34" charset="0"/>
            </a:endParaRPr>
          </a:p>
          <a:p>
            <a:pPr marL="457200" indent="-457200">
              <a:buFont typeface="+mj-ea"/>
              <a:buAutoNum type="circleNumDbPlain"/>
            </a:pPr>
            <a:r>
              <a:rPr lang="en-GB" altLang="zh-CN" sz="2400" b="1" i="1" dirty="0">
                <a:latin typeface="Calibri" panose="020F0502020204030204" pitchFamily="34" charset="0"/>
                <a:cs typeface="Calibri" panose="020F0502020204030204" pitchFamily="34" charset="0"/>
              </a:rPr>
              <a:t>Every page is a spark — when you read it, hope begins to glow.</a:t>
            </a:r>
            <a:endParaRPr lang="en-GB" altLang="zh-CN" sz="2400" b="1" i="1" dirty="0">
              <a:latin typeface="Calibri" panose="020F0502020204030204" pitchFamily="34" charset="0"/>
              <a:cs typeface="Calibri" panose="020F0502020204030204" pitchFamily="34" charset="0"/>
            </a:endParaRPr>
          </a:p>
          <a:p>
            <a:pPr marL="457200" indent="-457200">
              <a:buFont typeface="+mj-ea"/>
              <a:buAutoNum type="circleNumDbPlain"/>
            </a:pPr>
            <a:r>
              <a:rPr lang="en-GB" altLang="zh-CN" sz="2400" b="1" i="1" dirty="0">
                <a:latin typeface="Calibri" panose="020F0502020204030204" pitchFamily="34" charset="0"/>
                <a:cs typeface="Calibri" panose="020F0502020204030204" pitchFamily="34" charset="0"/>
              </a:rPr>
              <a:t>Between its lines lies not just ink, but light.</a:t>
            </a:r>
            <a:endParaRPr lang="en-GB" altLang="zh-CN" sz="2400" b="1" i="1" dirty="0">
              <a:latin typeface="Calibri" panose="020F0502020204030204" pitchFamily="34" charset="0"/>
              <a:cs typeface="Calibri" panose="020F0502020204030204" pitchFamily="34" charset="0"/>
            </a:endParaRPr>
          </a:p>
          <a:p>
            <a:pPr marL="457200" indent="-457200">
              <a:buFont typeface="+mj-ea"/>
              <a:buAutoNum type="circleNumDbPlain"/>
            </a:pPr>
            <a:r>
              <a:rPr lang="en-GB" altLang="zh-CN" sz="2400" b="1" i="1" dirty="0">
                <a:latin typeface="Calibri" panose="020F0502020204030204" pitchFamily="34" charset="0"/>
                <a:cs typeface="Calibri" panose="020F0502020204030204" pitchFamily="34" charset="0"/>
              </a:rPr>
              <a:t>Through this book, our worlds meet halfway.</a:t>
            </a:r>
            <a:endParaRPr lang="en-GB" altLang="zh-CN" sz="2400" b="1" i="1" dirty="0">
              <a:latin typeface="Calibri" panose="020F0502020204030204" pitchFamily="34" charset="0"/>
              <a:cs typeface="Calibri" panose="020F0502020204030204" pitchFamily="34" charset="0"/>
            </a:endParaRPr>
          </a:p>
          <a:p>
            <a:pPr marL="457200" indent="-457200">
              <a:buFont typeface="+mj-ea"/>
              <a:buAutoNum type="circleNumDbPlain"/>
            </a:pPr>
            <a:r>
              <a:rPr lang="en-GB" altLang="zh-CN" sz="2400" b="1" i="1" dirty="0">
                <a:latin typeface="Calibri" panose="020F0502020204030204" pitchFamily="34" charset="0"/>
                <a:cs typeface="Calibri" panose="020F0502020204030204" pitchFamily="34" charset="0"/>
              </a:rPr>
              <a:t>This book is a seed — may it take root in your heart and grow into dreams.</a:t>
            </a:r>
            <a:endParaRPr lang="en-GB" altLang="zh-CN" sz="2400" b="1" i="1" dirty="0">
              <a:latin typeface="Calibri" panose="020F0502020204030204" pitchFamily="34" charset="0"/>
              <a:cs typeface="Calibri" panose="020F0502020204030204" pitchFamily="34" charset="0"/>
            </a:endParaRPr>
          </a:p>
          <a:p>
            <a:pPr marL="457200" indent="-457200">
              <a:buFont typeface="+mj-ea"/>
              <a:buAutoNum type="circleNumDbPlain"/>
            </a:pPr>
            <a:r>
              <a:rPr lang="en-GB" altLang="zh-CN" sz="2400" b="1" i="1" dirty="0">
                <a:latin typeface="Calibri" panose="020F0502020204030204" pitchFamily="34" charset="0"/>
                <a:cs typeface="Calibri" panose="020F0502020204030204" pitchFamily="34" charset="0"/>
              </a:rPr>
              <a:t>Every word planted in your mind will bloom into hope someday.</a:t>
            </a:r>
            <a:endParaRPr lang="zh-CN" altLang="en-US" sz="2400" b="1" i="1" dirty="0">
              <a:latin typeface="Calibri" panose="020F0502020204030204" pitchFamily="34" charset="0"/>
              <a:cs typeface="Calibri" panose="020F0502020204030204" pitchFamily="34" charset="0"/>
            </a:endParaRPr>
          </a:p>
          <a:p>
            <a:pPr marL="457200" indent="-457200">
              <a:buFont typeface="+mj-ea"/>
              <a:buAutoNum type="circleNumDbPlain"/>
            </a:pPr>
            <a:endParaRPr lang="en-GB" altLang="zh-CN" sz="2400" b="1" i="1" dirty="0">
              <a:latin typeface="Calibri" panose="020F0502020204030204" pitchFamily="34" charset="0"/>
              <a:cs typeface="Calibri" panose="020F0502020204030204" pitchFamily="34" charset="0"/>
            </a:endParaRPr>
          </a:p>
          <a:p>
            <a:pPr marL="457200" indent="-457200">
              <a:buFont typeface="+mj-ea"/>
              <a:buAutoNum type="circleNumDbPlain"/>
            </a:pPr>
            <a:endParaRPr lang="zh-CN" altLang="en-US" sz="2400" b="1" i="1" dirty="0">
              <a:latin typeface="Calibri" panose="020F0502020204030204" pitchFamily="34" charset="0"/>
              <a:cs typeface="Calibri" panose="020F0502020204030204" pitchFamily="34" charset="0"/>
            </a:endParaRPr>
          </a:p>
          <a:p>
            <a:endParaRPr lang="zh-CN" altLang="en-US" sz="2400" dirty="0"/>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arn(inVertical)">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barn(inVertical)">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barn(inVertical)">
                                      <p:cBhvr>
                                        <p:cTn id="42" dur="500"/>
                                        <p:tgtEl>
                                          <p:spTgt spid="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Effect transition="in" filter="barn(inVertical)">
                                      <p:cBhvr>
                                        <p:cTn id="47" dur="500"/>
                                        <p:tgtEl>
                                          <p:spTgt spid="5">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5">
                                            <p:txEl>
                                              <p:pRg st="9" end="9"/>
                                            </p:txEl>
                                          </p:spTgt>
                                        </p:tgtEl>
                                        <p:attrNameLst>
                                          <p:attrName>style.visibility</p:attrName>
                                        </p:attrNameLst>
                                      </p:cBhvr>
                                      <p:to>
                                        <p:strVal val="visible"/>
                                      </p:to>
                                    </p:set>
                                    <p:animEffect transition="in" filter="barn(inVertical)">
                                      <p:cBhvr>
                                        <p:cTn id="52" dur="500"/>
                                        <p:tgtEl>
                                          <p:spTgt spid="5">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
                                            <p:txEl>
                                              <p:pRg st="10" end="10"/>
                                            </p:txEl>
                                          </p:spTgt>
                                        </p:tgtEl>
                                        <p:attrNameLst>
                                          <p:attrName>style.visibility</p:attrName>
                                        </p:attrNameLst>
                                      </p:cBhvr>
                                      <p:to>
                                        <p:strVal val="visible"/>
                                      </p:to>
                                    </p:set>
                                    <p:animEffect transition="in" filter="barn(inVertical)">
                                      <p:cBhvr>
                                        <p:cTn id="57" dur="500"/>
                                        <p:tgtEl>
                                          <p:spTgt spid="5">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5">
                                            <p:txEl>
                                              <p:pRg st="11" end="11"/>
                                            </p:txEl>
                                          </p:spTgt>
                                        </p:tgtEl>
                                        <p:attrNameLst>
                                          <p:attrName>style.visibility</p:attrName>
                                        </p:attrNameLst>
                                      </p:cBhvr>
                                      <p:to>
                                        <p:strVal val="visible"/>
                                      </p:to>
                                    </p:set>
                                    <p:animEffect transition="in" filter="barn(inVertical)">
                                      <p:cBhvr>
                                        <p:cTn id="62" dur="500"/>
                                        <p:tgtEl>
                                          <p:spTgt spid="5">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5">
                                            <p:txEl>
                                              <p:pRg st="12" end="12"/>
                                            </p:txEl>
                                          </p:spTgt>
                                        </p:tgtEl>
                                        <p:attrNameLst>
                                          <p:attrName>style.visibility</p:attrName>
                                        </p:attrNameLst>
                                      </p:cBhvr>
                                      <p:to>
                                        <p:strVal val="visible"/>
                                      </p:to>
                                    </p:set>
                                    <p:animEffect transition="in" filter="barn(inVertical)">
                                      <p:cBhvr>
                                        <p:cTn id="67" dur="500"/>
                                        <p:tgtEl>
                                          <p:spTgt spid="5">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5">
                                            <p:txEl>
                                              <p:pRg st="13" end="13"/>
                                            </p:txEl>
                                          </p:spTgt>
                                        </p:tgtEl>
                                        <p:attrNameLst>
                                          <p:attrName>style.visibility</p:attrName>
                                        </p:attrNameLst>
                                      </p:cBhvr>
                                      <p:to>
                                        <p:strVal val="visible"/>
                                      </p:to>
                                    </p:set>
                                    <p:animEffect transition="in" filter="barn(inVertical)">
                                      <p:cBhvr>
                                        <p:cTn id="72" dur="500"/>
                                        <p:tgtEl>
                                          <p:spTgt spid="5">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5">
                                            <p:txEl>
                                              <p:pRg st="14" end="14"/>
                                            </p:txEl>
                                          </p:spTgt>
                                        </p:tgtEl>
                                        <p:attrNameLst>
                                          <p:attrName>style.visibility</p:attrName>
                                        </p:attrNameLst>
                                      </p:cBhvr>
                                      <p:to>
                                        <p:strVal val="visible"/>
                                      </p:to>
                                    </p:set>
                                    <p:animEffect transition="in" filter="barn(inVertical)">
                                      <p:cBhvr>
                                        <p:cTn id="77" dur="500"/>
                                        <p:tgtEl>
                                          <p:spTgt spid="5">
                                            <p:txEl>
                                              <p:pRg st="14" end="1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5">
                                            <p:txEl>
                                              <p:pRg st="15" end="15"/>
                                            </p:txEl>
                                          </p:spTgt>
                                        </p:tgtEl>
                                        <p:attrNameLst>
                                          <p:attrName>style.visibility</p:attrName>
                                        </p:attrNameLst>
                                      </p:cBhvr>
                                      <p:to>
                                        <p:strVal val="visible"/>
                                      </p:to>
                                    </p:set>
                                    <p:animEffect transition="in" filter="barn(inVertical)">
                                      <p:cBhvr>
                                        <p:cTn id="82" dur="500"/>
                                        <p:tgtEl>
                                          <p:spTgt spid="5">
                                            <p:txEl>
                                              <p:pRg st="15" end="1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5">
                                            <p:txEl>
                                              <p:pRg st="16" end="16"/>
                                            </p:txEl>
                                          </p:spTgt>
                                        </p:tgtEl>
                                        <p:attrNameLst>
                                          <p:attrName>style.visibility</p:attrName>
                                        </p:attrNameLst>
                                      </p:cBhvr>
                                      <p:to>
                                        <p:strVal val="visible"/>
                                      </p:to>
                                    </p:set>
                                    <p:animEffect transition="in" filter="barn(inVertical)">
                                      <p:cBhvr>
                                        <p:cTn id="87" dur="500"/>
                                        <p:tgtEl>
                                          <p:spTgt spid="5">
                                            <p:txEl>
                                              <p:pRg st="16" end="16"/>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5">
                                            <p:txEl>
                                              <p:pRg st="17" end="17"/>
                                            </p:txEl>
                                          </p:spTgt>
                                        </p:tgtEl>
                                        <p:attrNameLst>
                                          <p:attrName>style.visibility</p:attrName>
                                        </p:attrNameLst>
                                      </p:cBhvr>
                                      <p:to>
                                        <p:strVal val="visible"/>
                                      </p:to>
                                    </p:set>
                                    <p:animEffect transition="in" filter="barn(inVertical)">
                                      <p:cBhvr>
                                        <p:cTn id="92" dur="500"/>
                                        <p:tgtEl>
                                          <p:spTgt spid="5">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1"/>
          <p:cNvSpPr>
            <a:spLocks noChangeAspect="1"/>
          </p:cNvSpPr>
          <p:nvPr/>
        </p:nvSpPr>
        <p:spPr>
          <a:xfrm>
            <a:off x="0" y="0"/>
            <a:ext cx="12192000" cy="6858000"/>
          </a:xfrm>
          <a:prstGeom prst="rect">
            <a:avLst/>
          </a:prstGeom>
          <a:blipFill dpi="0" rotWithShape="1">
            <a:blip r:embed="rId1">
              <a:extLst>
                <a:ext uri="{BEBA8EAE-BF5A-486C-A8C5-ECC9F3942E4B}">
                  <a14:imgProps xmlns:a14="http://schemas.microsoft.com/office/drawing/2010/main">
                    <a14:imgLayer r:embed="rId2">
                      <a14:imgEffect>
                        <a14:saturation sat="0"/>
                      </a14:imgEffect>
                    </a14:imgLayer>
                  </a14:imgProps>
                </a:ext>
              </a:extLst>
            </a:blip>
            <a:srcRect/>
            <a:stretch>
              <a:fillRect t="-83335" b="-83332"/>
            </a:stretch>
          </a:blipFill>
          <a:ln w="12700" cap="flat" cmpd="sng" algn="ctr">
            <a:noFill/>
            <a:prstDash val="solid"/>
            <a:miter lim="800000"/>
          </a:ln>
          <a:effectLst/>
          <a:extLst>
            <a:ext uri="{91240B29-F687-4F45-9708-019B960494DF}">
              <a14:hiddenLine xmlns:a14="http://schemas.microsoft.com/office/drawing/2010/main" w="12700">
                <a:solidFill>
                  <a:schemeClr val="dk1"/>
                </a:solidFill>
                <a:prstDash val="solid"/>
                <a:miter lim="800000"/>
                <a:headEnd/>
                <a:tailEnd/>
              </a14:hiddenLine>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4" name="Google Shape;188;p31"/>
          <p:cNvSpPr/>
          <p:nvPr/>
        </p:nvSpPr>
        <p:spPr>
          <a:xfrm>
            <a:off x="0" y="0"/>
            <a:ext cx="12192000" cy="6858000"/>
          </a:xfrm>
          <a:prstGeom prst="rect">
            <a:avLst/>
          </a:prstGeom>
          <a:solidFill>
            <a:srgbClr val="505846">
              <a:alpha val="68000"/>
            </a:srgbClr>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44;p9"/>
          <p:cNvSpPr/>
          <p:nvPr/>
        </p:nvSpPr>
        <p:spPr>
          <a:xfrm>
            <a:off x="636607" y="821803"/>
            <a:ext cx="10639112" cy="5118672"/>
          </a:xfrm>
          <a:prstGeom prst="rect">
            <a:avLst/>
          </a:prstGeom>
          <a:solidFill>
            <a:srgbClr val="5058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45;p9"/>
          <p:cNvSpPr/>
          <p:nvPr/>
        </p:nvSpPr>
        <p:spPr>
          <a:xfrm>
            <a:off x="1176268" y="1098889"/>
            <a:ext cx="9559790" cy="4564500"/>
          </a:xfrm>
          <a:prstGeom prst="rect">
            <a:avLst/>
          </a:prstGeom>
          <a:solidFill>
            <a:srgbClr val="F6F5E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 name="Google Shape;49;p9"/>
          <p:cNvSpPr/>
          <p:nvPr/>
        </p:nvSpPr>
        <p:spPr>
          <a:xfrm>
            <a:off x="0" y="3191582"/>
            <a:ext cx="1724628" cy="474836"/>
          </a:xfrm>
          <a:prstGeom prst="rect">
            <a:avLst/>
          </a:prstGeom>
          <a:solidFill>
            <a:srgbClr val="EC7C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Google Shape;49;p9"/>
          <p:cNvSpPr/>
          <p:nvPr/>
        </p:nvSpPr>
        <p:spPr>
          <a:xfrm>
            <a:off x="10467371" y="3191582"/>
            <a:ext cx="1724628" cy="474836"/>
          </a:xfrm>
          <a:prstGeom prst="rect">
            <a:avLst/>
          </a:prstGeom>
          <a:solidFill>
            <a:srgbClr val="EC7C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文本框 33"/>
          <p:cNvSpPr txBox="1"/>
          <p:nvPr/>
        </p:nvSpPr>
        <p:spPr>
          <a:xfrm>
            <a:off x="3212502" y="1311515"/>
            <a:ext cx="5641995" cy="2554545"/>
          </a:xfrm>
          <a:prstGeom prst="rect">
            <a:avLst/>
          </a:prstGeom>
          <a:noFill/>
        </p:spPr>
        <p:txBody>
          <a:bodyPr wrap="square" rtlCol="0">
            <a:spAutoFit/>
          </a:bodyPr>
          <a:lstStyle/>
          <a:p>
            <a:pPr algn="ctr"/>
            <a:r>
              <a:rPr lang="zh-CN" altLang="en-US" sz="8000" dirty="0">
                <a:solidFill>
                  <a:srgbClr val="505846"/>
                </a:solidFill>
                <a:latin typeface="思源黑体 CN Heavy" panose="020B0A00000000000000" pitchFamily="34" charset="-122"/>
                <a:ea typeface="思源黑体 CN Heavy" panose="020B0A00000000000000" pitchFamily="34" charset="-122"/>
              </a:rPr>
              <a:t>浙南联盟</a:t>
            </a:r>
            <a:endParaRPr lang="en-US" altLang="zh-CN" sz="8000" dirty="0">
              <a:solidFill>
                <a:srgbClr val="505846"/>
              </a:solidFill>
              <a:latin typeface="思源黑体 CN Heavy" panose="020B0A00000000000000" pitchFamily="34" charset="-122"/>
              <a:ea typeface="思源黑体 CN Heavy" panose="020B0A00000000000000" pitchFamily="34" charset="-122"/>
            </a:endParaRPr>
          </a:p>
          <a:p>
            <a:pPr algn="ctr"/>
            <a:r>
              <a:rPr lang="zh-CN" altLang="en-US" sz="8000" dirty="0">
                <a:solidFill>
                  <a:srgbClr val="505846"/>
                </a:solidFill>
                <a:latin typeface="思源黑体 CN Heavy" panose="020B0A00000000000000" pitchFamily="34" charset="-122"/>
                <a:ea typeface="思源黑体 CN Heavy" panose="020B0A00000000000000" pitchFamily="34" charset="-122"/>
              </a:rPr>
              <a:t>应用文</a:t>
            </a:r>
            <a:endParaRPr lang="zh-CN" altLang="en-US" sz="8000" dirty="0">
              <a:solidFill>
                <a:srgbClr val="505846"/>
              </a:solidFill>
              <a:latin typeface="思源黑体 CN Heavy" panose="020B0A00000000000000" pitchFamily="34" charset="-122"/>
              <a:ea typeface="思源黑体 CN Heavy" panose="020B0A00000000000000" pitchFamily="34" charset="-122"/>
            </a:endParaRPr>
          </a:p>
        </p:txBody>
      </p:sp>
      <p:grpSp>
        <p:nvGrpSpPr>
          <p:cNvPr id="35" name="组合 34"/>
          <p:cNvGrpSpPr/>
          <p:nvPr/>
        </p:nvGrpSpPr>
        <p:grpSpPr>
          <a:xfrm rot="5400000">
            <a:off x="9806573" y="4829504"/>
            <a:ext cx="68415" cy="898135"/>
            <a:chOff x="508216" y="2820579"/>
            <a:chExt cx="196770" cy="2583143"/>
          </a:xfrm>
          <a:solidFill>
            <a:srgbClr val="505846"/>
          </a:solidFill>
        </p:grpSpPr>
        <p:sp>
          <p:nvSpPr>
            <p:cNvPr id="36" name="椭圆 35"/>
            <p:cNvSpPr/>
            <p:nvPr/>
          </p:nvSpPr>
          <p:spPr>
            <a:xfrm>
              <a:off x="508217" y="2820579"/>
              <a:ext cx="196769" cy="196769"/>
            </a:xfrm>
            <a:prstGeom prst="ellipse">
              <a:avLst/>
            </a:prstGeom>
            <a:grpFill/>
            <a:ln>
              <a:solidFill>
                <a:srgbClr val="5058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05846"/>
                </a:solidFill>
              </a:endParaRPr>
            </a:p>
          </p:txBody>
        </p:sp>
        <p:cxnSp>
          <p:nvCxnSpPr>
            <p:cNvPr id="37" name="直接连接符 36"/>
            <p:cNvCxnSpPr/>
            <p:nvPr/>
          </p:nvCxnSpPr>
          <p:spPr>
            <a:xfrm>
              <a:off x="606601" y="3222594"/>
              <a:ext cx="0" cy="585926"/>
            </a:xfrm>
            <a:prstGeom prst="line">
              <a:avLst/>
            </a:prstGeom>
            <a:grpFill/>
            <a:ln>
              <a:solidFill>
                <a:srgbClr val="505846"/>
              </a:solidFill>
            </a:ln>
          </p:spPr>
          <p:style>
            <a:lnRef idx="1">
              <a:schemeClr val="accent1"/>
            </a:lnRef>
            <a:fillRef idx="0">
              <a:schemeClr val="accent1"/>
            </a:fillRef>
            <a:effectRef idx="0">
              <a:schemeClr val="accent1"/>
            </a:effectRef>
            <a:fontRef idx="minor">
              <a:schemeClr val="tx1"/>
            </a:fontRef>
          </p:style>
        </p:cxnSp>
        <p:sp>
          <p:nvSpPr>
            <p:cNvPr id="38" name="椭圆 37"/>
            <p:cNvSpPr/>
            <p:nvPr/>
          </p:nvSpPr>
          <p:spPr>
            <a:xfrm>
              <a:off x="508216" y="4013766"/>
              <a:ext cx="196769" cy="196769"/>
            </a:xfrm>
            <a:prstGeom prst="ellipse">
              <a:avLst/>
            </a:prstGeom>
            <a:grpFill/>
            <a:ln>
              <a:solidFill>
                <a:srgbClr val="5058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05846"/>
                </a:solidFill>
              </a:endParaRPr>
            </a:p>
          </p:txBody>
        </p:sp>
        <p:cxnSp>
          <p:nvCxnSpPr>
            <p:cNvPr id="39" name="直接连接符 38"/>
            <p:cNvCxnSpPr/>
            <p:nvPr/>
          </p:nvCxnSpPr>
          <p:spPr>
            <a:xfrm>
              <a:off x="606600" y="4415781"/>
              <a:ext cx="0" cy="585926"/>
            </a:xfrm>
            <a:prstGeom prst="line">
              <a:avLst/>
            </a:prstGeom>
            <a:grpFill/>
            <a:ln>
              <a:solidFill>
                <a:srgbClr val="505846"/>
              </a:solidFill>
            </a:ln>
          </p:spPr>
          <p:style>
            <a:lnRef idx="1">
              <a:schemeClr val="accent1"/>
            </a:lnRef>
            <a:fillRef idx="0">
              <a:schemeClr val="accent1"/>
            </a:fillRef>
            <a:effectRef idx="0">
              <a:schemeClr val="accent1"/>
            </a:effectRef>
            <a:fontRef idx="minor">
              <a:schemeClr val="tx1"/>
            </a:fontRef>
          </p:style>
        </p:cxnSp>
        <p:sp>
          <p:nvSpPr>
            <p:cNvPr id="40" name="椭圆 39"/>
            <p:cNvSpPr/>
            <p:nvPr/>
          </p:nvSpPr>
          <p:spPr>
            <a:xfrm>
              <a:off x="508216" y="5206953"/>
              <a:ext cx="196769" cy="196769"/>
            </a:xfrm>
            <a:prstGeom prst="ellipse">
              <a:avLst/>
            </a:prstGeom>
            <a:grpFill/>
            <a:ln>
              <a:solidFill>
                <a:srgbClr val="5058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05846"/>
                </a:solidFill>
              </a:endParaRPr>
            </a:p>
          </p:txBody>
        </p:sp>
      </p:grpSp>
      <p:sp>
        <p:nvSpPr>
          <p:cNvPr id="45" name="Google Shape;13;p2"/>
          <p:cNvSpPr/>
          <p:nvPr/>
        </p:nvSpPr>
        <p:spPr>
          <a:xfrm rot="12770">
            <a:off x="8953306" y="2480891"/>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EC7C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 name="Google Shape;14;p2"/>
          <p:cNvSpPr/>
          <p:nvPr/>
        </p:nvSpPr>
        <p:spPr>
          <a:xfrm rot="12770">
            <a:off x="9327086" y="2256157"/>
            <a:ext cx="181893" cy="176004"/>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EC7C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 name="Google Shape;13;p2"/>
          <p:cNvSpPr/>
          <p:nvPr/>
        </p:nvSpPr>
        <p:spPr>
          <a:xfrm rot="12770">
            <a:off x="2503359" y="2860026"/>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EC7C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 name="Google Shape;14;p2"/>
          <p:cNvSpPr/>
          <p:nvPr/>
        </p:nvSpPr>
        <p:spPr>
          <a:xfrm rot="12770">
            <a:off x="2877139" y="2635292"/>
            <a:ext cx="181893" cy="176004"/>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EC7C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 name="Rectangle: Rounded Corners 6"/>
          <p:cNvSpPr/>
          <p:nvPr/>
        </p:nvSpPr>
        <p:spPr>
          <a:xfrm>
            <a:off x="4588741" y="3840282"/>
            <a:ext cx="2844218" cy="533616"/>
          </a:xfrm>
          <a:prstGeom prst="roundRect">
            <a:avLst>
              <a:gd name="adj" fmla="val 50000"/>
            </a:avLst>
          </a:prstGeom>
          <a:solidFill>
            <a:srgbClr val="5058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Rounded Corners 31"/>
          <p:cNvSpPr/>
          <p:nvPr/>
        </p:nvSpPr>
        <p:spPr>
          <a:xfrm>
            <a:off x="4588741" y="3840282"/>
            <a:ext cx="816768" cy="533616"/>
          </a:xfrm>
          <a:prstGeom prst="roundRect">
            <a:avLst>
              <a:gd name="adj" fmla="val 50000"/>
            </a:avLst>
          </a:prstGeom>
          <a:solidFill>
            <a:srgbClr val="EC7C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8" name="Group 33"/>
          <p:cNvGrpSpPr/>
          <p:nvPr/>
        </p:nvGrpSpPr>
        <p:grpSpPr>
          <a:xfrm>
            <a:off x="4822191" y="3945734"/>
            <a:ext cx="334788" cy="322713"/>
            <a:chOff x="3171825" y="1358895"/>
            <a:chExt cx="287338" cy="276975"/>
          </a:xfrm>
          <a:solidFill>
            <a:schemeClr val="bg1"/>
          </a:solidFill>
        </p:grpSpPr>
        <p:sp>
          <p:nvSpPr>
            <p:cNvPr id="59" name="Freeform 137"/>
            <p:cNvSpPr>
              <a:spLocks noEditPoints="1"/>
            </p:cNvSpPr>
            <p:nvPr/>
          </p:nvSpPr>
          <p:spPr bwMode="auto">
            <a:xfrm>
              <a:off x="3171825" y="1372443"/>
              <a:ext cx="287338" cy="263427"/>
            </a:xfrm>
            <a:custGeom>
              <a:avLst/>
              <a:gdLst>
                <a:gd name="T0" fmla="*/ 9978 w 10065"/>
                <a:gd name="T1" fmla="*/ 2876 h 9225"/>
                <a:gd name="T2" fmla="*/ 7865 w 10065"/>
                <a:gd name="T3" fmla="*/ 8963 h 9225"/>
                <a:gd name="T4" fmla="*/ 1589 w 10065"/>
                <a:gd name="T5" fmla="*/ 9225 h 9225"/>
                <a:gd name="T6" fmla="*/ 100 w 10065"/>
                <a:gd name="T7" fmla="*/ 8113 h 9225"/>
                <a:gd name="T8" fmla="*/ 105 w 10065"/>
                <a:gd name="T9" fmla="*/ 7190 h 9225"/>
                <a:gd name="T10" fmla="*/ 111 w 10065"/>
                <a:gd name="T11" fmla="*/ 6838 h 9225"/>
                <a:gd name="T12" fmla="*/ 141 w 10065"/>
                <a:gd name="T13" fmla="*/ 6595 h 9225"/>
                <a:gd name="T14" fmla="*/ 339 w 10065"/>
                <a:gd name="T15" fmla="*/ 6312 h 9225"/>
                <a:gd name="T16" fmla="*/ 789 w 10065"/>
                <a:gd name="T17" fmla="*/ 5212 h 9225"/>
                <a:gd name="T18" fmla="*/ 789 w 10065"/>
                <a:gd name="T19" fmla="*/ 4865 h 9225"/>
                <a:gd name="T20" fmla="*/ 994 w 10065"/>
                <a:gd name="T21" fmla="*/ 4560 h 9225"/>
                <a:gd name="T22" fmla="*/ 1396 w 10065"/>
                <a:gd name="T23" fmla="*/ 3467 h 9225"/>
                <a:gd name="T24" fmla="*/ 1384 w 10065"/>
                <a:gd name="T25" fmla="*/ 3107 h 9225"/>
                <a:gd name="T26" fmla="*/ 1649 w 10065"/>
                <a:gd name="T27" fmla="*/ 2788 h 9225"/>
                <a:gd name="T28" fmla="*/ 2069 w 10065"/>
                <a:gd name="T29" fmla="*/ 1701 h 9225"/>
                <a:gd name="T30" fmla="*/ 2039 w 10065"/>
                <a:gd name="T31" fmla="*/ 1390 h 9225"/>
                <a:gd name="T32" fmla="*/ 2201 w 10065"/>
                <a:gd name="T33" fmla="*/ 1143 h 9225"/>
                <a:gd name="T34" fmla="*/ 2403 w 10065"/>
                <a:gd name="T35" fmla="*/ 833 h 9225"/>
                <a:gd name="T36" fmla="*/ 2589 w 10065"/>
                <a:gd name="T37" fmla="*/ 407 h 9225"/>
                <a:gd name="T38" fmla="*/ 2865 w 10065"/>
                <a:gd name="T39" fmla="*/ 73 h 9225"/>
                <a:gd name="T40" fmla="*/ 3366 w 10065"/>
                <a:gd name="T41" fmla="*/ 36 h 9225"/>
                <a:gd name="T42" fmla="*/ 3666 w 10065"/>
                <a:gd name="T43" fmla="*/ 0 h 9225"/>
                <a:gd name="T44" fmla="*/ 8922 w 10065"/>
                <a:gd name="T45" fmla="*/ 336 h 9225"/>
                <a:gd name="T46" fmla="*/ 7384 w 10065"/>
                <a:gd name="T47" fmla="*/ 6558 h 9225"/>
                <a:gd name="T48" fmla="*/ 6183 w 10065"/>
                <a:gd name="T49" fmla="*/ 7688 h 9225"/>
                <a:gd name="T50" fmla="*/ 734 w 10065"/>
                <a:gd name="T51" fmla="*/ 7778 h 9225"/>
                <a:gd name="T52" fmla="*/ 1593 w 10065"/>
                <a:gd name="T53" fmla="*/ 8456 h 9225"/>
                <a:gd name="T54" fmla="*/ 7473 w 10065"/>
                <a:gd name="T55" fmla="*/ 8362 h 9225"/>
                <a:gd name="T56" fmla="*/ 9484 w 10065"/>
                <a:gd name="T57" fmla="*/ 2186 h 9225"/>
                <a:gd name="T58" fmla="*/ 9869 w 10065"/>
                <a:gd name="T59" fmla="*/ 2102 h 9225"/>
                <a:gd name="T60" fmla="*/ 2994 w 10065"/>
                <a:gd name="T61" fmla="*/ 3787 h 9225"/>
                <a:gd name="T62" fmla="*/ 6765 w 10065"/>
                <a:gd name="T63" fmla="*/ 3843 h 9225"/>
                <a:gd name="T64" fmla="*/ 7017 w 10065"/>
                <a:gd name="T65" fmla="*/ 3652 h 9225"/>
                <a:gd name="T66" fmla="*/ 7130 w 10065"/>
                <a:gd name="T67" fmla="*/ 3133 h 9225"/>
                <a:gd name="T68" fmla="*/ 3359 w 10065"/>
                <a:gd name="T69" fmla="*/ 3077 h 9225"/>
                <a:gd name="T70" fmla="*/ 3108 w 10065"/>
                <a:gd name="T71" fmla="*/ 3268 h 9225"/>
                <a:gd name="T72" fmla="*/ 3479 w 10065"/>
                <a:gd name="T73" fmla="*/ 2113 h 9225"/>
                <a:gd name="T74" fmla="*/ 3612 w 10065"/>
                <a:gd name="T75" fmla="*/ 2305 h 9225"/>
                <a:gd name="T76" fmla="*/ 7415 w 10065"/>
                <a:gd name="T77" fmla="*/ 2248 h 9225"/>
                <a:gd name="T78" fmla="*/ 7640 w 10065"/>
                <a:gd name="T79" fmla="*/ 1730 h 9225"/>
                <a:gd name="T80" fmla="*/ 7508 w 10065"/>
                <a:gd name="T81" fmla="*/ 1538 h 9225"/>
                <a:gd name="T82" fmla="*/ 3705 w 10065"/>
                <a:gd name="T83" fmla="*/ 1595 h 9225"/>
                <a:gd name="T84" fmla="*/ 3479 w 10065"/>
                <a:gd name="T85" fmla="*/ 2113 h 9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065" h="9225">
                  <a:moveTo>
                    <a:pt x="9869" y="2102"/>
                  </a:moveTo>
                  <a:cubicBezTo>
                    <a:pt x="10029" y="2331"/>
                    <a:pt x="10065" y="2588"/>
                    <a:pt x="9978" y="2876"/>
                  </a:cubicBezTo>
                  <a:lnTo>
                    <a:pt x="8325" y="8318"/>
                  </a:lnTo>
                  <a:cubicBezTo>
                    <a:pt x="8249" y="8575"/>
                    <a:pt x="8095" y="8790"/>
                    <a:pt x="7865" y="8963"/>
                  </a:cubicBezTo>
                  <a:cubicBezTo>
                    <a:pt x="7637" y="9137"/>
                    <a:pt x="7392" y="9225"/>
                    <a:pt x="7130" y="9225"/>
                  </a:cubicBezTo>
                  <a:lnTo>
                    <a:pt x="1589" y="9225"/>
                  </a:lnTo>
                  <a:cubicBezTo>
                    <a:pt x="1280" y="9225"/>
                    <a:pt x="984" y="9117"/>
                    <a:pt x="698" y="8903"/>
                  </a:cubicBezTo>
                  <a:cubicBezTo>
                    <a:pt x="411" y="8688"/>
                    <a:pt x="213" y="8426"/>
                    <a:pt x="100" y="8113"/>
                  </a:cubicBezTo>
                  <a:cubicBezTo>
                    <a:pt x="4" y="7846"/>
                    <a:pt x="0" y="7591"/>
                    <a:pt x="88" y="7351"/>
                  </a:cubicBezTo>
                  <a:cubicBezTo>
                    <a:pt x="88" y="7335"/>
                    <a:pt x="94" y="7281"/>
                    <a:pt x="105" y="7190"/>
                  </a:cubicBezTo>
                  <a:cubicBezTo>
                    <a:pt x="118" y="7097"/>
                    <a:pt x="125" y="7024"/>
                    <a:pt x="129" y="6967"/>
                  </a:cubicBezTo>
                  <a:cubicBezTo>
                    <a:pt x="133" y="6936"/>
                    <a:pt x="126" y="6892"/>
                    <a:pt x="111" y="6838"/>
                  </a:cubicBezTo>
                  <a:cubicBezTo>
                    <a:pt x="95" y="6785"/>
                    <a:pt x="90" y="6745"/>
                    <a:pt x="94" y="6721"/>
                  </a:cubicBezTo>
                  <a:cubicBezTo>
                    <a:pt x="101" y="6677"/>
                    <a:pt x="118" y="6635"/>
                    <a:pt x="141" y="6595"/>
                  </a:cubicBezTo>
                  <a:cubicBezTo>
                    <a:pt x="165" y="6555"/>
                    <a:pt x="198" y="6507"/>
                    <a:pt x="240" y="6453"/>
                  </a:cubicBezTo>
                  <a:cubicBezTo>
                    <a:pt x="282" y="6400"/>
                    <a:pt x="315" y="6352"/>
                    <a:pt x="339" y="6312"/>
                  </a:cubicBezTo>
                  <a:cubicBezTo>
                    <a:pt x="432" y="6161"/>
                    <a:pt x="521" y="5977"/>
                    <a:pt x="609" y="5762"/>
                  </a:cubicBezTo>
                  <a:cubicBezTo>
                    <a:pt x="697" y="5547"/>
                    <a:pt x="757" y="5365"/>
                    <a:pt x="789" y="5212"/>
                  </a:cubicBezTo>
                  <a:cubicBezTo>
                    <a:pt x="802" y="5172"/>
                    <a:pt x="802" y="5112"/>
                    <a:pt x="791" y="5032"/>
                  </a:cubicBezTo>
                  <a:cubicBezTo>
                    <a:pt x="781" y="4952"/>
                    <a:pt x="780" y="4896"/>
                    <a:pt x="789" y="4865"/>
                  </a:cubicBezTo>
                  <a:cubicBezTo>
                    <a:pt x="802" y="4821"/>
                    <a:pt x="834" y="4765"/>
                    <a:pt x="891" y="4697"/>
                  </a:cubicBezTo>
                  <a:cubicBezTo>
                    <a:pt x="947" y="4628"/>
                    <a:pt x="981" y="4583"/>
                    <a:pt x="994" y="4560"/>
                  </a:cubicBezTo>
                  <a:cubicBezTo>
                    <a:pt x="1079" y="4416"/>
                    <a:pt x="1161" y="4231"/>
                    <a:pt x="1246" y="4007"/>
                  </a:cubicBezTo>
                  <a:cubicBezTo>
                    <a:pt x="1331" y="3783"/>
                    <a:pt x="1380" y="3603"/>
                    <a:pt x="1396" y="3467"/>
                  </a:cubicBezTo>
                  <a:cubicBezTo>
                    <a:pt x="1400" y="3431"/>
                    <a:pt x="1395" y="3367"/>
                    <a:pt x="1381" y="3275"/>
                  </a:cubicBezTo>
                  <a:cubicBezTo>
                    <a:pt x="1368" y="3182"/>
                    <a:pt x="1369" y="3127"/>
                    <a:pt x="1384" y="3107"/>
                  </a:cubicBezTo>
                  <a:cubicBezTo>
                    <a:pt x="1400" y="3056"/>
                    <a:pt x="1445" y="2993"/>
                    <a:pt x="1516" y="2923"/>
                  </a:cubicBezTo>
                  <a:cubicBezTo>
                    <a:pt x="1589" y="2853"/>
                    <a:pt x="1633" y="2808"/>
                    <a:pt x="1649" y="2788"/>
                  </a:cubicBezTo>
                  <a:cubicBezTo>
                    <a:pt x="1725" y="2685"/>
                    <a:pt x="1810" y="2516"/>
                    <a:pt x="1904" y="2281"/>
                  </a:cubicBezTo>
                  <a:cubicBezTo>
                    <a:pt x="1998" y="2047"/>
                    <a:pt x="2053" y="1853"/>
                    <a:pt x="2069" y="1701"/>
                  </a:cubicBezTo>
                  <a:cubicBezTo>
                    <a:pt x="2073" y="1670"/>
                    <a:pt x="2066" y="1617"/>
                    <a:pt x="2051" y="1548"/>
                  </a:cubicBezTo>
                  <a:cubicBezTo>
                    <a:pt x="2035" y="1478"/>
                    <a:pt x="2031" y="1426"/>
                    <a:pt x="2039" y="1390"/>
                  </a:cubicBezTo>
                  <a:cubicBezTo>
                    <a:pt x="2046" y="1358"/>
                    <a:pt x="2065" y="1321"/>
                    <a:pt x="2093" y="1281"/>
                  </a:cubicBezTo>
                  <a:cubicBezTo>
                    <a:pt x="2120" y="1241"/>
                    <a:pt x="2158" y="1195"/>
                    <a:pt x="2201" y="1143"/>
                  </a:cubicBezTo>
                  <a:cubicBezTo>
                    <a:pt x="2245" y="1092"/>
                    <a:pt x="2280" y="1050"/>
                    <a:pt x="2304" y="1017"/>
                  </a:cubicBezTo>
                  <a:cubicBezTo>
                    <a:pt x="2335" y="970"/>
                    <a:pt x="2369" y="908"/>
                    <a:pt x="2403" y="833"/>
                  </a:cubicBezTo>
                  <a:cubicBezTo>
                    <a:pt x="2436" y="758"/>
                    <a:pt x="2468" y="690"/>
                    <a:pt x="2493" y="623"/>
                  </a:cubicBezTo>
                  <a:cubicBezTo>
                    <a:pt x="2519" y="557"/>
                    <a:pt x="2550" y="486"/>
                    <a:pt x="2589" y="407"/>
                  </a:cubicBezTo>
                  <a:cubicBezTo>
                    <a:pt x="2626" y="328"/>
                    <a:pt x="2666" y="266"/>
                    <a:pt x="2706" y="215"/>
                  </a:cubicBezTo>
                  <a:cubicBezTo>
                    <a:pt x="2746" y="165"/>
                    <a:pt x="2800" y="117"/>
                    <a:pt x="2865" y="73"/>
                  </a:cubicBezTo>
                  <a:cubicBezTo>
                    <a:pt x="2930" y="30"/>
                    <a:pt x="3003" y="6"/>
                    <a:pt x="3081" y="3"/>
                  </a:cubicBezTo>
                  <a:cubicBezTo>
                    <a:pt x="3160" y="1"/>
                    <a:pt x="3254" y="12"/>
                    <a:pt x="3366" y="36"/>
                  </a:cubicBezTo>
                  <a:lnTo>
                    <a:pt x="3360" y="53"/>
                  </a:lnTo>
                  <a:cubicBezTo>
                    <a:pt x="3511" y="17"/>
                    <a:pt x="3614" y="0"/>
                    <a:pt x="3666" y="0"/>
                  </a:cubicBezTo>
                  <a:lnTo>
                    <a:pt x="8237" y="0"/>
                  </a:lnTo>
                  <a:cubicBezTo>
                    <a:pt x="8533" y="0"/>
                    <a:pt x="8760" y="112"/>
                    <a:pt x="8922" y="336"/>
                  </a:cubicBezTo>
                  <a:cubicBezTo>
                    <a:pt x="9081" y="561"/>
                    <a:pt x="9118" y="821"/>
                    <a:pt x="9030" y="1116"/>
                  </a:cubicBezTo>
                  <a:lnTo>
                    <a:pt x="7384" y="6558"/>
                  </a:lnTo>
                  <a:cubicBezTo>
                    <a:pt x="7240" y="7035"/>
                    <a:pt x="7098" y="7341"/>
                    <a:pt x="6954" y="7481"/>
                  </a:cubicBezTo>
                  <a:cubicBezTo>
                    <a:pt x="6812" y="7618"/>
                    <a:pt x="6555" y="7688"/>
                    <a:pt x="6183" y="7688"/>
                  </a:cubicBezTo>
                  <a:lnTo>
                    <a:pt x="963" y="7688"/>
                  </a:lnTo>
                  <a:cubicBezTo>
                    <a:pt x="854" y="7688"/>
                    <a:pt x="778" y="7718"/>
                    <a:pt x="734" y="7778"/>
                  </a:cubicBezTo>
                  <a:cubicBezTo>
                    <a:pt x="690" y="7843"/>
                    <a:pt x="689" y="7928"/>
                    <a:pt x="728" y="8036"/>
                  </a:cubicBezTo>
                  <a:cubicBezTo>
                    <a:pt x="824" y="8316"/>
                    <a:pt x="1111" y="8456"/>
                    <a:pt x="1593" y="8456"/>
                  </a:cubicBezTo>
                  <a:lnTo>
                    <a:pt x="7137" y="8456"/>
                  </a:lnTo>
                  <a:cubicBezTo>
                    <a:pt x="7253" y="8456"/>
                    <a:pt x="7365" y="8425"/>
                    <a:pt x="7473" y="8362"/>
                  </a:cubicBezTo>
                  <a:cubicBezTo>
                    <a:pt x="7582" y="8300"/>
                    <a:pt x="7650" y="8217"/>
                    <a:pt x="7683" y="8113"/>
                  </a:cubicBezTo>
                  <a:lnTo>
                    <a:pt x="9484" y="2186"/>
                  </a:lnTo>
                  <a:cubicBezTo>
                    <a:pt x="9512" y="2097"/>
                    <a:pt x="9522" y="1983"/>
                    <a:pt x="9514" y="1843"/>
                  </a:cubicBezTo>
                  <a:cubicBezTo>
                    <a:pt x="9667" y="1905"/>
                    <a:pt x="9785" y="1990"/>
                    <a:pt x="9869" y="2102"/>
                  </a:cubicBezTo>
                  <a:close/>
                  <a:moveTo>
                    <a:pt x="2982" y="3652"/>
                  </a:moveTo>
                  <a:cubicBezTo>
                    <a:pt x="2965" y="3703"/>
                    <a:pt x="2969" y="3750"/>
                    <a:pt x="2994" y="3787"/>
                  </a:cubicBezTo>
                  <a:cubicBezTo>
                    <a:pt x="3018" y="3825"/>
                    <a:pt x="3059" y="3843"/>
                    <a:pt x="3114" y="3843"/>
                  </a:cubicBezTo>
                  <a:lnTo>
                    <a:pt x="6765" y="3843"/>
                  </a:lnTo>
                  <a:cubicBezTo>
                    <a:pt x="6817" y="3843"/>
                    <a:pt x="6869" y="3825"/>
                    <a:pt x="6918" y="3787"/>
                  </a:cubicBezTo>
                  <a:cubicBezTo>
                    <a:pt x="6968" y="3750"/>
                    <a:pt x="7002" y="3703"/>
                    <a:pt x="7017" y="3652"/>
                  </a:cubicBezTo>
                  <a:lnTo>
                    <a:pt x="7143" y="3268"/>
                  </a:lnTo>
                  <a:cubicBezTo>
                    <a:pt x="7159" y="3217"/>
                    <a:pt x="7155" y="3171"/>
                    <a:pt x="7130" y="3133"/>
                  </a:cubicBezTo>
                  <a:cubicBezTo>
                    <a:pt x="7107" y="3096"/>
                    <a:pt x="7065" y="3077"/>
                    <a:pt x="7010" y="3077"/>
                  </a:cubicBezTo>
                  <a:lnTo>
                    <a:pt x="3359" y="3077"/>
                  </a:lnTo>
                  <a:cubicBezTo>
                    <a:pt x="3308" y="3077"/>
                    <a:pt x="3255" y="3096"/>
                    <a:pt x="3207" y="3133"/>
                  </a:cubicBezTo>
                  <a:cubicBezTo>
                    <a:pt x="3157" y="3171"/>
                    <a:pt x="3123" y="3217"/>
                    <a:pt x="3108" y="3268"/>
                  </a:cubicBezTo>
                  <a:lnTo>
                    <a:pt x="2982" y="3652"/>
                  </a:lnTo>
                  <a:close/>
                  <a:moveTo>
                    <a:pt x="3479" y="2113"/>
                  </a:moveTo>
                  <a:cubicBezTo>
                    <a:pt x="3463" y="2165"/>
                    <a:pt x="3467" y="2211"/>
                    <a:pt x="3492" y="2248"/>
                  </a:cubicBezTo>
                  <a:cubicBezTo>
                    <a:pt x="3515" y="2286"/>
                    <a:pt x="3557" y="2305"/>
                    <a:pt x="3612" y="2305"/>
                  </a:cubicBezTo>
                  <a:lnTo>
                    <a:pt x="7263" y="2305"/>
                  </a:lnTo>
                  <a:cubicBezTo>
                    <a:pt x="7314" y="2305"/>
                    <a:pt x="7367" y="2286"/>
                    <a:pt x="7415" y="2248"/>
                  </a:cubicBezTo>
                  <a:cubicBezTo>
                    <a:pt x="7465" y="2211"/>
                    <a:pt x="7499" y="2165"/>
                    <a:pt x="7514" y="2113"/>
                  </a:cubicBezTo>
                  <a:lnTo>
                    <a:pt x="7640" y="1730"/>
                  </a:lnTo>
                  <a:cubicBezTo>
                    <a:pt x="7657" y="1678"/>
                    <a:pt x="7653" y="1632"/>
                    <a:pt x="7628" y="1595"/>
                  </a:cubicBezTo>
                  <a:cubicBezTo>
                    <a:pt x="7604" y="1557"/>
                    <a:pt x="7563" y="1538"/>
                    <a:pt x="7508" y="1538"/>
                  </a:cubicBezTo>
                  <a:lnTo>
                    <a:pt x="3858" y="1538"/>
                  </a:lnTo>
                  <a:cubicBezTo>
                    <a:pt x="3807" y="1538"/>
                    <a:pt x="3754" y="1557"/>
                    <a:pt x="3705" y="1595"/>
                  </a:cubicBezTo>
                  <a:cubicBezTo>
                    <a:pt x="3655" y="1632"/>
                    <a:pt x="3622" y="1678"/>
                    <a:pt x="3607" y="1730"/>
                  </a:cubicBezTo>
                  <a:lnTo>
                    <a:pt x="3479" y="21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138"/>
            <p:cNvSpPr/>
            <p:nvPr/>
          </p:nvSpPr>
          <p:spPr bwMode="auto">
            <a:xfrm>
              <a:off x="3278188" y="1358895"/>
              <a:ext cx="76200" cy="69859"/>
            </a:xfrm>
            <a:custGeom>
              <a:avLst/>
              <a:gdLst>
                <a:gd name="T0" fmla="*/ 9978 w 10065"/>
                <a:gd name="T1" fmla="*/ 2876 h 9225"/>
                <a:gd name="T2" fmla="*/ 7865 w 10065"/>
                <a:gd name="T3" fmla="*/ 8963 h 9225"/>
                <a:gd name="T4" fmla="*/ 1589 w 10065"/>
                <a:gd name="T5" fmla="*/ 9225 h 9225"/>
                <a:gd name="T6" fmla="*/ 100 w 10065"/>
                <a:gd name="T7" fmla="*/ 8113 h 9225"/>
                <a:gd name="T8" fmla="*/ 105 w 10065"/>
                <a:gd name="T9" fmla="*/ 7190 h 9225"/>
                <a:gd name="T10" fmla="*/ 111 w 10065"/>
                <a:gd name="T11" fmla="*/ 6838 h 9225"/>
                <a:gd name="T12" fmla="*/ 141 w 10065"/>
                <a:gd name="T13" fmla="*/ 6595 h 9225"/>
                <a:gd name="T14" fmla="*/ 339 w 10065"/>
                <a:gd name="T15" fmla="*/ 6312 h 9225"/>
                <a:gd name="T16" fmla="*/ 789 w 10065"/>
                <a:gd name="T17" fmla="*/ 5212 h 9225"/>
                <a:gd name="T18" fmla="*/ 789 w 10065"/>
                <a:gd name="T19" fmla="*/ 4865 h 9225"/>
                <a:gd name="T20" fmla="*/ 994 w 10065"/>
                <a:gd name="T21" fmla="*/ 4560 h 9225"/>
                <a:gd name="T22" fmla="*/ 1396 w 10065"/>
                <a:gd name="T23" fmla="*/ 3467 h 9225"/>
                <a:gd name="T24" fmla="*/ 1384 w 10065"/>
                <a:gd name="T25" fmla="*/ 3107 h 9225"/>
                <a:gd name="T26" fmla="*/ 1649 w 10065"/>
                <a:gd name="T27" fmla="*/ 2788 h 9225"/>
                <a:gd name="T28" fmla="*/ 2069 w 10065"/>
                <a:gd name="T29" fmla="*/ 1701 h 9225"/>
                <a:gd name="T30" fmla="*/ 2039 w 10065"/>
                <a:gd name="T31" fmla="*/ 1390 h 9225"/>
                <a:gd name="T32" fmla="*/ 2201 w 10065"/>
                <a:gd name="T33" fmla="*/ 1143 h 9225"/>
                <a:gd name="T34" fmla="*/ 2403 w 10065"/>
                <a:gd name="T35" fmla="*/ 833 h 9225"/>
                <a:gd name="T36" fmla="*/ 2589 w 10065"/>
                <a:gd name="T37" fmla="*/ 407 h 9225"/>
                <a:gd name="T38" fmla="*/ 2865 w 10065"/>
                <a:gd name="T39" fmla="*/ 73 h 9225"/>
                <a:gd name="T40" fmla="*/ 3366 w 10065"/>
                <a:gd name="T41" fmla="*/ 36 h 9225"/>
                <a:gd name="T42" fmla="*/ 3666 w 10065"/>
                <a:gd name="T43" fmla="*/ 0 h 9225"/>
                <a:gd name="T44" fmla="*/ 8922 w 10065"/>
                <a:gd name="T45" fmla="*/ 336 h 9225"/>
                <a:gd name="T46" fmla="*/ 7384 w 10065"/>
                <a:gd name="T47" fmla="*/ 6558 h 9225"/>
                <a:gd name="T48" fmla="*/ 6183 w 10065"/>
                <a:gd name="T49" fmla="*/ 7688 h 9225"/>
                <a:gd name="T50" fmla="*/ 734 w 10065"/>
                <a:gd name="T51" fmla="*/ 7778 h 9225"/>
                <a:gd name="T52" fmla="*/ 1593 w 10065"/>
                <a:gd name="T53" fmla="*/ 8456 h 9225"/>
                <a:gd name="T54" fmla="*/ 7473 w 10065"/>
                <a:gd name="T55" fmla="*/ 8362 h 9225"/>
                <a:gd name="T56" fmla="*/ 9484 w 10065"/>
                <a:gd name="T57" fmla="*/ 2186 h 9225"/>
                <a:gd name="T58" fmla="*/ 9869 w 10065"/>
                <a:gd name="T59" fmla="*/ 2102 h 9225"/>
                <a:gd name="T60" fmla="*/ 2994 w 10065"/>
                <a:gd name="T61" fmla="*/ 3787 h 9225"/>
                <a:gd name="T62" fmla="*/ 6765 w 10065"/>
                <a:gd name="T63" fmla="*/ 3843 h 9225"/>
                <a:gd name="T64" fmla="*/ 7017 w 10065"/>
                <a:gd name="T65" fmla="*/ 3652 h 9225"/>
                <a:gd name="T66" fmla="*/ 7130 w 10065"/>
                <a:gd name="T67" fmla="*/ 3133 h 9225"/>
                <a:gd name="T68" fmla="*/ 3359 w 10065"/>
                <a:gd name="T69" fmla="*/ 3077 h 9225"/>
                <a:gd name="T70" fmla="*/ 3108 w 10065"/>
                <a:gd name="T71" fmla="*/ 3268 h 9225"/>
                <a:gd name="T72" fmla="*/ 3479 w 10065"/>
                <a:gd name="T73" fmla="*/ 2113 h 9225"/>
                <a:gd name="T74" fmla="*/ 3612 w 10065"/>
                <a:gd name="T75" fmla="*/ 2305 h 9225"/>
                <a:gd name="T76" fmla="*/ 7415 w 10065"/>
                <a:gd name="T77" fmla="*/ 2248 h 9225"/>
                <a:gd name="T78" fmla="*/ 7640 w 10065"/>
                <a:gd name="T79" fmla="*/ 1730 h 9225"/>
                <a:gd name="T80" fmla="*/ 7508 w 10065"/>
                <a:gd name="T81" fmla="*/ 1538 h 9225"/>
                <a:gd name="T82" fmla="*/ 3705 w 10065"/>
                <a:gd name="T83" fmla="*/ 1595 h 9225"/>
                <a:gd name="T84" fmla="*/ 3479 w 10065"/>
                <a:gd name="T85" fmla="*/ 2113 h 9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065" h="9225">
                  <a:moveTo>
                    <a:pt x="9869" y="2102"/>
                  </a:moveTo>
                  <a:cubicBezTo>
                    <a:pt x="10029" y="2331"/>
                    <a:pt x="10065" y="2588"/>
                    <a:pt x="9978" y="2876"/>
                  </a:cubicBezTo>
                  <a:lnTo>
                    <a:pt x="8325" y="8318"/>
                  </a:lnTo>
                  <a:cubicBezTo>
                    <a:pt x="8249" y="8575"/>
                    <a:pt x="8095" y="8790"/>
                    <a:pt x="7865" y="8963"/>
                  </a:cubicBezTo>
                  <a:cubicBezTo>
                    <a:pt x="7637" y="9137"/>
                    <a:pt x="7392" y="9225"/>
                    <a:pt x="7130" y="9225"/>
                  </a:cubicBezTo>
                  <a:lnTo>
                    <a:pt x="1589" y="9225"/>
                  </a:lnTo>
                  <a:cubicBezTo>
                    <a:pt x="1280" y="9225"/>
                    <a:pt x="984" y="9117"/>
                    <a:pt x="698" y="8903"/>
                  </a:cubicBezTo>
                  <a:cubicBezTo>
                    <a:pt x="411" y="8688"/>
                    <a:pt x="213" y="8426"/>
                    <a:pt x="100" y="8113"/>
                  </a:cubicBezTo>
                  <a:cubicBezTo>
                    <a:pt x="4" y="7846"/>
                    <a:pt x="0" y="7591"/>
                    <a:pt x="88" y="7351"/>
                  </a:cubicBezTo>
                  <a:cubicBezTo>
                    <a:pt x="88" y="7335"/>
                    <a:pt x="94" y="7281"/>
                    <a:pt x="105" y="7190"/>
                  </a:cubicBezTo>
                  <a:cubicBezTo>
                    <a:pt x="118" y="7097"/>
                    <a:pt x="125" y="7024"/>
                    <a:pt x="129" y="6967"/>
                  </a:cubicBezTo>
                  <a:cubicBezTo>
                    <a:pt x="133" y="6936"/>
                    <a:pt x="126" y="6892"/>
                    <a:pt x="111" y="6838"/>
                  </a:cubicBezTo>
                  <a:cubicBezTo>
                    <a:pt x="95" y="6785"/>
                    <a:pt x="90" y="6745"/>
                    <a:pt x="94" y="6721"/>
                  </a:cubicBezTo>
                  <a:cubicBezTo>
                    <a:pt x="101" y="6677"/>
                    <a:pt x="118" y="6635"/>
                    <a:pt x="141" y="6595"/>
                  </a:cubicBezTo>
                  <a:cubicBezTo>
                    <a:pt x="165" y="6555"/>
                    <a:pt x="198" y="6507"/>
                    <a:pt x="240" y="6453"/>
                  </a:cubicBezTo>
                  <a:cubicBezTo>
                    <a:pt x="282" y="6400"/>
                    <a:pt x="315" y="6352"/>
                    <a:pt x="339" y="6312"/>
                  </a:cubicBezTo>
                  <a:cubicBezTo>
                    <a:pt x="432" y="6161"/>
                    <a:pt x="521" y="5977"/>
                    <a:pt x="609" y="5762"/>
                  </a:cubicBezTo>
                  <a:cubicBezTo>
                    <a:pt x="697" y="5547"/>
                    <a:pt x="757" y="5365"/>
                    <a:pt x="789" y="5212"/>
                  </a:cubicBezTo>
                  <a:cubicBezTo>
                    <a:pt x="802" y="5172"/>
                    <a:pt x="802" y="5112"/>
                    <a:pt x="791" y="5032"/>
                  </a:cubicBezTo>
                  <a:cubicBezTo>
                    <a:pt x="781" y="4952"/>
                    <a:pt x="780" y="4896"/>
                    <a:pt x="789" y="4865"/>
                  </a:cubicBezTo>
                  <a:cubicBezTo>
                    <a:pt x="802" y="4821"/>
                    <a:pt x="834" y="4765"/>
                    <a:pt x="891" y="4697"/>
                  </a:cubicBezTo>
                  <a:cubicBezTo>
                    <a:pt x="947" y="4628"/>
                    <a:pt x="981" y="4583"/>
                    <a:pt x="994" y="4560"/>
                  </a:cubicBezTo>
                  <a:cubicBezTo>
                    <a:pt x="1079" y="4416"/>
                    <a:pt x="1161" y="4231"/>
                    <a:pt x="1246" y="4007"/>
                  </a:cubicBezTo>
                  <a:cubicBezTo>
                    <a:pt x="1331" y="3783"/>
                    <a:pt x="1380" y="3603"/>
                    <a:pt x="1396" y="3467"/>
                  </a:cubicBezTo>
                  <a:cubicBezTo>
                    <a:pt x="1400" y="3431"/>
                    <a:pt x="1395" y="3367"/>
                    <a:pt x="1381" y="3275"/>
                  </a:cubicBezTo>
                  <a:cubicBezTo>
                    <a:pt x="1368" y="3182"/>
                    <a:pt x="1369" y="3127"/>
                    <a:pt x="1384" y="3107"/>
                  </a:cubicBezTo>
                  <a:cubicBezTo>
                    <a:pt x="1400" y="3056"/>
                    <a:pt x="1445" y="2993"/>
                    <a:pt x="1516" y="2923"/>
                  </a:cubicBezTo>
                  <a:cubicBezTo>
                    <a:pt x="1589" y="2853"/>
                    <a:pt x="1633" y="2808"/>
                    <a:pt x="1649" y="2788"/>
                  </a:cubicBezTo>
                  <a:cubicBezTo>
                    <a:pt x="1725" y="2685"/>
                    <a:pt x="1810" y="2516"/>
                    <a:pt x="1904" y="2281"/>
                  </a:cubicBezTo>
                  <a:cubicBezTo>
                    <a:pt x="1998" y="2047"/>
                    <a:pt x="2053" y="1853"/>
                    <a:pt x="2069" y="1701"/>
                  </a:cubicBezTo>
                  <a:cubicBezTo>
                    <a:pt x="2073" y="1670"/>
                    <a:pt x="2066" y="1617"/>
                    <a:pt x="2051" y="1548"/>
                  </a:cubicBezTo>
                  <a:cubicBezTo>
                    <a:pt x="2035" y="1478"/>
                    <a:pt x="2031" y="1426"/>
                    <a:pt x="2039" y="1390"/>
                  </a:cubicBezTo>
                  <a:cubicBezTo>
                    <a:pt x="2046" y="1358"/>
                    <a:pt x="2065" y="1321"/>
                    <a:pt x="2093" y="1281"/>
                  </a:cubicBezTo>
                  <a:cubicBezTo>
                    <a:pt x="2120" y="1241"/>
                    <a:pt x="2158" y="1195"/>
                    <a:pt x="2201" y="1143"/>
                  </a:cubicBezTo>
                  <a:cubicBezTo>
                    <a:pt x="2245" y="1092"/>
                    <a:pt x="2280" y="1050"/>
                    <a:pt x="2304" y="1017"/>
                  </a:cubicBezTo>
                  <a:cubicBezTo>
                    <a:pt x="2335" y="970"/>
                    <a:pt x="2369" y="908"/>
                    <a:pt x="2403" y="833"/>
                  </a:cubicBezTo>
                  <a:cubicBezTo>
                    <a:pt x="2436" y="758"/>
                    <a:pt x="2468" y="690"/>
                    <a:pt x="2493" y="623"/>
                  </a:cubicBezTo>
                  <a:cubicBezTo>
                    <a:pt x="2519" y="557"/>
                    <a:pt x="2550" y="486"/>
                    <a:pt x="2589" y="407"/>
                  </a:cubicBezTo>
                  <a:cubicBezTo>
                    <a:pt x="2626" y="328"/>
                    <a:pt x="2666" y="266"/>
                    <a:pt x="2706" y="215"/>
                  </a:cubicBezTo>
                  <a:cubicBezTo>
                    <a:pt x="2746" y="165"/>
                    <a:pt x="2800" y="117"/>
                    <a:pt x="2865" y="73"/>
                  </a:cubicBezTo>
                  <a:cubicBezTo>
                    <a:pt x="2930" y="30"/>
                    <a:pt x="3003" y="6"/>
                    <a:pt x="3081" y="3"/>
                  </a:cubicBezTo>
                  <a:cubicBezTo>
                    <a:pt x="3160" y="1"/>
                    <a:pt x="3254" y="12"/>
                    <a:pt x="3366" y="36"/>
                  </a:cubicBezTo>
                  <a:lnTo>
                    <a:pt x="3360" y="53"/>
                  </a:lnTo>
                  <a:cubicBezTo>
                    <a:pt x="3511" y="17"/>
                    <a:pt x="3614" y="0"/>
                    <a:pt x="3666" y="0"/>
                  </a:cubicBezTo>
                  <a:lnTo>
                    <a:pt x="8237" y="0"/>
                  </a:lnTo>
                  <a:cubicBezTo>
                    <a:pt x="8533" y="0"/>
                    <a:pt x="8760" y="112"/>
                    <a:pt x="8922" y="336"/>
                  </a:cubicBezTo>
                  <a:cubicBezTo>
                    <a:pt x="9081" y="561"/>
                    <a:pt x="9118" y="821"/>
                    <a:pt x="9030" y="1116"/>
                  </a:cubicBezTo>
                  <a:lnTo>
                    <a:pt x="7384" y="6558"/>
                  </a:lnTo>
                  <a:cubicBezTo>
                    <a:pt x="7240" y="7035"/>
                    <a:pt x="7098" y="7341"/>
                    <a:pt x="6954" y="7481"/>
                  </a:cubicBezTo>
                  <a:cubicBezTo>
                    <a:pt x="6812" y="7618"/>
                    <a:pt x="6555" y="7688"/>
                    <a:pt x="6183" y="7688"/>
                  </a:cubicBezTo>
                  <a:lnTo>
                    <a:pt x="963" y="7688"/>
                  </a:lnTo>
                  <a:cubicBezTo>
                    <a:pt x="854" y="7688"/>
                    <a:pt x="778" y="7718"/>
                    <a:pt x="734" y="7778"/>
                  </a:cubicBezTo>
                  <a:cubicBezTo>
                    <a:pt x="690" y="7843"/>
                    <a:pt x="689" y="7928"/>
                    <a:pt x="728" y="8036"/>
                  </a:cubicBezTo>
                  <a:cubicBezTo>
                    <a:pt x="824" y="8316"/>
                    <a:pt x="1111" y="8456"/>
                    <a:pt x="1593" y="8456"/>
                  </a:cubicBezTo>
                  <a:lnTo>
                    <a:pt x="7137" y="8456"/>
                  </a:lnTo>
                  <a:cubicBezTo>
                    <a:pt x="7253" y="8456"/>
                    <a:pt x="7365" y="8425"/>
                    <a:pt x="7473" y="8362"/>
                  </a:cubicBezTo>
                  <a:cubicBezTo>
                    <a:pt x="7582" y="8300"/>
                    <a:pt x="7650" y="8217"/>
                    <a:pt x="7683" y="8113"/>
                  </a:cubicBezTo>
                  <a:lnTo>
                    <a:pt x="9484" y="2186"/>
                  </a:lnTo>
                  <a:cubicBezTo>
                    <a:pt x="9512" y="2097"/>
                    <a:pt x="9522" y="1983"/>
                    <a:pt x="9514" y="1843"/>
                  </a:cubicBezTo>
                  <a:cubicBezTo>
                    <a:pt x="9667" y="1905"/>
                    <a:pt x="9785" y="1990"/>
                    <a:pt x="9869" y="2102"/>
                  </a:cubicBezTo>
                  <a:close/>
                  <a:moveTo>
                    <a:pt x="2982" y="3652"/>
                  </a:moveTo>
                  <a:cubicBezTo>
                    <a:pt x="2965" y="3703"/>
                    <a:pt x="2969" y="3750"/>
                    <a:pt x="2994" y="3787"/>
                  </a:cubicBezTo>
                  <a:cubicBezTo>
                    <a:pt x="3018" y="3825"/>
                    <a:pt x="3059" y="3843"/>
                    <a:pt x="3114" y="3843"/>
                  </a:cubicBezTo>
                  <a:lnTo>
                    <a:pt x="6765" y="3843"/>
                  </a:lnTo>
                  <a:cubicBezTo>
                    <a:pt x="6817" y="3843"/>
                    <a:pt x="6869" y="3825"/>
                    <a:pt x="6918" y="3787"/>
                  </a:cubicBezTo>
                  <a:cubicBezTo>
                    <a:pt x="6968" y="3750"/>
                    <a:pt x="7002" y="3703"/>
                    <a:pt x="7017" y="3652"/>
                  </a:cubicBezTo>
                  <a:lnTo>
                    <a:pt x="7143" y="3268"/>
                  </a:lnTo>
                  <a:cubicBezTo>
                    <a:pt x="7159" y="3217"/>
                    <a:pt x="7155" y="3171"/>
                    <a:pt x="7130" y="3133"/>
                  </a:cubicBezTo>
                  <a:cubicBezTo>
                    <a:pt x="7107" y="3096"/>
                    <a:pt x="7065" y="3077"/>
                    <a:pt x="7010" y="3077"/>
                  </a:cubicBezTo>
                  <a:lnTo>
                    <a:pt x="3359" y="3077"/>
                  </a:lnTo>
                  <a:cubicBezTo>
                    <a:pt x="3308" y="3077"/>
                    <a:pt x="3255" y="3096"/>
                    <a:pt x="3207" y="3133"/>
                  </a:cubicBezTo>
                  <a:cubicBezTo>
                    <a:pt x="3157" y="3171"/>
                    <a:pt x="3123" y="3217"/>
                    <a:pt x="3108" y="3268"/>
                  </a:cubicBezTo>
                  <a:lnTo>
                    <a:pt x="2982" y="3652"/>
                  </a:lnTo>
                  <a:close/>
                  <a:moveTo>
                    <a:pt x="3479" y="2113"/>
                  </a:moveTo>
                  <a:cubicBezTo>
                    <a:pt x="3463" y="2165"/>
                    <a:pt x="3467" y="2211"/>
                    <a:pt x="3492" y="2248"/>
                  </a:cubicBezTo>
                  <a:cubicBezTo>
                    <a:pt x="3515" y="2286"/>
                    <a:pt x="3557" y="2305"/>
                    <a:pt x="3612" y="2305"/>
                  </a:cubicBezTo>
                  <a:lnTo>
                    <a:pt x="7263" y="2305"/>
                  </a:lnTo>
                  <a:cubicBezTo>
                    <a:pt x="7314" y="2305"/>
                    <a:pt x="7367" y="2286"/>
                    <a:pt x="7415" y="2248"/>
                  </a:cubicBezTo>
                  <a:cubicBezTo>
                    <a:pt x="7465" y="2211"/>
                    <a:pt x="7499" y="2165"/>
                    <a:pt x="7514" y="2113"/>
                  </a:cubicBezTo>
                  <a:lnTo>
                    <a:pt x="7640" y="1730"/>
                  </a:lnTo>
                  <a:cubicBezTo>
                    <a:pt x="7657" y="1678"/>
                    <a:pt x="7653" y="1632"/>
                    <a:pt x="7628" y="1595"/>
                  </a:cubicBezTo>
                  <a:cubicBezTo>
                    <a:pt x="7604" y="1557"/>
                    <a:pt x="7563" y="1538"/>
                    <a:pt x="7508" y="1538"/>
                  </a:cubicBezTo>
                  <a:lnTo>
                    <a:pt x="3858" y="1538"/>
                  </a:lnTo>
                  <a:cubicBezTo>
                    <a:pt x="3807" y="1538"/>
                    <a:pt x="3754" y="1557"/>
                    <a:pt x="3705" y="1595"/>
                  </a:cubicBezTo>
                  <a:cubicBezTo>
                    <a:pt x="3655" y="1632"/>
                    <a:pt x="3622" y="1678"/>
                    <a:pt x="3607" y="1730"/>
                  </a:cubicBezTo>
                  <a:lnTo>
                    <a:pt x="3479" y="21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139"/>
            <p:cNvSpPr>
              <a:spLocks noEditPoints="1"/>
            </p:cNvSpPr>
            <p:nvPr/>
          </p:nvSpPr>
          <p:spPr bwMode="auto">
            <a:xfrm>
              <a:off x="3302000" y="1606151"/>
              <a:ext cx="28575" cy="26197"/>
            </a:xfrm>
            <a:custGeom>
              <a:avLst/>
              <a:gdLst>
                <a:gd name="T0" fmla="*/ 9978 w 10065"/>
                <a:gd name="T1" fmla="*/ 2876 h 9225"/>
                <a:gd name="T2" fmla="*/ 7865 w 10065"/>
                <a:gd name="T3" fmla="*/ 8963 h 9225"/>
                <a:gd name="T4" fmla="*/ 1589 w 10065"/>
                <a:gd name="T5" fmla="*/ 9225 h 9225"/>
                <a:gd name="T6" fmla="*/ 100 w 10065"/>
                <a:gd name="T7" fmla="*/ 8113 h 9225"/>
                <a:gd name="T8" fmla="*/ 105 w 10065"/>
                <a:gd name="T9" fmla="*/ 7190 h 9225"/>
                <a:gd name="T10" fmla="*/ 111 w 10065"/>
                <a:gd name="T11" fmla="*/ 6838 h 9225"/>
                <a:gd name="T12" fmla="*/ 141 w 10065"/>
                <a:gd name="T13" fmla="*/ 6595 h 9225"/>
                <a:gd name="T14" fmla="*/ 339 w 10065"/>
                <a:gd name="T15" fmla="*/ 6312 h 9225"/>
                <a:gd name="T16" fmla="*/ 789 w 10065"/>
                <a:gd name="T17" fmla="*/ 5212 h 9225"/>
                <a:gd name="T18" fmla="*/ 789 w 10065"/>
                <a:gd name="T19" fmla="*/ 4865 h 9225"/>
                <a:gd name="T20" fmla="*/ 994 w 10065"/>
                <a:gd name="T21" fmla="*/ 4560 h 9225"/>
                <a:gd name="T22" fmla="*/ 1396 w 10065"/>
                <a:gd name="T23" fmla="*/ 3467 h 9225"/>
                <a:gd name="T24" fmla="*/ 1384 w 10065"/>
                <a:gd name="T25" fmla="*/ 3107 h 9225"/>
                <a:gd name="T26" fmla="*/ 1649 w 10065"/>
                <a:gd name="T27" fmla="*/ 2788 h 9225"/>
                <a:gd name="T28" fmla="*/ 2069 w 10065"/>
                <a:gd name="T29" fmla="*/ 1701 h 9225"/>
                <a:gd name="T30" fmla="*/ 2039 w 10065"/>
                <a:gd name="T31" fmla="*/ 1390 h 9225"/>
                <a:gd name="T32" fmla="*/ 2201 w 10065"/>
                <a:gd name="T33" fmla="*/ 1143 h 9225"/>
                <a:gd name="T34" fmla="*/ 2403 w 10065"/>
                <a:gd name="T35" fmla="*/ 833 h 9225"/>
                <a:gd name="T36" fmla="*/ 2589 w 10065"/>
                <a:gd name="T37" fmla="*/ 407 h 9225"/>
                <a:gd name="T38" fmla="*/ 2865 w 10065"/>
                <a:gd name="T39" fmla="*/ 73 h 9225"/>
                <a:gd name="T40" fmla="*/ 3366 w 10065"/>
                <a:gd name="T41" fmla="*/ 36 h 9225"/>
                <a:gd name="T42" fmla="*/ 3666 w 10065"/>
                <a:gd name="T43" fmla="*/ 0 h 9225"/>
                <a:gd name="T44" fmla="*/ 8922 w 10065"/>
                <a:gd name="T45" fmla="*/ 336 h 9225"/>
                <a:gd name="T46" fmla="*/ 7384 w 10065"/>
                <a:gd name="T47" fmla="*/ 6558 h 9225"/>
                <a:gd name="T48" fmla="*/ 6183 w 10065"/>
                <a:gd name="T49" fmla="*/ 7688 h 9225"/>
                <a:gd name="T50" fmla="*/ 734 w 10065"/>
                <a:gd name="T51" fmla="*/ 7778 h 9225"/>
                <a:gd name="T52" fmla="*/ 1593 w 10065"/>
                <a:gd name="T53" fmla="*/ 8456 h 9225"/>
                <a:gd name="T54" fmla="*/ 7473 w 10065"/>
                <a:gd name="T55" fmla="*/ 8362 h 9225"/>
                <a:gd name="T56" fmla="*/ 9484 w 10065"/>
                <a:gd name="T57" fmla="*/ 2186 h 9225"/>
                <a:gd name="T58" fmla="*/ 9869 w 10065"/>
                <a:gd name="T59" fmla="*/ 2102 h 9225"/>
                <a:gd name="T60" fmla="*/ 2994 w 10065"/>
                <a:gd name="T61" fmla="*/ 3787 h 9225"/>
                <a:gd name="T62" fmla="*/ 6765 w 10065"/>
                <a:gd name="T63" fmla="*/ 3843 h 9225"/>
                <a:gd name="T64" fmla="*/ 7017 w 10065"/>
                <a:gd name="T65" fmla="*/ 3652 h 9225"/>
                <a:gd name="T66" fmla="*/ 7130 w 10065"/>
                <a:gd name="T67" fmla="*/ 3133 h 9225"/>
                <a:gd name="T68" fmla="*/ 3359 w 10065"/>
                <a:gd name="T69" fmla="*/ 3077 h 9225"/>
                <a:gd name="T70" fmla="*/ 3108 w 10065"/>
                <a:gd name="T71" fmla="*/ 3268 h 9225"/>
                <a:gd name="T72" fmla="*/ 3479 w 10065"/>
                <a:gd name="T73" fmla="*/ 2113 h 9225"/>
                <a:gd name="T74" fmla="*/ 3612 w 10065"/>
                <a:gd name="T75" fmla="*/ 2305 h 9225"/>
                <a:gd name="T76" fmla="*/ 7415 w 10065"/>
                <a:gd name="T77" fmla="*/ 2248 h 9225"/>
                <a:gd name="T78" fmla="*/ 7640 w 10065"/>
                <a:gd name="T79" fmla="*/ 1730 h 9225"/>
                <a:gd name="T80" fmla="*/ 7508 w 10065"/>
                <a:gd name="T81" fmla="*/ 1538 h 9225"/>
                <a:gd name="T82" fmla="*/ 3705 w 10065"/>
                <a:gd name="T83" fmla="*/ 1595 h 9225"/>
                <a:gd name="T84" fmla="*/ 3479 w 10065"/>
                <a:gd name="T85" fmla="*/ 2113 h 9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065" h="9225">
                  <a:moveTo>
                    <a:pt x="9869" y="2102"/>
                  </a:moveTo>
                  <a:cubicBezTo>
                    <a:pt x="10029" y="2331"/>
                    <a:pt x="10065" y="2588"/>
                    <a:pt x="9978" y="2876"/>
                  </a:cubicBezTo>
                  <a:lnTo>
                    <a:pt x="8325" y="8318"/>
                  </a:lnTo>
                  <a:cubicBezTo>
                    <a:pt x="8249" y="8575"/>
                    <a:pt x="8095" y="8790"/>
                    <a:pt x="7865" y="8963"/>
                  </a:cubicBezTo>
                  <a:cubicBezTo>
                    <a:pt x="7637" y="9137"/>
                    <a:pt x="7392" y="9225"/>
                    <a:pt x="7130" y="9225"/>
                  </a:cubicBezTo>
                  <a:lnTo>
                    <a:pt x="1589" y="9225"/>
                  </a:lnTo>
                  <a:cubicBezTo>
                    <a:pt x="1280" y="9225"/>
                    <a:pt x="984" y="9117"/>
                    <a:pt x="698" y="8903"/>
                  </a:cubicBezTo>
                  <a:cubicBezTo>
                    <a:pt x="411" y="8688"/>
                    <a:pt x="213" y="8426"/>
                    <a:pt x="100" y="8113"/>
                  </a:cubicBezTo>
                  <a:cubicBezTo>
                    <a:pt x="4" y="7846"/>
                    <a:pt x="0" y="7591"/>
                    <a:pt x="88" y="7351"/>
                  </a:cubicBezTo>
                  <a:cubicBezTo>
                    <a:pt x="88" y="7335"/>
                    <a:pt x="94" y="7281"/>
                    <a:pt x="105" y="7190"/>
                  </a:cubicBezTo>
                  <a:cubicBezTo>
                    <a:pt x="118" y="7097"/>
                    <a:pt x="125" y="7024"/>
                    <a:pt x="129" y="6967"/>
                  </a:cubicBezTo>
                  <a:cubicBezTo>
                    <a:pt x="133" y="6936"/>
                    <a:pt x="126" y="6892"/>
                    <a:pt x="111" y="6838"/>
                  </a:cubicBezTo>
                  <a:cubicBezTo>
                    <a:pt x="95" y="6785"/>
                    <a:pt x="90" y="6745"/>
                    <a:pt x="94" y="6721"/>
                  </a:cubicBezTo>
                  <a:cubicBezTo>
                    <a:pt x="101" y="6677"/>
                    <a:pt x="118" y="6635"/>
                    <a:pt x="141" y="6595"/>
                  </a:cubicBezTo>
                  <a:cubicBezTo>
                    <a:pt x="165" y="6555"/>
                    <a:pt x="198" y="6507"/>
                    <a:pt x="240" y="6453"/>
                  </a:cubicBezTo>
                  <a:cubicBezTo>
                    <a:pt x="282" y="6400"/>
                    <a:pt x="315" y="6352"/>
                    <a:pt x="339" y="6312"/>
                  </a:cubicBezTo>
                  <a:cubicBezTo>
                    <a:pt x="432" y="6161"/>
                    <a:pt x="521" y="5977"/>
                    <a:pt x="609" y="5762"/>
                  </a:cubicBezTo>
                  <a:cubicBezTo>
                    <a:pt x="697" y="5547"/>
                    <a:pt x="757" y="5365"/>
                    <a:pt x="789" y="5212"/>
                  </a:cubicBezTo>
                  <a:cubicBezTo>
                    <a:pt x="802" y="5172"/>
                    <a:pt x="802" y="5112"/>
                    <a:pt x="791" y="5032"/>
                  </a:cubicBezTo>
                  <a:cubicBezTo>
                    <a:pt x="781" y="4952"/>
                    <a:pt x="780" y="4896"/>
                    <a:pt x="789" y="4865"/>
                  </a:cubicBezTo>
                  <a:cubicBezTo>
                    <a:pt x="802" y="4821"/>
                    <a:pt x="834" y="4765"/>
                    <a:pt x="891" y="4697"/>
                  </a:cubicBezTo>
                  <a:cubicBezTo>
                    <a:pt x="947" y="4628"/>
                    <a:pt x="981" y="4583"/>
                    <a:pt x="994" y="4560"/>
                  </a:cubicBezTo>
                  <a:cubicBezTo>
                    <a:pt x="1079" y="4416"/>
                    <a:pt x="1161" y="4231"/>
                    <a:pt x="1246" y="4007"/>
                  </a:cubicBezTo>
                  <a:cubicBezTo>
                    <a:pt x="1331" y="3783"/>
                    <a:pt x="1380" y="3603"/>
                    <a:pt x="1396" y="3467"/>
                  </a:cubicBezTo>
                  <a:cubicBezTo>
                    <a:pt x="1400" y="3431"/>
                    <a:pt x="1395" y="3367"/>
                    <a:pt x="1381" y="3275"/>
                  </a:cubicBezTo>
                  <a:cubicBezTo>
                    <a:pt x="1368" y="3182"/>
                    <a:pt x="1369" y="3127"/>
                    <a:pt x="1384" y="3107"/>
                  </a:cubicBezTo>
                  <a:cubicBezTo>
                    <a:pt x="1400" y="3056"/>
                    <a:pt x="1445" y="2993"/>
                    <a:pt x="1516" y="2923"/>
                  </a:cubicBezTo>
                  <a:cubicBezTo>
                    <a:pt x="1589" y="2853"/>
                    <a:pt x="1633" y="2808"/>
                    <a:pt x="1649" y="2788"/>
                  </a:cubicBezTo>
                  <a:cubicBezTo>
                    <a:pt x="1725" y="2685"/>
                    <a:pt x="1810" y="2516"/>
                    <a:pt x="1904" y="2281"/>
                  </a:cubicBezTo>
                  <a:cubicBezTo>
                    <a:pt x="1998" y="2047"/>
                    <a:pt x="2053" y="1853"/>
                    <a:pt x="2069" y="1701"/>
                  </a:cubicBezTo>
                  <a:cubicBezTo>
                    <a:pt x="2073" y="1670"/>
                    <a:pt x="2066" y="1617"/>
                    <a:pt x="2051" y="1548"/>
                  </a:cubicBezTo>
                  <a:cubicBezTo>
                    <a:pt x="2035" y="1478"/>
                    <a:pt x="2031" y="1426"/>
                    <a:pt x="2039" y="1390"/>
                  </a:cubicBezTo>
                  <a:cubicBezTo>
                    <a:pt x="2046" y="1358"/>
                    <a:pt x="2065" y="1321"/>
                    <a:pt x="2093" y="1281"/>
                  </a:cubicBezTo>
                  <a:cubicBezTo>
                    <a:pt x="2120" y="1241"/>
                    <a:pt x="2158" y="1195"/>
                    <a:pt x="2201" y="1143"/>
                  </a:cubicBezTo>
                  <a:cubicBezTo>
                    <a:pt x="2245" y="1092"/>
                    <a:pt x="2280" y="1050"/>
                    <a:pt x="2304" y="1017"/>
                  </a:cubicBezTo>
                  <a:cubicBezTo>
                    <a:pt x="2335" y="970"/>
                    <a:pt x="2369" y="908"/>
                    <a:pt x="2403" y="833"/>
                  </a:cubicBezTo>
                  <a:cubicBezTo>
                    <a:pt x="2436" y="758"/>
                    <a:pt x="2468" y="690"/>
                    <a:pt x="2493" y="623"/>
                  </a:cubicBezTo>
                  <a:cubicBezTo>
                    <a:pt x="2519" y="557"/>
                    <a:pt x="2550" y="486"/>
                    <a:pt x="2589" y="407"/>
                  </a:cubicBezTo>
                  <a:cubicBezTo>
                    <a:pt x="2626" y="328"/>
                    <a:pt x="2666" y="266"/>
                    <a:pt x="2706" y="215"/>
                  </a:cubicBezTo>
                  <a:cubicBezTo>
                    <a:pt x="2746" y="165"/>
                    <a:pt x="2800" y="117"/>
                    <a:pt x="2865" y="73"/>
                  </a:cubicBezTo>
                  <a:cubicBezTo>
                    <a:pt x="2930" y="30"/>
                    <a:pt x="3003" y="6"/>
                    <a:pt x="3081" y="3"/>
                  </a:cubicBezTo>
                  <a:cubicBezTo>
                    <a:pt x="3160" y="1"/>
                    <a:pt x="3254" y="12"/>
                    <a:pt x="3366" y="36"/>
                  </a:cubicBezTo>
                  <a:lnTo>
                    <a:pt x="3360" y="53"/>
                  </a:lnTo>
                  <a:cubicBezTo>
                    <a:pt x="3511" y="17"/>
                    <a:pt x="3614" y="0"/>
                    <a:pt x="3666" y="0"/>
                  </a:cubicBezTo>
                  <a:lnTo>
                    <a:pt x="8237" y="0"/>
                  </a:lnTo>
                  <a:cubicBezTo>
                    <a:pt x="8533" y="0"/>
                    <a:pt x="8760" y="112"/>
                    <a:pt x="8922" y="336"/>
                  </a:cubicBezTo>
                  <a:cubicBezTo>
                    <a:pt x="9081" y="561"/>
                    <a:pt x="9118" y="821"/>
                    <a:pt x="9030" y="1116"/>
                  </a:cubicBezTo>
                  <a:lnTo>
                    <a:pt x="7384" y="6558"/>
                  </a:lnTo>
                  <a:cubicBezTo>
                    <a:pt x="7240" y="7035"/>
                    <a:pt x="7098" y="7341"/>
                    <a:pt x="6954" y="7481"/>
                  </a:cubicBezTo>
                  <a:cubicBezTo>
                    <a:pt x="6812" y="7618"/>
                    <a:pt x="6555" y="7688"/>
                    <a:pt x="6183" y="7688"/>
                  </a:cubicBezTo>
                  <a:lnTo>
                    <a:pt x="963" y="7688"/>
                  </a:lnTo>
                  <a:cubicBezTo>
                    <a:pt x="854" y="7688"/>
                    <a:pt x="778" y="7718"/>
                    <a:pt x="734" y="7778"/>
                  </a:cubicBezTo>
                  <a:cubicBezTo>
                    <a:pt x="690" y="7843"/>
                    <a:pt x="689" y="7928"/>
                    <a:pt x="728" y="8036"/>
                  </a:cubicBezTo>
                  <a:cubicBezTo>
                    <a:pt x="824" y="8316"/>
                    <a:pt x="1111" y="8456"/>
                    <a:pt x="1593" y="8456"/>
                  </a:cubicBezTo>
                  <a:lnTo>
                    <a:pt x="7137" y="8456"/>
                  </a:lnTo>
                  <a:cubicBezTo>
                    <a:pt x="7253" y="8456"/>
                    <a:pt x="7365" y="8425"/>
                    <a:pt x="7473" y="8362"/>
                  </a:cubicBezTo>
                  <a:cubicBezTo>
                    <a:pt x="7582" y="8300"/>
                    <a:pt x="7650" y="8217"/>
                    <a:pt x="7683" y="8113"/>
                  </a:cubicBezTo>
                  <a:lnTo>
                    <a:pt x="9484" y="2186"/>
                  </a:lnTo>
                  <a:cubicBezTo>
                    <a:pt x="9512" y="2097"/>
                    <a:pt x="9522" y="1983"/>
                    <a:pt x="9514" y="1843"/>
                  </a:cubicBezTo>
                  <a:cubicBezTo>
                    <a:pt x="9667" y="1905"/>
                    <a:pt x="9785" y="1990"/>
                    <a:pt x="9869" y="2102"/>
                  </a:cubicBezTo>
                  <a:close/>
                  <a:moveTo>
                    <a:pt x="2982" y="3652"/>
                  </a:moveTo>
                  <a:cubicBezTo>
                    <a:pt x="2965" y="3703"/>
                    <a:pt x="2969" y="3750"/>
                    <a:pt x="2994" y="3787"/>
                  </a:cubicBezTo>
                  <a:cubicBezTo>
                    <a:pt x="3018" y="3825"/>
                    <a:pt x="3059" y="3843"/>
                    <a:pt x="3114" y="3843"/>
                  </a:cubicBezTo>
                  <a:lnTo>
                    <a:pt x="6765" y="3843"/>
                  </a:lnTo>
                  <a:cubicBezTo>
                    <a:pt x="6817" y="3843"/>
                    <a:pt x="6869" y="3825"/>
                    <a:pt x="6918" y="3787"/>
                  </a:cubicBezTo>
                  <a:cubicBezTo>
                    <a:pt x="6968" y="3750"/>
                    <a:pt x="7002" y="3703"/>
                    <a:pt x="7017" y="3652"/>
                  </a:cubicBezTo>
                  <a:lnTo>
                    <a:pt x="7143" y="3268"/>
                  </a:lnTo>
                  <a:cubicBezTo>
                    <a:pt x="7159" y="3217"/>
                    <a:pt x="7155" y="3171"/>
                    <a:pt x="7130" y="3133"/>
                  </a:cubicBezTo>
                  <a:cubicBezTo>
                    <a:pt x="7107" y="3096"/>
                    <a:pt x="7065" y="3077"/>
                    <a:pt x="7010" y="3077"/>
                  </a:cubicBezTo>
                  <a:lnTo>
                    <a:pt x="3359" y="3077"/>
                  </a:lnTo>
                  <a:cubicBezTo>
                    <a:pt x="3308" y="3077"/>
                    <a:pt x="3255" y="3096"/>
                    <a:pt x="3207" y="3133"/>
                  </a:cubicBezTo>
                  <a:cubicBezTo>
                    <a:pt x="3157" y="3171"/>
                    <a:pt x="3123" y="3217"/>
                    <a:pt x="3108" y="3268"/>
                  </a:cubicBezTo>
                  <a:lnTo>
                    <a:pt x="2982" y="3652"/>
                  </a:lnTo>
                  <a:close/>
                  <a:moveTo>
                    <a:pt x="3479" y="2113"/>
                  </a:moveTo>
                  <a:cubicBezTo>
                    <a:pt x="3463" y="2165"/>
                    <a:pt x="3467" y="2211"/>
                    <a:pt x="3492" y="2248"/>
                  </a:cubicBezTo>
                  <a:cubicBezTo>
                    <a:pt x="3515" y="2286"/>
                    <a:pt x="3557" y="2305"/>
                    <a:pt x="3612" y="2305"/>
                  </a:cubicBezTo>
                  <a:lnTo>
                    <a:pt x="7263" y="2305"/>
                  </a:lnTo>
                  <a:cubicBezTo>
                    <a:pt x="7314" y="2305"/>
                    <a:pt x="7367" y="2286"/>
                    <a:pt x="7415" y="2248"/>
                  </a:cubicBezTo>
                  <a:cubicBezTo>
                    <a:pt x="7465" y="2211"/>
                    <a:pt x="7499" y="2165"/>
                    <a:pt x="7514" y="2113"/>
                  </a:cubicBezTo>
                  <a:lnTo>
                    <a:pt x="7640" y="1730"/>
                  </a:lnTo>
                  <a:cubicBezTo>
                    <a:pt x="7657" y="1678"/>
                    <a:pt x="7653" y="1632"/>
                    <a:pt x="7628" y="1595"/>
                  </a:cubicBezTo>
                  <a:cubicBezTo>
                    <a:pt x="7604" y="1557"/>
                    <a:pt x="7563" y="1538"/>
                    <a:pt x="7508" y="1538"/>
                  </a:cubicBezTo>
                  <a:lnTo>
                    <a:pt x="3858" y="1538"/>
                  </a:lnTo>
                  <a:cubicBezTo>
                    <a:pt x="3807" y="1538"/>
                    <a:pt x="3754" y="1557"/>
                    <a:pt x="3705" y="1595"/>
                  </a:cubicBezTo>
                  <a:cubicBezTo>
                    <a:pt x="3655" y="1632"/>
                    <a:pt x="3622" y="1678"/>
                    <a:pt x="3607" y="1730"/>
                  </a:cubicBezTo>
                  <a:lnTo>
                    <a:pt x="3479" y="21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7" name="文本框 56"/>
          <p:cNvSpPr txBox="1"/>
          <p:nvPr/>
        </p:nvSpPr>
        <p:spPr>
          <a:xfrm>
            <a:off x="5462849" y="3968590"/>
            <a:ext cx="1820955" cy="276999"/>
          </a:xfrm>
          <a:prstGeom prst="rect">
            <a:avLst/>
          </a:prstGeom>
          <a:noFill/>
        </p:spPr>
        <p:txBody>
          <a:bodyPr wrap="square" rtlCol="0">
            <a:spAutoFit/>
          </a:bodyPr>
          <a:lstStyle/>
          <a:p>
            <a:pPr algn="dist"/>
            <a:r>
              <a:rPr lang="en-US" altLang="zh-CN" sz="1200" dirty="0">
                <a:solidFill>
                  <a:schemeClr val="bg1"/>
                </a:solidFill>
                <a:latin typeface="思源黑体 CN Heavy" panose="020B0A00000000000000" pitchFamily="34" charset="-122"/>
                <a:ea typeface="思源黑体 CN Heavy" panose="020B0A00000000000000" pitchFamily="34" charset="-122"/>
              </a:rPr>
              <a:t>Shirley</a:t>
            </a:r>
            <a:r>
              <a:rPr lang="zh-CN" altLang="en-US" sz="1200" dirty="0">
                <a:solidFill>
                  <a:schemeClr val="bg1"/>
                </a:solidFill>
                <a:latin typeface="思源黑体 CN Heavy" panose="020B0A00000000000000" pitchFamily="34" charset="-122"/>
                <a:ea typeface="思源黑体 CN Heavy" panose="020B0A00000000000000" pitchFamily="34" charset="-122"/>
              </a:rPr>
              <a:t> </a:t>
            </a:r>
            <a:r>
              <a:rPr lang="en-US" altLang="zh-CN" sz="1200" dirty="0">
                <a:solidFill>
                  <a:schemeClr val="bg1"/>
                </a:solidFill>
                <a:latin typeface="思源黑体 CN Heavy" panose="020B0A00000000000000" pitchFamily="34" charset="-122"/>
                <a:ea typeface="思源黑体 CN Heavy" panose="020B0A00000000000000" pitchFamily="34" charset="-122"/>
              </a:rPr>
              <a:t>Tong</a:t>
            </a:r>
            <a:r>
              <a:rPr lang="zh-CN" altLang="en-US" sz="1200" dirty="0">
                <a:solidFill>
                  <a:schemeClr val="bg1"/>
                </a:solidFill>
                <a:latin typeface="思源黑体 CN Heavy" panose="020B0A00000000000000" pitchFamily="34" charset="-122"/>
                <a:ea typeface="思源黑体 CN Heavy" panose="020B0A00000000000000" pitchFamily="34" charset="-122"/>
              </a:rPr>
              <a:t> </a:t>
            </a:r>
            <a:endParaRPr lang="en-US" altLang="zh-CN" sz="800" dirty="0">
              <a:solidFill>
                <a:schemeClr val="bg1"/>
              </a:solidFill>
              <a:latin typeface="思源黑体 CN Heavy" panose="020B0A00000000000000" pitchFamily="34" charset="-122"/>
              <a:ea typeface="思源黑体 CN Heavy" panose="020B0A00000000000000" pitchFamily="34" charset="-122"/>
            </a:endParaRPr>
          </a:p>
        </p:txBody>
      </p:sp>
      <p:sp>
        <p:nvSpPr>
          <p:cNvPr id="62" name="iconfont-10889-5203327"/>
          <p:cNvSpPr>
            <a:spLocks noChangeAspect="1"/>
          </p:cNvSpPr>
          <p:nvPr/>
        </p:nvSpPr>
        <p:spPr bwMode="auto">
          <a:xfrm>
            <a:off x="484186" y="3292929"/>
            <a:ext cx="304842" cy="243852"/>
          </a:xfrm>
          <a:custGeom>
            <a:avLst/>
            <a:gdLst>
              <a:gd name="T0" fmla="*/ 4635 w 11588"/>
              <a:gd name="T1" fmla="*/ 0 h 9270"/>
              <a:gd name="T2" fmla="*/ 5045 w 11588"/>
              <a:gd name="T3" fmla="*/ 171 h 9270"/>
              <a:gd name="T4" fmla="*/ 5215 w 11588"/>
              <a:gd name="T5" fmla="*/ 579 h 9270"/>
              <a:gd name="T6" fmla="*/ 5043 w 11588"/>
              <a:gd name="T7" fmla="*/ 991 h 9270"/>
              <a:gd name="T8" fmla="*/ 1978 w 11588"/>
              <a:gd name="T9" fmla="*/ 4055 h 9270"/>
              <a:gd name="T10" fmla="*/ 11008 w 11588"/>
              <a:gd name="T11" fmla="*/ 4055 h 9270"/>
              <a:gd name="T12" fmla="*/ 11418 w 11588"/>
              <a:gd name="T13" fmla="*/ 4226 h 9270"/>
              <a:gd name="T14" fmla="*/ 11588 w 11588"/>
              <a:gd name="T15" fmla="*/ 4634 h 9270"/>
              <a:gd name="T16" fmla="*/ 11418 w 11588"/>
              <a:gd name="T17" fmla="*/ 5044 h 9270"/>
              <a:gd name="T18" fmla="*/ 11008 w 11588"/>
              <a:gd name="T19" fmla="*/ 5213 h 9270"/>
              <a:gd name="T20" fmla="*/ 1978 w 11588"/>
              <a:gd name="T21" fmla="*/ 5213 h 9270"/>
              <a:gd name="T22" fmla="*/ 5043 w 11588"/>
              <a:gd name="T23" fmla="*/ 8277 h 9270"/>
              <a:gd name="T24" fmla="*/ 5215 w 11588"/>
              <a:gd name="T25" fmla="*/ 8689 h 9270"/>
              <a:gd name="T26" fmla="*/ 5045 w 11588"/>
              <a:gd name="T27" fmla="*/ 9099 h 9270"/>
              <a:gd name="T28" fmla="*/ 4635 w 11588"/>
              <a:gd name="T29" fmla="*/ 9270 h 9270"/>
              <a:gd name="T30" fmla="*/ 4223 w 11588"/>
              <a:gd name="T31" fmla="*/ 9103 h 9270"/>
              <a:gd name="T32" fmla="*/ 168 w 11588"/>
              <a:gd name="T33" fmla="*/ 5048 h 9270"/>
              <a:gd name="T34" fmla="*/ 0 w 11588"/>
              <a:gd name="T35" fmla="*/ 4636 h 9270"/>
              <a:gd name="T36" fmla="*/ 168 w 11588"/>
              <a:gd name="T37" fmla="*/ 4224 h 9270"/>
              <a:gd name="T38" fmla="*/ 4223 w 11588"/>
              <a:gd name="T39" fmla="*/ 169 h 9270"/>
              <a:gd name="T40" fmla="*/ 4635 w 11588"/>
              <a:gd name="T41" fmla="*/ 2 h 9270"/>
              <a:gd name="T42" fmla="*/ 4635 w 11588"/>
              <a:gd name="T43" fmla="*/ 0 h 9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588" h="9270">
                <a:moveTo>
                  <a:pt x="4635" y="0"/>
                </a:moveTo>
                <a:cubicBezTo>
                  <a:pt x="4795" y="0"/>
                  <a:pt x="4932" y="56"/>
                  <a:pt x="5045" y="171"/>
                </a:cubicBezTo>
                <a:cubicBezTo>
                  <a:pt x="5158" y="283"/>
                  <a:pt x="5215" y="420"/>
                  <a:pt x="5215" y="579"/>
                </a:cubicBezTo>
                <a:cubicBezTo>
                  <a:pt x="5215" y="743"/>
                  <a:pt x="5157" y="880"/>
                  <a:pt x="5043" y="991"/>
                </a:cubicBezTo>
                <a:lnTo>
                  <a:pt x="1978" y="4055"/>
                </a:lnTo>
                <a:lnTo>
                  <a:pt x="11008" y="4055"/>
                </a:lnTo>
                <a:cubicBezTo>
                  <a:pt x="11168" y="4055"/>
                  <a:pt x="11304" y="4111"/>
                  <a:pt x="11418" y="4226"/>
                </a:cubicBezTo>
                <a:cubicBezTo>
                  <a:pt x="11531" y="4338"/>
                  <a:pt x="11588" y="4475"/>
                  <a:pt x="11588" y="4634"/>
                </a:cubicBezTo>
                <a:cubicBezTo>
                  <a:pt x="11588" y="4795"/>
                  <a:pt x="11531" y="4932"/>
                  <a:pt x="11418" y="5044"/>
                </a:cubicBezTo>
                <a:cubicBezTo>
                  <a:pt x="11304" y="5157"/>
                  <a:pt x="11168" y="5213"/>
                  <a:pt x="11008" y="5213"/>
                </a:cubicBezTo>
                <a:lnTo>
                  <a:pt x="1978" y="5213"/>
                </a:lnTo>
                <a:lnTo>
                  <a:pt x="5043" y="8277"/>
                </a:lnTo>
                <a:cubicBezTo>
                  <a:pt x="5157" y="8390"/>
                  <a:pt x="5215" y="8527"/>
                  <a:pt x="5215" y="8689"/>
                </a:cubicBezTo>
                <a:cubicBezTo>
                  <a:pt x="5215" y="8850"/>
                  <a:pt x="5158" y="8987"/>
                  <a:pt x="5045" y="9099"/>
                </a:cubicBezTo>
                <a:cubicBezTo>
                  <a:pt x="4932" y="9214"/>
                  <a:pt x="4795" y="9270"/>
                  <a:pt x="4635" y="9270"/>
                </a:cubicBezTo>
                <a:cubicBezTo>
                  <a:pt x="4472" y="9270"/>
                  <a:pt x="4335" y="9214"/>
                  <a:pt x="4223" y="9103"/>
                </a:cubicBezTo>
                <a:lnTo>
                  <a:pt x="168" y="5048"/>
                </a:lnTo>
                <a:cubicBezTo>
                  <a:pt x="56" y="4930"/>
                  <a:pt x="0" y="4792"/>
                  <a:pt x="0" y="4636"/>
                </a:cubicBezTo>
                <a:cubicBezTo>
                  <a:pt x="0" y="4478"/>
                  <a:pt x="56" y="4341"/>
                  <a:pt x="168" y="4224"/>
                </a:cubicBezTo>
                <a:lnTo>
                  <a:pt x="4223" y="169"/>
                </a:lnTo>
                <a:cubicBezTo>
                  <a:pt x="4338" y="58"/>
                  <a:pt x="4475" y="2"/>
                  <a:pt x="4635" y="2"/>
                </a:cubicBezTo>
                <a:lnTo>
                  <a:pt x="4635" y="0"/>
                </a:lnTo>
                <a:close/>
              </a:path>
            </a:pathLst>
          </a:custGeom>
          <a:solidFill>
            <a:schemeClr val="bg1"/>
          </a:solidFill>
          <a:ln>
            <a:solidFill>
              <a:schemeClr val="bg1"/>
            </a:solidFill>
          </a:ln>
        </p:spPr>
        <p:txBody>
          <a:bodyPr/>
          <a:lstStyle/>
          <a:p>
            <a:endParaRPr lang="zh-CN" altLang="en-US"/>
          </a:p>
        </p:txBody>
      </p:sp>
      <p:sp>
        <p:nvSpPr>
          <p:cNvPr id="63" name="iconfont-10889-5203315"/>
          <p:cNvSpPr>
            <a:spLocks noChangeAspect="1"/>
          </p:cNvSpPr>
          <p:nvPr/>
        </p:nvSpPr>
        <p:spPr bwMode="auto">
          <a:xfrm>
            <a:off x="11262841" y="3321219"/>
            <a:ext cx="269477" cy="215562"/>
          </a:xfrm>
          <a:custGeom>
            <a:avLst/>
            <a:gdLst>
              <a:gd name="T0" fmla="*/ 6953 w 11588"/>
              <a:gd name="T1" fmla="*/ 2 h 9270"/>
              <a:gd name="T2" fmla="*/ 7365 w 11588"/>
              <a:gd name="T3" fmla="*/ 169 h 9270"/>
              <a:gd name="T4" fmla="*/ 11421 w 11588"/>
              <a:gd name="T5" fmla="*/ 4223 h 9270"/>
              <a:gd name="T6" fmla="*/ 11588 w 11588"/>
              <a:gd name="T7" fmla="*/ 4635 h 9270"/>
              <a:gd name="T8" fmla="*/ 11421 w 11588"/>
              <a:gd name="T9" fmla="*/ 5047 h 9270"/>
              <a:gd name="T10" fmla="*/ 7365 w 11588"/>
              <a:gd name="T11" fmla="*/ 9102 h 9270"/>
              <a:gd name="T12" fmla="*/ 6953 w 11588"/>
              <a:gd name="T13" fmla="*/ 9270 h 9270"/>
              <a:gd name="T14" fmla="*/ 6539 w 11588"/>
              <a:gd name="T15" fmla="*/ 9106 h 9270"/>
              <a:gd name="T16" fmla="*/ 6374 w 11588"/>
              <a:gd name="T17" fmla="*/ 8691 h 9270"/>
              <a:gd name="T18" fmla="*/ 6541 w 11588"/>
              <a:gd name="T19" fmla="*/ 8279 h 9270"/>
              <a:gd name="T20" fmla="*/ 9610 w 11588"/>
              <a:gd name="T21" fmla="*/ 5214 h 9270"/>
              <a:gd name="T22" fmla="*/ 580 w 11588"/>
              <a:gd name="T23" fmla="*/ 5214 h 9270"/>
              <a:gd name="T24" fmla="*/ 170 w 11588"/>
              <a:gd name="T25" fmla="*/ 5045 h 9270"/>
              <a:gd name="T26" fmla="*/ 0 w 11588"/>
              <a:gd name="T27" fmla="*/ 4635 h 9270"/>
              <a:gd name="T28" fmla="*/ 170 w 11588"/>
              <a:gd name="T29" fmla="*/ 4226 h 9270"/>
              <a:gd name="T30" fmla="*/ 580 w 11588"/>
              <a:gd name="T31" fmla="*/ 4056 h 9270"/>
              <a:gd name="T32" fmla="*/ 9610 w 11588"/>
              <a:gd name="T33" fmla="*/ 4056 h 9270"/>
              <a:gd name="T34" fmla="*/ 6541 w 11588"/>
              <a:gd name="T35" fmla="*/ 991 h 9270"/>
              <a:gd name="T36" fmla="*/ 6374 w 11588"/>
              <a:gd name="T37" fmla="*/ 579 h 9270"/>
              <a:gd name="T38" fmla="*/ 6539 w 11588"/>
              <a:gd name="T39" fmla="*/ 166 h 9270"/>
              <a:gd name="T40" fmla="*/ 6953 w 11588"/>
              <a:gd name="T41" fmla="*/ 0 h 9270"/>
              <a:gd name="T42" fmla="*/ 6953 w 11588"/>
              <a:gd name="T43" fmla="*/ 2 h 9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588" h="9270">
                <a:moveTo>
                  <a:pt x="6953" y="2"/>
                </a:moveTo>
                <a:cubicBezTo>
                  <a:pt x="7117" y="2"/>
                  <a:pt x="7253" y="57"/>
                  <a:pt x="7365" y="169"/>
                </a:cubicBezTo>
                <a:lnTo>
                  <a:pt x="11421" y="4223"/>
                </a:lnTo>
                <a:cubicBezTo>
                  <a:pt x="11532" y="4336"/>
                  <a:pt x="11588" y="4472"/>
                  <a:pt x="11588" y="4635"/>
                </a:cubicBezTo>
                <a:cubicBezTo>
                  <a:pt x="11588" y="4799"/>
                  <a:pt x="11532" y="4936"/>
                  <a:pt x="11421" y="5047"/>
                </a:cubicBezTo>
                <a:lnTo>
                  <a:pt x="7365" y="9102"/>
                </a:lnTo>
                <a:cubicBezTo>
                  <a:pt x="7253" y="9215"/>
                  <a:pt x="7117" y="9270"/>
                  <a:pt x="6953" y="9270"/>
                </a:cubicBezTo>
                <a:cubicBezTo>
                  <a:pt x="6787" y="9270"/>
                  <a:pt x="6649" y="9215"/>
                  <a:pt x="6539" y="9106"/>
                </a:cubicBezTo>
                <a:cubicBezTo>
                  <a:pt x="6429" y="8995"/>
                  <a:pt x="6374" y="8856"/>
                  <a:pt x="6374" y="8691"/>
                </a:cubicBezTo>
                <a:cubicBezTo>
                  <a:pt x="6374" y="8528"/>
                  <a:pt x="6430" y="8391"/>
                  <a:pt x="6541" y="8279"/>
                </a:cubicBezTo>
                <a:lnTo>
                  <a:pt x="9610" y="5214"/>
                </a:lnTo>
                <a:lnTo>
                  <a:pt x="580" y="5214"/>
                </a:lnTo>
                <a:cubicBezTo>
                  <a:pt x="420" y="5214"/>
                  <a:pt x="284" y="5158"/>
                  <a:pt x="170" y="5045"/>
                </a:cubicBezTo>
                <a:cubicBezTo>
                  <a:pt x="57" y="4931"/>
                  <a:pt x="0" y="4796"/>
                  <a:pt x="0" y="4635"/>
                </a:cubicBezTo>
                <a:cubicBezTo>
                  <a:pt x="0" y="4476"/>
                  <a:pt x="57" y="4339"/>
                  <a:pt x="170" y="4226"/>
                </a:cubicBezTo>
                <a:cubicBezTo>
                  <a:pt x="284" y="4112"/>
                  <a:pt x="420" y="4056"/>
                  <a:pt x="580" y="4056"/>
                </a:cubicBezTo>
                <a:lnTo>
                  <a:pt x="9610" y="4056"/>
                </a:lnTo>
                <a:lnTo>
                  <a:pt x="6541" y="991"/>
                </a:lnTo>
                <a:cubicBezTo>
                  <a:pt x="6430" y="880"/>
                  <a:pt x="6374" y="742"/>
                  <a:pt x="6374" y="579"/>
                </a:cubicBezTo>
                <a:cubicBezTo>
                  <a:pt x="6374" y="414"/>
                  <a:pt x="6429" y="275"/>
                  <a:pt x="6539" y="166"/>
                </a:cubicBezTo>
                <a:cubicBezTo>
                  <a:pt x="6649" y="55"/>
                  <a:pt x="6787" y="0"/>
                  <a:pt x="6953" y="0"/>
                </a:cubicBezTo>
                <a:lnTo>
                  <a:pt x="6953" y="2"/>
                </a:lnTo>
                <a:close/>
              </a:path>
            </a:pathLst>
          </a:custGeom>
          <a:solidFill>
            <a:schemeClr val="bg1"/>
          </a:solidFill>
          <a:ln>
            <a:solidFill>
              <a:schemeClr val="bg1"/>
            </a:solidFill>
          </a:ln>
        </p:spPr>
        <p:txBody>
          <a:bodyPr/>
          <a:lstStyle/>
          <a:p>
            <a:endParaRPr lang="zh-CN" altLang="en-US"/>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1"/>
          <p:cNvSpPr>
            <a:spLocks noChangeAspect="1"/>
          </p:cNvSpPr>
          <p:nvPr/>
        </p:nvSpPr>
        <p:spPr>
          <a:xfrm>
            <a:off x="0" y="0"/>
            <a:ext cx="12192000" cy="6858000"/>
          </a:xfrm>
          <a:prstGeom prst="rect">
            <a:avLst/>
          </a:prstGeom>
          <a:blipFill dpi="0" rotWithShape="1">
            <a:blip r:embed="rId1">
              <a:extLst>
                <a:ext uri="{BEBA8EAE-BF5A-486C-A8C5-ECC9F3942E4B}">
                  <a14:imgProps xmlns:a14="http://schemas.microsoft.com/office/drawing/2010/main">
                    <a14:imgLayer r:embed="rId2">
                      <a14:imgEffect>
                        <a14:saturation sat="0"/>
                      </a14:imgEffect>
                    </a14:imgLayer>
                  </a14:imgProps>
                </a:ext>
              </a:extLst>
            </a:blip>
            <a:srcRect/>
            <a:stretch>
              <a:fillRect t="-83335" b="-83332"/>
            </a:stretch>
          </a:blipFill>
          <a:ln w="12700" cap="flat" cmpd="sng" algn="ctr">
            <a:noFill/>
            <a:prstDash val="solid"/>
            <a:miter lim="800000"/>
          </a:ln>
          <a:effectLst/>
          <a:extLst>
            <a:ext uri="{91240B29-F687-4F45-9708-019B960494DF}">
              <a14:hiddenLine xmlns:a14="http://schemas.microsoft.com/office/drawing/2010/main" w="12700">
                <a:solidFill>
                  <a:schemeClr val="dk1"/>
                </a:solidFill>
                <a:prstDash val="solid"/>
                <a:miter lim="800000"/>
                <a:headEnd/>
                <a:tailEnd/>
              </a14:hiddenLine>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4" name="Google Shape;188;p31"/>
          <p:cNvSpPr/>
          <p:nvPr/>
        </p:nvSpPr>
        <p:spPr>
          <a:xfrm>
            <a:off x="0" y="0"/>
            <a:ext cx="12192000" cy="6858000"/>
          </a:xfrm>
          <a:prstGeom prst="rect">
            <a:avLst/>
          </a:prstGeom>
          <a:solidFill>
            <a:srgbClr val="505846">
              <a:alpha val="68000"/>
            </a:srgbClr>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 name="Google Shape;13;p3"/>
          <p:cNvSpPr/>
          <p:nvPr/>
        </p:nvSpPr>
        <p:spPr>
          <a:xfrm>
            <a:off x="3099485" y="1377720"/>
            <a:ext cx="5218800" cy="4564500"/>
          </a:xfrm>
          <a:prstGeom prst="rect">
            <a:avLst/>
          </a:prstGeom>
          <a:solidFill>
            <a:srgbClr val="5058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 name="Google Shape;14;p3"/>
          <p:cNvSpPr/>
          <p:nvPr/>
        </p:nvSpPr>
        <p:spPr>
          <a:xfrm>
            <a:off x="3510960" y="1040070"/>
            <a:ext cx="5218800" cy="4564500"/>
          </a:xfrm>
          <a:prstGeom prst="rect">
            <a:avLst/>
          </a:prstGeom>
          <a:solidFill>
            <a:srgbClr val="F6F5E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 name="Google Shape;15;p3"/>
          <p:cNvSpPr/>
          <p:nvPr/>
        </p:nvSpPr>
        <p:spPr>
          <a:xfrm>
            <a:off x="5750610" y="5436210"/>
            <a:ext cx="739500" cy="517500"/>
          </a:xfrm>
          <a:prstGeom prst="rect">
            <a:avLst/>
          </a:prstGeom>
          <a:solidFill>
            <a:srgbClr val="EC7C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9" name="组合 8"/>
          <p:cNvGrpSpPr/>
          <p:nvPr/>
        </p:nvGrpSpPr>
        <p:grpSpPr>
          <a:xfrm flipH="1">
            <a:off x="961759" y="1483680"/>
            <a:ext cx="90682" cy="1190451"/>
            <a:chOff x="508216" y="2820579"/>
            <a:chExt cx="196770" cy="2583143"/>
          </a:xfrm>
          <a:solidFill>
            <a:schemeClr val="bg1"/>
          </a:solidFill>
        </p:grpSpPr>
        <p:sp>
          <p:nvSpPr>
            <p:cNvPr id="10" name="椭圆 9"/>
            <p:cNvSpPr/>
            <p:nvPr/>
          </p:nvSpPr>
          <p:spPr>
            <a:xfrm>
              <a:off x="508217" y="2820579"/>
              <a:ext cx="196769" cy="19676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直接连接符 10"/>
            <p:cNvCxnSpPr/>
            <p:nvPr/>
          </p:nvCxnSpPr>
          <p:spPr>
            <a:xfrm>
              <a:off x="606601" y="3222594"/>
              <a:ext cx="0" cy="585926"/>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508216" y="4013766"/>
              <a:ext cx="196769" cy="19676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直接连接符 12"/>
            <p:cNvCxnSpPr/>
            <p:nvPr/>
          </p:nvCxnSpPr>
          <p:spPr>
            <a:xfrm>
              <a:off x="606600" y="4415781"/>
              <a:ext cx="0" cy="585926"/>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椭圆 13"/>
            <p:cNvSpPr/>
            <p:nvPr/>
          </p:nvSpPr>
          <p:spPr>
            <a:xfrm>
              <a:off x="508216" y="5206953"/>
              <a:ext cx="196769" cy="19676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文本框 15"/>
          <p:cNvSpPr txBox="1"/>
          <p:nvPr/>
        </p:nvSpPr>
        <p:spPr>
          <a:xfrm>
            <a:off x="3848708" y="1748973"/>
            <a:ext cx="4449056" cy="2554545"/>
          </a:xfrm>
          <a:prstGeom prst="rect">
            <a:avLst/>
          </a:prstGeom>
          <a:noFill/>
        </p:spPr>
        <p:txBody>
          <a:bodyPr wrap="square" rtlCol="0">
            <a:spAutoFit/>
          </a:bodyPr>
          <a:lstStyle/>
          <a:p>
            <a:pPr algn="ctr"/>
            <a:r>
              <a:rPr lang="en-US" altLang="zh-CN" sz="8000" u="sng" dirty="0">
                <a:solidFill>
                  <a:srgbClr val="505846"/>
                </a:solidFill>
                <a:latin typeface="思源黑体 CN Heavy" panose="020B0A00000000000000" pitchFamily="34" charset="-122"/>
                <a:ea typeface="思源黑体 CN Heavy" panose="020B0A00000000000000" pitchFamily="34" charset="-122"/>
              </a:rPr>
              <a:t>Part Four</a:t>
            </a:r>
            <a:endParaRPr lang="en-US" altLang="zh-CN" sz="8000" u="sng" dirty="0">
              <a:solidFill>
                <a:srgbClr val="505846"/>
              </a:solidFill>
              <a:latin typeface="思源黑体 CN Heavy" panose="020B0A00000000000000" pitchFamily="34" charset="-122"/>
              <a:ea typeface="思源黑体 CN Heavy" panose="020B0A00000000000000" pitchFamily="34" charset="-122"/>
            </a:endParaRPr>
          </a:p>
        </p:txBody>
      </p:sp>
      <p:sp>
        <p:nvSpPr>
          <p:cNvPr id="17" name="Google Shape;13;p2"/>
          <p:cNvSpPr/>
          <p:nvPr/>
        </p:nvSpPr>
        <p:spPr>
          <a:xfrm rot="12770">
            <a:off x="4087972" y="2124238"/>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EC7C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14;p2"/>
          <p:cNvSpPr/>
          <p:nvPr/>
        </p:nvSpPr>
        <p:spPr>
          <a:xfrm rot="12770">
            <a:off x="4461752" y="1899504"/>
            <a:ext cx="181893" cy="176004"/>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EC7C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Synergistically utilize technically sound portals with frictionless chains. Dramatically customize…"/>
          <p:cNvSpPr txBox="1"/>
          <p:nvPr/>
        </p:nvSpPr>
        <p:spPr>
          <a:xfrm>
            <a:off x="4293491" y="4372852"/>
            <a:ext cx="3653738" cy="568874"/>
          </a:xfrm>
          <a:prstGeom prst="rect">
            <a:avLst/>
          </a:prstGeom>
          <a:ln w="12700">
            <a:miter lim="400000"/>
          </a:ln>
        </p:spPr>
        <p:txBody>
          <a:bodyPr wrap="square" lIns="0" tIns="0" rIns="0" bIns="0">
            <a:spAutoFit/>
          </a:bodyPr>
          <a:lstStyle/>
          <a:p>
            <a:pPr algn="ctr" defTabSz="412750" hangingPunct="0">
              <a:lnSpc>
                <a:spcPct val="150000"/>
              </a:lnSpc>
              <a:defRPr sz="2000" b="0">
                <a:solidFill>
                  <a:srgbClr val="1C1F25"/>
                </a:solidFill>
                <a:latin typeface="Roboto Bold"/>
                <a:ea typeface="Roboto Bold"/>
                <a:cs typeface="Roboto Bold"/>
                <a:sym typeface="Roboto Bold"/>
              </a:defRPr>
            </a:pPr>
            <a:r>
              <a:rPr lang="en-US" altLang="zh-CN" sz="2800" b="1" kern="0" dirty="0">
                <a:latin typeface="Times New Roman" panose="02020603050405020304" pitchFamily="18" charset="0"/>
                <a:ea typeface="仓耳玄三M W05" panose="02020400000000000000" pitchFamily="18" charset="-122"/>
                <a:cs typeface="Times New Roman" panose="02020603050405020304" pitchFamily="18" charset="0"/>
                <a:sym typeface="Roboto Light"/>
              </a:rPr>
              <a:t>Possible</a:t>
            </a:r>
            <a:r>
              <a:rPr lang="zh-CN" altLang="en-US" sz="2800" b="1" kern="0" dirty="0">
                <a:latin typeface="Times New Roman" panose="02020603050405020304" pitchFamily="18" charset="0"/>
                <a:ea typeface="仓耳玄三M W05" panose="02020400000000000000" pitchFamily="18" charset="-122"/>
                <a:cs typeface="Times New Roman" panose="02020603050405020304" pitchFamily="18" charset="0"/>
                <a:sym typeface="Roboto Light"/>
              </a:rPr>
              <a:t> </a:t>
            </a:r>
            <a:r>
              <a:rPr lang="en-US" altLang="zh-CN" sz="2800" b="1" kern="0" dirty="0">
                <a:latin typeface="Times New Roman" panose="02020603050405020304" pitchFamily="18" charset="0"/>
                <a:ea typeface="仓耳玄三M W05" panose="02020400000000000000" pitchFamily="18" charset="-122"/>
                <a:cs typeface="Times New Roman" panose="02020603050405020304" pitchFamily="18" charset="0"/>
                <a:sym typeface="Roboto Light"/>
              </a:rPr>
              <a:t>version</a:t>
            </a:r>
            <a:endParaRPr lang="en-US" altLang="zh-CN" sz="2800" b="1" kern="0" dirty="0">
              <a:latin typeface="Times New Roman" panose="02020603050405020304" pitchFamily="18" charset="0"/>
              <a:ea typeface="仓耳玄三M W05" panose="02020400000000000000" pitchFamily="18" charset="-122"/>
              <a:cs typeface="Times New Roman" panose="02020603050405020304" pitchFamily="18" charset="0"/>
              <a:sym typeface="Roboto Light"/>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745"/>
        <p:cNvGrpSpPr/>
        <p:nvPr/>
      </p:nvGrpSpPr>
      <p:grpSpPr>
        <a:xfrm>
          <a:off x="0" y="0"/>
          <a:ext cx="0" cy="0"/>
          <a:chOff x="0" y="0"/>
          <a:chExt cx="0" cy="0"/>
        </a:xfrm>
      </p:grpSpPr>
      <p:sp>
        <p:nvSpPr>
          <p:cNvPr id="6" name="文本框 5"/>
          <p:cNvSpPr txBox="1"/>
          <p:nvPr/>
        </p:nvSpPr>
        <p:spPr>
          <a:xfrm>
            <a:off x="0" y="0"/>
            <a:ext cx="11986953" cy="5632311"/>
          </a:xfrm>
          <a:prstGeom prst="rect">
            <a:avLst/>
          </a:prstGeom>
          <a:noFill/>
        </p:spPr>
        <p:txBody>
          <a:bodyPr wrap="square">
            <a:spAutoFit/>
          </a:bodyPr>
          <a:lstStyle/>
          <a:p>
            <a:pPr algn="just"/>
            <a:r>
              <a:rPr lang="en-US" altLang="zh-CN" sz="2400" b="1" dirty="0">
                <a:latin typeface="Times New Roman" panose="02020603050405020304" pitchFamily="18" charset="0"/>
                <a:ea typeface="华文宋体" panose="02010600040101010101" pitchFamily="2" charset="-122"/>
              </a:rPr>
              <a:t>Dear friend, </a:t>
            </a:r>
            <a:endParaRPr lang="en-US" altLang="zh-CN" sz="2400" dirty="0">
              <a:latin typeface="Times New Roman" panose="02020603050405020304" pitchFamily="18" charset="0"/>
              <a:cs typeface="Times New Roman" panose="02020603050405020304" pitchFamily="18" charset="0"/>
            </a:endParaRPr>
          </a:p>
          <a:p>
            <a:pPr algn="just"/>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a:t>
            </a:r>
            <a:r>
              <a:rPr lang="en-GB" altLang="zh-CN" sz="2400" i="1" dirty="0">
                <a:latin typeface="Times New Roman" panose="02020603050405020304" pitchFamily="18" charset="0"/>
                <a:cs typeface="Times New Roman" panose="02020603050405020304" pitchFamily="18" charset="0"/>
              </a:rPr>
              <a:t>Hope this book </a:t>
            </a:r>
            <a:r>
              <a:rPr lang="en-GB" altLang="zh-CN" sz="2400" b="1" i="1" dirty="0">
                <a:latin typeface="Times New Roman" panose="02020603050405020304" pitchFamily="18" charset="0"/>
                <a:cs typeface="Times New Roman" panose="02020603050405020304" pitchFamily="18" charset="0"/>
              </a:rPr>
              <a:t>brings you warmth and light</a:t>
            </a:r>
            <a:r>
              <a:rPr lang="en-GB" altLang="zh-CN" sz="2400" i="1" dirty="0">
                <a:latin typeface="Times New Roman" panose="02020603050405020304" pitchFamily="18" charset="0"/>
                <a:cs typeface="Times New Roman" panose="02020603050405020304" pitchFamily="18" charset="0"/>
              </a:rPr>
              <a:t>.</a:t>
            </a:r>
            <a:r>
              <a:rPr lang="zh-CN" altLang="en-US" sz="2400" i="1" dirty="0">
                <a:latin typeface="Times New Roman" panose="02020603050405020304" pitchFamily="18" charset="0"/>
                <a:cs typeface="Times New Roman" panose="02020603050405020304" pitchFamily="18" charset="0"/>
              </a:rPr>
              <a:t> </a:t>
            </a:r>
            <a:r>
              <a:rPr lang="en-GB" altLang="zh-CN" sz="2400" dirty="0">
                <a:latin typeface="Times New Roman" panose="02020603050405020304" pitchFamily="18" charset="0"/>
                <a:cs typeface="Times New Roman" panose="02020603050405020304" pitchFamily="18" charset="0"/>
              </a:rPr>
              <a:t>As our school </a:t>
            </a:r>
            <a:r>
              <a:rPr lang="en-GB" altLang="zh-CN" sz="2400" i="1" u="sng" dirty="0">
                <a:latin typeface="Times New Roman" panose="02020603050405020304" pitchFamily="18" charset="0"/>
                <a:cs typeface="Times New Roman" panose="02020603050405020304" pitchFamily="18" charset="0"/>
              </a:rPr>
              <a:t>launches the campaign</a:t>
            </a:r>
            <a:r>
              <a:rPr lang="en-GB" altLang="zh-CN" sz="2400" dirty="0">
                <a:latin typeface="Times New Roman" panose="02020603050405020304" pitchFamily="18" charset="0"/>
                <a:cs typeface="Times New Roman" panose="02020603050405020304" pitchFamily="18" charset="0"/>
              </a:rPr>
              <a:t> “Gift a Book, Gift Hope,” I’m </a:t>
            </a:r>
            <a:r>
              <a:rPr lang="en-US" altLang="zh-CN" sz="2400" dirty="0">
                <a:latin typeface="Times New Roman" panose="02020603050405020304" pitchFamily="18" charset="0"/>
                <a:cs typeface="Times New Roman" panose="02020603050405020304" pitchFamily="18" charset="0"/>
              </a:rPr>
              <a:t>gifting</a:t>
            </a:r>
            <a:r>
              <a:rPr lang="en-GB" altLang="zh-CN" sz="2400" dirty="0">
                <a:latin typeface="Times New Roman" panose="02020603050405020304" pitchFamily="18" charset="0"/>
                <a:cs typeface="Times New Roman" panose="02020603050405020304" pitchFamily="18" charset="0"/>
              </a:rPr>
              <a:t> you </a:t>
            </a:r>
            <a:r>
              <a:rPr lang="en-GB" altLang="zh-CN" sz="2400" i="1" dirty="0">
                <a:latin typeface="Times New Roman" panose="02020603050405020304" pitchFamily="18" charset="0"/>
                <a:cs typeface="Times New Roman" panose="02020603050405020304" pitchFamily="18" charset="0"/>
              </a:rPr>
              <a:t>The Little Prince</a:t>
            </a:r>
            <a:r>
              <a:rPr lang="en-GB" altLang="zh-CN" sz="2400" dirty="0">
                <a:latin typeface="Times New Roman" panose="02020603050405020304" pitchFamily="18" charset="0"/>
                <a:cs typeface="Times New Roman" panose="02020603050405020304" pitchFamily="18" charset="0"/>
              </a:rPr>
              <a:t>—a tiny volume, yet a radiant star that shines with love, innocence, and the courage to see with the heart.</a:t>
            </a:r>
            <a:endParaRPr lang="en-GB" altLang="zh-CN" sz="2400" dirty="0">
              <a:latin typeface="Times New Roman" panose="02020603050405020304" pitchFamily="18" charset="0"/>
              <a:cs typeface="Times New Roman" panose="02020603050405020304" pitchFamily="18" charset="0"/>
            </a:endParaRPr>
          </a:p>
          <a:p>
            <a:pPr algn="just"/>
            <a:r>
              <a:rPr lang="zh-CN" altLang="en-US" sz="2400" i="1" dirty="0">
                <a:latin typeface="Times New Roman" panose="02020603050405020304" pitchFamily="18" charset="0"/>
                <a:cs typeface="Times New Roman" panose="02020603050405020304" pitchFamily="18" charset="0"/>
              </a:rPr>
              <a:t>     </a:t>
            </a:r>
            <a:r>
              <a:rPr lang="en-GB" altLang="zh-CN" sz="2400" b="1" i="1" dirty="0">
                <a:latin typeface="Calibri" panose="020F0502020204030204" pitchFamily="34" charset="0"/>
                <a:cs typeface="Calibri" panose="020F0502020204030204" pitchFamily="34" charset="0"/>
              </a:rPr>
              <a:t>Written</a:t>
            </a:r>
            <a:r>
              <a:rPr lang="zh-CN" altLang="en-US" sz="2400" b="1" i="1" dirty="0">
                <a:latin typeface="Calibri" panose="020F0502020204030204" pitchFamily="34" charset="0"/>
                <a:cs typeface="Calibri" panose="020F0502020204030204" pitchFamily="34" charset="0"/>
              </a:rPr>
              <a:t> </a:t>
            </a:r>
            <a:r>
              <a:rPr lang="en-GB" altLang="zh-CN" sz="2400" b="1" i="1" dirty="0">
                <a:latin typeface="Calibri" panose="020F0502020204030204" pitchFamily="34" charset="0"/>
                <a:cs typeface="Calibri" panose="020F0502020204030204" pitchFamily="34" charset="0"/>
              </a:rPr>
              <a:t>by Antoine de Saint-Exupéry, this profound philosophical allegory (/ˈ</a:t>
            </a:r>
            <a:r>
              <a:rPr lang="en-GB" altLang="zh-CN" sz="2400" b="1" i="1" dirty="0" err="1">
                <a:latin typeface="Calibri" panose="020F0502020204030204" pitchFamily="34" charset="0"/>
                <a:cs typeface="Calibri" panose="020F0502020204030204" pitchFamily="34" charset="0"/>
              </a:rPr>
              <a:t>æləɡɔːri</a:t>
            </a:r>
            <a:r>
              <a:rPr lang="en-GB" altLang="zh-CN" sz="2400" b="1" i="1" dirty="0">
                <a:latin typeface="Calibri" panose="020F0502020204030204" pitchFamily="34" charset="0"/>
                <a:cs typeface="Calibri" panose="020F0502020204030204" pitchFamily="34" charset="0"/>
              </a:rPr>
              <a:t>/) follows a young prince on his journey across planets in search of love and the meaning of life.</a:t>
            </a:r>
            <a:r>
              <a:rPr lang="zh-CN" altLang="en-US" sz="2400" b="1" i="1" dirty="0">
                <a:latin typeface="Calibri" panose="020F0502020204030204" pitchFamily="34" charset="0"/>
                <a:cs typeface="Calibri" panose="020F0502020204030204" pitchFamily="34" charset="0"/>
              </a:rPr>
              <a:t> </a:t>
            </a:r>
            <a:r>
              <a:rPr lang="en-GB" altLang="zh-CN" sz="2400" b="1" i="1" dirty="0">
                <a:latin typeface="Calibri" panose="020F0502020204030204" pitchFamily="34" charset="0"/>
                <a:cs typeface="Calibri" panose="020F0502020204030204" pitchFamily="34" charset="0"/>
              </a:rPr>
              <a:t>Among all the books I’ve read, this</a:t>
            </a:r>
            <a:r>
              <a:rPr lang="zh-CN" altLang="en-US" sz="2400" b="1" i="1" dirty="0">
                <a:latin typeface="Calibri" panose="020F0502020204030204" pitchFamily="34" charset="0"/>
                <a:cs typeface="Calibri" panose="020F0502020204030204" pitchFamily="34" charset="0"/>
              </a:rPr>
              <a:t> </a:t>
            </a:r>
            <a:r>
              <a:rPr lang="en-US" altLang="zh-CN" sz="2400" b="1" i="1" dirty="0">
                <a:latin typeface="Calibri" panose="020F0502020204030204" pitchFamily="34" charset="0"/>
                <a:cs typeface="Calibri" panose="020F0502020204030204" pitchFamily="34" charset="0"/>
              </a:rPr>
              <a:t>story</a:t>
            </a:r>
            <a:r>
              <a:rPr lang="zh-CN" altLang="en-US" sz="2400" b="1" i="1" dirty="0">
                <a:latin typeface="Calibri" panose="020F0502020204030204" pitchFamily="34" charset="0"/>
                <a:cs typeface="Calibri" panose="020F0502020204030204" pitchFamily="34" charset="0"/>
              </a:rPr>
              <a:t> </a:t>
            </a:r>
            <a:r>
              <a:rPr lang="en-GB" altLang="zh-CN" sz="2400" b="1" i="1" dirty="0">
                <a:latin typeface="Calibri" panose="020F0502020204030204" pitchFamily="34" charset="0"/>
                <a:cs typeface="Calibri" panose="020F0502020204030204" pitchFamily="34" charset="0"/>
              </a:rPr>
              <a:t>holds a special place in my heart</a:t>
            </a:r>
            <a:r>
              <a:rPr lang="en-US" altLang="zh-CN" sz="2400" b="1" i="1" dirty="0">
                <a:latin typeface="Calibri" panose="020F0502020204030204" pitchFamily="34" charset="0"/>
                <a:cs typeface="Calibri" panose="020F0502020204030204" pitchFamily="34" charset="0"/>
              </a:rPr>
              <a:t>.</a:t>
            </a:r>
            <a:r>
              <a:rPr lang="en-GB" altLang="zh-CN" sz="2400" dirty="0"/>
              <a:t> </a:t>
            </a:r>
            <a:r>
              <a:rPr lang="en-GB" altLang="zh-CN" sz="2400" dirty="0">
                <a:latin typeface="Calibri" panose="020F0502020204030204" pitchFamily="34" charset="0"/>
                <a:cs typeface="Calibri" panose="020F0502020204030204" pitchFamily="34" charset="0"/>
              </a:rPr>
              <a:t>More than a simple tale, </a:t>
            </a:r>
            <a:r>
              <a:rPr lang="en-GB" altLang="zh-CN" sz="2400" b="1" dirty="0">
                <a:latin typeface="Calibri" panose="020F0502020204030204" pitchFamily="34" charset="0"/>
                <a:cs typeface="Calibri" panose="020F0502020204030204" pitchFamily="34" charset="0"/>
              </a:rPr>
              <a:t>the book itself becomes</a:t>
            </a:r>
            <a:r>
              <a:rPr lang="en-GB" altLang="zh-CN" sz="2400" dirty="0">
                <a:latin typeface="Calibri" panose="020F0502020204030204" pitchFamily="34" charset="0"/>
                <a:cs typeface="Calibri" panose="020F0502020204030204" pitchFamily="34" charset="0"/>
              </a:rPr>
              <a:t> a quiet journey that whispers strength and faith into my soul, </a:t>
            </a:r>
            <a:r>
              <a:rPr lang="en-GB" altLang="zh-CN" sz="2400" b="1" dirty="0">
                <a:latin typeface="Calibri" panose="020F0502020204030204" pitchFamily="34" charset="0"/>
                <a:cs typeface="Calibri" panose="020F0502020204030204" pitchFamily="34" charset="0"/>
              </a:rPr>
              <a:t>guiding me to</a:t>
            </a:r>
            <a:r>
              <a:rPr lang="en-GB" altLang="zh-CN" sz="2400" dirty="0">
                <a:latin typeface="Calibri" panose="020F0502020204030204" pitchFamily="34" charset="0"/>
                <a:cs typeface="Calibri" panose="020F0502020204030204" pitchFamily="34" charset="0"/>
              </a:rPr>
              <a:t> dream bravely, love deeply, and live hopefully.</a:t>
            </a:r>
            <a:r>
              <a:rPr lang="zh-CN" altLang="en-US" sz="2400" dirty="0">
                <a:latin typeface="Calibri" panose="020F0502020204030204" pitchFamily="34" charset="0"/>
                <a:cs typeface="Calibri" panose="020F0502020204030204" pitchFamily="34" charset="0"/>
              </a:rPr>
              <a:t> </a:t>
            </a:r>
            <a:r>
              <a:rPr lang="en-GB" altLang="zh-CN" sz="2400" b="1" i="1" dirty="0">
                <a:latin typeface="Calibri" panose="020F0502020204030204" pitchFamily="34" charset="0"/>
                <a:cs typeface="Calibri" panose="020F0502020204030204" pitchFamily="34" charset="0"/>
              </a:rPr>
              <a:t>It reminded me that real strength often lies in gentle hearts and that hope can be created, not just found.  </a:t>
            </a:r>
            <a:endParaRPr lang="en-GB" altLang="zh-CN" sz="2400" b="1" i="1" dirty="0">
              <a:latin typeface="Calibri" panose="020F0502020204030204" pitchFamily="34" charset="0"/>
              <a:cs typeface="Calibri" panose="020F0502020204030204" pitchFamily="34" charset="0"/>
            </a:endParaRPr>
          </a:p>
          <a:p>
            <a:pPr algn="just"/>
            <a:r>
              <a:rPr lang="zh-CN" altLang="en-US" sz="2400" dirty="0"/>
              <a:t>  </a:t>
            </a:r>
            <a:r>
              <a:rPr lang="en-GB" altLang="zh-CN" sz="2400" i="1" dirty="0">
                <a:latin typeface="Calibri" panose="020F0502020204030204" pitchFamily="34" charset="0"/>
                <a:cs typeface="Calibri" panose="020F0502020204030204" pitchFamily="34" charset="0"/>
              </a:rPr>
              <a:t>May this book be your gentle companion, lighting your path with courage and warmth. To gift a book is to gift hope — a hope that will quietly bloom within you, no matter where life leads.</a:t>
            </a:r>
            <a:r>
              <a:rPr lang="en-US" altLang="zh-CN" sz="2400" b="1" i="1" dirty="0">
                <a:latin typeface="Calibri" panose="020F0502020204030204" pitchFamily="34" charset="0"/>
                <a:ea typeface="华文宋体" panose="02010600040101010101" pitchFamily="2" charset="-122"/>
                <a:cs typeface="Calibri" panose="020F0502020204030204" pitchFamily="34" charset="0"/>
              </a:rPr>
              <a:t>		</a:t>
            </a:r>
            <a:r>
              <a:rPr lang="en-US" altLang="zh-CN" sz="2400" b="1" dirty="0">
                <a:latin typeface="Times New Roman" panose="02020603050405020304" pitchFamily="18" charset="0"/>
                <a:ea typeface="华文宋体" panose="02010600040101010101" pitchFamily="2" charset="-122"/>
              </a:rPr>
              <a:t>																			Yours,</a:t>
            </a:r>
            <a:br>
              <a:rPr lang="en-US" altLang="zh-CN" sz="2400" b="1" dirty="0">
                <a:latin typeface="Times New Roman" panose="02020603050405020304" pitchFamily="18" charset="0"/>
                <a:ea typeface="华文宋体" panose="02010600040101010101" pitchFamily="2" charset="-122"/>
              </a:rPr>
            </a:br>
            <a:r>
              <a:rPr lang="en-US" altLang="zh-CN" sz="2400" b="1" dirty="0">
                <a:latin typeface="Times New Roman" panose="02020603050405020304" pitchFamily="18" charset="0"/>
                <a:ea typeface="华文宋体" panose="02010600040101010101" pitchFamily="2" charset="-122"/>
              </a:rPr>
              <a:t>                                                                      											  	Li Hua</a:t>
            </a:r>
            <a:endParaRPr lang="en-GB" altLang="zh-CN" sz="2400" dirty="0">
              <a:latin typeface="Times New Roman" panose="02020603050405020304" pitchFamily="18" charset="0"/>
              <a:cs typeface="Times New Roman" panose="02020603050405020304" pitchFamily="18" charset="0"/>
            </a:endParaRPr>
          </a:p>
          <a:p>
            <a:pPr algn="just"/>
            <a:r>
              <a:rPr lang="zh-CN" altLang="en-US" sz="2400" dirty="0">
                <a:latin typeface="Times New Roman" panose="02020603050405020304" pitchFamily="18" charset="0"/>
                <a:cs typeface="Times New Roman" panose="02020603050405020304" pitchFamily="18" charset="0"/>
              </a:rPr>
              <a:t>      </a:t>
            </a:r>
            <a:endParaRPr lang="en-GB" altLang="zh-CN" sz="2400" dirty="0">
              <a:latin typeface="Times New Roman" panose="02020603050405020304" pitchFamily="18" charset="0"/>
              <a:cs typeface="Times New Roman" panose="02020603050405020304" pitchFamily="18" charset="0"/>
            </a:endParaRPr>
          </a:p>
        </p:txBody>
      </p:sp>
      <p:pic>
        <p:nvPicPr>
          <p:cNvPr id="9"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29973" y="4589137"/>
            <a:ext cx="2069635" cy="2242065"/>
          </a:xfrm>
          <a:prstGeom prst="rect">
            <a:avLst/>
          </a:prstGeom>
          <a:noFill/>
          <a:extLst>
            <a:ext uri="{909E8E84-426E-40DD-AFC4-6F175D3DCCD1}">
              <a14:hiddenFill xmlns:a14="http://schemas.microsoft.com/office/drawing/2010/main">
                <a:solidFill>
                  <a:srgbClr val="FFFFFF"/>
                </a:solidFill>
              </a14:hiddenFill>
            </a:ext>
          </a:extLst>
        </p:spPr>
      </p:pic>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6502" y="0"/>
            <a:ext cx="11768051" cy="5632311"/>
          </a:xfrm>
          <a:prstGeom prst="rect">
            <a:avLst/>
          </a:prstGeom>
          <a:noFill/>
        </p:spPr>
        <p:txBody>
          <a:bodyPr wrap="square">
            <a:spAutoFit/>
          </a:bodyPr>
          <a:lstStyle/>
          <a:p>
            <a:pPr algn="just">
              <a:buNone/>
            </a:pPr>
            <a:r>
              <a:rPr lang="zh-CN" altLang="en-US" sz="2400" b="1" dirty="0">
                <a:latin typeface="Calibri" panose="020F0502020204030204" pitchFamily="34" charset="0"/>
                <a:ea typeface="华文宋体" panose="02010600040101010101" pitchFamily="2" charset="-122"/>
                <a:cs typeface="Calibri" panose="020F0502020204030204" pitchFamily="34" charset="0"/>
              </a:rPr>
              <a:t>范文</a:t>
            </a:r>
            <a:endParaRPr lang="en-US" altLang="zh-CN" sz="2400" b="1" dirty="0">
              <a:effectLst/>
              <a:latin typeface="Calibri" panose="020F0502020204030204" pitchFamily="34" charset="0"/>
              <a:ea typeface="华文宋体" panose="02010600040101010101" pitchFamily="2" charset="-122"/>
              <a:cs typeface="Calibri" panose="020F0502020204030204" pitchFamily="34" charset="0"/>
            </a:endParaRPr>
          </a:p>
          <a:p>
            <a:pPr algn="just">
              <a:buNone/>
            </a:pPr>
            <a:r>
              <a:rPr lang="en-US" altLang="zh-CN" sz="2400" b="1" dirty="0">
                <a:effectLst/>
                <a:latin typeface="Calibri" panose="020F0502020204030204" pitchFamily="34" charset="0"/>
                <a:ea typeface="华文宋体" panose="02010600040101010101" pitchFamily="2" charset="-122"/>
                <a:cs typeface="Calibri" panose="020F0502020204030204" pitchFamily="34" charset="0"/>
              </a:rPr>
              <a:t>Dear friend, </a:t>
            </a:r>
            <a:endParaRPr lang="zh-CN" altLang="zh-CN" sz="2400" dirty="0">
              <a:effectLst/>
              <a:latin typeface="Calibri" panose="020F0502020204030204" pitchFamily="34" charset="0"/>
              <a:ea typeface="宋体" panose="02010600030101010101" pitchFamily="2" charset="-122"/>
              <a:cs typeface="Calibri" panose="020F0502020204030204" pitchFamily="34" charset="0"/>
            </a:endParaRPr>
          </a:p>
          <a:p>
            <a:pPr indent="266700" algn="just">
              <a:buNone/>
            </a:pPr>
            <a:r>
              <a:rPr lang="en-US" altLang="zh-CN" sz="2400" dirty="0">
                <a:effectLst/>
                <a:latin typeface="Calibri" panose="020F0502020204030204" pitchFamily="34" charset="0"/>
                <a:ea typeface="华文宋体" panose="02010600040101010101" pitchFamily="2" charset="-122"/>
                <a:cs typeface="Calibri" panose="020F0502020204030204" pitchFamily="34" charset="0"/>
              </a:rPr>
              <a:t>I am pleased to gift my favorite book </a:t>
            </a:r>
            <a:r>
              <a:rPr lang="en-US" altLang="zh-CN" sz="2400" i="1" dirty="0">
                <a:effectLst/>
                <a:latin typeface="Calibri" panose="020F0502020204030204" pitchFamily="34" charset="0"/>
                <a:ea typeface="华文宋体" panose="02010600040101010101" pitchFamily="2" charset="-122"/>
                <a:cs typeface="Calibri" panose="020F0502020204030204" pitchFamily="34" charset="0"/>
              </a:rPr>
              <a:t>Charlotte’s Web</a:t>
            </a:r>
            <a:r>
              <a:rPr lang="en-US" altLang="zh-CN" sz="2400" dirty="0">
                <a:effectLst/>
                <a:latin typeface="Calibri" panose="020F0502020204030204" pitchFamily="34" charset="0"/>
                <a:ea typeface="华文宋体" panose="02010600040101010101" pitchFamily="2" charset="-122"/>
                <a:cs typeface="Calibri" panose="020F0502020204030204" pitchFamily="34" charset="0"/>
              </a:rPr>
              <a:t> to you. </a:t>
            </a:r>
            <a:r>
              <a:rPr lang="en-US" altLang="zh-CN" sz="2400" b="1" dirty="0">
                <a:effectLst/>
                <a:latin typeface="Calibri" panose="020F0502020204030204" pitchFamily="34" charset="0"/>
                <a:ea typeface="华文宋体" panose="02010600040101010101" pitchFamily="2" charset="-122"/>
                <a:cs typeface="Calibri" panose="020F0502020204030204" pitchFamily="34" charset="0"/>
              </a:rPr>
              <a:t>This heartwarming novel tells </a:t>
            </a:r>
            <a:r>
              <a:rPr lang="en-US" altLang="zh-CN" sz="2400" dirty="0">
                <a:effectLst/>
                <a:latin typeface="Calibri" panose="020F0502020204030204" pitchFamily="34" charset="0"/>
                <a:ea typeface="华文宋体" panose="02010600040101010101" pitchFamily="2" charset="-122"/>
                <a:cs typeface="Calibri" panose="020F0502020204030204" pitchFamily="34" charset="0"/>
              </a:rPr>
              <a:t>the story of a pig named Wilbur and his clever spider friend Charlotte, who works tirelessly to save his life.</a:t>
            </a:r>
            <a:endParaRPr lang="zh-CN" altLang="zh-CN" sz="2400" dirty="0">
              <a:effectLst/>
              <a:latin typeface="Calibri" panose="020F0502020204030204" pitchFamily="34" charset="0"/>
              <a:ea typeface="宋体" panose="02010600030101010101" pitchFamily="2" charset="-122"/>
              <a:cs typeface="Calibri" panose="020F0502020204030204" pitchFamily="34" charset="0"/>
            </a:endParaRPr>
          </a:p>
          <a:p>
            <a:pPr indent="266700" algn="just">
              <a:buNone/>
            </a:pPr>
            <a:r>
              <a:rPr lang="en-US" altLang="zh-CN" sz="2400" b="1" dirty="0">
                <a:effectLst/>
                <a:latin typeface="Calibri" panose="020F0502020204030204" pitchFamily="34" charset="0"/>
                <a:ea typeface="华文宋体" panose="02010600040101010101" pitchFamily="2" charset="-122"/>
                <a:cs typeface="Calibri" panose="020F0502020204030204" pitchFamily="34" charset="0"/>
              </a:rPr>
              <a:t>What makes this book special </a:t>
            </a:r>
            <a:r>
              <a:rPr lang="en-US" altLang="zh-CN" sz="2400" dirty="0">
                <a:effectLst/>
                <a:latin typeface="Calibri" panose="020F0502020204030204" pitchFamily="34" charset="0"/>
                <a:ea typeface="华文宋体" panose="02010600040101010101" pitchFamily="2" charset="-122"/>
                <a:cs typeface="Calibri" panose="020F0502020204030204" pitchFamily="34" charset="0"/>
              </a:rPr>
              <a:t>is its </a:t>
            </a:r>
            <a:r>
              <a:rPr lang="en-US" altLang="zh-CN" sz="2400" b="1" dirty="0">
                <a:effectLst/>
                <a:latin typeface="Calibri" panose="020F0502020204030204" pitchFamily="34" charset="0"/>
                <a:ea typeface="华文宋体" panose="02010600040101010101" pitchFamily="2" charset="-122"/>
                <a:cs typeface="Calibri" panose="020F0502020204030204" pitchFamily="34" charset="0"/>
              </a:rPr>
              <a:t>profound</a:t>
            </a:r>
            <a:r>
              <a:rPr lang="en-US" altLang="zh-CN" sz="2400" dirty="0">
                <a:effectLst/>
                <a:latin typeface="Calibri" panose="020F0502020204030204" pitchFamily="34" charset="0"/>
                <a:ea typeface="华文宋体" panose="02010600040101010101" pitchFamily="2" charset="-122"/>
                <a:cs typeface="Calibri" panose="020F0502020204030204" pitchFamily="34" charset="0"/>
              </a:rPr>
              <a:t> understanding of friendship and sacrifice. Charlotte’s selfless actions reveal that true strength lies in using our talents to help others, while Wilbur’s gratitude </a:t>
            </a:r>
            <a:r>
              <a:rPr lang="en-US" altLang="zh-CN" sz="2400" b="1" dirty="0">
                <a:effectLst/>
                <a:latin typeface="Calibri" panose="020F0502020204030204" pitchFamily="34" charset="0"/>
                <a:ea typeface="华文宋体" panose="02010600040101010101" pitchFamily="2" charset="-122"/>
                <a:cs typeface="Calibri" panose="020F0502020204030204" pitchFamily="34" charset="0"/>
              </a:rPr>
              <a:t>highlights the importance of </a:t>
            </a:r>
            <a:r>
              <a:rPr lang="en-US" altLang="zh-CN" sz="2400" dirty="0">
                <a:effectLst/>
                <a:latin typeface="Calibri" panose="020F0502020204030204" pitchFamily="34" charset="0"/>
                <a:ea typeface="华文宋体" panose="02010600040101010101" pitchFamily="2" charset="-122"/>
                <a:cs typeface="Calibri" panose="020F0502020204030204" pitchFamily="34" charset="0"/>
              </a:rPr>
              <a:t>cherishing those who stand by us. Their story ultimately conveys that even </a:t>
            </a:r>
            <a:r>
              <a:rPr lang="en-US" altLang="zh-CN" sz="2400" b="1" dirty="0">
                <a:effectLst/>
                <a:latin typeface="Calibri" panose="020F0502020204030204" pitchFamily="34" charset="0"/>
                <a:ea typeface="华文宋体" panose="02010600040101010101" pitchFamily="2" charset="-122"/>
                <a:cs typeface="Calibri" panose="020F0502020204030204" pitchFamily="34" charset="0"/>
              </a:rPr>
              <a:t>the most ordinary individuals </a:t>
            </a:r>
            <a:r>
              <a:rPr lang="en-US" altLang="zh-CN" sz="2400" dirty="0">
                <a:effectLst/>
                <a:latin typeface="Calibri" panose="020F0502020204030204" pitchFamily="34" charset="0"/>
                <a:ea typeface="华文宋体" panose="02010600040101010101" pitchFamily="2" charset="-122"/>
                <a:cs typeface="Calibri" panose="020F0502020204030204" pitchFamily="34" charset="0"/>
              </a:rPr>
              <a:t>can </a:t>
            </a:r>
            <a:r>
              <a:rPr lang="en-US" altLang="zh-CN" sz="2400" b="1" dirty="0">
                <a:effectLst/>
                <a:latin typeface="Calibri" panose="020F0502020204030204" pitchFamily="34" charset="0"/>
                <a:ea typeface="华文宋体" panose="02010600040101010101" pitchFamily="2" charset="-122"/>
                <a:cs typeface="Calibri" panose="020F0502020204030204" pitchFamily="34" charset="0"/>
              </a:rPr>
              <a:t>create extraordinary change </a:t>
            </a:r>
            <a:r>
              <a:rPr lang="en-US" altLang="zh-CN" sz="2400" dirty="0">
                <a:effectLst/>
                <a:latin typeface="Calibri" panose="020F0502020204030204" pitchFamily="34" charset="0"/>
                <a:ea typeface="华文宋体" panose="02010600040101010101" pitchFamily="2" charset="-122"/>
                <a:cs typeface="Calibri" panose="020F0502020204030204" pitchFamily="34" charset="0"/>
              </a:rPr>
              <a:t>through kindness and courage.</a:t>
            </a:r>
            <a:endParaRPr lang="zh-CN" altLang="zh-CN" sz="2400" dirty="0">
              <a:effectLst/>
              <a:latin typeface="Calibri" panose="020F0502020204030204" pitchFamily="34" charset="0"/>
              <a:ea typeface="宋体" panose="02010600030101010101" pitchFamily="2" charset="-122"/>
              <a:cs typeface="Calibri" panose="020F0502020204030204" pitchFamily="34" charset="0"/>
            </a:endParaRPr>
          </a:p>
          <a:p>
            <a:pPr indent="266700" algn="just">
              <a:buNone/>
            </a:pPr>
            <a:r>
              <a:rPr lang="en-US" altLang="zh-CN" sz="2400" dirty="0">
                <a:effectLst/>
                <a:latin typeface="Calibri" panose="020F0502020204030204" pitchFamily="34" charset="0"/>
                <a:ea typeface="华文宋体" panose="02010600040101010101" pitchFamily="2" charset="-122"/>
                <a:cs typeface="Calibri" panose="020F0502020204030204" pitchFamily="34" charset="0"/>
              </a:rPr>
              <a:t>I sincerely hope this book brings you as much warmth and inspiration as it has brought me. May it encourage you to believe in the power of compassion and the beauty of selfless friendship.  																			(129 words)</a:t>
            </a:r>
            <a:br>
              <a:rPr lang="en-US" altLang="zh-CN" sz="2400" dirty="0">
                <a:effectLst/>
                <a:latin typeface="Calibri" panose="020F0502020204030204" pitchFamily="34" charset="0"/>
                <a:ea typeface="华文宋体" panose="02010600040101010101" pitchFamily="2" charset="-122"/>
                <a:cs typeface="Calibri" panose="020F0502020204030204" pitchFamily="34" charset="0"/>
              </a:rPr>
            </a:br>
            <a:r>
              <a:rPr lang="en-US" altLang="zh-CN" sz="2400" dirty="0">
                <a:effectLst/>
                <a:latin typeface="Calibri" panose="020F0502020204030204" pitchFamily="34" charset="0"/>
                <a:ea typeface="华文宋体" panose="02010600040101010101" pitchFamily="2" charset="-122"/>
                <a:cs typeface="Calibri" panose="020F0502020204030204" pitchFamily="34" charset="0"/>
              </a:rPr>
              <a:t>                                                                       											 </a:t>
            </a:r>
            <a:r>
              <a:rPr lang="en-US" altLang="zh-CN" sz="2400" b="1" dirty="0">
                <a:effectLst/>
                <a:latin typeface="Calibri" panose="020F0502020204030204" pitchFamily="34" charset="0"/>
                <a:ea typeface="华文宋体" panose="02010600040101010101" pitchFamily="2" charset="-122"/>
                <a:cs typeface="Calibri" panose="020F0502020204030204" pitchFamily="34" charset="0"/>
              </a:rPr>
              <a:t>Yours,</a:t>
            </a:r>
            <a:br>
              <a:rPr lang="en-US" altLang="zh-CN" sz="2400" b="1" dirty="0">
                <a:effectLst/>
                <a:latin typeface="Calibri" panose="020F0502020204030204" pitchFamily="34" charset="0"/>
                <a:ea typeface="华文宋体" panose="02010600040101010101" pitchFamily="2" charset="-122"/>
                <a:cs typeface="Calibri" panose="020F0502020204030204" pitchFamily="34" charset="0"/>
              </a:rPr>
            </a:br>
            <a:r>
              <a:rPr lang="en-US" altLang="zh-CN" sz="2400" b="1" dirty="0">
                <a:effectLst/>
                <a:latin typeface="Calibri" panose="020F0502020204030204" pitchFamily="34" charset="0"/>
                <a:ea typeface="华文宋体" panose="02010600040101010101" pitchFamily="2" charset="-122"/>
                <a:cs typeface="Calibri" panose="020F0502020204030204" pitchFamily="34" charset="0"/>
              </a:rPr>
              <a:t>                                                                      											  	</a:t>
            </a:r>
            <a:r>
              <a:rPr lang="zh-CN" altLang="en-US" sz="2400" b="1" dirty="0">
                <a:effectLst/>
                <a:latin typeface="Calibri" panose="020F0502020204030204" pitchFamily="34" charset="0"/>
                <a:ea typeface="华文宋体" panose="02010600040101010101" pitchFamily="2" charset="-122"/>
                <a:cs typeface="Calibri" panose="020F0502020204030204" pitchFamily="34" charset="0"/>
              </a:rPr>
              <a:t>   </a:t>
            </a:r>
            <a:r>
              <a:rPr lang="en-US" altLang="zh-CN" sz="2400" b="1" dirty="0">
                <a:effectLst/>
                <a:latin typeface="Calibri" panose="020F0502020204030204" pitchFamily="34" charset="0"/>
                <a:ea typeface="华文宋体" panose="02010600040101010101" pitchFamily="2" charset="-122"/>
                <a:cs typeface="Calibri" panose="020F0502020204030204" pitchFamily="34" charset="0"/>
              </a:rPr>
              <a:t>Li Hua</a:t>
            </a:r>
            <a:endParaRPr lang="zh-CN" altLang="zh-CN" sz="2400" dirty="0">
              <a:effectLst/>
              <a:latin typeface="Calibri" panose="020F0502020204030204" pitchFamily="34" charset="0"/>
              <a:ea typeface="宋体" panose="02010600030101010101" pitchFamily="2" charset="-122"/>
              <a:cs typeface="Calibri" panose="020F0502020204030204" pitchFamily="34" charset="0"/>
            </a:endParaRPr>
          </a:p>
        </p:txBody>
      </p:sp>
      <p:pic>
        <p:nvPicPr>
          <p:cNvPr id="1433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8616" y="4781498"/>
            <a:ext cx="2757578" cy="1977648"/>
          </a:xfrm>
          <a:prstGeom prst="rect">
            <a:avLst/>
          </a:prstGeom>
          <a:noFill/>
          <a:extLst>
            <a:ext uri="{909E8E84-426E-40DD-AFC4-6F175D3DCCD1}">
              <a14:hiddenFill xmlns:a14="http://schemas.microsoft.com/office/drawing/2010/main">
                <a:solidFill>
                  <a:srgbClr val="FFFFFF"/>
                </a:solidFill>
              </a14:hiddenFill>
            </a:ext>
          </a:extLst>
        </p:spPr>
      </p:pic>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内容占位符 4" descr="文本, 信件&#10;&#10;AI 生成的内容可能不正确。"/>
          <p:cNvPicPr>
            <a:picLocks noChangeAspect="1"/>
          </p:cNvPicPr>
          <p:nvPr/>
        </p:nvPicPr>
        <p:blipFill>
          <a:blip r:embed="rId1"/>
          <a:srcRect t="15159"/>
          <a:stretch>
            <a:fillRect/>
          </a:stretch>
        </p:blipFill>
        <p:spPr>
          <a:xfrm>
            <a:off x="372687" y="663675"/>
            <a:ext cx="11378589" cy="5911468"/>
          </a:xfrm>
          <a:prstGeom prst="rect">
            <a:avLst/>
          </a:prstGeom>
        </p:spPr>
      </p:pic>
      <p:sp>
        <p:nvSpPr>
          <p:cNvPr id="2" name="文本框 1"/>
          <p:cNvSpPr txBox="1"/>
          <p:nvPr/>
        </p:nvSpPr>
        <p:spPr>
          <a:xfrm>
            <a:off x="0" y="171647"/>
            <a:ext cx="2158604" cy="369332"/>
          </a:xfrm>
          <a:prstGeom prst="rect">
            <a:avLst/>
          </a:prstGeom>
          <a:noFill/>
        </p:spPr>
        <p:txBody>
          <a:bodyPr wrap="none" rtlCol="0">
            <a:spAutoFit/>
          </a:bodyPr>
          <a:lstStyle/>
          <a:p>
            <a:r>
              <a:rPr kumimoji="1" lang="zh-CN" altLang="en-US" dirty="0"/>
              <a:t>考场高分作文 </a:t>
            </a:r>
            <a:r>
              <a:rPr kumimoji="1" lang="en-US" altLang="zh-CN" dirty="0"/>
              <a:t>12</a:t>
            </a:r>
            <a:r>
              <a:rPr kumimoji="1" lang="zh-CN" altLang="en-US" dirty="0"/>
              <a:t>分 </a:t>
            </a:r>
            <a:endParaRPr kumimoji="1" lang="zh-CN" altLang="en-US" dirty="0"/>
          </a:p>
        </p:txBody>
      </p:sp>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ustDataLst>
      <p:tags r:id="rId3"/>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0" y="0"/>
            <a:ext cx="12192000" cy="3046988"/>
          </a:xfrm>
          <a:prstGeom prst="rect">
            <a:avLst/>
          </a:prstGeom>
          <a:noFill/>
        </p:spPr>
        <p:txBody>
          <a:bodyPr wrap="square">
            <a:spAutoFit/>
          </a:bodyPr>
          <a:lstStyle/>
          <a:p>
            <a:pPr>
              <a:buNone/>
            </a:pPr>
            <a:r>
              <a:rPr lang="en-US" altLang="zh-CN" sz="2400" i="1" dirty="0">
                <a:effectLst/>
                <a:latin typeface="Times New Roman" panose="02020603050405020304" pitchFamily="18" charset="0"/>
                <a:cs typeface="Times New Roman" panose="02020603050405020304" pitchFamily="18" charset="0"/>
              </a:rPr>
              <a:t>Assignment</a:t>
            </a:r>
            <a:r>
              <a:rPr lang="zh-CN" altLang="en-US" sz="2400" i="1" dirty="0">
                <a:effectLst/>
                <a:latin typeface="Times New Roman" panose="02020603050405020304" pitchFamily="18" charset="0"/>
                <a:cs typeface="Times New Roman" panose="02020603050405020304" pitchFamily="18" charset="0"/>
              </a:rPr>
              <a:t>：</a:t>
            </a:r>
            <a:endParaRPr lang="en-US" altLang="zh-CN" sz="2400" i="1" dirty="0">
              <a:effectLst/>
              <a:latin typeface="Times New Roman" panose="02020603050405020304" pitchFamily="18" charset="0"/>
              <a:cs typeface="Times New Roman" panose="02020603050405020304" pitchFamily="18" charset="0"/>
            </a:endParaRPr>
          </a:p>
          <a:p>
            <a:pPr>
              <a:buNone/>
            </a:pPr>
            <a:r>
              <a:rPr lang="en-US" altLang="zh-CN" sz="2400" b="1" dirty="0">
                <a:effectLst/>
                <a:latin typeface="Times New Roman" panose="02020603050405020304" pitchFamily="18" charset="0"/>
                <a:cs typeface="Times New Roman" panose="02020603050405020304" pitchFamily="18" charset="0"/>
              </a:rPr>
              <a:t>2024</a:t>
            </a:r>
            <a:r>
              <a:rPr lang="zh-CN" altLang="en-US" sz="2400" b="1" dirty="0">
                <a:effectLst/>
                <a:latin typeface="Times New Roman" panose="02020603050405020304" pitchFamily="18" charset="0"/>
                <a:ea typeface="宋体" panose="02010600030101010101" pitchFamily="2" charset="-122"/>
                <a:cs typeface="Times New Roman" panose="02020603050405020304" pitchFamily="18" charset="0"/>
              </a:rPr>
              <a:t>年</a:t>
            </a:r>
            <a:r>
              <a:rPr lang="en-US" altLang="zh-CN" sz="2400" b="1" dirty="0">
                <a:effectLst/>
                <a:latin typeface="Times New Roman" panose="02020603050405020304" pitchFamily="18" charset="0"/>
                <a:cs typeface="Times New Roman" panose="02020603050405020304" pitchFamily="18" charset="0"/>
              </a:rPr>
              <a:t>4</a:t>
            </a:r>
            <a:r>
              <a:rPr lang="zh-CN" altLang="en-US" sz="2400" b="1" dirty="0">
                <a:effectLst/>
                <a:latin typeface="Times New Roman" panose="02020603050405020304" pitchFamily="18" charset="0"/>
                <a:ea typeface="宋体" panose="02010600030101010101" pitchFamily="2" charset="-122"/>
                <a:cs typeface="Times New Roman" panose="02020603050405020304" pitchFamily="18" charset="0"/>
              </a:rPr>
              <a:t>月济宁第二次模拟考试</a:t>
            </a:r>
            <a:r>
              <a:rPr lang="en-US" altLang="zh-CN" sz="2400" b="1" dirty="0">
                <a:effectLst/>
                <a:latin typeface="Times New Roman" panose="02020603050405020304" pitchFamily="18" charset="0"/>
                <a:cs typeface="Times New Roman" panose="02020603050405020304" pitchFamily="18" charset="0"/>
              </a:rPr>
              <a:t>--</a:t>
            </a:r>
            <a:r>
              <a:rPr lang="zh-CN" altLang="en-US" sz="2400" b="1" dirty="0">
                <a:effectLst/>
                <a:latin typeface="Times New Roman" panose="02020603050405020304" pitchFamily="18" charset="0"/>
                <a:ea typeface="宋体" panose="02010600030101010101" pitchFamily="2" charset="-122"/>
                <a:cs typeface="Times New Roman" panose="02020603050405020304" pitchFamily="18" charset="0"/>
              </a:rPr>
              <a:t>推荐图书</a:t>
            </a:r>
            <a:r>
              <a:rPr lang="en-US" altLang="zh-CN" sz="2400" b="1" dirty="0">
                <a:effectLst/>
                <a:latin typeface="Times New Roman" panose="02020603050405020304" pitchFamily="18" charset="0"/>
                <a:cs typeface="Times New Roman" panose="02020603050405020304" pitchFamily="18" charset="0"/>
              </a:rPr>
              <a:t>--</a:t>
            </a:r>
            <a:r>
              <a:rPr lang="zh-CN" altLang="en-US" sz="2400" b="1" dirty="0">
                <a:effectLst/>
                <a:latin typeface="Times New Roman" panose="02020603050405020304" pitchFamily="18" charset="0"/>
                <a:ea typeface="宋体" panose="02010600030101010101" pitchFamily="2" charset="-122"/>
                <a:cs typeface="Times New Roman" panose="02020603050405020304" pitchFamily="18" charset="0"/>
              </a:rPr>
              <a:t>英语读书会的应用文</a:t>
            </a:r>
            <a:endParaRPr lang="zh-CN" altLang="en-US" sz="2400" dirty="0">
              <a:latin typeface="Times New Roman" panose="02020603050405020304" pitchFamily="18" charset="0"/>
              <a:cs typeface="Times New Roman" panose="02020603050405020304" pitchFamily="18" charset="0"/>
            </a:endParaRPr>
          </a:p>
          <a:p>
            <a:pPr>
              <a:buNone/>
            </a:pPr>
            <a:r>
              <a:rPr lang="zh-CN" altLang="en-US" sz="2400" dirty="0">
                <a:effectLst/>
                <a:latin typeface="Times New Roman" panose="02020603050405020304" pitchFamily="18" charset="0"/>
                <a:ea typeface="宋体" panose="02010600030101010101" pitchFamily="2" charset="-122"/>
                <a:cs typeface="Times New Roman" panose="02020603050405020304" pitchFamily="18" charset="0"/>
              </a:rPr>
              <a:t>假定你是李华，你校外教</a:t>
            </a:r>
            <a:r>
              <a:rPr lang="zh-CN" altLang="en-US" sz="2400" dirty="0">
                <a:effectLst/>
                <a:latin typeface="Times New Roman" panose="02020603050405020304" pitchFamily="18" charset="0"/>
                <a:cs typeface="Times New Roman" panose="02020603050405020304" pitchFamily="18" charset="0"/>
              </a:rPr>
              <a:t> </a:t>
            </a:r>
            <a:r>
              <a:rPr lang="en-GB" altLang="zh-CN" sz="2400" dirty="0">
                <a:effectLst/>
                <a:latin typeface="Times New Roman" panose="02020603050405020304" pitchFamily="18" charset="0"/>
                <a:cs typeface="Times New Roman" panose="02020603050405020304" pitchFamily="18" charset="0"/>
              </a:rPr>
              <a:t>Ryan </a:t>
            </a:r>
            <a:r>
              <a:rPr lang="zh-CN" altLang="en-US" sz="2400" dirty="0">
                <a:effectLst/>
                <a:latin typeface="Times New Roman" panose="02020603050405020304" pitchFamily="18" charset="0"/>
                <a:ea typeface="宋体" panose="02010600030101010101" pitchFamily="2" charset="-122"/>
                <a:cs typeface="Times New Roman" panose="02020603050405020304" pitchFamily="18" charset="0"/>
              </a:rPr>
              <a:t>拟举办英语读书会</a:t>
            </a:r>
            <a:r>
              <a:rPr lang="en-US" altLang="zh-CN" sz="2400" dirty="0">
                <a:effectLst/>
                <a:latin typeface="Times New Roman" panose="02020603050405020304" pitchFamily="18" charset="0"/>
                <a:cs typeface="Times New Roman" panose="02020603050405020304" pitchFamily="18" charset="0"/>
              </a:rPr>
              <a:t>(</a:t>
            </a:r>
            <a:r>
              <a:rPr lang="en-GB" altLang="zh-CN" sz="2400" dirty="0">
                <a:effectLst/>
                <a:latin typeface="Times New Roman" panose="02020603050405020304" pitchFamily="18" charset="0"/>
                <a:cs typeface="Times New Roman" panose="02020603050405020304" pitchFamily="18" charset="0"/>
              </a:rPr>
              <a:t>English Reading Bar)</a:t>
            </a:r>
            <a:r>
              <a:rPr lang="zh-CN" altLang="en-US" sz="2400" dirty="0">
                <a:effectLst/>
                <a:latin typeface="Times New Roman" panose="02020603050405020304" pitchFamily="18" charset="0"/>
                <a:cs typeface="Times New Roman" panose="02020603050405020304" pitchFamily="18" charset="0"/>
              </a:rPr>
              <a:t> </a:t>
            </a:r>
            <a:r>
              <a:rPr lang="zh-CN" altLang="en-US" sz="2400" dirty="0">
                <a:effectLst/>
                <a:latin typeface="Times New Roman" panose="02020603050405020304" pitchFamily="18" charset="0"/>
                <a:ea typeface="宋体" panose="02010600030101010101" pitchFamily="2" charset="-122"/>
                <a:cs typeface="Times New Roman" panose="02020603050405020304" pitchFamily="18" charset="0"/>
              </a:rPr>
              <a:t>活动，想了解哪类图书更能吸引学生。请你给外教写一封邮件，内容包括</a:t>
            </a:r>
            <a:r>
              <a:rPr lang="en-US" altLang="zh-CN" sz="2400" dirty="0">
                <a:effectLst/>
                <a:latin typeface="Times New Roman" panose="02020603050405020304" pitchFamily="18" charset="0"/>
                <a:cs typeface="Times New Roman" panose="02020603050405020304" pitchFamily="18" charset="0"/>
              </a:rPr>
              <a:t>:</a:t>
            </a:r>
            <a:endParaRPr lang="zh-CN" altLang="en-US" sz="2400" dirty="0">
              <a:latin typeface="Times New Roman" panose="02020603050405020304" pitchFamily="18" charset="0"/>
              <a:cs typeface="Times New Roman" panose="02020603050405020304" pitchFamily="18" charset="0"/>
            </a:endParaRPr>
          </a:p>
          <a:p>
            <a:pPr>
              <a:buNone/>
            </a:pPr>
            <a:r>
              <a:rPr lang="en-US" altLang="zh-CN" sz="2400" dirty="0">
                <a:effectLst/>
                <a:latin typeface="Times New Roman" panose="02020603050405020304" pitchFamily="18" charset="0"/>
                <a:cs typeface="Times New Roman" panose="02020603050405020304" pitchFamily="18" charset="0"/>
              </a:rPr>
              <a:t>1.</a:t>
            </a:r>
            <a:r>
              <a:rPr lang="zh-CN" altLang="en-US" sz="2400" dirty="0">
                <a:effectLst/>
                <a:latin typeface="Times New Roman" panose="02020603050405020304" pitchFamily="18" charset="0"/>
                <a:ea typeface="宋体" panose="02010600030101010101" pitchFamily="2" charset="-122"/>
                <a:cs typeface="Times New Roman" panose="02020603050405020304" pitchFamily="18" charset="0"/>
              </a:rPr>
              <a:t>推荐的图书类别</a:t>
            </a:r>
            <a:r>
              <a:rPr lang="en-US" altLang="zh-CN" sz="2400" dirty="0">
                <a:effectLst/>
                <a:latin typeface="Times New Roman" panose="02020603050405020304" pitchFamily="18" charset="0"/>
                <a:cs typeface="Times New Roman" panose="02020603050405020304" pitchFamily="18" charset="0"/>
              </a:rPr>
              <a:t>:</a:t>
            </a:r>
            <a:endParaRPr lang="zh-CN" altLang="en-US" sz="2400" dirty="0">
              <a:latin typeface="Times New Roman" panose="02020603050405020304" pitchFamily="18" charset="0"/>
              <a:cs typeface="Times New Roman" panose="02020603050405020304" pitchFamily="18" charset="0"/>
            </a:endParaRPr>
          </a:p>
          <a:p>
            <a:pPr>
              <a:buNone/>
            </a:pPr>
            <a:r>
              <a:rPr lang="en-US" altLang="zh-CN" sz="2400" dirty="0">
                <a:effectLst/>
                <a:latin typeface="Times New Roman" panose="02020603050405020304" pitchFamily="18" charset="0"/>
                <a:cs typeface="Times New Roman" panose="02020603050405020304" pitchFamily="18" charset="0"/>
              </a:rPr>
              <a:t>2.</a:t>
            </a:r>
            <a:r>
              <a:rPr lang="zh-CN" altLang="en-US" sz="2400" dirty="0">
                <a:effectLst/>
                <a:latin typeface="Times New Roman" panose="02020603050405020304" pitchFamily="18" charset="0"/>
                <a:ea typeface="宋体" panose="02010600030101010101" pitchFamily="2" charset="-122"/>
                <a:cs typeface="Times New Roman" panose="02020603050405020304" pitchFamily="18" charset="0"/>
              </a:rPr>
              <a:t>推荐理由。</a:t>
            </a:r>
            <a:endParaRPr lang="zh-CN" altLang="en-US" sz="2400" dirty="0">
              <a:latin typeface="Times New Roman" panose="02020603050405020304" pitchFamily="18" charset="0"/>
              <a:cs typeface="Times New Roman" panose="02020603050405020304" pitchFamily="18" charset="0"/>
            </a:endParaRPr>
          </a:p>
          <a:p>
            <a:pPr>
              <a:buNone/>
            </a:pPr>
            <a:r>
              <a:rPr lang="zh-CN" altLang="en-US" sz="2400" dirty="0">
                <a:effectLst/>
                <a:latin typeface="Times New Roman" panose="02020603050405020304" pitchFamily="18" charset="0"/>
                <a:ea typeface="宋体" panose="02010600030101010101" pitchFamily="2" charset="-122"/>
                <a:cs typeface="Times New Roman" panose="02020603050405020304" pitchFamily="18" charset="0"/>
              </a:rPr>
              <a:t>注意</a:t>
            </a:r>
            <a:r>
              <a:rPr lang="en-US" altLang="zh-CN" sz="2400" dirty="0">
                <a:effectLst/>
                <a:latin typeface="Times New Roman" panose="02020603050405020304" pitchFamily="18" charset="0"/>
                <a:cs typeface="Times New Roman" panose="02020603050405020304" pitchFamily="18" charset="0"/>
              </a:rPr>
              <a:t>:</a:t>
            </a:r>
            <a:endParaRPr lang="zh-CN" altLang="en-US" sz="2400" dirty="0">
              <a:latin typeface="Times New Roman" panose="02020603050405020304" pitchFamily="18" charset="0"/>
              <a:cs typeface="Times New Roman" panose="02020603050405020304" pitchFamily="18" charset="0"/>
            </a:endParaRPr>
          </a:p>
          <a:p>
            <a:pPr>
              <a:buNone/>
            </a:pPr>
            <a:r>
              <a:rPr lang="en-US" altLang="zh-CN" sz="2400" dirty="0">
                <a:effectLst/>
                <a:latin typeface="Times New Roman" panose="02020603050405020304" pitchFamily="18" charset="0"/>
                <a:cs typeface="Times New Roman" panose="02020603050405020304" pitchFamily="18" charset="0"/>
              </a:rPr>
              <a:t>1. </a:t>
            </a:r>
            <a:r>
              <a:rPr lang="zh-CN" altLang="en-US" sz="2400" dirty="0">
                <a:effectLst/>
                <a:latin typeface="Times New Roman" panose="02020603050405020304" pitchFamily="18" charset="0"/>
                <a:ea typeface="宋体" panose="02010600030101010101" pitchFamily="2" charset="-122"/>
                <a:cs typeface="Times New Roman" panose="02020603050405020304" pitchFamily="18" charset="0"/>
              </a:rPr>
              <a:t>写作词数应为</a:t>
            </a:r>
            <a:r>
              <a:rPr lang="zh-CN" altLang="en-US" sz="2400" dirty="0">
                <a:effectLst/>
                <a:latin typeface="Times New Roman" panose="02020603050405020304" pitchFamily="18" charset="0"/>
                <a:cs typeface="Times New Roman" panose="02020603050405020304" pitchFamily="18" charset="0"/>
              </a:rPr>
              <a:t> </a:t>
            </a:r>
            <a:r>
              <a:rPr lang="en-US" altLang="zh-CN" sz="2400" dirty="0">
                <a:effectLst/>
                <a:latin typeface="Times New Roman" panose="02020603050405020304" pitchFamily="18" charset="0"/>
                <a:cs typeface="Times New Roman" panose="02020603050405020304" pitchFamily="18" charset="0"/>
              </a:rPr>
              <a:t>80 </a:t>
            </a:r>
            <a:r>
              <a:rPr lang="zh-CN" altLang="en-US" sz="2400" dirty="0">
                <a:effectLst/>
                <a:latin typeface="Times New Roman" panose="02020603050405020304" pitchFamily="18" charset="0"/>
                <a:ea typeface="宋体" panose="02010600030101010101" pitchFamily="2" charset="-122"/>
                <a:cs typeface="Times New Roman" panose="02020603050405020304" pitchFamily="18" charset="0"/>
              </a:rPr>
              <a:t>个左右</a:t>
            </a:r>
            <a:r>
              <a:rPr lang="en-US" altLang="zh-CN" sz="2400" dirty="0">
                <a:effectLst/>
                <a:latin typeface="Times New Roman" panose="02020603050405020304" pitchFamily="18" charset="0"/>
                <a:cs typeface="Times New Roman" panose="02020603050405020304" pitchFamily="18" charset="0"/>
              </a:rPr>
              <a:t>;2.</a:t>
            </a:r>
            <a:r>
              <a:rPr lang="zh-CN" altLang="en-US" sz="2400" dirty="0">
                <a:effectLst/>
                <a:latin typeface="Times New Roman" panose="02020603050405020304" pitchFamily="18" charset="0"/>
                <a:ea typeface="宋体" panose="02010600030101010101" pitchFamily="2" charset="-122"/>
                <a:cs typeface="Times New Roman" panose="02020603050405020304" pitchFamily="18" charset="0"/>
              </a:rPr>
              <a:t>请按如下格式在答题卡的相应位置作答。</a:t>
            </a:r>
            <a:endParaRPr lang="zh-CN" altLang="en-US" sz="2400" dirty="0">
              <a:latin typeface="Times New Roman" panose="02020603050405020304" pitchFamily="18" charset="0"/>
              <a:cs typeface="Times New Roman" panose="02020603050405020304" pitchFamily="18" charset="0"/>
            </a:endParaRPr>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0" y="338938"/>
            <a:ext cx="12192000" cy="5632311"/>
          </a:xfrm>
          <a:prstGeom prst="rect">
            <a:avLst/>
          </a:prstGeom>
          <a:noFill/>
        </p:spPr>
        <p:txBody>
          <a:bodyPr wrap="square">
            <a:spAutoFit/>
          </a:bodyPr>
          <a:lstStyle/>
          <a:p>
            <a:pPr algn="just"/>
            <a:r>
              <a:rPr lang="en-US" altLang="zh-CN" sz="2400" dirty="0">
                <a:latin typeface="Times New Roman" panose="02020603050405020304" pitchFamily="18" charset="0"/>
                <a:cs typeface="Times New Roman" panose="02020603050405020304" pitchFamily="18" charset="0"/>
              </a:rPr>
              <a:t>Possible</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version</a:t>
            </a:r>
            <a:r>
              <a:rPr lang="zh-CN" altLang="en-US" sz="2400" dirty="0">
                <a:latin typeface="Times New Roman" panose="02020603050405020304" pitchFamily="18" charset="0"/>
                <a:cs typeface="Times New Roman" panose="02020603050405020304" pitchFamily="18" charset="0"/>
              </a:rPr>
              <a:t> </a:t>
            </a:r>
            <a:endParaRPr lang="en-US" altLang="zh-CN" sz="2400" dirty="0">
              <a:latin typeface="Times New Roman" panose="02020603050405020304" pitchFamily="18" charset="0"/>
              <a:cs typeface="Times New Roman" panose="02020603050405020304" pitchFamily="18" charset="0"/>
            </a:endParaRPr>
          </a:p>
          <a:p>
            <a:pPr algn="just"/>
            <a:r>
              <a:rPr lang="zh-CN" altLang="en-US" sz="2400" dirty="0">
                <a:latin typeface="Times New Roman" panose="02020603050405020304" pitchFamily="18" charset="0"/>
                <a:cs typeface="Times New Roman" panose="02020603050405020304" pitchFamily="18" charset="0"/>
              </a:rPr>
              <a:t>Dear Ryan,</a:t>
            </a:r>
            <a:endParaRPr lang="en-US" altLang="zh-CN" sz="2400" dirty="0">
              <a:latin typeface="Times New Roman" panose="02020603050405020304" pitchFamily="18" charset="0"/>
              <a:cs typeface="Times New Roman" panose="02020603050405020304" pitchFamily="18" charset="0"/>
            </a:endParaRPr>
          </a:p>
          <a:p>
            <a:pPr algn="just"/>
            <a:r>
              <a:rPr lang="en-US"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Thrilled to hear about your plans for the English Reading Bar, I would heartily recommend fantasy novels as a captivating choice for our students. </a:t>
            </a:r>
            <a:endParaRPr lang="en-US" altLang="zh-CN" sz="2400" dirty="0">
              <a:latin typeface="Times New Roman" panose="02020603050405020304" pitchFamily="18" charset="0"/>
              <a:cs typeface="Times New Roman" panose="02020603050405020304" pitchFamily="18" charset="0"/>
            </a:endParaRPr>
          </a:p>
          <a:p>
            <a:pPr algn="just"/>
            <a:r>
              <a:rPr lang="en-US"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Filled with thrilling adventures and memorable characters, fantasy novels can transport readers into magical and imaginative worlds. These narratives, often rich in detail and creativity, spark the imagination and curiosity of young minds. Moreover, they encourage us students to think outside the box and develop a deeper understanding of human nature and ethical dilemmas. By discussing these books, we students can engage in lively debates, exchange ideas, and broaden our perspectives, all enhancing our critical thinking skills.</a:t>
            </a:r>
            <a:endParaRPr lang="en-US" altLang="zh-CN" sz="2400" dirty="0">
              <a:latin typeface="Times New Roman" panose="02020603050405020304" pitchFamily="18" charset="0"/>
              <a:cs typeface="Times New Roman" panose="02020603050405020304" pitchFamily="18" charset="0"/>
            </a:endParaRPr>
          </a:p>
          <a:p>
            <a:pPr algn="just"/>
            <a:r>
              <a:rPr lang="en-US"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In conclusion, I firmly believe that fantasy novels will be a thought-provoking addition to the English Reading Bar, fostering a deeper appreciation for literature among our students.Thank you for considering my suggestion.</a:t>
            </a:r>
            <a:endParaRPr lang="en-US" altLang="zh-CN" sz="2400" dirty="0">
              <a:latin typeface="Times New Roman" panose="02020603050405020304" pitchFamily="18" charset="0"/>
              <a:cs typeface="Times New Roman" panose="02020603050405020304" pitchFamily="18" charset="0"/>
            </a:endParaRPr>
          </a:p>
          <a:p>
            <a:pPr algn="r"/>
            <a:r>
              <a:rPr lang="zh-CN" altLang="en-US" sz="2400" dirty="0">
                <a:latin typeface="Times New Roman" panose="02020603050405020304" pitchFamily="18" charset="0"/>
                <a:cs typeface="Times New Roman" panose="02020603050405020304" pitchFamily="18" charset="0"/>
              </a:rPr>
              <a:t>Best regards,</a:t>
            </a:r>
            <a:endParaRPr lang="en-US" altLang="zh-CN" sz="2400" dirty="0">
              <a:latin typeface="Times New Roman" panose="02020603050405020304" pitchFamily="18" charset="0"/>
              <a:cs typeface="Times New Roman" panose="02020603050405020304" pitchFamily="18" charset="0"/>
            </a:endParaRPr>
          </a:p>
          <a:p>
            <a:pPr algn="r"/>
            <a:r>
              <a:rPr lang="zh-CN" altLang="en-US" sz="2400" dirty="0">
                <a:latin typeface="Times New Roman" panose="02020603050405020304" pitchFamily="18" charset="0"/>
                <a:cs typeface="Times New Roman" panose="02020603050405020304" pitchFamily="18" charset="0"/>
              </a:rPr>
              <a:t>Li Hua</a:t>
            </a:r>
            <a:endParaRPr lang="zh-CN" altLang="en-US" sz="2400" dirty="0">
              <a:latin typeface="Times New Roman" panose="02020603050405020304" pitchFamily="18" charset="0"/>
              <a:cs typeface="Times New Roman" panose="02020603050405020304" pitchFamily="18" charset="0"/>
            </a:endParaRPr>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1"/>
          <p:cNvSpPr>
            <a:spLocks noChangeAspect="1"/>
          </p:cNvSpPr>
          <p:nvPr/>
        </p:nvSpPr>
        <p:spPr>
          <a:xfrm>
            <a:off x="0" y="0"/>
            <a:ext cx="12192000" cy="6858000"/>
          </a:xfrm>
          <a:prstGeom prst="rect">
            <a:avLst/>
          </a:prstGeom>
          <a:blipFill dpi="0" rotWithShape="1">
            <a:blip r:embed="rId1">
              <a:extLst>
                <a:ext uri="{BEBA8EAE-BF5A-486C-A8C5-ECC9F3942E4B}">
                  <a14:imgProps xmlns:a14="http://schemas.microsoft.com/office/drawing/2010/main">
                    <a14:imgLayer r:embed="rId2">
                      <a14:imgEffect>
                        <a14:saturation sat="0"/>
                      </a14:imgEffect>
                    </a14:imgLayer>
                  </a14:imgProps>
                </a:ext>
              </a:extLst>
            </a:blip>
            <a:srcRect/>
            <a:stretch>
              <a:fillRect t="-83335" b="-83332"/>
            </a:stretch>
          </a:blipFill>
          <a:ln w="12700" cap="flat" cmpd="sng" algn="ctr">
            <a:noFill/>
            <a:prstDash val="solid"/>
            <a:miter lim="800000"/>
          </a:ln>
          <a:effectLst/>
          <a:extLst>
            <a:ext uri="{91240B29-F687-4F45-9708-019B960494DF}">
              <a14:hiddenLine xmlns:a14="http://schemas.microsoft.com/office/drawing/2010/main" w="12700">
                <a:solidFill>
                  <a:schemeClr val="dk1"/>
                </a:solidFill>
                <a:prstDash val="solid"/>
                <a:miter lim="800000"/>
                <a:headEnd/>
                <a:tailEnd/>
              </a14:hiddenLine>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4" name="Google Shape;188;p31"/>
          <p:cNvSpPr/>
          <p:nvPr/>
        </p:nvSpPr>
        <p:spPr>
          <a:xfrm>
            <a:off x="0" y="0"/>
            <a:ext cx="12192000" cy="6858000"/>
          </a:xfrm>
          <a:prstGeom prst="rect">
            <a:avLst/>
          </a:prstGeom>
          <a:solidFill>
            <a:srgbClr val="505846">
              <a:alpha val="68000"/>
            </a:srgbClr>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44;p9"/>
          <p:cNvSpPr/>
          <p:nvPr/>
        </p:nvSpPr>
        <p:spPr>
          <a:xfrm>
            <a:off x="636607" y="821803"/>
            <a:ext cx="10639112" cy="5118672"/>
          </a:xfrm>
          <a:prstGeom prst="rect">
            <a:avLst/>
          </a:prstGeom>
          <a:solidFill>
            <a:srgbClr val="5058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45;p9"/>
          <p:cNvSpPr/>
          <p:nvPr/>
        </p:nvSpPr>
        <p:spPr>
          <a:xfrm>
            <a:off x="1176268" y="1098889"/>
            <a:ext cx="9559790" cy="4564500"/>
          </a:xfrm>
          <a:prstGeom prst="rect">
            <a:avLst/>
          </a:prstGeom>
          <a:solidFill>
            <a:srgbClr val="F6F5E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 name="Google Shape;49;p9"/>
          <p:cNvSpPr/>
          <p:nvPr/>
        </p:nvSpPr>
        <p:spPr>
          <a:xfrm>
            <a:off x="0" y="3191582"/>
            <a:ext cx="1724628" cy="474836"/>
          </a:xfrm>
          <a:prstGeom prst="rect">
            <a:avLst/>
          </a:prstGeom>
          <a:solidFill>
            <a:srgbClr val="EC7C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Google Shape;49;p9"/>
          <p:cNvSpPr/>
          <p:nvPr/>
        </p:nvSpPr>
        <p:spPr>
          <a:xfrm>
            <a:off x="10467371" y="3191582"/>
            <a:ext cx="1724628" cy="474836"/>
          </a:xfrm>
          <a:prstGeom prst="rect">
            <a:avLst/>
          </a:prstGeom>
          <a:solidFill>
            <a:srgbClr val="EC7C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 name="Google Shape;13;p2"/>
          <p:cNvSpPr/>
          <p:nvPr/>
        </p:nvSpPr>
        <p:spPr>
          <a:xfrm rot="12770">
            <a:off x="8953306" y="2480891"/>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EC7C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 name="Google Shape;14;p2"/>
          <p:cNvSpPr/>
          <p:nvPr/>
        </p:nvSpPr>
        <p:spPr>
          <a:xfrm rot="12770">
            <a:off x="9327086" y="2256157"/>
            <a:ext cx="181893" cy="176004"/>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EC7C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 name="Google Shape;13;p2"/>
          <p:cNvSpPr/>
          <p:nvPr/>
        </p:nvSpPr>
        <p:spPr>
          <a:xfrm rot="12770">
            <a:off x="2503359" y="2860026"/>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EC7C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 name="Google Shape;14;p2"/>
          <p:cNvSpPr/>
          <p:nvPr/>
        </p:nvSpPr>
        <p:spPr>
          <a:xfrm rot="12770">
            <a:off x="2877139" y="2635292"/>
            <a:ext cx="181893" cy="176004"/>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EC7C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iconfont-10889-5203327"/>
          <p:cNvSpPr>
            <a:spLocks noChangeAspect="1"/>
          </p:cNvSpPr>
          <p:nvPr/>
        </p:nvSpPr>
        <p:spPr bwMode="auto">
          <a:xfrm>
            <a:off x="484186" y="3292929"/>
            <a:ext cx="304842" cy="243852"/>
          </a:xfrm>
          <a:custGeom>
            <a:avLst/>
            <a:gdLst>
              <a:gd name="T0" fmla="*/ 4635 w 11588"/>
              <a:gd name="T1" fmla="*/ 0 h 9270"/>
              <a:gd name="T2" fmla="*/ 5045 w 11588"/>
              <a:gd name="T3" fmla="*/ 171 h 9270"/>
              <a:gd name="T4" fmla="*/ 5215 w 11588"/>
              <a:gd name="T5" fmla="*/ 579 h 9270"/>
              <a:gd name="T6" fmla="*/ 5043 w 11588"/>
              <a:gd name="T7" fmla="*/ 991 h 9270"/>
              <a:gd name="T8" fmla="*/ 1978 w 11588"/>
              <a:gd name="T9" fmla="*/ 4055 h 9270"/>
              <a:gd name="T10" fmla="*/ 11008 w 11588"/>
              <a:gd name="T11" fmla="*/ 4055 h 9270"/>
              <a:gd name="T12" fmla="*/ 11418 w 11588"/>
              <a:gd name="T13" fmla="*/ 4226 h 9270"/>
              <a:gd name="T14" fmla="*/ 11588 w 11588"/>
              <a:gd name="T15" fmla="*/ 4634 h 9270"/>
              <a:gd name="T16" fmla="*/ 11418 w 11588"/>
              <a:gd name="T17" fmla="*/ 5044 h 9270"/>
              <a:gd name="T18" fmla="*/ 11008 w 11588"/>
              <a:gd name="T19" fmla="*/ 5213 h 9270"/>
              <a:gd name="T20" fmla="*/ 1978 w 11588"/>
              <a:gd name="T21" fmla="*/ 5213 h 9270"/>
              <a:gd name="T22" fmla="*/ 5043 w 11588"/>
              <a:gd name="T23" fmla="*/ 8277 h 9270"/>
              <a:gd name="T24" fmla="*/ 5215 w 11588"/>
              <a:gd name="T25" fmla="*/ 8689 h 9270"/>
              <a:gd name="T26" fmla="*/ 5045 w 11588"/>
              <a:gd name="T27" fmla="*/ 9099 h 9270"/>
              <a:gd name="T28" fmla="*/ 4635 w 11588"/>
              <a:gd name="T29" fmla="*/ 9270 h 9270"/>
              <a:gd name="T30" fmla="*/ 4223 w 11588"/>
              <a:gd name="T31" fmla="*/ 9103 h 9270"/>
              <a:gd name="T32" fmla="*/ 168 w 11588"/>
              <a:gd name="T33" fmla="*/ 5048 h 9270"/>
              <a:gd name="T34" fmla="*/ 0 w 11588"/>
              <a:gd name="T35" fmla="*/ 4636 h 9270"/>
              <a:gd name="T36" fmla="*/ 168 w 11588"/>
              <a:gd name="T37" fmla="*/ 4224 h 9270"/>
              <a:gd name="T38" fmla="*/ 4223 w 11588"/>
              <a:gd name="T39" fmla="*/ 169 h 9270"/>
              <a:gd name="T40" fmla="*/ 4635 w 11588"/>
              <a:gd name="T41" fmla="*/ 2 h 9270"/>
              <a:gd name="T42" fmla="*/ 4635 w 11588"/>
              <a:gd name="T43" fmla="*/ 0 h 9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588" h="9270">
                <a:moveTo>
                  <a:pt x="4635" y="0"/>
                </a:moveTo>
                <a:cubicBezTo>
                  <a:pt x="4795" y="0"/>
                  <a:pt x="4932" y="56"/>
                  <a:pt x="5045" y="171"/>
                </a:cubicBezTo>
                <a:cubicBezTo>
                  <a:pt x="5158" y="283"/>
                  <a:pt x="5215" y="420"/>
                  <a:pt x="5215" y="579"/>
                </a:cubicBezTo>
                <a:cubicBezTo>
                  <a:pt x="5215" y="743"/>
                  <a:pt x="5157" y="880"/>
                  <a:pt x="5043" y="991"/>
                </a:cubicBezTo>
                <a:lnTo>
                  <a:pt x="1978" y="4055"/>
                </a:lnTo>
                <a:lnTo>
                  <a:pt x="11008" y="4055"/>
                </a:lnTo>
                <a:cubicBezTo>
                  <a:pt x="11168" y="4055"/>
                  <a:pt x="11304" y="4111"/>
                  <a:pt x="11418" y="4226"/>
                </a:cubicBezTo>
                <a:cubicBezTo>
                  <a:pt x="11531" y="4338"/>
                  <a:pt x="11588" y="4475"/>
                  <a:pt x="11588" y="4634"/>
                </a:cubicBezTo>
                <a:cubicBezTo>
                  <a:pt x="11588" y="4795"/>
                  <a:pt x="11531" y="4932"/>
                  <a:pt x="11418" y="5044"/>
                </a:cubicBezTo>
                <a:cubicBezTo>
                  <a:pt x="11304" y="5157"/>
                  <a:pt x="11168" y="5213"/>
                  <a:pt x="11008" y="5213"/>
                </a:cubicBezTo>
                <a:lnTo>
                  <a:pt x="1978" y="5213"/>
                </a:lnTo>
                <a:lnTo>
                  <a:pt x="5043" y="8277"/>
                </a:lnTo>
                <a:cubicBezTo>
                  <a:pt x="5157" y="8390"/>
                  <a:pt x="5215" y="8527"/>
                  <a:pt x="5215" y="8689"/>
                </a:cubicBezTo>
                <a:cubicBezTo>
                  <a:pt x="5215" y="8850"/>
                  <a:pt x="5158" y="8987"/>
                  <a:pt x="5045" y="9099"/>
                </a:cubicBezTo>
                <a:cubicBezTo>
                  <a:pt x="4932" y="9214"/>
                  <a:pt x="4795" y="9270"/>
                  <a:pt x="4635" y="9270"/>
                </a:cubicBezTo>
                <a:cubicBezTo>
                  <a:pt x="4472" y="9270"/>
                  <a:pt x="4335" y="9214"/>
                  <a:pt x="4223" y="9103"/>
                </a:cubicBezTo>
                <a:lnTo>
                  <a:pt x="168" y="5048"/>
                </a:lnTo>
                <a:cubicBezTo>
                  <a:pt x="56" y="4930"/>
                  <a:pt x="0" y="4792"/>
                  <a:pt x="0" y="4636"/>
                </a:cubicBezTo>
                <a:cubicBezTo>
                  <a:pt x="0" y="4478"/>
                  <a:pt x="56" y="4341"/>
                  <a:pt x="168" y="4224"/>
                </a:cubicBezTo>
                <a:lnTo>
                  <a:pt x="4223" y="169"/>
                </a:lnTo>
                <a:cubicBezTo>
                  <a:pt x="4338" y="58"/>
                  <a:pt x="4475" y="2"/>
                  <a:pt x="4635" y="2"/>
                </a:cubicBezTo>
                <a:lnTo>
                  <a:pt x="4635" y="0"/>
                </a:lnTo>
                <a:close/>
              </a:path>
            </a:pathLst>
          </a:custGeom>
          <a:solidFill>
            <a:schemeClr val="bg1"/>
          </a:solidFill>
          <a:ln>
            <a:solidFill>
              <a:schemeClr val="bg1"/>
            </a:solidFill>
          </a:ln>
        </p:spPr>
        <p:txBody>
          <a:bodyPr/>
          <a:lstStyle/>
          <a:p>
            <a:endParaRPr lang="zh-CN" altLang="en-US"/>
          </a:p>
        </p:txBody>
      </p:sp>
      <p:sp>
        <p:nvSpPr>
          <p:cNvPr id="63" name="iconfont-10889-5203315"/>
          <p:cNvSpPr>
            <a:spLocks noChangeAspect="1"/>
          </p:cNvSpPr>
          <p:nvPr/>
        </p:nvSpPr>
        <p:spPr bwMode="auto">
          <a:xfrm>
            <a:off x="11262841" y="3321219"/>
            <a:ext cx="269477" cy="215562"/>
          </a:xfrm>
          <a:custGeom>
            <a:avLst/>
            <a:gdLst>
              <a:gd name="T0" fmla="*/ 6953 w 11588"/>
              <a:gd name="T1" fmla="*/ 2 h 9270"/>
              <a:gd name="T2" fmla="*/ 7365 w 11588"/>
              <a:gd name="T3" fmla="*/ 169 h 9270"/>
              <a:gd name="T4" fmla="*/ 11421 w 11588"/>
              <a:gd name="T5" fmla="*/ 4223 h 9270"/>
              <a:gd name="T6" fmla="*/ 11588 w 11588"/>
              <a:gd name="T7" fmla="*/ 4635 h 9270"/>
              <a:gd name="T8" fmla="*/ 11421 w 11588"/>
              <a:gd name="T9" fmla="*/ 5047 h 9270"/>
              <a:gd name="T10" fmla="*/ 7365 w 11588"/>
              <a:gd name="T11" fmla="*/ 9102 h 9270"/>
              <a:gd name="T12" fmla="*/ 6953 w 11588"/>
              <a:gd name="T13" fmla="*/ 9270 h 9270"/>
              <a:gd name="T14" fmla="*/ 6539 w 11588"/>
              <a:gd name="T15" fmla="*/ 9106 h 9270"/>
              <a:gd name="T16" fmla="*/ 6374 w 11588"/>
              <a:gd name="T17" fmla="*/ 8691 h 9270"/>
              <a:gd name="T18" fmla="*/ 6541 w 11588"/>
              <a:gd name="T19" fmla="*/ 8279 h 9270"/>
              <a:gd name="T20" fmla="*/ 9610 w 11588"/>
              <a:gd name="T21" fmla="*/ 5214 h 9270"/>
              <a:gd name="T22" fmla="*/ 580 w 11588"/>
              <a:gd name="T23" fmla="*/ 5214 h 9270"/>
              <a:gd name="T24" fmla="*/ 170 w 11588"/>
              <a:gd name="T25" fmla="*/ 5045 h 9270"/>
              <a:gd name="T26" fmla="*/ 0 w 11588"/>
              <a:gd name="T27" fmla="*/ 4635 h 9270"/>
              <a:gd name="T28" fmla="*/ 170 w 11588"/>
              <a:gd name="T29" fmla="*/ 4226 h 9270"/>
              <a:gd name="T30" fmla="*/ 580 w 11588"/>
              <a:gd name="T31" fmla="*/ 4056 h 9270"/>
              <a:gd name="T32" fmla="*/ 9610 w 11588"/>
              <a:gd name="T33" fmla="*/ 4056 h 9270"/>
              <a:gd name="T34" fmla="*/ 6541 w 11588"/>
              <a:gd name="T35" fmla="*/ 991 h 9270"/>
              <a:gd name="T36" fmla="*/ 6374 w 11588"/>
              <a:gd name="T37" fmla="*/ 579 h 9270"/>
              <a:gd name="T38" fmla="*/ 6539 w 11588"/>
              <a:gd name="T39" fmla="*/ 166 h 9270"/>
              <a:gd name="T40" fmla="*/ 6953 w 11588"/>
              <a:gd name="T41" fmla="*/ 0 h 9270"/>
              <a:gd name="T42" fmla="*/ 6953 w 11588"/>
              <a:gd name="T43" fmla="*/ 2 h 9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588" h="9270">
                <a:moveTo>
                  <a:pt x="6953" y="2"/>
                </a:moveTo>
                <a:cubicBezTo>
                  <a:pt x="7117" y="2"/>
                  <a:pt x="7253" y="57"/>
                  <a:pt x="7365" y="169"/>
                </a:cubicBezTo>
                <a:lnTo>
                  <a:pt x="11421" y="4223"/>
                </a:lnTo>
                <a:cubicBezTo>
                  <a:pt x="11532" y="4336"/>
                  <a:pt x="11588" y="4472"/>
                  <a:pt x="11588" y="4635"/>
                </a:cubicBezTo>
                <a:cubicBezTo>
                  <a:pt x="11588" y="4799"/>
                  <a:pt x="11532" y="4936"/>
                  <a:pt x="11421" y="5047"/>
                </a:cubicBezTo>
                <a:lnTo>
                  <a:pt x="7365" y="9102"/>
                </a:lnTo>
                <a:cubicBezTo>
                  <a:pt x="7253" y="9215"/>
                  <a:pt x="7117" y="9270"/>
                  <a:pt x="6953" y="9270"/>
                </a:cubicBezTo>
                <a:cubicBezTo>
                  <a:pt x="6787" y="9270"/>
                  <a:pt x="6649" y="9215"/>
                  <a:pt x="6539" y="9106"/>
                </a:cubicBezTo>
                <a:cubicBezTo>
                  <a:pt x="6429" y="8995"/>
                  <a:pt x="6374" y="8856"/>
                  <a:pt x="6374" y="8691"/>
                </a:cubicBezTo>
                <a:cubicBezTo>
                  <a:pt x="6374" y="8528"/>
                  <a:pt x="6430" y="8391"/>
                  <a:pt x="6541" y="8279"/>
                </a:cubicBezTo>
                <a:lnTo>
                  <a:pt x="9610" y="5214"/>
                </a:lnTo>
                <a:lnTo>
                  <a:pt x="580" y="5214"/>
                </a:lnTo>
                <a:cubicBezTo>
                  <a:pt x="420" y="5214"/>
                  <a:pt x="284" y="5158"/>
                  <a:pt x="170" y="5045"/>
                </a:cubicBezTo>
                <a:cubicBezTo>
                  <a:pt x="57" y="4931"/>
                  <a:pt x="0" y="4796"/>
                  <a:pt x="0" y="4635"/>
                </a:cubicBezTo>
                <a:cubicBezTo>
                  <a:pt x="0" y="4476"/>
                  <a:pt x="57" y="4339"/>
                  <a:pt x="170" y="4226"/>
                </a:cubicBezTo>
                <a:cubicBezTo>
                  <a:pt x="284" y="4112"/>
                  <a:pt x="420" y="4056"/>
                  <a:pt x="580" y="4056"/>
                </a:cubicBezTo>
                <a:lnTo>
                  <a:pt x="9610" y="4056"/>
                </a:lnTo>
                <a:lnTo>
                  <a:pt x="6541" y="991"/>
                </a:lnTo>
                <a:cubicBezTo>
                  <a:pt x="6430" y="880"/>
                  <a:pt x="6374" y="742"/>
                  <a:pt x="6374" y="579"/>
                </a:cubicBezTo>
                <a:cubicBezTo>
                  <a:pt x="6374" y="414"/>
                  <a:pt x="6429" y="275"/>
                  <a:pt x="6539" y="166"/>
                </a:cubicBezTo>
                <a:cubicBezTo>
                  <a:pt x="6649" y="55"/>
                  <a:pt x="6787" y="0"/>
                  <a:pt x="6953" y="0"/>
                </a:cubicBezTo>
                <a:lnTo>
                  <a:pt x="6953" y="2"/>
                </a:lnTo>
                <a:close/>
              </a:path>
            </a:pathLst>
          </a:custGeom>
          <a:solidFill>
            <a:schemeClr val="bg1"/>
          </a:solidFill>
          <a:ln>
            <a:solidFill>
              <a:schemeClr val="bg1"/>
            </a:solidFill>
          </a:ln>
        </p:spPr>
        <p:txBody>
          <a:bodyPr/>
          <a:lstStyle/>
          <a:p>
            <a:endParaRPr lang="zh-CN" altLang="en-US"/>
          </a:p>
        </p:txBody>
      </p:sp>
      <p:sp>
        <p:nvSpPr>
          <p:cNvPr id="31" name="文本框 30"/>
          <p:cNvSpPr txBox="1"/>
          <p:nvPr/>
        </p:nvSpPr>
        <p:spPr>
          <a:xfrm>
            <a:off x="3514957" y="2432499"/>
            <a:ext cx="5129484" cy="1200329"/>
          </a:xfrm>
          <a:prstGeom prst="rect">
            <a:avLst/>
          </a:prstGeom>
          <a:noFill/>
        </p:spPr>
        <p:txBody>
          <a:bodyPr wrap="square" rtlCol="0">
            <a:spAutoFit/>
          </a:bodyPr>
          <a:lstStyle/>
          <a:p>
            <a:pPr algn="ctr"/>
            <a:r>
              <a:rPr lang="en-US" altLang="zh-CN" sz="7200" dirty="0">
                <a:solidFill>
                  <a:srgbClr val="505846"/>
                </a:solidFill>
                <a:latin typeface="思源黑体 CN Heavy" panose="020B0A00000000000000" pitchFamily="34" charset="-122"/>
                <a:ea typeface="思源黑体 CN Heavy" panose="020B0A00000000000000" pitchFamily="34" charset="-122"/>
              </a:rPr>
              <a:t>Thank you</a:t>
            </a:r>
            <a:endParaRPr lang="zh-CN" altLang="en-US" sz="7200" dirty="0">
              <a:solidFill>
                <a:srgbClr val="505846"/>
              </a:solidFill>
              <a:latin typeface="思源黑体 CN Heavy" panose="020B0A00000000000000" pitchFamily="34" charset="-122"/>
              <a:ea typeface="思源黑体 CN Heavy" panose="020B0A00000000000000" pitchFamily="34" charset="-122"/>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1"/>
          <p:cNvSpPr>
            <a:spLocks noChangeAspect="1"/>
          </p:cNvSpPr>
          <p:nvPr/>
        </p:nvSpPr>
        <p:spPr>
          <a:xfrm>
            <a:off x="0" y="0"/>
            <a:ext cx="12192000" cy="6858000"/>
          </a:xfrm>
          <a:prstGeom prst="rect">
            <a:avLst/>
          </a:prstGeom>
          <a:blipFill dpi="0" rotWithShape="1">
            <a:blip r:embed="rId1">
              <a:extLst>
                <a:ext uri="{BEBA8EAE-BF5A-486C-A8C5-ECC9F3942E4B}">
                  <a14:imgProps xmlns:a14="http://schemas.microsoft.com/office/drawing/2010/main">
                    <a14:imgLayer r:embed="rId2">
                      <a14:imgEffect>
                        <a14:saturation sat="0"/>
                      </a14:imgEffect>
                    </a14:imgLayer>
                  </a14:imgProps>
                </a:ext>
              </a:extLst>
            </a:blip>
            <a:srcRect/>
            <a:stretch>
              <a:fillRect t="-83335" b="-83332"/>
            </a:stretch>
          </a:blipFill>
          <a:ln w="12700" cap="flat" cmpd="sng" algn="ctr">
            <a:noFill/>
            <a:prstDash val="solid"/>
            <a:miter lim="800000"/>
          </a:ln>
          <a:effectLst/>
          <a:extLst>
            <a:ext uri="{91240B29-F687-4F45-9708-019B960494DF}">
              <a14:hiddenLine xmlns:a14="http://schemas.microsoft.com/office/drawing/2010/main" w="12700">
                <a:solidFill>
                  <a:schemeClr val="dk1"/>
                </a:solidFill>
                <a:prstDash val="solid"/>
                <a:miter lim="800000"/>
                <a:headEnd/>
                <a:tailEnd/>
              </a14:hiddenLine>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4" name="Google Shape;188;p31"/>
          <p:cNvSpPr/>
          <p:nvPr/>
        </p:nvSpPr>
        <p:spPr>
          <a:xfrm>
            <a:off x="0" y="0"/>
            <a:ext cx="12192000" cy="6858000"/>
          </a:xfrm>
          <a:prstGeom prst="rect">
            <a:avLst/>
          </a:prstGeom>
          <a:solidFill>
            <a:srgbClr val="505846">
              <a:alpha val="68000"/>
            </a:srgbClr>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 name="Google Shape;13;p3"/>
          <p:cNvSpPr/>
          <p:nvPr/>
        </p:nvSpPr>
        <p:spPr>
          <a:xfrm>
            <a:off x="3099485" y="1377720"/>
            <a:ext cx="5218800" cy="4564500"/>
          </a:xfrm>
          <a:prstGeom prst="rect">
            <a:avLst/>
          </a:prstGeom>
          <a:solidFill>
            <a:srgbClr val="5058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 name="Google Shape;14;p3"/>
          <p:cNvSpPr/>
          <p:nvPr/>
        </p:nvSpPr>
        <p:spPr>
          <a:xfrm>
            <a:off x="3510960" y="1040070"/>
            <a:ext cx="5218800" cy="4564500"/>
          </a:xfrm>
          <a:prstGeom prst="rect">
            <a:avLst/>
          </a:prstGeom>
          <a:solidFill>
            <a:srgbClr val="F6F5E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 name="Google Shape;15;p3"/>
          <p:cNvSpPr/>
          <p:nvPr/>
        </p:nvSpPr>
        <p:spPr>
          <a:xfrm>
            <a:off x="5750610" y="5436210"/>
            <a:ext cx="739500" cy="517500"/>
          </a:xfrm>
          <a:prstGeom prst="rect">
            <a:avLst/>
          </a:prstGeom>
          <a:solidFill>
            <a:srgbClr val="EC7C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9" name="组合 8"/>
          <p:cNvGrpSpPr/>
          <p:nvPr/>
        </p:nvGrpSpPr>
        <p:grpSpPr>
          <a:xfrm flipH="1">
            <a:off x="961759" y="1483680"/>
            <a:ext cx="90682" cy="1190451"/>
            <a:chOff x="508216" y="2820579"/>
            <a:chExt cx="196770" cy="2583143"/>
          </a:xfrm>
          <a:solidFill>
            <a:schemeClr val="bg1"/>
          </a:solidFill>
        </p:grpSpPr>
        <p:sp>
          <p:nvSpPr>
            <p:cNvPr id="10" name="椭圆 9"/>
            <p:cNvSpPr/>
            <p:nvPr/>
          </p:nvSpPr>
          <p:spPr>
            <a:xfrm>
              <a:off x="508217" y="2820579"/>
              <a:ext cx="196769" cy="19676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直接连接符 10"/>
            <p:cNvCxnSpPr/>
            <p:nvPr/>
          </p:nvCxnSpPr>
          <p:spPr>
            <a:xfrm>
              <a:off x="606601" y="3222594"/>
              <a:ext cx="0" cy="585926"/>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508216" y="4013766"/>
              <a:ext cx="196769" cy="19676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直接连接符 12"/>
            <p:cNvCxnSpPr/>
            <p:nvPr/>
          </p:nvCxnSpPr>
          <p:spPr>
            <a:xfrm>
              <a:off x="606600" y="4415781"/>
              <a:ext cx="0" cy="585926"/>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椭圆 13"/>
            <p:cNvSpPr/>
            <p:nvPr/>
          </p:nvSpPr>
          <p:spPr>
            <a:xfrm>
              <a:off x="508216" y="5206953"/>
              <a:ext cx="196769" cy="19676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iṩļïḓè"/>
          <p:cNvSpPr txBox="1"/>
          <p:nvPr/>
        </p:nvSpPr>
        <p:spPr bwMode="auto">
          <a:xfrm rot="5400000">
            <a:off x="74663" y="4120479"/>
            <a:ext cx="1864874" cy="580942"/>
          </a:xfrm>
          <a:prstGeom prst="roundRect">
            <a:avLst>
              <a:gd name="adj" fmla="val 50000"/>
            </a:avLst>
          </a:prstGeom>
          <a:noFill/>
          <a:ln w="9525">
            <a:noFill/>
            <a:miter lim="800000"/>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dist">
              <a:spcBef>
                <a:spcPct val="0"/>
              </a:spcBef>
            </a:pPr>
            <a:r>
              <a:rPr lang="en-US" altLang="zh-CN" sz="600" dirty="0">
                <a:solidFill>
                  <a:schemeClr val="bg1"/>
                </a:solidFill>
                <a:latin typeface="思源黑体 CN Heavy" panose="020B0A00000000000000" pitchFamily="34" charset="-122"/>
                <a:ea typeface="思源黑体 CN Heavy" panose="020B0A00000000000000" pitchFamily="34" charset="-122"/>
              </a:rPr>
              <a:t>IBAOTU.COM</a:t>
            </a:r>
            <a:endParaRPr lang="en-US" altLang="zh-CN" sz="600" dirty="0">
              <a:solidFill>
                <a:schemeClr val="bg1"/>
              </a:solidFill>
              <a:latin typeface="思源黑体 CN Heavy" panose="020B0A00000000000000" pitchFamily="34" charset="-122"/>
              <a:ea typeface="思源黑体 CN Heavy" panose="020B0A00000000000000" pitchFamily="34" charset="-122"/>
            </a:endParaRPr>
          </a:p>
        </p:txBody>
      </p:sp>
      <p:sp>
        <p:nvSpPr>
          <p:cNvPr id="16" name="文本框 15"/>
          <p:cNvSpPr txBox="1"/>
          <p:nvPr/>
        </p:nvSpPr>
        <p:spPr>
          <a:xfrm>
            <a:off x="3848708" y="1748973"/>
            <a:ext cx="4449056" cy="2554545"/>
          </a:xfrm>
          <a:prstGeom prst="rect">
            <a:avLst/>
          </a:prstGeom>
          <a:noFill/>
        </p:spPr>
        <p:txBody>
          <a:bodyPr wrap="square" rtlCol="0">
            <a:spAutoFit/>
          </a:bodyPr>
          <a:lstStyle/>
          <a:p>
            <a:pPr algn="ctr"/>
            <a:r>
              <a:rPr lang="en-US" altLang="zh-CN" sz="8000" u="sng" dirty="0">
                <a:solidFill>
                  <a:srgbClr val="505846"/>
                </a:solidFill>
                <a:latin typeface="思源黑体 CN Heavy" panose="020B0A00000000000000" pitchFamily="34" charset="-122"/>
                <a:ea typeface="思源黑体 CN Heavy" panose="020B0A00000000000000" pitchFamily="34" charset="-122"/>
              </a:rPr>
              <a:t>Part one</a:t>
            </a:r>
            <a:endParaRPr lang="en-US" altLang="zh-CN" sz="8000" u="sng" dirty="0">
              <a:solidFill>
                <a:srgbClr val="505846"/>
              </a:solidFill>
              <a:latin typeface="思源黑体 CN Heavy" panose="020B0A00000000000000" pitchFamily="34" charset="-122"/>
              <a:ea typeface="思源黑体 CN Heavy" panose="020B0A00000000000000" pitchFamily="34" charset="-122"/>
            </a:endParaRPr>
          </a:p>
        </p:txBody>
      </p:sp>
      <p:sp>
        <p:nvSpPr>
          <p:cNvPr id="17" name="Google Shape;13;p2"/>
          <p:cNvSpPr/>
          <p:nvPr/>
        </p:nvSpPr>
        <p:spPr>
          <a:xfrm rot="12770">
            <a:off x="4087972" y="2124238"/>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EC7C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14;p2"/>
          <p:cNvSpPr/>
          <p:nvPr/>
        </p:nvSpPr>
        <p:spPr>
          <a:xfrm rot="12770">
            <a:off x="4461752" y="1899504"/>
            <a:ext cx="181893" cy="176004"/>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EC7C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Synergistically utilize technically sound portals with frictionless chains. Dramatically customize…"/>
          <p:cNvSpPr txBox="1"/>
          <p:nvPr/>
        </p:nvSpPr>
        <p:spPr>
          <a:xfrm>
            <a:off x="4293491" y="4372852"/>
            <a:ext cx="3653738" cy="623248"/>
          </a:xfrm>
          <a:prstGeom prst="rect">
            <a:avLst/>
          </a:prstGeom>
          <a:ln w="12700">
            <a:miter lim="400000"/>
          </a:ln>
        </p:spPr>
        <p:txBody>
          <a:bodyPr wrap="square" lIns="0" tIns="0" rIns="0" bIns="0">
            <a:spAutoFit/>
          </a:bodyPr>
          <a:lstStyle/>
          <a:p>
            <a:pPr algn="ctr" defTabSz="412750" hangingPunct="0">
              <a:lnSpc>
                <a:spcPct val="150000"/>
              </a:lnSpc>
              <a:defRPr sz="2000" b="0">
                <a:solidFill>
                  <a:srgbClr val="1C1F25"/>
                </a:solidFill>
                <a:latin typeface="Roboto Bold"/>
                <a:ea typeface="Roboto Bold"/>
                <a:cs typeface="Roboto Bold"/>
                <a:sym typeface="Roboto Bold"/>
              </a:defRPr>
            </a:pPr>
            <a:r>
              <a:rPr lang="zh-CN" altLang="en-US" sz="3200" b="1" kern="0" dirty="0">
                <a:latin typeface="仿宋" panose="02010609060101010101" pitchFamily="49" charset="-122"/>
                <a:ea typeface="仿宋" panose="02010609060101010101" pitchFamily="49" charset="-122"/>
                <a:sym typeface="Roboto Light"/>
              </a:rPr>
              <a:t>审题</a:t>
            </a:r>
            <a:endParaRPr lang="en-US" altLang="zh-CN" sz="3200" b="1" kern="0" dirty="0">
              <a:latin typeface="仿宋" panose="02010609060101010101" pitchFamily="49" charset="-122"/>
              <a:ea typeface="仿宋" panose="02010609060101010101" pitchFamily="49" charset="-122"/>
              <a:sym typeface="Roboto Light"/>
            </a:endParaRPr>
          </a:p>
        </p:txBody>
      </p:sp>
      <p:grpSp>
        <p:nvGrpSpPr>
          <p:cNvPr id="20" name="组合 19"/>
          <p:cNvGrpSpPr/>
          <p:nvPr/>
        </p:nvGrpSpPr>
        <p:grpSpPr>
          <a:xfrm rot="5400000">
            <a:off x="10329432" y="3166778"/>
            <a:ext cx="101370" cy="1330760"/>
            <a:chOff x="508216" y="2820579"/>
            <a:chExt cx="196770" cy="2583143"/>
          </a:xfrm>
          <a:solidFill>
            <a:schemeClr val="bg1"/>
          </a:solidFill>
        </p:grpSpPr>
        <p:sp>
          <p:nvSpPr>
            <p:cNvPr id="21" name="椭圆 20"/>
            <p:cNvSpPr/>
            <p:nvPr/>
          </p:nvSpPr>
          <p:spPr>
            <a:xfrm>
              <a:off x="508217" y="2820579"/>
              <a:ext cx="196769" cy="19676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cxnSp>
          <p:nvCxnSpPr>
            <p:cNvPr id="22" name="直接连接符 21"/>
            <p:cNvCxnSpPr/>
            <p:nvPr/>
          </p:nvCxnSpPr>
          <p:spPr>
            <a:xfrm>
              <a:off x="606601" y="3222594"/>
              <a:ext cx="0" cy="585926"/>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椭圆 22"/>
            <p:cNvSpPr/>
            <p:nvPr/>
          </p:nvSpPr>
          <p:spPr>
            <a:xfrm>
              <a:off x="508216" y="4013766"/>
              <a:ext cx="196769" cy="19676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cxnSp>
          <p:nvCxnSpPr>
            <p:cNvPr id="24" name="直接连接符 23"/>
            <p:cNvCxnSpPr/>
            <p:nvPr/>
          </p:nvCxnSpPr>
          <p:spPr>
            <a:xfrm>
              <a:off x="606600" y="4415781"/>
              <a:ext cx="0" cy="585926"/>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椭圆 24"/>
            <p:cNvSpPr/>
            <p:nvPr/>
          </p:nvSpPr>
          <p:spPr>
            <a:xfrm>
              <a:off x="508216" y="5206953"/>
              <a:ext cx="196769" cy="19676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3"/>
          <p:cNvSpPr/>
          <p:nvPr/>
        </p:nvSpPr>
        <p:spPr>
          <a:xfrm>
            <a:off x="0" y="507886"/>
            <a:ext cx="1119731" cy="406265"/>
          </a:xfrm>
          <a:prstGeom prst="rect">
            <a:avLst/>
          </a:prstGeom>
          <a:solidFill>
            <a:srgbClr val="50584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2400" b="1" kern="0" dirty="0">
                <a:solidFill>
                  <a:schemeClr val="bg1"/>
                </a:solidFill>
                <a:latin typeface="Arial" panose="020B0604020202020204"/>
                <a:ea typeface="宋体" panose="02010600030101010101" pitchFamily="2" charset="-122"/>
              </a:rPr>
              <a:t>审题</a:t>
            </a:r>
            <a:endParaRPr kumimoji="0" lang="zh-CN" altLang="en-US" sz="2400" b="1" i="0" u="none" strike="noStrike" kern="0" cap="none" spc="0" normalizeH="0" baseline="0" noProof="0" dirty="0">
              <a:ln>
                <a:noFill/>
              </a:ln>
              <a:solidFill>
                <a:schemeClr val="bg1"/>
              </a:solidFill>
              <a:effectLst/>
              <a:uLnTx/>
              <a:uFillTx/>
              <a:latin typeface="Arial" panose="020B0604020202020204"/>
              <a:ea typeface="宋体" panose="02010600030101010101" pitchFamily="2" charset="-122"/>
              <a:cs typeface="+mn-cs"/>
            </a:endParaRPr>
          </a:p>
        </p:txBody>
      </p:sp>
      <p:sp>
        <p:nvSpPr>
          <p:cNvPr id="3" name="文本框 2"/>
          <p:cNvSpPr txBox="1"/>
          <p:nvPr/>
        </p:nvSpPr>
        <p:spPr>
          <a:xfrm>
            <a:off x="0" y="1313558"/>
            <a:ext cx="12192000" cy="1323439"/>
          </a:xfrm>
          <a:prstGeom prst="rect">
            <a:avLst/>
          </a:prstGeom>
          <a:noFill/>
        </p:spPr>
        <p:txBody>
          <a:bodyPr wrap="square">
            <a:spAutoFit/>
          </a:bodyPr>
          <a:lstStyle/>
          <a:p>
            <a:pPr>
              <a:buNone/>
            </a:pPr>
            <a:r>
              <a:rPr lang="zh-CN" altLang="en-US" sz="2000" b="1" dirty="0">
                <a:latin typeface="Times New Roman" panose="02020603050405020304" pitchFamily="18" charset="0"/>
                <a:cs typeface="Times New Roman" panose="02020603050405020304" pitchFamily="18" charset="0"/>
              </a:rPr>
              <a:t>假定你是李华，你校英语节将举办主题为 “</a:t>
            </a:r>
            <a:r>
              <a:rPr lang="en-GB" altLang="zh-CN" sz="2000" b="1" dirty="0">
                <a:effectLst>
                  <a:glow rad="228600">
                    <a:schemeClr val="accent1">
                      <a:satMod val="175000"/>
                      <a:alpha val="40000"/>
                    </a:schemeClr>
                  </a:glow>
                </a:effectLst>
                <a:latin typeface="Times New Roman" panose="02020603050405020304" pitchFamily="18" charset="0"/>
                <a:cs typeface="Times New Roman" panose="02020603050405020304" pitchFamily="18" charset="0"/>
              </a:rPr>
              <a:t>Gift a Book, Gift Hope</a:t>
            </a:r>
            <a:r>
              <a:rPr lang="en-GB" altLang="zh-CN" sz="2000" b="1" dirty="0">
                <a:latin typeface="Times New Roman" panose="02020603050405020304" pitchFamily="18" charset="0"/>
                <a:cs typeface="Times New Roman" panose="02020603050405020304" pitchFamily="18" charset="0"/>
              </a:rPr>
              <a:t>” </a:t>
            </a:r>
            <a:r>
              <a:rPr lang="zh-CN" altLang="en-US" sz="2000" b="1" dirty="0">
                <a:latin typeface="Times New Roman" panose="02020603050405020304" pitchFamily="18" charset="0"/>
                <a:cs typeface="Times New Roman" panose="02020603050405020304" pitchFamily="18" charset="0"/>
              </a:rPr>
              <a:t>的捐书活动，旨在为偏远地区学生募捐书籍。请你为你所捐赠的最喜爱的一本书写一篇短文附在书中，内容包括：</a:t>
            </a:r>
            <a:br>
              <a:rPr lang="zh-CN" altLang="en-US" sz="2000" b="1" dirty="0">
                <a:latin typeface="Times New Roman" panose="02020603050405020304" pitchFamily="18" charset="0"/>
                <a:cs typeface="Times New Roman" panose="02020603050405020304" pitchFamily="18" charset="0"/>
              </a:rPr>
            </a:br>
            <a:r>
              <a:rPr lang="en-US" altLang="zh-CN" sz="2000" b="1" dirty="0">
                <a:latin typeface="Times New Roman" panose="02020603050405020304" pitchFamily="18" charset="0"/>
                <a:cs typeface="Times New Roman" panose="02020603050405020304" pitchFamily="18" charset="0"/>
              </a:rPr>
              <a:t>(1) </a:t>
            </a:r>
            <a:r>
              <a:rPr lang="zh-CN" altLang="en-US" sz="2000" b="1" dirty="0">
                <a:latin typeface="Times New Roman" panose="02020603050405020304" pitchFamily="18" charset="0"/>
                <a:cs typeface="Times New Roman" panose="02020603050405020304" pitchFamily="18" charset="0"/>
              </a:rPr>
              <a:t>书本简介； </a:t>
            </a:r>
            <a:r>
              <a:rPr lang="en-US" altLang="zh-CN" sz="2000" b="1" dirty="0">
                <a:latin typeface="Times New Roman" panose="02020603050405020304" pitchFamily="18" charset="0"/>
                <a:cs typeface="Times New Roman" panose="02020603050405020304" pitchFamily="18" charset="0"/>
              </a:rPr>
              <a:t>(2) </a:t>
            </a:r>
            <a:r>
              <a:rPr lang="zh-CN" altLang="en-US" sz="2000" b="1" dirty="0">
                <a:latin typeface="Times New Roman" panose="02020603050405020304" pitchFamily="18" charset="0"/>
                <a:cs typeface="Times New Roman" panose="02020603050405020304" pitchFamily="18" charset="0"/>
              </a:rPr>
              <a:t>赠书理由； </a:t>
            </a:r>
            <a:r>
              <a:rPr lang="en-US" altLang="zh-CN" sz="2000" b="1" dirty="0">
                <a:latin typeface="Times New Roman" panose="02020603050405020304" pitchFamily="18" charset="0"/>
                <a:cs typeface="Times New Roman" panose="02020603050405020304" pitchFamily="18" charset="0"/>
              </a:rPr>
              <a:t>(3) </a:t>
            </a:r>
            <a:r>
              <a:rPr lang="zh-CN" altLang="en-US" sz="2000" b="1" dirty="0">
                <a:latin typeface="Times New Roman" panose="02020603050405020304" pitchFamily="18" charset="0"/>
                <a:cs typeface="Times New Roman" panose="02020603050405020304" pitchFamily="18" charset="0"/>
              </a:rPr>
              <a:t>寄语希望。</a:t>
            </a:r>
            <a:endParaRPr lang="zh-CN" altLang="en-US" sz="2000" b="1" dirty="0">
              <a:latin typeface="Times New Roman" panose="02020603050405020304" pitchFamily="18" charset="0"/>
              <a:cs typeface="Times New Roman" panose="02020603050405020304" pitchFamily="18" charset="0"/>
            </a:endParaRPr>
          </a:p>
          <a:p>
            <a:pPr>
              <a:buNone/>
            </a:pPr>
            <a:r>
              <a:rPr lang="zh-CN" altLang="en-US" sz="2000" b="1" dirty="0">
                <a:latin typeface="Times New Roman" panose="02020603050405020304" pitchFamily="18" charset="0"/>
                <a:cs typeface="Times New Roman" panose="02020603050405020304" pitchFamily="18" charset="0"/>
              </a:rPr>
              <a:t>注意：</a:t>
            </a:r>
            <a:r>
              <a:rPr lang="en-US" altLang="zh-CN" sz="2000" b="1" dirty="0">
                <a:latin typeface="Times New Roman" panose="02020603050405020304" pitchFamily="18" charset="0"/>
                <a:cs typeface="Times New Roman" panose="02020603050405020304" pitchFamily="18" charset="0"/>
              </a:rPr>
              <a:t>(1) </a:t>
            </a:r>
            <a:r>
              <a:rPr lang="zh-CN" altLang="en-US" sz="2000" b="1" dirty="0">
                <a:latin typeface="Times New Roman" panose="02020603050405020304" pitchFamily="18" charset="0"/>
                <a:cs typeface="Times New Roman" panose="02020603050405020304" pitchFamily="18" charset="0"/>
              </a:rPr>
              <a:t>写作词数应为</a:t>
            </a:r>
            <a:r>
              <a:rPr lang="en-US" altLang="zh-CN" sz="2000" b="1" dirty="0">
                <a:latin typeface="Times New Roman" panose="02020603050405020304" pitchFamily="18" charset="0"/>
                <a:cs typeface="Times New Roman" panose="02020603050405020304" pitchFamily="18" charset="0"/>
              </a:rPr>
              <a:t>80</a:t>
            </a:r>
            <a:r>
              <a:rPr lang="zh-CN" altLang="en-US" sz="2000" b="1" dirty="0">
                <a:latin typeface="Times New Roman" panose="02020603050405020304" pitchFamily="18" charset="0"/>
                <a:cs typeface="Times New Roman" panose="02020603050405020304" pitchFamily="18" charset="0"/>
              </a:rPr>
              <a:t>左右； </a:t>
            </a:r>
            <a:r>
              <a:rPr lang="en-US" altLang="zh-CN" sz="2000" b="1" dirty="0">
                <a:latin typeface="Times New Roman" panose="02020603050405020304" pitchFamily="18" charset="0"/>
                <a:cs typeface="Times New Roman" panose="02020603050405020304" pitchFamily="18" charset="0"/>
              </a:rPr>
              <a:t>(2) </a:t>
            </a:r>
            <a:r>
              <a:rPr lang="zh-CN" altLang="en-US" sz="2000" b="1" dirty="0">
                <a:latin typeface="Times New Roman" panose="02020603050405020304" pitchFamily="18" charset="0"/>
                <a:cs typeface="Times New Roman" panose="02020603050405020304" pitchFamily="18" charset="0"/>
              </a:rPr>
              <a:t>请按如下格式在答题纸的相应位置作答。</a:t>
            </a:r>
            <a:endParaRPr lang="zh-CN" altLang="en-US" sz="2000" b="1" dirty="0">
              <a:latin typeface="Times New Roman" panose="02020603050405020304" pitchFamily="18" charset="0"/>
              <a:cs typeface="Times New Roman" panose="02020603050405020304" pitchFamily="18" charset="0"/>
            </a:endParaRPr>
          </a:p>
        </p:txBody>
      </p:sp>
      <p:sp>
        <p:nvSpPr>
          <p:cNvPr id="32" name="文本框 31"/>
          <p:cNvSpPr txBox="1"/>
          <p:nvPr/>
        </p:nvSpPr>
        <p:spPr>
          <a:xfrm>
            <a:off x="92034" y="2580575"/>
            <a:ext cx="7733806" cy="400110"/>
          </a:xfrm>
          <a:prstGeom prst="rect">
            <a:avLst/>
          </a:prstGeom>
          <a:noFill/>
        </p:spPr>
        <p:txBody>
          <a:bodyPr wrap="square">
            <a:spAutoFit/>
          </a:bodyPr>
          <a:lstStyle/>
          <a:p>
            <a:pPr>
              <a:buNone/>
            </a:pPr>
            <a:r>
              <a:rPr lang="zh-CN" altLang="en-US" sz="2000" b="1" dirty="0"/>
              <a:t>第一步：审清核心要素（“谁在写”、“写给谁”、“为什么写”）</a:t>
            </a:r>
            <a:endParaRPr lang="zh-CN" altLang="en-US" sz="2000" dirty="0"/>
          </a:p>
        </p:txBody>
      </p:sp>
      <mc:AlternateContent xmlns:mc="http://schemas.openxmlformats.org/markup-compatibility/2006" xmlns:p14="http://schemas.microsoft.com/office/powerpoint/2010/main">
        <mc:Choice Requires="p14">
          <p:contentPart r:id="rId1" p14:bwMode="auto">
            <p14:nvContentPartPr>
              <p14:cNvPr id="36" name="墨迹 35"/>
              <p14:cNvContentPartPr/>
              <p14:nvPr/>
            </p14:nvContentPartPr>
            <p14:xfrm>
              <a:off x="1119731" y="1509775"/>
              <a:ext cx="459360" cy="10800"/>
            </p14:xfrm>
          </p:contentPart>
        </mc:Choice>
        <mc:Fallback xmlns="">
          <p:pic>
            <p:nvPicPr>
              <p:cNvPr id="36" name="墨迹 35"/>
            </p:nvPicPr>
            <p:blipFill>
              <a:blip r:embed="rId2"/>
            </p:blipFill>
            <p:spPr>
              <a:xfrm>
                <a:off x="1119731" y="1509775"/>
                <a:ext cx="459360" cy="10800"/>
              </a:xfrm>
              <a:prstGeom prst="rect"/>
            </p:spPr>
          </p:pic>
        </mc:Fallback>
      </mc:AlternateContent>
      <mc:AlternateContent xmlns:mc="http://schemas.openxmlformats.org/markup-compatibility/2006" xmlns:p14="http://schemas.microsoft.com/office/powerpoint/2010/main">
        <mc:Choice Requires="p14">
          <p:contentPart r:id="rId3" p14:bwMode="auto">
            <p14:nvContentPartPr>
              <p14:cNvPr id="37" name="墨迹 36"/>
              <p14:cNvContentPartPr/>
              <p14:nvPr/>
            </p14:nvContentPartPr>
            <p14:xfrm>
              <a:off x="9603131" y="1527415"/>
              <a:ext cx="1662840" cy="33120"/>
            </p14:xfrm>
          </p:contentPart>
        </mc:Choice>
        <mc:Fallback xmlns="">
          <p:pic>
            <p:nvPicPr>
              <p:cNvPr id="37" name="墨迹 36"/>
            </p:nvPicPr>
            <p:blipFill>
              <a:blip r:embed="rId4"/>
            </p:blipFill>
            <p:spPr>
              <a:xfrm>
                <a:off x="9603131" y="1527415"/>
                <a:ext cx="1662840" cy="33120"/>
              </a:xfrm>
              <a:prstGeom prst="rect"/>
            </p:spPr>
          </p:pic>
        </mc:Fallback>
      </mc:AlternateContent>
      <p:sp>
        <p:nvSpPr>
          <p:cNvPr id="40" name="圆角矩形标注 39"/>
          <p:cNvSpPr/>
          <p:nvPr/>
        </p:nvSpPr>
        <p:spPr>
          <a:xfrm>
            <a:off x="7849590" y="285852"/>
            <a:ext cx="4374077" cy="756423"/>
          </a:xfrm>
          <a:custGeom>
            <a:avLst/>
            <a:gdLst>
              <a:gd name="connsiteX0" fmla="*/ 0 w 4374077"/>
              <a:gd name="connsiteY0" fmla="*/ 126073 h 756423"/>
              <a:gd name="connsiteX1" fmla="*/ 126073 w 4374077"/>
              <a:gd name="connsiteY1" fmla="*/ 0 h 756423"/>
              <a:gd name="connsiteX2" fmla="*/ 729013 w 4374077"/>
              <a:gd name="connsiteY2" fmla="*/ 0 h 756423"/>
              <a:gd name="connsiteX3" fmla="*/ 729013 w 4374077"/>
              <a:gd name="connsiteY3" fmla="*/ 0 h 756423"/>
              <a:gd name="connsiteX4" fmla="*/ 1253902 w 4374077"/>
              <a:gd name="connsiteY4" fmla="*/ 0 h 756423"/>
              <a:gd name="connsiteX5" fmla="*/ 1822532 w 4374077"/>
              <a:gd name="connsiteY5" fmla="*/ 0 h 756423"/>
              <a:gd name="connsiteX6" fmla="*/ 2477409 w 4374077"/>
              <a:gd name="connsiteY6" fmla="*/ 0 h 756423"/>
              <a:gd name="connsiteX7" fmla="*/ 3035268 w 4374077"/>
              <a:gd name="connsiteY7" fmla="*/ 0 h 756423"/>
              <a:gd name="connsiteX8" fmla="*/ 3568872 w 4374077"/>
              <a:gd name="connsiteY8" fmla="*/ 0 h 756423"/>
              <a:gd name="connsiteX9" fmla="*/ 4248004 w 4374077"/>
              <a:gd name="connsiteY9" fmla="*/ 0 h 756423"/>
              <a:gd name="connsiteX10" fmla="*/ 4374077 w 4374077"/>
              <a:gd name="connsiteY10" fmla="*/ 126073 h 756423"/>
              <a:gd name="connsiteX11" fmla="*/ 4374077 w 4374077"/>
              <a:gd name="connsiteY11" fmla="*/ 441247 h 756423"/>
              <a:gd name="connsiteX12" fmla="*/ 4374077 w 4374077"/>
              <a:gd name="connsiteY12" fmla="*/ 441247 h 756423"/>
              <a:gd name="connsiteX13" fmla="*/ 4374077 w 4374077"/>
              <a:gd name="connsiteY13" fmla="*/ 630353 h 756423"/>
              <a:gd name="connsiteX14" fmla="*/ 4374077 w 4374077"/>
              <a:gd name="connsiteY14" fmla="*/ 630350 h 756423"/>
              <a:gd name="connsiteX15" fmla="*/ 4248004 w 4374077"/>
              <a:gd name="connsiteY15" fmla="*/ 756423 h 756423"/>
              <a:gd name="connsiteX16" fmla="*/ 3617381 w 4374077"/>
              <a:gd name="connsiteY16" fmla="*/ 756423 h 756423"/>
              <a:gd name="connsiteX17" fmla="*/ 3011013 w 4374077"/>
              <a:gd name="connsiteY17" fmla="*/ 756423 h 756423"/>
              <a:gd name="connsiteX18" fmla="*/ 2428900 w 4374077"/>
              <a:gd name="connsiteY18" fmla="*/ 756423 h 756423"/>
              <a:gd name="connsiteX19" fmla="*/ 1822532 w 4374077"/>
              <a:gd name="connsiteY19" fmla="*/ 756423 h 756423"/>
              <a:gd name="connsiteX20" fmla="*/ 2053760 w 4374077"/>
              <a:gd name="connsiteY20" fmla="*/ 1042911 h 756423"/>
              <a:gd name="connsiteX21" fmla="*/ 1378139 w 4374077"/>
              <a:gd name="connsiteY21" fmla="*/ 896802 h 756423"/>
              <a:gd name="connsiteX22" fmla="*/ 729013 w 4374077"/>
              <a:gd name="connsiteY22" fmla="*/ 756423 h 756423"/>
              <a:gd name="connsiteX23" fmla="*/ 126073 w 4374077"/>
              <a:gd name="connsiteY23" fmla="*/ 756423 h 756423"/>
              <a:gd name="connsiteX24" fmla="*/ 0 w 4374077"/>
              <a:gd name="connsiteY24" fmla="*/ 630350 h 756423"/>
              <a:gd name="connsiteX25" fmla="*/ 0 w 4374077"/>
              <a:gd name="connsiteY25" fmla="*/ 630353 h 756423"/>
              <a:gd name="connsiteX26" fmla="*/ 0 w 4374077"/>
              <a:gd name="connsiteY26" fmla="*/ 441247 h 756423"/>
              <a:gd name="connsiteX27" fmla="*/ 0 w 4374077"/>
              <a:gd name="connsiteY27" fmla="*/ 441247 h 756423"/>
              <a:gd name="connsiteX28" fmla="*/ 0 w 4374077"/>
              <a:gd name="connsiteY28" fmla="*/ 126073 h 756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74077" h="756423" fill="none" extrusionOk="0">
                <a:moveTo>
                  <a:pt x="0" y="126073"/>
                </a:moveTo>
                <a:cubicBezTo>
                  <a:pt x="10984" y="65494"/>
                  <a:pt x="54806" y="-561"/>
                  <a:pt x="126073" y="0"/>
                </a:cubicBezTo>
                <a:cubicBezTo>
                  <a:pt x="333091" y="-15083"/>
                  <a:pt x="601238" y="8959"/>
                  <a:pt x="729013" y="0"/>
                </a:cubicBezTo>
                <a:lnTo>
                  <a:pt x="729013" y="0"/>
                </a:lnTo>
                <a:cubicBezTo>
                  <a:pt x="966599" y="12102"/>
                  <a:pt x="1113425" y="-16743"/>
                  <a:pt x="1253902" y="0"/>
                </a:cubicBezTo>
                <a:cubicBezTo>
                  <a:pt x="1394379" y="16743"/>
                  <a:pt x="1599582" y="26216"/>
                  <a:pt x="1822532" y="0"/>
                </a:cubicBezTo>
                <a:cubicBezTo>
                  <a:pt x="2055242" y="29744"/>
                  <a:pt x="2199794" y="202"/>
                  <a:pt x="2477409" y="0"/>
                </a:cubicBezTo>
                <a:cubicBezTo>
                  <a:pt x="2755024" y="-202"/>
                  <a:pt x="2873294" y="-27673"/>
                  <a:pt x="3035268" y="0"/>
                </a:cubicBezTo>
                <a:cubicBezTo>
                  <a:pt x="3197242" y="27673"/>
                  <a:pt x="3433691" y="-4141"/>
                  <a:pt x="3568872" y="0"/>
                </a:cubicBezTo>
                <a:cubicBezTo>
                  <a:pt x="3704053" y="4141"/>
                  <a:pt x="4042982" y="-33787"/>
                  <a:pt x="4248004" y="0"/>
                </a:cubicBezTo>
                <a:cubicBezTo>
                  <a:pt x="4318769" y="2778"/>
                  <a:pt x="4386091" y="68330"/>
                  <a:pt x="4374077" y="126073"/>
                </a:cubicBezTo>
                <a:cubicBezTo>
                  <a:pt x="4370047" y="275076"/>
                  <a:pt x="4383979" y="323732"/>
                  <a:pt x="4374077" y="441247"/>
                </a:cubicBezTo>
                <a:lnTo>
                  <a:pt x="4374077" y="441247"/>
                </a:lnTo>
                <a:cubicBezTo>
                  <a:pt x="4371182" y="479640"/>
                  <a:pt x="4365372" y="573942"/>
                  <a:pt x="4374077" y="630353"/>
                </a:cubicBezTo>
                <a:lnTo>
                  <a:pt x="4374077" y="630350"/>
                </a:lnTo>
                <a:cubicBezTo>
                  <a:pt x="4366701" y="703406"/>
                  <a:pt x="4318411" y="768110"/>
                  <a:pt x="4248004" y="756423"/>
                </a:cubicBezTo>
                <a:cubicBezTo>
                  <a:pt x="3957651" y="745110"/>
                  <a:pt x="3890643" y="780001"/>
                  <a:pt x="3617381" y="756423"/>
                </a:cubicBezTo>
                <a:cubicBezTo>
                  <a:pt x="3344119" y="732845"/>
                  <a:pt x="3243338" y="772733"/>
                  <a:pt x="3011013" y="756423"/>
                </a:cubicBezTo>
                <a:cubicBezTo>
                  <a:pt x="2778688" y="740113"/>
                  <a:pt x="2553943" y="757091"/>
                  <a:pt x="2428900" y="756423"/>
                </a:cubicBezTo>
                <a:cubicBezTo>
                  <a:pt x="2303857" y="755755"/>
                  <a:pt x="2017487" y="728094"/>
                  <a:pt x="1822532" y="756423"/>
                </a:cubicBezTo>
                <a:cubicBezTo>
                  <a:pt x="1921129" y="854506"/>
                  <a:pt x="1997129" y="980902"/>
                  <a:pt x="2053760" y="1042911"/>
                </a:cubicBezTo>
                <a:cubicBezTo>
                  <a:pt x="1823903" y="972711"/>
                  <a:pt x="1589694" y="973784"/>
                  <a:pt x="1378139" y="896802"/>
                </a:cubicBezTo>
                <a:cubicBezTo>
                  <a:pt x="1166584" y="819820"/>
                  <a:pt x="877102" y="813308"/>
                  <a:pt x="729013" y="756423"/>
                </a:cubicBezTo>
                <a:cubicBezTo>
                  <a:pt x="470105" y="739748"/>
                  <a:pt x="329931" y="758498"/>
                  <a:pt x="126073" y="756423"/>
                </a:cubicBezTo>
                <a:cubicBezTo>
                  <a:pt x="67778" y="765548"/>
                  <a:pt x="-12138" y="703372"/>
                  <a:pt x="0" y="630350"/>
                </a:cubicBezTo>
                <a:lnTo>
                  <a:pt x="0" y="630353"/>
                </a:lnTo>
                <a:cubicBezTo>
                  <a:pt x="202" y="563849"/>
                  <a:pt x="-2557" y="519255"/>
                  <a:pt x="0" y="441247"/>
                </a:cubicBezTo>
                <a:lnTo>
                  <a:pt x="0" y="441247"/>
                </a:lnTo>
                <a:cubicBezTo>
                  <a:pt x="8083" y="357433"/>
                  <a:pt x="-9765" y="275038"/>
                  <a:pt x="0" y="126073"/>
                </a:cubicBezTo>
                <a:close/>
              </a:path>
              <a:path w="4374077" h="756423" stroke="0" extrusionOk="0">
                <a:moveTo>
                  <a:pt x="0" y="126073"/>
                </a:moveTo>
                <a:cubicBezTo>
                  <a:pt x="-13773" y="47949"/>
                  <a:pt x="48900" y="2832"/>
                  <a:pt x="126073" y="0"/>
                </a:cubicBezTo>
                <a:cubicBezTo>
                  <a:pt x="404718" y="5818"/>
                  <a:pt x="607197" y="-18268"/>
                  <a:pt x="729013" y="0"/>
                </a:cubicBezTo>
                <a:lnTo>
                  <a:pt x="729013" y="0"/>
                </a:lnTo>
                <a:cubicBezTo>
                  <a:pt x="955363" y="334"/>
                  <a:pt x="1037752" y="124"/>
                  <a:pt x="1264837" y="0"/>
                </a:cubicBezTo>
                <a:cubicBezTo>
                  <a:pt x="1491922" y="-124"/>
                  <a:pt x="1664017" y="22468"/>
                  <a:pt x="1822532" y="0"/>
                </a:cubicBezTo>
                <a:cubicBezTo>
                  <a:pt x="1980582" y="25794"/>
                  <a:pt x="2195697" y="19601"/>
                  <a:pt x="2477409" y="0"/>
                </a:cubicBezTo>
                <a:cubicBezTo>
                  <a:pt x="2759121" y="-19601"/>
                  <a:pt x="2907870" y="-692"/>
                  <a:pt x="3083777" y="0"/>
                </a:cubicBezTo>
                <a:cubicBezTo>
                  <a:pt x="3259684" y="692"/>
                  <a:pt x="3391072" y="-149"/>
                  <a:pt x="3690145" y="0"/>
                </a:cubicBezTo>
                <a:cubicBezTo>
                  <a:pt x="3989218" y="149"/>
                  <a:pt x="4025486" y="12562"/>
                  <a:pt x="4248004" y="0"/>
                </a:cubicBezTo>
                <a:cubicBezTo>
                  <a:pt x="4319743" y="14610"/>
                  <a:pt x="4367286" y="56057"/>
                  <a:pt x="4374077" y="126073"/>
                </a:cubicBezTo>
                <a:cubicBezTo>
                  <a:pt x="4366063" y="247841"/>
                  <a:pt x="4370440" y="356255"/>
                  <a:pt x="4374077" y="441247"/>
                </a:cubicBezTo>
                <a:lnTo>
                  <a:pt x="4374077" y="441247"/>
                </a:lnTo>
                <a:cubicBezTo>
                  <a:pt x="4372217" y="505657"/>
                  <a:pt x="4364637" y="551507"/>
                  <a:pt x="4374077" y="630353"/>
                </a:cubicBezTo>
                <a:lnTo>
                  <a:pt x="4374077" y="630350"/>
                </a:lnTo>
                <a:cubicBezTo>
                  <a:pt x="4384493" y="687047"/>
                  <a:pt x="4307669" y="752572"/>
                  <a:pt x="4248004" y="756423"/>
                </a:cubicBezTo>
                <a:cubicBezTo>
                  <a:pt x="3962505" y="785645"/>
                  <a:pt x="3934144" y="736786"/>
                  <a:pt x="3641636" y="756423"/>
                </a:cubicBezTo>
                <a:cubicBezTo>
                  <a:pt x="3349128" y="776060"/>
                  <a:pt x="3153033" y="748087"/>
                  <a:pt x="2986759" y="756423"/>
                </a:cubicBezTo>
                <a:cubicBezTo>
                  <a:pt x="2820485" y="764759"/>
                  <a:pt x="2545212" y="776119"/>
                  <a:pt x="2380391" y="756423"/>
                </a:cubicBezTo>
                <a:cubicBezTo>
                  <a:pt x="2215570" y="736727"/>
                  <a:pt x="2019368" y="779997"/>
                  <a:pt x="1822532" y="756423"/>
                </a:cubicBezTo>
                <a:cubicBezTo>
                  <a:pt x="1917910" y="874345"/>
                  <a:pt x="1960054" y="938793"/>
                  <a:pt x="2053760" y="1042911"/>
                </a:cubicBezTo>
                <a:cubicBezTo>
                  <a:pt x="1880753" y="1027827"/>
                  <a:pt x="1579649" y="916525"/>
                  <a:pt x="1404634" y="902532"/>
                </a:cubicBezTo>
                <a:cubicBezTo>
                  <a:pt x="1229619" y="888539"/>
                  <a:pt x="1021880" y="805389"/>
                  <a:pt x="729013" y="756423"/>
                </a:cubicBezTo>
                <a:cubicBezTo>
                  <a:pt x="573313" y="781848"/>
                  <a:pt x="283575" y="763884"/>
                  <a:pt x="126073" y="756423"/>
                </a:cubicBezTo>
                <a:cubicBezTo>
                  <a:pt x="61127" y="742022"/>
                  <a:pt x="11612" y="712533"/>
                  <a:pt x="0" y="630350"/>
                </a:cubicBezTo>
                <a:lnTo>
                  <a:pt x="0" y="630353"/>
                </a:lnTo>
                <a:cubicBezTo>
                  <a:pt x="-8143" y="568145"/>
                  <a:pt x="3808" y="504191"/>
                  <a:pt x="0" y="441247"/>
                </a:cubicBezTo>
                <a:lnTo>
                  <a:pt x="0" y="441247"/>
                </a:lnTo>
                <a:cubicBezTo>
                  <a:pt x="1942" y="373794"/>
                  <a:pt x="1761" y="216882"/>
                  <a:pt x="0" y="126073"/>
                </a:cubicBezTo>
                <a:close/>
              </a:path>
            </a:pathLst>
          </a:cu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zh-CN" altLang="en-US" sz="1600" dirty="0">
                <a:solidFill>
                  <a:schemeClr val="tx1"/>
                </a:solidFill>
              </a:rPr>
              <a:t>语气必须是</a:t>
            </a:r>
            <a:r>
              <a:rPr lang="zh-CN" altLang="en-US" sz="1600" b="1" dirty="0">
                <a:solidFill>
                  <a:schemeClr val="tx1"/>
                </a:solidFill>
              </a:rPr>
              <a:t>尊重、鼓励和分享</a:t>
            </a:r>
            <a:r>
              <a:rPr lang="zh-CN" altLang="en-US" sz="1600" dirty="0">
                <a:solidFill>
                  <a:schemeClr val="tx1"/>
                </a:solidFill>
              </a:rPr>
              <a:t>语言需真切平等，避免居高临下。内容侧重书籍的</a:t>
            </a:r>
            <a:r>
              <a:rPr lang="zh-CN" altLang="en-US" sz="1600" b="1" dirty="0">
                <a:solidFill>
                  <a:schemeClr val="tx1"/>
                </a:solidFill>
              </a:rPr>
              <a:t>激励性、启发性，贴合青少年成长需求</a:t>
            </a:r>
            <a:r>
              <a:rPr lang="zh-CN" altLang="en-US" sz="1600" dirty="0">
                <a:solidFill>
                  <a:schemeClr val="tx1"/>
                </a:solidFill>
              </a:rPr>
              <a:t>。</a:t>
            </a:r>
            <a:endParaRPr lang="zh-CN" altLang="en-US" sz="1600" dirty="0">
              <a:solidFill>
                <a:schemeClr val="tx1"/>
              </a:solidFill>
            </a:endParaRPr>
          </a:p>
        </p:txBody>
      </p:sp>
      <mc:AlternateContent xmlns:mc="http://schemas.openxmlformats.org/markup-compatibility/2006" xmlns:p14="http://schemas.microsoft.com/office/powerpoint/2010/main">
        <mc:Choice Requires="p14">
          <p:contentPart r:id="rId5" p14:bwMode="auto">
            <p14:nvContentPartPr>
              <p14:cNvPr id="41" name="墨迹 40"/>
              <p14:cNvContentPartPr/>
              <p14:nvPr/>
            </p14:nvContentPartPr>
            <p14:xfrm>
              <a:off x="1137371" y="1822615"/>
              <a:ext cx="5378760" cy="55800"/>
            </p14:xfrm>
          </p:contentPart>
        </mc:Choice>
        <mc:Fallback xmlns="">
          <p:pic>
            <p:nvPicPr>
              <p:cNvPr id="41" name="墨迹 40"/>
            </p:nvPicPr>
            <p:blipFill>
              <a:blip r:embed="rId6"/>
            </p:blipFill>
            <p:spPr>
              <a:xfrm>
                <a:off x="1137371" y="1822615"/>
                <a:ext cx="5378760" cy="55800"/>
              </a:xfrm>
              <a:prstGeom prst="rect"/>
            </p:spPr>
          </p:pic>
        </mc:Fallback>
      </mc:AlternateContent>
      <p:sp>
        <p:nvSpPr>
          <p:cNvPr id="43" name="文本框 42"/>
          <p:cNvSpPr txBox="1"/>
          <p:nvPr/>
        </p:nvSpPr>
        <p:spPr>
          <a:xfrm>
            <a:off x="92033" y="3051447"/>
            <a:ext cx="11961421" cy="707886"/>
          </a:xfrm>
          <a:prstGeom prst="rect">
            <a:avLst/>
          </a:prstGeom>
          <a:noFill/>
        </p:spPr>
        <p:txBody>
          <a:bodyPr wrap="square">
            <a:spAutoFit/>
          </a:bodyPr>
          <a:lstStyle/>
          <a:p>
            <a:r>
              <a:rPr lang="zh-CN" altLang="en-US" sz="2000" b="1" dirty="0">
                <a:effectLst>
                  <a:glow rad="228600">
                    <a:schemeClr val="accent1">
                      <a:satMod val="175000"/>
                      <a:alpha val="40000"/>
                    </a:schemeClr>
                  </a:glow>
                </a:effectLst>
                <a:latin typeface="Bernard MT Condensed" panose="02050806060905020404" pitchFamily="18" charset="0"/>
              </a:rPr>
              <a:t>深层目的</a:t>
            </a:r>
            <a:r>
              <a:rPr lang="zh-CN" altLang="en-US" sz="2000" dirty="0">
                <a:latin typeface="Bernard MT Condensed" panose="02050806060905020404" pitchFamily="18" charset="0"/>
              </a:rPr>
              <a:t>：解释这本书的价值，分享你的感受，并借此传递知识、希望与鼓励，与收书人建立一种精神上的连接。</a:t>
            </a:r>
            <a:r>
              <a:rPr lang="zh-CN" altLang="en-US" sz="2000" b="1" dirty="0">
                <a:latin typeface="Bernard MT Condensed" panose="02050806060905020404" pitchFamily="18" charset="0"/>
              </a:rPr>
              <a:t>“</a:t>
            </a:r>
            <a:r>
              <a:rPr lang="en-GB" altLang="zh-CN" sz="2000" b="1" dirty="0">
                <a:latin typeface="Bernard MT Condensed" panose="02050806060905020404" pitchFamily="18" charset="0"/>
              </a:rPr>
              <a:t>Gift a Book, Gift Hope”</a:t>
            </a:r>
            <a:r>
              <a:rPr lang="en-GB" altLang="zh-CN" sz="2000" dirty="0">
                <a:latin typeface="Bernard MT Condensed" panose="02050806060905020404" pitchFamily="18" charset="0"/>
              </a:rPr>
              <a:t> </a:t>
            </a:r>
            <a:r>
              <a:rPr lang="zh-CN" altLang="en-US" sz="2000" dirty="0">
                <a:latin typeface="Bernard MT Condensed" panose="02050806060905020404" pitchFamily="18" charset="0"/>
              </a:rPr>
              <a:t>这个主题是灵魂，全文都要围绕</a:t>
            </a:r>
            <a:r>
              <a:rPr lang="zh-CN" altLang="en-US" sz="2000" b="1" dirty="0">
                <a:solidFill>
                  <a:srgbClr val="00B050"/>
                </a:solidFill>
                <a:latin typeface="Bernard MT Condensed" panose="02050806060905020404" pitchFamily="18" charset="0"/>
              </a:rPr>
              <a:t>“书”与“希望”的关联</a:t>
            </a:r>
            <a:r>
              <a:rPr lang="zh-CN" altLang="en-US" sz="2000" dirty="0">
                <a:latin typeface="Bernard MT Condensed" panose="02050806060905020404" pitchFamily="18" charset="0"/>
              </a:rPr>
              <a:t>展开。</a:t>
            </a:r>
            <a:endParaRPr lang="zh-CN" altLang="en-US" sz="2000" dirty="0">
              <a:latin typeface="Bernard MT Condensed" panose="02050806060905020404" pitchFamily="18" charset="0"/>
            </a:endParaRPr>
          </a:p>
        </p:txBody>
      </p:sp>
      <p:sp>
        <p:nvSpPr>
          <p:cNvPr id="45" name="文本框 44"/>
          <p:cNvSpPr txBox="1"/>
          <p:nvPr/>
        </p:nvSpPr>
        <p:spPr>
          <a:xfrm>
            <a:off x="92033" y="3830095"/>
            <a:ext cx="6641277" cy="400110"/>
          </a:xfrm>
          <a:prstGeom prst="rect">
            <a:avLst/>
          </a:prstGeom>
          <a:noFill/>
        </p:spPr>
        <p:txBody>
          <a:bodyPr wrap="square">
            <a:spAutoFit/>
          </a:bodyPr>
          <a:lstStyle/>
          <a:p>
            <a:pPr>
              <a:buNone/>
            </a:pPr>
            <a:r>
              <a:rPr lang="zh-CN" altLang="en-US" sz="2000" b="1" dirty="0"/>
              <a:t>第二步：解析内容要点 </a:t>
            </a:r>
            <a:endParaRPr lang="zh-CN" altLang="en-US" sz="2000" dirty="0"/>
          </a:p>
        </p:txBody>
      </p:sp>
      <p:pic>
        <p:nvPicPr>
          <p:cNvPr id="48" name="图片 47" descr="图片包含 床, 黑暗, 伞, 桌子&#10;&#10;AI 生成的内容可能不正确。"/>
          <p:cNvPicPr>
            <a:picLocks noChangeAspect="1"/>
          </p:cNvPicPr>
          <p:nvPr/>
        </p:nvPicPr>
        <p:blipFill>
          <a:blip r:embed="rId7">
            <a:extLst>
              <a:ext uri="{28A0092B-C50C-407E-A947-70E740481C1C}">
                <a14:useLocalDpi xmlns:a14="http://schemas.microsoft.com/office/drawing/2010/main" val="0"/>
              </a:ext>
            </a:extLst>
          </a:blip>
          <a:srcRect l="12648" t="19427" b="16117"/>
          <a:stretch>
            <a:fillRect/>
          </a:stretch>
        </p:blipFill>
        <p:spPr>
          <a:xfrm>
            <a:off x="5187387" y="-27369"/>
            <a:ext cx="1817225" cy="1340927"/>
          </a:xfrm>
          <a:prstGeom prst="rect">
            <a:avLst/>
          </a:prstGeom>
        </p:spPr>
      </p:pic>
      <p:sp>
        <p:nvSpPr>
          <p:cNvPr id="51" name="文本框 50"/>
          <p:cNvSpPr txBox="1"/>
          <p:nvPr/>
        </p:nvSpPr>
        <p:spPr>
          <a:xfrm>
            <a:off x="-23750" y="4300967"/>
            <a:ext cx="11933217" cy="1938992"/>
          </a:xfrm>
          <a:prstGeom prst="rect">
            <a:avLst/>
          </a:prstGeom>
          <a:noFill/>
        </p:spPr>
        <p:txBody>
          <a:bodyPr wrap="square">
            <a:spAutoFit/>
          </a:bodyPr>
          <a:lstStyle/>
          <a:p>
            <a:r>
              <a:rPr lang="zh-CN" altLang="en-US" sz="2000" b="1" u="sng" dirty="0">
                <a:latin typeface="Times New Roman" panose="02020603050405020304" pitchFamily="18" charset="0"/>
                <a:ea typeface="仿宋" panose="02010609060101010101" pitchFamily="49" charset="-122"/>
                <a:cs typeface="Times New Roman" panose="02020603050405020304" pitchFamily="18" charset="0"/>
              </a:rPr>
              <a:t>（</a:t>
            </a:r>
            <a:r>
              <a:rPr lang="en-US" altLang="zh-CN" sz="2000" b="1" u="sng" dirty="0">
                <a:latin typeface="Times New Roman" panose="02020603050405020304" pitchFamily="18" charset="0"/>
                <a:ea typeface="仿宋" panose="02010609060101010101" pitchFamily="49" charset="-122"/>
                <a:cs typeface="Times New Roman" panose="02020603050405020304" pitchFamily="18" charset="0"/>
              </a:rPr>
              <a:t>1</a:t>
            </a:r>
            <a:r>
              <a:rPr lang="zh-CN" altLang="en-US" sz="2000" b="1" u="sng" dirty="0">
                <a:latin typeface="Times New Roman" panose="02020603050405020304" pitchFamily="18" charset="0"/>
                <a:ea typeface="仿宋" panose="02010609060101010101" pitchFamily="49" charset="-122"/>
                <a:cs typeface="Times New Roman" panose="02020603050405020304" pitchFamily="18" charset="0"/>
              </a:rPr>
              <a:t>）书本简介</a:t>
            </a:r>
            <a:r>
              <a:rPr lang="zh-CN" altLang="en-US" sz="2000" b="1" dirty="0">
                <a:latin typeface="Times New Roman" panose="02020603050405020304" pitchFamily="18" charset="0"/>
                <a:ea typeface="仿宋" panose="02010609060101010101" pitchFamily="49" charset="-122"/>
                <a:cs typeface="Times New Roman" panose="02020603050405020304" pitchFamily="18" charset="0"/>
              </a:rPr>
              <a:t>：</a:t>
            </a:r>
            <a:r>
              <a:rPr lang="zh-CN" altLang="en-US" sz="2000" dirty="0">
                <a:latin typeface="Times New Roman" panose="02020603050405020304" pitchFamily="18" charset="0"/>
                <a:cs typeface="Times New Roman" panose="02020603050405020304" pitchFamily="18" charset="0"/>
              </a:rPr>
              <a:t>书名、作者。用一两句话概括这本书的主要内容或核心思想。避免冗长的情节复述，重点是抓住书的“神”，而非“形”。要让一个没读过的人立刻明白这是一本关于什么的书。</a:t>
            </a:r>
            <a:endParaRPr lang="en-US" altLang="zh-CN" sz="2000" dirty="0">
              <a:latin typeface="Times New Roman" panose="02020603050405020304" pitchFamily="18" charset="0"/>
              <a:cs typeface="Times New Roman" panose="02020603050405020304" pitchFamily="18" charset="0"/>
            </a:endParaRPr>
          </a:p>
          <a:p>
            <a:r>
              <a:rPr lang="zh-CN" altLang="en-US" sz="2000" b="1" u="sng" dirty="0">
                <a:latin typeface="Times New Roman" panose="02020603050405020304" pitchFamily="18" charset="0"/>
                <a:ea typeface="仿宋" panose="02010609060101010101" pitchFamily="49" charset="-122"/>
                <a:cs typeface="Times New Roman" panose="02020603050405020304" pitchFamily="18" charset="0"/>
              </a:rPr>
              <a:t>（</a:t>
            </a:r>
            <a:r>
              <a:rPr lang="en-US" altLang="zh-CN" sz="2000" b="1" u="sng" dirty="0">
                <a:latin typeface="Times New Roman" panose="02020603050405020304" pitchFamily="18" charset="0"/>
                <a:ea typeface="仿宋" panose="02010609060101010101" pitchFamily="49" charset="-122"/>
                <a:cs typeface="Times New Roman" panose="02020603050405020304" pitchFamily="18" charset="0"/>
              </a:rPr>
              <a:t>2</a:t>
            </a:r>
            <a:r>
              <a:rPr lang="zh-CN" altLang="en-US" sz="2000" b="1" u="sng" dirty="0">
                <a:latin typeface="Times New Roman" panose="02020603050405020304" pitchFamily="18" charset="0"/>
                <a:ea typeface="仿宋" panose="02010609060101010101" pitchFamily="49" charset="-122"/>
                <a:cs typeface="Times New Roman" panose="02020603050405020304" pitchFamily="18" charset="0"/>
              </a:rPr>
              <a:t>）赠书理由</a:t>
            </a:r>
            <a:r>
              <a:rPr lang="zh-CN" altLang="en-US" sz="2000" b="1" dirty="0">
                <a:latin typeface="Times New Roman" panose="02020603050405020304" pitchFamily="18" charset="0"/>
                <a:ea typeface="仿宋" panose="02010609060101010101" pitchFamily="49" charset="-122"/>
                <a:cs typeface="Times New Roman" panose="02020603050405020304" pitchFamily="18" charset="0"/>
              </a:rPr>
              <a:t>：</a:t>
            </a:r>
            <a:r>
              <a:rPr lang="zh-CN" altLang="en-US" sz="2000" dirty="0">
                <a:latin typeface="Times New Roman" panose="02020603050405020304" pitchFamily="18" charset="0"/>
                <a:cs typeface="Times New Roman" panose="02020603050405020304" pitchFamily="18" charset="0"/>
              </a:rPr>
              <a:t>这是短文的</a:t>
            </a:r>
            <a:r>
              <a:rPr lang="zh-CN" altLang="en-US" sz="2000" b="1" dirty="0">
                <a:latin typeface="Times New Roman" panose="02020603050405020304" pitchFamily="18" charset="0"/>
                <a:cs typeface="Times New Roman" panose="02020603050405020304" pitchFamily="18" charset="0"/>
              </a:rPr>
              <a:t>核心</a:t>
            </a:r>
            <a:r>
              <a:rPr lang="zh-CN" altLang="en-US" sz="2000" dirty="0">
                <a:latin typeface="Times New Roman" panose="02020603050405020304" pitchFamily="18" charset="0"/>
                <a:cs typeface="Times New Roman" panose="02020603050405020304" pitchFamily="18" charset="0"/>
              </a:rPr>
              <a:t>。解释你为什么选择捐赠</a:t>
            </a:r>
            <a:r>
              <a:rPr lang="zh-CN" altLang="en-US" sz="2000" b="1" dirty="0">
                <a:latin typeface="Times New Roman" panose="02020603050405020304" pitchFamily="18" charset="0"/>
                <a:cs typeface="Times New Roman" panose="02020603050405020304" pitchFamily="18" charset="0"/>
              </a:rPr>
              <a:t>这本</a:t>
            </a:r>
            <a:r>
              <a:rPr lang="zh-CN" altLang="en-US" sz="2000" dirty="0">
                <a:latin typeface="Times New Roman" panose="02020603050405020304" pitchFamily="18" charset="0"/>
                <a:cs typeface="Times New Roman" panose="02020603050405020304" pitchFamily="18" charset="0"/>
              </a:rPr>
              <a:t>你“最喜爱”的书。它如何打动了你？给你带来了什么影响（如快乐、勇气、知识、思考）</a:t>
            </a:r>
            <a:endParaRPr lang="en-US" altLang="zh-CN" sz="2000" dirty="0">
              <a:latin typeface="Times New Roman" panose="02020603050405020304" pitchFamily="18" charset="0"/>
              <a:cs typeface="Times New Roman" panose="02020603050405020304" pitchFamily="18" charset="0"/>
            </a:endParaRPr>
          </a:p>
          <a:p>
            <a:r>
              <a:rPr lang="zh-CN" altLang="en-US" sz="2000" b="1" u="sng" dirty="0">
                <a:latin typeface="Times New Roman" panose="02020603050405020304" pitchFamily="18" charset="0"/>
                <a:ea typeface="仿宋" panose="02010609060101010101" pitchFamily="49" charset="-122"/>
                <a:cs typeface="Times New Roman" panose="02020603050405020304" pitchFamily="18" charset="0"/>
              </a:rPr>
              <a:t>（</a:t>
            </a:r>
            <a:r>
              <a:rPr lang="en-US" altLang="zh-CN" sz="2000" b="1" u="sng" dirty="0">
                <a:latin typeface="Times New Roman" panose="02020603050405020304" pitchFamily="18" charset="0"/>
                <a:ea typeface="仿宋" panose="02010609060101010101" pitchFamily="49" charset="-122"/>
                <a:cs typeface="Times New Roman" panose="02020603050405020304" pitchFamily="18" charset="0"/>
              </a:rPr>
              <a:t>3</a:t>
            </a:r>
            <a:r>
              <a:rPr lang="zh-CN" altLang="en-US" sz="2000" b="1" u="sng" dirty="0">
                <a:latin typeface="Times New Roman" panose="02020603050405020304" pitchFamily="18" charset="0"/>
                <a:ea typeface="仿宋" panose="02010609060101010101" pitchFamily="49" charset="-122"/>
                <a:cs typeface="Times New Roman" panose="02020603050405020304" pitchFamily="18" charset="0"/>
              </a:rPr>
              <a:t>）寄语希望</a:t>
            </a:r>
            <a:r>
              <a:rPr lang="zh-CN" altLang="en-US" sz="2000" b="1" dirty="0">
                <a:latin typeface="Times New Roman" panose="02020603050405020304" pitchFamily="18" charset="0"/>
                <a:ea typeface="仿宋" panose="02010609060101010101" pitchFamily="49" charset="-122"/>
                <a:cs typeface="Times New Roman" panose="02020603050405020304" pitchFamily="18" charset="0"/>
              </a:rPr>
              <a:t>：</a:t>
            </a:r>
            <a:r>
              <a:rPr lang="zh-CN" altLang="en-US" sz="2000" dirty="0">
                <a:latin typeface="Times New Roman" panose="02020603050405020304" pitchFamily="18" charset="0"/>
                <a:cs typeface="Times New Roman" panose="02020603050405020304" pitchFamily="18" charset="0"/>
              </a:rPr>
              <a:t>直接对远方的朋友表达祝福和期望。这部分要直接点题 </a:t>
            </a:r>
            <a:r>
              <a:rPr lang="zh-CN" altLang="en-US" sz="2000" b="1" dirty="0">
                <a:latin typeface="Times New Roman" panose="02020603050405020304" pitchFamily="18" charset="0"/>
                <a:cs typeface="Times New Roman" panose="02020603050405020304" pitchFamily="18" charset="0"/>
              </a:rPr>
              <a:t>“</a:t>
            </a:r>
            <a:r>
              <a:rPr lang="en-GB" altLang="zh-CN" sz="2000" b="1" dirty="0">
                <a:latin typeface="Times New Roman" panose="02020603050405020304" pitchFamily="18" charset="0"/>
                <a:cs typeface="Times New Roman" panose="02020603050405020304" pitchFamily="18" charset="0"/>
              </a:rPr>
              <a:t>Gift Hope”</a:t>
            </a:r>
            <a:r>
              <a:rPr lang="zh-CN" altLang="en-GB" sz="2000" dirty="0">
                <a:latin typeface="Times New Roman" panose="02020603050405020304" pitchFamily="18" charset="0"/>
                <a:cs typeface="Times New Roman" panose="02020603050405020304" pitchFamily="18" charset="0"/>
              </a:rPr>
              <a:t>。</a:t>
            </a:r>
            <a:r>
              <a:rPr lang="zh-CN" altLang="en-US" sz="2000" dirty="0">
                <a:latin typeface="Times New Roman" panose="02020603050405020304" pitchFamily="18" charset="0"/>
                <a:cs typeface="Times New Roman" panose="02020603050405020304" pitchFamily="18" charset="0"/>
              </a:rPr>
              <a:t>可以希望这本书能成为他的朋友，希望故事给他力量，希望知识为他打开新世界的大门等。语言要真挚、温暖、有感染力。</a:t>
            </a:r>
            <a:endParaRPr lang="zh-CN" altLang="en-US" sz="2000" b="1" dirty="0">
              <a:latin typeface="Times New Roman" panose="02020603050405020304" pitchFamily="18" charset="0"/>
              <a:ea typeface="仿宋" panose="02010609060101010101" pitchFamily="49" charset="-122"/>
              <a:cs typeface="Times New Roman" panose="02020603050405020304" pitchFamily="18" charset="0"/>
            </a:endParaRPr>
          </a:p>
        </p:txBody>
      </p:sp>
      <p:sp>
        <p:nvSpPr>
          <p:cNvPr id="57" name="圆角矩形标注 56"/>
          <p:cNvSpPr/>
          <p:nvPr/>
        </p:nvSpPr>
        <p:spPr>
          <a:xfrm>
            <a:off x="990573" y="237096"/>
            <a:ext cx="3774325" cy="756423"/>
          </a:xfrm>
          <a:custGeom>
            <a:avLst/>
            <a:gdLst>
              <a:gd name="connsiteX0" fmla="*/ 0 w 3774325"/>
              <a:gd name="connsiteY0" fmla="*/ 126073 h 756423"/>
              <a:gd name="connsiteX1" fmla="*/ 126073 w 3774325"/>
              <a:gd name="connsiteY1" fmla="*/ 0 h 756423"/>
              <a:gd name="connsiteX2" fmla="*/ 629054 w 3774325"/>
              <a:gd name="connsiteY2" fmla="*/ 0 h 756423"/>
              <a:gd name="connsiteX3" fmla="*/ 629054 w 3774325"/>
              <a:gd name="connsiteY3" fmla="*/ 0 h 756423"/>
              <a:gd name="connsiteX4" fmla="*/ 1072537 w 3774325"/>
              <a:gd name="connsiteY4" fmla="*/ 0 h 756423"/>
              <a:gd name="connsiteX5" fmla="*/ 1572635 w 3774325"/>
              <a:gd name="connsiteY5" fmla="*/ 0 h 756423"/>
              <a:gd name="connsiteX6" fmla="*/ 2243751 w 3774325"/>
              <a:gd name="connsiteY6" fmla="*/ 0 h 756423"/>
              <a:gd name="connsiteX7" fmla="*/ 2894111 w 3774325"/>
              <a:gd name="connsiteY7" fmla="*/ 0 h 756423"/>
              <a:gd name="connsiteX8" fmla="*/ 3648252 w 3774325"/>
              <a:gd name="connsiteY8" fmla="*/ 0 h 756423"/>
              <a:gd name="connsiteX9" fmla="*/ 3774325 w 3774325"/>
              <a:gd name="connsiteY9" fmla="*/ 126073 h 756423"/>
              <a:gd name="connsiteX10" fmla="*/ 3774325 w 3774325"/>
              <a:gd name="connsiteY10" fmla="*/ 441247 h 756423"/>
              <a:gd name="connsiteX11" fmla="*/ 3774325 w 3774325"/>
              <a:gd name="connsiteY11" fmla="*/ 441247 h 756423"/>
              <a:gd name="connsiteX12" fmla="*/ 3774325 w 3774325"/>
              <a:gd name="connsiteY12" fmla="*/ 630353 h 756423"/>
              <a:gd name="connsiteX13" fmla="*/ 3774325 w 3774325"/>
              <a:gd name="connsiteY13" fmla="*/ 630350 h 756423"/>
              <a:gd name="connsiteX14" fmla="*/ 3648252 w 3774325"/>
              <a:gd name="connsiteY14" fmla="*/ 756423 h 756423"/>
              <a:gd name="connsiteX15" fmla="*/ 2914867 w 3774325"/>
              <a:gd name="connsiteY15" fmla="*/ 756423 h 756423"/>
              <a:gd name="connsiteX16" fmla="*/ 2222995 w 3774325"/>
              <a:gd name="connsiteY16" fmla="*/ 756423 h 756423"/>
              <a:gd name="connsiteX17" fmla="*/ 1572635 w 3774325"/>
              <a:gd name="connsiteY17" fmla="*/ 756423 h 756423"/>
              <a:gd name="connsiteX18" fmla="*/ 1054880 w 3774325"/>
              <a:gd name="connsiteY18" fmla="*/ 953105 h 756423"/>
              <a:gd name="connsiteX19" fmla="*/ 537124 w 3774325"/>
              <a:gd name="connsiteY19" fmla="*/ 1149786 h 756423"/>
              <a:gd name="connsiteX20" fmla="*/ 629054 w 3774325"/>
              <a:gd name="connsiteY20" fmla="*/ 756423 h 756423"/>
              <a:gd name="connsiteX21" fmla="*/ 126073 w 3774325"/>
              <a:gd name="connsiteY21" fmla="*/ 756423 h 756423"/>
              <a:gd name="connsiteX22" fmla="*/ 0 w 3774325"/>
              <a:gd name="connsiteY22" fmla="*/ 630350 h 756423"/>
              <a:gd name="connsiteX23" fmla="*/ 0 w 3774325"/>
              <a:gd name="connsiteY23" fmla="*/ 630353 h 756423"/>
              <a:gd name="connsiteX24" fmla="*/ 0 w 3774325"/>
              <a:gd name="connsiteY24" fmla="*/ 441247 h 756423"/>
              <a:gd name="connsiteX25" fmla="*/ 0 w 3774325"/>
              <a:gd name="connsiteY25" fmla="*/ 441247 h 756423"/>
              <a:gd name="connsiteX26" fmla="*/ 0 w 3774325"/>
              <a:gd name="connsiteY26" fmla="*/ 126073 h 756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774325" h="756423" fill="none" extrusionOk="0">
                <a:moveTo>
                  <a:pt x="0" y="126073"/>
                </a:moveTo>
                <a:cubicBezTo>
                  <a:pt x="4581" y="71875"/>
                  <a:pt x="68785" y="-3628"/>
                  <a:pt x="126073" y="0"/>
                </a:cubicBezTo>
                <a:cubicBezTo>
                  <a:pt x="337146" y="6760"/>
                  <a:pt x="506787" y="17344"/>
                  <a:pt x="629054" y="0"/>
                </a:cubicBezTo>
                <a:lnTo>
                  <a:pt x="629054" y="0"/>
                </a:lnTo>
                <a:cubicBezTo>
                  <a:pt x="725376" y="-6815"/>
                  <a:pt x="885396" y="-9731"/>
                  <a:pt x="1072537" y="0"/>
                </a:cubicBezTo>
                <a:cubicBezTo>
                  <a:pt x="1259678" y="9731"/>
                  <a:pt x="1381956" y="-5438"/>
                  <a:pt x="1572635" y="0"/>
                </a:cubicBezTo>
                <a:cubicBezTo>
                  <a:pt x="1776858" y="-14379"/>
                  <a:pt x="2108802" y="3502"/>
                  <a:pt x="2243751" y="0"/>
                </a:cubicBezTo>
                <a:cubicBezTo>
                  <a:pt x="2378700" y="-3502"/>
                  <a:pt x="2750137" y="21554"/>
                  <a:pt x="2894111" y="0"/>
                </a:cubicBezTo>
                <a:cubicBezTo>
                  <a:pt x="3038085" y="-21554"/>
                  <a:pt x="3361399" y="-4295"/>
                  <a:pt x="3648252" y="0"/>
                </a:cubicBezTo>
                <a:cubicBezTo>
                  <a:pt x="3723360" y="-1450"/>
                  <a:pt x="3772684" y="67812"/>
                  <a:pt x="3774325" y="126073"/>
                </a:cubicBezTo>
                <a:cubicBezTo>
                  <a:pt x="3781656" y="240759"/>
                  <a:pt x="3767148" y="346393"/>
                  <a:pt x="3774325" y="441247"/>
                </a:cubicBezTo>
                <a:lnTo>
                  <a:pt x="3774325" y="441247"/>
                </a:lnTo>
                <a:cubicBezTo>
                  <a:pt x="3778787" y="512349"/>
                  <a:pt x="3783535" y="576408"/>
                  <a:pt x="3774325" y="630353"/>
                </a:cubicBezTo>
                <a:lnTo>
                  <a:pt x="3774325" y="630350"/>
                </a:lnTo>
                <a:cubicBezTo>
                  <a:pt x="3782022" y="708062"/>
                  <a:pt x="3714892" y="772572"/>
                  <a:pt x="3648252" y="756423"/>
                </a:cubicBezTo>
                <a:cubicBezTo>
                  <a:pt x="3363229" y="720970"/>
                  <a:pt x="3273717" y="782845"/>
                  <a:pt x="2914867" y="756423"/>
                </a:cubicBezTo>
                <a:cubicBezTo>
                  <a:pt x="2556017" y="730001"/>
                  <a:pt x="2419377" y="760515"/>
                  <a:pt x="2222995" y="756423"/>
                </a:cubicBezTo>
                <a:cubicBezTo>
                  <a:pt x="2026613" y="752331"/>
                  <a:pt x="1776939" y="747044"/>
                  <a:pt x="1572635" y="756423"/>
                </a:cubicBezTo>
                <a:cubicBezTo>
                  <a:pt x="1463429" y="804767"/>
                  <a:pt x="1263993" y="897928"/>
                  <a:pt x="1054880" y="953105"/>
                </a:cubicBezTo>
                <a:cubicBezTo>
                  <a:pt x="845767" y="1008281"/>
                  <a:pt x="771023" y="1050247"/>
                  <a:pt x="537124" y="1149786"/>
                </a:cubicBezTo>
                <a:cubicBezTo>
                  <a:pt x="561932" y="961556"/>
                  <a:pt x="612383" y="863413"/>
                  <a:pt x="629054" y="756423"/>
                </a:cubicBezTo>
                <a:cubicBezTo>
                  <a:pt x="489795" y="779138"/>
                  <a:pt x="288058" y="740954"/>
                  <a:pt x="126073" y="756423"/>
                </a:cubicBezTo>
                <a:cubicBezTo>
                  <a:pt x="57751" y="755395"/>
                  <a:pt x="2649" y="699772"/>
                  <a:pt x="0" y="630350"/>
                </a:cubicBezTo>
                <a:lnTo>
                  <a:pt x="0" y="630353"/>
                </a:lnTo>
                <a:cubicBezTo>
                  <a:pt x="8452" y="553932"/>
                  <a:pt x="4077" y="519269"/>
                  <a:pt x="0" y="441247"/>
                </a:cubicBezTo>
                <a:lnTo>
                  <a:pt x="0" y="441247"/>
                </a:lnTo>
                <a:cubicBezTo>
                  <a:pt x="-8408" y="310994"/>
                  <a:pt x="14889" y="220231"/>
                  <a:pt x="0" y="126073"/>
                </a:cubicBezTo>
                <a:close/>
              </a:path>
              <a:path w="3774325" h="756423" stroke="0" extrusionOk="0">
                <a:moveTo>
                  <a:pt x="0" y="126073"/>
                </a:moveTo>
                <a:cubicBezTo>
                  <a:pt x="-13773" y="47949"/>
                  <a:pt x="48900" y="2832"/>
                  <a:pt x="126073" y="0"/>
                </a:cubicBezTo>
                <a:cubicBezTo>
                  <a:pt x="369178" y="18204"/>
                  <a:pt x="500925" y="13254"/>
                  <a:pt x="629054" y="0"/>
                </a:cubicBezTo>
                <a:lnTo>
                  <a:pt x="629054" y="0"/>
                </a:lnTo>
                <a:cubicBezTo>
                  <a:pt x="815884" y="6136"/>
                  <a:pt x="920608" y="-13705"/>
                  <a:pt x="1091409" y="0"/>
                </a:cubicBezTo>
                <a:cubicBezTo>
                  <a:pt x="1262211" y="13705"/>
                  <a:pt x="1444651" y="-14896"/>
                  <a:pt x="1572635" y="0"/>
                </a:cubicBezTo>
                <a:cubicBezTo>
                  <a:pt x="1751108" y="-7721"/>
                  <a:pt x="2102496" y="33735"/>
                  <a:pt x="2306020" y="0"/>
                </a:cubicBezTo>
                <a:cubicBezTo>
                  <a:pt x="2509545" y="-33735"/>
                  <a:pt x="2858837" y="18140"/>
                  <a:pt x="2997892" y="0"/>
                </a:cubicBezTo>
                <a:cubicBezTo>
                  <a:pt x="3136947" y="-18140"/>
                  <a:pt x="3504620" y="29855"/>
                  <a:pt x="3648252" y="0"/>
                </a:cubicBezTo>
                <a:cubicBezTo>
                  <a:pt x="3732518" y="8195"/>
                  <a:pt x="3783158" y="58569"/>
                  <a:pt x="3774325" y="126073"/>
                </a:cubicBezTo>
                <a:cubicBezTo>
                  <a:pt x="3790072" y="208339"/>
                  <a:pt x="3780621" y="359104"/>
                  <a:pt x="3774325" y="441247"/>
                </a:cubicBezTo>
                <a:lnTo>
                  <a:pt x="3774325" y="441247"/>
                </a:lnTo>
                <a:cubicBezTo>
                  <a:pt x="3766369" y="526574"/>
                  <a:pt x="3765852" y="554508"/>
                  <a:pt x="3774325" y="630353"/>
                </a:cubicBezTo>
                <a:lnTo>
                  <a:pt x="3774325" y="630350"/>
                </a:lnTo>
                <a:cubicBezTo>
                  <a:pt x="3784594" y="712557"/>
                  <a:pt x="3730881" y="745040"/>
                  <a:pt x="3648252" y="756423"/>
                </a:cubicBezTo>
                <a:cubicBezTo>
                  <a:pt x="3448098" y="731204"/>
                  <a:pt x="3270072" y="731087"/>
                  <a:pt x="2956380" y="756423"/>
                </a:cubicBezTo>
                <a:cubicBezTo>
                  <a:pt x="2642688" y="781759"/>
                  <a:pt x="2608048" y="773642"/>
                  <a:pt x="2264507" y="756423"/>
                </a:cubicBezTo>
                <a:cubicBezTo>
                  <a:pt x="1920966" y="739204"/>
                  <a:pt x="1861783" y="790370"/>
                  <a:pt x="1572635" y="756423"/>
                </a:cubicBezTo>
                <a:cubicBezTo>
                  <a:pt x="1333062" y="861742"/>
                  <a:pt x="1219377" y="875395"/>
                  <a:pt x="1054880" y="953105"/>
                </a:cubicBezTo>
                <a:cubicBezTo>
                  <a:pt x="890383" y="1030814"/>
                  <a:pt x="711062" y="1081574"/>
                  <a:pt x="537124" y="1149786"/>
                </a:cubicBezTo>
                <a:cubicBezTo>
                  <a:pt x="581039" y="990517"/>
                  <a:pt x="591283" y="872378"/>
                  <a:pt x="629054" y="756423"/>
                </a:cubicBezTo>
                <a:cubicBezTo>
                  <a:pt x="459580" y="736731"/>
                  <a:pt x="344460" y="743565"/>
                  <a:pt x="126073" y="756423"/>
                </a:cubicBezTo>
                <a:cubicBezTo>
                  <a:pt x="56343" y="753668"/>
                  <a:pt x="11017" y="702275"/>
                  <a:pt x="0" y="630350"/>
                </a:cubicBezTo>
                <a:lnTo>
                  <a:pt x="0" y="630353"/>
                </a:lnTo>
                <a:cubicBezTo>
                  <a:pt x="-8706" y="556978"/>
                  <a:pt x="8296" y="483855"/>
                  <a:pt x="0" y="441247"/>
                </a:cubicBezTo>
                <a:lnTo>
                  <a:pt x="0" y="441247"/>
                </a:lnTo>
                <a:cubicBezTo>
                  <a:pt x="14114" y="292100"/>
                  <a:pt x="-15479" y="232092"/>
                  <a:pt x="0" y="126073"/>
                </a:cubicBezTo>
                <a:close/>
              </a:path>
            </a:pathLst>
          </a:cu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zh-CN" altLang="en-US" sz="1600" b="1" dirty="0">
                <a:solidFill>
                  <a:schemeClr val="tx1"/>
                </a:solidFill>
                <a:latin typeface="Times New Roman" panose="02020603050405020304" pitchFamily="18" charset="0"/>
                <a:cs typeface="Times New Roman" panose="02020603050405020304" pitchFamily="18" charset="0"/>
              </a:rPr>
              <a:t>第一、二人称（</a:t>
            </a:r>
            <a:r>
              <a:rPr lang="en-GB" altLang="zh-CN" sz="1600" b="1" dirty="0">
                <a:solidFill>
                  <a:schemeClr val="tx1"/>
                </a:solidFill>
                <a:latin typeface="Times New Roman" panose="02020603050405020304" pitchFamily="18" charset="0"/>
                <a:cs typeface="Times New Roman" panose="02020603050405020304" pitchFamily="18" charset="0"/>
              </a:rPr>
              <a:t>I/you</a:t>
            </a:r>
            <a:r>
              <a:rPr lang="zh-CN" altLang="en-GB" sz="1600" b="1" dirty="0">
                <a:solidFill>
                  <a:schemeClr val="tx1"/>
                </a:solidFill>
                <a:latin typeface="Times New Roman" panose="02020603050405020304" pitchFamily="18" charset="0"/>
                <a:cs typeface="Times New Roman" panose="02020603050405020304" pitchFamily="18" charset="0"/>
              </a:rPr>
              <a:t>）。</a:t>
            </a:r>
            <a:r>
              <a:rPr lang="zh-CN" altLang="en-US" sz="1600" b="1" dirty="0">
                <a:solidFill>
                  <a:schemeClr val="tx1"/>
                </a:solidFill>
                <a:latin typeface="Times New Roman" panose="02020603050405020304" pitchFamily="18" charset="0"/>
                <a:cs typeface="Times New Roman" panose="02020603050405020304" pitchFamily="18" charset="0"/>
              </a:rPr>
              <a:t>以“我”的分享视角拉近距离，用“你”的称呼直接对话读者。</a:t>
            </a:r>
            <a:endParaRPr lang="zh-CN" altLang="en-US" sz="1600" b="1" dirty="0">
              <a:solidFill>
                <a:schemeClr val="tx1"/>
              </a:solidFill>
              <a:latin typeface="Times New Roman" panose="02020603050405020304" pitchFamily="18" charset="0"/>
              <a:cs typeface="Times New Roman" panose="02020603050405020304" pitchFamily="18" charset="0"/>
            </a:endParaRPr>
          </a:p>
        </p:txBody>
      </p:sp>
      <p:sp>
        <p:nvSpPr>
          <p:cNvPr id="59" name="文本框 58"/>
          <p:cNvSpPr txBox="1"/>
          <p:nvPr/>
        </p:nvSpPr>
        <p:spPr>
          <a:xfrm>
            <a:off x="31667" y="6220794"/>
            <a:ext cx="12192000" cy="400110"/>
          </a:xfrm>
          <a:prstGeom prst="rect">
            <a:avLst/>
          </a:prstGeom>
          <a:noFill/>
        </p:spPr>
        <p:txBody>
          <a:bodyPr wrap="square">
            <a:spAutoFit/>
          </a:bodyPr>
          <a:lstStyle/>
          <a:p>
            <a:r>
              <a:rPr lang="zh-CN" altLang="en-US" sz="2000" dirty="0"/>
              <a:t>时态</a:t>
            </a:r>
            <a:r>
              <a:rPr lang="zh-CN" altLang="en-US" dirty="0"/>
              <a:t>： 一般现在时（介绍书籍内容；表达赠书理由；表达寄语希望（或者将来时）；一般过去时（回忆个人阅读体验）</a:t>
            </a:r>
            <a:endParaRPr lang="zh-CN" altLang="en-US" dirty="0"/>
          </a:p>
        </p:txBody>
      </p:sp>
      <p:pic>
        <p:nvPicPr>
          <p:cNvPr id="5124" name="图片 6" descr="logo横版 png"/>
          <p:cNvPicPr>
            <a:picLocks noChangeAspect="1"/>
          </p:cNvPicPr>
          <p:nvPr/>
        </p:nvPicPr>
        <p:blipFill>
          <a:blip r:embed="rId8"/>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heckerboard(across)">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dissolve">
                                      <p:cBhvr>
                                        <p:cTn id="17" dur="500"/>
                                        <p:tgtEl>
                                          <p:spTgt spid="5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down)">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checkerboard(across)">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wipe(down)">
                                      <p:cBhvr>
                                        <p:cTn id="32" dur="5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checkerboard(across)">
                                      <p:cBhvr>
                                        <p:cTn id="37" dur="500"/>
                                        <p:tgtEl>
                                          <p:spTgt spid="43"/>
                                        </p:tgtEl>
                                      </p:cBhvr>
                                    </p:animEffect>
                                  </p:childTnLst>
                                </p:cTn>
                              </p:par>
                              <p:par>
                                <p:cTn id="38" presetID="9" presetClass="entr" presetSubtype="0" fill="hold" nodeType="with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dissolve">
                                      <p:cBhvr>
                                        <p:cTn id="40" dur="500"/>
                                        <p:tgtEl>
                                          <p:spTgt spid="48"/>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grpId="0" nodeType="click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checkerboard(across)">
                                      <p:cBhvr>
                                        <p:cTn id="45" dur="500"/>
                                        <p:tgtEl>
                                          <p:spTgt spid="45"/>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nodeType="clickEffect">
                                  <p:stCondLst>
                                    <p:cond delay="0"/>
                                  </p:stCondLst>
                                  <p:childTnLst>
                                    <p:set>
                                      <p:cBhvr>
                                        <p:cTn id="49" dur="1" fill="hold">
                                          <p:stCondLst>
                                            <p:cond delay="0"/>
                                          </p:stCondLst>
                                        </p:cTn>
                                        <p:tgtEl>
                                          <p:spTgt spid="51">
                                            <p:txEl>
                                              <p:pRg st="0" end="0"/>
                                            </p:txEl>
                                          </p:spTgt>
                                        </p:tgtEl>
                                        <p:attrNameLst>
                                          <p:attrName>style.visibility</p:attrName>
                                        </p:attrNameLst>
                                      </p:cBhvr>
                                      <p:to>
                                        <p:strVal val="visible"/>
                                      </p:to>
                                    </p:set>
                                    <p:animEffect transition="in" filter="checkerboard(across)">
                                      <p:cBhvr>
                                        <p:cTn id="50" dur="500"/>
                                        <p:tgtEl>
                                          <p:spTgt spid="51">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nodeType="clickEffect">
                                  <p:stCondLst>
                                    <p:cond delay="0"/>
                                  </p:stCondLst>
                                  <p:childTnLst>
                                    <p:set>
                                      <p:cBhvr>
                                        <p:cTn id="54" dur="1" fill="hold">
                                          <p:stCondLst>
                                            <p:cond delay="0"/>
                                          </p:stCondLst>
                                        </p:cTn>
                                        <p:tgtEl>
                                          <p:spTgt spid="51">
                                            <p:txEl>
                                              <p:pRg st="1" end="1"/>
                                            </p:txEl>
                                          </p:spTgt>
                                        </p:tgtEl>
                                        <p:attrNameLst>
                                          <p:attrName>style.visibility</p:attrName>
                                        </p:attrNameLst>
                                      </p:cBhvr>
                                      <p:to>
                                        <p:strVal val="visible"/>
                                      </p:to>
                                    </p:set>
                                    <p:animEffect transition="in" filter="checkerboard(across)">
                                      <p:cBhvr>
                                        <p:cTn id="55" dur="500"/>
                                        <p:tgtEl>
                                          <p:spTgt spid="51">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 presetClass="entr" presetSubtype="10" fill="hold" nodeType="clickEffect">
                                  <p:stCondLst>
                                    <p:cond delay="0"/>
                                  </p:stCondLst>
                                  <p:childTnLst>
                                    <p:set>
                                      <p:cBhvr>
                                        <p:cTn id="59" dur="1" fill="hold">
                                          <p:stCondLst>
                                            <p:cond delay="0"/>
                                          </p:stCondLst>
                                        </p:cTn>
                                        <p:tgtEl>
                                          <p:spTgt spid="51">
                                            <p:txEl>
                                              <p:pRg st="2" end="2"/>
                                            </p:txEl>
                                          </p:spTgt>
                                        </p:tgtEl>
                                        <p:attrNameLst>
                                          <p:attrName>style.visibility</p:attrName>
                                        </p:attrNameLst>
                                      </p:cBhvr>
                                      <p:to>
                                        <p:strVal val="visible"/>
                                      </p:to>
                                    </p:set>
                                    <p:animEffect transition="in" filter="checkerboard(across)">
                                      <p:cBhvr>
                                        <p:cTn id="60" dur="500"/>
                                        <p:tgtEl>
                                          <p:spTgt spid="51">
                                            <p:txEl>
                                              <p:pRg st="2" end="2"/>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5" presetClass="entr" presetSubtype="10" fill="hold" grpId="0" nodeType="clickEffect">
                                  <p:stCondLst>
                                    <p:cond delay="0"/>
                                  </p:stCondLst>
                                  <p:childTnLst>
                                    <p:set>
                                      <p:cBhvr>
                                        <p:cTn id="64" dur="1" fill="hold">
                                          <p:stCondLst>
                                            <p:cond delay="0"/>
                                          </p:stCondLst>
                                        </p:cTn>
                                        <p:tgtEl>
                                          <p:spTgt spid="59"/>
                                        </p:tgtEl>
                                        <p:attrNameLst>
                                          <p:attrName>style.visibility</p:attrName>
                                        </p:attrNameLst>
                                      </p:cBhvr>
                                      <p:to>
                                        <p:strVal val="visible"/>
                                      </p:to>
                                    </p:set>
                                    <p:animEffect transition="in" filter="checkerboard(across)">
                                      <p:cBhvr>
                                        <p:cTn id="65"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0" grpId="0" animBg="1"/>
      <p:bldP spid="43" grpId="0"/>
      <p:bldP spid="45" grpId="0"/>
      <p:bldP spid="57" grpId="0" animBg="1"/>
      <p:bldP spid="5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a:spLocks noChangeAspect="1"/>
          </p:cNvSpPr>
          <p:nvPr/>
        </p:nvSpPr>
        <p:spPr>
          <a:xfrm>
            <a:off x="0" y="0"/>
            <a:ext cx="12192000" cy="6858000"/>
          </a:xfrm>
          <a:prstGeom prst="rect">
            <a:avLst/>
          </a:prstGeom>
          <a:blipFill dpi="0" rotWithShape="1">
            <a:blip r:embed="rId1">
              <a:extLst>
                <a:ext uri="{BEBA8EAE-BF5A-486C-A8C5-ECC9F3942E4B}">
                  <a14:imgProps xmlns:a14="http://schemas.microsoft.com/office/drawing/2010/main">
                    <a14:imgLayer r:embed="rId2">
                      <a14:imgEffect>
                        <a14:saturation sat="0"/>
                      </a14:imgEffect>
                    </a14:imgLayer>
                  </a14:imgProps>
                </a:ext>
              </a:extLst>
            </a:blip>
            <a:srcRect/>
            <a:stretch>
              <a:fillRect t="-83335" b="-83332"/>
            </a:stretch>
          </a:blipFill>
          <a:ln w="12700" cap="flat" cmpd="sng" algn="ctr">
            <a:noFill/>
            <a:prstDash val="solid"/>
            <a:miter lim="800000"/>
          </a:ln>
          <a:effectLst/>
          <a:extLst>
            <a:ext uri="{91240B29-F687-4F45-9708-019B960494DF}">
              <a14:hiddenLine xmlns:a14="http://schemas.microsoft.com/office/drawing/2010/main" w="12700">
                <a:solidFill>
                  <a:schemeClr val="dk1"/>
                </a:solidFill>
                <a:prstDash val="solid"/>
                <a:miter lim="800000"/>
                <a:headEnd/>
                <a:tailEnd/>
              </a14:hiddenLine>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4" name="Google Shape;188;p31"/>
          <p:cNvSpPr/>
          <p:nvPr/>
        </p:nvSpPr>
        <p:spPr>
          <a:xfrm>
            <a:off x="0" y="0"/>
            <a:ext cx="12192000" cy="6858000"/>
          </a:xfrm>
          <a:prstGeom prst="rect">
            <a:avLst/>
          </a:prstGeom>
          <a:solidFill>
            <a:srgbClr val="505846">
              <a:alpha val="68000"/>
            </a:srgbClr>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 name="Google Shape;13;p3"/>
          <p:cNvSpPr/>
          <p:nvPr/>
        </p:nvSpPr>
        <p:spPr>
          <a:xfrm>
            <a:off x="3099485" y="1377720"/>
            <a:ext cx="5218800" cy="4564500"/>
          </a:xfrm>
          <a:prstGeom prst="rect">
            <a:avLst/>
          </a:prstGeom>
          <a:solidFill>
            <a:srgbClr val="5058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 name="Google Shape;14;p3"/>
          <p:cNvSpPr/>
          <p:nvPr/>
        </p:nvSpPr>
        <p:spPr>
          <a:xfrm>
            <a:off x="3510960" y="1040070"/>
            <a:ext cx="5218800" cy="4564500"/>
          </a:xfrm>
          <a:prstGeom prst="rect">
            <a:avLst/>
          </a:prstGeom>
          <a:solidFill>
            <a:srgbClr val="F6F5E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 name="Google Shape;15;p3"/>
          <p:cNvSpPr/>
          <p:nvPr/>
        </p:nvSpPr>
        <p:spPr>
          <a:xfrm>
            <a:off x="5750610" y="5436210"/>
            <a:ext cx="739500" cy="517500"/>
          </a:xfrm>
          <a:prstGeom prst="rect">
            <a:avLst/>
          </a:prstGeom>
          <a:solidFill>
            <a:srgbClr val="EC7C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9" name="组合 8"/>
          <p:cNvGrpSpPr/>
          <p:nvPr/>
        </p:nvGrpSpPr>
        <p:grpSpPr>
          <a:xfrm flipH="1">
            <a:off x="961759" y="1483680"/>
            <a:ext cx="90682" cy="1190451"/>
            <a:chOff x="508216" y="2820579"/>
            <a:chExt cx="196770" cy="2583143"/>
          </a:xfrm>
          <a:solidFill>
            <a:schemeClr val="bg1"/>
          </a:solidFill>
        </p:grpSpPr>
        <p:sp>
          <p:nvSpPr>
            <p:cNvPr id="10" name="椭圆 9"/>
            <p:cNvSpPr/>
            <p:nvPr/>
          </p:nvSpPr>
          <p:spPr>
            <a:xfrm>
              <a:off x="508217" y="2820579"/>
              <a:ext cx="196769" cy="19676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直接连接符 10"/>
            <p:cNvCxnSpPr/>
            <p:nvPr/>
          </p:nvCxnSpPr>
          <p:spPr>
            <a:xfrm>
              <a:off x="606601" y="3222594"/>
              <a:ext cx="0" cy="585926"/>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508216" y="4013766"/>
              <a:ext cx="196769" cy="19676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直接连接符 12"/>
            <p:cNvCxnSpPr/>
            <p:nvPr/>
          </p:nvCxnSpPr>
          <p:spPr>
            <a:xfrm>
              <a:off x="606600" y="4415781"/>
              <a:ext cx="0" cy="585926"/>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椭圆 13"/>
            <p:cNvSpPr/>
            <p:nvPr/>
          </p:nvSpPr>
          <p:spPr>
            <a:xfrm>
              <a:off x="508216" y="5206953"/>
              <a:ext cx="196769" cy="19676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文本框 15"/>
          <p:cNvSpPr txBox="1"/>
          <p:nvPr/>
        </p:nvSpPr>
        <p:spPr>
          <a:xfrm>
            <a:off x="3848708" y="1748973"/>
            <a:ext cx="4449056" cy="2554545"/>
          </a:xfrm>
          <a:prstGeom prst="rect">
            <a:avLst/>
          </a:prstGeom>
          <a:noFill/>
        </p:spPr>
        <p:txBody>
          <a:bodyPr wrap="square" rtlCol="0">
            <a:spAutoFit/>
          </a:bodyPr>
          <a:lstStyle/>
          <a:p>
            <a:pPr algn="ctr"/>
            <a:r>
              <a:rPr lang="en-US" altLang="zh-CN" sz="8000" u="sng" dirty="0">
                <a:solidFill>
                  <a:srgbClr val="505846"/>
                </a:solidFill>
                <a:latin typeface="思源黑体 CN Heavy" panose="020B0A00000000000000" pitchFamily="34" charset="-122"/>
                <a:ea typeface="思源黑体 CN Heavy" panose="020B0A00000000000000" pitchFamily="34" charset="-122"/>
              </a:rPr>
              <a:t>Part two</a:t>
            </a:r>
            <a:endParaRPr lang="en-US" altLang="zh-CN" sz="8000" u="sng" dirty="0">
              <a:solidFill>
                <a:srgbClr val="505846"/>
              </a:solidFill>
              <a:latin typeface="思源黑体 CN Heavy" panose="020B0A00000000000000" pitchFamily="34" charset="-122"/>
              <a:ea typeface="思源黑体 CN Heavy" panose="020B0A00000000000000" pitchFamily="34" charset="-122"/>
            </a:endParaRPr>
          </a:p>
        </p:txBody>
      </p:sp>
      <p:sp>
        <p:nvSpPr>
          <p:cNvPr id="17" name="Google Shape;13;p2"/>
          <p:cNvSpPr/>
          <p:nvPr/>
        </p:nvSpPr>
        <p:spPr>
          <a:xfrm rot="12770">
            <a:off x="4087972" y="2124238"/>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EC7C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14;p2"/>
          <p:cNvSpPr/>
          <p:nvPr/>
        </p:nvSpPr>
        <p:spPr>
          <a:xfrm rot="12770">
            <a:off x="4461752" y="1899504"/>
            <a:ext cx="181893" cy="176004"/>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EC7C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Synergistically utilize technically sound portals with frictionless chains. Dramatically customize…"/>
          <p:cNvSpPr txBox="1"/>
          <p:nvPr/>
        </p:nvSpPr>
        <p:spPr>
          <a:xfrm>
            <a:off x="4293491" y="4372852"/>
            <a:ext cx="3653738" cy="623248"/>
          </a:xfrm>
          <a:prstGeom prst="rect">
            <a:avLst/>
          </a:prstGeom>
          <a:ln w="12700">
            <a:miter lim="400000"/>
          </a:ln>
        </p:spPr>
        <p:txBody>
          <a:bodyPr wrap="square" lIns="0" tIns="0" rIns="0" bIns="0">
            <a:spAutoFit/>
          </a:bodyPr>
          <a:lstStyle/>
          <a:p>
            <a:pPr algn="ctr" defTabSz="412750" hangingPunct="0">
              <a:lnSpc>
                <a:spcPct val="150000"/>
              </a:lnSpc>
              <a:defRPr sz="2000" b="0">
                <a:solidFill>
                  <a:srgbClr val="1C1F25"/>
                </a:solidFill>
                <a:latin typeface="Roboto Bold"/>
                <a:ea typeface="Roboto Bold"/>
                <a:cs typeface="Roboto Bold"/>
                <a:sym typeface="Roboto Bold"/>
              </a:defRPr>
            </a:pPr>
            <a:r>
              <a:rPr lang="zh-CN" altLang="en-US" sz="3200" b="1" kern="0" dirty="0">
                <a:latin typeface="仿宋" panose="02010609060101010101" pitchFamily="49" charset="-122"/>
                <a:ea typeface="仿宋" panose="02010609060101010101" pitchFamily="49" charset="-122"/>
                <a:sym typeface="Roboto Light"/>
              </a:rPr>
              <a:t>多维度解读</a:t>
            </a:r>
            <a:endParaRPr lang="en-US" altLang="zh-CN" sz="3200" b="1" kern="0" dirty="0">
              <a:latin typeface="仿宋" panose="02010609060101010101" pitchFamily="49" charset="-122"/>
              <a:ea typeface="仿宋" panose="02010609060101010101" pitchFamily="49" charset="-122"/>
              <a:sym typeface="Roboto Light"/>
            </a:endParaRPr>
          </a:p>
        </p:txBody>
      </p:sp>
      <p:grpSp>
        <p:nvGrpSpPr>
          <p:cNvPr id="20" name="组合 19"/>
          <p:cNvGrpSpPr/>
          <p:nvPr/>
        </p:nvGrpSpPr>
        <p:grpSpPr>
          <a:xfrm rot="5400000">
            <a:off x="10329432" y="3166778"/>
            <a:ext cx="101370" cy="1330760"/>
            <a:chOff x="508216" y="2820579"/>
            <a:chExt cx="196770" cy="2583143"/>
          </a:xfrm>
          <a:solidFill>
            <a:schemeClr val="bg1"/>
          </a:solidFill>
        </p:grpSpPr>
        <p:sp>
          <p:nvSpPr>
            <p:cNvPr id="21" name="椭圆 20"/>
            <p:cNvSpPr/>
            <p:nvPr/>
          </p:nvSpPr>
          <p:spPr>
            <a:xfrm>
              <a:off x="508217" y="2820579"/>
              <a:ext cx="196769" cy="19676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cxnSp>
          <p:nvCxnSpPr>
            <p:cNvPr id="22" name="直接连接符 21"/>
            <p:cNvCxnSpPr/>
            <p:nvPr/>
          </p:nvCxnSpPr>
          <p:spPr>
            <a:xfrm>
              <a:off x="606601" y="3222594"/>
              <a:ext cx="0" cy="585926"/>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椭圆 22"/>
            <p:cNvSpPr/>
            <p:nvPr/>
          </p:nvSpPr>
          <p:spPr>
            <a:xfrm>
              <a:off x="508216" y="4013766"/>
              <a:ext cx="196769" cy="19676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cxnSp>
          <p:nvCxnSpPr>
            <p:cNvPr id="24" name="直接连接符 23"/>
            <p:cNvCxnSpPr/>
            <p:nvPr/>
          </p:nvCxnSpPr>
          <p:spPr>
            <a:xfrm>
              <a:off x="606600" y="4415781"/>
              <a:ext cx="0" cy="585926"/>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椭圆 24"/>
            <p:cNvSpPr/>
            <p:nvPr/>
          </p:nvSpPr>
          <p:spPr>
            <a:xfrm>
              <a:off x="508216" y="5206953"/>
              <a:ext cx="196769" cy="19676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277687" y="0"/>
            <a:ext cx="9914313" cy="6740307"/>
          </a:xfrm>
          <a:prstGeom prst="rect">
            <a:avLst/>
          </a:prstGeom>
          <a:noFill/>
        </p:spPr>
        <p:txBody>
          <a:bodyPr wrap="square">
            <a:spAutoFit/>
          </a:bodyPr>
          <a:lstStyle/>
          <a:p>
            <a:pPr>
              <a:buNone/>
            </a:pPr>
            <a:r>
              <a:rPr lang="zh-CN" altLang="en-US" sz="2400" b="1" dirty="0">
                <a:latin typeface="Calibri" panose="020F0502020204030204" pitchFamily="34" charset="0"/>
                <a:cs typeface="Calibri" panose="020F0502020204030204" pitchFamily="34" charset="0"/>
              </a:rPr>
              <a:t>多维层次解析</a:t>
            </a:r>
            <a:endParaRPr lang="zh-CN" altLang="en-US" sz="2400" b="1" dirty="0">
              <a:latin typeface="Calibri" panose="020F0502020204030204" pitchFamily="34" charset="0"/>
              <a:cs typeface="Calibri" panose="020F0502020204030204" pitchFamily="34" charset="0"/>
            </a:endParaRPr>
          </a:p>
          <a:p>
            <a:pPr>
              <a:buFont typeface="+mj-lt"/>
              <a:buAutoNum type="arabicPeriod"/>
            </a:pPr>
            <a:r>
              <a:rPr lang="zh-CN" altLang="en-US" sz="2400" b="1" dirty="0">
                <a:latin typeface="Calibri" panose="020F0502020204030204" pitchFamily="34" charset="0"/>
                <a:cs typeface="Calibri" panose="020F0502020204030204" pitchFamily="34" charset="0"/>
              </a:rPr>
              <a:t>第一层：书本简介（建立连接）</a:t>
            </a:r>
            <a:endParaRPr lang="zh-CN" altLang="en-US" sz="2400" dirty="0">
              <a:latin typeface="Calibri" panose="020F0502020204030204" pitchFamily="34" charset="0"/>
              <a:cs typeface="Calibri" panose="020F0502020204030204" pitchFamily="34" charset="0"/>
            </a:endParaRPr>
          </a:p>
          <a:p>
            <a:pPr marL="742950" lvl="1" indent="-285750">
              <a:buFont typeface="+mj-lt"/>
              <a:buAutoNum type="arabicPeriod"/>
            </a:pPr>
            <a:r>
              <a:rPr lang="zh-CN" altLang="en-US" sz="2400" b="1" dirty="0">
                <a:latin typeface="Calibri" panose="020F0502020204030204" pitchFamily="34" charset="0"/>
                <a:cs typeface="Calibri" panose="020F0502020204030204" pitchFamily="34" charset="0"/>
              </a:rPr>
              <a:t>维度</a:t>
            </a:r>
            <a:r>
              <a:rPr lang="en-US" altLang="zh-CN" sz="2400" b="1" dirty="0">
                <a:latin typeface="Calibri" panose="020F0502020204030204" pitchFamily="34" charset="0"/>
                <a:cs typeface="Calibri" panose="020F0502020204030204" pitchFamily="34" charset="0"/>
              </a:rPr>
              <a:t>1</a:t>
            </a:r>
            <a:r>
              <a:rPr lang="zh-CN" altLang="en-US" sz="2400" b="1" dirty="0">
                <a:latin typeface="Calibri" panose="020F0502020204030204" pitchFamily="34" charset="0"/>
                <a:cs typeface="Calibri" panose="020F0502020204030204" pitchFamily="34" charset="0"/>
              </a:rPr>
              <a:t>：客观描述。</a:t>
            </a:r>
            <a:r>
              <a:rPr lang="zh-CN" altLang="en-US" sz="2400" dirty="0">
                <a:latin typeface="Calibri" panose="020F0502020204030204" pitchFamily="34" charset="0"/>
                <a:cs typeface="Calibri" panose="020F0502020204030204" pitchFamily="34" charset="0"/>
              </a:rPr>
              <a:t> 简单介绍书名、作者、类型。</a:t>
            </a:r>
            <a:endParaRPr lang="zh-CN" altLang="en-US" sz="2400" dirty="0">
              <a:latin typeface="Calibri" panose="020F0502020204030204" pitchFamily="34" charset="0"/>
              <a:cs typeface="Calibri" panose="020F0502020204030204" pitchFamily="34" charset="0"/>
            </a:endParaRPr>
          </a:p>
          <a:p>
            <a:pPr marL="742950" lvl="1" indent="-285750">
              <a:buFont typeface="+mj-lt"/>
              <a:buAutoNum type="arabicPeriod"/>
            </a:pPr>
            <a:r>
              <a:rPr lang="zh-CN" altLang="en-US" sz="2400" b="1" dirty="0">
                <a:latin typeface="Calibri" panose="020F0502020204030204" pitchFamily="34" charset="0"/>
                <a:cs typeface="Calibri" panose="020F0502020204030204" pitchFamily="34" charset="0"/>
              </a:rPr>
              <a:t>维度</a:t>
            </a:r>
            <a:r>
              <a:rPr lang="en-US" altLang="zh-CN" sz="2400" b="1" dirty="0">
                <a:latin typeface="Calibri" panose="020F0502020204030204" pitchFamily="34" charset="0"/>
                <a:cs typeface="Calibri" panose="020F0502020204030204" pitchFamily="34" charset="0"/>
              </a:rPr>
              <a:t>2</a:t>
            </a:r>
            <a:r>
              <a:rPr lang="zh-CN" altLang="en-US" sz="2400" b="1" dirty="0">
                <a:latin typeface="Calibri" panose="020F0502020204030204" pitchFamily="34" charset="0"/>
                <a:cs typeface="Calibri" panose="020F0502020204030204" pitchFamily="34" charset="0"/>
              </a:rPr>
              <a:t>：情感引入。</a:t>
            </a:r>
            <a:r>
              <a:rPr lang="zh-CN" altLang="en-US" sz="2400" dirty="0">
                <a:latin typeface="Calibri" panose="020F0502020204030204" pitchFamily="34" charset="0"/>
                <a:cs typeface="Calibri" panose="020F0502020204030204" pitchFamily="34" charset="0"/>
              </a:rPr>
              <a:t> 不局限于“这是什么书”，而是点出“这本书对我意味着什么”，从一开始就建立与你</a:t>
            </a:r>
            <a:r>
              <a:rPr lang="en-US" altLang="zh-CN" sz="2400" dirty="0">
                <a:latin typeface="Calibri" panose="020F0502020204030204" pitchFamily="34" charset="0"/>
                <a:cs typeface="Calibri" panose="020F0502020204030204" pitchFamily="34" charset="0"/>
              </a:rPr>
              <a:t>——</a:t>
            </a:r>
            <a:r>
              <a:rPr lang="zh-CN" altLang="en-US" sz="2400" dirty="0">
                <a:latin typeface="Calibri" panose="020F0502020204030204" pitchFamily="34" charset="0"/>
                <a:cs typeface="Calibri" panose="020F0502020204030204" pitchFamily="34" charset="0"/>
              </a:rPr>
              <a:t>未来的读者</a:t>
            </a:r>
            <a:r>
              <a:rPr lang="en-US" altLang="zh-CN" sz="2400" dirty="0">
                <a:latin typeface="Calibri" panose="020F0502020204030204" pitchFamily="34" charset="0"/>
                <a:cs typeface="Calibri" panose="020F0502020204030204" pitchFamily="34" charset="0"/>
              </a:rPr>
              <a:t>——</a:t>
            </a:r>
            <a:r>
              <a:rPr lang="zh-CN" altLang="en-US" sz="2400" dirty="0">
                <a:latin typeface="Calibri" panose="020F0502020204030204" pitchFamily="34" charset="0"/>
                <a:cs typeface="Calibri" panose="020F0502020204030204" pitchFamily="34" charset="0"/>
              </a:rPr>
              <a:t>的情感连接。</a:t>
            </a:r>
            <a:endParaRPr lang="zh-CN" altLang="en-US" sz="2400" dirty="0">
              <a:latin typeface="Calibri" panose="020F0502020204030204" pitchFamily="34" charset="0"/>
              <a:cs typeface="Calibri" panose="020F0502020204030204" pitchFamily="34" charset="0"/>
            </a:endParaRPr>
          </a:p>
          <a:p>
            <a:pPr>
              <a:buFont typeface="+mj-lt"/>
              <a:buAutoNum type="arabicPeriod"/>
            </a:pPr>
            <a:r>
              <a:rPr lang="zh-CN" altLang="en-US" sz="2400" b="1" dirty="0">
                <a:latin typeface="Calibri" panose="020F0502020204030204" pitchFamily="34" charset="0"/>
                <a:cs typeface="Calibri" panose="020F0502020204030204" pitchFamily="34" charset="0"/>
              </a:rPr>
              <a:t>第二层：赠书理由（深化价值）</a:t>
            </a:r>
            <a:endParaRPr lang="zh-CN" altLang="en-US" sz="2400" dirty="0">
              <a:latin typeface="Calibri" panose="020F0502020204030204" pitchFamily="34" charset="0"/>
              <a:cs typeface="Calibri" panose="020F0502020204030204" pitchFamily="34" charset="0"/>
            </a:endParaRPr>
          </a:p>
          <a:p>
            <a:pPr marL="742950" lvl="1" indent="-285750">
              <a:buFont typeface="+mj-lt"/>
              <a:buAutoNum type="arabicPeriod"/>
            </a:pPr>
            <a:r>
              <a:rPr lang="zh-CN" altLang="en-US" sz="2400" b="1" dirty="0">
                <a:latin typeface="Calibri" panose="020F0502020204030204" pitchFamily="34" charset="0"/>
                <a:cs typeface="Calibri" panose="020F0502020204030204" pitchFamily="34" charset="0"/>
              </a:rPr>
              <a:t>维度</a:t>
            </a:r>
            <a:r>
              <a:rPr lang="en-US" altLang="zh-CN" sz="2400" b="1" dirty="0">
                <a:latin typeface="Calibri" panose="020F0502020204030204" pitchFamily="34" charset="0"/>
                <a:cs typeface="Calibri" panose="020F0502020204030204" pitchFamily="34" charset="0"/>
              </a:rPr>
              <a:t>3</a:t>
            </a:r>
            <a:r>
              <a:rPr lang="zh-CN" altLang="en-US" sz="2400" b="1" dirty="0">
                <a:latin typeface="Calibri" panose="020F0502020204030204" pitchFamily="34" charset="0"/>
                <a:cs typeface="Calibri" panose="020F0502020204030204" pitchFamily="34" charset="0"/>
              </a:rPr>
              <a:t>：个人成长。</a:t>
            </a:r>
            <a:r>
              <a:rPr lang="zh-CN" altLang="en-US" sz="2400" dirty="0">
                <a:latin typeface="Calibri" panose="020F0502020204030204" pitchFamily="34" charset="0"/>
                <a:cs typeface="Calibri" panose="020F0502020204030204" pitchFamily="34" charset="0"/>
              </a:rPr>
              <a:t> 分享这本书如何具体地影响了你，改变了你的某个观念或给了你力量。这赋予了书籍超越其本身的生命力。</a:t>
            </a:r>
            <a:endParaRPr lang="zh-CN" altLang="en-US" sz="2400" dirty="0">
              <a:latin typeface="Calibri" panose="020F0502020204030204" pitchFamily="34" charset="0"/>
              <a:cs typeface="Calibri" panose="020F0502020204030204" pitchFamily="34" charset="0"/>
            </a:endParaRPr>
          </a:p>
          <a:p>
            <a:pPr marL="742950" lvl="1" indent="-285750">
              <a:buFont typeface="+mj-lt"/>
              <a:buAutoNum type="arabicPeriod"/>
            </a:pPr>
            <a:r>
              <a:rPr lang="zh-CN" altLang="en-US" sz="2400" b="1" dirty="0">
                <a:latin typeface="Calibri" panose="020F0502020204030204" pitchFamily="34" charset="0"/>
                <a:cs typeface="Calibri" panose="020F0502020204030204" pitchFamily="34" charset="0"/>
              </a:rPr>
              <a:t>维度</a:t>
            </a:r>
            <a:r>
              <a:rPr lang="en-US" altLang="zh-CN" sz="2400" b="1" dirty="0">
                <a:latin typeface="Calibri" panose="020F0502020204030204" pitchFamily="34" charset="0"/>
                <a:cs typeface="Calibri" panose="020F0502020204030204" pitchFamily="34" charset="0"/>
              </a:rPr>
              <a:t>4</a:t>
            </a:r>
            <a:r>
              <a:rPr lang="zh-CN" altLang="en-US" sz="2400" b="1" dirty="0">
                <a:latin typeface="Calibri" panose="020F0502020204030204" pitchFamily="34" charset="0"/>
                <a:cs typeface="Calibri" panose="020F0502020204030204" pitchFamily="34" charset="0"/>
              </a:rPr>
              <a:t>：普世价值。</a:t>
            </a:r>
            <a:r>
              <a:rPr lang="zh-CN" altLang="en-US" sz="2400" dirty="0">
                <a:latin typeface="Calibri" panose="020F0502020204030204" pitchFamily="34" charset="0"/>
                <a:cs typeface="Calibri" panose="020F0502020204030204" pitchFamily="34" charset="0"/>
              </a:rPr>
              <a:t> 点明这本书所探讨的主题（如勇气、梦想、好奇心）是放之四海而皆准的，从而将个人体验升华，证明它同样适用于你。</a:t>
            </a:r>
            <a:endParaRPr lang="zh-CN" altLang="en-US" sz="2400" dirty="0">
              <a:latin typeface="Calibri" panose="020F0502020204030204" pitchFamily="34" charset="0"/>
              <a:cs typeface="Calibri" panose="020F0502020204030204" pitchFamily="34" charset="0"/>
            </a:endParaRPr>
          </a:p>
          <a:p>
            <a:pPr>
              <a:buFont typeface="+mj-lt"/>
              <a:buAutoNum type="arabicPeriod"/>
            </a:pPr>
            <a:r>
              <a:rPr lang="zh-CN" altLang="en-US" sz="2400" b="1" dirty="0">
                <a:latin typeface="Calibri" panose="020F0502020204030204" pitchFamily="34" charset="0"/>
                <a:cs typeface="Calibri" panose="020F0502020204030204" pitchFamily="34" charset="0"/>
              </a:rPr>
              <a:t>第三层：寄语希望（升华主题）</a:t>
            </a:r>
            <a:endParaRPr lang="zh-CN" altLang="en-US" sz="2400" dirty="0">
              <a:latin typeface="Calibri" panose="020F0502020204030204" pitchFamily="34" charset="0"/>
              <a:cs typeface="Calibri" panose="020F0502020204030204" pitchFamily="34" charset="0"/>
            </a:endParaRPr>
          </a:p>
          <a:p>
            <a:pPr marL="742950" lvl="1" indent="-285750">
              <a:buFont typeface="+mj-lt"/>
              <a:buAutoNum type="arabicPeriod"/>
            </a:pPr>
            <a:r>
              <a:rPr lang="zh-CN" altLang="en-US" sz="2400" b="1" dirty="0">
                <a:latin typeface="Calibri" panose="020F0502020204030204" pitchFamily="34" charset="0"/>
                <a:cs typeface="Calibri" panose="020F0502020204030204" pitchFamily="34" charset="0"/>
              </a:rPr>
              <a:t>维度</a:t>
            </a:r>
            <a:r>
              <a:rPr lang="en-US" altLang="zh-CN" sz="2400" b="1" dirty="0">
                <a:latin typeface="Calibri" panose="020F0502020204030204" pitchFamily="34" charset="0"/>
                <a:cs typeface="Calibri" panose="020F0502020204030204" pitchFamily="34" charset="0"/>
              </a:rPr>
              <a:t>5</a:t>
            </a:r>
            <a:r>
              <a:rPr lang="zh-CN" altLang="en-US" sz="2400" b="1" dirty="0">
                <a:latin typeface="Calibri" panose="020F0502020204030204" pitchFamily="34" charset="0"/>
                <a:cs typeface="Calibri" panose="020F0502020204030204" pitchFamily="34" charset="0"/>
              </a:rPr>
              <a:t>：情感共鸣。</a:t>
            </a:r>
            <a:r>
              <a:rPr lang="zh-CN" altLang="en-US" sz="2400" dirty="0">
                <a:latin typeface="Calibri" panose="020F0502020204030204" pitchFamily="34" charset="0"/>
                <a:cs typeface="Calibri" panose="020F0502020204030204" pitchFamily="34" charset="0"/>
              </a:rPr>
              <a:t> 表达对你处境的理解和鼓励，让你感到被看见、被理解。</a:t>
            </a:r>
            <a:endParaRPr lang="zh-CN" altLang="en-US" sz="2400" dirty="0">
              <a:latin typeface="Calibri" panose="020F0502020204030204" pitchFamily="34" charset="0"/>
              <a:cs typeface="Calibri" panose="020F0502020204030204" pitchFamily="34" charset="0"/>
            </a:endParaRPr>
          </a:p>
          <a:p>
            <a:pPr marL="742950" lvl="1" indent="-285750">
              <a:buFont typeface="+mj-lt"/>
              <a:buAutoNum type="arabicPeriod"/>
            </a:pPr>
            <a:r>
              <a:rPr lang="zh-CN" altLang="en-US" sz="2400" b="1" dirty="0">
                <a:latin typeface="Calibri" panose="020F0502020204030204" pitchFamily="34" charset="0"/>
                <a:cs typeface="Calibri" panose="020F0502020204030204" pitchFamily="34" charset="0"/>
              </a:rPr>
              <a:t>维度</a:t>
            </a:r>
            <a:r>
              <a:rPr lang="en-US" altLang="zh-CN" sz="2400" b="1" dirty="0">
                <a:latin typeface="Calibri" panose="020F0502020204030204" pitchFamily="34" charset="0"/>
                <a:cs typeface="Calibri" panose="020F0502020204030204" pitchFamily="34" charset="0"/>
              </a:rPr>
              <a:t>6</a:t>
            </a:r>
            <a:r>
              <a:rPr lang="zh-CN" altLang="en-US" sz="2400" b="1" dirty="0">
                <a:latin typeface="Calibri" panose="020F0502020204030204" pitchFamily="34" charset="0"/>
                <a:cs typeface="Calibri" panose="020F0502020204030204" pitchFamily="34" charset="0"/>
              </a:rPr>
              <a:t>：未来期许。</a:t>
            </a:r>
            <a:r>
              <a:rPr lang="zh-CN" altLang="en-US" sz="2400" dirty="0">
                <a:latin typeface="Calibri" panose="020F0502020204030204" pitchFamily="34" charset="0"/>
                <a:cs typeface="Calibri" panose="020F0502020204030204" pitchFamily="34" charset="0"/>
              </a:rPr>
              <a:t> 将书籍作为一把“钥匙”或一扇“窗户”，鼓励你用它来探索更广阔的世界，并勇敢追求自己的梦想。</a:t>
            </a:r>
            <a:endParaRPr lang="zh-CN" altLang="en-US" sz="2400" dirty="0">
              <a:latin typeface="Calibri" panose="020F0502020204030204" pitchFamily="34" charset="0"/>
              <a:cs typeface="Calibri" panose="020F0502020204030204" pitchFamily="34" charset="0"/>
            </a:endParaRPr>
          </a:p>
          <a:p>
            <a:pPr marL="742950" lvl="1" indent="-285750">
              <a:buFont typeface="+mj-lt"/>
              <a:buAutoNum type="arabicPeriod"/>
            </a:pPr>
            <a:r>
              <a:rPr lang="zh-CN" altLang="en-US" sz="2400" b="1" dirty="0">
                <a:latin typeface="Calibri" panose="020F0502020204030204" pitchFamily="34" charset="0"/>
                <a:cs typeface="Calibri" panose="020F0502020204030204" pitchFamily="34" charset="0"/>
              </a:rPr>
              <a:t>维度</a:t>
            </a:r>
            <a:r>
              <a:rPr lang="en-US" altLang="zh-CN" sz="2400" b="1" dirty="0">
                <a:latin typeface="Calibri" panose="020F0502020204030204" pitchFamily="34" charset="0"/>
                <a:cs typeface="Calibri" panose="020F0502020204030204" pitchFamily="34" charset="0"/>
              </a:rPr>
              <a:t>7</a:t>
            </a:r>
            <a:r>
              <a:rPr lang="zh-CN" altLang="en-US" sz="2400" b="1" dirty="0">
                <a:latin typeface="Calibri" panose="020F0502020204030204" pitchFamily="34" charset="0"/>
                <a:cs typeface="Calibri" panose="020F0502020204030204" pitchFamily="34" charset="0"/>
              </a:rPr>
              <a:t>：行动召唤。</a:t>
            </a:r>
            <a:r>
              <a:rPr lang="zh-CN" altLang="en-US" sz="2400" dirty="0">
                <a:latin typeface="Calibri" panose="020F0502020204030204" pitchFamily="34" charset="0"/>
                <a:cs typeface="Calibri" panose="020F0502020204030204" pitchFamily="34" charset="0"/>
              </a:rPr>
              <a:t> 最终，将这次赠与变成一个“接力”的起点，鼓励你将这份力量和希望传递下去。</a:t>
            </a:r>
            <a:endParaRPr lang="zh-CN" altLang="en-US" sz="2400" dirty="0">
              <a:latin typeface="Calibri" panose="020F0502020204030204" pitchFamily="34" charset="0"/>
              <a:cs typeface="Calibri" panose="020F0502020204030204" pitchFamily="34" charset="0"/>
            </a:endParaRPr>
          </a:p>
        </p:txBody>
      </p: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75119" y="2128115"/>
            <a:ext cx="3085315" cy="4182855"/>
          </a:xfrm>
          <a:prstGeom prst="rect">
            <a:avLst/>
          </a:prstGeom>
        </p:spPr>
      </p:pic>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down)">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down)">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wipe(down)">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wipe(down)">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wipe(down)">
                                      <p:cBhvr>
                                        <p:cTn id="47" dur="500"/>
                                        <p:tgtEl>
                                          <p:spTgt spid="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4">
                                            <p:txEl>
                                              <p:pRg st="9" end="9"/>
                                            </p:txEl>
                                          </p:spTgt>
                                        </p:tgtEl>
                                        <p:attrNameLst>
                                          <p:attrName>style.visibility</p:attrName>
                                        </p:attrNameLst>
                                      </p:cBhvr>
                                      <p:to>
                                        <p:strVal val="visible"/>
                                      </p:to>
                                    </p:set>
                                    <p:animEffect transition="in" filter="wipe(down)">
                                      <p:cBhvr>
                                        <p:cTn id="52" dur="500"/>
                                        <p:tgtEl>
                                          <p:spTgt spid="4">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4">
                                            <p:txEl>
                                              <p:pRg st="10" end="10"/>
                                            </p:txEl>
                                          </p:spTgt>
                                        </p:tgtEl>
                                        <p:attrNameLst>
                                          <p:attrName>style.visibility</p:attrName>
                                        </p:attrNameLst>
                                      </p:cBhvr>
                                      <p:to>
                                        <p:strVal val="visible"/>
                                      </p:to>
                                    </p:set>
                                    <p:animEffect transition="in" filter="wipe(down)">
                                      <p:cBhvr>
                                        <p:cTn id="57"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a:spLocks noChangeAspect="1"/>
          </p:cNvSpPr>
          <p:nvPr/>
        </p:nvSpPr>
        <p:spPr>
          <a:xfrm>
            <a:off x="0" y="0"/>
            <a:ext cx="12192000" cy="6858000"/>
          </a:xfrm>
          <a:prstGeom prst="rect">
            <a:avLst/>
          </a:prstGeom>
          <a:blipFill dpi="0" rotWithShape="1">
            <a:blip r:embed="rId1">
              <a:extLst>
                <a:ext uri="{BEBA8EAE-BF5A-486C-A8C5-ECC9F3942E4B}">
                  <a14:imgProps xmlns:a14="http://schemas.microsoft.com/office/drawing/2010/main">
                    <a14:imgLayer r:embed="rId2">
                      <a14:imgEffect>
                        <a14:saturation sat="0"/>
                      </a14:imgEffect>
                    </a14:imgLayer>
                  </a14:imgProps>
                </a:ext>
              </a:extLst>
            </a:blip>
            <a:srcRect/>
            <a:stretch>
              <a:fillRect t="-83335" b="-83332"/>
            </a:stretch>
          </a:blipFill>
          <a:ln w="12700" cap="flat" cmpd="sng" algn="ctr">
            <a:noFill/>
            <a:prstDash val="solid"/>
            <a:miter lim="800000"/>
          </a:ln>
          <a:effectLst/>
          <a:extLst>
            <a:ext uri="{91240B29-F687-4F45-9708-019B960494DF}">
              <a14:hiddenLine xmlns:a14="http://schemas.microsoft.com/office/drawing/2010/main" w="12700">
                <a:solidFill>
                  <a:schemeClr val="dk1"/>
                </a:solidFill>
                <a:prstDash val="solid"/>
                <a:miter lim="800000"/>
                <a:headEnd/>
                <a:tailEnd/>
              </a14:hiddenLine>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4" name="Google Shape;188;p31"/>
          <p:cNvSpPr/>
          <p:nvPr/>
        </p:nvSpPr>
        <p:spPr>
          <a:xfrm>
            <a:off x="0" y="0"/>
            <a:ext cx="12192000" cy="6858000"/>
          </a:xfrm>
          <a:prstGeom prst="rect">
            <a:avLst/>
          </a:prstGeom>
          <a:solidFill>
            <a:srgbClr val="505846">
              <a:alpha val="68000"/>
            </a:srgbClr>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 name="Google Shape;13;p3"/>
          <p:cNvSpPr/>
          <p:nvPr/>
        </p:nvSpPr>
        <p:spPr>
          <a:xfrm>
            <a:off x="3099485" y="1377720"/>
            <a:ext cx="5218800" cy="4564500"/>
          </a:xfrm>
          <a:prstGeom prst="rect">
            <a:avLst/>
          </a:prstGeom>
          <a:solidFill>
            <a:srgbClr val="5058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 name="Google Shape;14;p3"/>
          <p:cNvSpPr/>
          <p:nvPr/>
        </p:nvSpPr>
        <p:spPr>
          <a:xfrm>
            <a:off x="3510960" y="1040070"/>
            <a:ext cx="5218800" cy="4564500"/>
          </a:xfrm>
          <a:prstGeom prst="rect">
            <a:avLst/>
          </a:prstGeom>
          <a:solidFill>
            <a:srgbClr val="F6F5E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 name="Google Shape;15;p3"/>
          <p:cNvSpPr/>
          <p:nvPr/>
        </p:nvSpPr>
        <p:spPr>
          <a:xfrm>
            <a:off x="5750610" y="5436210"/>
            <a:ext cx="739500" cy="517500"/>
          </a:xfrm>
          <a:prstGeom prst="rect">
            <a:avLst/>
          </a:prstGeom>
          <a:solidFill>
            <a:srgbClr val="EC7C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9" name="组合 8"/>
          <p:cNvGrpSpPr/>
          <p:nvPr/>
        </p:nvGrpSpPr>
        <p:grpSpPr>
          <a:xfrm flipH="1">
            <a:off x="961759" y="1483680"/>
            <a:ext cx="90682" cy="1190451"/>
            <a:chOff x="508216" y="2820579"/>
            <a:chExt cx="196770" cy="2583143"/>
          </a:xfrm>
          <a:solidFill>
            <a:schemeClr val="bg1"/>
          </a:solidFill>
        </p:grpSpPr>
        <p:sp>
          <p:nvSpPr>
            <p:cNvPr id="10" name="椭圆 9"/>
            <p:cNvSpPr/>
            <p:nvPr/>
          </p:nvSpPr>
          <p:spPr>
            <a:xfrm>
              <a:off x="508217" y="2820579"/>
              <a:ext cx="196769" cy="19676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直接连接符 10"/>
            <p:cNvCxnSpPr/>
            <p:nvPr/>
          </p:nvCxnSpPr>
          <p:spPr>
            <a:xfrm>
              <a:off x="606601" y="3222594"/>
              <a:ext cx="0" cy="585926"/>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508216" y="4013766"/>
              <a:ext cx="196769" cy="19676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直接连接符 12"/>
            <p:cNvCxnSpPr/>
            <p:nvPr/>
          </p:nvCxnSpPr>
          <p:spPr>
            <a:xfrm>
              <a:off x="606600" y="4415781"/>
              <a:ext cx="0" cy="585926"/>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椭圆 13"/>
            <p:cNvSpPr/>
            <p:nvPr/>
          </p:nvSpPr>
          <p:spPr>
            <a:xfrm>
              <a:off x="508216" y="5206953"/>
              <a:ext cx="196769" cy="19676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文本框 15"/>
          <p:cNvSpPr txBox="1"/>
          <p:nvPr/>
        </p:nvSpPr>
        <p:spPr>
          <a:xfrm>
            <a:off x="3848708" y="1748973"/>
            <a:ext cx="4449056" cy="2554545"/>
          </a:xfrm>
          <a:prstGeom prst="rect">
            <a:avLst/>
          </a:prstGeom>
          <a:noFill/>
        </p:spPr>
        <p:txBody>
          <a:bodyPr wrap="square" rtlCol="0">
            <a:spAutoFit/>
          </a:bodyPr>
          <a:lstStyle/>
          <a:p>
            <a:pPr algn="ctr"/>
            <a:r>
              <a:rPr lang="en-US" altLang="zh-CN" sz="8000" u="sng" dirty="0">
                <a:solidFill>
                  <a:srgbClr val="505846"/>
                </a:solidFill>
                <a:latin typeface="思源黑体 CN Heavy" panose="020B0A00000000000000" pitchFamily="34" charset="-122"/>
                <a:ea typeface="思源黑体 CN Heavy" panose="020B0A00000000000000" pitchFamily="34" charset="-122"/>
              </a:rPr>
              <a:t>Part three</a:t>
            </a:r>
            <a:endParaRPr lang="en-US" altLang="zh-CN" sz="8000" u="sng" dirty="0">
              <a:solidFill>
                <a:srgbClr val="505846"/>
              </a:solidFill>
              <a:latin typeface="思源黑体 CN Heavy" panose="020B0A00000000000000" pitchFamily="34" charset="-122"/>
              <a:ea typeface="思源黑体 CN Heavy" panose="020B0A00000000000000" pitchFamily="34" charset="-122"/>
            </a:endParaRPr>
          </a:p>
        </p:txBody>
      </p:sp>
      <p:sp>
        <p:nvSpPr>
          <p:cNvPr id="17" name="Google Shape;13;p2"/>
          <p:cNvSpPr/>
          <p:nvPr/>
        </p:nvSpPr>
        <p:spPr>
          <a:xfrm rot="12770">
            <a:off x="4087972" y="2124238"/>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EC7C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14;p2"/>
          <p:cNvSpPr/>
          <p:nvPr/>
        </p:nvSpPr>
        <p:spPr>
          <a:xfrm rot="12770">
            <a:off x="4461752" y="1899504"/>
            <a:ext cx="181893" cy="176004"/>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EC7C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Synergistically utilize technically sound portals with frictionless chains. Dramatically customize…"/>
          <p:cNvSpPr txBox="1"/>
          <p:nvPr/>
        </p:nvSpPr>
        <p:spPr>
          <a:xfrm>
            <a:off x="4293491" y="4372852"/>
            <a:ext cx="3653738" cy="623248"/>
          </a:xfrm>
          <a:prstGeom prst="rect">
            <a:avLst/>
          </a:prstGeom>
          <a:ln w="12700">
            <a:miter lim="400000"/>
          </a:ln>
        </p:spPr>
        <p:txBody>
          <a:bodyPr wrap="square" lIns="0" tIns="0" rIns="0" bIns="0">
            <a:spAutoFit/>
          </a:bodyPr>
          <a:lstStyle/>
          <a:p>
            <a:pPr algn="ctr" defTabSz="412750" hangingPunct="0">
              <a:lnSpc>
                <a:spcPct val="150000"/>
              </a:lnSpc>
              <a:defRPr sz="2000" b="0">
                <a:solidFill>
                  <a:srgbClr val="1C1F25"/>
                </a:solidFill>
                <a:latin typeface="Roboto Bold"/>
                <a:ea typeface="Roboto Bold"/>
                <a:cs typeface="Roboto Bold"/>
                <a:sym typeface="Roboto Bold"/>
              </a:defRPr>
            </a:pPr>
            <a:r>
              <a:rPr lang="zh-CN" altLang="en-US" sz="3200" b="1" kern="0" dirty="0">
                <a:latin typeface="仿宋" panose="02010609060101010101" pitchFamily="49" charset="-122"/>
                <a:ea typeface="仿宋" panose="02010609060101010101" pitchFamily="49" charset="-122"/>
                <a:sym typeface="Roboto Light"/>
              </a:rPr>
              <a:t>结构</a:t>
            </a:r>
            <a:endParaRPr lang="en-US" altLang="zh-CN" sz="3200" b="1" kern="0" dirty="0">
              <a:latin typeface="仿宋" panose="02010609060101010101" pitchFamily="49" charset="-122"/>
              <a:ea typeface="仿宋" panose="02010609060101010101" pitchFamily="49" charset="-122"/>
              <a:sym typeface="Roboto Light"/>
            </a:endParaRPr>
          </a:p>
        </p:txBody>
      </p:sp>
      <p:grpSp>
        <p:nvGrpSpPr>
          <p:cNvPr id="20" name="组合 19"/>
          <p:cNvGrpSpPr/>
          <p:nvPr/>
        </p:nvGrpSpPr>
        <p:grpSpPr>
          <a:xfrm rot="5400000">
            <a:off x="10329432" y="3166778"/>
            <a:ext cx="101370" cy="1330760"/>
            <a:chOff x="508216" y="2820579"/>
            <a:chExt cx="196770" cy="2583143"/>
          </a:xfrm>
          <a:solidFill>
            <a:schemeClr val="bg1"/>
          </a:solidFill>
        </p:grpSpPr>
        <p:sp>
          <p:nvSpPr>
            <p:cNvPr id="21" name="椭圆 20"/>
            <p:cNvSpPr/>
            <p:nvPr/>
          </p:nvSpPr>
          <p:spPr>
            <a:xfrm>
              <a:off x="508217" y="2820579"/>
              <a:ext cx="196769" cy="19676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cxnSp>
          <p:nvCxnSpPr>
            <p:cNvPr id="22" name="直接连接符 21"/>
            <p:cNvCxnSpPr/>
            <p:nvPr/>
          </p:nvCxnSpPr>
          <p:spPr>
            <a:xfrm>
              <a:off x="606601" y="3222594"/>
              <a:ext cx="0" cy="585926"/>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椭圆 22"/>
            <p:cNvSpPr/>
            <p:nvPr/>
          </p:nvSpPr>
          <p:spPr>
            <a:xfrm>
              <a:off x="508216" y="4013766"/>
              <a:ext cx="196769" cy="19676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cxnSp>
          <p:nvCxnSpPr>
            <p:cNvPr id="24" name="直接连接符 23"/>
            <p:cNvCxnSpPr/>
            <p:nvPr/>
          </p:nvCxnSpPr>
          <p:spPr>
            <a:xfrm>
              <a:off x="606600" y="4415781"/>
              <a:ext cx="0" cy="585926"/>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椭圆 24"/>
            <p:cNvSpPr/>
            <p:nvPr/>
          </p:nvSpPr>
          <p:spPr>
            <a:xfrm>
              <a:off x="508216" y="5206953"/>
              <a:ext cx="196769" cy="19676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101"/>
        <p:cNvGrpSpPr/>
        <p:nvPr/>
      </p:nvGrpSpPr>
      <p:grpSpPr>
        <a:xfrm>
          <a:off x="0" y="0"/>
          <a:ext cx="0" cy="0"/>
          <a:chOff x="0" y="0"/>
          <a:chExt cx="0" cy="0"/>
        </a:xfrm>
      </p:grpSpPr>
      <p:sp>
        <p:nvSpPr>
          <p:cNvPr id="2" name="矩形 1"/>
          <p:cNvSpPr/>
          <p:nvPr/>
        </p:nvSpPr>
        <p:spPr>
          <a:xfrm>
            <a:off x="0" y="598451"/>
            <a:ext cx="1817225" cy="406265"/>
          </a:xfrm>
          <a:prstGeom prst="rect">
            <a:avLst/>
          </a:prstGeom>
          <a:solidFill>
            <a:srgbClr val="50584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EC7C4F"/>
              </a:solidFill>
              <a:effectLst/>
              <a:uLnTx/>
              <a:uFillTx/>
              <a:latin typeface="Arial" panose="020B0604020202020204"/>
              <a:ea typeface="宋体" panose="02010600030101010101" pitchFamily="2" charset="-122"/>
              <a:cs typeface="+mn-cs"/>
            </a:endParaRPr>
          </a:p>
        </p:txBody>
      </p:sp>
      <p:sp>
        <p:nvSpPr>
          <p:cNvPr id="3" name="文本框 2"/>
          <p:cNvSpPr txBox="1"/>
          <p:nvPr/>
        </p:nvSpPr>
        <p:spPr>
          <a:xfrm>
            <a:off x="428263" y="604606"/>
            <a:ext cx="1388962" cy="400110"/>
          </a:xfrm>
          <a:prstGeom prst="rect">
            <a:avLst/>
          </a:prstGeom>
          <a:noFill/>
        </p:spPr>
        <p:txBody>
          <a:bodyPr wrap="square" rtlCol="0">
            <a:spAutoFit/>
          </a:bodyPr>
          <a:lstStyle/>
          <a:p>
            <a:r>
              <a:rPr lang="en-US" altLang="zh-CN" sz="2000" b="1" dirty="0">
                <a:solidFill>
                  <a:schemeClr val="bg1"/>
                </a:solidFill>
                <a:latin typeface="Times New Roman" panose="02020603050405020304" pitchFamily="18" charset="0"/>
                <a:ea typeface="思源黑体 CN Heavy" panose="020B0A00000000000000" pitchFamily="34" charset="-122"/>
                <a:cs typeface="Times New Roman" panose="02020603050405020304" pitchFamily="18" charset="0"/>
              </a:rPr>
              <a:t>Para.1 </a:t>
            </a:r>
            <a:endParaRPr lang="en-US" altLang="zh-CN" sz="1100" b="1" dirty="0">
              <a:solidFill>
                <a:schemeClr val="bg1"/>
              </a:solidFill>
              <a:latin typeface="Times New Roman" panose="02020603050405020304" pitchFamily="18" charset="0"/>
              <a:ea typeface="思源黑体 CN Heavy" panose="020B0A00000000000000" pitchFamily="34" charset="-122"/>
              <a:cs typeface="Times New Roman" panose="02020603050405020304" pitchFamily="18" charset="0"/>
            </a:endParaRPr>
          </a:p>
        </p:txBody>
      </p:sp>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959808" y="-3871"/>
            <a:ext cx="2167100" cy="2167100"/>
          </a:xfrm>
          <a:prstGeom prst="rect">
            <a:avLst/>
          </a:prstGeom>
        </p:spPr>
      </p:pic>
      <p:sp>
        <p:nvSpPr>
          <p:cNvPr id="8" name="文本框 7"/>
          <p:cNvSpPr txBox="1"/>
          <p:nvPr/>
        </p:nvSpPr>
        <p:spPr>
          <a:xfrm>
            <a:off x="2446316" y="139628"/>
            <a:ext cx="7586858" cy="1418915"/>
          </a:xfrm>
          <a:prstGeom prst="rect">
            <a:avLst/>
          </a:prstGeom>
          <a:noFill/>
        </p:spPr>
        <p:txBody>
          <a:bodyPr wrap="square">
            <a:spAutoFit/>
          </a:bodyPr>
          <a:lstStyle/>
          <a:p>
            <a:pPr>
              <a:lnSpc>
                <a:spcPct val="150000"/>
              </a:lnSpc>
            </a:pPr>
            <a:r>
              <a:rPr lang="en-US" altLang="zh-CN" sz="2000" b="1" dirty="0">
                <a:latin typeface="Times New Roman" panose="02020603050405020304" pitchFamily="18" charset="0"/>
                <a:cs typeface="Times New Roman" panose="02020603050405020304" pitchFamily="18" charset="0"/>
              </a:rPr>
              <a:t>1. </a:t>
            </a:r>
            <a:r>
              <a:rPr lang="zh-CN" altLang="en-US" sz="2000" b="1" dirty="0">
                <a:latin typeface="Times New Roman" panose="02020603050405020304" pitchFamily="18" charset="0"/>
                <a:cs typeface="Times New Roman" panose="02020603050405020304" pitchFamily="18" charset="0"/>
              </a:rPr>
              <a:t>向收信人问候，表达温暖关心；</a:t>
            </a:r>
            <a:br>
              <a:rPr lang="zh-CN" altLang="en-US" sz="2000" b="1" dirty="0">
                <a:latin typeface="Times New Roman" panose="02020603050405020304" pitchFamily="18" charset="0"/>
                <a:cs typeface="Times New Roman" panose="02020603050405020304" pitchFamily="18" charset="0"/>
              </a:rPr>
            </a:br>
            <a:r>
              <a:rPr lang="en-US" altLang="zh-CN" sz="2000" b="1" dirty="0">
                <a:latin typeface="Times New Roman" panose="02020603050405020304" pitchFamily="18" charset="0"/>
                <a:cs typeface="Times New Roman" panose="02020603050405020304" pitchFamily="18" charset="0"/>
              </a:rPr>
              <a:t>2. </a:t>
            </a:r>
            <a:r>
              <a:rPr lang="zh-CN" altLang="en-US" sz="2000" b="1" dirty="0">
                <a:latin typeface="Times New Roman" panose="02020603050405020304" pitchFamily="18" charset="0"/>
                <a:cs typeface="Times New Roman" panose="02020603050405020304" pitchFamily="18" charset="0"/>
              </a:rPr>
              <a:t>简要说明捐书背景（呼应活动主题 </a:t>
            </a:r>
            <a:r>
              <a:rPr lang="en-GB" altLang="zh-CN" sz="2000" b="1" i="1" dirty="0">
                <a:latin typeface="Times New Roman" panose="02020603050405020304" pitchFamily="18" charset="0"/>
                <a:cs typeface="Times New Roman" panose="02020603050405020304" pitchFamily="18" charset="0"/>
              </a:rPr>
              <a:t>Gift a Book, Gift Hope</a:t>
            </a:r>
            <a:r>
              <a:rPr lang="zh-CN" altLang="en-GB" sz="2000" b="1" dirty="0">
                <a:latin typeface="Times New Roman" panose="02020603050405020304" pitchFamily="18" charset="0"/>
                <a:cs typeface="Times New Roman" panose="02020603050405020304" pitchFamily="18" charset="0"/>
              </a:rPr>
              <a:t>）；</a:t>
            </a:r>
            <a:br>
              <a:rPr lang="zh-CN" altLang="en-GB" sz="2000" b="1" dirty="0">
                <a:latin typeface="Times New Roman" panose="02020603050405020304" pitchFamily="18" charset="0"/>
                <a:cs typeface="Times New Roman" panose="02020603050405020304" pitchFamily="18" charset="0"/>
              </a:rPr>
            </a:br>
            <a:r>
              <a:rPr lang="en-US" altLang="zh-CN" sz="2000" b="1" dirty="0">
                <a:latin typeface="Times New Roman" panose="02020603050405020304" pitchFamily="18" charset="0"/>
                <a:cs typeface="Times New Roman" panose="02020603050405020304" pitchFamily="18" charset="0"/>
              </a:rPr>
              <a:t>3. </a:t>
            </a:r>
            <a:r>
              <a:rPr lang="zh-CN" altLang="en-US" sz="2000" b="1" dirty="0">
                <a:latin typeface="Times New Roman" panose="02020603050405020304" pitchFamily="18" charset="0"/>
                <a:cs typeface="Times New Roman" panose="02020603050405020304" pitchFamily="18" charset="0"/>
              </a:rPr>
              <a:t>引出你所赠书籍的名称与简介。</a:t>
            </a:r>
            <a:endParaRPr lang="zh-CN" altLang="en-US" sz="2000" b="1" dirty="0">
              <a:latin typeface="Times New Roman" panose="02020603050405020304" pitchFamily="18" charset="0"/>
              <a:cs typeface="Times New Roman" panose="02020603050405020304" pitchFamily="18" charset="0"/>
            </a:endParaRPr>
          </a:p>
        </p:txBody>
      </p:sp>
      <p:sp>
        <p:nvSpPr>
          <p:cNvPr id="9" name="左大括号 8"/>
          <p:cNvSpPr/>
          <p:nvPr/>
        </p:nvSpPr>
        <p:spPr>
          <a:xfrm>
            <a:off x="1900352" y="261258"/>
            <a:ext cx="462837" cy="1175657"/>
          </a:xfrm>
          <a:custGeom>
            <a:avLst/>
            <a:gdLst>
              <a:gd name="connsiteX0" fmla="*/ 462837 w 462837"/>
              <a:gd name="connsiteY0" fmla="*/ 1175657 h 1175657"/>
              <a:gd name="connsiteX1" fmla="*/ 231418 w 462837"/>
              <a:gd name="connsiteY1" fmla="*/ 1137089 h 1175657"/>
              <a:gd name="connsiteX2" fmla="*/ 231419 w 462837"/>
              <a:gd name="connsiteY2" fmla="*/ 626397 h 1175657"/>
              <a:gd name="connsiteX3" fmla="*/ 0 w 462837"/>
              <a:gd name="connsiteY3" fmla="*/ 587829 h 1175657"/>
              <a:gd name="connsiteX4" fmla="*/ 231419 w 462837"/>
              <a:gd name="connsiteY4" fmla="*/ 549261 h 1175657"/>
              <a:gd name="connsiteX5" fmla="*/ 231419 w 462837"/>
              <a:gd name="connsiteY5" fmla="*/ 38568 h 1175657"/>
              <a:gd name="connsiteX6" fmla="*/ 462838 w 462837"/>
              <a:gd name="connsiteY6" fmla="*/ 0 h 1175657"/>
              <a:gd name="connsiteX7" fmla="*/ 462837 w 462837"/>
              <a:gd name="connsiteY7" fmla="*/ 1175657 h 1175657"/>
              <a:gd name="connsiteX0-1" fmla="*/ 462837 w 462837"/>
              <a:gd name="connsiteY0-2" fmla="*/ 1175657 h 1175657"/>
              <a:gd name="connsiteX1-3" fmla="*/ 231418 w 462837"/>
              <a:gd name="connsiteY1-4" fmla="*/ 1137089 h 1175657"/>
              <a:gd name="connsiteX2-5" fmla="*/ 231419 w 462837"/>
              <a:gd name="connsiteY2-6" fmla="*/ 626397 h 1175657"/>
              <a:gd name="connsiteX3-7" fmla="*/ 0 w 462837"/>
              <a:gd name="connsiteY3-8" fmla="*/ 587829 h 1175657"/>
              <a:gd name="connsiteX4-9" fmla="*/ 231419 w 462837"/>
              <a:gd name="connsiteY4-10" fmla="*/ 549261 h 1175657"/>
              <a:gd name="connsiteX5-11" fmla="*/ 231419 w 462837"/>
              <a:gd name="connsiteY5-12" fmla="*/ 38568 h 1175657"/>
              <a:gd name="connsiteX6-13" fmla="*/ 462838 w 462837"/>
              <a:gd name="connsiteY6-14" fmla="*/ 0 h 117565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62837" h="1175657" stroke="0" extrusionOk="0">
                <a:moveTo>
                  <a:pt x="462837" y="1175657"/>
                </a:moveTo>
                <a:cubicBezTo>
                  <a:pt x="335032" y="1176961"/>
                  <a:pt x="231360" y="1162735"/>
                  <a:pt x="231418" y="1137089"/>
                </a:cubicBezTo>
                <a:cubicBezTo>
                  <a:pt x="203869" y="948735"/>
                  <a:pt x="216906" y="779593"/>
                  <a:pt x="231419" y="626397"/>
                </a:cubicBezTo>
                <a:cubicBezTo>
                  <a:pt x="235840" y="610305"/>
                  <a:pt x="126166" y="618784"/>
                  <a:pt x="0" y="587829"/>
                </a:cubicBezTo>
                <a:cubicBezTo>
                  <a:pt x="131269" y="586640"/>
                  <a:pt x="234036" y="571024"/>
                  <a:pt x="231419" y="549261"/>
                </a:cubicBezTo>
                <a:cubicBezTo>
                  <a:pt x="203912" y="324341"/>
                  <a:pt x="231755" y="164666"/>
                  <a:pt x="231419" y="38568"/>
                </a:cubicBezTo>
                <a:cubicBezTo>
                  <a:pt x="235130" y="6536"/>
                  <a:pt x="329133" y="1337"/>
                  <a:pt x="462838" y="0"/>
                </a:cubicBezTo>
                <a:cubicBezTo>
                  <a:pt x="390422" y="480384"/>
                  <a:pt x="523494" y="772754"/>
                  <a:pt x="462837" y="1175657"/>
                </a:cubicBezTo>
                <a:close/>
              </a:path>
              <a:path w="462837" h="1175657" fill="none" extrusionOk="0">
                <a:moveTo>
                  <a:pt x="462837" y="1175657"/>
                </a:moveTo>
                <a:cubicBezTo>
                  <a:pt x="330600" y="1176394"/>
                  <a:pt x="236105" y="1161828"/>
                  <a:pt x="231418" y="1137089"/>
                </a:cubicBezTo>
                <a:cubicBezTo>
                  <a:pt x="255517" y="949786"/>
                  <a:pt x="194916" y="819010"/>
                  <a:pt x="231419" y="626397"/>
                </a:cubicBezTo>
                <a:cubicBezTo>
                  <a:pt x="257737" y="599267"/>
                  <a:pt x="130519" y="590638"/>
                  <a:pt x="0" y="587829"/>
                </a:cubicBezTo>
                <a:cubicBezTo>
                  <a:pt x="130047" y="586794"/>
                  <a:pt x="230424" y="570379"/>
                  <a:pt x="231419" y="549261"/>
                </a:cubicBezTo>
                <a:cubicBezTo>
                  <a:pt x="182669" y="427192"/>
                  <a:pt x="238469" y="291721"/>
                  <a:pt x="231419" y="38568"/>
                </a:cubicBezTo>
                <a:cubicBezTo>
                  <a:pt x="226786" y="21477"/>
                  <a:pt x="316945" y="-22146"/>
                  <a:pt x="462838" y="0"/>
                </a:cubicBezTo>
              </a:path>
              <a:path w="462837" h="1175657" fill="none" stroke="0" extrusionOk="0">
                <a:moveTo>
                  <a:pt x="462837" y="1175657"/>
                </a:moveTo>
                <a:cubicBezTo>
                  <a:pt x="333848" y="1175472"/>
                  <a:pt x="232252" y="1153134"/>
                  <a:pt x="231418" y="1137089"/>
                </a:cubicBezTo>
                <a:cubicBezTo>
                  <a:pt x="224409" y="993863"/>
                  <a:pt x="191560" y="819242"/>
                  <a:pt x="231419" y="626397"/>
                </a:cubicBezTo>
                <a:cubicBezTo>
                  <a:pt x="225093" y="600571"/>
                  <a:pt x="115615" y="608750"/>
                  <a:pt x="0" y="587829"/>
                </a:cubicBezTo>
                <a:cubicBezTo>
                  <a:pt x="131313" y="583008"/>
                  <a:pt x="230986" y="573359"/>
                  <a:pt x="231419" y="549261"/>
                </a:cubicBezTo>
                <a:cubicBezTo>
                  <a:pt x="179178" y="304813"/>
                  <a:pt x="269578" y="160176"/>
                  <a:pt x="231419" y="38568"/>
                </a:cubicBezTo>
                <a:cubicBezTo>
                  <a:pt x="224416" y="10436"/>
                  <a:pt x="325942" y="3104"/>
                  <a:pt x="462838" y="0"/>
                </a:cubicBezTo>
              </a:path>
            </a:pathLst>
          </a:cu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11" name="文本框 10"/>
          <p:cNvSpPr txBox="1"/>
          <p:nvPr/>
        </p:nvSpPr>
        <p:spPr>
          <a:xfrm>
            <a:off x="141766" y="1309168"/>
            <a:ext cx="11985142" cy="6370975"/>
          </a:xfrm>
          <a:prstGeom prst="rect">
            <a:avLst/>
          </a:prstGeom>
          <a:noFill/>
        </p:spPr>
        <p:txBody>
          <a:bodyPr wrap="square">
            <a:spAutoFit/>
          </a:bodyPr>
          <a:lstStyle/>
          <a:p>
            <a:pPr marL="342900" indent="-342900">
              <a:buFont typeface="Wingdings" panose="05000000000000000000" pitchFamily="2" charset="2"/>
              <a:buChar char="Ø"/>
            </a:pPr>
            <a:r>
              <a:rPr lang="zh-CN" altLang="en-GB" sz="2400" dirty="0">
                <a:latin typeface="Times New Roman" panose="02020603050405020304" pitchFamily="18" charset="0"/>
                <a:cs typeface="Times New Roman" panose="02020603050405020304" pitchFamily="18" charset="0"/>
              </a:rPr>
              <a:t>问候</a:t>
            </a:r>
            <a:r>
              <a:rPr lang="zh-CN" altLang="en-US" sz="2400" dirty="0">
                <a:latin typeface="Times New Roman" panose="02020603050405020304" pitchFamily="18" charset="0"/>
                <a:cs typeface="Times New Roman" panose="02020603050405020304" pitchFamily="18" charset="0"/>
              </a:rPr>
              <a:t>：</a:t>
            </a:r>
            <a:endParaRPr lang="en-GB" altLang="zh-CN" sz="2400" dirty="0">
              <a:latin typeface="Times New Roman" panose="02020603050405020304" pitchFamily="18" charset="0"/>
              <a:cs typeface="Times New Roman" panose="02020603050405020304" pitchFamily="18" charset="0"/>
            </a:endParaRPr>
          </a:p>
          <a:p>
            <a:pPr marL="457200" indent="-457200">
              <a:buFont typeface="+mj-ea"/>
              <a:buAutoNum type="circleNumDbPlain"/>
            </a:pPr>
            <a:r>
              <a:rPr lang="en-GB" altLang="zh-CN" sz="2400" i="1" dirty="0">
                <a:latin typeface="Times New Roman" panose="02020603050405020304" pitchFamily="18" charset="0"/>
                <a:cs typeface="Times New Roman" panose="02020603050405020304" pitchFamily="18" charset="0"/>
              </a:rPr>
              <a:t>Hope this book finds you </a:t>
            </a:r>
            <a:r>
              <a:rPr lang="en-GB" altLang="zh-CN" sz="2400" b="1" i="1" dirty="0">
                <a:latin typeface="Times New Roman" panose="02020603050405020304" pitchFamily="18" charset="0"/>
                <a:cs typeface="Times New Roman" panose="02020603050405020304" pitchFamily="18" charset="0"/>
              </a:rPr>
              <a:t>in high spirits</a:t>
            </a:r>
            <a:r>
              <a:rPr lang="en-GB" altLang="zh-CN" sz="2400" i="1" dirty="0">
                <a:latin typeface="Times New Roman" panose="02020603050405020304" pitchFamily="18" charset="0"/>
                <a:cs typeface="Times New Roman" panose="02020603050405020304" pitchFamily="18" charset="0"/>
              </a:rPr>
              <a:t>.</a:t>
            </a:r>
            <a:endParaRPr lang="en-GB" altLang="zh-CN" sz="2400" i="1" dirty="0">
              <a:latin typeface="Times New Roman" panose="02020603050405020304" pitchFamily="18" charset="0"/>
              <a:cs typeface="Times New Roman" panose="02020603050405020304" pitchFamily="18" charset="0"/>
            </a:endParaRPr>
          </a:p>
          <a:p>
            <a:pPr marL="457200" indent="-457200">
              <a:buFont typeface="+mj-ea"/>
              <a:buAutoNum type="circleNumDbPlain"/>
            </a:pPr>
            <a:r>
              <a:rPr lang="en-GB" altLang="zh-CN" sz="2400" i="1" dirty="0">
                <a:latin typeface="Times New Roman" panose="02020603050405020304" pitchFamily="18" charset="0"/>
                <a:cs typeface="Times New Roman" panose="02020603050405020304" pitchFamily="18" charset="0"/>
              </a:rPr>
              <a:t>Hope this book </a:t>
            </a:r>
            <a:r>
              <a:rPr lang="en-GB" altLang="zh-CN" sz="2400" b="1" i="1" dirty="0">
                <a:latin typeface="Times New Roman" panose="02020603050405020304" pitchFamily="18" charset="0"/>
                <a:cs typeface="Times New Roman" panose="02020603050405020304" pitchFamily="18" charset="0"/>
              </a:rPr>
              <a:t>brings you warmth and light</a:t>
            </a:r>
            <a:r>
              <a:rPr lang="en-GB" altLang="zh-CN" sz="2400" i="1" dirty="0">
                <a:latin typeface="Times New Roman" panose="02020603050405020304" pitchFamily="18" charset="0"/>
                <a:cs typeface="Times New Roman" panose="02020603050405020304" pitchFamily="18" charset="0"/>
              </a:rPr>
              <a:t>.</a:t>
            </a:r>
            <a:endParaRPr lang="en-GB" altLang="zh-CN" sz="2400" i="1" dirty="0">
              <a:latin typeface="Times New Roman" panose="02020603050405020304" pitchFamily="18" charset="0"/>
              <a:cs typeface="Times New Roman" panose="02020603050405020304" pitchFamily="18" charset="0"/>
            </a:endParaRPr>
          </a:p>
          <a:p>
            <a:pPr marL="457200" indent="-457200">
              <a:buFont typeface="+mj-ea"/>
              <a:buAutoNum type="circleNumDbPlain"/>
            </a:pPr>
            <a:r>
              <a:rPr lang="en-GB" altLang="zh-CN" sz="2400" b="1" i="1" dirty="0">
                <a:latin typeface="Times New Roman" panose="02020603050405020304" pitchFamily="18" charset="0"/>
                <a:cs typeface="Times New Roman" panose="02020603050405020304" pitchFamily="18" charset="0"/>
              </a:rPr>
              <a:t>I hope this book finds you surrounded by warmth and hope,</a:t>
            </a:r>
            <a:r>
              <a:rPr lang="en-GB" altLang="zh-CN" sz="2400" i="1" dirty="0">
                <a:latin typeface="Times New Roman" panose="02020603050405020304" pitchFamily="18" charset="0"/>
                <a:cs typeface="Times New Roman" panose="02020603050405020304" pitchFamily="18" charset="0"/>
              </a:rPr>
              <a:t> shining a little light on your journey ahead.</a:t>
            </a:r>
            <a:endParaRPr lang="en-GB" altLang="zh-CN" sz="2400" i="1"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pPr>
            <a:r>
              <a:rPr lang="zh-CN" altLang="en-GB" sz="2400" dirty="0">
                <a:latin typeface="Times New Roman" panose="02020603050405020304" pitchFamily="18" charset="0"/>
                <a:cs typeface="Times New Roman" panose="02020603050405020304" pitchFamily="18" charset="0"/>
              </a:rPr>
              <a:t>说明</a:t>
            </a:r>
            <a:r>
              <a:rPr lang="zh-CN" altLang="en-US" sz="2400" dirty="0">
                <a:latin typeface="Times New Roman" panose="02020603050405020304" pitchFamily="18" charset="0"/>
                <a:cs typeface="Times New Roman" panose="02020603050405020304" pitchFamily="18" charset="0"/>
              </a:rPr>
              <a:t>捐书背景</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引出所赠送的书籍的名称与简介：</a:t>
            </a:r>
            <a:endParaRPr lang="en-US" altLang="zh-CN" sz="2400" dirty="0">
              <a:latin typeface="Times New Roman" panose="02020603050405020304" pitchFamily="18" charset="0"/>
              <a:cs typeface="Times New Roman" panose="02020603050405020304" pitchFamily="18" charset="0"/>
            </a:endParaRPr>
          </a:p>
          <a:p>
            <a:pPr marL="457200" indent="-457200">
              <a:buFont typeface="+mj-ea"/>
              <a:buAutoNum type="circleNumDbPlain"/>
            </a:pPr>
            <a:r>
              <a:rPr lang="en-GB" altLang="zh-CN" sz="2400" dirty="0">
                <a:latin typeface="Times New Roman" panose="02020603050405020304" pitchFamily="18" charset="0"/>
                <a:cs typeface="Times New Roman" panose="02020603050405020304" pitchFamily="18" charset="0"/>
              </a:rPr>
              <a:t>As our school </a:t>
            </a:r>
            <a:r>
              <a:rPr lang="en-GB" altLang="zh-CN" sz="2400" i="1" u="sng" dirty="0">
                <a:latin typeface="Times New Roman" panose="02020603050405020304" pitchFamily="18" charset="0"/>
                <a:cs typeface="Times New Roman" panose="02020603050405020304" pitchFamily="18" charset="0"/>
              </a:rPr>
              <a:t>launches the campaign</a:t>
            </a:r>
            <a:r>
              <a:rPr lang="en-GB" altLang="zh-CN" sz="2400" dirty="0">
                <a:latin typeface="Times New Roman" panose="02020603050405020304" pitchFamily="18" charset="0"/>
                <a:cs typeface="Times New Roman" panose="02020603050405020304" pitchFamily="18" charset="0"/>
              </a:rPr>
              <a:t> “Gift a Book, Gift Hope,” I’m </a:t>
            </a:r>
            <a:r>
              <a:rPr lang="en-GB" altLang="zh-CN" sz="2400" b="1" dirty="0">
                <a:latin typeface="Times New Roman" panose="02020603050405020304" pitchFamily="18" charset="0"/>
                <a:cs typeface="Times New Roman" panose="02020603050405020304" pitchFamily="18" charset="0"/>
              </a:rPr>
              <a:t>offering</a:t>
            </a:r>
            <a:r>
              <a:rPr lang="en-US" altLang="zh-CN" sz="2400" b="1" dirty="0">
                <a:latin typeface="Times New Roman" panose="02020603050405020304" pitchFamily="18" charset="0"/>
                <a:cs typeface="Times New Roman" panose="02020603050405020304" pitchFamily="18" charset="0"/>
              </a:rPr>
              <a:t>/gifting</a:t>
            </a:r>
            <a:r>
              <a:rPr lang="en-GB" altLang="zh-CN" sz="2400" b="1" dirty="0">
                <a:latin typeface="Times New Roman" panose="02020603050405020304" pitchFamily="18" charset="0"/>
                <a:cs typeface="Times New Roman" panose="02020603050405020304" pitchFamily="18" charset="0"/>
              </a:rPr>
              <a:t> </a:t>
            </a:r>
            <a:r>
              <a:rPr lang="en-GB" altLang="zh-CN" sz="2400" dirty="0">
                <a:latin typeface="Times New Roman" panose="02020603050405020304" pitchFamily="18" charset="0"/>
                <a:cs typeface="Times New Roman" panose="02020603050405020304" pitchFamily="18" charset="0"/>
              </a:rPr>
              <a:t>you </a:t>
            </a:r>
            <a:r>
              <a:rPr lang="en-GB" altLang="zh-CN" sz="2400" i="1" dirty="0">
                <a:latin typeface="Times New Roman" panose="02020603050405020304" pitchFamily="18" charset="0"/>
                <a:cs typeface="Times New Roman" panose="02020603050405020304" pitchFamily="18" charset="0"/>
              </a:rPr>
              <a:t>The Little Prince</a:t>
            </a:r>
            <a:r>
              <a:rPr lang="en-GB" altLang="zh-CN" sz="2400" dirty="0">
                <a:latin typeface="Times New Roman" panose="02020603050405020304" pitchFamily="18" charset="0"/>
                <a:cs typeface="Times New Roman" panose="02020603050405020304" pitchFamily="18" charset="0"/>
              </a:rPr>
              <a:t>—a tiny volume, yet a radiant star that shines with love, innocence, and the courage to see with the heart.</a:t>
            </a:r>
            <a:endParaRPr lang="en-GB" altLang="zh-CN" sz="2400" dirty="0">
              <a:latin typeface="Times New Roman" panose="02020603050405020304" pitchFamily="18" charset="0"/>
              <a:cs typeface="Times New Roman" panose="02020603050405020304" pitchFamily="18" charset="0"/>
            </a:endParaRPr>
          </a:p>
          <a:p>
            <a:pPr marL="457200" indent="-457200">
              <a:buFont typeface="+mj-ea"/>
              <a:buAutoNum type="circleNumDbPlain"/>
            </a:pPr>
            <a:r>
              <a:rPr lang="en-GB" altLang="zh-CN" sz="2400" i="1" u="sng" dirty="0">
                <a:latin typeface="Times New Roman" panose="02020603050405020304" pitchFamily="18" charset="0"/>
                <a:cs typeface="Times New Roman" panose="02020603050405020304" pitchFamily="18" charset="0"/>
              </a:rPr>
              <a:t>As part of our school’s charity event </a:t>
            </a:r>
            <a:r>
              <a:rPr lang="en-GB" altLang="zh-CN" sz="2400" dirty="0">
                <a:latin typeface="Times New Roman" panose="02020603050405020304" pitchFamily="18" charset="0"/>
                <a:cs typeface="Times New Roman" panose="02020603050405020304" pitchFamily="18" charset="0"/>
              </a:rPr>
              <a:t>“Gift a Book, Gift Hope,” I’d love to </a:t>
            </a:r>
            <a:r>
              <a:rPr lang="en-GB" altLang="zh-CN" sz="2400" b="1" dirty="0">
                <a:latin typeface="Times New Roman" panose="02020603050405020304" pitchFamily="18" charset="0"/>
                <a:cs typeface="Times New Roman" panose="02020603050405020304" pitchFamily="18" charset="0"/>
              </a:rPr>
              <a:t>share with you my favorite book</a:t>
            </a:r>
            <a:r>
              <a:rPr lang="en-GB" altLang="zh-CN" sz="2400" dirty="0">
                <a:latin typeface="Times New Roman" panose="02020603050405020304" pitchFamily="18" charset="0"/>
                <a:cs typeface="Times New Roman" panose="02020603050405020304" pitchFamily="18" charset="0"/>
              </a:rPr>
              <a:t> </a:t>
            </a:r>
            <a:r>
              <a:rPr lang="en-GB" altLang="zh-CN" sz="2400" i="1" dirty="0">
                <a:latin typeface="Times New Roman" panose="02020603050405020304" pitchFamily="18" charset="0"/>
                <a:cs typeface="Times New Roman" panose="02020603050405020304" pitchFamily="18" charset="0"/>
              </a:rPr>
              <a:t>The Little Prince</a:t>
            </a:r>
            <a:r>
              <a:rPr lang="en-GB" altLang="zh-CN" sz="2400" dirty="0">
                <a:latin typeface="Times New Roman" panose="02020603050405020304" pitchFamily="18" charset="0"/>
                <a:cs typeface="Times New Roman" panose="02020603050405020304" pitchFamily="18" charset="0"/>
              </a:rPr>
              <a:t>, a masterpiece that glows quietly with warmth and timeless wisdom.</a:t>
            </a:r>
            <a:endParaRPr lang="en-GB" altLang="zh-CN" sz="2400" dirty="0">
              <a:latin typeface="Times New Roman" panose="02020603050405020304" pitchFamily="18" charset="0"/>
              <a:cs typeface="Times New Roman" panose="02020603050405020304" pitchFamily="18" charset="0"/>
            </a:endParaRPr>
          </a:p>
          <a:p>
            <a:pPr marL="457200" indent="-457200">
              <a:buFont typeface="+mj-ea"/>
              <a:buAutoNum type="circleNumDbPlain"/>
            </a:pPr>
            <a:r>
              <a:rPr lang="en-GB" altLang="zh-CN" sz="2400" dirty="0">
                <a:latin typeface="Times New Roman" panose="02020603050405020304" pitchFamily="18" charset="0"/>
                <a:cs typeface="Times New Roman" panose="02020603050405020304" pitchFamily="18" charset="0"/>
              </a:rPr>
              <a:t>In our school’s “Gift a Book, Gift Hope” drive, I’m pleased to gift you </a:t>
            </a:r>
            <a:r>
              <a:rPr lang="en-GB" altLang="zh-CN" sz="2400" i="1" dirty="0">
                <a:latin typeface="Times New Roman" panose="02020603050405020304" pitchFamily="18" charset="0"/>
                <a:cs typeface="Times New Roman" panose="02020603050405020304" pitchFamily="18" charset="0"/>
              </a:rPr>
              <a:t>The Little Prince</a:t>
            </a:r>
            <a:r>
              <a:rPr lang="en-GB" altLang="zh-CN" sz="2400" dirty="0">
                <a:latin typeface="Times New Roman" panose="02020603050405020304" pitchFamily="18" charset="0"/>
                <a:cs typeface="Times New Roman" panose="02020603050405020304" pitchFamily="18" charset="0"/>
              </a:rPr>
              <a:t>, a book small in size but vast in meaning—one that speaks of love, loss, and the light that never fades.</a:t>
            </a:r>
            <a:endParaRPr lang="en-GB" altLang="zh-CN" sz="2400" dirty="0">
              <a:latin typeface="Times New Roman" panose="02020603050405020304" pitchFamily="18" charset="0"/>
              <a:cs typeface="Times New Roman" panose="02020603050405020304" pitchFamily="18" charset="0"/>
            </a:endParaRPr>
          </a:p>
          <a:p>
            <a:pPr marL="457200" indent="-457200">
              <a:buFont typeface="+mj-ea"/>
              <a:buAutoNum type="circleNumDbPlain"/>
            </a:pPr>
            <a:endParaRPr lang="en-GB" altLang="zh-CN" sz="2400" dirty="0">
              <a:latin typeface="Times New Roman" panose="02020603050405020304" pitchFamily="18" charset="0"/>
              <a:cs typeface="Times New Roman" panose="02020603050405020304" pitchFamily="18" charset="0"/>
            </a:endParaRPr>
          </a:p>
          <a:p>
            <a:endParaRPr lang="zh-CN" altLang="en-US" sz="2400" dirty="0">
              <a:latin typeface="Times New Roman" panose="02020603050405020304" pitchFamily="18" charset="0"/>
              <a:cs typeface="Times New Roman" panose="02020603050405020304" pitchFamily="18" charset="0"/>
            </a:endParaRPr>
          </a:p>
        </p:txBody>
      </p:sp>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dissolv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dissolve">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1">
                                            <p:txEl>
                                              <p:pRg st="1" end="1"/>
                                            </p:txEl>
                                          </p:spTgt>
                                        </p:tgtEl>
                                        <p:attrNameLst>
                                          <p:attrName>style.visibility</p:attrName>
                                        </p:attrNameLst>
                                      </p:cBhvr>
                                      <p:to>
                                        <p:strVal val="visible"/>
                                      </p:to>
                                    </p:set>
                                    <p:animEffect transition="in" filter="checkerboard(across)">
                                      <p:cBhvr>
                                        <p:cTn id="22" dur="500"/>
                                        <p:tgtEl>
                                          <p:spTgt spid="11">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animEffect transition="in" filter="checkerboard(across)">
                                      <p:cBhvr>
                                        <p:cTn id="27" dur="500"/>
                                        <p:tgtEl>
                                          <p:spTgt spid="11">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1">
                                            <p:txEl>
                                              <p:pRg st="3" end="3"/>
                                            </p:txEl>
                                          </p:spTgt>
                                        </p:tgtEl>
                                        <p:attrNameLst>
                                          <p:attrName>style.visibility</p:attrName>
                                        </p:attrNameLst>
                                      </p:cBhvr>
                                      <p:to>
                                        <p:strVal val="visible"/>
                                      </p:to>
                                    </p:set>
                                    <p:animEffect transition="in" filter="checkerboard(across)">
                                      <p:cBhvr>
                                        <p:cTn id="32" dur="500"/>
                                        <p:tgtEl>
                                          <p:spTgt spid="11">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11">
                                            <p:txEl>
                                              <p:pRg st="4" end="4"/>
                                            </p:txEl>
                                          </p:spTgt>
                                        </p:tgtEl>
                                        <p:attrNameLst>
                                          <p:attrName>style.visibility</p:attrName>
                                        </p:attrNameLst>
                                      </p:cBhvr>
                                      <p:to>
                                        <p:strVal val="visible"/>
                                      </p:to>
                                    </p:set>
                                    <p:animEffect transition="in" filter="checkerboard(across)">
                                      <p:cBhvr>
                                        <p:cTn id="37" dur="500"/>
                                        <p:tgtEl>
                                          <p:spTgt spid="11">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11">
                                            <p:txEl>
                                              <p:pRg st="5" end="5"/>
                                            </p:txEl>
                                          </p:spTgt>
                                        </p:tgtEl>
                                        <p:attrNameLst>
                                          <p:attrName>style.visibility</p:attrName>
                                        </p:attrNameLst>
                                      </p:cBhvr>
                                      <p:to>
                                        <p:strVal val="visible"/>
                                      </p:to>
                                    </p:set>
                                    <p:animEffect transition="in" filter="checkerboard(across)">
                                      <p:cBhvr>
                                        <p:cTn id="42" dur="500"/>
                                        <p:tgtEl>
                                          <p:spTgt spid="11">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11">
                                            <p:txEl>
                                              <p:pRg st="6" end="6"/>
                                            </p:txEl>
                                          </p:spTgt>
                                        </p:tgtEl>
                                        <p:attrNameLst>
                                          <p:attrName>style.visibility</p:attrName>
                                        </p:attrNameLst>
                                      </p:cBhvr>
                                      <p:to>
                                        <p:strVal val="visible"/>
                                      </p:to>
                                    </p:set>
                                    <p:animEffect transition="in" filter="checkerboard(across)">
                                      <p:cBhvr>
                                        <p:cTn id="47" dur="500"/>
                                        <p:tgtEl>
                                          <p:spTgt spid="11">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nodeType="clickEffect">
                                  <p:stCondLst>
                                    <p:cond delay="0"/>
                                  </p:stCondLst>
                                  <p:childTnLst>
                                    <p:set>
                                      <p:cBhvr>
                                        <p:cTn id="51" dur="1" fill="hold">
                                          <p:stCondLst>
                                            <p:cond delay="0"/>
                                          </p:stCondLst>
                                        </p:cTn>
                                        <p:tgtEl>
                                          <p:spTgt spid="11">
                                            <p:txEl>
                                              <p:pRg st="7" end="7"/>
                                            </p:txEl>
                                          </p:spTgt>
                                        </p:tgtEl>
                                        <p:attrNameLst>
                                          <p:attrName>style.visibility</p:attrName>
                                        </p:attrNameLst>
                                      </p:cBhvr>
                                      <p:to>
                                        <p:strVal val="visible"/>
                                      </p:to>
                                    </p:set>
                                    <p:animEffect transition="in" filter="checkerboard(across)">
                                      <p:cBhvr>
                                        <p:cTn id="52" dur="500"/>
                                        <p:tgtEl>
                                          <p:spTgt spid="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文本框 3"/>
          <p:cNvSpPr txBox="1"/>
          <p:nvPr/>
        </p:nvSpPr>
        <p:spPr>
          <a:xfrm>
            <a:off x="151410" y="124231"/>
            <a:ext cx="12163301" cy="3785652"/>
          </a:xfrm>
          <a:prstGeom prst="rect">
            <a:avLst/>
          </a:prstGeom>
          <a:noFill/>
        </p:spPr>
        <p:txBody>
          <a:bodyPr wrap="square">
            <a:spAutoFit/>
          </a:bodyPr>
          <a:lstStyle/>
          <a:p>
            <a:pPr marL="342900" indent="-342900">
              <a:buFont typeface="Wingdings" panose="05000000000000000000" pitchFamily="2" charset="2"/>
              <a:buChar char="Ø"/>
            </a:pPr>
            <a:r>
              <a:rPr lang="zh-CN" altLang="en-US" sz="2400" b="1" dirty="0">
                <a:latin typeface="Times New Roman" panose="02020603050405020304" pitchFamily="18" charset="0"/>
                <a:cs typeface="Times New Roman" panose="02020603050405020304" pitchFamily="18" charset="0"/>
              </a:rPr>
              <a:t>描述书籍可用同位语</a:t>
            </a:r>
            <a:endParaRPr lang="en-US" altLang="zh-CN" sz="2400" b="1" dirty="0">
              <a:latin typeface="Times New Roman" panose="02020603050405020304" pitchFamily="18" charset="0"/>
              <a:cs typeface="Times New Roman" panose="02020603050405020304" pitchFamily="18" charset="0"/>
            </a:endParaRPr>
          </a:p>
          <a:p>
            <a:pPr marL="457200" indent="-457200">
              <a:buFont typeface="+mj-ea"/>
              <a:buAutoNum type="circleNumDbPlain"/>
            </a:pPr>
            <a:r>
              <a:rPr lang="en-GB" altLang="zh-CN" sz="2400" dirty="0">
                <a:latin typeface="Times New Roman" panose="02020603050405020304" pitchFamily="18" charset="0"/>
                <a:cs typeface="Times New Roman" panose="02020603050405020304" pitchFamily="18" charset="0"/>
              </a:rPr>
              <a:t>a timeless classic whose quiet wisdom continues to console</a:t>
            </a:r>
            <a:r>
              <a:rPr lang="zh-CN" altLang="en-US" sz="2400" dirty="0">
                <a:latin typeface="Times New Roman" panose="02020603050405020304" pitchFamily="18" charset="0"/>
                <a:cs typeface="Times New Roman" panose="02020603050405020304" pitchFamily="18" charset="0"/>
              </a:rPr>
              <a:t>（安慰；慰藉）</a:t>
            </a:r>
            <a:r>
              <a:rPr lang="en-GB" altLang="zh-CN" sz="2400" dirty="0">
                <a:latin typeface="Times New Roman" panose="02020603050405020304" pitchFamily="18" charset="0"/>
                <a:cs typeface="Times New Roman" panose="02020603050405020304" pitchFamily="18" charset="0"/>
              </a:rPr>
              <a:t>and awaken young hearts.</a:t>
            </a:r>
            <a:endParaRPr lang="en-GB" altLang="zh-CN" sz="2400" dirty="0">
              <a:latin typeface="Times New Roman" panose="02020603050405020304" pitchFamily="18" charset="0"/>
              <a:cs typeface="Times New Roman" panose="02020603050405020304" pitchFamily="18" charset="0"/>
            </a:endParaRPr>
          </a:p>
          <a:p>
            <a:pPr marL="457200" indent="-457200">
              <a:buFont typeface="+mj-ea"/>
              <a:buAutoNum type="circleNumDbPlain"/>
            </a:pPr>
            <a:r>
              <a:rPr lang="en-GB" altLang="zh-CN" sz="2400" dirty="0">
                <a:latin typeface="Times New Roman" panose="02020603050405020304" pitchFamily="18" charset="0"/>
                <a:cs typeface="Times New Roman" panose="02020603050405020304" pitchFamily="18" charset="0"/>
              </a:rPr>
              <a:t>a small volume, yet a bright </a:t>
            </a:r>
            <a:r>
              <a:rPr lang="en-US" altLang="zh-CN" sz="2400" dirty="0">
                <a:latin typeface="Times New Roman" panose="02020603050405020304" pitchFamily="18" charset="0"/>
                <a:cs typeface="Times New Roman" panose="02020603050405020304" pitchFamily="18" charset="0"/>
              </a:rPr>
              <a:t>lighthouse/</a:t>
            </a:r>
            <a:r>
              <a:rPr lang="en-GB" altLang="zh-CN" sz="2400" dirty="0">
                <a:latin typeface="Times New Roman" panose="02020603050405020304" pitchFamily="18" charset="0"/>
                <a:cs typeface="Times New Roman" panose="02020603050405020304" pitchFamily="18" charset="0"/>
              </a:rPr>
              <a:t>a quiet compass, guiding</a:t>
            </a:r>
            <a:r>
              <a:rPr lang="en-US" altLang="zh-CN" sz="2400" dirty="0">
                <a:latin typeface="Times New Roman" panose="02020603050405020304" pitchFamily="18" charset="0"/>
                <a:cs typeface="Times New Roman" panose="02020603050405020304" pitchFamily="18" charset="0"/>
              </a:rPr>
              <a:t>/navigating</a:t>
            </a:r>
            <a:r>
              <a:rPr lang="en-GB" altLang="zh-CN" sz="2400" dirty="0">
                <a:latin typeface="Times New Roman" panose="02020603050405020304" pitchFamily="18" charset="0"/>
                <a:cs typeface="Times New Roman" panose="02020603050405020304" pitchFamily="18" charset="0"/>
              </a:rPr>
              <a:t> readers through loneliness, love, and the courage to see with the heart.</a:t>
            </a:r>
            <a:endParaRPr lang="en-GB" altLang="zh-CN" sz="2400" dirty="0">
              <a:latin typeface="Times New Roman" panose="02020603050405020304" pitchFamily="18" charset="0"/>
              <a:cs typeface="Times New Roman" panose="02020603050405020304" pitchFamily="18" charset="0"/>
            </a:endParaRPr>
          </a:p>
          <a:p>
            <a:pPr marL="457200" indent="-457200">
              <a:buFont typeface="+mj-ea"/>
              <a:buAutoNum type="circleNumDbPlain"/>
            </a:pPr>
            <a:r>
              <a:rPr lang="en-GB" altLang="zh-CN" sz="2400" dirty="0">
                <a:latin typeface="Times New Roman" panose="02020603050405020304" pitchFamily="18" charset="0"/>
                <a:cs typeface="Times New Roman" panose="02020603050405020304" pitchFamily="18" charset="0"/>
              </a:rPr>
              <a:t>a book that charms in its language, enlightens in its themes, and endures in its gentle truths.</a:t>
            </a:r>
            <a:endParaRPr lang="en-GB" altLang="zh-CN" sz="2400" dirty="0">
              <a:latin typeface="Times New Roman" panose="02020603050405020304" pitchFamily="18" charset="0"/>
              <a:cs typeface="Times New Roman" panose="02020603050405020304" pitchFamily="18" charset="0"/>
            </a:endParaRPr>
          </a:p>
          <a:p>
            <a:pPr marL="457200" indent="-457200">
              <a:buFont typeface="+mj-ea"/>
              <a:buAutoNum type="circleNumDbPlain"/>
            </a:pPr>
            <a:r>
              <a:rPr lang="en-GB" altLang="zh-CN" sz="2400" dirty="0">
                <a:latin typeface="Times New Roman" panose="02020603050405020304" pitchFamily="18" charset="0"/>
                <a:cs typeface="Times New Roman" panose="02020603050405020304" pitchFamily="18" charset="0"/>
              </a:rPr>
              <a:t>not only a fable of stars and roses, but also a mirror of the heart that quietly shapes who we become.</a:t>
            </a:r>
            <a:endParaRPr lang="en-GB" altLang="zh-CN" sz="2400" dirty="0">
              <a:latin typeface="Times New Roman" panose="02020603050405020304" pitchFamily="18" charset="0"/>
              <a:cs typeface="Times New Roman" panose="02020603050405020304" pitchFamily="18" charset="0"/>
            </a:endParaRPr>
          </a:p>
          <a:p>
            <a:pPr marL="457200" indent="-457200">
              <a:buFont typeface="+mj-ea"/>
              <a:buAutoNum type="circleNumDbPlain"/>
            </a:pPr>
            <a:r>
              <a:rPr lang="en-GB" altLang="zh-CN" sz="2400" dirty="0">
                <a:latin typeface="Times New Roman" panose="02020603050405020304" pitchFamily="18" charset="0"/>
                <a:cs typeface="Times New Roman" panose="02020603050405020304" pitchFamily="18" charset="0"/>
              </a:rPr>
              <a:t>slight in size yet rich in soul—simple in story, profound in meaning, and steadfast in the comfort it brings.</a:t>
            </a:r>
            <a:r>
              <a:rPr lang="zh-CN" altLang="en-US" sz="2400" dirty="0">
                <a:latin typeface="Times New Roman" panose="02020603050405020304" pitchFamily="18" charset="0"/>
                <a:cs typeface="Times New Roman" panose="02020603050405020304" pitchFamily="18" charset="0"/>
              </a:rPr>
              <a:t>  </a:t>
            </a:r>
            <a:endParaRPr lang="zh-CN" altLang="en-US" sz="2400" dirty="0">
              <a:latin typeface="Times New Roman" panose="02020603050405020304" pitchFamily="18" charset="0"/>
              <a:cs typeface="Times New Roman" panose="02020603050405020304" pitchFamily="18" charset="0"/>
            </a:endParaRPr>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dissolv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dissolv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dissolv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dissolv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dissolve">
                                      <p:cBhvr>
                                        <p:cTn id="2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ISLIDE.PICTURE" val="491475;"/>
  <p:tag name="ISLIDE.ICON" val="393842;383320;383308;"/>
</p:tagLst>
</file>

<file path=ppt/tags/tag10.xml><?xml version="1.0" encoding="utf-8"?>
<p:tagLst xmlns:p="http://schemas.openxmlformats.org/presentationml/2006/main">
  <p:tag name="ISLIDE.DIAGRAM" val="#332009;"/>
</p:tagLst>
</file>

<file path=ppt/tags/tag11.xml><?xml version="1.0" encoding="utf-8"?>
<p:tagLst xmlns:p="http://schemas.openxmlformats.org/presentationml/2006/main">
  <p:tag name="ISLIDE.DIAGRAM" val="#392744;"/>
</p:tagLst>
</file>

<file path=ppt/tags/tag12.xml><?xml version="1.0" encoding="utf-8"?>
<p:tagLst xmlns:p="http://schemas.openxmlformats.org/presentationml/2006/main">
  <p:tag name="ISLIDE.DIAGRAM" val="#392736;"/>
</p:tagLst>
</file>

<file path=ppt/tags/tag13.xml><?xml version="1.0" encoding="utf-8"?>
<p:tagLst xmlns:p="http://schemas.openxmlformats.org/presentationml/2006/main">
  <p:tag name="ISLIDE.PICTURE" val="491475;"/>
</p:tagLst>
</file>

<file path=ppt/tags/tag14.xml><?xml version="1.0" encoding="utf-8"?>
<p:tagLst xmlns:p="http://schemas.openxmlformats.org/presentationml/2006/main">
  <p:tag name="ISLIDE.DIAGRAM" val="#332012;"/>
</p:tagLst>
</file>

<file path=ppt/tags/tag15.xml><?xml version="1.0" encoding="utf-8"?>
<p:tagLst xmlns:p="http://schemas.openxmlformats.org/presentationml/2006/main">
  <p:tag name="ISLIDE.PICTURE" val="491475;"/>
  <p:tag name="ISLIDE.ICON" val="393842;383320;383308;"/>
</p:tagLst>
</file>

<file path=ppt/tags/tag2.xml><?xml version="1.0" encoding="utf-8"?>
<p:tagLst xmlns:p="http://schemas.openxmlformats.org/presentationml/2006/main">
  <p:tag name="ISLIDE.PICTURE" val="491475;"/>
</p:tagLst>
</file>

<file path=ppt/tags/tag3.xml><?xml version="1.0" encoding="utf-8"?>
<p:tagLst xmlns:p="http://schemas.openxmlformats.org/presentationml/2006/main">
  <p:tag name="ISLIDE.PICTURE" val="491475;"/>
</p:tagLst>
</file>

<file path=ppt/tags/tag4.xml><?xml version="1.0" encoding="utf-8"?>
<p:tagLst xmlns:p="http://schemas.openxmlformats.org/presentationml/2006/main">
  <p:tag name="ISLIDE.PICTURE" val="491475;"/>
</p:tagLst>
</file>

<file path=ppt/tags/tag5.xml><?xml version="1.0" encoding="utf-8"?>
<p:tagLst xmlns:p="http://schemas.openxmlformats.org/presentationml/2006/main">
  <p:tag name="ISLIDE.DIAGRAM" val="#392744;"/>
</p:tagLst>
</file>

<file path=ppt/tags/tag6.xml><?xml version="1.0" encoding="utf-8"?>
<p:tagLst xmlns:p="http://schemas.openxmlformats.org/presentationml/2006/main">
  <p:tag name="ISLIDE.DIAGRAM" val="#392744;"/>
</p:tagLst>
</file>

<file path=ppt/tags/tag7.xml><?xml version="1.0" encoding="utf-8"?>
<p:tagLst xmlns:p="http://schemas.openxmlformats.org/presentationml/2006/main">
  <p:tag name="ISLIDE.DIAGRAM" val="#419175;"/>
</p:tagLst>
</file>

<file path=ppt/tags/tag8.xml><?xml version="1.0" encoding="utf-8"?>
<p:tagLst xmlns:p="http://schemas.openxmlformats.org/presentationml/2006/main">
  <p:tag name="ISLIDE.DIAGRAM" val="#332009;"/>
</p:tagLst>
</file>

<file path=ppt/tags/tag9.xml><?xml version="1.0" encoding="utf-8"?>
<p:tagLst xmlns:p="http://schemas.openxmlformats.org/presentationml/2006/main">
  <p:tag name="ISLIDE.DIAGRAM" val="#332009;"/>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lat Resume Infographics by Slidesgo">
  <a:themeElements>
    <a:clrScheme name="Simple Light">
      <a:dk1>
        <a:srgbClr val="000000"/>
      </a:dk1>
      <a:lt1>
        <a:srgbClr val="FFFFFF"/>
      </a:lt1>
      <a:dk2>
        <a:srgbClr val="929292"/>
      </a:dk2>
      <a:lt2>
        <a:srgbClr val="E0E0E0"/>
      </a:lt2>
      <a:accent1>
        <a:srgbClr val="A0B5C2"/>
      </a:accent1>
      <a:accent2>
        <a:srgbClr val="E56262"/>
      </a:accent2>
      <a:accent3>
        <a:srgbClr val="AC3D3D"/>
      </a:accent3>
      <a:accent4>
        <a:srgbClr val="AC638D"/>
      </a:accent4>
      <a:accent5>
        <a:srgbClr val="815B70"/>
      </a:accent5>
      <a:accent6>
        <a:srgbClr val="455375"/>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14088</Words>
  <Application>WPS 演示</Application>
  <PresentationFormat>宽屏</PresentationFormat>
  <Paragraphs>255</Paragraphs>
  <Slides>26</Slides>
  <Notes>4</Notes>
  <HiddenSlides>0</HiddenSlides>
  <MMClips>0</MMClips>
  <ScaleCrop>false</ScaleCrop>
  <HeadingPairs>
    <vt:vector size="6" baseType="variant">
      <vt:variant>
        <vt:lpstr>已用的字体</vt:lpstr>
      </vt:variant>
      <vt:variant>
        <vt:i4>25</vt:i4>
      </vt:variant>
      <vt:variant>
        <vt:lpstr>主题</vt:lpstr>
      </vt:variant>
      <vt:variant>
        <vt:i4>2</vt:i4>
      </vt:variant>
      <vt:variant>
        <vt:lpstr>幻灯片标题</vt:lpstr>
      </vt:variant>
      <vt:variant>
        <vt:i4>26</vt:i4>
      </vt:variant>
    </vt:vector>
  </HeadingPairs>
  <TitlesOfParts>
    <vt:vector size="53" baseType="lpstr">
      <vt:lpstr>Arial</vt:lpstr>
      <vt:lpstr>宋体</vt:lpstr>
      <vt:lpstr>Wingdings</vt:lpstr>
      <vt:lpstr>Fira Sans Extra Condensed Medium</vt:lpstr>
      <vt:lpstr>Roboto</vt:lpstr>
      <vt:lpstr>Arial</vt:lpstr>
      <vt:lpstr>思源黑体 CN Heavy</vt:lpstr>
      <vt:lpstr>Calibri</vt:lpstr>
      <vt:lpstr>Roboto Bold</vt:lpstr>
      <vt:lpstr>仿宋</vt:lpstr>
      <vt:lpstr>Roboto Light</vt:lpstr>
      <vt:lpstr>Times New Roman</vt:lpstr>
      <vt:lpstr>Bernard MT Condensed</vt:lpstr>
      <vt:lpstr>Calibri</vt:lpstr>
      <vt:lpstr>华文宋体</vt:lpstr>
      <vt:lpstr>Segoe UI</vt:lpstr>
      <vt:lpstr>微软雅黑</vt:lpstr>
      <vt:lpstr>Arial Unicode MS</vt:lpstr>
      <vt:lpstr>等线</vt:lpstr>
      <vt:lpstr>仓耳玄三M W05</vt:lpstr>
      <vt:lpstr>HelveticaNeue</vt:lpstr>
      <vt:lpstr>华文新魏</vt:lpstr>
      <vt:lpstr>Segoe Print</vt:lpstr>
      <vt:lpstr>等线 Light</vt:lpstr>
      <vt:lpstr>Calibri Light</vt:lpstr>
      <vt:lpstr>1_Office Theme</vt:lpstr>
      <vt:lpstr>Flat Resume Infographics by Slidesgo</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lastModifiedBy>Administrator</cp:lastModifiedBy>
  <cp:revision>327</cp:revision>
  <dcterms:created xsi:type="dcterms:W3CDTF">2019-03-29T12:25:00Z</dcterms:created>
  <dcterms:modified xsi:type="dcterms:W3CDTF">2025-10-14T06:37:15Z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ies>
</file>