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2" r:id="rId4"/>
    <p:sldMasterId id="2147483664" r:id="rId5"/>
    <p:sldMasterId id="2147483666" r:id="rId6"/>
    <p:sldMasterId id="2147483668" r:id="rId7"/>
    <p:sldMasterId id="2147483670" r:id="rId8"/>
  </p:sldMasterIdLst>
  <p:notesMasterIdLst>
    <p:notesMasterId r:id="rId32"/>
  </p:notesMasterIdLst>
  <p:handoutMasterIdLst>
    <p:handoutMasterId r:id="rId33"/>
  </p:handoutMasterIdLst>
  <p:sldIdLst>
    <p:sldId id="293" r:id="rId9"/>
    <p:sldId id="256" r:id="rId10"/>
    <p:sldId id="258" r:id="rId11"/>
    <p:sldId id="260" r:id="rId12"/>
    <p:sldId id="262" r:id="rId13"/>
    <p:sldId id="294" r:id="rId14"/>
    <p:sldId id="261" r:id="rId15"/>
    <p:sldId id="278" r:id="rId16"/>
    <p:sldId id="279" r:id="rId17"/>
    <p:sldId id="264" r:id="rId18"/>
    <p:sldId id="267" r:id="rId19"/>
    <p:sldId id="269" r:id="rId20"/>
    <p:sldId id="268" r:id="rId21"/>
    <p:sldId id="270" r:id="rId22"/>
    <p:sldId id="271" r:id="rId23"/>
    <p:sldId id="275" r:id="rId24"/>
    <p:sldId id="281" r:id="rId25"/>
    <p:sldId id="282" r:id="rId26"/>
    <p:sldId id="283" r:id="rId27"/>
    <p:sldId id="295" r:id="rId28"/>
    <p:sldId id="284" r:id="rId29"/>
    <p:sldId id="285" r:id="rId30"/>
    <p:sldId id="287"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F3EB"/>
    <a:srgbClr val="DDEBDE"/>
    <a:srgbClr val="F3F0C5"/>
    <a:srgbClr val="D1E1B2"/>
    <a:srgbClr val="E6F882"/>
    <a:srgbClr val="F7F6B6"/>
    <a:srgbClr val="5AE9CA"/>
    <a:srgbClr val="ADD2FF"/>
    <a:srgbClr val="379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4" Type="http://schemas.openxmlformats.org/officeDocument/2006/relationships/tags" Target="../tags/tag148.xml"/><Relationship Id="rId43" Type="http://schemas.openxmlformats.org/officeDocument/2006/relationships/tags" Target="../tags/tag147.xml"/><Relationship Id="rId42" Type="http://schemas.openxmlformats.org/officeDocument/2006/relationships/tags" Target="../tags/tag146.xml"/><Relationship Id="rId41" Type="http://schemas.openxmlformats.org/officeDocument/2006/relationships/tags" Target="../tags/tag145.xml"/><Relationship Id="rId40" Type="http://schemas.openxmlformats.org/officeDocument/2006/relationships/tags" Target="../tags/tag144.xml"/><Relationship Id="rId4" Type="http://schemas.openxmlformats.org/officeDocument/2006/relationships/tags" Target="../tags/tag109.xml"/><Relationship Id="rId39" Type="http://schemas.openxmlformats.org/officeDocument/2006/relationships/tags" Target="../tags/tag143.xml"/><Relationship Id="rId38" Type="http://schemas.openxmlformats.org/officeDocument/2006/relationships/tags" Target="../tags/tag142.xml"/><Relationship Id="rId37" Type="http://schemas.openxmlformats.org/officeDocument/2006/relationships/tags" Target="../tags/tag141.xml"/><Relationship Id="rId36" Type="http://schemas.openxmlformats.org/officeDocument/2006/relationships/tags" Target="../tags/tag140.xml"/><Relationship Id="rId35" Type="http://schemas.openxmlformats.org/officeDocument/2006/relationships/tags" Target="../tags/tag139.xml"/><Relationship Id="rId34" Type="http://schemas.openxmlformats.org/officeDocument/2006/relationships/tags" Target="../tags/tag138.xml"/><Relationship Id="rId33" Type="http://schemas.openxmlformats.org/officeDocument/2006/relationships/tags" Target="../tags/tag137.xml"/><Relationship Id="rId32" Type="http://schemas.openxmlformats.org/officeDocument/2006/relationships/tags" Target="../tags/tag136.xml"/><Relationship Id="rId31" Type="http://schemas.openxmlformats.org/officeDocument/2006/relationships/tags" Target="../tags/tag135.xml"/><Relationship Id="rId30" Type="http://schemas.openxmlformats.org/officeDocument/2006/relationships/tags" Target="../tags/tag134.xml"/><Relationship Id="rId3" Type="http://schemas.openxmlformats.org/officeDocument/2006/relationships/tags" Target="../tags/tag108.xml"/><Relationship Id="rId29" Type="http://schemas.openxmlformats.org/officeDocument/2006/relationships/tags" Target="../tags/tag133.xml"/><Relationship Id="rId28" Type="http://schemas.openxmlformats.org/officeDocument/2006/relationships/tags" Target="../tags/tag132.xml"/><Relationship Id="rId27" Type="http://schemas.openxmlformats.org/officeDocument/2006/relationships/image" Target="../media/image1.png"/><Relationship Id="rId26" Type="http://schemas.openxmlformats.org/officeDocument/2006/relationships/tags" Target="../tags/tag131.xml"/><Relationship Id="rId25" Type="http://schemas.openxmlformats.org/officeDocument/2006/relationships/tags" Target="../tags/tag130.xml"/><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7.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4" Type="http://schemas.openxmlformats.org/officeDocument/2006/relationships/tags" Target="../tags/tag197.xml"/><Relationship Id="rId43" Type="http://schemas.openxmlformats.org/officeDocument/2006/relationships/tags" Target="../tags/tag196.xml"/><Relationship Id="rId42" Type="http://schemas.openxmlformats.org/officeDocument/2006/relationships/tags" Target="../tags/tag195.xml"/><Relationship Id="rId41" Type="http://schemas.openxmlformats.org/officeDocument/2006/relationships/tags" Target="../tags/tag194.xml"/><Relationship Id="rId40" Type="http://schemas.openxmlformats.org/officeDocument/2006/relationships/tags" Target="../tags/tag193.xml"/><Relationship Id="rId4" Type="http://schemas.openxmlformats.org/officeDocument/2006/relationships/tags" Target="../tags/tag158.xml"/><Relationship Id="rId39" Type="http://schemas.openxmlformats.org/officeDocument/2006/relationships/tags" Target="../tags/tag192.xml"/><Relationship Id="rId38" Type="http://schemas.openxmlformats.org/officeDocument/2006/relationships/tags" Target="../tags/tag191.xml"/><Relationship Id="rId37" Type="http://schemas.openxmlformats.org/officeDocument/2006/relationships/tags" Target="../tags/tag190.xml"/><Relationship Id="rId36" Type="http://schemas.openxmlformats.org/officeDocument/2006/relationships/tags" Target="../tags/tag189.xml"/><Relationship Id="rId35" Type="http://schemas.openxmlformats.org/officeDocument/2006/relationships/tags" Target="../tags/tag188.xml"/><Relationship Id="rId34" Type="http://schemas.openxmlformats.org/officeDocument/2006/relationships/tags" Target="../tags/tag187.xml"/><Relationship Id="rId33" Type="http://schemas.openxmlformats.org/officeDocument/2006/relationships/tags" Target="../tags/tag186.xml"/><Relationship Id="rId32" Type="http://schemas.openxmlformats.org/officeDocument/2006/relationships/tags" Target="../tags/tag185.xml"/><Relationship Id="rId31" Type="http://schemas.openxmlformats.org/officeDocument/2006/relationships/tags" Target="../tags/tag184.xml"/><Relationship Id="rId30" Type="http://schemas.openxmlformats.org/officeDocument/2006/relationships/tags" Target="../tags/tag183.xml"/><Relationship Id="rId3" Type="http://schemas.openxmlformats.org/officeDocument/2006/relationships/tags" Target="../tags/tag157.xml"/><Relationship Id="rId29" Type="http://schemas.openxmlformats.org/officeDocument/2006/relationships/tags" Target="../tags/tag182.xml"/><Relationship Id="rId28" Type="http://schemas.openxmlformats.org/officeDocument/2006/relationships/tags" Target="../tags/tag181.xml"/><Relationship Id="rId27" Type="http://schemas.openxmlformats.org/officeDocument/2006/relationships/image" Target="../media/image1.png"/><Relationship Id="rId26" Type="http://schemas.openxmlformats.org/officeDocument/2006/relationships/tags" Target="../tags/tag180.xml"/><Relationship Id="rId25" Type="http://schemas.openxmlformats.org/officeDocument/2006/relationships/tags" Target="../tags/tag179.xml"/><Relationship Id="rId24" Type="http://schemas.openxmlformats.org/officeDocument/2006/relationships/tags" Target="../tags/tag178.xml"/><Relationship Id="rId23" Type="http://schemas.openxmlformats.org/officeDocument/2006/relationships/tags" Target="../tags/tag177.xml"/><Relationship Id="rId22" Type="http://schemas.openxmlformats.org/officeDocument/2006/relationships/tags" Target="../tags/tag176.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tags" Target="../tags/tag156.xml"/><Relationship Id="rId19" Type="http://schemas.openxmlformats.org/officeDocument/2006/relationships/tags" Target="../tags/tag173.xml"/><Relationship Id="rId18" Type="http://schemas.openxmlformats.org/officeDocument/2006/relationships/tags" Target="../tags/tag172.xml"/><Relationship Id="rId17" Type="http://schemas.openxmlformats.org/officeDocument/2006/relationships/tags" Target="../tags/tag17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3" Type="http://schemas.openxmlformats.org/officeDocument/2006/relationships/tags" Target="../tags/tag246.xml"/><Relationship Id="rId42" Type="http://schemas.openxmlformats.org/officeDocument/2006/relationships/tags" Target="../tags/tag245.xml"/><Relationship Id="rId41" Type="http://schemas.openxmlformats.org/officeDocument/2006/relationships/tags" Target="../tags/tag244.xml"/><Relationship Id="rId40" Type="http://schemas.openxmlformats.org/officeDocument/2006/relationships/tags" Target="../tags/tag243.xml"/><Relationship Id="rId4" Type="http://schemas.openxmlformats.org/officeDocument/2006/relationships/tags" Target="../tags/tag207.xml"/><Relationship Id="rId39" Type="http://schemas.openxmlformats.org/officeDocument/2006/relationships/tags" Target="../tags/tag242.xml"/><Relationship Id="rId38" Type="http://schemas.openxmlformats.org/officeDocument/2006/relationships/tags" Target="../tags/tag241.xml"/><Relationship Id="rId37" Type="http://schemas.openxmlformats.org/officeDocument/2006/relationships/tags" Target="../tags/tag240.xml"/><Relationship Id="rId36" Type="http://schemas.openxmlformats.org/officeDocument/2006/relationships/tags" Target="../tags/tag239.xml"/><Relationship Id="rId35" Type="http://schemas.openxmlformats.org/officeDocument/2006/relationships/tags" Target="../tags/tag238.xml"/><Relationship Id="rId34" Type="http://schemas.openxmlformats.org/officeDocument/2006/relationships/tags" Target="../tags/tag237.xml"/><Relationship Id="rId33" Type="http://schemas.openxmlformats.org/officeDocument/2006/relationships/tags" Target="../tags/tag236.xml"/><Relationship Id="rId32" Type="http://schemas.openxmlformats.org/officeDocument/2006/relationships/tags" Target="../tags/tag235.xml"/><Relationship Id="rId31" Type="http://schemas.openxmlformats.org/officeDocument/2006/relationships/tags" Target="../tags/tag234.xml"/><Relationship Id="rId30" Type="http://schemas.openxmlformats.org/officeDocument/2006/relationships/tags" Target="../tags/tag233.xml"/><Relationship Id="rId3" Type="http://schemas.openxmlformats.org/officeDocument/2006/relationships/tags" Target="../tags/tag206.xml"/><Relationship Id="rId29" Type="http://schemas.openxmlformats.org/officeDocument/2006/relationships/tags" Target="../tags/tag232.xml"/><Relationship Id="rId28" Type="http://schemas.openxmlformats.org/officeDocument/2006/relationships/tags" Target="../tags/tag231.xml"/><Relationship Id="rId27" Type="http://schemas.openxmlformats.org/officeDocument/2006/relationships/tags" Target="../tags/tag230.xml"/><Relationship Id="rId26" Type="http://schemas.openxmlformats.org/officeDocument/2006/relationships/tags" Target="../tags/tag229.xml"/><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tags" Target="../tags/tag205.xml"/><Relationship Id="rId19" Type="http://schemas.openxmlformats.org/officeDocument/2006/relationships/tags" Target="../tags/tag222.xml"/><Relationship Id="rId18" Type="http://schemas.openxmlformats.org/officeDocument/2006/relationships/tags" Target="../tags/tag221.xml"/><Relationship Id="rId17" Type="http://schemas.openxmlformats.org/officeDocument/2006/relationships/tags" Target="../tags/tag220.xml"/><Relationship Id="rId16" Type="http://schemas.openxmlformats.org/officeDocument/2006/relationships/tags" Target="../tags/tag219.xml"/><Relationship Id="rId15" Type="http://schemas.openxmlformats.org/officeDocument/2006/relationships/tags" Target="../tags/tag218.xml"/><Relationship Id="rId14" Type="http://schemas.openxmlformats.org/officeDocument/2006/relationships/tags" Target="../tags/tag217.xml"/><Relationship Id="rId13" Type="http://schemas.openxmlformats.org/officeDocument/2006/relationships/tags" Target="../tags/tag216.xml"/><Relationship Id="rId12" Type="http://schemas.openxmlformats.org/officeDocument/2006/relationships/tags" Target="../tags/tag215.xml"/><Relationship Id="rId11" Type="http://schemas.openxmlformats.org/officeDocument/2006/relationships/tags" Target="../tags/tag214.xml"/><Relationship Id="rId10" Type="http://schemas.openxmlformats.org/officeDocument/2006/relationships/tags" Target="../tags/tag213.xml"/><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4" Type="http://schemas.openxmlformats.org/officeDocument/2006/relationships/tags" Target="../tags/tag295.xml"/><Relationship Id="rId43" Type="http://schemas.openxmlformats.org/officeDocument/2006/relationships/tags" Target="../tags/tag294.xml"/><Relationship Id="rId42" Type="http://schemas.openxmlformats.org/officeDocument/2006/relationships/tags" Target="../tags/tag293.xml"/><Relationship Id="rId41" Type="http://schemas.openxmlformats.org/officeDocument/2006/relationships/tags" Target="../tags/tag292.xml"/><Relationship Id="rId40" Type="http://schemas.openxmlformats.org/officeDocument/2006/relationships/tags" Target="../tags/tag291.xml"/><Relationship Id="rId4" Type="http://schemas.openxmlformats.org/officeDocument/2006/relationships/tags" Target="../tags/tag256.xml"/><Relationship Id="rId39" Type="http://schemas.openxmlformats.org/officeDocument/2006/relationships/tags" Target="../tags/tag290.xml"/><Relationship Id="rId38" Type="http://schemas.openxmlformats.org/officeDocument/2006/relationships/tags" Target="../tags/tag289.xml"/><Relationship Id="rId37" Type="http://schemas.openxmlformats.org/officeDocument/2006/relationships/tags" Target="../tags/tag288.xml"/><Relationship Id="rId36" Type="http://schemas.openxmlformats.org/officeDocument/2006/relationships/tags" Target="../tags/tag287.xml"/><Relationship Id="rId35" Type="http://schemas.openxmlformats.org/officeDocument/2006/relationships/tags" Target="../tags/tag286.xml"/><Relationship Id="rId34" Type="http://schemas.openxmlformats.org/officeDocument/2006/relationships/tags" Target="../tags/tag285.xml"/><Relationship Id="rId33" Type="http://schemas.openxmlformats.org/officeDocument/2006/relationships/tags" Target="../tags/tag284.xml"/><Relationship Id="rId32" Type="http://schemas.openxmlformats.org/officeDocument/2006/relationships/tags" Target="../tags/tag283.xml"/><Relationship Id="rId31" Type="http://schemas.openxmlformats.org/officeDocument/2006/relationships/tags" Target="../tags/tag282.xml"/><Relationship Id="rId30" Type="http://schemas.openxmlformats.org/officeDocument/2006/relationships/tags" Target="../tags/tag281.xml"/><Relationship Id="rId3" Type="http://schemas.openxmlformats.org/officeDocument/2006/relationships/tags" Target="../tags/tag255.xml"/><Relationship Id="rId29" Type="http://schemas.openxmlformats.org/officeDocument/2006/relationships/tags" Target="../tags/tag280.xml"/><Relationship Id="rId28" Type="http://schemas.openxmlformats.org/officeDocument/2006/relationships/tags" Target="../tags/tag279.xml"/><Relationship Id="rId27" Type="http://schemas.openxmlformats.org/officeDocument/2006/relationships/image" Target="../media/image1.png"/><Relationship Id="rId26" Type="http://schemas.openxmlformats.org/officeDocument/2006/relationships/tags" Target="../tags/tag278.xml"/><Relationship Id="rId25" Type="http://schemas.openxmlformats.org/officeDocument/2006/relationships/tags" Target="../tags/tag277.xml"/><Relationship Id="rId24" Type="http://schemas.openxmlformats.org/officeDocument/2006/relationships/tags" Target="../tags/tag276.xml"/><Relationship Id="rId23" Type="http://schemas.openxmlformats.org/officeDocument/2006/relationships/tags" Target="../tags/tag275.xml"/><Relationship Id="rId22" Type="http://schemas.openxmlformats.org/officeDocument/2006/relationships/tags" Target="../tags/tag274.xml"/><Relationship Id="rId21" Type="http://schemas.openxmlformats.org/officeDocument/2006/relationships/tags" Target="../tags/tag273.xml"/><Relationship Id="rId20" Type="http://schemas.openxmlformats.org/officeDocument/2006/relationships/tags" Target="../tags/tag272.xml"/><Relationship Id="rId2" Type="http://schemas.openxmlformats.org/officeDocument/2006/relationships/tags" Target="../tags/tag254.xml"/><Relationship Id="rId19" Type="http://schemas.openxmlformats.org/officeDocument/2006/relationships/tags" Target="../tags/tag271.xml"/><Relationship Id="rId18" Type="http://schemas.openxmlformats.org/officeDocument/2006/relationships/tags" Target="../tags/tag270.xml"/><Relationship Id="rId17" Type="http://schemas.openxmlformats.org/officeDocument/2006/relationships/tags" Target="../tags/tag269.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4" name="任意多边形: 形状 33"/>
          <p:cNvSpPr/>
          <p:nvPr userDrawn="1">
            <p:custDataLst>
              <p:tags r:id="rId2"/>
            </p:custDataLst>
          </p:nvPr>
        </p:nvSpPr>
        <p:spPr>
          <a:xfrm>
            <a:off x="1027" y="0"/>
            <a:ext cx="3393240" cy="6858000"/>
          </a:xfrm>
          <a:custGeom>
            <a:avLst/>
            <a:gdLst>
              <a:gd name="connsiteX0" fmla="*/ 0 w 3393240"/>
              <a:gd name="connsiteY0" fmla="*/ 0 h 6858000"/>
              <a:gd name="connsiteX1" fmla="*/ 720451 w 3393240"/>
              <a:gd name="connsiteY1" fmla="*/ 1 h 6858000"/>
              <a:gd name="connsiteX2" fmla="*/ 3393240 w 3393240"/>
              <a:gd name="connsiteY2" fmla="*/ 3421015 h 6858000"/>
              <a:gd name="connsiteX3" fmla="*/ 3391382 w 3393240"/>
              <a:gd name="connsiteY3" fmla="*/ 3422466 h 6858000"/>
              <a:gd name="connsiteX4" fmla="*/ 3393239 w 3393240"/>
              <a:gd name="connsiteY4" fmla="*/ 3423917 h 6858000"/>
              <a:gd name="connsiteX5" fmla="*/ 710239 w 3393240"/>
              <a:gd name="connsiteY5" fmla="*/ 6858000 h 6858000"/>
              <a:gd name="connsiteX6" fmla="*/ 0 w 3393240"/>
              <a:gd name="connsiteY6" fmla="*/ 6858000 h 6858000"/>
              <a:gd name="connsiteX7" fmla="*/ 0 w 3393240"/>
              <a:gd name="connsiteY7" fmla="*/ 5754817 h 6858000"/>
              <a:gd name="connsiteX8" fmla="*/ 1822233 w 3393240"/>
              <a:gd name="connsiteY8" fmla="*/ 3422467 h 6858000"/>
              <a:gd name="connsiteX9" fmla="*/ 0 w 3393240"/>
              <a:gd name="connsiteY9" fmla="*/ 1090115 h 6858000"/>
              <a:gd name="connsiteX10" fmla="*/ 0 w 339324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3240" h="6858000">
                <a:moveTo>
                  <a:pt x="0" y="0"/>
                </a:moveTo>
                <a:lnTo>
                  <a:pt x="720451" y="1"/>
                </a:lnTo>
                <a:lnTo>
                  <a:pt x="3393240" y="3421015"/>
                </a:lnTo>
                <a:lnTo>
                  <a:pt x="3391382" y="3422466"/>
                </a:lnTo>
                <a:lnTo>
                  <a:pt x="3393239" y="3423917"/>
                </a:lnTo>
                <a:lnTo>
                  <a:pt x="710239" y="6858000"/>
                </a:lnTo>
                <a:lnTo>
                  <a:pt x="0" y="6858000"/>
                </a:lnTo>
                <a:lnTo>
                  <a:pt x="0" y="5754817"/>
                </a:lnTo>
                <a:lnTo>
                  <a:pt x="1822233" y="3422467"/>
                </a:lnTo>
                <a:lnTo>
                  <a:pt x="0" y="1090115"/>
                </a:lnTo>
                <a:lnTo>
                  <a:pt x="0" y="0"/>
                </a:lnTo>
                <a:close/>
              </a:path>
            </a:pathLst>
          </a:custGeom>
          <a:noFill/>
          <a:ln>
            <a:gradFill>
              <a:gsLst>
                <a:gs pos="0">
                  <a:schemeClr val="accent1">
                    <a:alpha val="5000"/>
                  </a:schemeClr>
                </a:gs>
                <a:gs pos="100000">
                  <a:schemeClr val="accent1">
                    <a:alpha val="50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0" name="任意多边形: 形状 39"/>
          <p:cNvSpPr/>
          <p:nvPr userDrawn="1">
            <p:custDataLst>
              <p:tags r:id="rId3"/>
            </p:custDataLst>
          </p:nvPr>
        </p:nvSpPr>
        <p:spPr>
          <a:xfrm>
            <a:off x="319213" y="1"/>
            <a:ext cx="4253614" cy="6858000"/>
          </a:xfrm>
          <a:custGeom>
            <a:avLst/>
            <a:gdLst>
              <a:gd name="connsiteX0" fmla="*/ 0 w 4253614"/>
              <a:gd name="connsiteY0" fmla="*/ 0 h 6858000"/>
              <a:gd name="connsiteX1" fmla="*/ 1572141 w 4253614"/>
              <a:gd name="connsiteY1" fmla="*/ 0 h 6858000"/>
              <a:gd name="connsiteX2" fmla="*/ 4253613 w 4253614"/>
              <a:gd name="connsiteY2" fmla="*/ 3432127 h 6858000"/>
              <a:gd name="connsiteX3" fmla="*/ 4251756 w 4253614"/>
              <a:gd name="connsiteY3" fmla="*/ 3433579 h 6858000"/>
              <a:gd name="connsiteX4" fmla="*/ 4253614 w 4253614"/>
              <a:gd name="connsiteY4" fmla="*/ 3435029 h 6858000"/>
              <a:gd name="connsiteX5" fmla="*/ 1579296 w 4253614"/>
              <a:gd name="connsiteY5" fmla="*/ 6858000 h 6858000"/>
              <a:gd name="connsiteX6" fmla="*/ 7155 w 4253614"/>
              <a:gd name="connsiteY6" fmla="*/ 6857999 h 6858000"/>
              <a:gd name="connsiteX7" fmla="*/ 2682607 w 4253614"/>
              <a:gd name="connsiteY7" fmla="*/ 3433579 h 6858000"/>
              <a:gd name="connsiteX8" fmla="*/ 0 w 4253614"/>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3614" h="6858000">
                <a:moveTo>
                  <a:pt x="0" y="0"/>
                </a:moveTo>
                <a:lnTo>
                  <a:pt x="1572141" y="0"/>
                </a:lnTo>
                <a:lnTo>
                  <a:pt x="4253613" y="3432127"/>
                </a:lnTo>
                <a:lnTo>
                  <a:pt x="4251756" y="3433579"/>
                </a:lnTo>
                <a:lnTo>
                  <a:pt x="4253614" y="3435029"/>
                </a:lnTo>
                <a:lnTo>
                  <a:pt x="1579296" y="6858000"/>
                </a:lnTo>
                <a:lnTo>
                  <a:pt x="7155" y="6857999"/>
                </a:lnTo>
                <a:lnTo>
                  <a:pt x="2682607" y="3433579"/>
                </a:lnTo>
                <a:lnTo>
                  <a:pt x="0" y="0"/>
                </a:lnTo>
                <a:close/>
              </a:path>
            </a:pathLst>
          </a:cu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7" name="任意多边形: 形状 36"/>
          <p:cNvSpPr/>
          <p:nvPr userDrawn="1">
            <p:custDataLst>
              <p:tags r:id="rId4"/>
            </p:custDataLst>
          </p:nvPr>
        </p:nvSpPr>
        <p:spPr>
          <a:xfrm>
            <a:off x="1026" y="0"/>
            <a:ext cx="3856790" cy="6858000"/>
          </a:xfrm>
          <a:custGeom>
            <a:avLst/>
            <a:gdLst>
              <a:gd name="connsiteX0" fmla="*/ 1183999 w 3856790"/>
              <a:gd name="connsiteY0" fmla="*/ 0 h 6858000"/>
              <a:gd name="connsiteX1" fmla="*/ 3856790 w 3856790"/>
              <a:gd name="connsiteY1" fmla="*/ 3421016 h 6858000"/>
              <a:gd name="connsiteX2" fmla="*/ 3854932 w 3856790"/>
              <a:gd name="connsiteY2" fmla="*/ 3422467 h 6858000"/>
              <a:gd name="connsiteX3" fmla="*/ 3856789 w 3856790"/>
              <a:gd name="connsiteY3" fmla="*/ 3423919 h 6858000"/>
              <a:gd name="connsiteX4" fmla="*/ 1173791 w 3856790"/>
              <a:gd name="connsiteY4" fmla="*/ 6858000 h 6858000"/>
              <a:gd name="connsiteX5" fmla="*/ 0 w 3856790"/>
              <a:gd name="connsiteY5" fmla="*/ 6858000 h 6858000"/>
              <a:gd name="connsiteX6" fmla="*/ 0 w 3856790"/>
              <a:gd name="connsiteY6" fmla="*/ 6348134 h 6858000"/>
              <a:gd name="connsiteX7" fmla="*/ 2285782 w 3856790"/>
              <a:gd name="connsiteY7" fmla="*/ 3422467 h 6858000"/>
              <a:gd name="connsiteX8" fmla="*/ 0 w 3856790"/>
              <a:gd name="connsiteY8" fmla="*/ 496800 h 6858000"/>
              <a:gd name="connsiteX9" fmla="*/ 0 w 3856790"/>
              <a:gd name="connsiteY9" fmla="*/ 1 h 6858000"/>
              <a:gd name="connsiteX10" fmla="*/ 1183999 w 385679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790" h="6858000">
                <a:moveTo>
                  <a:pt x="1183999" y="0"/>
                </a:moveTo>
                <a:lnTo>
                  <a:pt x="3856790" y="3421016"/>
                </a:lnTo>
                <a:lnTo>
                  <a:pt x="3854932" y="3422467"/>
                </a:lnTo>
                <a:lnTo>
                  <a:pt x="3856789" y="3423919"/>
                </a:lnTo>
                <a:lnTo>
                  <a:pt x="1173791" y="6858000"/>
                </a:lnTo>
                <a:lnTo>
                  <a:pt x="0" y="6858000"/>
                </a:lnTo>
                <a:lnTo>
                  <a:pt x="0" y="6348134"/>
                </a:lnTo>
                <a:lnTo>
                  <a:pt x="2285782" y="3422467"/>
                </a:lnTo>
                <a:lnTo>
                  <a:pt x="0" y="496800"/>
                </a:lnTo>
                <a:lnTo>
                  <a:pt x="0" y="1"/>
                </a:lnTo>
                <a:lnTo>
                  <a:pt x="1183999" y="0"/>
                </a:lnTo>
                <a:close/>
              </a:path>
            </a:pathLst>
          </a:custGeom>
          <a:gradFill>
            <a:gsLst>
              <a:gs pos="0">
                <a:schemeClr val="accent1">
                  <a:lumMod val="65000"/>
                  <a:lumOff val="35000"/>
                </a:schemeClr>
              </a:gs>
              <a:gs pos="100000">
                <a:schemeClr val="accent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7" name="矩形 6"/>
          <p:cNvSpPr>
            <a:spLocks noChangeAspect="1"/>
          </p:cNvSpPr>
          <p:nvPr userDrawn="1">
            <p:custDataLst>
              <p:tags r:id="rId5"/>
            </p:custDataLst>
          </p:nvPr>
        </p:nvSpPr>
        <p:spPr>
          <a:xfrm flipH="1">
            <a:off x="11382893" y="586637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a:spLocks noChangeAspect="1"/>
          </p:cNvSpPr>
          <p:nvPr userDrawn="1">
            <p:custDataLst>
              <p:tags r:id="rId6"/>
            </p:custDataLst>
          </p:nvPr>
        </p:nvSpPr>
        <p:spPr>
          <a:xfrm flipH="1">
            <a:off x="11382893"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userDrawn="1">
            <p:custDataLst>
              <p:tags r:id="rId7"/>
            </p:custDataLst>
          </p:nvPr>
        </p:nvSpPr>
        <p:spPr>
          <a:xfrm flipH="1">
            <a:off x="11135238" y="586637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spect="1"/>
          </p:cNvSpPr>
          <p:nvPr userDrawn="1">
            <p:custDataLst>
              <p:tags r:id="rId8"/>
            </p:custDataLst>
          </p:nvPr>
        </p:nvSpPr>
        <p:spPr>
          <a:xfrm flipH="1">
            <a:off x="11135238"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a:spLocks noChangeAspect="1"/>
          </p:cNvSpPr>
          <p:nvPr userDrawn="1">
            <p:custDataLst>
              <p:tags r:id="rId9"/>
            </p:custDataLst>
          </p:nvPr>
        </p:nvSpPr>
        <p:spPr>
          <a:xfrm flipH="1">
            <a:off x="10888956" y="6104504"/>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userDrawn="1">
            <p:custDataLst>
              <p:tags r:id="rId10"/>
            </p:custDataLst>
          </p:nvPr>
        </p:nvSpPr>
        <p:spPr>
          <a:xfrm flipH="1">
            <a:off x="10641837" y="6104504"/>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11"/>
            </p:custDataLst>
          </p:nvPr>
        </p:nvSpPr>
        <p:spPr>
          <a:xfrm flipH="1">
            <a:off x="5564051" y="3197355"/>
            <a:ext cx="2484000" cy="18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12"/>
            </p:custDataLst>
          </p:nvPr>
        </p:nvSpPr>
        <p:spPr>
          <a:xfrm>
            <a:off x="5436000" y="3600000"/>
            <a:ext cx="6534000" cy="2055600"/>
          </a:xfrm>
        </p:spPr>
        <p:txBody>
          <a:bodyPr wrap="square" anchor="t">
            <a:normAutofit/>
          </a:bodyPr>
          <a:lstStyle>
            <a:lvl1pPr algn="l">
              <a:defRPr sz="60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3"/>
            </p:custDataLst>
          </p:nvPr>
        </p:nvSpPr>
        <p:spPr>
          <a:xfrm>
            <a:off x="5436000" y="2005200"/>
            <a:ext cx="3895200" cy="831600"/>
          </a:xfrm>
        </p:spPr>
        <p:txBody>
          <a:bodyPr wrap="none" anchor="b">
            <a:normAutofit/>
          </a:bodyPr>
          <a:lstStyle>
            <a:lvl1pPr marL="0" indent="0" algn="l">
              <a:buNone/>
              <a:defRPr sz="4800" b="1">
                <a:solidFill>
                  <a:schemeClr val="accent1">
                    <a:lumMod val="60000"/>
                    <a:lumOff val="4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5"/>
            </p:custDataLst>
          </p:nvPr>
        </p:nvSpPr>
        <p:spPr/>
        <p:txBody>
          <a:bodyPr/>
          <a:lstStyle/>
          <a:p>
            <a:endParaRPr lang="zh-CN" alt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6" name="矩形 45"/>
          <p:cNvSpPr/>
          <p:nvPr userDrawn="1">
            <p:custDataLst>
              <p:tags r:id="rId2"/>
            </p:custDataLst>
          </p:nvPr>
        </p:nvSpPr>
        <p:spPr>
          <a:xfrm>
            <a:off x="0" y="0"/>
            <a:ext cx="12192000" cy="6858000"/>
          </a:xfrm>
          <a:prstGeom prst="rect">
            <a:avLst/>
          </a:prstGeom>
          <a:gradFill>
            <a:gsLst>
              <a:gs pos="91880">
                <a:schemeClr val="bg2">
                  <a:lumMod val="90000"/>
                </a:schemeClr>
              </a:gs>
              <a:gs pos="52000">
                <a:schemeClr val="bg2"/>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顶角 6"/>
          <p:cNvSpPr/>
          <p:nvPr userDrawn="1">
            <p:custDataLst>
              <p:tags r:id="rId3"/>
            </p:custDataLst>
          </p:nvPr>
        </p:nvSpPr>
        <p:spPr>
          <a:xfrm>
            <a:off x="635000" y="569696"/>
            <a:ext cx="11557000" cy="6248400"/>
          </a:xfrm>
          <a:prstGeom prst="round2SameRect">
            <a:avLst/>
          </a:prstGeom>
          <a:gradFill>
            <a:gsLst>
              <a:gs pos="59000">
                <a:schemeClr val="bg1">
                  <a:alpha val="4000"/>
                </a:schemeClr>
              </a:gs>
              <a:gs pos="0">
                <a:schemeClr val="bg2">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4"/>
            </p:custDataLst>
          </p:nvPr>
        </p:nvSpPr>
        <p:spPr>
          <a:xfrm>
            <a:off x="7497951" y="1608649"/>
            <a:ext cx="932900" cy="4071995"/>
          </a:xfrm>
          <a:custGeom>
            <a:avLst/>
            <a:gdLst>
              <a:gd name="connsiteX0" fmla="*/ 954447 w 954447"/>
              <a:gd name="connsiteY0" fmla="*/ 5410880 h 5410879"/>
              <a:gd name="connsiteX1" fmla="*/ 0 w 954447"/>
              <a:gd name="connsiteY1" fmla="*/ 5410880 h 5410879"/>
              <a:gd name="connsiteX2" fmla="*/ 0 w 954447"/>
              <a:gd name="connsiteY2" fmla="*/ 0 h 5410879"/>
              <a:gd name="connsiteX3" fmla="*/ 954447 w 954447"/>
              <a:gd name="connsiteY3" fmla="*/ 399854 h 5410879"/>
              <a:gd name="connsiteX4" fmla="*/ 954447 w 954447"/>
              <a:gd name="connsiteY4" fmla="*/ 5410880 h 54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47" h="5410879">
                <a:moveTo>
                  <a:pt x="954447" y="5410880"/>
                </a:moveTo>
                <a:lnTo>
                  <a:pt x="0" y="5410880"/>
                </a:lnTo>
                <a:lnTo>
                  <a:pt x="0" y="0"/>
                </a:lnTo>
                <a:lnTo>
                  <a:pt x="954447" y="399854"/>
                </a:lnTo>
                <a:lnTo>
                  <a:pt x="954447" y="5410880"/>
                </a:lnTo>
                <a:close/>
              </a:path>
            </a:pathLst>
          </a:custGeom>
          <a:gradFill flip="none" rotWithShape="1">
            <a:gsLst>
              <a:gs pos="100000">
                <a:schemeClr val="accent3">
                  <a:lumMod val="60000"/>
                  <a:lumOff val="40000"/>
                </a:schemeClr>
              </a:gs>
              <a:gs pos="11000">
                <a:schemeClr val="accent3">
                  <a:lumMod val="40000"/>
                  <a:lumOff val="60000"/>
                  <a:alpha val="0"/>
                </a:schemeClr>
              </a:gs>
            </a:gsLst>
            <a:lin ang="16200000" scaled="1"/>
            <a:tileRect/>
          </a:gradFill>
          <a:ln w="5960" cap="flat">
            <a:noFill/>
            <a:prstDash val="solid"/>
            <a:miter/>
          </a:ln>
        </p:spPr>
        <p:txBody>
          <a:bodyPr rtlCol="0" anchor="ctr"/>
          <a:lstStyle/>
          <a:p>
            <a:endParaRPr lang="zh-CN" altLang="en-US"/>
          </a:p>
        </p:txBody>
      </p:sp>
      <p:sp>
        <p:nvSpPr>
          <p:cNvPr id="9" name="椭圆 8"/>
          <p:cNvSpPr/>
          <p:nvPr userDrawn="1">
            <p:custDataLst>
              <p:tags r:id="rId5"/>
            </p:custDataLst>
          </p:nvPr>
        </p:nvSpPr>
        <p:spPr>
          <a:xfrm>
            <a:off x="10612483" y="1413335"/>
            <a:ext cx="885033" cy="885033"/>
          </a:xfrm>
          <a:prstGeom prst="ellipse">
            <a:avLst/>
          </a:prstGeom>
          <a:gradFill flip="none" rotWithShape="1">
            <a:gsLst>
              <a:gs pos="100000">
                <a:schemeClr val="accent1">
                  <a:lumMod val="40000"/>
                  <a:lumOff val="60000"/>
                  <a:alpha val="0"/>
                </a:schemeClr>
              </a:gs>
              <a:gs pos="0">
                <a:schemeClr val="accent1">
                  <a:lumMod val="60000"/>
                  <a:lumOff val="40000"/>
                  <a:alpha val="3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6"/>
            </p:custDataLst>
          </p:nvPr>
        </p:nvSpPr>
        <p:spPr>
          <a:xfrm>
            <a:off x="7763243" y="1367134"/>
            <a:ext cx="2036872" cy="1197473"/>
          </a:xfrm>
          <a:custGeom>
            <a:avLst/>
            <a:gdLst>
              <a:gd name="connsiteX0" fmla="*/ 9284 w 2036872"/>
              <a:gd name="connsiteY0" fmla="*/ 302887 h 1197473"/>
              <a:gd name="connsiteX1" fmla="*/ 163438 w 2036872"/>
              <a:gd name="connsiteY1" fmla="*/ 399643 h 1197473"/>
              <a:gd name="connsiteX2" fmla="*/ 16300 w 2036872"/>
              <a:gd name="connsiteY2" fmla="*/ 380705 h 1197473"/>
              <a:gd name="connsiteX3" fmla="*/ 0 w 2036872"/>
              <a:gd name="connsiteY3" fmla="*/ 280923 h 1197473"/>
              <a:gd name="connsiteX4" fmla="*/ 7655 w 2036872"/>
              <a:gd name="connsiteY4" fmla="*/ 284820 h 1197473"/>
              <a:gd name="connsiteX5" fmla="*/ 9284 w 2036872"/>
              <a:gd name="connsiteY5" fmla="*/ 302887 h 1197473"/>
              <a:gd name="connsiteX6" fmla="*/ 0 w 2036872"/>
              <a:gd name="connsiteY6" fmla="*/ 297060 h 1197473"/>
              <a:gd name="connsiteX7" fmla="*/ 429892 w 2036872"/>
              <a:gd name="connsiteY7" fmla="*/ 1258 h 1197473"/>
              <a:gd name="connsiteX8" fmla="*/ 2036872 w 2036872"/>
              <a:gd name="connsiteY8" fmla="*/ 439611 h 1197473"/>
              <a:gd name="connsiteX9" fmla="*/ 2036872 w 2036872"/>
              <a:gd name="connsiteY9" fmla="*/ 1197473 h 1197473"/>
              <a:gd name="connsiteX10" fmla="*/ 1940350 w 2036872"/>
              <a:gd name="connsiteY10" fmla="*/ 1197473 h 1197473"/>
              <a:gd name="connsiteX11" fmla="*/ 1911775 w 2036872"/>
              <a:gd name="connsiteY11" fmla="*/ 547392 h 1197473"/>
              <a:gd name="connsiteX12" fmla="*/ 1211687 w 2036872"/>
              <a:gd name="connsiteY12" fmla="*/ 611686 h 1197473"/>
              <a:gd name="connsiteX13" fmla="*/ 311575 w 2036872"/>
              <a:gd name="connsiteY13" fmla="*/ 492623 h 1197473"/>
              <a:gd name="connsiteX14" fmla="*/ 163438 w 2036872"/>
              <a:gd name="connsiteY14" fmla="*/ 399643 h 1197473"/>
              <a:gd name="connsiteX15" fmla="*/ 256806 w 2036872"/>
              <a:gd name="connsiteY15" fmla="*/ 411661 h 1197473"/>
              <a:gd name="connsiteX16" fmla="*/ 7655 w 2036872"/>
              <a:gd name="connsiteY16" fmla="*/ 284820 h 1197473"/>
              <a:gd name="connsiteX17" fmla="*/ 0 w 2036872"/>
              <a:gd name="connsiteY17" fmla="*/ 199925 h 1197473"/>
              <a:gd name="connsiteX18" fmla="*/ 0 w 2036872"/>
              <a:gd name="connsiteY18" fmla="*/ 87290 h 1197473"/>
              <a:gd name="connsiteX19" fmla="*/ 259070 w 2036872"/>
              <a:gd name="connsiteY19" fmla="*/ 11296 h 1197473"/>
              <a:gd name="connsiteX20" fmla="*/ 325308 w 2036872"/>
              <a:gd name="connsiteY20" fmla="*/ 6313 h 1197473"/>
              <a:gd name="connsiteX21" fmla="*/ 429892 w 2036872"/>
              <a:gd name="connsiteY21" fmla="*/ 1258 h 119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6872" h="1197473">
                <a:moveTo>
                  <a:pt x="9284" y="302887"/>
                </a:moveTo>
                <a:lnTo>
                  <a:pt x="163438" y="399643"/>
                </a:lnTo>
                <a:lnTo>
                  <a:pt x="16300" y="380705"/>
                </a:lnTo>
                <a:close/>
                <a:moveTo>
                  <a:pt x="0" y="280923"/>
                </a:moveTo>
                <a:lnTo>
                  <a:pt x="7655" y="284820"/>
                </a:lnTo>
                <a:lnTo>
                  <a:pt x="9284" y="302887"/>
                </a:lnTo>
                <a:lnTo>
                  <a:pt x="0" y="297060"/>
                </a:lnTo>
                <a:close/>
                <a:moveTo>
                  <a:pt x="429892" y="1258"/>
                </a:moveTo>
                <a:cubicBezTo>
                  <a:pt x="1376378" y="-27293"/>
                  <a:pt x="2036872" y="439611"/>
                  <a:pt x="2036872" y="439611"/>
                </a:cubicBezTo>
                <a:lnTo>
                  <a:pt x="2036872" y="1197473"/>
                </a:lnTo>
                <a:lnTo>
                  <a:pt x="1940350" y="1197473"/>
                </a:lnTo>
                <a:lnTo>
                  <a:pt x="1911775" y="547392"/>
                </a:lnTo>
                <a:lnTo>
                  <a:pt x="1211687" y="611686"/>
                </a:lnTo>
                <a:lnTo>
                  <a:pt x="311575" y="492623"/>
                </a:lnTo>
                <a:lnTo>
                  <a:pt x="163438" y="399643"/>
                </a:lnTo>
                <a:lnTo>
                  <a:pt x="256806" y="411661"/>
                </a:lnTo>
                <a:lnTo>
                  <a:pt x="7655" y="284820"/>
                </a:lnTo>
                <a:lnTo>
                  <a:pt x="0" y="199925"/>
                </a:lnTo>
                <a:lnTo>
                  <a:pt x="0" y="87290"/>
                </a:lnTo>
                <a:lnTo>
                  <a:pt x="259070" y="11296"/>
                </a:lnTo>
                <a:lnTo>
                  <a:pt x="325308" y="6313"/>
                </a:lnTo>
                <a:cubicBezTo>
                  <a:pt x="357566" y="4314"/>
                  <a:pt x="392401" y="2589"/>
                  <a:pt x="429892" y="1258"/>
                </a:cubicBezTo>
                <a:close/>
              </a:path>
            </a:pathLst>
          </a:custGeom>
          <a:gradFill flip="none" rotWithShape="1">
            <a:gsLst>
              <a:gs pos="100000">
                <a:schemeClr val="accent3">
                  <a:lumMod val="60000"/>
                  <a:lumOff val="40000"/>
                </a:schemeClr>
              </a:gs>
              <a:gs pos="50000">
                <a:schemeClr val="accent3">
                  <a:lumMod val="40000"/>
                  <a:lumOff val="60000"/>
                  <a:alpha val="0"/>
                </a:schemeClr>
              </a:gs>
            </a:gsLst>
            <a:lin ang="16200000" scaled="1"/>
            <a:tileRect/>
          </a:gradFill>
          <a:ln w="5960" cap="flat">
            <a:noFill/>
            <a:prstDash val="solid"/>
            <a:miter/>
          </a:ln>
        </p:spPr>
        <p:txBody>
          <a:bodyPr wrap="square" rtlCol="0" anchor="ctr">
            <a:noAutofit/>
          </a:bodyPr>
          <a:lstStyle/>
          <a:p>
            <a:endParaRPr lang="zh-CN" altLang="en-US"/>
          </a:p>
        </p:txBody>
      </p:sp>
      <p:sp>
        <p:nvSpPr>
          <p:cNvPr id="10" name="任意多边形: 形状 9"/>
          <p:cNvSpPr/>
          <p:nvPr>
            <p:custDataLst>
              <p:tags r:id="rId7"/>
            </p:custDataLst>
          </p:nvPr>
        </p:nvSpPr>
        <p:spPr>
          <a:xfrm>
            <a:off x="8431054" y="1918970"/>
            <a:ext cx="1316991" cy="1377862"/>
          </a:xfrm>
          <a:custGeom>
            <a:avLst/>
            <a:gdLst>
              <a:gd name="connsiteX0" fmla="*/ 0 w 1316991"/>
              <a:gd name="connsiteY0" fmla="*/ 0 h 1377862"/>
              <a:gd name="connsiteX1" fmla="*/ 1316991 w 1316991"/>
              <a:gd name="connsiteY1" fmla="*/ 0 h 1377862"/>
              <a:gd name="connsiteX2" fmla="*/ 1316991 w 1316991"/>
              <a:gd name="connsiteY2" fmla="*/ 1377862 h 1377862"/>
              <a:gd name="connsiteX3" fmla="*/ 569278 w 1316991"/>
              <a:gd name="connsiteY3" fmla="*/ 1278255 h 1377862"/>
              <a:gd name="connsiteX4" fmla="*/ 0 w 1316991"/>
              <a:gd name="connsiteY4" fmla="*/ 1070300 h 137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991" h="1377862">
                <a:moveTo>
                  <a:pt x="0" y="0"/>
                </a:moveTo>
                <a:lnTo>
                  <a:pt x="1316991" y="0"/>
                </a:lnTo>
                <a:lnTo>
                  <a:pt x="1316991" y="1377862"/>
                </a:lnTo>
                <a:lnTo>
                  <a:pt x="569278" y="1278255"/>
                </a:lnTo>
                <a:lnTo>
                  <a:pt x="0" y="1070300"/>
                </a:lnTo>
                <a:close/>
              </a:path>
            </a:pathLst>
          </a:custGeom>
          <a:gradFill flip="none" rotWithShape="1">
            <a:gsLst>
              <a:gs pos="40000">
                <a:srgbClr val="FFFFFF"/>
              </a:gs>
              <a:gs pos="100000">
                <a:schemeClr val="accent3">
                  <a:lumMod val="60000"/>
                  <a:lumOff val="40000"/>
                </a:schemeClr>
              </a:gs>
            </a:gsLst>
            <a:lin ang="189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3"/>
          <p:cNvSpPr/>
          <p:nvPr>
            <p:custDataLst>
              <p:tags r:id="rId8"/>
            </p:custDataLst>
          </p:nvPr>
        </p:nvSpPr>
        <p:spPr>
          <a:xfrm>
            <a:off x="9798980" y="1783214"/>
            <a:ext cx="214507" cy="3081600"/>
          </a:xfrm>
          <a:custGeom>
            <a:avLst/>
            <a:gdLst>
              <a:gd name="connsiteX0" fmla="*/ 219463 w 219463"/>
              <a:gd name="connsiteY0" fmla="*/ 2496356 h 2496356"/>
              <a:gd name="connsiteX1" fmla="*/ 0 w 219463"/>
              <a:gd name="connsiteY1" fmla="*/ 2496356 h 2496356"/>
              <a:gd name="connsiteX2" fmla="*/ 0 w 219463"/>
              <a:gd name="connsiteY2" fmla="*/ 21833 h 2496356"/>
              <a:gd name="connsiteX3" fmla="*/ 219463 w 219463"/>
              <a:gd name="connsiteY3" fmla="*/ 0 h 2496356"/>
              <a:gd name="connsiteX4" fmla="*/ 219463 w 219463"/>
              <a:gd name="connsiteY4" fmla="*/ 2496356 h 249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63" h="2496356">
                <a:moveTo>
                  <a:pt x="219463" y="2496356"/>
                </a:moveTo>
                <a:lnTo>
                  <a:pt x="0" y="2496356"/>
                </a:lnTo>
                <a:lnTo>
                  <a:pt x="0" y="21833"/>
                </a:lnTo>
                <a:lnTo>
                  <a:pt x="219463" y="0"/>
                </a:lnTo>
                <a:lnTo>
                  <a:pt x="219463" y="2496356"/>
                </a:lnTo>
                <a:close/>
              </a:path>
            </a:pathLst>
          </a:custGeom>
          <a:gradFill flip="none" rotWithShape="1">
            <a:gsLst>
              <a:gs pos="100000">
                <a:schemeClr val="accent3">
                  <a:alpha val="70000"/>
                </a:schemeClr>
              </a:gs>
              <a:gs pos="35000">
                <a:schemeClr val="accent3">
                  <a:alpha val="0"/>
                </a:schemeClr>
              </a:gs>
            </a:gsLst>
            <a:lin ang="162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15" name="直接连接符 14"/>
          <p:cNvCxnSpPr/>
          <p:nvPr>
            <p:custDataLst>
              <p:tags r:id="rId9"/>
            </p:custDataLst>
          </p:nvPr>
        </p:nvCxnSpPr>
        <p:spPr>
          <a:xfrm>
            <a:off x="8500675"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0"/>
            </p:custDataLst>
          </p:nvPr>
        </p:nvCxnSpPr>
        <p:spPr>
          <a:xfrm>
            <a:off x="866949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a:off x="881038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a:off x="8951278" y="1919190"/>
            <a:ext cx="0" cy="2010703"/>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3"/>
            </p:custDataLst>
          </p:nvPr>
        </p:nvCxnSpPr>
        <p:spPr>
          <a:xfrm>
            <a:off x="9092168"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4"/>
            </p:custDataLst>
          </p:nvPr>
        </p:nvCxnSpPr>
        <p:spPr>
          <a:xfrm>
            <a:off x="9233059" y="1961205"/>
            <a:ext cx="0" cy="1968690"/>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8581051" y="1961205"/>
            <a:ext cx="0" cy="1968688"/>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9175803"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9020947" y="2048454"/>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9467982"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585442"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350521" y="2048454"/>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任意多边形: 形状 26"/>
          <p:cNvSpPr/>
          <p:nvPr>
            <p:custDataLst>
              <p:tags r:id="rId21"/>
            </p:custDataLst>
          </p:nvPr>
        </p:nvSpPr>
        <p:spPr>
          <a:xfrm>
            <a:off x="7493000" y="1331800"/>
            <a:ext cx="2528388" cy="671382"/>
          </a:xfrm>
          <a:custGeom>
            <a:avLst/>
            <a:gdLst>
              <a:gd name="connsiteX0" fmla="*/ 2295738 w 2586784"/>
              <a:gd name="connsiteY0" fmla="*/ 574155 h 662118"/>
              <a:gd name="connsiteX1" fmla="*/ 1064322 w 2586784"/>
              <a:gd name="connsiteY1" fmla="*/ 643412 h 662118"/>
              <a:gd name="connsiteX2" fmla="*/ 5065 w 2586784"/>
              <a:gd name="connsiteY2" fmla="*/ 200787 h 662118"/>
              <a:gd name="connsiteX3" fmla="*/ 1447593 w 2586784"/>
              <a:gd name="connsiteY3" fmla="*/ 56546 h 662118"/>
              <a:gd name="connsiteX4" fmla="*/ 2586785 w 2586784"/>
              <a:gd name="connsiteY4" fmla="*/ 449122 h 662118"/>
              <a:gd name="connsiteX5" fmla="*/ 2364995 w 2586784"/>
              <a:gd name="connsiteY5" fmla="*/ 474057 h 662118"/>
              <a:gd name="connsiteX6" fmla="*/ 1091464 w 2586784"/>
              <a:gd name="connsiteY6" fmla="*/ 71698 h 662118"/>
              <a:gd name="connsiteX7" fmla="*/ 309176 w 2586784"/>
              <a:gd name="connsiteY7" fmla="*/ 172750 h 662118"/>
              <a:gd name="connsiteX8" fmla="*/ 981047 w 2586784"/>
              <a:gd name="connsiteY8" fmla="*/ 500245 h 662118"/>
              <a:gd name="connsiteX9" fmla="*/ 2295738 w 2586784"/>
              <a:gd name="connsiteY9" fmla="*/ 574155 h 66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6784" h="662118">
                <a:moveTo>
                  <a:pt x="2295738" y="574155"/>
                </a:moveTo>
                <a:cubicBezTo>
                  <a:pt x="2295738" y="574155"/>
                  <a:pt x="1615874" y="710879"/>
                  <a:pt x="1064322" y="643412"/>
                </a:cubicBezTo>
                <a:cubicBezTo>
                  <a:pt x="538661" y="579046"/>
                  <a:pt x="-61388" y="427230"/>
                  <a:pt x="5065" y="200787"/>
                </a:cubicBezTo>
                <a:cubicBezTo>
                  <a:pt x="106237" y="-27684"/>
                  <a:pt x="863710" y="-38899"/>
                  <a:pt x="1447593" y="56546"/>
                </a:cubicBezTo>
                <a:cubicBezTo>
                  <a:pt x="2031476" y="151991"/>
                  <a:pt x="2431031" y="344312"/>
                  <a:pt x="2586785" y="449122"/>
                </a:cubicBezTo>
                <a:cubicBezTo>
                  <a:pt x="2364995" y="480022"/>
                  <a:pt x="2364995" y="474057"/>
                  <a:pt x="2364995" y="474057"/>
                </a:cubicBezTo>
                <a:cubicBezTo>
                  <a:pt x="2364995" y="474057"/>
                  <a:pt x="1747826" y="123238"/>
                  <a:pt x="1091464" y="71698"/>
                </a:cubicBezTo>
                <a:cubicBezTo>
                  <a:pt x="545282" y="7213"/>
                  <a:pt x="351291" y="113813"/>
                  <a:pt x="309176" y="172750"/>
                </a:cubicBezTo>
                <a:cubicBezTo>
                  <a:pt x="267061" y="231687"/>
                  <a:pt x="289550" y="388932"/>
                  <a:pt x="981047" y="500245"/>
                </a:cubicBezTo>
                <a:cubicBezTo>
                  <a:pt x="1469485" y="576958"/>
                  <a:pt x="2295738" y="574155"/>
                  <a:pt x="2295738" y="574155"/>
                </a:cubicBezTo>
                <a:close/>
              </a:path>
            </a:pathLst>
          </a:custGeom>
          <a:gradFill flip="none" rotWithShape="1">
            <a:gsLst>
              <a:gs pos="56000">
                <a:schemeClr val="accent3">
                  <a:lumMod val="20000"/>
                  <a:lumOff val="80000"/>
                </a:schemeClr>
              </a:gs>
              <a:gs pos="100000">
                <a:srgbClr val="FFFFFF"/>
              </a:gs>
              <a:gs pos="0">
                <a:srgbClr val="FFFFFF"/>
              </a:gs>
            </a:gsLst>
            <a:lin ang="0" scaled="1"/>
            <a:tileRect/>
          </a:gradFill>
          <a:ln w="5960" cap="flat">
            <a:gradFill flip="none" rotWithShape="1">
              <a:gsLst>
                <a:gs pos="57000">
                  <a:schemeClr val="accent3">
                    <a:lumMod val="20000"/>
                    <a:lumOff val="80000"/>
                    <a:alpha val="0"/>
                  </a:schemeClr>
                </a:gs>
                <a:gs pos="100000">
                  <a:schemeClr val="accent3">
                    <a:lumMod val="20000"/>
                    <a:lumOff val="8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28" name="直接连接符 27"/>
          <p:cNvCxnSpPr/>
          <p:nvPr>
            <p:custDataLst>
              <p:tags r:id="rId22"/>
            </p:custDataLst>
          </p:nvPr>
        </p:nvCxnSpPr>
        <p:spPr>
          <a:xfrm>
            <a:off x="9409251" y="2148681"/>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9654797" y="2048453"/>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 name="任意多边形: 形状 29"/>
          <p:cNvSpPr/>
          <p:nvPr>
            <p:custDataLst>
              <p:tags r:id="rId24"/>
            </p:custDataLst>
          </p:nvPr>
        </p:nvSpPr>
        <p:spPr>
          <a:xfrm>
            <a:off x="8135231" y="1827574"/>
            <a:ext cx="1274021" cy="136236"/>
          </a:xfrm>
          <a:custGeom>
            <a:avLst/>
            <a:gdLst>
              <a:gd name="connsiteX0" fmla="*/ 0 w 1256440"/>
              <a:gd name="connsiteY0" fmla="*/ 0 h 134357"/>
              <a:gd name="connsiteX1" fmla="*/ 1099460 w 1256440"/>
              <a:gd name="connsiteY1" fmla="*/ 134358 h 134357"/>
              <a:gd name="connsiteX2" fmla="*/ 1256440 w 1256440"/>
              <a:gd name="connsiteY2" fmla="*/ 122717 h 134357"/>
              <a:gd name="connsiteX3" fmla="*/ 447658 w 1256440"/>
              <a:gd name="connsiteY3" fmla="*/ 72368 h 134357"/>
              <a:gd name="connsiteX4" fmla="*/ 55 w 1256440"/>
              <a:gd name="connsiteY4" fmla="*/ 0 h 13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40" h="134357">
                <a:moveTo>
                  <a:pt x="0" y="0"/>
                </a:moveTo>
                <a:cubicBezTo>
                  <a:pt x="0" y="0"/>
                  <a:pt x="470280" y="128538"/>
                  <a:pt x="1099460" y="134358"/>
                </a:cubicBezTo>
                <a:cubicBezTo>
                  <a:pt x="1207957" y="134358"/>
                  <a:pt x="1256440" y="122717"/>
                  <a:pt x="1256440" y="122717"/>
                </a:cubicBezTo>
                <a:cubicBezTo>
                  <a:pt x="1256440" y="122717"/>
                  <a:pt x="869509" y="126781"/>
                  <a:pt x="447658" y="72368"/>
                </a:cubicBezTo>
                <a:cubicBezTo>
                  <a:pt x="31023" y="18614"/>
                  <a:pt x="55" y="0"/>
                  <a:pt x="55" y="0"/>
                </a:cubicBezTo>
                <a:close/>
              </a:path>
            </a:pathLst>
          </a:custGeom>
          <a:gradFill flip="none" rotWithShape="1">
            <a:gsLst>
              <a:gs pos="98000">
                <a:schemeClr val="accent3">
                  <a:lumMod val="40000"/>
                  <a:lumOff val="60000"/>
                </a:schemeClr>
              </a:gs>
              <a:gs pos="0">
                <a:schemeClr val="accent3">
                  <a:lumMod val="20000"/>
                  <a:lumOff val="80000"/>
                  <a:alpha val="0"/>
                </a:schemeClr>
              </a:gs>
            </a:gsLst>
            <a:lin ang="0" scaled="1"/>
            <a:tileRect/>
          </a:gradFill>
          <a:ln w="5461" cap="flat">
            <a:noFill/>
            <a:prstDash val="solid"/>
            <a:miter/>
          </a:ln>
        </p:spPr>
        <p:txBody>
          <a:bodyPr rtlCol="0" anchor="ctr"/>
          <a:lstStyle/>
          <a:p>
            <a:endParaRPr lang="zh-CN" altLang="en-US"/>
          </a:p>
        </p:txBody>
      </p:sp>
      <p:sp>
        <p:nvSpPr>
          <p:cNvPr id="31" name="任意多边形: 形状 30"/>
          <p:cNvSpPr/>
          <p:nvPr>
            <p:custDataLst>
              <p:tags r:id="rId25"/>
            </p:custDataLst>
          </p:nvPr>
        </p:nvSpPr>
        <p:spPr>
          <a:xfrm>
            <a:off x="7733069" y="1351155"/>
            <a:ext cx="878750" cy="78901"/>
          </a:xfrm>
          <a:custGeom>
            <a:avLst/>
            <a:gdLst>
              <a:gd name="connsiteX0" fmla="*/ 0 w 872090"/>
              <a:gd name="connsiteY0" fmla="*/ 102187 h 102186"/>
              <a:gd name="connsiteX1" fmla="*/ 428935 w 872090"/>
              <a:gd name="connsiteY1" fmla="*/ 9119 h 102186"/>
              <a:gd name="connsiteX2" fmla="*/ 872090 w 872090"/>
              <a:gd name="connsiteY2" fmla="*/ 42722 h 102186"/>
              <a:gd name="connsiteX3" fmla="*/ 463855 w 872090"/>
              <a:gd name="connsiteY3" fmla="*/ 1377 h 102186"/>
              <a:gd name="connsiteX4" fmla="*/ 0 w 872090"/>
              <a:gd name="connsiteY4" fmla="*/ 102187 h 10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90" h="102186">
                <a:moveTo>
                  <a:pt x="0" y="102187"/>
                </a:moveTo>
                <a:cubicBezTo>
                  <a:pt x="0" y="102187"/>
                  <a:pt x="169883" y="-4443"/>
                  <a:pt x="428935" y="9119"/>
                </a:cubicBezTo>
                <a:cubicBezTo>
                  <a:pt x="687986" y="22681"/>
                  <a:pt x="872090" y="42722"/>
                  <a:pt x="872090" y="42722"/>
                </a:cubicBezTo>
                <a:cubicBezTo>
                  <a:pt x="872090" y="42722"/>
                  <a:pt x="576250" y="3299"/>
                  <a:pt x="463855" y="1377"/>
                </a:cubicBezTo>
                <a:cubicBezTo>
                  <a:pt x="351461" y="-544"/>
                  <a:pt x="186684" y="-13448"/>
                  <a:pt x="0" y="102187"/>
                </a:cubicBezTo>
                <a:close/>
              </a:path>
            </a:pathLst>
          </a:custGeom>
          <a:gradFill>
            <a:gsLst>
              <a:gs pos="100000">
                <a:schemeClr val="accent3">
                  <a:lumMod val="20000"/>
                  <a:lumOff val="80000"/>
                </a:schemeClr>
              </a:gs>
              <a:gs pos="0">
                <a:schemeClr val="accent3">
                  <a:lumMod val="20000"/>
                  <a:lumOff val="80000"/>
                  <a:alpha val="0"/>
                </a:schemeClr>
              </a:gs>
            </a:gsLst>
            <a:lin ang="0" scaled="1"/>
          </a:gradFill>
          <a:ln w="5461" cap="flat">
            <a:noFill/>
            <a:prstDash val="solid"/>
            <a:miter/>
          </a:ln>
        </p:spPr>
        <p:txBody>
          <a:bodyPr rtlCol="0" anchor="ctr"/>
          <a:lstStyle/>
          <a:p>
            <a:endParaRPr lang="zh-CN" altLang="en-US"/>
          </a:p>
        </p:txBody>
      </p:sp>
      <p:pic>
        <p:nvPicPr>
          <p:cNvPr id="32" name="图形 31"/>
          <p:cNvPicPr>
            <a:picLocks noChangeAspect="1"/>
          </p:cNvPicPr>
          <p:nvPr>
            <p:custDataLst>
              <p:tags r:id="rId26"/>
            </p:custDataLst>
          </p:nvPr>
        </p:nvPicPr>
        <p:blipFill>
          <a:blip r:embed="rId27"/>
          <a:srcRect l="2200" t="2149" b="5360"/>
          <a:stretch>
            <a:fillRect/>
          </a:stretch>
        </p:blipFill>
        <p:spPr>
          <a:xfrm>
            <a:off x="7499454" y="2123209"/>
            <a:ext cx="426507" cy="514250"/>
          </a:xfrm>
          <a:custGeom>
            <a:avLst/>
            <a:gdLst>
              <a:gd name="connsiteX0" fmla="*/ 0 w 579777"/>
              <a:gd name="connsiteY0" fmla="*/ 0 h 699051"/>
              <a:gd name="connsiteX1" fmla="*/ 50246 w 579777"/>
              <a:gd name="connsiteY1" fmla="*/ 33621 h 699051"/>
              <a:gd name="connsiteX2" fmla="*/ 526766 w 579777"/>
              <a:gd name="connsiteY2" fmla="*/ 188890 h 699051"/>
              <a:gd name="connsiteX3" fmla="*/ 579777 w 579777"/>
              <a:gd name="connsiteY3" fmla="*/ 198989 h 699051"/>
              <a:gd name="connsiteX4" fmla="*/ 579777 w 579777"/>
              <a:gd name="connsiteY4" fmla="*/ 699051 h 699051"/>
              <a:gd name="connsiteX5" fmla="*/ 526766 w 579777"/>
              <a:gd name="connsiteY5" fmla="*/ 688952 h 699051"/>
              <a:gd name="connsiteX6" fmla="*/ 50246 w 579777"/>
              <a:gd name="connsiteY6" fmla="*/ 533683 h 699051"/>
              <a:gd name="connsiteX7" fmla="*/ 0 w 579777"/>
              <a:gd name="connsiteY7" fmla="*/ 500062 h 69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77" h="699051">
                <a:moveTo>
                  <a:pt x="0" y="0"/>
                </a:moveTo>
                <a:lnTo>
                  <a:pt x="50246" y="33621"/>
                </a:lnTo>
                <a:cubicBezTo>
                  <a:pt x="169030" y="96752"/>
                  <a:pt x="340400" y="148733"/>
                  <a:pt x="526766" y="188890"/>
                </a:cubicBezTo>
                <a:lnTo>
                  <a:pt x="579777" y="198989"/>
                </a:lnTo>
                <a:lnTo>
                  <a:pt x="579777" y="699051"/>
                </a:lnTo>
                <a:lnTo>
                  <a:pt x="526766" y="688952"/>
                </a:lnTo>
                <a:cubicBezTo>
                  <a:pt x="340400" y="648795"/>
                  <a:pt x="169030" y="596814"/>
                  <a:pt x="50246" y="533683"/>
                </a:cubicBezTo>
                <a:lnTo>
                  <a:pt x="0" y="500062"/>
                </a:lnTo>
                <a:close/>
              </a:path>
            </a:pathLst>
          </a:custGeom>
        </p:spPr>
      </p:pic>
      <p:sp>
        <p:nvSpPr>
          <p:cNvPr id="33" name="任意多边形: 形状 32"/>
          <p:cNvSpPr/>
          <p:nvPr>
            <p:custDataLst>
              <p:tags r:id="rId28"/>
            </p:custDataLst>
          </p:nvPr>
        </p:nvSpPr>
        <p:spPr>
          <a:xfrm>
            <a:off x="7498340" y="2225892"/>
            <a:ext cx="327249" cy="270085"/>
          </a:xfrm>
          <a:custGeom>
            <a:avLst/>
            <a:gdLst>
              <a:gd name="connsiteX0" fmla="*/ 704302 w 711200"/>
              <a:gd name="connsiteY0" fmla="*/ 256421 h 586967"/>
              <a:gd name="connsiteX1" fmla="*/ 711200 w 711200"/>
              <a:gd name="connsiteY1" fmla="*/ 258312 h 586967"/>
              <a:gd name="connsiteX2" fmla="*/ 711200 w 711200"/>
              <a:gd name="connsiteY2" fmla="*/ 586967 h 586967"/>
              <a:gd name="connsiteX3" fmla="*/ 704302 w 711200"/>
              <a:gd name="connsiteY3" fmla="*/ 585076 h 586967"/>
              <a:gd name="connsiteX4" fmla="*/ 689355 w 711200"/>
              <a:gd name="connsiteY4" fmla="*/ 252326 h 586967"/>
              <a:gd name="connsiteX5" fmla="*/ 696315 w 711200"/>
              <a:gd name="connsiteY5" fmla="*/ 254233 h 586967"/>
              <a:gd name="connsiteX6" fmla="*/ 696315 w 711200"/>
              <a:gd name="connsiteY6" fmla="*/ 582888 h 586967"/>
              <a:gd name="connsiteX7" fmla="*/ 689355 w 711200"/>
              <a:gd name="connsiteY7" fmla="*/ 580981 h 586967"/>
              <a:gd name="connsiteX8" fmla="*/ 666603 w 711200"/>
              <a:gd name="connsiteY8" fmla="*/ 246091 h 586967"/>
              <a:gd name="connsiteX9" fmla="*/ 673805 w 711200"/>
              <a:gd name="connsiteY9" fmla="*/ 248065 h 586967"/>
              <a:gd name="connsiteX10" fmla="*/ 673805 w 711200"/>
              <a:gd name="connsiteY10" fmla="*/ 576720 h 586967"/>
              <a:gd name="connsiteX11" fmla="*/ 666603 w 711200"/>
              <a:gd name="connsiteY11" fmla="*/ 574746 h 586967"/>
              <a:gd name="connsiteX12" fmla="*/ 636831 w 711200"/>
              <a:gd name="connsiteY12" fmla="*/ 237933 h 586967"/>
              <a:gd name="connsiteX13" fmla="*/ 643850 w 711200"/>
              <a:gd name="connsiteY13" fmla="*/ 239856 h 586967"/>
              <a:gd name="connsiteX14" fmla="*/ 643850 w 711200"/>
              <a:gd name="connsiteY14" fmla="*/ 568511 h 586967"/>
              <a:gd name="connsiteX15" fmla="*/ 636831 w 711200"/>
              <a:gd name="connsiteY15" fmla="*/ 566588 h 586967"/>
              <a:gd name="connsiteX16" fmla="*/ 607059 w 711200"/>
              <a:gd name="connsiteY16" fmla="*/ 229272 h 586967"/>
              <a:gd name="connsiteX17" fmla="*/ 624154 w 711200"/>
              <a:gd name="connsiteY17" fmla="*/ 234459 h 586967"/>
              <a:gd name="connsiteX18" fmla="*/ 628783 w 711200"/>
              <a:gd name="connsiteY18" fmla="*/ 235728 h 586967"/>
              <a:gd name="connsiteX19" fmla="*/ 628783 w 711200"/>
              <a:gd name="connsiteY19" fmla="*/ 564383 h 586967"/>
              <a:gd name="connsiteX20" fmla="*/ 624154 w 711200"/>
              <a:gd name="connsiteY20" fmla="*/ 563114 h 586967"/>
              <a:gd name="connsiteX21" fmla="*/ 607059 w 711200"/>
              <a:gd name="connsiteY21" fmla="*/ 557927 h 586967"/>
              <a:gd name="connsiteX22" fmla="*/ 584730 w 711200"/>
              <a:gd name="connsiteY22" fmla="*/ 222496 h 586967"/>
              <a:gd name="connsiteX23" fmla="*/ 591447 w 711200"/>
              <a:gd name="connsiteY23" fmla="*/ 224534 h 586967"/>
              <a:gd name="connsiteX24" fmla="*/ 591447 w 711200"/>
              <a:gd name="connsiteY24" fmla="*/ 553189 h 586967"/>
              <a:gd name="connsiteX25" fmla="*/ 584730 w 711200"/>
              <a:gd name="connsiteY25" fmla="*/ 551151 h 586967"/>
              <a:gd name="connsiteX26" fmla="*/ 546910 w 711200"/>
              <a:gd name="connsiteY26" fmla="*/ 211019 h 586967"/>
              <a:gd name="connsiteX27" fmla="*/ 568939 w 711200"/>
              <a:gd name="connsiteY27" fmla="*/ 217704 h 586967"/>
              <a:gd name="connsiteX28" fmla="*/ 568992 w 711200"/>
              <a:gd name="connsiteY28" fmla="*/ 546375 h 586967"/>
              <a:gd name="connsiteX29" fmla="*/ 546910 w 711200"/>
              <a:gd name="connsiteY29" fmla="*/ 539675 h 586967"/>
              <a:gd name="connsiteX30" fmla="*/ 532085 w 711200"/>
              <a:gd name="connsiteY30" fmla="*/ 206521 h 586967"/>
              <a:gd name="connsiteX31" fmla="*/ 538922 w 711200"/>
              <a:gd name="connsiteY31" fmla="*/ 208596 h 586967"/>
              <a:gd name="connsiteX32" fmla="*/ 538922 w 711200"/>
              <a:gd name="connsiteY32" fmla="*/ 537251 h 586967"/>
              <a:gd name="connsiteX33" fmla="*/ 532085 w 711200"/>
              <a:gd name="connsiteY33" fmla="*/ 535176 h 586967"/>
              <a:gd name="connsiteX34" fmla="*/ 516956 w 711200"/>
              <a:gd name="connsiteY34" fmla="*/ 201930 h 586967"/>
              <a:gd name="connsiteX35" fmla="*/ 524036 w 711200"/>
              <a:gd name="connsiteY35" fmla="*/ 204078 h 586967"/>
              <a:gd name="connsiteX36" fmla="*/ 524036 w 711200"/>
              <a:gd name="connsiteY36" fmla="*/ 532733 h 586967"/>
              <a:gd name="connsiteX37" fmla="*/ 516956 w 711200"/>
              <a:gd name="connsiteY37" fmla="*/ 530585 h 586967"/>
              <a:gd name="connsiteX38" fmla="*/ 479560 w 711200"/>
              <a:gd name="connsiteY38" fmla="*/ 190582 h 586967"/>
              <a:gd name="connsiteX39" fmla="*/ 486398 w 711200"/>
              <a:gd name="connsiteY39" fmla="*/ 192657 h 586967"/>
              <a:gd name="connsiteX40" fmla="*/ 486398 w 711200"/>
              <a:gd name="connsiteY40" fmla="*/ 521312 h 586967"/>
              <a:gd name="connsiteX41" fmla="*/ 479560 w 711200"/>
              <a:gd name="connsiteY41" fmla="*/ 519237 h 586967"/>
              <a:gd name="connsiteX42" fmla="*/ 449485 w 711200"/>
              <a:gd name="connsiteY42" fmla="*/ 180584 h 586967"/>
              <a:gd name="connsiteX43" fmla="*/ 464008 w 711200"/>
              <a:gd name="connsiteY43" fmla="*/ 185492 h 586967"/>
              <a:gd name="connsiteX44" fmla="*/ 464008 w 711200"/>
              <a:gd name="connsiteY44" fmla="*/ 457132 h 586967"/>
              <a:gd name="connsiteX45" fmla="*/ 464008 w 711200"/>
              <a:gd name="connsiteY45" fmla="*/ 514147 h 586967"/>
              <a:gd name="connsiteX46" fmla="*/ 449485 w 711200"/>
              <a:gd name="connsiteY46" fmla="*/ 509239 h 586967"/>
              <a:gd name="connsiteX47" fmla="*/ 449485 w 711200"/>
              <a:gd name="connsiteY47" fmla="*/ 247881 h 586967"/>
              <a:gd name="connsiteX48" fmla="*/ 427338 w 711200"/>
              <a:gd name="connsiteY48" fmla="*/ 173099 h 586967"/>
              <a:gd name="connsiteX49" fmla="*/ 441497 w 711200"/>
              <a:gd name="connsiteY49" fmla="*/ 177884 h 586967"/>
              <a:gd name="connsiteX50" fmla="*/ 441497 w 711200"/>
              <a:gd name="connsiteY50" fmla="*/ 506539 h 586967"/>
              <a:gd name="connsiteX51" fmla="*/ 427338 w 711200"/>
              <a:gd name="connsiteY51" fmla="*/ 501754 h 586967"/>
              <a:gd name="connsiteX52" fmla="*/ 404525 w 711200"/>
              <a:gd name="connsiteY52" fmla="*/ 165390 h 586967"/>
              <a:gd name="connsiteX53" fmla="*/ 419048 w 711200"/>
              <a:gd name="connsiteY53" fmla="*/ 170298 h 586967"/>
              <a:gd name="connsiteX54" fmla="*/ 419048 w 711200"/>
              <a:gd name="connsiteY54" fmla="*/ 498953 h 586967"/>
              <a:gd name="connsiteX55" fmla="*/ 404525 w 711200"/>
              <a:gd name="connsiteY55" fmla="*/ 494045 h 586967"/>
              <a:gd name="connsiteX56" fmla="*/ 374813 w 711200"/>
              <a:gd name="connsiteY56" fmla="*/ 155348 h 586967"/>
              <a:gd name="connsiteX57" fmla="*/ 388973 w 711200"/>
              <a:gd name="connsiteY57" fmla="*/ 160134 h 586967"/>
              <a:gd name="connsiteX58" fmla="*/ 388973 w 711200"/>
              <a:gd name="connsiteY58" fmla="*/ 488789 h 586967"/>
              <a:gd name="connsiteX59" fmla="*/ 374813 w 711200"/>
              <a:gd name="connsiteY59" fmla="*/ 484004 h 586967"/>
              <a:gd name="connsiteX60" fmla="*/ 359624 w 711200"/>
              <a:gd name="connsiteY60" fmla="*/ 150215 h 586967"/>
              <a:gd name="connsiteX61" fmla="*/ 366583 w 711200"/>
              <a:gd name="connsiteY61" fmla="*/ 152567 h 586967"/>
              <a:gd name="connsiteX62" fmla="*/ 366583 w 711200"/>
              <a:gd name="connsiteY62" fmla="*/ 481222 h 586967"/>
              <a:gd name="connsiteX63" fmla="*/ 359624 w 711200"/>
              <a:gd name="connsiteY63" fmla="*/ 478870 h 586967"/>
              <a:gd name="connsiteX64" fmla="*/ 344435 w 711200"/>
              <a:gd name="connsiteY64" fmla="*/ 145082 h 586967"/>
              <a:gd name="connsiteX65" fmla="*/ 351576 w 711200"/>
              <a:gd name="connsiteY65" fmla="*/ 147496 h 586967"/>
              <a:gd name="connsiteX66" fmla="*/ 351576 w 711200"/>
              <a:gd name="connsiteY66" fmla="*/ 476151 h 586967"/>
              <a:gd name="connsiteX67" fmla="*/ 344435 w 711200"/>
              <a:gd name="connsiteY67" fmla="*/ 473737 h 586967"/>
              <a:gd name="connsiteX68" fmla="*/ 329610 w 711200"/>
              <a:gd name="connsiteY68" fmla="*/ 139934 h 586967"/>
              <a:gd name="connsiteX69" fmla="*/ 332966 w 711200"/>
              <a:gd name="connsiteY69" fmla="*/ 141206 h 586967"/>
              <a:gd name="connsiteX70" fmla="*/ 336388 w 711200"/>
              <a:gd name="connsiteY70" fmla="*/ 142363 h 586967"/>
              <a:gd name="connsiteX71" fmla="*/ 336388 w 711200"/>
              <a:gd name="connsiteY71" fmla="*/ 471018 h 586967"/>
              <a:gd name="connsiteX72" fmla="*/ 332966 w 711200"/>
              <a:gd name="connsiteY72" fmla="*/ 469861 h 586967"/>
              <a:gd name="connsiteX73" fmla="*/ 329610 w 711200"/>
              <a:gd name="connsiteY73" fmla="*/ 468589 h 586967"/>
              <a:gd name="connsiteX74" fmla="*/ 299657 w 711200"/>
              <a:gd name="connsiteY74" fmla="*/ 128576 h 586967"/>
              <a:gd name="connsiteX75" fmla="*/ 321805 w 711200"/>
              <a:gd name="connsiteY75" fmla="*/ 136974 h 586967"/>
              <a:gd name="connsiteX76" fmla="*/ 321805 w 711200"/>
              <a:gd name="connsiteY76" fmla="*/ 398919 h 586967"/>
              <a:gd name="connsiteX77" fmla="*/ 321904 w 711200"/>
              <a:gd name="connsiteY77" fmla="*/ 465666 h 586967"/>
              <a:gd name="connsiteX78" fmla="*/ 299657 w 711200"/>
              <a:gd name="connsiteY78" fmla="*/ 457231 h 586967"/>
              <a:gd name="connsiteX79" fmla="*/ 277267 w 711200"/>
              <a:gd name="connsiteY79" fmla="*/ 120085 h 586967"/>
              <a:gd name="connsiteX80" fmla="*/ 283863 w 711200"/>
              <a:gd name="connsiteY80" fmla="*/ 122586 h 586967"/>
              <a:gd name="connsiteX81" fmla="*/ 283863 w 711200"/>
              <a:gd name="connsiteY81" fmla="*/ 451241 h 586967"/>
              <a:gd name="connsiteX82" fmla="*/ 277267 w 711200"/>
              <a:gd name="connsiteY82" fmla="*/ 448740 h 586967"/>
              <a:gd name="connsiteX83" fmla="*/ 239689 w 711200"/>
              <a:gd name="connsiteY83" fmla="*/ 105835 h 586967"/>
              <a:gd name="connsiteX84" fmla="*/ 269038 w 711200"/>
              <a:gd name="connsiteY84" fmla="*/ 116965 h 586967"/>
              <a:gd name="connsiteX85" fmla="*/ 269038 w 711200"/>
              <a:gd name="connsiteY85" fmla="*/ 445620 h 586967"/>
              <a:gd name="connsiteX86" fmla="*/ 239689 w 711200"/>
              <a:gd name="connsiteY86" fmla="*/ 434490 h 586967"/>
              <a:gd name="connsiteX87" fmla="*/ 217541 w 711200"/>
              <a:gd name="connsiteY87" fmla="*/ 97437 h 586967"/>
              <a:gd name="connsiteX88" fmla="*/ 231702 w 711200"/>
              <a:gd name="connsiteY88" fmla="*/ 102807 h 586967"/>
              <a:gd name="connsiteX89" fmla="*/ 231702 w 711200"/>
              <a:gd name="connsiteY89" fmla="*/ 431462 h 586967"/>
              <a:gd name="connsiteX90" fmla="*/ 217541 w 711200"/>
              <a:gd name="connsiteY90" fmla="*/ 426092 h 586967"/>
              <a:gd name="connsiteX91" fmla="*/ 195031 w 711200"/>
              <a:gd name="connsiteY91" fmla="*/ 88658 h 586967"/>
              <a:gd name="connsiteX92" fmla="*/ 199833 w 711200"/>
              <a:gd name="connsiteY92" fmla="*/ 90722 h 586967"/>
              <a:gd name="connsiteX93" fmla="*/ 201688 w 711200"/>
              <a:gd name="connsiteY93" fmla="*/ 91425 h 586967"/>
              <a:gd name="connsiteX94" fmla="*/ 201688 w 711200"/>
              <a:gd name="connsiteY94" fmla="*/ 420080 h 586967"/>
              <a:gd name="connsiteX95" fmla="*/ 199833 w 711200"/>
              <a:gd name="connsiteY95" fmla="*/ 419377 h 586967"/>
              <a:gd name="connsiteX96" fmla="*/ 195031 w 711200"/>
              <a:gd name="connsiteY96" fmla="*/ 417314 h 586967"/>
              <a:gd name="connsiteX97" fmla="*/ 164896 w 711200"/>
              <a:gd name="connsiteY97" fmla="*/ 75710 h 586967"/>
              <a:gd name="connsiteX98" fmla="*/ 179177 w 711200"/>
              <a:gd name="connsiteY98" fmla="*/ 81846 h 586967"/>
              <a:gd name="connsiteX99" fmla="*/ 179177 w 711200"/>
              <a:gd name="connsiteY99" fmla="*/ 410501 h 586967"/>
              <a:gd name="connsiteX100" fmla="*/ 164896 w 711200"/>
              <a:gd name="connsiteY100" fmla="*/ 404365 h 586967"/>
              <a:gd name="connsiteX101" fmla="*/ 134519 w 711200"/>
              <a:gd name="connsiteY101" fmla="*/ 62657 h 586967"/>
              <a:gd name="connsiteX102" fmla="*/ 149216 w 711200"/>
              <a:gd name="connsiteY102" fmla="*/ 68972 h 586967"/>
              <a:gd name="connsiteX103" fmla="*/ 149163 w 711200"/>
              <a:gd name="connsiteY103" fmla="*/ 345729 h 586967"/>
              <a:gd name="connsiteX104" fmla="*/ 149304 w 711200"/>
              <a:gd name="connsiteY104" fmla="*/ 397665 h 586967"/>
              <a:gd name="connsiteX105" fmla="*/ 134519 w 711200"/>
              <a:gd name="connsiteY105" fmla="*/ 391312 h 586967"/>
              <a:gd name="connsiteX106" fmla="*/ 104868 w 711200"/>
              <a:gd name="connsiteY106" fmla="*/ 49916 h 586967"/>
              <a:gd name="connsiteX107" fmla="*/ 126840 w 711200"/>
              <a:gd name="connsiteY107" fmla="*/ 59357 h 586967"/>
              <a:gd name="connsiteX108" fmla="*/ 126892 w 711200"/>
              <a:gd name="connsiteY108" fmla="*/ 388035 h 586967"/>
              <a:gd name="connsiteX109" fmla="*/ 104868 w 711200"/>
              <a:gd name="connsiteY109" fmla="*/ 378571 h 586967"/>
              <a:gd name="connsiteX110" fmla="*/ 82357 w 711200"/>
              <a:gd name="connsiteY110" fmla="*/ 40243 h 586967"/>
              <a:gd name="connsiteX111" fmla="*/ 89256 w 711200"/>
              <a:gd name="connsiteY111" fmla="*/ 43208 h 586967"/>
              <a:gd name="connsiteX112" fmla="*/ 89256 w 711200"/>
              <a:gd name="connsiteY112" fmla="*/ 371863 h 586967"/>
              <a:gd name="connsiteX113" fmla="*/ 82357 w 711200"/>
              <a:gd name="connsiteY113" fmla="*/ 368898 h 586967"/>
              <a:gd name="connsiteX114" fmla="*/ 59847 w 711200"/>
              <a:gd name="connsiteY114" fmla="*/ 29518 h 586967"/>
              <a:gd name="connsiteX115" fmla="*/ 74309 w 711200"/>
              <a:gd name="connsiteY115" fmla="*/ 36651 h 586967"/>
              <a:gd name="connsiteX116" fmla="*/ 74309 w 711200"/>
              <a:gd name="connsiteY116" fmla="*/ 365306 h 586967"/>
              <a:gd name="connsiteX117" fmla="*/ 59847 w 711200"/>
              <a:gd name="connsiteY117" fmla="*/ 358173 h 586967"/>
              <a:gd name="connsiteX118" fmla="*/ 44960 w 711200"/>
              <a:gd name="connsiteY118" fmla="*/ 22175 h 586967"/>
              <a:gd name="connsiteX119" fmla="*/ 51496 w 711200"/>
              <a:gd name="connsiteY119" fmla="*/ 25399 h 586967"/>
              <a:gd name="connsiteX120" fmla="*/ 51496 w 711200"/>
              <a:gd name="connsiteY120" fmla="*/ 354054 h 586967"/>
              <a:gd name="connsiteX121" fmla="*/ 44960 w 711200"/>
              <a:gd name="connsiteY121" fmla="*/ 350830 h 586967"/>
              <a:gd name="connsiteX122" fmla="*/ 14886 w 711200"/>
              <a:gd name="connsiteY122" fmla="*/ 7342 h 586967"/>
              <a:gd name="connsiteX123" fmla="*/ 21724 w 711200"/>
              <a:gd name="connsiteY123" fmla="*/ 10714 h 586967"/>
              <a:gd name="connsiteX124" fmla="*/ 21724 w 711200"/>
              <a:gd name="connsiteY124" fmla="*/ 339370 h 586967"/>
              <a:gd name="connsiteX125" fmla="*/ 14886 w 711200"/>
              <a:gd name="connsiteY125" fmla="*/ 335997 h 586967"/>
              <a:gd name="connsiteX126" fmla="*/ 0 w 711200"/>
              <a:gd name="connsiteY126" fmla="*/ 0 h 586967"/>
              <a:gd name="connsiteX127" fmla="*/ 6596 w 711200"/>
              <a:gd name="connsiteY127" fmla="*/ 3253 h 586967"/>
              <a:gd name="connsiteX128" fmla="*/ 6596 w 711200"/>
              <a:gd name="connsiteY128" fmla="*/ 331908 h 586967"/>
              <a:gd name="connsiteX129" fmla="*/ 0 w 711200"/>
              <a:gd name="connsiteY129" fmla="*/ 328655 h 58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11200" h="586967">
                <a:moveTo>
                  <a:pt x="704302" y="256421"/>
                </a:moveTo>
                <a:lnTo>
                  <a:pt x="711200" y="258312"/>
                </a:lnTo>
                <a:lnTo>
                  <a:pt x="711200" y="586967"/>
                </a:lnTo>
                <a:lnTo>
                  <a:pt x="704302" y="585076"/>
                </a:lnTo>
                <a:close/>
                <a:moveTo>
                  <a:pt x="689355" y="252326"/>
                </a:moveTo>
                <a:lnTo>
                  <a:pt x="696315" y="254233"/>
                </a:lnTo>
                <a:lnTo>
                  <a:pt x="696315" y="582888"/>
                </a:lnTo>
                <a:lnTo>
                  <a:pt x="689355" y="580981"/>
                </a:lnTo>
                <a:close/>
                <a:moveTo>
                  <a:pt x="666603" y="246091"/>
                </a:moveTo>
                <a:lnTo>
                  <a:pt x="673805" y="248065"/>
                </a:lnTo>
                <a:lnTo>
                  <a:pt x="673805" y="576720"/>
                </a:lnTo>
                <a:lnTo>
                  <a:pt x="666603" y="574746"/>
                </a:lnTo>
                <a:close/>
                <a:moveTo>
                  <a:pt x="636831" y="237933"/>
                </a:moveTo>
                <a:lnTo>
                  <a:pt x="643850" y="239856"/>
                </a:lnTo>
                <a:lnTo>
                  <a:pt x="643850" y="568511"/>
                </a:lnTo>
                <a:lnTo>
                  <a:pt x="636831" y="566588"/>
                </a:lnTo>
                <a:close/>
                <a:moveTo>
                  <a:pt x="607059" y="229272"/>
                </a:moveTo>
                <a:lnTo>
                  <a:pt x="624154" y="234459"/>
                </a:lnTo>
                <a:lnTo>
                  <a:pt x="628783" y="235728"/>
                </a:lnTo>
                <a:lnTo>
                  <a:pt x="628783" y="564383"/>
                </a:lnTo>
                <a:lnTo>
                  <a:pt x="624154" y="563114"/>
                </a:lnTo>
                <a:lnTo>
                  <a:pt x="607059" y="557927"/>
                </a:lnTo>
                <a:close/>
                <a:moveTo>
                  <a:pt x="584730" y="222496"/>
                </a:moveTo>
                <a:lnTo>
                  <a:pt x="591447" y="224534"/>
                </a:lnTo>
                <a:lnTo>
                  <a:pt x="591447" y="553189"/>
                </a:lnTo>
                <a:lnTo>
                  <a:pt x="584730" y="551151"/>
                </a:lnTo>
                <a:close/>
                <a:moveTo>
                  <a:pt x="546910" y="211019"/>
                </a:moveTo>
                <a:lnTo>
                  <a:pt x="568939" y="217704"/>
                </a:lnTo>
                <a:lnTo>
                  <a:pt x="568992" y="546375"/>
                </a:lnTo>
                <a:lnTo>
                  <a:pt x="546910" y="539675"/>
                </a:lnTo>
                <a:close/>
                <a:moveTo>
                  <a:pt x="532085" y="206521"/>
                </a:moveTo>
                <a:lnTo>
                  <a:pt x="538922" y="208596"/>
                </a:lnTo>
                <a:lnTo>
                  <a:pt x="538922" y="537251"/>
                </a:lnTo>
                <a:lnTo>
                  <a:pt x="532085" y="535176"/>
                </a:lnTo>
                <a:close/>
                <a:moveTo>
                  <a:pt x="516956" y="201930"/>
                </a:moveTo>
                <a:lnTo>
                  <a:pt x="524036" y="204078"/>
                </a:lnTo>
                <a:lnTo>
                  <a:pt x="524036" y="532733"/>
                </a:lnTo>
                <a:lnTo>
                  <a:pt x="516956" y="530585"/>
                </a:lnTo>
                <a:close/>
                <a:moveTo>
                  <a:pt x="479560" y="190582"/>
                </a:moveTo>
                <a:lnTo>
                  <a:pt x="486398" y="192657"/>
                </a:lnTo>
                <a:lnTo>
                  <a:pt x="486398" y="521312"/>
                </a:lnTo>
                <a:lnTo>
                  <a:pt x="479560" y="519237"/>
                </a:lnTo>
                <a:close/>
                <a:moveTo>
                  <a:pt x="449485" y="180584"/>
                </a:moveTo>
                <a:lnTo>
                  <a:pt x="464008" y="185492"/>
                </a:lnTo>
                <a:lnTo>
                  <a:pt x="464008" y="457132"/>
                </a:lnTo>
                <a:lnTo>
                  <a:pt x="464008" y="514147"/>
                </a:lnTo>
                <a:lnTo>
                  <a:pt x="449485" y="509239"/>
                </a:lnTo>
                <a:lnTo>
                  <a:pt x="449485" y="247881"/>
                </a:lnTo>
                <a:close/>
                <a:moveTo>
                  <a:pt x="427338" y="173099"/>
                </a:moveTo>
                <a:lnTo>
                  <a:pt x="441497" y="177884"/>
                </a:lnTo>
                <a:lnTo>
                  <a:pt x="441497" y="506539"/>
                </a:lnTo>
                <a:lnTo>
                  <a:pt x="427338" y="501754"/>
                </a:lnTo>
                <a:close/>
                <a:moveTo>
                  <a:pt x="404525" y="165390"/>
                </a:moveTo>
                <a:lnTo>
                  <a:pt x="419048" y="170298"/>
                </a:lnTo>
                <a:lnTo>
                  <a:pt x="419048" y="498953"/>
                </a:lnTo>
                <a:lnTo>
                  <a:pt x="404525" y="494045"/>
                </a:lnTo>
                <a:close/>
                <a:moveTo>
                  <a:pt x="374813" y="155348"/>
                </a:moveTo>
                <a:lnTo>
                  <a:pt x="388973" y="160134"/>
                </a:lnTo>
                <a:lnTo>
                  <a:pt x="388973" y="488789"/>
                </a:lnTo>
                <a:lnTo>
                  <a:pt x="374813" y="484004"/>
                </a:lnTo>
                <a:close/>
                <a:moveTo>
                  <a:pt x="359624" y="150215"/>
                </a:moveTo>
                <a:lnTo>
                  <a:pt x="366583" y="152567"/>
                </a:lnTo>
                <a:lnTo>
                  <a:pt x="366583" y="481222"/>
                </a:lnTo>
                <a:lnTo>
                  <a:pt x="359624" y="478870"/>
                </a:lnTo>
                <a:close/>
                <a:moveTo>
                  <a:pt x="344435" y="145082"/>
                </a:moveTo>
                <a:lnTo>
                  <a:pt x="351576" y="147496"/>
                </a:lnTo>
                <a:lnTo>
                  <a:pt x="351576" y="476151"/>
                </a:lnTo>
                <a:lnTo>
                  <a:pt x="344435" y="473737"/>
                </a:lnTo>
                <a:close/>
                <a:moveTo>
                  <a:pt x="329610" y="139934"/>
                </a:moveTo>
                <a:lnTo>
                  <a:pt x="332966" y="141206"/>
                </a:lnTo>
                <a:lnTo>
                  <a:pt x="336388" y="142363"/>
                </a:lnTo>
                <a:lnTo>
                  <a:pt x="336388" y="471018"/>
                </a:lnTo>
                <a:lnTo>
                  <a:pt x="332966" y="469861"/>
                </a:lnTo>
                <a:lnTo>
                  <a:pt x="329610" y="468589"/>
                </a:lnTo>
                <a:close/>
                <a:moveTo>
                  <a:pt x="299657" y="128576"/>
                </a:moveTo>
                <a:lnTo>
                  <a:pt x="321805" y="136974"/>
                </a:lnTo>
                <a:lnTo>
                  <a:pt x="321805" y="398919"/>
                </a:lnTo>
                <a:lnTo>
                  <a:pt x="321904" y="465666"/>
                </a:lnTo>
                <a:lnTo>
                  <a:pt x="299657" y="457231"/>
                </a:lnTo>
                <a:close/>
                <a:moveTo>
                  <a:pt x="277267" y="120085"/>
                </a:moveTo>
                <a:lnTo>
                  <a:pt x="283863" y="122586"/>
                </a:lnTo>
                <a:lnTo>
                  <a:pt x="283863" y="451241"/>
                </a:lnTo>
                <a:lnTo>
                  <a:pt x="277267" y="448740"/>
                </a:lnTo>
                <a:close/>
                <a:moveTo>
                  <a:pt x="239689" y="105835"/>
                </a:moveTo>
                <a:lnTo>
                  <a:pt x="269038" y="116965"/>
                </a:lnTo>
                <a:lnTo>
                  <a:pt x="269038" y="445620"/>
                </a:lnTo>
                <a:lnTo>
                  <a:pt x="239689" y="434490"/>
                </a:lnTo>
                <a:close/>
                <a:moveTo>
                  <a:pt x="217541" y="97437"/>
                </a:moveTo>
                <a:lnTo>
                  <a:pt x="231702" y="102807"/>
                </a:lnTo>
                <a:lnTo>
                  <a:pt x="231702" y="431462"/>
                </a:lnTo>
                <a:lnTo>
                  <a:pt x="217541" y="426092"/>
                </a:lnTo>
                <a:close/>
                <a:moveTo>
                  <a:pt x="195031" y="88658"/>
                </a:moveTo>
                <a:lnTo>
                  <a:pt x="199833" y="90722"/>
                </a:lnTo>
                <a:lnTo>
                  <a:pt x="201688" y="91425"/>
                </a:lnTo>
                <a:lnTo>
                  <a:pt x="201688" y="420080"/>
                </a:lnTo>
                <a:lnTo>
                  <a:pt x="199833" y="419377"/>
                </a:lnTo>
                <a:lnTo>
                  <a:pt x="195031" y="417314"/>
                </a:lnTo>
                <a:close/>
                <a:moveTo>
                  <a:pt x="164896" y="75710"/>
                </a:moveTo>
                <a:lnTo>
                  <a:pt x="179177" y="81846"/>
                </a:lnTo>
                <a:lnTo>
                  <a:pt x="179177" y="410501"/>
                </a:lnTo>
                <a:lnTo>
                  <a:pt x="164896" y="404365"/>
                </a:lnTo>
                <a:close/>
                <a:moveTo>
                  <a:pt x="134519" y="62657"/>
                </a:moveTo>
                <a:lnTo>
                  <a:pt x="149216" y="68972"/>
                </a:lnTo>
                <a:lnTo>
                  <a:pt x="149163" y="345729"/>
                </a:lnTo>
                <a:lnTo>
                  <a:pt x="149304" y="397665"/>
                </a:lnTo>
                <a:lnTo>
                  <a:pt x="134519" y="391312"/>
                </a:lnTo>
                <a:close/>
                <a:moveTo>
                  <a:pt x="104868" y="49916"/>
                </a:moveTo>
                <a:lnTo>
                  <a:pt x="126840" y="59357"/>
                </a:lnTo>
                <a:lnTo>
                  <a:pt x="126892" y="388035"/>
                </a:lnTo>
                <a:lnTo>
                  <a:pt x="104868" y="378571"/>
                </a:lnTo>
                <a:close/>
                <a:moveTo>
                  <a:pt x="82357" y="40243"/>
                </a:moveTo>
                <a:lnTo>
                  <a:pt x="89256" y="43208"/>
                </a:lnTo>
                <a:lnTo>
                  <a:pt x="89256" y="371863"/>
                </a:lnTo>
                <a:lnTo>
                  <a:pt x="82357" y="368898"/>
                </a:lnTo>
                <a:close/>
                <a:moveTo>
                  <a:pt x="59847" y="29518"/>
                </a:moveTo>
                <a:lnTo>
                  <a:pt x="74309" y="36651"/>
                </a:lnTo>
                <a:lnTo>
                  <a:pt x="74309" y="365306"/>
                </a:lnTo>
                <a:lnTo>
                  <a:pt x="59847" y="358173"/>
                </a:lnTo>
                <a:close/>
                <a:moveTo>
                  <a:pt x="44960" y="22175"/>
                </a:moveTo>
                <a:lnTo>
                  <a:pt x="51496" y="25399"/>
                </a:lnTo>
                <a:lnTo>
                  <a:pt x="51496" y="354054"/>
                </a:lnTo>
                <a:lnTo>
                  <a:pt x="44960" y="350830"/>
                </a:lnTo>
                <a:close/>
                <a:moveTo>
                  <a:pt x="14886" y="7342"/>
                </a:moveTo>
                <a:lnTo>
                  <a:pt x="21724" y="10714"/>
                </a:lnTo>
                <a:lnTo>
                  <a:pt x="21724" y="339370"/>
                </a:lnTo>
                <a:lnTo>
                  <a:pt x="14886" y="335997"/>
                </a:lnTo>
                <a:close/>
                <a:moveTo>
                  <a:pt x="0" y="0"/>
                </a:moveTo>
                <a:lnTo>
                  <a:pt x="6596" y="3253"/>
                </a:lnTo>
                <a:lnTo>
                  <a:pt x="6596" y="331908"/>
                </a:lnTo>
                <a:lnTo>
                  <a:pt x="0" y="328655"/>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5" name="任意多边形: 形状 34"/>
          <p:cNvSpPr/>
          <p:nvPr>
            <p:custDataLst>
              <p:tags r:id="rId29"/>
            </p:custDataLst>
          </p:nvPr>
        </p:nvSpPr>
        <p:spPr>
          <a:xfrm>
            <a:off x="8891183" y="2508746"/>
            <a:ext cx="2190092" cy="838203"/>
          </a:xfrm>
          <a:custGeom>
            <a:avLst/>
            <a:gdLst>
              <a:gd name="connsiteX0" fmla="*/ 149251 w 2333503"/>
              <a:gd name="connsiteY0" fmla="*/ 0 h 2153232"/>
              <a:gd name="connsiteX1" fmla="*/ 0 w 2333503"/>
              <a:gd name="connsiteY1" fmla="*/ 980575 h 2153232"/>
              <a:gd name="connsiteX2" fmla="*/ 1172657 w 2333503"/>
              <a:gd name="connsiteY2" fmla="*/ 2153233 h 2153232"/>
              <a:gd name="connsiteX3" fmla="*/ 2333504 w 2333503"/>
              <a:gd name="connsiteY3" fmla="*/ 569447 h 2153232"/>
              <a:gd name="connsiteX4" fmla="*/ 1515244 w 2333503"/>
              <a:gd name="connsiteY4" fmla="*/ 83991 h 2153232"/>
              <a:gd name="connsiteX5" fmla="*/ 149251 w 2333503"/>
              <a:gd name="connsiteY5" fmla="*/ 0 h 2153232"/>
              <a:gd name="connsiteX0-1" fmla="*/ 149251 w 2333504"/>
              <a:gd name="connsiteY0-2" fmla="*/ 0 h 980575"/>
              <a:gd name="connsiteX1-3" fmla="*/ 0 w 2333504"/>
              <a:gd name="connsiteY1-4" fmla="*/ 980575 h 980575"/>
              <a:gd name="connsiteX2-5" fmla="*/ 1995088 w 2333504"/>
              <a:gd name="connsiteY2-6" fmla="*/ 768389 h 980575"/>
              <a:gd name="connsiteX3-7" fmla="*/ 2333504 w 2333504"/>
              <a:gd name="connsiteY3-8" fmla="*/ 569447 h 980575"/>
              <a:gd name="connsiteX4-9" fmla="*/ 1515244 w 2333504"/>
              <a:gd name="connsiteY4-10" fmla="*/ 83991 h 980575"/>
              <a:gd name="connsiteX5-11" fmla="*/ 149251 w 2333504"/>
              <a:gd name="connsiteY5-12" fmla="*/ 0 h 980575"/>
              <a:gd name="connsiteX0-13" fmla="*/ 107608 w 2291861"/>
              <a:gd name="connsiteY0-14" fmla="*/ 0 h 768389"/>
              <a:gd name="connsiteX1-15" fmla="*/ 0 w 2291861"/>
              <a:gd name="connsiteY1-16" fmla="*/ 669487 h 768389"/>
              <a:gd name="connsiteX2-17" fmla="*/ 1953445 w 2291861"/>
              <a:gd name="connsiteY2-18" fmla="*/ 768389 h 768389"/>
              <a:gd name="connsiteX3-19" fmla="*/ 2291861 w 2291861"/>
              <a:gd name="connsiteY3-20" fmla="*/ 569447 h 768389"/>
              <a:gd name="connsiteX4-21" fmla="*/ 1473601 w 2291861"/>
              <a:gd name="connsiteY4-22" fmla="*/ 83991 h 768389"/>
              <a:gd name="connsiteX5-23" fmla="*/ 107608 w 2291861"/>
              <a:gd name="connsiteY5-24" fmla="*/ 0 h 768389"/>
              <a:gd name="connsiteX0-25" fmla="*/ 107608 w 2291861"/>
              <a:gd name="connsiteY0-26" fmla="*/ 0 h 819613"/>
              <a:gd name="connsiteX1-27" fmla="*/ 0 w 2291861"/>
              <a:gd name="connsiteY1-28" fmla="*/ 669487 h 819613"/>
              <a:gd name="connsiteX2-29" fmla="*/ 1953445 w 2291861"/>
              <a:gd name="connsiteY2-30" fmla="*/ 768389 h 819613"/>
              <a:gd name="connsiteX3-31" fmla="*/ 2291861 w 2291861"/>
              <a:gd name="connsiteY3-32" fmla="*/ 569447 h 819613"/>
              <a:gd name="connsiteX4-33" fmla="*/ 1473601 w 2291861"/>
              <a:gd name="connsiteY4-34" fmla="*/ 83991 h 819613"/>
              <a:gd name="connsiteX5-35" fmla="*/ 107608 w 2291861"/>
              <a:gd name="connsiteY5-36" fmla="*/ 0 h 819613"/>
              <a:gd name="connsiteX0-37" fmla="*/ 107608 w 2291861"/>
              <a:gd name="connsiteY0-38" fmla="*/ 0 h 845520"/>
              <a:gd name="connsiteX1-39" fmla="*/ 0 w 2291861"/>
              <a:gd name="connsiteY1-40" fmla="*/ 669487 h 845520"/>
              <a:gd name="connsiteX2-41" fmla="*/ 1953445 w 2291861"/>
              <a:gd name="connsiteY2-42" fmla="*/ 768389 h 845520"/>
              <a:gd name="connsiteX3-43" fmla="*/ 2291861 w 2291861"/>
              <a:gd name="connsiteY3-44" fmla="*/ 569447 h 845520"/>
              <a:gd name="connsiteX4-45" fmla="*/ 1473601 w 2291861"/>
              <a:gd name="connsiteY4-46" fmla="*/ 83991 h 845520"/>
              <a:gd name="connsiteX5-47" fmla="*/ 107608 w 2291861"/>
              <a:gd name="connsiteY5-48" fmla="*/ 0 h 845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91861" h="845520">
                <a:moveTo>
                  <a:pt x="107608" y="0"/>
                </a:moveTo>
                <a:lnTo>
                  <a:pt x="0" y="669487"/>
                </a:lnTo>
                <a:cubicBezTo>
                  <a:pt x="1900411" y="958349"/>
                  <a:pt x="1489687" y="815703"/>
                  <a:pt x="1953445" y="768389"/>
                </a:cubicBezTo>
                <a:lnTo>
                  <a:pt x="2291861" y="569447"/>
                </a:lnTo>
                <a:lnTo>
                  <a:pt x="1473601" y="83991"/>
                </a:lnTo>
                <a:lnTo>
                  <a:pt x="107608" y="0"/>
                </a:lnTo>
                <a:close/>
              </a:path>
            </a:pathLst>
          </a:custGeom>
          <a:gradFill flip="none" rotWithShape="1">
            <a:gsLst>
              <a:gs pos="48000">
                <a:schemeClr val="accent2">
                  <a:lumMod val="40000"/>
                  <a:lumOff val="60000"/>
                </a:schemeClr>
              </a:gs>
              <a:gs pos="0">
                <a:schemeClr val="accent2">
                  <a:lumMod val="40000"/>
                  <a:lumOff val="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形状 35"/>
          <p:cNvSpPr/>
          <p:nvPr>
            <p:custDataLst>
              <p:tags r:id="rId30"/>
            </p:custDataLst>
          </p:nvPr>
        </p:nvSpPr>
        <p:spPr>
          <a:xfrm>
            <a:off x="8037901" y="2904802"/>
            <a:ext cx="3091236" cy="3677591"/>
          </a:xfrm>
          <a:custGeom>
            <a:avLst/>
            <a:gdLst>
              <a:gd name="connsiteX0" fmla="*/ 3225434 w 3234880"/>
              <a:gd name="connsiteY0" fmla="*/ 3709697 h 3709697"/>
              <a:gd name="connsiteX1" fmla="*/ 0 w 3234880"/>
              <a:gd name="connsiteY1" fmla="*/ 3709697 h 3709697"/>
              <a:gd name="connsiteX2" fmla="*/ 0 w 3234880"/>
              <a:gd name="connsiteY2" fmla="*/ 0 h 3709697"/>
              <a:gd name="connsiteX3" fmla="*/ 1765727 w 3234880"/>
              <a:gd name="connsiteY3" fmla="*/ 428427 h 3709697"/>
              <a:gd name="connsiteX4" fmla="*/ 3220543 w 3234880"/>
              <a:gd name="connsiteY4" fmla="*/ 173411 h 3709697"/>
              <a:gd name="connsiteX5" fmla="*/ 3234860 w 3234880"/>
              <a:gd name="connsiteY5" fmla="*/ 168758 h 3709697"/>
              <a:gd name="connsiteX6" fmla="*/ 3225434 w 3234880"/>
              <a:gd name="connsiteY6" fmla="*/ 3709697 h 37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880" h="3709697">
                <a:moveTo>
                  <a:pt x="3225434" y="3709697"/>
                </a:moveTo>
                <a:lnTo>
                  <a:pt x="0" y="3709697"/>
                </a:lnTo>
                <a:lnTo>
                  <a:pt x="0" y="0"/>
                </a:lnTo>
                <a:cubicBezTo>
                  <a:pt x="0" y="0"/>
                  <a:pt x="642820" y="285260"/>
                  <a:pt x="1765727" y="428427"/>
                </a:cubicBezTo>
                <a:cubicBezTo>
                  <a:pt x="2140467" y="476209"/>
                  <a:pt x="3248997" y="495358"/>
                  <a:pt x="3220543" y="173411"/>
                </a:cubicBezTo>
                <a:cubicBezTo>
                  <a:pt x="3219529" y="161958"/>
                  <a:pt x="3232891" y="167386"/>
                  <a:pt x="3234860" y="168758"/>
                </a:cubicBezTo>
                <a:cubicBezTo>
                  <a:pt x="3235396" y="200613"/>
                  <a:pt x="3225434" y="3709697"/>
                  <a:pt x="3225434" y="3709697"/>
                </a:cubicBezTo>
                <a:close/>
              </a:path>
            </a:pathLst>
          </a:custGeom>
          <a:gradFill flip="none" rotWithShape="1">
            <a:gsLst>
              <a:gs pos="100000">
                <a:schemeClr val="accent2">
                  <a:lumMod val="40000"/>
                  <a:lumOff val="60000"/>
                  <a:alpha val="0"/>
                </a:schemeClr>
              </a:gs>
              <a:gs pos="4000">
                <a:schemeClr val="accent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7" name="任意多边形: 形状 36"/>
          <p:cNvSpPr/>
          <p:nvPr>
            <p:custDataLst>
              <p:tags r:id="rId31"/>
            </p:custDataLst>
          </p:nvPr>
        </p:nvSpPr>
        <p:spPr>
          <a:xfrm>
            <a:off x="8041702" y="2492661"/>
            <a:ext cx="3091281" cy="885033"/>
          </a:xfrm>
          <a:custGeom>
            <a:avLst/>
            <a:gdLst>
              <a:gd name="connsiteX0" fmla="*/ 0 w 3234927"/>
              <a:gd name="connsiteY0" fmla="*/ 413395 h 892760"/>
              <a:gd name="connsiteX1" fmla="*/ 262711 w 3234927"/>
              <a:gd name="connsiteY1" fmla="*/ 346464 h 892760"/>
              <a:gd name="connsiteX2" fmla="*/ 1670282 w 3234927"/>
              <a:gd name="connsiteY2" fmla="*/ 723710 h 892760"/>
              <a:gd name="connsiteX3" fmla="*/ 2950375 w 3234927"/>
              <a:gd name="connsiteY3" fmla="*/ 602972 h 892760"/>
              <a:gd name="connsiteX4" fmla="*/ 2203639 w 3234927"/>
              <a:gd name="connsiteY4" fmla="*/ 193097 h 892760"/>
              <a:gd name="connsiteX5" fmla="*/ 996562 w 3234927"/>
              <a:gd name="connsiteY5" fmla="*/ 16226 h 892760"/>
              <a:gd name="connsiteX6" fmla="*/ 2102587 w 3234927"/>
              <a:gd name="connsiteY6" fmla="*/ 16226 h 892760"/>
              <a:gd name="connsiteX7" fmla="*/ 3234919 w 3234927"/>
              <a:gd name="connsiteY7" fmla="*/ 602912 h 892760"/>
              <a:gd name="connsiteX8" fmla="*/ 1403634 w 3234927"/>
              <a:gd name="connsiteY8" fmla="*/ 827506 h 892760"/>
              <a:gd name="connsiteX9" fmla="*/ 60 w 3234927"/>
              <a:gd name="connsiteY9" fmla="*/ 413335 h 89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4927" h="892760">
                <a:moveTo>
                  <a:pt x="0" y="413395"/>
                </a:moveTo>
                <a:cubicBezTo>
                  <a:pt x="0" y="413395"/>
                  <a:pt x="53986" y="369729"/>
                  <a:pt x="262711" y="346464"/>
                </a:cubicBezTo>
                <a:cubicBezTo>
                  <a:pt x="414409" y="388520"/>
                  <a:pt x="1074469" y="644073"/>
                  <a:pt x="1670282" y="723710"/>
                </a:cubicBezTo>
                <a:cubicBezTo>
                  <a:pt x="2419822" y="844447"/>
                  <a:pt x="2918102" y="694241"/>
                  <a:pt x="2950375" y="602972"/>
                </a:cubicBezTo>
                <a:cubicBezTo>
                  <a:pt x="2979605" y="520472"/>
                  <a:pt x="2902652" y="343303"/>
                  <a:pt x="2203639" y="193097"/>
                </a:cubicBezTo>
                <a:cubicBezTo>
                  <a:pt x="1477961" y="80830"/>
                  <a:pt x="996562" y="16226"/>
                  <a:pt x="996562" y="16226"/>
                </a:cubicBezTo>
                <a:cubicBezTo>
                  <a:pt x="996562" y="16226"/>
                  <a:pt x="1760119" y="-20282"/>
                  <a:pt x="2102587" y="16226"/>
                </a:cubicBezTo>
                <a:cubicBezTo>
                  <a:pt x="2360467" y="60607"/>
                  <a:pt x="3207240" y="246426"/>
                  <a:pt x="3234919" y="602912"/>
                </a:cubicBezTo>
                <a:cubicBezTo>
                  <a:pt x="3238737" y="946812"/>
                  <a:pt x="1969263" y="931361"/>
                  <a:pt x="1403634" y="827506"/>
                </a:cubicBezTo>
                <a:cubicBezTo>
                  <a:pt x="838005" y="723650"/>
                  <a:pt x="84230" y="482235"/>
                  <a:pt x="60" y="413335"/>
                </a:cubicBezTo>
                <a:close/>
              </a:path>
            </a:pathLst>
          </a:custGeom>
          <a:gradFill flip="none" rotWithShape="1">
            <a:gsLst>
              <a:gs pos="55000">
                <a:schemeClr val="accent2">
                  <a:lumMod val="20000"/>
                  <a:lumOff val="80000"/>
                </a:schemeClr>
              </a:gs>
              <a:gs pos="100000">
                <a:srgbClr val="FFFFFF"/>
              </a:gs>
              <a:gs pos="0">
                <a:srgbClr val="FFFFFF"/>
              </a:gs>
            </a:gsLst>
            <a:lin ang="0" scaled="1"/>
            <a:tileRect/>
          </a:gradFill>
          <a:ln w="5960" cap="flat">
            <a:gradFill flip="none" rotWithShape="1">
              <a:gsLst>
                <a:gs pos="57000">
                  <a:schemeClr val="accent1">
                    <a:lumMod val="20000"/>
                    <a:lumOff val="80000"/>
                    <a:alpha val="0"/>
                  </a:schemeClr>
                </a:gs>
                <a:gs pos="99000">
                  <a:schemeClr val="accent1">
                    <a:lumMod val="20000"/>
                    <a:lumOff val="80000"/>
                    <a:alpha val="5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8" name="图形 88"/>
          <p:cNvSpPr/>
          <p:nvPr>
            <p:custDataLst>
              <p:tags r:id="rId32"/>
            </p:custDataLst>
          </p:nvPr>
        </p:nvSpPr>
        <p:spPr>
          <a:xfrm>
            <a:off x="9505446" y="2492440"/>
            <a:ext cx="1230351" cy="291620"/>
          </a:xfrm>
          <a:custGeom>
            <a:avLst/>
            <a:gdLst>
              <a:gd name="connsiteX0" fmla="*/ 0 w 1169415"/>
              <a:gd name="connsiteY0" fmla="*/ 849 h 274934"/>
              <a:gd name="connsiteX1" fmla="*/ 622222 w 1169415"/>
              <a:gd name="connsiteY1" fmla="*/ 93159 h 274934"/>
              <a:gd name="connsiteX2" fmla="*/ 1169416 w 1169415"/>
              <a:gd name="connsiteY2" fmla="*/ 274934 h 274934"/>
              <a:gd name="connsiteX3" fmla="*/ 625110 w 1169415"/>
              <a:gd name="connsiteY3" fmla="*/ 82119 h 274934"/>
              <a:gd name="connsiteX4" fmla="*/ 106619 w 1169415"/>
              <a:gd name="connsiteY4" fmla="*/ 0 h 274934"/>
              <a:gd name="connsiteX5" fmla="*/ 0 w 1169415"/>
              <a:gd name="connsiteY5" fmla="*/ 849 h 274934"/>
              <a:gd name="connsiteX0-1" fmla="*/ 0 w 1169416"/>
              <a:gd name="connsiteY0-2" fmla="*/ 3092 h 277177"/>
              <a:gd name="connsiteX1-3" fmla="*/ 622222 w 1169416"/>
              <a:gd name="connsiteY1-4" fmla="*/ 95402 h 277177"/>
              <a:gd name="connsiteX2-5" fmla="*/ 1169416 w 1169416"/>
              <a:gd name="connsiteY2-6" fmla="*/ 277177 h 277177"/>
              <a:gd name="connsiteX3-7" fmla="*/ 625110 w 1169416"/>
              <a:gd name="connsiteY3-8" fmla="*/ 84362 h 277177"/>
              <a:gd name="connsiteX4-9" fmla="*/ 150372 w 1169416"/>
              <a:gd name="connsiteY4-10" fmla="*/ 0 h 277177"/>
              <a:gd name="connsiteX5-11" fmla="*/ 0 w 1169416"/>
              <a:gd name="connsiteY5-12" fmla="*/ 3092 h 277177"/>
              <a:gd name="connsiteX0-13" fmla="*/ 0 w 1169416"/>
              <a:gd name="connsiteY0-14" fmla="*/ 3092 h 277177"/>
              <a:gd name="connsiteX1-15" fmla="*/ 622222 w 1169416"/>
              <a:gd name="connsiteY1-16" fmla="*/ 95402 h 277177"/>
              <a:gd name="connsiteX2-17" fmla="*/ 1169416 w 1169416"/>
              <a:gd name="connsiteY2-18" fmla="*/ 277177 h 277177"/>
              <a:gd name="connsiteX3-19" fmla="*/ 639694 w 1169416"/>
              <a:gd name="connsiteY3-20" fmla="*/ 84362 h 277177"/>
              <a:gd name="connsiteX4-21" fmla="*/ 150372 w 1169416"/>
              <a:gd name="connsiteY4-22" fmla="*/ 0 h 277177"/>
              <a:gd name="connsiteX5-23" fmla="*/ 0 w 1169416"/>
              <a:gd name="connsiteY5-24" fmla="*/ 3092 h 277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69416" h="277177">
                <a:moveTo>
                  <a:pt x="0" y="3092"/>
                </a:moveTo>
                <a:cubicBezTo>
                  <a:pt x="0" y="3092"/>
                  <a:pt x="403506" y="48440"/>
                  <a:pt x="622222" y="95402"/>
                </a:cubicBezTo>
                <a:cubicBezTo>
                  <a:pt x="836735" y="141472"/>
                  <a:pt x="959319" y="170431"/>
                  <a:pt x="1169416" y="277177"/>
                </a:cubicBezTo>
                <a:cubicBezTo>
                  <a:pt x="1048190" y="202828"/>
                  <a:pt x="827583" y="125634"/>
                  <a:pt x="639694" y="84362"/>
                </a:cubicBezTo>
                <a:cubicBezTo>
                  <a:pt x="441486" y="40798"/>
                  <a:pt x="150372" y="0"/>
                  <a:pt x="150372" y="0"/>
                </a:cubicBezTo>
                <a:cubicBezTo>
                  <a:pt x="114832" y="283"/>
                  <a:pt x="35540" y="2809"/>
                  <a:pt x="0" y="3092"/>
                </a:cubicBezTo>
                <a:close/>
              </a:path>
            </a:pathLst>
          </a:custGeom>
          <a:gradFill>
            <a:gsLst>
              <a:gs pos="100000">
                <a:schemeClr val="accent2">
                  <a:lumMod val="40000"/>
                  <a:lumOff val="60000"/>
                </a:schemeClr>
              </a:gs>
              <a:gs pos="0">
                <a:schemeClr val="accent2">
                  <a:lumMod val="40000"/>
                  <a:lumOff val="60000"/>
                  <a:alpha val="0"/>
                </a:schemeClr>
              </a:gs>
            </a:gsLst>
            <a:lin ang="10800000" scaled="1"/>
          </a:gradFill>
          <a:ln w="6585" cap="flat">
            <a:noFill/>
            <a:prstDash val="solid"/>
            <a:miter/>
          </a:ln>
        </p:spPr>
        <p:txBody>
          <a:bodyPr rtlCol="0" anchor="ctr"/>
          <a:lstStyle/>
          <a:p>
            <a:endParaRPr lang="zh-CN" altLang="en-US"/>
          </a:p>
        </p:txBody>
      </p:sp>
      <p:sp>
        <p:nvSpPr>
          <p:cNvPr id="39" name="任意多边形: 形状 38"/>
          <p:cNvSpPr/>
          <p:nvPr>
            <p:custDataLst>
              <p:tags r:id="rId33"/>
            </p:custDataLst>
          </p:nvPr>
        </p:nvSpPr>
        <p:spPr>
          <a:xfrm>
            <a:off x="8095586" y="2883510"/>
            <a:ext cx="303133" cy="103107"/>
          </a:xfrm>
          <a:custGeom>
            <a:avLst/>
            <a:gdLst>
              <a:gd name="connsiteX0" fmla="*/ 0 w 305779"/>
              <a:gd name="connsiteY0" fmla="*/ 0 h 104007"/>
              <a:gd name="connsiteX1" fmla="*/ 305780 w 305779"/>
              <a:gd name="connsiteY1" fmla="*/ 104008 h 104007"/>
              <a:gd name="connsiteX2" fmla="*/ 8435 w 305779"/>
              <a:gd name="connsiteY2" fmla="*/ 18929 h 104007"/>
              <a:gd name="connsiteX3" fmla="*/ 0 w 305779"/>
              <a:gd name="connsiteY3" fmla="*/ 0 h 104007"/>
            </a:gdLst>
            <a:ahLst/>
            <a:cxnLst>
              <a:cxn ang="0">
                <a:pos x="connsiteX0" y="connsiteY0"/>
              </a:cxn>
              <a:cxn ang="0">
                <a:pos x="connsiteX1" y="connsiteY1"/>
              </a:cxn>
              <a:cxn ang="0">
                <a:pos x="connsiteX2" y="connsiteY2"/>
              </a:cxn>
              <a:cxn ang="0">
                <a:pos x="connsiteX3" y="connsiteY3"/>
              </a:cxn>
            </a:cxnLst>
            <a:rect l="l" t="t" r="r" b="b"/>
            <a:pathLst>
              <a:path w="305779" h="104007">
                <a:moveTo>
                  <a:pt x="0" y="0"/>
                </a:moveTo>
                <a:lnTo>
                  <a:pt x="305780" y="104008"/>
                </a:lnTo>
                <a:lnTo>
                  <a:pt x="8435" y="18929"/>
                </a:lnTo>
                <a:lnTo>
                  <a:pt x="0" y="0"/>
                </a:lnTo>
                <a:close/>
              </a:path>
            </a:pathLst>
          </a:custGeom>
          <a:gradFill>
            <a:gsLst>
              <a:gs pos="100000">
                <a:schemeClr val="accent2">
                  <a:lumMod val="20000"/>
                  <a:lumOff val="80000"/>
                </a:schemeClr>
              </a:gs>
              <a:gs pos="53000">
                <a:schemeClr val="accent2">
                  <a:lumMod val="40000"/>
                  <a:lumOff val="60000"/>
                  <a:alpha val="60000"/>
                </a:schemeClr>
              </a:gs>
              <a:gs pos="100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0" name="任意多边形: 形状 39"/>
          <p:cNvSpPr/>
          <p:nvPr>
            <p:custDataLst>
              <p:tags r:id="rId34"/>
            </p:custDataLst>
          </p:nvPr>
        </p:nvSpPr>
        <p:spPr>
          <a:xfrm>
            <a:off x="8188553" y="2883510"/>
            <a:ext cx="973331" cy="281537"/>
          </a:xfrm>
          <a:custGeom>
            <a:avLst/>
            <a:gdLst>
              <a:gd name="connsiteX0" fmla="*/ 0 w 981828"/>
              <a:gd name="connsiteY0" fmla="*/ 0 h 283995"/>
              <a:gd name="connsiteX1" fmla="*/ 552117 w 981828"/>
              <a:gd name="connsiteY1" fmla="*/ 169892 h 283995"/>
              <a:gd name="connsiteX2" fmla="*/ 981828 w 981828"/>
              <a:gd name="connsiteY2" fmla="*/ 283995 h 283995"/>
              <a:gd name="connsiteX3" fmla="*/ 569318 w 981828"/>
              <a:gd name="connsiteY3" fmla="*/ 160926 h 283995"/>
              <a:gd name="connsiteX4" fmla="*/ 19061 w 981828"/>
              <a:gd name="connsiteY4" fmla="*/ 0 h 283995"/>
              <a:gd name="connsiteX5" fmla="*/ 0 w 981828"/>
              <a:gd name="connsiteY5" fmla="*/ 0 h 2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828" h="283995">
                <a:moveTo>
                  <a:pt x="0" y="0"/>
                </a:moveTo>
                <a:lnTo>
                  <a:pt x="552117" y="169892"/>
                </a:lnTo>
                <a:lnTo>
                  <a:pt x="981828" y="283995"/>
                </a:lnTo>
                <a:lnTo>
                  <a:pt x="569318" y="160926"/>
                </a:lnTo>
                <a:lnTo>
                  <a:pt x="19061" y="0"/>
                </a:lnTo>
                <a:lnTo>
                  <a:pt x="0" y="0"/>
                </a:lnTo>
                <a:close/>
              </a:path>
            </a:pathLst>
          </a:custGeom>
          <a:gradFill>
            <a:gsLst>
              <a:gs pos="100000">
                <a:schemeClr val="accent2">
                  <a:lumMod val="20000"/>
                  <a:lumOff val="80000"/>
                </a:schemeClr>
              </a:gs>
              <a:gs pos="51000">
                <a:schemeClr val="accent2">
                  <a:lumMod val="40000"/>
                  <a:lumOff val="60000"/>
                </a:schemeClr>
              </a:gs>
              <a:gs pos="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1" name="任意多边形: 形状 40"/>
          <p:cNvSpPr/>
          <p:nvPr>
            <p:custDataLst>
              <p:tags r:id="rId35"/>
            </p:custDataLst>
          </p:nvPr>
        </p:nvSpPr>
        <p:spPr>
          <a:xfrm>
            <a:off x="8530131" y="2796275"/>
            <a:ext cx="253423" cy="209020"/>
          </a:xfrm>
          <a:custGeom>
            <a:avLst/>
            <a:gdLst>
              <a:gd name="connsiteX0" fmla="*/ 142173 w 255149"/>
              <a:gd name="connsiteY0" fmla="*/ 0 h 210444"/>
              <a:gd name="connsiteX1" fmla="*/ 140147 w 255149"/>
              <a:gd name="connsiteY1" fmla="*/ 57501 h 210444"/>
              <a:gd name="connsiteX2" fmla="*/ 255149 w 255149"/>
              <a:gd name="connsiteY2" fmla="*/ 16144 h 210444"/>
              <a:gd name="connsiteX3" fmla="*/ 95240 w 255149"/>
              <a:gd name="connsiteY3" fmla="*/ 203039 h 210444"/>
              <a:gd name="connsiteX4" fmla="*/ 91180 w 255149"/>
              <a:gd name="connsiteY4" fmla="*/ 210444 h 210444"/>
              <a:gd name="connsiteX5" fmla="*/ 0 w 255149"/>
              <a:gd name="connsiteY5" fmla="*/ 186491 h 210444"/>
              <a:gd name="connsiteX6" fmla="*/ 14934 w 255149"/>
              <a:gd name="connsiteY6" fmla="*/ 140924 h 210444"/>
              <a:gd name="connsiteX7" fmla="*/ 142173 w 255149"/>
              <a:gd name="connsiteY7" fmla="*/ 0 h 2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149" h="210444">
                <a:moveTo>
                  <a:pt x="142173" y="0"/>
                </a:moveTo>
                <a:cubicBezTo>
                  <a:pt x="139150" y="3538"/>
                  <a:pt x="138120" y="37337"/>
                  <a:pt x="140147" y="57501"/>
                </a:cubicBezTo>
                <a:cubicBezTo>
                  <a:pt x="184526" y="26242"/>
                  <a:pt x="215303" y="29780"/>
                  <a:pt x="255149" y="16144"/>
                </a:cubicBezTo>
                <a:cubicBezTo>
                  <a:pt x="172419" y="89789"/>
                  <a:pt x="123488" y="155620"/>
                  <a:pt x="95240" y="203039"/>
                </a:cubicBezTo>
                <a:lnTo>
                  <a:pt x="91180" y="210444"/>
                </a:lnTo>
                <a:lnTo>
                  <a:pt x="0" y="186491"/>
                </a:lnTo>
                <a:lnTo>
                  <a:pt x="14934" y="140924"/>
                </a:lnTo>
                <a:cubicBezTo>
                  <a:pt x="55203" y="44293"/>
                  <a:pt x="121333" y="11722"/>
                  <a:pt x="142173" y="0"/>
                </a:cubicBezTo>
                <a:close/>
              </a:path>
            </a:pathLst>
          </a:custGeom>
          <a:gradFill flip="none" rotWithShape="1">
            <a:gsLst>
              <a:gs pos="81000">
                <a:schemeClr val="accent2">
                  <a:lumMod val="20000"/>
                  <a:lumOff val="80000"/>
                </a:schemeClr>
              </a:gs>
              <a:gs pos="0">
                <a:schemeClr val="accent2">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2" name="任意多边形: 形状 41"/>
          <p:cNvSpPr/>
          <p:nvPr userDrawn="1">
            <p:custDataLst>
              <p:tags r:id="rId36"/>
            </p:custDataLst>
          </p:nvPr>
        </p:nvSpPr>
        <p:spPr>
          <a:xfrm>
            <a:off x="11022927" y="2099637"/>
            <a:ext cx="227764" cy="280266"/>
          </a:xfrm>
          <a:custGeom>
            <a:avLst/>
            <a:gdLst>
              <a:gd name="connsiteX0" fmla="*/ 77662 w 368660"/>
              <a:gd name="connsiteY0" fmla="*/ 230890 h 453645"/>
              <a:gd name="connsiteX1" fmla="*/ 103354 w 368660"/>
              <a:gd name="connsiteY1" fmla="*/ 216010 h 453645"/>
              <a:gd name="connsiteX2" fmla="*/ 154143 w 368660"/>
              <a:gd name="connsiteY2" fmla="*/ 209642 h 453645"/>
              <a:gd name="connsiteX3" fmla="*/ 172465 w 368660"/>
              <a:gd name="connsiteY3" fmla="*/ 201404 h 453645"/>
              <a:gd name="connsiteX4" fmla="*/ 196937 w 368660"/>
              <a:gd name="connsiteY4" fmla="*/ 158407 h 453645"/>
              <a:gd name="connsiteX5" fmla="*/ 220250 w 368660"/>
              <a:gd name="connsiteY5" fmla="*/ 106460 h 453645"/>
              <a:gd name="connsiteX6" fmla="*/ 263576 w 368660"/>
              <a:gd name="connsiteY6" fmla="*/ 57807 h 453645"/>
              <a:gd name="connsiteX7" fmla="*/ 322634 w 368660"/>
              <a:gd name="connsiteY7" fmla="*/ 25144 h 453645"/>
              <a:gd name="connsiteX8" fmla="*/ 365655 w 368660"/>
              <a:gd name="connsiteY8" fmla="*/ 587 h 453645"/>
              <a:gd name="connsiteX9" fmla="*/ 367533 w 368660"/>
              <a:gd name="connsiteY9" fmla="*/ 0 h 453645"/>
              <a:gd name="connsiteX10" fmla="*/ 368604 w 368660"/>
              <a:gd name="connsiteY10" fmla="*/ 6180 h 453645"/>
              <a:gd name="connsiteX11" fmla="*/ 364873 w 368660"/>
              <a:gd name="connsiteY11" fmla="*/ 24401 h 453645"/>
              <a:gd name="connsiteX12" fmla="*/ 336388 w 368660"/>
              <a:gd name="connsiteY12" fmla="*/ 73774 h 453645"/>
              <a:gd name="connsiteX13" fmla="*/ 310078 w 368660"/>
              <a:gd name="connsiteY13" fmla="*/ 95672 h 453645"/>
              <a:gd name="connsiteX14" fmla="*/ 301206 w 368660"/>
              <a:gd name="connsiteY14" fmla="*/ 106280 h 453645"/>
              <a:gd name="connsiteX15" fmla="*/ 277251 w 368660"/>
              <a:gd name="connsiteY15" fmla="*/ 162647 h 453645"/>
              <a:gd name="connsiteX16" fmla="*/ 240427 w 368660"/>
              <a:gd name="connsiteY16" fmla="*/ 241045 h 453645"/>
              <a:gd name="connsiteX17" fmla="*/ 242969 w 368660"/>
              <a:gd name="connsiteY17" fmla="*/ 247085 h 453645"/>
              <a:gd name="connsiteX18" fmla="*/ 264311 w 368660"/>
              <a:gd name="connsiteY18" fmla="*/ 251184 h 453645"/>
              <a:gd name="connsiteX19" fmla="*/ 295527 w 368660"/>
              <a:gd name="connsiteY19" fmla="*/ 250222 h 453645"/>
              <a:gd name="connsiteX20" fmla="*/ 300776 w 368660"/>
              <a:gd name="connsiteY20" fmla="*/ 254845 h 453645"/>
              <a:gd name="connsiteX21" fmla="*/ 274302 w 368660"/>
              <a:gd name="connsiteY21" fmla="*/ 324207 h 453645"/>
              <a:gd name="connsiteX22" fmla="*/ 239668 w 368660"/>
              <a:gd name="connsiteY22" fmla="*/ 340464 h 453645"/>
              <a:gd name="connsiteX23" fmla="*/ 234192 w 368660"/>
              <a:gd name="connsiteY23" fmla="*/ 337147 h 453645"/>
              <a:gd name="connsiteX24" fmla="*/ 223466 w 368660"/>
              <a:gd name="connsiteY24" fmla="*/ 315038 h 453645"/>
              <a:gd name="connsiteX25" fmla="*/ 209188 w 368660"/>
              <a:gd name="connsiteY25" fmla="*/ 293899 h 453645"/>
              <a:gd name="connsiteX26" fmla="*/ 199120 w 368660"/>
              <a:gd name="connsiteY26" fmla="*/ 293626 h 453645"/>
              <a:gd name="connsiteX27" fmla="*/ 141915 w 368660"/>
              <a:gd name="connsiteY27" fmla="*/ 333047 h 453645"/>
              <a:gd name="connsiteX28" fmla="*/ 89061 w 368660"/>
              <a:gd name="connsiteY28" fmla="*/ 369136 h 453645"/>
              <a:gd name="connsiteX29" fmla="*/ 83107 w 368660"/>
              <a:gd name="connsiteY29" fmla="*/ 376991 h 453645"/>
              <a:gd name="connsiteX30" fmla="*/ 45759 w 368660"/>
              <a:gd name="connsiteY30" fmla="*/ 429415 h 453645"/>
              <a:gd name="connsiteX31" fmla="*/ 1878 w 368660"/>
              <a:gd name="connsiteY31" fmla="*/ 453566 h 453645"/>
              <a:gd name="connsiteX32" fmla="*/ 0 w 368660"/>
              <a:gd name="connsiteY32" fmla="*/ 453589 h 453645"/>
              <a:gd name="connsiteX33" fmla="*/ 321 w 368660"/>
              <a:gd name="connsiteY33" fmla="*/ 450992 h 453645"/>
              <a:gd name="connsiteX34" fmla="*/ 18666 w 368660"/>
              <a:gd name="connsiteY34" fmla="*/ 393444 h 453645"/>
              <a:gd name="connsiteX35" fmla="*/ 40251 w 368660"/>
              <a:gd name="connsiteY35" fmla="*/ 327571 h 453645"/>
              <a:gd name="connsiteX36" fmla="*/ 79086 w 368660"/>
              <a:gd name="connsiteY36" fmla="*/ 285982 h 453645"/>
              <a:gd name="connsiteX37" fmla="*/ 122216 w 368660"/>
              <a:gd name="connsiteY37" fmla="*/ 255369 h 453645"/>
              <a:gd name="connsiteX38" fmla="*/ 124782 w 368660"/>
              <a:gd name="connsiteY38" fmla="*/ 252428 h 453645"/>
              <a:gd name="connsiteX39" fmla="*/ 124321 w 368660"/>
              <a:gd name="connsiteY39" fmla="*/ 247695 h 453645"/>
              <a:gd name="connsiteX40" fmla="*/ 107281 w 368660"/>
              <a:gd name="connsiteY40" fmla="*/ 239449 h 453645"/>
              <a:gd name="connsiteX41" fmla="*/ 83530 w 368660"/>
              <a:gd name="connsiteY41" fmla="*/ 233237 h 453645"/>
              <a:gd name="connsiteX42" fmla="*/ 77670 w 368660"/>
              <a:gd name="connsiteY42" fmla="*/ 230890 h 45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8660" h="453645">
                <a:moveTo>
                  <a:pt x="77662" y="230890"/>
                </a:moveTo>
                <a:cubicBezTo>
                  <a:pt x="86041" y="224240"/>
                  <a:pt x="94318" y="219507"/>
                  <a:pt x="103354" y="216010"/>
                </a:cubicBezTo>
                <a:cubicBezTo>
                  <a:pt x="119760" y="209650"/>
                  <a:pt x="136924" y="208617"/>
                  <a:pt x="154143" y="209642"/>
                </a:cubicBezTo>
                <a:cubicBezTo>
                  <a:pt x="162264" y="210127"/>
                  <a:pt x="167584" y="208070"/>
                  <a:pt x="172465" y="201404"/>
                </a:cubicBezTo>
                <a:cubicBezTo>
                  <a:pt x="182307" y="187964"/>
                  <a:pt x="190193" y="173545"/>
                  <a:pt x="196937" y="158407"/>
                </a:cubicBezTo>
                <a:cubicBezTo>
                  <a:pt x="204659" y="141070"/>
                  <a:pt x="212185" y="123632"/>
                  <a:pt x="220250" y="106460"/>
                </a:cubicBezTo>
                <a:cubicBezTo>
                  <a:pt x="229850" y="86025"/>
                  <a:pt x="244769" y="70254"/>
                  <a:pt x="263576" y="57807"/>
                </a:cubicBezTo>
                <a:cubicBezTo>
                  <a:pt x="282422" y="45336"/>
                  <a:pt x="302841" y="35831"/>
                  <a:pt x="322634" y="25144"/>
                </a:cubicBezTo>
                <a:cubicBezTo>
                  <a:pt x="337162" y="17305"/>
                  <a:pt x="351323" y="8786"/>
                  <a:pt x="365655" y="587"/>
                </a:cubicBezTo>
                <a:cubicBezTo>
                  <a:pt x="365976" y="399"/>
                  <a:pt x="366375" y="352"/>
                  <a:pt x="367533" y="0"/>
                </a:cubicBezTo>
                <a:cubicBezTo>
                  <a:pt x="367939" y="2144"/>
                  <a:pt x="368902" y="4264"/>
                  <a:pt x="368604" y="6180"/>
                </a:cubicBezTo>
                <a:cubicBezTo>
                  <a:pt x="367650" y="12306"/>
                  <a:pt x="366836" y="18565"/>
                  <a:pt x="364873" y="24401"/>
                </a:cubicBezTo>
                <a:cubicBezTo>
                  <a:pt x="358700" y="42723"/>
                  <a:pt x="349515" y="59450"/>
                  <a:pt x="336388" y="73774"/>
                </a:cubicBezTo>
                <a:cubicBezTo>
                  <a:pt x="328627" y="82247"/>
                  <a:pt x="319951" y="89726"/>
                  <a:pt x="310078" y="95672"/>
                </a:cubicBezTo>
                <a:cubicBezTo>
                  <a:pt x="305814" y="98238"/>
                  <a:pt x="303147" y="101398"/>
                  <a:pt x="301206" y="106280"/>
                </a:cubicBezTo>
                <a:cubicBezTo>
                  <a:pt x="293665" y="125252"/>
                  <a:pt x="285700" y="144067"/>
                  <a:pt x="277251" y="162647"/>
                </a:cubicBezTo>
                <a:cubicBezTo>
                  <a:pt x="265305" y="188934"/>
                  <a:pt x="252897" y="215009"/>
                  <a:pt x="240427" y="241045"/>
                </a:cubicBezTo>
                <a:cubicBezTo>
                  <a:pt x="238635" y="244777"/>
                  <a:pt x="240051" y="246388"/>
                  <a:pt x="242969" y="247085"/>
                </a:cubicBezTo>
                <a:cubicBezTo>
                  <a:pt x="250026" y="248767"/>
                  <a:pt x="257145" y="250871"/>
                  <a:pt x="264311" y="251184"/>
                </a:cubicBezTo>
                <a:cubicBezTo>
                  <a:pt x="274685" y="251638"/>
                  <a:pt x="285129" y="250793"/>
                  <a:pt x="295527" y="250222"/>
                </a:cubicBezTo>
                <a:cubicBezTo>
                  <a:pt x="299188" y="250018"/>
                  <a:pt x="300338" y="251168"/>
                  <a:pt x="300776" y="254845"/>
                </a:cubicBezTo>
                <a:cubicBezTo>
                  <a:pt x="304117" y="282665"/>
                  <a:pt x="295824" y="306026"/>
                  <a:pt x="274302" y="324207"/>
                </a:cubicBezTo>
                <a:cubicBezTo>
                  <a:pt x="264288" y="332664"/>
                  <a:pt x="252443" y="337640"/>
                  <a:pt x="239668" y="340464"/>
                </a:cubicBezTo>
                <a:cubicBezTo>
                  <a:pt x="236625" y="341137"/>
                  <a:pt x="235224" y="339181"/>
                  <a:pt x="234192" y="337147"/>
                </a:cubicBezTo>
                <a:cubicBezTo>
                  <a:pt x="230491" y="329840"/>
                  <a:pt x="226924" y="322462"/>
                  <a:pt x="223466" y="315038"/>
                </a:cubicBezTo>
                <a:cubicBezTo>
                  <a:pt x="219820" y="307223"/>
                  <a:pt x="216127" y="299446"/>
                  <a:pt x="209188" y="293899"/>
                </a:cubicBezTo>
                <a:cubicBezTo>
                  <a:pt x="205386" y="290864"/>
                  <a:pt x="204166" y="290019"/>
                  <a:pt x="199120" y="293626"/>
                </a:cubicBezTo>
                <a:cubicBezTo>
                  <a:pt x="180281" y="307082"/>
                  <a:pt x="161028" y="319959"/>
                  <a:pt x="141915" y="333047"/>
                </a:cubicBezTo>
                <a:cubicBezTo>
                  <a:pt x="124313" y="345103"/>
                  <a:pt x="106742" y="357190"/>
                  <a:pt x="89061" y="369136"/>
                </a:cubicBezTo>
                <a:cubicBezTo>
                  <a:pt x="86072" y="371155"/>
                  <a:pt x="84296" y="373682"/>
                  <a:pt x="83107" y="376991"/>
                </a:cubicBezTo>
                <a:cubicBezTo>
                  <a:pt x="75581" y="397958"/>
                  <a:pt x="63158" y="415474"/>
                  <a:pt x="45759" y="429415"/>
                </a:cubicBezTo>
                <a:cubicBezTo>
                  <a:pt x="32537" y="440016"/>
                  <a:pt x="17689" y="447667"/>
                  <a:pt x="1878" y="453566"/>
                </a:cubicBezTo>
                <a:cubicBezTo>
                  <a:pt x="1440" y="453730"/>
                  <a:pt x="884" y="453589"/>
                  <a:pt x="0" y="453589"/>
                </a:cubicBezTo>
                <a:cubicBezTo>
                  <a:pt x="110" y="452612"/>
                  <a:pt x="0" y="451704"/>
                  <a:pt x="321" y="450992"/>
                </a:cubicBezTo>
                <a:cubicBezTo>
                  <a:pt x="8676" y="432521"/>
                  <a:pt x="13613" y="412971"/>
                  <a:pt x="18666" y="393444"/>
                </a:cubicBezTo>
                <a:cubicBezTo>
                  <a:pt x="24464" y="371038"/>
                  <a:pt x="29783" y="348483"/>
                  <a:pt x="40251" y="327571"/>
                </a:cubicBezTo>
                <a:cubicBezTo>
                  <a:pt x="49123" y="309836"/>
                  <a:pt x="62109" y="296254"/>
                  <a:pt x="79086" y="285982"/>
                </a:cubicBezTo>
                <a:cubicBezTo>
                  <a:pt x="94177" y="276852"/>
                  <a:pt x="110106" y="268755"/>
                  <a:pt x="122216" y="255369"/>
                </a:cubicBezTo>
                <a:cubicBezTo>
                  <a:pt x="123092" y="254407"/>
                  <a:pt x="123984" y="253453"/>
                  <a:pt x="124782" y="252428"/>
                </a:cubicBezTo>
                <a:cubicBezTo>
                  <a:pt x="126097" y="250738"/>
                  <a:pt x="126050" y="249291"/>
                  <a:pt x="124321" y="247695"/>
                </a:cubicBezTo>
                <a:cubicBezTo>
                  <a:pt x="119455" y="243196"/>
                  <a:pt x="113431" y="241154"/>
                  <a:pt x="107281" y="239449"/>
                </a:cubicBezTo>
                <a:cubicBezTo>
                  <a:pt x="99395" y="237266"/>
                  <a:pt x="91431" y="235357"/>
                  <a:pt x="83530" y="233237"/>
                </a:cubicBezTo>
                <a:cubicBezTo>
                  <a:pt x="81824" y="232783"/>
                  <a:pt x="80228" y="231931"/>
                  <a:pt x="77670" y="230890"/>
                </a:cubicBezTo>
                <a:close/>
              </a:path>
            </a:pathLst>
          </a:custGeom>
          <a:solidFill>
            <a:srgbClr val="FFFFFF">
              <a:alpha val="60000"/>
            </a:srgbClr>
          </a:solidFill>
          <a:ln w="781" cap="flat">
            <a:noFill/>
            <a:prstDash val="solid"/>
            <a:miter/>
          </a:ln>
        </p:spPr>
        <p:txBody>
          <a:bodyPr rtlCol="0" anchor="ctr"/>
          <a:lstStyle/>
          <a:p>
            <a:endParaRPr lang="zh-CN" altLang="en-US"/>
          </a:p>
        </p:txBody>
      </p:sp>
      <p:sp>
        <p:nvSpPr>
          <p:cNvPr id="43" name="任意多边形: 形状 42"/>
          <p:cNvSpPr/>
          <p:nvPr userDrawn="1">
            <p:custDataLst>
              <p:tags r:id="rId37"/>
            </p:custDataLst>
          </p:nvPr>
        </p:nvSpPr>
        <p:spPr>
          <a:xfrm>
            <a:off x="10550101" y="1725548"/>
            <a:ext cx="254875" cy="110750"/>
          </a:xfrm>
          <a:custGeom>
            <a:avLst/>
            <a:gdLst>
              <a:gd name="connsiteX0" fmla="*/ 837 w 272525"/>
              <a:gd name="connsiteY0" fmla="*/ 197 h 118420"/>
              <a:gd name="connsiteX1" fmla="*/ 12463 w 272525"/>
              <a:gd name="connsiteY1" fmla="*/ 197 h 118420"/>
              <a:gd name="connsiteX2" fmla="*/ 58972 w 272525"/>
              <a:gd name="connsiteY2" fmla="*/ 518 h 118420"/>
              <a:gd name="connsiteX3" fmla="*/ 100029 w 272525"/>
              <a:gd name="connsiteY3" fmla="*/ 15617 h 118420"/>
              <a:gd name="connsiteX4" fmla="*/ 116349 w 272525"/>
              <a:gd name="connsiteY4" fmla="*/ 30161 h 118420"/>
              <a:gd name="connsiteX5" fmla="*/ 135242 w 272525"/>
              <a:gd name="connsiteY5" fmla="*/ 41465 h 118420"/>
              <a:gd name="connsiteX6" fmla="*/ 150388 w 272525"/>
              <a:gd name="connsiteY6" fmla="*/ 38790 h 118420"/>
              <a:gd name="connsiteX7" fmla="*/ 160472 w 272525"/>
              <a:gd name="connsiteY7" fmla="*/ 32195 h 118420"/>
              <a:gd name="connsiteX8" fmla="*/ 181611 w 272525"/>
              <a:gd name="connsiteY8" fmla="*/ 31100 h 118420"/>
              <a:gd name="connsiteX9" fmla="*/ 182213 w 272525"/>
              <a:gd name="connsiteY9" fmla="*/ 32179 h 118420"/>
              <a:gd name="connsiteX10" fmla="*/ 177285 w 272525"/>
              <a:gd name="connsiteY10" fmla="*/ 37225 h 118420"/>
              <a:gd name="connsiteX11" fmla="*/ 169062 w 272525"/>
              <a:gd name="connsiteY11" fmla="*/ 46472 h 118420"/>
              <a:gd name="connsiteX12" fmla="*/ 171613 w 272525"/>
              <a:gd name="connsiteY12" fmla="*/ 51604 h 118420"/>
              <a:gd name="connsiteX13" fmla="*/ 197218 w 272525"/>
              <a:gd name="connsiteY13" fmla="*/ 54468 h 118420"/>
              <a:gd name="connsiteX14" fmla="*/ 237219 w 272525"/>
              <a:gd name="connsiteY14" fmla="*/ 73103 h 118420"/>
              <a:gd name="connsiteX15" fmla="*/ 261706 w 272525"/>
              <a:gd name="connsiteY15" fmla="*/ 97160 h 118420"/>
              <a:gd name="connsiteX16" fmla="*/ 270883 w 272525"/>
              <a:gd name="connsiteY16" fmla="*/ 104404 h 118420"/>
              <a:gd name="connsiteX17" fmla="*/ 272526 w 272525"/>
              <a:gd name="connsiteY17" fmla="*/ 106759 h 118420"/>
              <a:gd name="connsiteX18" fmla="*/ 270030 w 272525"/>
              <a:gd name="connsiteY18" fmla="*/ 108191 h 118420"/>
              <a:gd name="connsiteX19" fmla="*/ 226658 w 272525"/>
              <a:gd name="connsiteY19" fmla="*/ 101963 h 118420"/>
              <a:gd name="connsiteX20" fmla="*/ 221330 w 272525"/>
              <a:gd name="connsiteY20" fmla="*/ 98075 h 118420"/>
              <a:gd name="connsiteX21" fmla="*/ 199253 w 272525"/>
              <a:gd name="connsiteY21" fmla="*/ 89955 h 118420"/>
              <a:gd name="connsiteX22" fmla="*/ 146210 w 272525"/>
              <a:gd name="connsiteY22" fmla="*/ 87068 h 118420"/>
              <a:gd name="connsiteX23" fmla="*/ 142745 w 272525"/>
              <a:gd name="connsiteY23" fmla="*/ 90440 h 118420"/>
              <a:gd name="connsiteX24" fmla="*/ 143863 w 272525"/>
              <a:gd name="connsiteY24" fmla="*/ 107197 h 118420"/>
              <a:gd name="connsiteX25" fmla="*/ 135938 w 272525"/>
              <a:gd name="connsiteY25" fmla="*/ 117907 h 118420"/>
              <a:gd name="connsiteX26" fmla="*/ 95007 w 272525"/>
              <a:gd name="connsiteY26" fmla="*/ 97661 h 118420"/>
              <a:gd name="connsiteX27" fmla="*/ 96587 w 272525"/>
              <a:gd name="connsiteY27" fmla="*/ 91230 h 118420"/>
              <a:gd name="connsiteX28" fmla="*/ 109464 w 272525"/>
              <a:gd name="connsiteY28" fmla="*/ 83172 h 118420"/>
              <a:gd name="connsiteX29" fmla="*/ 109714 w 272525"/>
              <a:gd name="connsiteY29" fmla="*/ 69340 h 118420"/>
              <a:gd name="connsiteX30" fmla="*/ 55217 w 272525"/>
              <a:gd name="connsiteY30" fmla="*/ 29558 h 118420"/>
              <a:gd name="connsiteX31" fmla="*/ 49123 w 272525"/>
              <a:gd name="connsiteY31" fmla="*/ 27493 h 118420"/>
              <a:gd name="connsiteX32" fmla="*/ 11938 w 272525"/>
              <a:gd name="connsiteY32" fmla="*/ 14092 h 118420"/>
              <a:gd name="connsiteX33" fmla="*/ 0 w 272525"/>
              <a:gd name="connsiteY33" fmla="*/ 1496 h 118420"/>
              <a:gd name="connsiteX34" fmla="*/ 837 w 272525"/>
              <a:gd name="connsiteY34" fmla="*/ 197 h 1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2525" h="118420">
                <a:moveTo>
                  <a:pt x="837" y="197"/>
                </a:moveTo>
                <a:cubicBezTo>
                  <a:pt x="4710" y="197"/>
                  <a:pt x="8590" y="197"/>
                  <a:pt x="12463" y="197"/>
                </a:cubicBezTo>
                <a:cubicBezTo>
                  <a:pt x="27968" y="236"/>
                  <a:pt x="43521" y="-444"/>
                  <a:pt x="58972" y="518"/>
                </a:cubicBezTo>
                <a:cubicBezTo>
                  <a:pt x="73915" y="1449"/>
                  <a:pt x="88216" y="5580"/>
                  <a:pt x="100029" y="15617"/>
                </a:cubicBezTo>
                <a:cubicBezTo>
                  <a:pt x="105584" y="20335"/>
                  <a:pt x="110833" y="25404"/>
                  <a:pt x="116349" y="30161"/>
                </a:cubicBezTo>
                <a:cubicBezTo>
                  <a:pt x="121974" y="35011"/>
                  <a:pt x="127818" y="39463"/>
                  <a:pt x="135242" y="41465"/>
                </a:cubicBezTo>
                <a:cubicBezTo>
                  <a:pt x="140844" y="42975"/>
                  <a:pt x="145725" y="42029"/>
                  <a:pt x="150388" y="38790"/>
                </a:cubicBezTo>
                <a:cubicBezTo>
                  <a:pt x="153689" y="36498"/>
                  <a:pt x="156960" y="34119"/>
                  <a:pt x="160472" y="32195"/>
                </a:cubicBezTo>
                <a:cubicBezTo>
                  <a:pt x="167357" y="28424"/>
                  <a:pt x="174523" y="30215"/>
                  <a:pt x="181611" y="31100"/>
                </a:cubicBezTo>
                <a:cubicBezTo>
                  <a:pt x="181814" y="31459"/>
                  <a:pt x="182010" y="31819"/>
                  <a:pt x="182213" y="32179"/>
                </a:cubicBezTo>
                <a:cubicBezTo>
                  <a:pt x="180563" y="33861"/>
                  <a:pt x="178873" y="35496"/>
                  <a:pt x="177285" y="37225"/>
                </a:cubicBezTo>
                <a:cubicBezTo>
                  <a:pt x="174484" y="40261"/>
                  <a:pt x="171425" y="43124"/>
                  <a:pt x="169062" y="46472"/>
                </a:cubicBezTo>
                <a:cubicBezTo>
                  <a:pt x="166833" y="49641"/>
                  <a:pt x="167725" y="51119"/>
                  <a:pt x="171613" y="51604"/>
                </a:cubicBezTo>
                <a:cubicBezTo>
                  <a:pt x="180140" y="52661"/>
                  <a:pt x="188660" y="54092"/>
                  <a:pt x="197218" y="54468"/>
                </a:cubicBezTo>
                <a:cubicBezTo>
                  <a:pt x="213248" y="55164"/>
                  <a:pt x="226141" y="61986"/>
                  <a:pt x="237219" y="73103"/>
                </a:cubicBezTo>
                <a:cubicBezTo>
                  <a:pt x="245293" y="81208"/>
                  <a:pt x="253429" y="89258"/>
                  <a:pt x="261706" y="97160"/>
                </a:cubicBezTo>
                <a:cubicBezTo>
                  <a:pt x="264515" y="99835"/>
                  <a:pt x="267863" y="101940"/>
                  <a:pt x="270883" y="104404"/>
                </a:cubicBezTo>
                <a:cubicBezTo>
                  <a:pt x="271595" y="104983"/>
                  <a:pt x="271986" y="105961"/>
                  <a:pt x="272526" y="106759"/>
                </a:cubicBezTo>
                <a:cubicBezTo>
                  <a:pt x="271697" y="107252"/>
                  <a:pt x="270914" y="108058"/>
                  <a:pt x="270030" y="108191"/>
                </a:cubicBezTo>
                <a:cubicBezTo>
                  <a:pt x="254955" y="110467"/>
                  <a:pt x="240427" y="108676"/>
                  <a:pt x="226658" y="101963"/>
                </a:cubicBezTo>
                <a:cubicBezTo>
                  <a:pt x="224702" y="101009"/>
                  <a:pt x="222770" y="99687"/>
                  <a:pt x="221330" y="98075"/>
                </a:cubicBezTo>
                <a:cubicBezTo>
                  <a:pt x="215376" y="91394"/>
                  <a:pt x="207420" y="90408"/>
                  <a:pt x="199253" y="89955"/>
                </a:cubicBezTo>
                <a:cubicBezTo>
                  <a:pt x="181572" y="88977"/>
                  <a:pt x="163883" y="88085"/>
                  <a:pt x="146210" y="87068"/>
                </a:cubicBezTo>
                <a:cubicBezTo>
                  <a:pt x="143574" y="86919"/>
                  <a:pt x="142596" y="87991"/>
                  <a:pt x="142745" y="90440"/>
                </a:cubicBezTo>
                <a:cubicBezTo>
                  <a:pt x="143089" y="96025"/>
                  <a:pt x="143237" y="101635"/>
                  <a:pt x="143863" y="107197"/>
                </a:cubicBezTo>
                <a:cubicBezTo>
                  <a:pt x="144904" y="116460"/>
                  <a:pt x="145037" y="116444"/>
                  <a:pt x="135938" y="117907"/>
                </a:cubicBezTo>
                <a:cubicBezTo>
                  <a:pt x="119142" y="120606"/>
                  <a:pt x="102900" y="112478"/>
                  <a:pt x="95007" y="97661"/>
                </a:cubicBezTo>
                <a:cubicBezTo>
                  <a:pt x="93442" y="94727"/>
                  <a:pt x="93763" y="92912"/>
                  <a:pt x="96587" y="91230"/>
                </a:cubicBezTo>
                <a:cubicBezTo>
                  <a:pt x="100937" y="88640"/>
                  <a:pt x="105232" y="85949"/>
                  <a:pt x="109464" y="83172"/>
                </a:cubicBezTo>
                <a:cubicBezTo>
                  <a:pt x="118328" y="77351"/>
                  <a:pt x="118132" y="75380"/>
                  <a:pt x="109714" y="69340"/>
                </a:cubicBezTo>
                <a:cubicBezTo>
                  <a:pt x="91439" y="56228"/>
                  <a:pt x="73430" y="42756"/>
                  <a:pt x="55217" y="29558"/>
                </a:cubicBezTo>
                <a:cubicBezTo>
                  <a:pt x="53543" y="28346"/>
                  <a:pt x="51212" y="27657"/>
                  <a:pt x="49123" y="27493"/>
                </a:cubicBezTo>
                <a:cubicBezTo>
                  <a:pt x="35471" y="26421"/>
                  <a:pt x="22625" y="23010"/>
                  <a:pt x="11938" y="14092"/>
                </a:cubicBezTo>
                <a:cubicBezTo>
                  <a:pt x="7518" y="10391"/>
                  <a:pt x="3951" y="5713"/>
                  <a:pt x="0" y="1496"/>
                </a:cubicBezTo>
                <a:cubicBezTo>
                  <a:pt x="282" y="1058"/>
                  <a:pt x="563" y="628"/>
                  <a:pt x="837" y="197"/>
                </a:cubicBezTo>
                <a:close/>
              </a:path>
            </a:pathLst>
          </a:custGeom>
          <a:solidFill>
            <a:srgbClr val="FFFFFF">
              <a:alpha val="61000"/>
            </a:srgbClr>
          </a:solidFill>
          <a:ln w="781" cap="flat">
            <a:noFill/>
            <a:prstDash val="solid"/>
            <a:miter/>
          </a:ln>
        </p:spPr>
        <p:txBody>
          <a:bodyPr rtlCol="0" anchor="ctr"/>
          <a:lstStyle/>
          <a:p>
            <a:endParaRPr lang="zh-CN" altLang="en-US"/>
          </a:p>
        </p:txBody>
      </p:sp>
      <p:sp>
        <p:nvSpPr>
          <p:cNvPr id="44" name="任意多边形: 形状 43"/>
          <p:cNvSpPr/>
          <p:nvPr userDrawn="1">
            <p:custDataLst>
              <p:tags r:id="rId38"/>
            </p:custDataLst>
          </p:nvPr>
        </p:nvSpPr>
        <p:spPr>
          <a:xfrm rot="1478288">
            <a:off x="7582944" y="4664873"/>
            <a:ext cx="773181" cy="269994"/>
          </a:xfrm>
          <a:custGeom>
            <a:avLst/>
            <a:gdLst>
              <a:gd name="connsiteX0" fmla="*/ 430 w 594346"/>
              <a:gd name="connsiteY0" fmla="*/ 84617 h 207544"/>
              <a:gd name="connsiteX1" fmla="*/ 15842 w 594346"/>
              <a:gd name="connsiteY1" fmla="*/ 79501 h 207544"/>
              <a:gd name="connsiteX2" fmla="*/ 68689 w 594346"/>
              <a:gd name="connsiteY2" fmla="*/ 54513 h 207544"/>
              <a:gd name="connsiteX3" fmla="*/ 126613 w 594346"/>
              <a:gd name="connsiteY3" fmla="*/ 33977 h 207544"/>
              <a:gd name="connsiteX4" fmla="*/ 183340 w 594346"/>
              <a:gd name="connsiteY4" fmla="*/ 34235 h 207544"/>
              <a:gd name="connsiteX5" fmla="*/ 230170 w 594346"/>
              <a:gd name="connsiteY5" fmla="*/ 44734 h 207544"/>
              <a:gd name="connsiteX6" fmla="*/ 261902 w 594346"/>
              <a:gd name="connsiteY6" fmla="*/ 52995 h 207544"/>
              <a:gd name="connsiteX7" fmla="*/ 277705 w 594346"/>
              <a:gd name="connsiteY7" fmla="*/ 55381 h 207544"/>
              <a:gd name="connsiteX8" fmla="*/ 306557 w 594346"/>
              <a:gd name="connsiteY8" fmla="*/ 38139 h 207544"/>
              <a:gd name="connsiteX9" fmla="*/ 314655 w 594346"/>
              <a:gd name="connsiteY9" fmla="*/ 23024 h 207544"/>
              <a:gd name="connsiteX10" fmla="*/ 333877 w 594346"/>
              <a:gd name="connsiteY10" fmla="*/ 8035 h 207544"/>
              <a:gd name="connsiteX11" fmla="*/ 362956 w 594346"/>
              <a:gd name="connsiteY11" fmla="*/ 0 h 207544"/>
              <a:gd name="connsiteX12" fmla="*/ 361970 w 594346"/>
              <a:gd name="connsiteY12" fmla="*/ 4256 h 207544"/>
              <a:gd name="connsiteX13" fmla="*/ 351604 w 594346"/>
              <a:gd name="connsiteY13" fmla="*/ 28673 h 207544"/>
              <a:gd name="connsiteX14" fmla="*/ 349077 w 594346"/>
              <a:gd name="connsiteY14" fmla="*/ 44710 h 207544"/>
              <a:gd name="connsiteX15" fmla="*/ 353325 w 594346"/>
              <a:gd name="connsiteY15" fmla="*/ 47511 h 207544"/>
              <a:gd name="connsiteX16" fmla="*/ 376506 w 594346"/>
              <a:gd name="connsiteY16" fmla="*/ 42183 h 207544"/>
              <a:gd name="connsiteX17" fmla="*/ 420794 w 594346"/>
              <a:gd name="connsiteY17" fmla="*/ 28281 h 207544"/>
              <a:gd name="connsiteX18" fmla="*/ 474180 w 594346"/>
              <a:gd name="connsiteY18" fmla="*/ 27953 h 207544"/>
              <a:gd name="connsiteX19" fmla="*/ 546922 w 594346"/>
              <a:gd name="connsiteY19" fmla="*/ 52589 h 207544"/>
              <a:gd name="connsiteX20" fmla="*/ 591843 w 594346"/>
              <a:gd name="connsiteY20" fmla="*/ 68196 h 207544"/>
              <a:gd name="connsiteX21" fmla="*/ 594347 w 594346"/>
              <a:gd name="connsiteY21" fmla="*/ 70316 h 207544"/>
              <a:gd name="connsiteX22" fmla="*/ 591460 w 594346"/>
              <a:gd name="connsiteY22" fmla="*/ 71380 h 207544"/>
              <a:gd name="connsiteX23" fmla="*/ 543229 w 594346"/>
              <a:gd name="connsiteY23" fmla="*/ 91705 h 207544"/>
              <a:gd name="connsiteX24" fmla="*/ 499395 w 594346"/>
              <a:gd name="connsiteY24" fmla="*/ 93035 h 207544"/>
              <a:gd name="connsiteX25" fmla="*/ 482238 w 594346"/>
              <a:gd name="connsiteY25" fmla="*/ 87887 h 207544"/>
              <a:gd name="connsiteX26" fmla="*/ 463564 w 594346"/>
              <a:gd name="connsiteY26" fmla="*/ 89053 h 207544"/>
              <a:gd name="connsiteX27" fmla="*/ 443497 w 594346"/>
              <a:gd name="connsiteY27" fmla="*/ 97682 h 207544"/>
              <a:gd name="connsiteX28" fmla="*/ 397637 w 594346"/>
              <a:gd name="connsiteY28" fmla="*/ 111710 h 207544"/>
              <a:gd name="connsiteX29" fmla="*/ 340745 w 594346"/>
              <a:gd name="connsiteY29" fmla="*/ 131956 h 207544"/>
              <a:gd name="connsiteX30" fmla="*/ 337585 w 594346"/>
              <a:gd name="connsiteY30" fmla="*/ 137378 h 207544"/>
              <a:gd name="connsiteX31" fmla="*/ 348209 w 594346"/>
              <a:gd name="connsiteY31" fmla="*/ 162710 h 207544"/>
              <a:gd name="connsiteX32" fmla="*/ 358833 w 594346"/>
              <a:gd name="connsiteY32" fmla="*/ 182652 h 207544"/>
              <a:gd name="connsiteX33" fmla="*/ 357120 w 594346"/>
              <a:gd name="connsiteY33" fmla="*/ 189841 h 207544"/>
              <a:gd name="connsiteX34" fmla="*/ 340260 w 594346"/>
              <a:gd name="connsiteY34" fmla="*/ 199409 h 207544"/>
              <a:gd name="connsiteX35" fmla="*/ 324614 w 594346"/>
              <a:gd name="connsiteY35" fmla="*/ 206388 h 207544"/>
              <a:gd name="connsiteX36" fmla="*/ 320898 w 594346"/>
              <a:gd name="connsiteY36" fmla="*/ 207123 h 207544"/>
              <a:gd name="connsiteX37" fmla="*/ 301394 w 594346"/>
              <a:gd name="connsiteY37" fmla="*/ 206927 h 207544"/>
              <a:gd name="connsiteX38" fmla="*/ 270719 w 594346"/>
              <a:gd name="connsiteY38" fmla="*/ 198517 h 207544"/>
              <a:gd name="connsiteX39" fmla="*/ 250480 w 594346"/>
              <a:gd name="connsiteY39" fmla="*/ 185570 h 207544"/>
              <a:gd name="connsiteX40" fmla="*/ 249791 w 594346"/>
              <a:gd name="connsiteY40" fmla="*/ 179194 h 207544"/>
              <a:gd name="connsiteX41" fmla="*/ 262387 w 594346"/>
              <a:gd name="connsiteY41" fmla="*/ 163805 h 207544"/>
              <a:gd name="connsiteX42" fmla="*/ 276273 w 594346"/>
              <a:gd name="connsiteY42" fmla="*/ 140593 h 207544"/>
              <a:gd name="connsiteX43" fmla="*/ 269404 w 594346"/>
              <a:gd name="connsiteY43" fmla="*/ 128459 h 207544"/>
              <a:gd name="connsiteX44" fmla="*/ 226227 w 594346"/>
              <a:gd name="connsiteY44" fmla="*/ 119486 h 207544"/>
              <a:gd name="connsiteX45" fmla="*/ 160488 w 594346"/>
              <a:gd name="connsiteY45" fmla="*/ 105842 h 207544"/>
              <a:gd name="connsiteX46" fmla="*/ 123100 w 594346"/>
              <a:gd name="connsiteY46" fmla="*/ 94764 h 207544"/>
              <a:gd name="connsiteX47" fmla="*/ 118242 w 594346"/>
              <a:gd name="connsiteY47" fmla="*/ 94819 h 207544"/>
              <a:gd name="connsiteX48" fmla="*/ 58871 w 594346"/>
              <a:gd name="connsiteY48" fmla="*/ 105263 h 207544"/>
              <a:gd name="connsiteX49" fmla="*/ 10123 w 594346"/>
              <a:gd name="connsiteY49" fmla="*/ 92879 h 207544"/>
              <a:gd name="connsiteX50" fmla="*/ 0 w 594346"/>
              <a:gd name="connsiteY50" fmla="*/ 86002 h 207544"/>
              <a:gd name="connsiteX51" fmla="*/ 462 w 594346"/>
              <a:gd name="connsiteY51" fmla="*/ 84609 h 20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346" h="207544">
                <a:moveTo>
                  <a:pt x="430" y="84617"/>
                </a:moveTo>
                <a:cubicBezTo>
                  <a:pt x="5578" y="82943"/>
                  <a:pt x="10953" y="81738"/>
                  <a:pt x="15842" y="79501"/>
                </a:cubicBezTo>
                <a:cubicBezTo>
                  <a:pt x="33554" y="71372"/>
                  <a:pt x="51165" y="63040"/>
                  <a:pt x="68689" y="54513"/>
                </a:cubicBezTo>
                <a:cubicBezTo>
                  <a:pt x="87246" y="45485"/>
                  <a:pt x="106178" y="37599"/>
                  <a:pt x="126613" y="33977"/>
                </a:cubicBezTo>
                <a:cubicBezTo>
                  <a:pt x="145522" y="30628"/>
                  <a:pt x="164501" y="30433"/>
                  <a:pt x="183340" y="34235"/>
                </a:cubicBezTo>
                <a:cubicBezTo>
                  <a:pt x="199018" y="37396"/>
                  <a:pt x="214610" y="41026"/>
                  <a:pt x="230170" y="44734"/>
                </a:cubicBezTo>
                <a:cubicBezTo>
                  <a:pt x="240802" y="47261"/>
                  <a:pt x="251270" y="50461"/>
                  <a:pt x="261902" y="52995"/>
                </a:cubicBezTo>
                <a:cubicBezTo>
                  <a:pt x="267065" y="54224"/>
                  <a:pt x="272416" y="54763"/>
                  <a:pt x="277705" y="55381"/>
                </a:cubicBezTo>
                <a:cubicBezTo>
                  <a:pt x="291685" y="57001"/>
                  <a:pt x="300753" y="50398"/>
                  <a:pt x="306557" y="38139"/>
                </a:cubicBezTo>
                <a:cubicBezTo>
                  <a:pt x="308998" y="32975"/>
                  <a:pt x="311885" y="28023"/>
                  <a:pt x="314655" y="23024"/>
                </a:cubicBezTo>
                <a:cubicBezTo>
                  <a:pt x="318918" y="15310"/>
                  <a:pt x="325662" y="10546"/>
                  <a:pt x="333877" y="8035"/>
                </a:cubicBezTo>
                <a:cubicBezTo>
                  <a:pt x="343280" y="5156"/>
                  <a:pt x="352840" y="2769"/>
                  <a:pt x="362956" y="0"/>
                </a:cubicBezTo>
                <a:cubicBezTo>
                  <a:pt x="362580" y="1674"/>
                  <a:pt x="362486" y="3051"/>
                  <a:pt x="361970" y="4256"/>
                </a:cubicBezTo>
                <a:cubicBezTo>
                  <a:pt x="358504" y="12392"/>
                  <a:pt x="354491" y="20341"/>
                  <a:pt x="351604" y="28673"/>
                </a:cubicBezTo>
                <a:cubicBezTo>
                  <a:pt x="349860" y="33711"/>
                  <a:pt x="349680" y="39320"/>
                  <a:pt x="349077" y="44710"/>
                </a:cubicBezTo>
                <a:cubicBezTo>
                  <a:pt x="348725" y="47879"/>
                  <a:pt x="351182" y="47973"/>
                  <a:pt x="353325" y="47511"/>
                </a:cubicBezTo>
                <a:cubicBezTo>
                  <a:pt x="361078" y="45853"/>
                  <a:pt x="368917" y="44437"/>
                  <a:pt x="376506" y="42183"/>
                </a:cubicBezTo>
                <a:cubicBezTo>
                  <a:pt x="391339" y="37779"/>
                  <a:pt x="405914" y="32498"/>
                  <a:pt x="420794" y="28281"/>
                </a:cubicBezTo>
                <a:cubicBezTo>
                  <a:pt x="438459" y="23274"/>
                  <a:pt x="456335" y="24158"/>
                  <a:pt x="474180" y="27953"/>
                </a:cubicBezTo>
                <a:cubicBezTo>
                  <a:pt x="499410" y="33304"/>
                  <a:pt x="523014" y="43341"/>
                  <a:pt x="546922" y="52589"/>
                </a:cubicBezTo>
                <a:cubicBezTo>
                  <a:pt x="561692" y="58307"/>
                  <a:pt x="576862" y="63017"/>
                  <a:pt x="591843" y="68196"/>
                </a:cubicBezTo>
                <a:cubicBezTo>
                  <a:pt x="592313" y="68360"/>
                  <a:pt x="592719" y="68681"/>
                  <a:pt x="594347" y="70316"/>
                </a:cubicBezTo>
                <a:cubicBezTo>
                  <a:pt x="593377" y="70660"/>
                  <a:pt x="592297" y="70833"/>
                  <a:pt x="591460" y="71380"/>
                </a:cubicBezTo>
                <a:cubicBezTo>
                  <a:pt x="576627" y="81112"/>
                  <a:pt x="560753" y="88239"/>
                  <a:pt x="543229" y="91705"/>
                </a:cubicBezTo>
                <a:cubicBezTo>
                  <a:pt x="528646" y="94592"/>
                  <a:pt x="514040" y="95625"/>
                  <a:pt x="499395" y="93035"/>
                </a:cubicBezTo>
                <a:cubicBezTo>
                  <a:pt x="493551" y="92003"/>
                  <a:pt x="487910" y="89773"/>
                  <a:pt x="482238" y="87887"/>
                </a:cubicBezTo>
                <a:cubicBezTo>
                  <a:pt x="475815" y="85752"/>
                  <a:pt x="469611" y="86550"/>
                  <a:pt x="463564" y="89053"/>
                </a:cubicBezTo>
                <a:cubicBezTo>
                  <a:pt x="456836" y="91846"/>
                  <a:pt x="450382" y="95413"/>
                  <a:pt x="443497" y="97682"/>
                </a:cubicBezTo>
                <a:cubicBezTo>
                  <a:pt x="428312" y="102681"/>
                  <a:pt x="412939" y="107078"/>
                  <a:pt x="397637" y="111710"/>
                </a:cubicBezTo>
                <a:cubicBezTo>
                  <a:pt x="378352" y="117554"/>
                  <a:pt x="359029" y="123272"/>
                  <a:pt x="340745" y="131956"/>
                </a:cubicBezTo>
                <a:cubicBezTo>
                  <a:pt x="338297" y="133122"/>
                  <a:pt x="337295" y="134483"/>
                  <a:pt x="337585" y="137378"/>
                </a:cubicBezTo>
                <a:cubicBezTo>
                  <a:pt x="338547" y="146954"/>
                  <a:pt x="343664" y="154675"/>
                  <a:pt x="348209" y="162710"/>
                </a:cubicBezTo>
                <a:cubicBezTo>
                  <a:pt x="351917" y="169266"/>
                  <a:pt x="355266" y="176017"/>
                  <a:pt x="358833" y="182652"/>
                </a:cubicBezTo>
                <a:cubicBezTo>
                  <a:pt x="360429" y="185624"/>
                  <a:pt x="359631" y="188269"/>
                  <a:pt x="357120" y="189841"/>
                </a:cubicBezTo>
                <a:cubicBezTo>
                  <a:pt x="351651" y="193283"/>
                  <a:pt x="346011" y="196475"/>
                  <a:pt x="340260" y="199409"/>
                </a:cubicBezTo>
                <a:cubicBezTo>
                  <a:pt x="335183" y="201999"/>
                  <a:pt x="329871" y="204150"/>
                  <a:pt x="324614" y="206388"/>
                </a:cubicBezTo>
                <a:cubicBezTo>
                  <a:pt x="323472" y="206873"/>
                  <a:pt x="322142" y="207107"/>
                  <a:pt x="320898" y="207123"/>
                </a:cubicBezTo>
                <a:cubicBezTo>
                  <a:pt x="314381" y="207193"/>
                  <a:pt x="307668" y="208148"/>
                  <a:pt x="301394" y="206927"/>
                </a:cubicBezTo>
                <a:cubicBezTo>
                  <a:pt x="291013" y="204909"/>
                  <a:pt x="280803" y="201787"/>
                  <a:pt x="270719" y="198517"/>
                </a:cubicBezTo>
                <a:cubicBezTo>
                  <a:pt x="262966" y="196006"/>
                  <a:pt x="256449" y="191124"/>
                  <a:pt x="250480" y="185570"/>
                </a:cubicBezTo>
                <a:cubicBezTo>
                  <a:pt x="248289" y="183528"/>
                  <a:pt x="247836" y="181580"/>
                  <a:pt x="249791" y="179194"/>
                </a:cubicBezTo>
                <a:cubicBezTo>
                  <a:pt x="253992" y="174069"/>
                  <a:pt x="258029" y="168796"/>
                  <a:pt x="262387" y="163805"/>
                </a:cubicBezTo>
                <a:cubicBezTo>
                  <a:pt x="268434" y="156881"/>
                  <a:pt x="273965" y="149747"/>
                  <a:pt x="276273" y="140593"/>
                </a:cubicBezTo>
                <a:cubicBezTo>
                  <a:pt x="278652" y="131143"/>
                  <a:pt x="278636" y="130548"/>
                  <a:pt x="269404" y="128459"/>
                </a:cubicBezTo>
                <a:cubicBezTo>
                  <a:pt x="255072" y="125205"/>
                  <a:pt x="240622" y="122443"/>
                  <a:pt x="226227" y="119486"/>
                </a:cubicBezTo>
                <a:cubicBezTo>
                  <a:pt x="204306" y="114987"/>
                  <a:pt x="182284" y="110888"/>
                  <a:pt x="160488" y="105842"/>
                </a:cubicBezTo>
                <a:cubicBezTo>
                  <a:pt x="147845" y="102916"/>
                  <a:pt x="135578" y="98418"/>
                  <a:pt x="123100" y="94764"/>
                </a:cubicBezTo>
                <a:cubicBezTo>
                  <a:pt x="121598" y="94326"/>
                  <a:pt x="119580" y="94177"/>
                  <a:pt x="118242" y="94819"/>
                </a:cubicBezTo>
                <a:cubicBezTo>
                  <a:pt x="99419" y="103925"/>
                  <a:pt x="79407" y="106280"/>
                  <a:pt x="58871" y="105263"/>
                </a:cubicBezTo>
                <a:cubicBezTo>
                  <a:pt x="41831" y="104418"/>
                  <a:pt x="25246" y="101344"/>
                  <a:pt x="10123" y="92879"/>
                </a:cubicBezTo>
                <a:cubicBezTo>
                  <a:pt x="6579" y="90892"/>
                  <a:pt x="3364" y="88310"/>
                  <a:pt x="0" y="86002"/>
                </a:cubicBezTo>
                <a:cubicBezTo>
                  <a:pt x="156" y="85540"/>
                  <a:pt x="305" y="85071"/>
                  <a:pt x="462" y="84609"/>
                </a:cubicBezTo>
                <a:close/>
              </a:path>
            </a:pathLst>
          </a:custGeom>
          <a:solidFill>
            <a:srgbClr val="FFFFFF"/>
          </a:solidFill>
          <a:ln w="781" cap="flat">
            <a:noFill/>
            <a:prstDash val="solid"/>
            <a:miter/>
          </a:ln>
        </p:spPr>
        <p:txBody>
          <a:bodyPr rtlCol="0" anchor="ctr"/>
          <a:lstStyle/>
          <a:p>
            <a:endParaRPr lang="zh-CN" altLang="en-US"/>
          </a:p>
        </p:txBody>
      </p:sp>
      <p:sp>
        <p:nvSpPr>
          <p:cNvPr id="45" name="矩形 44"/>
          <p:cNvSpPr/>
          <p:nvPr userDrawn="1">
            <p:custDataLst>
              <p:tags r:id="rId39"/>
            </p:custDataLst>
          </p:nvPr>
        </p:nvSpPr>
        <p:spPr>
          <a:xfrm>
            <a:off x="1568529" y="2593383"/>
            <a:ext cx="2005458" cy="196057"/>
          </a:xfrm>
          <a:prstGeom prst="rect">
            <a:avLst/>
          </a:prstGeom>
          <a:gradFill flip="none" rotWithShape="1">
            <a:gsLst>
              <a:gs pos="100000">
                <a:schemeClr val="accent1">
                  <a:alpha val="0"/>
                </a:schemeClr>
              </a:gs>
              <a:gs pos="0">
                <a:schemeClr val="accent1">
                  <a:alpha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40"/>
            </p:custDataLst>
          </p:nvPr>
        </p:nvSpPr>
        <p:spPr>
          <a:xfrm>
            <a:off x="1526400" y="3053701"/>
            <a:ext cx="5283695" cy="2715727"/>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41"/>
            </p:custDataLst>
          </p:nvPr>
        </p:nvSpPr>
        <p:spPr>
          <a:xfrm>
            <a:off x="1573940" y="1710037"/>
            <a:ext cx="5283695" cy="1224000"/>
          </a:xfrm>
        </p:spPr>
        <p:txBody>
          <a:bodyPr wrap="none" anchor="ctr">
            <a:normAutofit/>
          </a:bodyPr>
          <a:lstStyle>
            <a:lvl1pPr marL="0" indent="0" algn="l">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4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43"/>
            </p:custDataLst>
          </p:nvPr>
        </p:nvSpPr>
        <p:spPr/>
        <p:txBody>
          <a:bodyPr/>
          <a:lstStyle/>
          <a:p>
            <a:endParaRPr lang="zh-CN" altLang="en-US"/>
          </a:p>
        </p:txBody>
      </p:sp>
      <p:sp>
        <p:nvSpPr>
          <p:cNvPr id="6" name="灯片编号占位符 6"/>
          <p:cNvSpPr>
            <a:spLocks noGrp="1"/>
          </p:cNvSpPr>
          <p:nvPr userDrawn="1">
            <p:ph type="sldNum" sz="quarter" idx="12"/>
            <p:custDataLst>
              <p:tags r:id="rId4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6" name="矩形 45"/>
          <p:cNvSpPr/>
          <p:nvPr userDrawn="1">
            <p:custDataLst>
              <p:tags r:id="rId2"/>
            </p:custDataLst>
          </p:nvPr>
        </p:nvSpPr>
        <p:spPr>
          <a:xfrm>
            <a:off x="0" y="0"/>
            <a:ext cx="12192000" cy="6858000"/>
          </a:xfrm>
          <a:prstGeom prst="rect">
            <a:avLst/>
          </a:prstGeom>
          <a:gradFill>
            <a:gsLst>
              <a:gs pos="91880">
                <a:schemeClr val="bg2">
                  <a:lumMod val="90000"/>
                </a:schemeClr>
              </a:gs>
              <a:gs pos="52000">
                <a:schemeClr val="bg2"/>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顶角 6"/>
          <p:cNvSpPr/>
          <p:nvPr userDrawn="1">
            <p:custDataLst>
              <p:tags r:id="rId3"/>
            </p:custDataLst>
          </p:nvPr>
        </p:nvSpPr>
        <p:spPr>
          <a:xfrm>
            <a:off x="635000" y="569696"/>
            <a:ext cx="11557000" cy="6248400"/>
          </a:xfrm>
          <a:prstGeom prst="round2SameRect">
            <a:avLst/>
          </a:prstGeom>
          <a:gradFill>
            <a:gsLst>
              <a:gs pos="59000">
                <a:schemeClr val="bg1">
                  <a:alpha val="4000"/>
                </a:schemeClr>
              </a:gs>
              <a:gs pos="0">
                <a:schemeClr val="bg2">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4"/>
            </p:custDataLst>
          </p:nvPr>
        </p:nvSpPr>
        <p:spPr>
          <a:xfrm>
            <a:off x="7497951" y="1608649"/>
            <a:ext cx="932900" cy="4071995"/>
          </a:xfrm>
          <a:custGeom>
            <a:avLst/>
            <a:gdLst>
              <a:gd name="connsiteX0" fmla="*/ 954447 w 954447"/>
              <a:gd name="connsiteY0" fmla="*/ 5410880 h 5410879"/>
              <a:gd name="connsiteX1" fmla="*/ 0 w 954447"/>
              <a:gd name="connsiteY1" fmla="*/ 5410880 h 5410879"/>
              <a:gd name="connsiteX2" fmla="*/ 0 w 954447"/>
              <a:gd name="connsiteY2" fmla="*/ 0 h 5410879"/>
              <a:gd name="connsiteX3" fmla="*/ 954447 w 954447"/>
              <a:gd name="connsiteY3" fmla="*/ 399854 h 5410879"/>
              <a:gd name="connsiteX4" fmla="*/ 954447 w 954447"/>
              <a:gd name="connsiteY4" fmla="*/ 5410880 h 54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47" h="5410879">
                <a:moveTo>
                  <a:pt x="954447" y="5410880"/>
                </a:moveTo>
                <a:lnTo>
                  <a:pt x="0" y="5410880"/>
                </a:lnTo>
                <a:lnTo>
                  <a:pt x="0" y="0"/>
                </a:lnTo>
                <a:lnTo>
                  <a:pt x="954447" y="399854"/>
                </a:lnTo>
                <a:lnTo>
                  <a:pt x="954447" y="5410880"/>
                </a:lnTo>
                <a:close/>
              </a:path>
            </a:pathLst>
          </a:custGeom>
          <a:gradFill flip="none" rotWithShape="1">
            <a:gsLst>
              <a:gs pos="100000">
                <a:schemeClr val="accent3">
                  <a:lumMod val="60000"/>
                  <a:lumOff val="40000"/>
                </a:schemeClr>
              </a:gs>
              <a:gs pos="11000">
                <a:schemeClr val="accent3">
                  <a:lumMod val="40000"/>
                  <a:lumOff val="60000"/>
                  <a:alpha val="0"/>
                </a:schemeClr>
              </a:gs>
            </a:gsLst>
            <a:lin ang="16200000" scaled="1"/>
            <a:tileRect/>
          </a:gradFill>
          <a:ln w="5960" cap="flat">
            <a:noFill/>
            <a:prstDash val="solid"/>
            <a:miter/>
          </a:ln>
        </p:spPr>
        <p:txBody>
          <a:bodyPr rtlCol="0" anchor="ctr"/>
          <a:lstStyle/>
          <a:p>
            <a:endParaRPr lang="zh-CN" altLang="en-US"/>
          </a:p>
        </p:txBody>
      </p:sp>
      <p:sp>
        <p:nvSpPr>
          <p:cNvPr id="9" name="椭圆 8"/>
          <p:cNvSpPr/>
          <p:nvPr userDrawn="1">
            <p:custDataLst>
              <p:tags r:id="rId5"/>
            </p:custDataLst>
          </p:nvPr>
        </p:nvSpPr>
        <p:spPr>
          <a:xfrm>
            <a:off x="10612483" y="1413335"/>
            <a:ext cx="885033" cy="885033"/>
          </a:xfrm>
          <a:prstGeom prst="ellipse">
            <a:avLst/>
          </a:prstGeom>
          <a:gradFill flip="none" rotWithShape="1">
            <a:gsLst>
              <a:gs pos="100000">
                <a:schemeClr val="accent1">
                  <a:lumMod val="40000"/>
                  <a:lumOff val="60000"/>
                  <a:alpha val="0"/>
                </a:schemeClr>
              </a:gs>
              <a:gs pos="0">
                <a:schemeClr val="accent1">
                  <a:lumMod val="60000"/>
                  <a:lumOff val="40000"/>
                  <a:alpha val="3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6"/>
            </p:custDataLst>
          </p:nvPr>
        </p:nvSpPr>
        <p:spPr>
          <a:xfrm>
            <a:off x="7763243" y="1367134"/>
            <a:ext cx="2036872" cy="1197473"/>
          </a:xfrm>
          <a:custGeom>
            <a:avLst/>
            <a:gdLst>
              <a:gd name="connsiteX0" fmla="*/ 9284 w 2036872"/>
              <a:gd name="connsiteY0" fmla="*/ 302887 h 1197473"/>
              <a:gd name="connsiteX1" fmla="*/ 163438 w 2036872"/>
              <a:gd name="connsiteY1" fmla="*/ 399643 h 1197473"/>
              <a:gd name="connsiteX2" fmla="*/ 16300 w 2036872"/>
              <a:gd name="connsiteY2" fmla="*/ 380705 h 1197473"/>
              <a:gd name="connsiteX3" fmla="*/ 0 w 2036872"/>
              <a:gd name="connsiteY3" fmla="*/ 280923 h 1197473"/>
              <a:gd name="connsiteX4" fmla="*/ 7655 w 2036872"/>
              <a:gd name="connsiteY4" fmla="*/ 284820 h 1197473"/>
              <a:gd name="connsiteX5" fmla="*/ 9284 w 2036872"/>
              <a:gd name="connsiteY5" fmla="*/ 302887 h 1197473"/>
              <a:gd name="connsiteX6" fmla="*/ 0 w 2036872"/>
              <a:gd name="connsiteY6" fmla="*/ 297060 h 1197473"/>
              <a:gd name="connsiteX7" fmla="*/ 429892 w 2036872"/>
              <a:gd name="connsiteY7" fmla="*/ 1258 h 1197473"/>
              <a:gd name="connsiteX8" fmla="*/ 2036872 w 2036872"/>
              <a:gd name="connsiteY8" fmla="*/ 439611 h 1197473"/>
              <a:gd name="connsiteX9" fmla="*/ 2036872 w 2036872"/>
              <a:gd name="connsiteY9" fmla="*/ 1197473 h 1197473"/>
              <a:gd name="connsiteX10" fmla="*/ 1940350 w 2036872"/>
              <a:gd name="connsiteY10" fmla="*/ 1197473 h 1197473"/>
              <a:gd name="connsiteX11" fmla="*/ 1911775 w 2036872"/>
              <a:gd name="connsiteY11" fmla="*/ 547392 h 1197473"/>
              <a:gd name="connsiteX12" fmla="*/ 1211687 w 2036872"/>
              <a:gd name="connsiteY12" fmla="*/ 611686 h 1197473"/>
              <a:gd name="connsiteX13" fmla="*/ 311575 w 2036872"/>
              <a:gd name="connsiteY13" fmla="*/ 492623 h 1197473"/>
              <a:gd name="connsiteX14" fmla="*/ 163438 w 2036872"/>
              <a:gd name="connsiteY14" fmla="*/ 399643 h 1197473"/>
              <a:gd name="connsiteX15" fmla="*/ 256806 w 2036872"/>
              <a:gd name="connsiteY15" fmla="*/ 411661 h 1197473"/>
              <a:gd name="connsiteX16" fmla="*/ 7655 w 2036872"/>
              <a:gd name="connsiteY16" fmla="*/ 284820 h 1197473"/>
              <a:gd name="connsiteX17" fmla="*/ 0 w 2036872"/>
              <a:gd name="connsiteY17" fmla="*/ 199925 h 1197473"/>
              <a:gd name="connsiteX18" fmla="*/ 0 w 2036872"/>
              <a:gd name="connsiteY18" fmla="*/ 87290 h 1197473"/>
              <a:gd name="connsiteX19" fmla="*/ 259070 w 2036872"/>
              <a:gd name="connsiteY19" fmla="*/ 11296 h 1197473"/>
              <a:gd name="connsiteX20" fmla="*/ 325308 w 2036872"/>
              <a:gd name="connsiteY20" fmla="*/ 6313 h 1197473"/>
              <a:gd name="connsiteX21" fmla="*/ 429892 w 2036872"/>
              <a:gd name="connsiteY21" fmla="*/ 1258 h 119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6872" h="1197473">
                <a:moveTo>
                  <a:pt x="9284" y="302887"/>
                </a:moveTo>
                <a:lnTo>
                  <a:pt x="163438" y="399643"/>
                </a:lnTo>
                <a:lnTo>
                  <a:pt x="16300" y="380705"/>
                </a:lnTo>
                <a:close/>
                <a:moveTo>
                  <a:pt x="0" y="280923"/>
                </a:moveTo>
                <a:lnTo>
                  <a:pt x="7655" y="284820"/>
                </a:lnTo>
                <a:lnTo>
                  <a:pt x="9284" y="302887"/>
                </a:lnTo>
                <a:lnTo>
                  <a:pt x="0" y="297060"/>
                </a:lnTo>
                <a:close/>
                <a:moveTo>
                  <a:pt x="429892" y="1258"/>
                </a:moveTo>
                <a:cubicBezTo>
                  <a:pt x="1376378" y="-27293"/>
                  <a:pt x="2036872" y="439611"/>
                  <a:pt x="2036872" y="439611"/>
                </a:cubicBezTo>
                <a:lnTo>
                  <a:pt x="2036872" y="1197473"/>
                </a:lnTo>
                <a:lnTo>
                  <a:pt x="1940350" y="1197473"/>
                </a:lnTo>
                <a:lnTo>
                  <a:pt x="1911775" y="547392"/>
                </a:lnTo>
                <a:lnTo>
                  <a:pt x="1211687" y="611686"/>
                </a:lnTo>
                <a:lnTo>
                  <a:pt x="311575" y="492623"/>
                </a:lnTo>
                <a:lnTo>
                  <a:pt x="163438" y="399643"/>
                </a:lnTo>
                <a:lnTo>
                  <a:pt x="256806" y="411661"/>
                </a:lnTo>
                <a:lnTo>
                  <a:pt x="7655" y="284820"/>
                </a:lnTo>
                <a:lnTo>
                  <a:pt x="0" y="199925"/>
                </a:lnTo>
                <a:lnTo>
                  <a:pt x="0" y="87290"/>
                </a:lnTo>
                <a:lnTo>
                  <a:pt x="259070" y="11296"/>
                </a:lnTo>
                <a:lnTo>
                  <a:pt x="325308" y="6313"/>
                </a:lnTo>
                <a:cubicBezTo>
                  <a:pt x="357566" y="4314"/>
                  <a:pt x="392401" y="2589"/>
                  <a:pt x="429892" y="1258"/>
                </a:cubicBezTo>
                <a:close/>
              </a:path>
            </a:pathLst>
          </a:custGeom>
          <a:gradFill flip="none" rotWithShape="1">
            <a:gsLst>
              <a:gs pos="100000">
                <a:schemeClr val="accent3">
                  <a:lumMod val="60000"/>
                  <a:lumOff val="40000"/>
                </a:schemeClr>
              </a:gs>
              <a:gs pos="50000">
                <a:schemeClr val="accent3">
                  <a:lumMod val="40000"/>
                  <a:lumOff val="60000"/>
                  <a:alpha val="0"/>
                </a:schemeClr>
              </a:gs>
            </a:gsLst>
            <a:lin ang="16200000" scaled="1"/>
            <a:tileRect/>
          </a:gradFill>
          <a:ln w="5960" cap="flat">
            <a:noFill/>
            <a:prstDash val="solid"/>
            <a:miter/>
          </a:ln>
        </p:spPr>
        <p:txBody>
          <a:bodyPr wrap="square" rtlCol="0" anchor="ctr">
            <a:noAutofit/>
          </a:bodyPr>
          <a:lstStyle/>
          <a:p>
            <a:endParaRPr lang="zh-CN" altLang="en-US"/>
          </a:p>
        </p:txBody>
      </p:sp>
      <p:sp>
        <p:nvSpPr>
          <p:cNvPr id="10" name="任意多边形: 形状 9"/>
          <p:cNvSpPr/>
          <p:nvPr>
            <p:custDataLst>
              <p:tags r:id="rId7"/>
            </p:custDataLst>
          </p:nvPr>
        </p:nvSpPr>
        <p:spPr>
          <a:xfrm>
            <a:off x="8431054" y="1918970"/>
            <a:ext cx="1316991" cy="1377862"/>
          </a:xfrm>
          <a:custGeom>
            <a:avLst/>
            <a:gdLst>
              <a:gd name="connsiteX0" fmla="*/ 0 w 1316991"/>
              <a:gd name="connsiteY0" fmla="*/ 0 h 1377862"/>
              <a:gd name="connsiteX1" fmla="*/ 1316991 w 1316991"/>
              <a:gd name="connsiteY1" fmla="*/ 0 h 1377862"/>
              <a:gd name="connsiteX2" fmla="*/ 1316991 w 1316991"/>
              <a:gd name="connsiteY2" fmla="*/ 1377862 h 1377862"/>
              <a:gd name="connsiteX3" fmla="*/ 569278 w 1316991"/>
              <a:gd name="connsiteY3" fmla="*/ 1278255 h 1377862"/>
              <a:gd name="connsiteX4" fmla="*/ 0 w 1316991"/>
              <a:gd name="connsiteY4" fmla="*/ 1070300 h 137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991" h="1377862">
                <a:moveTo>
                  <a:pt x="0" y="0"/>
                </a:moveTo>
                <a:lnTo>
                  <a:pt x="1316991" y="0"/>
                </a:lnTo>
                <a:lnTo>
                  <a:pt x="1316991" y="1377862"/>
                </a:lnTo>
                <a:lnTo>
                  <a:pt x="569278" y="1278255"/>
                </a:lnTo>
                <a:lnTo>
                  <a:pt x="0" y="1070300"/>
                </a:lnTo>
                <a:close/>
              </a:path>
            </a:pathLst>
          </a:custGeom>
          <a:gradFill flip="none" rotWithShape="1">
            <a:gsLst>
              <a:gs pos="40000">
                <a:srgbClr val="FFFFFF"/>
              </a:gs>
              <a:gs pos="100000">
                <a:schemeClr val="accent3">
                  <a:lumMod val="60000"/>
                  <a:lumOff val="40000"/>
                </a:schemeClr>
              </a:gs>
            </a:gsLst>
            <a:lin ang="189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3"/>
          <p:cNvSpPr/>
          <p:nvPr>
            <p:custDataLst>
              <p:tags r:id="rId8"/>
            </p:custDataLst>
          </p:nvPr>
        </p:nvSpPr>
        <p:spPr>
          <a:xfrm>
            <a:off x="9798980" y="1783214"/>
            <a:ext cx="214507" cy="3081600"/>
          </a:xfrm>
          <a:custGeom>
            <a:avLst/>
            <a:gdLst>
              <a:gd name="connsiteX0" fmla="*/ 219463 w 219463"/>
              <a:gd name="connsiteY0" fmla="*/ 2496356 h 2496356"/>
              <a:gd name="connsiteX1" fmla="*/ 0 w 219463"/>
              <a:gd name="connsiteY1" fmla="*/ 2496356 h 2496356"/>
              <a:gd name="connsiteX2" fmla="*/ 0 w 219463"/>
              <a:gd name="connsiteY2" fmla="*/ 21833 h 2496356"/>
              <a:gd name="connsiteX3" fmla="*/ 219463 w 219463"/>
              <a:gd name="connsiteY3" fmla="*/ 0 h 2496356"/>
              <a:gd name="connsiteX4" fmla="*/ 219463 w 219463"/>
              <a:gd name="connsiteY4" fmla="*/ 2496356 h 249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63" h="2496356">
                <a:moveTo>
                  <a:pt x="219463" y="2496356"/>
                </a:moveTo>
                <a:lnTo>
                  <a:pt x="0" y="2496356"/>
                </a:lnTo>
                <a:lnTo>
                  <a:pt x="0" y="21833"/>
                </a:lnTo>
                <a:lnTo>
                  <a:pt x="219463" y="0"/>
                </a:lnTo>
                <a:lnTo>
                  <a:pt x="219463" y="2496356"/>
                </a:lnTo>
                <a:close/>
              </a:path>
            </a:pathLst>
          </a:custGeom>
          <a:gradFill flip="none" rotWithShape="1">
            <a:gsLst>
              <a:gs pos="100000">
                <a:schemeClr val="accent3">
                  <a:alpha val="70000"/>
                </a:schemeClr>
              </a:gs>
              <a:gs pos="35000">
                <a:schemeClr val="accent3">
                  <a:alpha val="0"/>
                </a:schemeClr>
              </a:gs>
            </a:gsLst>
            <a:lin ang="162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15" name="直接连接符 14"/>
          <p:cNvCxnSpPr/>
          <p:nvPr>
            <p:custDataLst>
              <p:tags r:id="rId9"/>
            </p:custDataLst>
          </p:nvPr>
        </p:nvCxnSpPr>
        <p:spPr>
          <a:xfrm>
            <a:off x="8500675"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0"/>
            </p:custDataLst>
          </p:nvPr>
        </p:nvCxnSpPr>
        <p:spPr>
          <a:xfrm>
            <a:off x="866949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a:off x="881038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a:off x="8951278" y="1919190"/>
            <a:ext cx="0" cy="2010703"/>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3"/>
            </p:custDataLst>
          </p:nvPr>
        </p:nvCxnSpPr>
        <p:spPr>
          <a:xfrm>
            <a:off x="9092168"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4"/>
            </p:custDataLst>
          </p:nvPr>
        </p:nvCxnSpPr>
        <p:spPr>
          <a:xfrm>
            <a:off x="9233059" y="1961205"/>
            <a:ext cx="0" cy="1968690"/>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8581051" y="1961205"/>
            <a:ext cx="0" cy="1968688"/>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9175803"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9020947" y="2048454"/>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9467982"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585442"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350521" y="2048454"/>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任意多边形: 形状 26"/>
          <p:cNvSpPr/>
          <p:nvPr>
            <p:custDataLst>
              <p:tags r:id="rId21"/>
            </p:custDataLst>
          </p:nvPr>
        </p:nvSpPr>
        <p:spPr>
          <a:xfrm>
            <a:off x="7493000" y="1331800"/>
            <a:ext cx="2528388" cy="671382"/>
          </a:xfrm>
          <a:custGeom>
            <a:avLst/>
            <a:gdLst>
              <a:gd name="connsiteX0" fmla="*/ 2295738 w 2586784"/>
              <a:gd name="connsiteY0" fmla="*/ 574155 h 662118"/>
              <a:gd name="connsiteX1" fmla="*/ 1064322 w 2586784"/>
              <a:gd name="connsiteY1" fmla="*/ 643412 h 662118"/>
              <a:gd name="connsiteX2" fmla="*/ 5065 w 2586784"/>
              <a:gd name="connsiteY2" fmla="*/ 200787 h 662118"/>
              <a:gd name="connsiteX3" fmla="*/ 1447593 w 2586784"/>
              <a:gd name="connsiteY3" fmla="*/ 56546 h 662118"/>
              <a:gd name="connsiteX4" fmla="*/ 2586785 w 2586784"/>
              <a:gd name="connsiteY4" fmla="*/ 449122 h 662118"/>
              <a:gd name="connsiteX5" fmla="*/ 2364995 w 2586784"/>
              <a:gd name="connsiteY5" fmla="*/ 474057 h 662118"/>
              <a:gd name="connsiteX6" fmla="*/ 1091464 w 2586784"/>
              <a:gd name="connsiteY6" fmla="*/ 71698 h 662118"/>
              <a:gd name="connsiteX7" fmla="*/ 309176 w 2586784"/>
              <a:gd name="connsiteY7" fmla="*/ 172750 h 662118"/>
              <a:gd name="connsiteX8" fmla="*/ 981047 w 2586784"/>
              <a:gd name="connsiteY8" fmla="*/ 500245 h 662118"/>
              <a:gd name="connsiteX9" fmla="*/ 2295738 w 2586784"/>
              <a:gd name="connsiteY9" fmla="*/ 574155 h 66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6784" h="662118">
                <a:moveTo>
                  <a:pt x="2295738" y="574155"/>
                </a:moveTo>
                <a:cubicBezTo>
                  <a:pt x="2295738" y="574155"/>
                  <a:pt x="1615874" y="710879"/>
                  <a:pt x="1064322" y="643412"/>
                </a:cubicBezTo>
                <a:cubicBezTo>
                  <a:pt x="538661" y="579046"/>
                  <a:pt x="-61388" y="427230"/>
                  <a:pt x="5065" y="200787"/>
                </a:cubicBezTo>
                <a:cubicBezTo>
                  <a:pt x="106237" y="-27684"/>
                  <a:pt x="863710" y="-38899"/>
                  <a:pt x="1447593" y="56546"/>
                </a:cubicBezTo>
                <a:cubicBezTo>
                  <a:pt x="2031476" y="151991"/>
                  <a:pt x="2431031" y="344312"/>
                  <a:pt x="2586785" y="449122"/>
                </a:cubicBezTo>
                <a:cubicBezTo>
                  <a:pt x="2364995" y="480022"/>
                  <a:pt x="2364995" y="474057"/>
                  <a:pt x="2364995" y="474057"/>
                </a:cubicBezTo>
                <a:cubicBezTo>
                  <a:pt x="2364995" y="474057"/>
                  <a:pt x="1747826" y="123238"/>
                  <a:pt x="1091464" y="71698"/>
                </a:cubicBezTo>
                <a:cubicBezTo>
                  <a:pt x="545282" y="7213"/>
                  <a:pt x="351291" y="113813"/>
                  <a:pt x="309176" y="172750"/>
                </a:cubicBezTo>
                <a:cubicBezTo>
                  <a:pt x="267061" y="231687"/>
                  <a:pt x="289550" y="388932"/>
                  <a:pt x="981047" y="500245"/>
                </a:cubicBezTo>
                <a:cubicBezTo>
                  <a:pt x="1469485" y="576958"/>
                  <a:pt x="2295738" y="574155"/>
                  <a:pt x="2295738" y="574155"/>
                </a:cubicBezTo>
                <a:close/>
              </a:path>
            </a:pathLst>
          </a:custGeom>
          <a:gradFill flip="none" rotWithShape="1">
            <a:gsLst>
              <a:gs pos="56000">
                <a:schemeClr val="accent3">
                  <a:lumMod val="20000"/>
                  <a:lumOff val="80000"/>
                </a:schemeClr>
              </a:gs>
              <a:gs pos="100000">
                <a:srgbClr val="FFFFFF"/>
              </a:gs>
              <a:gs pos="0">
                <a:srgbClr val="FFFFFF"/>
              </a:gs>
            </a:gsLst>
            <a:lin ang="0" scaled="1"/>
            <a:tileRect/>
          </a:gradFill>
          <a:ln w="5960" cap="flat">
            <a:gradFill flip="none" rotWithShape="1">
              <a:gsLst>
                <a:gs pos="57000">
                  <a:schemeClr val="accent3">
                    <a:lumMod val="20000"/>
                    <a:lumOff val="80000"/>
                    <a:alpha val="0"/>
                  </a:schemeClr>
                </a:gs>
                <a:gs pos="100000">
                  <a:schemeClr val="accent3">
                    <a:lumMod val="20000"/>
                    <a:lumOff val="8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28" name="直接连接符 27"/>
          <p:cNvCxnSpPr/>
          <p:nvPr>
            <p:custDataLst>
              <p:tags r:id="rId22"/>
            </p:custDataLst>
          </p:nvPr>
        </p:nvCxnSpPr>
        <p:spPr>
          <a:xfrm>
            <a:off x="9409251" y="2148681"/>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9654797" y="2048453"/>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 name="任意多边形: 形状 29"/>
          <p:cNvSpPr/>
          <p:nvPr>
            <p:custDataLst>
              <p:tags r:id="rId24"/>
            </p:custDataLst>
          </p:nvPr>
        </p:nvSpPr>
        <p:spPr>
          <a:xfrm>
            <a:off x="8135231" y="1827574"/>
            <a:ext cx="1274021" cy="136236"/>
          </a:xfrm>
          <a:custGeom>
            <a:avLst/>
            <a:gdLst>
              <a:gd name="connsiteX0" fmla="*/ 0 w 1256440"/>
              <a:gd name="connsiteY0" fmla="*/ 0 h 134357"/>
              <a:gd name="connsiteX1" fmla="*/ 1099460 w 1256440"/>
              <a:gd name="connsiteY1" fmla="*/ 134358 h 134357"/>
              <a:gd name="connsiteX2" fmla="*/ 1256440 w 1256440"/>
              <a:gd name="connsiteY2" fmla="*/ 122717 h 134357"/>
              <a:gd name="connsiteX3" fmla="*/ 447658 w 1256440"/>
              <a:gd name="connsiteY3" fmla="*/ 72368 h 134357"/>
              <a:gd name="connsiteX4" fmla="*/ 55 w 1256440"/>
              <a:gd name="connsiteY4" fmla="*/ 0 h 13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40" h="134357">
                <a:moveTo>
                  <a:pt x="0" y="0"/>
                </a:moveTo>
                <a:cubicBezTo>
                  <a:pt x="0" y="0"/>
                  <a:pt x="470280" y="128538"/>
                  <a:pt x="1099460" y="134358"/>
                </a:cubicBezTo>
                <a:cubicBezTo>
                  <a:pt x="1207957" y="134358"/>
                  <a:pt x="1256440" y="122717"/>
                  <a:pt x="1256440" y="122717"/>
                </a:cubicBezTo>
                <a:cubicBezTo>
                  <a:pt x="1256440" y="122717"/>
                  <a:pt x="869509" y="126781"/>
                  <a:pt x="447658" y="72368"/>
                </a:cubicBezTo>
                <a:cubicBezTo>
                  <a:pt x="31023" y="18614"/>
                  <a:pt x="55" y="0"/>
                  <a:pt x="55" y="0"/>
                </a:cubicBezTo>
                <a:close/>
              </a:path>
            </a:pathLst>
          </a:custGeom>
          <a:gradFill flip="none" rotWithShape="1">
            <a:gsLst>
              <a:gs pos="98000">
                <a:schemeClr val="accent3">
                  <a:lumMod val="40000"/>
                  <a:lumOff val="60000"/>
                </a:schemeClr>
              </a:gs>
              <a:gs pos="0">
                <a:schemeClr val="accent3">
                  <a:lumMod val="20000"/>
                  <a:lumOff val="80000"/>
                  <a:alpha val="0"/>
                </a:schemeClr>
              </a:gs>
            </a:gsLst>
            <a:lin ang="0" scaled="1"/>
            <a:tileRect/>
          </a:gradFill>
          <a:ln w="5461" cap="flat">
            <a:noFill/>
            <a:prstDash val="solid"/>
            <a:miter/>
          </a:ln>
        </p:spPr>
        <p:txBody>
          <a:bodyPr rtlCol="0" anchor="ctr"/>
          <a:lstStyle/>
          <a:p>
            <a:endParaRPr lang="zh-CN" altLang="en-US"/>
          </a:p>
        </p:txBody>
      </p:sp>
      <p:sp>
        <p:nvSpPr>
          <p:cNvPr id="31" name="任意多边形: 形状 30"/>
          <p:cNvSpPr/>
          <p:nvPr>
            <p:custDataLst>
              <p:tags r:id="rId25"/>
            </p:custDataLst>
          </p:nvPr>
        </p:nvSpPr>
        <p:spPr>
          <a:xfrm>
            <a:off x="7733069" y="1351155"/>
            <a:ext cx="878750" cy="78901"/>
          </a:xfrm>
          <a:custGeom>
            <a:avLst/>
            <a:gdLst>
              <a:gd name="connsiteX0" fmla="*/ 0 w 872090"/>
              <a:gd name="connsiteY0" fmla="*/ 102187 h 102186"/>
              <a:gd name="connsiteX1" fmla="*/ 428935 w 872090"/>
              <a:gd name="connsiteY1" fmla="*/ 9119 h 102186"/>
              <a:gd name="connsiteX2" fmla="*/ 872090 w 872090"/>
              <a:gd name="connsiteY2" fmla="*/ 42722 h 102186"/>
              <a:gd name="connsiteX3" fmla="*/ 463855 w 872090"/>
              <a:gd name="connsiteY3" fmla="*/ 1377 h 102186"/>
              <a:gd name="connsiteX4" fmla="*/ 0 w 872090"/>
              <a:gd name="connsiteY4" fmla="*/ 102187 h 10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90" h="102186">
                <a:moveTo>
                  <a:pt x="0" y="102187"/>
                </a:moveTo>
                <a:cubicBezTo>
                  <a:pt x="0" y="102187"/>
                  <a:pt x="169883" y="-4443"/>
                  <a:pt x="428935" y="9119"/>
                </a:cubicBezTo>
                <a:cubicBezTo>
                  <a:pt x="687986" y="22681"/>
                  <a:pt x="872090" y="42722"/>
                  <a:pt x="872090" y="42722"/>
                </a:cubicBezTo>
                <a:cubicBezTo>
                  <a:pt x="872090" y="42722"/>
                  <a:pt x="576250" y="3299"/>
                  <a:pt x="463855" y="1377"/>
                </a:cubicBezTo>
                <a:cubicBezTo>
                  <a:pt x="351461" y="-544"/>
                  <a:pt x="186684" y="-13448"/>
                  <a:pt x="0" y="102187"/>
                </a:cubicBezTo>
                <a:close/>
              </a:path>
            </a:pathLst>
          </a:custGeom>
          <a:gradFill>
            <a:gsLst>
              <a:gs pos="100000">
                <a:schemeClr val="accent3">
                  <a:lumMod val="20000"/>
                  <a:lumOff val="80000"/>
                </a:schemeClr>
              </a:gs>
              <a:gs pos="0">
                <a:schemeClr val="accent3">
                  <a:lumMod val="20000"/>
                  <a:lumOff val="80000"/>
                  <a:alpha val="0"/>
                </a:schemeClr>
              </a:gs>
            </a:gsLst>
            <a:lin ang="0" scaled="1"/>
          </a:gradFill>
          <a:ln w="5461" cap="flat">
            <a:noFill/>
            <a:prstDash val="solid"/>
            <a:miter/>
          </a:ln>
        </p:spPr>
        <p:txBody>
          <a:bodyPr rtlCol="0" anchor="ctr"/>
          <a:lstStyle/>
          <a:p>
            <a:endParaRPr lang="zh-CN" altLang="en-US"/>
          </a:p>
        </p:txBody>
      </p:sp>
      <p:pic>
        <p:nvPicPr>
          <p:cNvPr id="32" name="图形 31"/>
          <p:cNvPicPr>
            <a:picLocks noChangeAspect="1"/>
          </p:cNvPicPr>
          <p:nvPr>
            <p:custDataLst>
              <p:tags r:id="rId26"/>
            </p:custDataLst>
          </p:nvPr>
        </p:nvPicPr>
        <p:blipFill>
          <a:blip r:embed="rId27"/>
          <a:srcRect l="2200" t="2149" b="5360"/>
          <a:stretch>
            <a:fillRect/>
          </a:stretch>
        </p:blipFill>
        <p:spPr>
          <a:xfrm>
            <a:off x="7499454" y="2123209"/>
            <a:ext cx="426507" cy="514250"/>
          </a:xfrm>
          <a:custGeom>
            <a:avLst/>
            <a:gdLst>
              <a:gd name="connsiteX0" fmla="*/ 0 w 579777"/>
              <a:gd name="connsiteY0" fmla="*/ 0 h 699051"/>
              <a:gd name="connsiteX1" fmla="*/ 50246 w 579777"/>
              <a:gd name="connsiteY1" fmla="*/ 33621 h 699051"/>
              <a:gd name="connsiteX2" fmla="*/ 526766 w 579777"/>
              <a:gd name="connsiteY2" fmla="*/ 188890 h 699051"/>
              <a:gd name="connsiteX3" fmla="*/ 579777 w 579777"/>
              <a:gd name="connsiteY3" fmla="*/ 198989 h 699051"/>
              <a:gd name="connsiteX4" fmla="*/ 579777 w 579777"/>
              <a:gd name="connsiteY4" fmla="*/ 699051 h 699051"/>
              <a:gd name="connsiteX5" fmla="*/ 526766 w 579777"/>
              <a:gd name="connsiteY5" fmla="*/ 688952 h 699051"/>
              <a:gd name="connsiteX6" fmla="*/ 50246 w 579777"/>
              <a:gd name="connsiteY6" fmla="*/ 533683 h 699051"/>
              <a:gd name="connsiteX7" fmla="*/ 0 w 579777"/>
              <a:gd name="connsiteY7" fmla="*/ 500062 h 69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77" h="699051">
                <a:moveTo>
                  <a:pt x="0" y="0"/>
                </a:moveTo>
                <a:lnTo>
                  <a:pt x="50246" y="33621"/>
                </a:lnTo>
                <a:cubicBezTo>
                  <a:pt x="169030" y="96752"/>
                  <a:pt x="340400" y="148733"/>
                  <a:pt x="526766" y="188890"/>
                </a:cubicBezTo>
                <a:lnTo>
                  <a:pt x="579777" y="198989"/>
                </a:lnTo>
                <a:lnTo>
                  <a:pt x="579777" y="699051"/>
                </a:lnTo>
                <a:lnTo>
                  <a:pt x="526766" y="688952"/>
                </a:lnTo>
                <a:cubicBezTo>
                  <a:pt x="340400" y="648795"/>
                  <a:pt x="169030" y="596814"/>
                  <a:pt x="50246" y="533683"/>
                </a:cubicBezTo>
                <a:lnTo>
                  <a:pt x="0" y="500062"/>
                </a:lnTo>
                <a:close/>
              </a:path>
            </a:pathLst>
          </a:custGeom>
        </p:spPr>
      </p:pic>
      <p:sp>
        <p:nvSpPr>
          <p:cNvPr id="33" name="任意多边形: 形状 32"/>
          <p:cNvSpPr/>
          <p:nvPr>
            <p:custDataLst>
              <p:tags r:id="rId28"/>
            </p:custDataLst>
          </p:nvPr>
        </p:nvSpPr>
        <p:spPr>
          <a:xfrm>
            <a:off x="7498340" y="2225892"/>
            <a:ext cx="327249" cy="270085"/>
          </a:xfrm>
          <a:custGeom>
            <a:avLst/>
            <a:gdLst>
              <a:gd name="connsiteX0" fmla="*/ 704302 w 711200"/>
              <a:gd name="connsiteY0" fmla="*/ 256421 h 586967"/>
              <a:gd name="connsiteX1" fmla="*/ 711200 w 711200"/>
              <a:gd name="connsiteY1" fmla="*/ 258312 h 586967"/>
              <a:gd name="connsiteX2" fmla="*/ 711200 w 711200"/>
              <a:gd name="connsiteY2" fmla="*/ 586967 h 586967"/>
              <a:gd name="connsiteX3" fmla="*/ 704302 w 711200"/>
              <a:gd name="connsiteY3" fmla="*/ 585076 h 586967"/>
              <a:gd name="connsiteX4" fmla="*/ 689355 w 711200"/>
              <a:gd name="connsiteY4" fmla="*/ 252326 h 586967"/>
              <a:gd name="connsiteX5" fmla="*/ 696315 w 711200"/>
              <a:gd name="connsiteY5" fmla="*/ 254233 h 586967"/>
              <a:gd name="connsiteX6" fmla="*/ 696315 w 711200"/>
              <a:gd name="connsiteY6" fmla="*/ 582888 h 586967"/>
              <a:gd name="connsiteX7" fmla="*/ 689355 w 711200"/>
              <a:gd name="connsiteY7" fmla="*/ 580981 h 586967"/>
              <a:gd name="connsiteX8" fmla="*/ 666603 w 711200"/>
              <a:gd name="connsiteY8" fmla="*/ 246091 h 586967"/>
              <a:gd name="connsiteX9" fmla="*/ 673805 w 711200"/>
              <a:gd name="connsiteY9" fmla="*/ 248065 h 586967"/>
              <a:gd name="connsiteX10" fmla="*/ 673805 w 711200"/>
              <a:gd name="connsiteY10" fmla="*/ 576720 h 586967"/>
              <a:gd name="connsiteX11" fmla="*/ 666603 w 711200"/>
              <a:gd name="connsiteY11" fmla="*/ 574746 h 586967"/>
              <a:gd name="connsiteX12" fmla="*/ 636831 w 711200"/>
              <a:gd name="connsiteY12" fmla="*/ 237933 h 586967"/>
              <a:gd name="connsiteX13" fmla="*/ 643850 w 711200"/>
              <a:gd name="connsiteY13" fmla="*/ 239856 h 586967"/>
              <a:gd name="connsiteX14" fmla="*/ 643850 w 711200"/>
              <a:gd name="connsiteY14" fmla="*/ 568511 h 586967"/>
              <a:gd name="connsiteX15" fmla="*/ 636831 w 711200"/>
              <a:gd name="connsiteY15" fmla="*/ 566588 h 586967"/>
              <a:gd name="connsiteX16" fmla="*/ 607059 w 711200"/>
              <a:gd name="connsiteY16" fmla="*/ 229272 h 586967"/>
              <a:gd name="connsiteX17" fmla="*/ 624154 w 711200"/>
              <a:gd name="connsiteY17" fmla="*/ 234459 h 586967"/>
              <a:gd name="connsiteX18" fmla="*/ 628783 w 711200"/>
              <a:gd name="connsiteY18" fmla="*/ 235728 h 586967"/>
              <a:gd name="connsiteX19" fmla="*/ 628783 w 711200"/>
              <a:gd name="connsiteY19" fmla="*/ 564383 h 586967"/>
              <a:gd name="connsiteX20" fmla="*/ 624154 w 711200"/>
              <a:gd name="connsiteY20" fmla="*/ 563114 h 586967"/>
              <a:gd name="connsiteX21" fmla="*/ 607059 w 711200"/>
              <a:gd name="connsiteY21" fmla="*/ 557927 h 586967"/>
              <a:gd name="connsiteX22" fmla="*/ 584730 w 711200"/>
              <a:gd name="connsiteY22" fmla="*/ 222496 h 586967"/>
              <a:gd name="connsiteX23" fmla="*/ 591447 w 711200"/>
              <a:gd name="connsiteY23" fmla="*/ 224534 h 586967"/>
              <a:gd name="connsiteX24" fmla="*/ 591447 w 711200"/>
              <a:gd name="connsiteY24" fmla="*/ 553189 h 586967"/>
              <a:gd name="connsiteX25" fmla="*/ 584730 w 711200"/>
              <a:gd name="connsiteY25" fmla="*/ 551151 h 586967"/>
              <a:gd name="connsiteX26" fmla="*/ 546910 w 711200"/>
              <a:gd name="connsiteY26" fmla="*/ 211019 h 586967"/>
              <a:gd name="connsiteX27" fmla="*/ 568939 w 711200"/>
              <a:gd name="connsiteY27" fmla="*/ 217704 h 586967"/>
              <a:gd name="connsiteX28" fmla="*/ 568992 w 711200"/>
              <a:gd name="connsiteY28" fmla="*/ 546375 h 586967"/>
              <a:gd name="connsiteX29" fmla="*/ 546910 w 711200"/>
              <a:gd name="connsiteY29" fmla="*/ 539675 h 586967"/>
              <a:gd name="connsiteX30" fmla="*/ 532085 w 711200"/>
              <a:gd name="connsiteY30" fmla="*/ 206521 h 586967"/>
              <a:gd name="connsiteX31" fmla="*/ 538922 w 711200"/>
              <a:gd name="connsiteY31" fmla="*/ 208596 h 586967"/>
              <a:gd name="connsiteX32" fmla="*/ 538922 w 711200"/>
              <a:gd name="connsiteY32" fmla="*/ 537251 h 586967"/>
              <a:gd name="connsiteX33" fmla="*/ 532085 w 711200"/>
              <a:gd name="connsiteY33" fmla="*/ 535176 h 586967"/>
              <a:gd name="connsiteX34" fmla="*/ 516956 w 711200"/>
              <a:gd name="connsiteY34" fmla="*/ 201930 h 586967"/>
              <a:gd name="connsiteX35" fmla="*/ 524036 w 711200"/>
              <a:gd name="connsiteY35" fmla="*/ 204078 h 586967"/>
              <a:gd name="connsiteX36" fmla="*/ 524036 w 711200"/>
              <a:gd name="connsiteY36" fmla="*/ 532733 h 586967"/>
              <a:gd name="connsiteX37" fmla="*/ 516956 w 711200"/>
              <a:gd name="connsiteY37" fmla="*/ 530585 h 586967"/>
              <a:gd name="connsiteX38" fmla="*/ 479560 w 711200"/>
              <a:gd name="connsiteY38" fmla="*/ 190582 h 586967"/>
              <a:gd name="connsiteX39" fmla="*/ 486398 w 711200"/>
              <a:gd name="connsiteY39" fmla="*/ 192657 h 586967"/>
              <a:gd name="connsiteX40" fmla="*/ 486398 w 711200"/>
              <a:gd name="connsiteY40" fmla="*/ 521312 h 586967"/>
              <a:gd name="connsiteX41" fmla="*/ 479560 w 711200"/>
              <a:gd name="connsiteY41" fmla="*/ 519237 h 586967"/>
              <a:gd name="connsiteX42" fmla="*/ 449485 w 711200"/>
              <a:gd name="connsiteY42" fmla="*/ 180584 h 586967"/>
              <a:gd name="connsiteX43" fmla="*/ 464008 w 711200"/>
              <a:gd name="connsiteY43" fmla="*/ 185492 h 586967"/>
              <a:gd name="connsiteX44" fmla="*/ 464008 w 711200"/>
              <a:gd name="connsiteY44" fmla="*/ 457132 h 586967"/>
              <a:gd name="connsiteX45" fmla="*/ 464008 w 711200"/>
              <a:gd name="connsiteY45" fmla="*/ 514147 h 586967"/>
              <a:gd name="connsiteX46" fmla="*/ 449485 w 711200"/>
              <a:gd name="connsiteY46" fmla="*/ 509239 h 586967"/>
              <a:gd name="connsiteX47" fmla="*/ 449485 w 711200"/>
              <a:gd name="connsiteY47" fmla="*/ 247881 h 586967"/>
              <a:gd name="connsiteX48" fmla="*/ 427338 w 711200"/>
              <a:gd name="connsiteY48" fmla="*/ 173099 h 586967"/>
              <a:gd name="connsiteX49" fmla="*/ 441497 w 711200"/>
              <a:gd name="connsiteY49" fmla="*/ 177884 h 586967"/>
              <a:gd name="connsiteX50" fmla="*/ 441497 w 711200"/>
              <a:gd name="connsiteY50" fmla="*/ 506539 h 586967"/>
              <a:gd name="connsiteX51" fmla="*/ 427338 w 711200"/>
              <a:gd name="connsiteY51" fmla="*/ 501754 h 586967"/>
              <a:gd name="connsiteX52" fmla="*/ 404525 w 711200"/>
              <a:gd name="connsiteY52" fmla="*/ 165390 h 586967"/>
              <a:gd name="connsiteX53" fmla="*/ 419048 w 711200"/>
              <a:gd name="connsiteY53" fmla="*/ 170298 h 586967"/>
              <a:gd name="connsiteX54" fmla="*/ 419048 w 711200"/>
              <a:gd name="connsiteY54" fmla="*/ 498953 h 586967"/>
              <a:gd name="connsiteX55" fmla="*/ 404525 w 711200"/>
              <a:gd name="connsiteY55" fmla="*/ 494045 h 586967"/>
              <a:gd name="connsiteX56" fmla="*/ 374813 w 711200"/>
              <a:gd name="connsiteY56" fmla="*/ 155348 h 586967"/>
              <a:gd name="connsiteX57" fmla="*/ 388973 w 711200"/>
              <a:gd name="connsiteY57" fmla="*/ 160134 h 586967"/>
              <a:gd name="connsiteX58" fmla="*/ 388973 w 711200"/>
              <a:gd name="connsiteY58" fmla="*/ 488789 h 586967"/>
              <a:gd name="connsiteX59" fmla="*/ 374813 w 711200"/>
              <a:gd name="connsiteY59" fmla="*/ 484004 h 586967"/>
              <a:gd name="connsiteX60" fmla="*/ 359624 w 711200"/>
              <a:gd name="connsiteY60" fmla="*/ 150215 h 586967"/>
              <a:gd name="connsiteX61" fmla="*/ 366583 w 711200"/>
              <a:gd name="connsiteY61" fmla="*/ 152567 h 586967"/>
              <a:gd name="connsiteX62" fmla="*/ 366583 w 711200"/>
              <a:gd name="connsiteY62" fmla="*/ 481222 h 586967"/>
              <a:gd name="connsiteX63" fmla="*/ 359624 w 711200"/>
              <a:gd name="connsiteY63" fmla="*/ 478870 h 586967"/>
              <a:gd name="connsiteX64" fmla="*/ 344435 w 711200"/>
              <a:gd name="connsiteY64" fmla="*/ 145082 h 586967"/>
              <a:gd name="connsiteX65" fmla="*/ 351576 w 711200"/>
              <a:gd name="connsiteY65" fmla="*/ 147496 h 586967"/>
              <a:gd name="connsiteX66" fmla="*/ 351576 w 711200"/>
              <a:gd name="connsiteY66" fmla="*/ 476151 h 586967"/>
              <a:gd name="connsiteX67" fmla="*/ 344435 w 711200"/>
              <a:gd name="connsiteY67" fmla="*/ 473737 h 586967"/>
              <a:gd name="connsiteX68" fmla="*/ 329610 w 711200"/>
              <a:gd name="connsiteY68" fmla="*/ 139934 h 586967"/>
              <a:gd name="connsiteX69" fmla="*/ 332966 w 711200"/>
              <a:gd name="connsiteY69" fmla="*/ 141206 h 586967"/>
              <a:gd name="connsiteX70" fmla="*/ 336388 w 711200"/>
              <a:gd name="connsiteY70" fmla="*/ 142363 h 586967"/>
              <a:gd name="connsiteX71" fmla="*/ 336388 w 711200"/>
              <a:gd name="connsiteY71" fmla="*/ 471018 h 586967"/>
              <a:gd name="connsiteX72" fmla="*/ 332966 w 711200"/>
              <a:gd name="connsiteY72" fmla="*/ 469861 h 586967"/>
              <a:gd name="connsiteX73" fmla="*/ 329610 w 711200"/>
              <a:gd name="connsiteY73" fmla="*/ 468589 h 586967"/>
              <a:gd name="connsiteX74" fmla="*/ 299657 w 711200"/>
              <a:gd name="connsiteY74" fmla="*/ 128576 h 586967"/>
              <a:gd name="connsiteX75" fmla="*/ 321805 w 711200"/>
              <a:gd name="connsiteY75" fmla="*/ 136974 h 586967"/>
              <a:gd name="connsiteX76" fmla="*/ 321805 w 711200"/>
              <a:gd name="connsiteY76" fmla="*/ 398919 h 586967"/>
              <a:gd name="connsiteX77" fmla="*/ 321904 w 711200"/>
              <a:gd name="connsiteY77" fmla="*/ 465666 h 586967"/>
              <a:gd name="connsiteX78" fmla="*/ 299657 w 711200"/>
              <a:gd name="connsiteY78" fmla="*/ 457231 h 586967"/>
              <a:gd name="connsiteX79" fmla="*/ 277267 w 711200"/>
              <a:gd name="connsiteY79" fmla="*/ 120085 h 586967"/>
              <a:gd name="connsiteX80" fmla="*/ 283863 w 711200"/>
              <a:gd name="connsiteY80" fmla="*/ 122586 h 586967"/>
              <a:gd name="connsiteX81" fmla="*/ 283863 w 711200"/>
              <a:gd name="connsiteY81" fmla="*/ 451241 h 586967"/>
              <a:gd name="connsiteX82" fmla="*/ 277267 w 711200"/>
              <a:gd name="connsiteY82" fmla="*/ 448740 h 586967"/>
              <a:gd name="connsiteX83" fmla="*/ 239689 w 711200"/>
              <a:gd name="connsiteY83" fmla="*/ 105835 h 586967"/>
              <a:gd name="connsiteX84" fmla="*/ 269038 w 711200"/>
              <a:gd name="connsiteY84" fmla="*/ 116965 h 586967"/>
              <a:gd name="connsiteX85" fmla="*/ 269038 w 711200"/>
              <a:gd name="connsiteY85" fmla="*/ 445620 h 586967"/>
              <a:gd name="connsiteX86" fmla="*/ 239689 w 711200"/>
              <a:gd name="connsiteY86" fmla="*/ 434490 h 586967"/>
              <a:gd name="connsiteX87" fmla="*/ 217541 w 711200"/>
              <a:gd name="connsiteY87" fmla="*/ 97437 h 586967"/>
              <a:gd name="connsiteX88" fmla="*/ 231702 w 711200"/>
              <a:gd name="connsiteY88" fmla="*/ 102807 h 586967"/>
              <a:gd name="connsiteX89" fmla="*/ 231702 w 711200"/>
              <a:gd name="connsiteY89" fmla="*/ 431462 h 586967"/>
              <a:gd name="connsiteX90" fmla="*/ 217541 w 711200"/>
              <a:gd name="connsiteY90" fmla="*/ 426092 h 586967"/>
              <a:gd name="connsiteX91" fmla="*/ 195031 w 711200"/>
              <a:gd name="connsiteY91" fmla="*/ 88658 h 586967"/>
              <a:gd name="connsiteX92" fmla="*/ 199833 w 711200"/>
              <a:gd name="connsiteY92" fmla="*/ 90722 h 586967"/>
              <a:gd name="connsiteX93" fmla="*/ 201688 w 711200"/>
              <a:gd name="connsiteY93" fmla="*/ 91425 h 586967"/>
              <a:gd name="connsiteX94" fmla="*/ 201688 w 711200"/>
              <a:gd name="connsiteY94" fmla="*/ 420080 h 586967"/>
              <a:gd name="connsiteX95" fmla="*/ 199833 w 711200"/>
              <a:gd name="connsiteY95" fmla="*/ 419377 h 586967"/>
              <a:gd name="connsiteX96" fmla="*/ 195031 w 711200"/>
              <a:gd name="connsiteY96" fmla="*/ 417314 h 586967"/>
              <a:gd name="connsiteX97" fmla="*/ 164896 w 711200"/>
              <a:gd name="connsiteY97" fmla="*/ 75710 h 586967"/>
              <a:gd name="connsiteX98" fmla="*/ 179177 w 711200"/>
              <a:gd name="connsiteY98" fmla="*/ 81846 h 586967"/>
              <a:gd name="connsiteX99" fmla="*/ 179177 w 711200"/>
              <a:gd name="connsiteY99" fmla="*/ 410501 h 586967"/>
              <a:gd name="connsiteX100" fmla="*/ 164896 w 711200"/>
              <a:gd name="connsiteY100" fmla="*/ 404365 h 586967"/>
              <a:gd name="connsiteX101" fmla="*/ 134519 w 711200"/>
              <a:gd name="connsiteY101" fmla="*/ 62657 h 586967"/>
              <a:gd name="connsiteX102" fmla="*/ 149216 w 711200"/>
              <a:gd name="connsiteY102" fmla="*/ 68972 h 586967"/>
              <a:gd name="connsiteX103" fmla="*/ 149163 w 711200"/>
              <a:gd name="connsiteY103" fmla="*/ 345729 h 586967"/>
              <a:gd name="connsiteX104" fmla="*/ 149304 w 711200"/>
              <a:gd name="connsiteY104" fmla="*/ 397665 h 586967"/>
              <a:gd name="connsiteX105" fmla="*/ 134519 w 711200"/>
              <a:gd name="connsiteY105" fmla="*/ 391312 h 586967"/>
              <a:gd name="connsiteX106" fmla="*/ 104868 w 711200"/>
              <a:gd name="connsiteY106" fmla="*/ 49916 h 586967"/>
              <a:gd name="connsiteX107" fmla="*/ 126840 w 711200"/>
              <a:gd name="connsiteY107" fmla="*/ 59357 h 586967"/>
              <a:gd name="connsiteX108" fmla="*/ 126892 w 711200"/>
              <a:gd name="connsiteY108" fmla="*/ 388035 h 586967"/>
              <a:gd name="connsiteX109" fmla="*/ 104868 w 711200"/>
              <a:gd name="connsiteY109" fmla="*/ 378571 h 586967"/>
              <a:gd name="connsiteX110" fmla="*/ 82357 w 711200"/>
              <a:gd name="connsiteY110" fmla="*/ 40243 h 586967"/>
              <a:gd name="connsiteX111" fmla="*/ 89256 w 711200"/>
              <a:gd name="connsiteY111" fmla="*/ 43208 h 586967"/>
              <a:gd name="connsiteX112" fmla="*/ 89256 w 711200"/>
              <a:gd name="connsiteY112" fmla="*/ 371863 h 586967"/>
              <a:gd name="connsiteX113" fmla="*/ 82357 w 711200"/>
              <a:gd name="connsiteY113" fmla="*/ 368898 h 586967"/>
              <a:gd name="connsiteX114" fmla="*/ 59847 w 711200"/>
              <a:gd name="connsiteY114" fmla="*/ 29518 h 586967"/>
              <a:gd name="connsiteX115" fmla="*/ 74309 w 711200"/>
              <a:gd name="connsiteY115" fmla="*/ 36651 h 586967"/>
              <a:gd name="connsiteX116" fmla="*/ 74309 w 711200"/>
              <a:gd name="connsiteY116" fmla="*/ 365306 h 586967"/>
              <a:gd name="connsiteX117" fmla="*/ 59847 w 711200"/>
              <a:gd name="connsiteY117" fmla="*/ 358173 h 586967"/>
              <a:gd name="connsiteX118" fmla="*/ 44960 w 711200"/>
              <a:gd name="connsiteY118" fmla="*/ 22175 h 586967"/>
              <a:gd name="connsiteX119" fmla="*/ 51496 w 711200"/>
              <a:gd name="connsiteY119" fmla="*/ 25399 h 586967"/>
              <a:gd name="connsiteX120" fmla="*/ 51496 w 711200"/>
              <a:gd name="connsiteY120" fmla="*/ 354054 h 586967"/>
              <a:gd name="connsiteX121" fmla="*/ 44960 w 711200"/>
              <a:gd name="connsiteY121" fmla="*/ 350830 h 586967"/>
              <a:gd name="connsiteX122" fmla="*/ 14886 w 711200"/>
              <a:gd name="connsiteY122" fmla="*/ 7342 h 586967"/>
              <a:gd name="connsiteX123" fmla="*/ 21724 w 711200"/>
              <a:gd name="connsiteY123" fmla="*/ 10714 h 586967"/>
              <a:gd name="connsiteX124" fmla="*/ 21724 w 711200"/>
              <a:gd name="connsiteY124" fmla="*/ 339370 h 586967"/>
              <a:gd name="connsiteX125" fmla="*/ 14886 w 711200"/>
              <a:gd name="connsiteY125" fmla="*/ 335997 h 586967"/>
              <a:gd name="connsiteX126" fmla="*/ 0 w 711200"/>
              <a:gd name="connsiteY126" fmla="*/ 0 h 586967"/>
              <a:gd name="connsiteX127" fmla="*/ 6596 w 711200"/>
              <a:gd name="connsiteY127" fmla="*/ 3253 h 586967"/>
              <a:gd name="connsiteX128" fmla="*/ 6596 w 711200"/>
              <a:gd name="connsiteY128" fmla="*/ 331908 h 586967"/>
              <a:gd name="connsiteX129" fmla="*/ 0 w 711200"/>
              <a:gd name="connsiteY129" fmla="*/ 328655 h 58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11200" h="586967">
                <a:moveTo>
                  <a:pt x="704302" y="256421"/>
                </a:moveTo>
                <a:lnTo>
                  <a:pt x="711200" y="258312"/>
                </a:lnTo>
                <a:lnTo>
                  <a:pt x="711200" y="586967"/>
                </a:lnTo>
                <a:lnTo>
                  <a:pt x="704302" y="585076"/>
                </a:lnTo>
                <a:close/>
                <a:moveTo>
                  <a:pt x="689355" y="252326"/>
                </a:moveTo>
                <a:lnTo>
                  <a:pt x="696315" y="254233"/>
                </a:lnTo>
                <a:lnTo>
                  <a:pt x="696315" y="582888"/>
                </a:lnTo>
                <a:lnTo>
                  <a:pt x="689355" y="580981"/>
                </a:lnTo>
                <a:close/>
                <a:moveTo>
                  <a:pt x="666603" y="246091"/>
                </a:moveTo>
                <a:lnTo>
                  <a:pt x="673805" y="248065"/>
                </a:lnTo>
                <a:lnTo>
                  <a:pt x="673805" y="576720"/>
                </a:lnTo>
                <a:lnTo>
                  <a:pt x="666603" y="574746"/>
                </a:lnTo>
                <a:close/>
                <a:moveTo>
                  <a:pt x="636831" y="237933"/>
                </a:moveTo>
                <a:lnTo>
                  <a:pt x="643850" y="239856"/>
                </a:lnTo>
                <a:lnTo>
                  <a:pt x="643850" y="568511"/>
                </a:lnTo>
                <a:lnTo>
                  <a:pt x="636831" y="566588"/>
                </a:lnTo>
                <a:close/>
                <a:moveTo>
                  <a:pt x="607059" y="229272"/>
                </a:moveTo>
                <a:lnTo>
                  <a:pt x="624154" y="234459"/>
                </a:lnTo>
                <a:lnTo>
                  <a:pt x="628783" y="235728"/>
                </a:lnTo>
                <a:lnTo>
                  <a:pt x="628783" y="564383"/>
                </a:lnTo>
                <a:lnTo>
                  <a:pt x="624154" y="563114"/>
                </a:lnTo>
                <a:lnTo>
                  <a:pt x="607059" y="557927"/>
                </a:lnTo>
                <a:close/>
                <a:moveTo>
                  <a:pt x="584730" y="222496"/>
                </a:moveTo>
                <a:lnTo>
                  <a:pt x="591447" y="224534"/>
                </a:lnTo>
                <a:lnTo>
                  <a:pt x="591447" y="553189"/>
                </a:lnTo>
                <a:lnTo>
                  <a:pt x="584730" y="551151"/>
                </a:lnTo>
                <a:close/>
                <a:moveTo>
                  <a:pt x="546910" y="211019"/>
                </a:moveTo>
                <a:lnTo>
                  <a:pt x="568939" y="217704"/>
                </a:lnTo>
                <a:lnTo>
                  <a:pt x="568992" y="546375"/>
                </a:lnTo>
                <a:lnTo>
                  <a:pt x="546910" y="539675"/>
                </a:lnTo>
                <a:close/>
                <a:moveTo>
                  <a:pt x="532085" y="206521"/>
                </a:moveTo>
                <a:lnTo>
                  <a:pt x="538922" y="208596"/>
                </a:lnTo>
                <a:lnTo>
                  <a:pt x="538922" y="537251"/>
                </a:lnTo>
                <a:lnTo>
                  <a:pt x="532085" y="535176"/>
                </a:lnTo>
                <a:close/>
                <a:moveTo>
                  <a:pt x="516956" y="201930"/>
                </a:moveTo>
                <a:lnTo>
                  <a:pt x="524036" y="204078"/>
                </a:lnTo>
                <a:lnTo>
                  <a:pt x="524036" y="532733"/>
                </a:lnTo>
                <a:lnTo>
                  <a:pt x="516956" y="530585"/>
                </a:lnTo>
                <a:close/>
                <a:moveTo>
                  <a:pt x="479560" y="190582"/>
                </a:moveTo>
                <a:lnTo>
                  <a:pt x="486398" y="192657"/>
                </a:lnTo>
                <a:lnTo>
                  <a:pt x="486398" y="521312"/>
                </a:lnTo>
                <a:lnTo>
                  <a:pt x="479560" y="519237"/>
                </a:lnTo>
                <a:close/>
                <a:moveTo>
                  <a:pt x="449485" y="180584"/>
                </a:moveTo>
                <a:lnTo>
                  <a:pt x="464008" y="185492"/>
                </a:lnTo>
                <a:lnTo>
                  <a:pt x="464008" y="457132"/>
                </a:lnTo>
                <a:lnTo>
                  <a:pt x="464008" y="514147"/>
                </a:lnTo>
                <a:lnTo>
                  <a:pt x="449485" y="509239"/>
                </a:lnTo>
                <a:lnTo>
                  <a:pt x="449485" y="247881"/>
                </a:lnTo>
                <a:close/>
                <a:moveTo>
                  <a:pt x="427338" y="173099"/>
                </a:moveTo>
                <a:lnTo>
                  <a:pt x="441497" y="177884"/>
                </a:lnTo>
                <a:lnTo>
                  <a:pt x="441497" y="506539"/>
                </a:lnTo>
                <a:lnTo>
                  <a:pt x="427338" y="501754"/>
                </a:lnTo>
                <a:close/>
                <a:moveTo>
                  <a:pt x="404525" y="165390"/>
                </a:moveTo>
                <a:lnTo>
                  <a:pt x="419048" y="170298"/>
                </a:lnTo>
                <a:lnTo>
                  <a:pt x="419048" y="498953"/>
                </a:lnTo>
                <a:lnTo>
                  <a:pt x="404525" y="494045"/>
                </a:lnTo>
                <a:close/>
                <a:moveTo>
                  <a:pt x="374813" y="155348"/>
                </a:moveTo>
                <a:lnTo>
                  <a:pt x="388973" y="160134"/>
                </a:lnTo>
                <a:lnTo>
                  <a:pt x="388973" y="488789"/>
                </a:lnTo>
                <a:lnTo>
                  <a:pt x="374813" y="484004"/>
                </a:lnTo>
                <a:close/>
                <a:moveTo>
                  <a:pt x="359624" y="150215"/>
                </a:moveTo>
                <a:lnTo>
                  <a:pt x="366583" y="152567"/>
                </a:lnTo>
                <a:lnTo>
                  <a:pt x="366583" y="481222"/>
                </a:lnTo>
                <a:lnTo>
                  <a:pt x="359624" y="478870"/>
                </a:lnTo>
                <a:close/>
                <a:moveTo>
                  <a:pt x="344435" y="145082"/>
                </a:moveTo>
                <a:lnTo>
                  <a:pt x="351576" y="147496"/>
                </a:lnTo>
                <a:lnTo>
                  <a:pt x="351576" y="476151"/>
                </a:lnTo>
                <a:lnTo>
                  <a:pt x="344435" y="473737"/>
                </a:lnTo>
                <a:close/>
                <a:moveTo>
                  <a:pt x="329610" y="139934"/>
                </a:moveTo>
                <a:lnTo>
                  <a:pt x="332966" y="141206"/>
                </a:lnTo>
                <a:lnTo>
                  <a:pt x="336388" y="142363"/>
                </a:lnTo>
                <a:lnTo>
                  <a:pt x="336388" y="471018"/>
                </a:lnTo>
                <a:lnTo>
                  <a:pt x="332966" y="469861"/>
                </a:lnTo>
                <a:lnTo>
                  <a:pt x="329610" y="468589"/>
                </a:lnTo>
                <a:close/>
                <a:moveTo>
                  <a:pt x="299657" y="128576"/>
                </a:moveTo>
                <a:lnTo>
                  <a:pt x="321805" y="136974"/>
                </a:lnTo>
                <a:lnTo>
                  <a:pt x="321805" y="398919"/>
                </a:lnTo>
                <a:lnTo>
                  <a:pt x="321904" y="465666"/>
                </a:lnTo>
                <a:lnTo>
                  <a:pt x="299657" y="457231"/>
                </a:lnTo>
                <a:close/>
                <a:moveTo>
                  <a:pt x="277267" y="120085"/>
                </a:moveTo>
                <a:lnTo>
                  <a:pt x="283863" y="122586"/>
                </a:lnTo>
                <a:lnTo>
                  <a:pt x="283863" y="451241"/>
                </a:lnTo>
                <a:lnTo>
                  <a:pt x="277267" y="448740"/>
                </a:lnTo>
                <a:close/>
                <a:moveTo>
                  <a:pt x="239689" y="105835"/>
                </a:moveTo>
                <a:lnTo>
                  <a:pt x="269038" y="116965"/>
                </a:lnTo>
                <a:lnTo>
                  <a:pt x="269038" y="445620"/>
                </a:lnTo>
                <a:lnTo>
                  <a:pt x="239689" y="434490"/>
                </a:lnTo>
                <a:close/>
                <a:moveTo>
                  <a:pt x="217541" y="97437"/>
                </a:moveTo>
                <a:lnTo>
                  <a:pt x="231702" y="102807"/>
                </a:lnTo>
                <a:lnTo>
                  <a:pt x="231702" y="431462"/>
                </a:lnTo>
                <a:lnTo>
                  <a:pt x="217541" y="426092"/>
                </a:lnTo>
                <a:close/>
                <a:moveTo>
                  <a:pt x="195031" y="88658"/>
                </a:moveTo>
                <a:lnTo>
                  <a:pt x="199833" y="90722"/>
                </a:lnTo>
                <a:lnTo>
                  <a:pt x="201688" y="91425"/>
                </a:lnTo>
                <a:lnTo>
                  <a:pt x="201688" y="420080"/>
                </a:lnTo>
                <a:lnTo>
                  <a:pt x="199833" y="419377"/>
                </a:lnTo>
                <a:lnTo>
                  <a:pt x="195031" y="417314"/>
                </a:lnTo>
                <a:close/>
                <a:moveTo>
                  <a:pt x="164896" y="75710"/>
                </a:moveTo>
                <a:lnTo>
                  <a:pt x="179177" y="81846"/>
                </a:lnTo>
                <a:lnTo>
                  <a:pt x="179177" y="410501"/>
                </a:lnTo>
                <a:lnTo>
                  <a:pt x="164896" y="404365"/>
                </a:lnTo>
                <a:close/>
                <a:moveTo>
                  <a:pt x="134519" y="62657"/>
                </a:moveTo>
                <a:lnTo>
                  <a:pt x="149216" y="68972"/>
                </a:lnTo>
                <a:lnTo>
                  <a:pt x="149163" y="345729"/>
                </a:lnTo>
                <a:lnTo>
                  <a:pt x="149304" y="397665"/>
                </a:lnTo>
                <a:lnTo>
                  <a:pt x="134519" y="391312"/>
                </a:lnTo>
                <a:close/>
                <a:moveTo>
                  <a:pt x="104868" y="49916"/>
                </a:moveTo>
                <a:lnTo>
                  <a:pt x="126840" y="59357"/>
                </a:lnTo>
                <a:lnTo>
                  <a:pt x="126892" y="388035"/>
                </a:lnTo>
                <a:lnTo>
                  <a:pt x="104868" y="378571"/>
                </a:lnTo>
                <a:close/>
                <a:moveTo>
                  <a:pt x="82357" y="40243"/>
                </a:moveTo>
                <a:lnTo>
                  <a:pt x="89256" y="43208"/>
                </a:lnTo>
                <a:lnTo>
                  <a:pt x="89256" y="371863"/>
                </a:lnTo>
                <a:lnTo>
                  <a:pt x="82357" y="368898"/>
                </a:lnTo>
                <a:close/>
                <a:moveTo>
                  <a:pt x="59847" y="29518"/>
                </a:moveTo>
                <a:lnTo>
                  <a:pt x="74309" y="36651"/>
                </a:lnTo>
                <a:lnTo>
                  <a:pt x="74309" y="365306"/>
                </a:lnTo>
                <a:lnTo>
                  <a:pt x="59847" y="358173"/>
                </a:lnTo>
                <a:close/>
                <a:moveTo>
                  <a:pt x="44960" y="22175"/>
                </a:moveTo>
                <a:lnTo>
                  <a:pt x="51496" y="25399"/>
                </a:lnTo>
                <a:lnTo>
                  <a:pt x="51496" y="354054"/>
                </a:lnTo>
                <a:lnTo>
                  <a:pt x="44960" y="350830"/>
                </a:lnTo>
                <a:close/>
                <a:moveTo>
                  <a:pt x="14886" y="7342"/>
                </a:moveTo>
                <a:lnTo>
                  <a:pt x="21724" y="10714"/>
                </a:lnTo>
                <a:lnTo>
                  <a:pt x="21724" y="339370"/>
                </a:lnTo>
                <a:lnTo>
                  <a:pt x="14886" y="335997"/>
                </a:lnTo>
                <a:close/>
                <a:moveTo>
                  <a:pt x="0" y="0"/>
                </a:moveTo>
                <a:lnTo>
                  <a:pt x="6596" y="3253"/>
                </a:lnTo>
                <a:lnTo>
                  <a:pt x="6596" y="331908"/>
                </a:lnTo>
                <a:lnTo>
                  <a:pt x="0" y="328655"/>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5" name="任意多边形: 形状 34"/>
          <p:cNvSpPr/>
          <p:nvPr>
            <p:custDataLst>
              <p:tags r:id="rId29"/>
            </p:custDataLst>
          </p:nvPr>
        </p:nvSpPr>
        <p:spPr>
          <a:xfrm>
            <a:off x="8891183" y="2508746"/>
            <a:ext cx="2190092" cy="838203"/>
          </a:xfrm>
          <a:custGeom>
            <a:avLst/>
            <a:gdLst>
              <a:gd name="connsiteX0" fmla="*/ 149251 w 2333503"/>
              <a:gd name="connsiteY0" fmla="*/ 0 h 2153232"/>
              <a:gd name="connsiteX1" fmla="*/ 0 w 2333503"/>
              <a:gd name="connsiteY1" fmla="*/ 980575 h 2153232"/>
              <a:gd name="connsiteX2" fmla="*/ 1172657 w 2333503"/>
              <a:gd name="connsiteY2" fmla="*/ 2153233 h 2153232"/>
              <a:gd name="connsiteX3" fmla="*/ 2333504 w 2333503"/>
              <a:gd name="connsiteY3" fmla="*/ 569447 h 2153232"/>
              <a:gd name="connsiteX4" fmla="*/ 1515244 w 2333503"/>
              <a:gd name="connsiteY4" fmla="*/ 83991 h 2153232"/>
              <a:gd name="connsiteX5" fmla="*/ 149251 w 2333503"/>
              <a:gd name="connsiteY5" fmla="*/ 0 h 2153232"/>
              <a:gd name="connsiteX0-1" fmla="*/ 149251 w 2333504"/>
              <a:gd name="connsiteY0-2" fmla="*/ 0 h 980575"/>
              <a:gd name="connsiteX1-3" fmla="*/ 0 w 2333504"/>
              <a:gd name="connsiteY1-4" fmla="*/ 980575 h 980575"/>
              <a:gd name="connsiteX2-5" fmla="*/ 1995088 w 2333504"/>
              <a:gd name="connsiteY2-6" fmla="*/ 768389 h 980575"/>
              <a:gd name="connsiteX3-7" fmla="*/ 2333504 w 2333504"/>
              <a:gd name="connsiteY3-8" fmla="*/ 569447 h 980575"/>
              <a:gd name="connsiteX4-9" fmla="*/ 1515244 w 2333504"/>
              <a:gd name="connsiteY4-10" fmla="*/ 83991 h 980575"/>
              <a:gd name="connsiteX5-11" fmla="*/ 149251 w 2333504"/>
              <a:gd name="connsiteY5-12" fmla="*/ 0 h 980575"/>
              <a:gd name="connsiteX0-13" fmla="*/ 107608 w 2291861"/>
              <a:gd name="connsiteY0-14" fmla="*/ 0 h 768389"/>
              <a:gd name="connsiteX1-15" fmla="*/ 0 w 2291861"/>
              <a:gd name="connsiteY1-16" fmla="*/ 669487 h 768389"/>
              <a:gd name="connsiteX2-17" fmla="*/ 1953445 w 2291861"/>
              <a:gd name="connsiteY2-18" fmla="*/ 768389 h 768389"/>
              <a:gd name="connsiteX3-19" fmla="*/ 2291861 w 2291861"/>
              <a:gd name="connsiteY3-20" fmla="*/ 569447 h 768389"/>
              <a:gd name="connsiteX4-21" fmla="*/ 1473601 w 2291861"/>
              <a:gd name="connsiteY4-22" fmla="*/ 83991 h 768389"/>
              <a:gd name="connsiteX5-23" fmla="*/ 107608 w 2291861"/>
              <a:gd name="connsiteY5-24" fmla="*/ 0 h 768389"/>
              <a:gd name="connsiteX0-25" fmla="*/ 107608 w 2291861"/>
              <a:gd name="connsiteY0-26" fmla="*/ 0 h 819613"/>
              <a:gd name="connsiteX1-27" fmla="*/ 0 w 2291861"/>
              <a:gd name="connsiteY1-28" fmla="*/ 669487 h 819613"/>
              <a:gd name="connsiteX2-29" fmla="*/ 1953445 w 2291861"/>
              <a:gd name="connsiteY2-30" fmla="*/ 768389 h 819613"/>
              <a:gd name="connsiteX3-31" fmla="*/ 2291861 w 2291861"/>
              <a:gd name="connsiteY3-32" fmla="*/ 569447 h 819613"/>
              <a:gd name="connsiteX4-33" fmla="*/ 1473601 w 2291861"/>
              <a:gd name="connsiteY4-34" fmla="*/ 83991 h 819613"/>
              <a:gd name="connsiteX5-35" fmla="*/ 107608 w 2291861"/>
              <a:gd name="connsiteY5-36" fmla="*/ 0 h 819613"/>
              <a:gd name="connsiteX0-37" fmla="*/ 107608 w 2291861"/>
              <a:gd name="connsiteY0-38" fmla="*/ 0 h 845520"/>
              <a:gd name="connsiteX1-39" fmla="*/ 0 w 2291861"/>
              <a:gd name="connsiteY1-40" fmla="*/ 669487 h 845520"/>
              <a:gd name="connsiteX2-41" fmla="*/ 1953445 w 2291861"/>
              <a:gd name="connsiteY2-42" fmla="*/ 768389 h 845520"/>
              <a:gd name="connsiteX3-43" fmla="*/ 2291861 w 2291861"/>
              <a:gd name="connsiteY3-44" fmla="*/ 569447 h 845520"/>
              <a:gd name="connsiteX4-45" fmla="*/ 1473601 w 2291861"/>
              <a:gd name="connsiteY4-46" fmla="*/ 83991 h 845520"/>
              <a:gd name="connsiteX5-47" fmla="*/ 107608 w 2291861"/>
              <a:gd name="connsiteY5-48" fmla="*/ 0 h 845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91861" h="845520">
                <a:moveTo>
                  <a:pt x="107608" y="0"/>
                </a:moveTo>
                <a:lnTo>
                  <a:pt x="0" y="669487"/>
                </a:lnTo>
                <a:cubicBezTo>
                  <a:pt x="1900411" y="958349"/>
                  <a:pt x="1489687" y="815703"/>
                  <a:pt x="1953445" y="768389"/>
                </a:cubicBezTo>
                <a:lnTo>
                  <a:pt x="2291861" y="569447"/>
                </a:lnTo>
                <a:lnTo>
                  <a:pt x="1473601" y="83991"/>
                </a:lnTo>
                <a:lnTo>
                  <a:pt x="107608" y="0"/>
                </a:lnTo>
                <a:close/>
              </a:path>
            </a:pathLst>
          </a:custGeom>
          <a:gradFill flip="none" rotWithShape="1">
            <a:gsLst>
              <a:gs pos="48000">
                <a:schemeClr val="accent2">
                  <a:lumMod val="40000"/>
                  <a:lumOff val="60000"/>
                </a:schemeClr>
              </a:gs>
              <a:gs pos="0">
                <a:schemeClr val="accent2">
                  <a:lumMod val="40000"/>
                  <a:lumOff val="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形状 35"/>
          <p:cNvSpPr/>
          <p:nvPr>
            <p:custDataLst>
              <p:tags r:id="rId30"/>
            </p:custDataLst>
          </p:nvPr>
        </p:nvSpPr>
        <p:spPr>
          <a:xfrm>
            <a:off x="8037901" y="2904802"/>
            <a:ext cx="3091236" cy="3677591"/>
          </a:xfrm>
          <a:custGeom>
            <a:avLst/>
            <a:gdLst>
              <a:gd name="connsiteX0" fmla="*/ 3225434 w 3234880"/>
              <a:gd name="connsiteY0" fmla="*/ 3709697 h 3709697"/>
              <a:gd name="connsiteX1" fmla="*/ 0 w 3234880"/>
              <a:gd name="connsiteY1" fmla="*/ 3709697 h 3709697"/>
              <a:gd name="connsiteX2" fmla="*/ 0 w 3234880"/>
              <a:gd name="connsiteY2" fmla="*/ 0 h 3709697"/>
              <a:gd name="connsiteX3" fmla="*/ 1765727 w 3234880"/>
              <a:gd name="connsiteY3" fmla="*/ 428427 h 3709697"/>
              <a:gd name="connsiteX4" fmla="*/ 3220543 w 3234880"/>
              <a:gd name="connsiteY4" fmla="*/ 173411 h 3709697"/>
              <a:gd name="connsiteX5" fmla="*/ 3234860 w 3234880"/>
              <a:gd name="connsiteY5" fmla="*/ 168758 h 3709697"/>
              <a:gd name="connsiteX6" fmla="*/ 3225434 w 3234880"/>
              <a:gd name="connsiteY6" fmla="*/ 3709697 h 37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880" h="3709697">
                <a:moveTo>
                  <a:pt x="3225434" y="3709697"/>
                </a:moveTo>
                <a:lnTo>
                  <a:pt x="0" y="3709697"/>
                </a:lnTo>
                <a:lnTo>
                  <a:pt x="0" y="0"/>
                </a:lnTo>
                <a:cubicBezTo>
                  <a:pt x="0" y="0"/>
                  <a:pt x="642820" y="285260"/>
                  <a:pt x="1765727" y="428427"/>
                </a:cubicBezTo>
                <a:cubicBezTo>
                  <a:pt x="2140467" y="476209"/>
                  <a:pt x="3248997" y="495358"/>
                  <a:pt x="3220543" y="173411"/>
                </a:cubicBezTo>
                <a:cubicBezTo>
                  <a:pt x="3219529" y="161958"/>
                  <a:pt x="3232891" y="167386"/>
                  <a:pt x="3234860" y="168758"/>
                </a:cubicBezTo>
                <a:cubicBezTo>
                  <a:pt x="3235396" y="200613"/>
                  <a:pt x="3225434" y="3709697"/>
                  <a:pt x="3225434" y="3709697"/>
                </a:cubicBezTo>
                <a:close/>
              </a:path>
            </a:pathLst>
          </a:custGeom>
          <a:gradFill flip="none" rotWithShape="1">
            <a:gsLst>
              <a:gs pos="100000">
                <a:schemeClr val="accent2">
                  <a:lumMod val="40000"/>
                  <a:lumOff val="60000"/>
                  <a:alpha val="0"/>
                </a:schemeClr>
              </a:gs>
              <a:gs pos="4000">
                <a:schemeClr val="accent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7" name="任意多边形: 形状 36"/>
          <p:cNvSpPr/>
          <p:nvPr>
            <p:custDataLst>
              <p:tags r:id="rId31"/>
            </p:custDataLst>
          </p:nvPr>
        </p:nvSpPr>
        <p:spPr>
          <a:xfrm>
            <a:off x="8041702" y="2492661"/>
            <a:ext cx="3091281" cy="885033"/>
          </a:xfrm>
          <a:custGeom>
            <a:avLst/>
            <a:gdLst>
              <a:gd name="connsiteX0" fmla="*/ 0 w 3234927"/>
              <a:gd name="connsiteY0" fmla="*/ 413395 h 892760"/>
              <a:gd name="connsiteX1" fmla="*/ 262711 w 3234927"/>
              <a:gd name="connsiteY1" fmla="*/ 346464 h 892760"/>
              <a:gd name="connsiteX2" fmla="*/ 1670282 w 3234927"/>
              <a:gd name="connsiteY2" fmla="*/ 723710 h 892760"/>
              <a:gd name="connsiteX3" fmla="*/ 2950375 w 3234927"/>
              <a:gd name="connsiteY3" fmla="*/ 602972 h 892760"/>
              <a:gd name="connsiteX4" fmla="*/ 2203639 w 3234927"/>
              <a:gd name="connsiteY4" fmla="*/ 193097 h 892760"/>
              <a:gd name="connsiteX5" fmla="*/ 996562 w 3234927"/>
              <a:gd name="connsiteY5" fmla="*/ 16226 h 892760"/>
              <a:gd name="connsiteX6" fmla="*/ 2102587 w 3234927"/>
              <a:gd name="connsiteY6" fmla="*/ 16226 h 892760"/>
              <a:gd name="connsiteX7" fmla="*/ 3234919 w 3234927"/>
              <a:gd name="connsiteY7" fmla="*/ 602912 h 892760"/>
              <a:gd name="connsiteX8" fmla="*/ 1403634 w 3234927"/>
              <a:gd name="connsiteY8" fmla="*/ 827506 h 892760"/>
              <a:gd name="connsiteX9" fmla="*/ 60 w 3234927"/>
              <a:gd name="connsiteY9" fmla="*/ 413335 h 89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4927" h="892760">
                <a:moveTo>
                  <a:pt x="0" y="413395"/>
                </a:moveTo>
                <a:cubicBezTo>
                  <a:pt x="0" y="413395"/>
                  <a:pt x="53986" y="369729"/>
                  <a:pt x="262711" y="346464"/>
                </a:cubicBezTo>
                <a:cubicBezTo>
                  <a:pt x="414409" y="388520"/>
                  <a:pt x="1074469" y="644073"/>
                  <a:pt x="1670282" y="723710"/>
                </a:cubicBezTo>
                <a:cubicBezTo>
                  <a:pt x="2419822" y="844447"/>
                  <a:pt x="2918102" y="694241"/>
                  <a:pt x="2950375" y="602972"/>
                </a:cubicBezTo>
                <a:cubicBezTo>
                  <a:pt x="2979605" y="520472"/>
                  <a:pt x="2902652" y="343303"/>
                  <a:pt x="2203639" y="193097"/>
                </a:cubicBezTo>
                <a:cubicBezTo>
                  <a:pt x="1477961" y="80830"/>
                  <a:pt x="996562" y="16226"/>
                  <a:pt x="996562" y="16226"/>
                </a:cubicBezTo>
                <a:cubicBezTo>
                  <a:pt x="996562" y="16226"/>
                  <a:pt x="1760119" y="-20282"/>
                  <a:pt x="2102587" y="16226"/>
                </a:cubicBezTo>
                <a:cubicBezTo>
                  <a:pt x="2360467" y="60607"/>
                  <a:pt x="3207240" y="246426"/>
                  <a:pt x="3234919" y="602912"/>
                </a:cubicBezTo>
                <a:cubicBezTo>
                  <a:pt x="3238737" y="946812"/>
                  <a:pt x="1969263" y="931361"/>
                  <a:pt x="1403634" y="827506"/>
                </a:cubicBezTo>
                <a:cubicBezTo>
                  <a:pt x="838005" y="723650"/>
                  <a:pt x="84230" y="482235"/>
                  <a:pt x="60" y="413335"/>
                </a:cubicBezTo>
                <a:close/>
              </a:path>
            </a:pathLst>
          </a:custGeom>
          <a:gradFill flip="none" rotWithShape="1">
            <a:gsLst>
              <a:gs pos="55000">
                <a:schemeClr val="accent2">
                  <a:lumMod val="20000"/>
                  <a:lumOff val="80000"/>
                </a:schemeClr>
              </a:gs>
              <a:gs pos="100000">
                <a:srgbClr val="FFFFFF"/>
              </a:gs>
              <a:gs pos="0">
                <a:srgbClr val="FFFFFF"/>
              </a:gs>
            </a:gsLst>
            <a:lin ang="0" scaled="1"/>
            <a:tileRect/>
          </a:gradFill>
          <a:ln w="5960" cap="flat">
            <a:gradFill flip="none" rotWithShape="1">
              <a:gsLst>
                <a:gs pos="57000">
                  <a:schemeClr val="accent1">
                    <a:lumMod val="20000"/>
                    <a:lumOff val="80000"/>
                    <a:alpha val="0"/>
                  </a:schemeClr>
                </a:gs>
                <a:gs pos="99000">
                  <a:schemeClr val="accent1">
                    <a:lumMod val="20000"/>
                    <a:lumOff val="80000"/>
                    <a:alpha val="5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8" name="图形 88"/>
          <p:cNvSpPr/>
          <p:nvPr>
            <p:custDataLst>
              <p:tags r:id="rId32"/>
            </p:custDataLst>
          </p:nvPr>
        </p:nvSpPr>
        <p:spPr>
          <a:xfrm>
            <a:off x="9505446" y="2492440"/>
            <a:ext cx="1230351" cy="291620"/>
          </a:xfrm>
          <a:custGeom>
            <a:avLst/>
            <a:gdLst>
              <a:gd name="connsiteX0" fmla="*/ 0 w 1169415"/>
              <a:gd name="connsiteY0" fmla="*/ 849 h 274934"/>
              <a:gd name="connsiteX1" fmla="*/ 622222 w 1169415"/>
              <a:gd name="connsiteY1" fmla="*/ 93159 h 274934"/>
              <a:gd name="connsiteX2" fmla="*/ 1169416 w 1169415"/>
              <a:gd name="connsiteY2" fmla="*/ 274934 h 274934"/>
              <a:gd name="connsiteX3" fmla="*/ 625110 w 1169415"/>
              <a:gd name="connsiteY3" fmla="*/ 82119 h 274934"/>
              <a:gd name="connsiteX4" fmla="*/ 106619 w 1169415"/>
              <a:gd name="connsiteY4" fmla="*/ 0 h 274934"/>
              <a:gd name="connsiteX5" fmla="*/ 0 w 1169415"/>
              <a:gd name="connsiteY5" fmla="*/ 849 h 274934"/>
              <a:gd name="connsiteX0-1" fmla="*/ 0 w 1169416"/>
              <a:gd name="connsiteY0-2" fmla="*/ 3092 h 277177"/>
              <a:gd name="connsiteX1-3" fmla="*/ 622222 w 1169416"/>
              <a:gd name="connsiteY1-4" fmla="*/ 95402 h 277177"/>
              <a:gd name="connsiteX2-5" fmla="*/ 1169416 w 1169416"/>
              <a:gd name="connsiteY2-6" fmla="*/ 277177 h 277177"/>
              <a:gd name="connsiteX3-7" fmla="*/ 625110 w 1169416"/>
              <a:gd name="connsiteY3-8" fmla="*/ 84362 h 277177"/>
              <a:gd name="connsiteX4-9" fmla="*/ 150372 w 1169416"/>
              <a:gd name="connsiteY4-10" fmla="*/ 0 h 277177"/>
              <a:gd name="connsiteX5-11" fmla="*/ 0 w 1169416"/>
              <a:gd name="connsiteY5-12" fmla="*/ 3092 h 277177"/>
              <a:gd name="connsiteX0-13" fmla="*/ 0 w 1169416"/>
              <a:gd name="connsiteY0-14" fmla="*/ 3092 h 277177"/>
              <a:gd name="connsiteX1-15" fmla="*/ 622222 w 1169416"/>
              <a:gd name="connsiteY1-16" fmla="*/ 95402 h 277177"/>
              <a:gd name="connsiteX2-17" fmla="*/ 1169416 w 1169416"/>
              <a:gd name="connsiteY2-18" fmla="*/ 277177 h 277177"/>
              <a:gd name="connsiteX3-19" fmla="*/ 639694 w 1169416"/>
              <a:gd name="connsiteY3-20" fmla="*/ 84362 h 277177"/>
              <a:gd name="connsiteX4-21" fmla="*/ 150372 w 1169416"/>
              <a:gd name="connsiteY4-22" fmla="*/ 0 h 277177"/>
              <a:gd name="connsiteX5-23" fmla="*/ 0 w 1169416"/>
              <a:gd name="connsiteY5-24" fmla="*/ 3092 h 277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69416" h="277177">
                <a:moveTo>
                  <a:pt x="0" y="3092"/>
                </a:moveTo>
                <a:cubicBezTo>
                  <a:pt x="0" y="3092"/>
                  <a:pt x="403506" y="48440"/>
                  <a:pt x="622222" y="95402"/>
                </a:cubicBezTo>
                <a:cubicBezTo>
                  <a:pt x="836735" y="141472"/>
                  <a:pt x="959319" y="170431"/>
                  <a:pt x="1169416" y="277177"/>
                </a:cubicBezTo>
                <a:cubicBezTo>
                  <a:pt x="1048190" y="202828"/>
                  <a:pt x="827583" y="125634"/>
                  <a:pt x="639694" y="84362"/>
                </a:cubicBezTo>
                <a:cubicBezTo>
                  <a:pt x="441486" y="40798"/>
                  <a:pt x="150372" y="0"/>
                  <a:pt x="150372" y="0"/>
                </a:cubicBezTo>
                <a:cubicBezTo>
                  <a:pt x="114832" y="283"/>
                  <a:pt x="35540" y="2809"/>
                  <a:pt x="0" y="3092"/>
                </a:cubicBezTo>
                <a:close/>
              </a:path>
            </a:pathLst>
          </a:custGeom>
          <a:gradFill>
            <a:gsLst>
              <a:gs pos="100000">
                <a:schemeClr val="accent2">
                  <a:lumMod val="40000"/>
                  <a:lumOff val="60000"/>
                </a:schemeClr>
              </a:gs>
              <a:gs pos="0">
                <a:schemeClr val="accent2">
                  <a:lumMod val="40000"/>
                  <a:lumOff val="60000"/>
                  <a:alpha val="0"/>
                </a:schemeClr>
              </a:gs>
            </a:gsLst>
            <a:lin ang="10800000" scaled="1"/>
          </a:gradFill>
          <a:ln w="6585" cap="flat">
            <a:noFill/>
            <a:prstDash val="solid"/>
            <a:miter/>
          </a:ln>
        </p:spPr>
        <p:txBody>
          <a:bodyPr rtlCol="0" anchor="ctr"/>
          <a:lstStyle/>
          <a:p>
            <a:endParaRPr lang="zh-CN" altLang="en-US"/>
          </a:p>
        </p:txBody>
      </p:sp>
      <p:sp>
        <p:nvSpPr>
          <p:cNvPr id="39" name="任意多边形: 形状 38"/>
          <p:cNvSpPr/>
          <p:nvPr>
            <p:custDataLst>
              <p:tags r:id="rId33"/>
            </p:custDataLst>
          </p:nvPr>
        </p:nvSpPr>
        <p:spPr>
          <a:xfrm>
            <a:off x="8095586" y="2883510"/>
            <a:ext cx="303133" cy="103107"/>
          </a:xfrm>
          <a:custGeom>
            <a:avLst/>
            <a:gdLst>
              <a:gd name="connsiteX0" fmla="*/ 0 w 305779"/>
              <a:gd name="connsiteY0" fmla="*/ 0 h 104007"/>
              <a:gd name="connsiteX1" fmla="*/ 305780 w 305779"/>
              <a:gd name="connsiteY1" fmla="*/ 104008 h 104007"/>
              <a:gd name="connsiteX2" fmla="*/ 8435 w 305779"/>
              <a:gd name="connsiteY2" fmla="*/ 18929 h 104007"/>
              <a:gd name="connsiteX3" fmla="*/ 0 w 305779"/>
              <a:gd name="connsiteY3" fmla="*/ 0 h 104007"/>
            </a:gdLst>
            <a:ahLst/>
            <a:cxnLst>
              <a:cxn ang="0">
                <a:pos x="connsiteX0" y="connsiteY0"/>
              </a:cxn>
              <a:cxn ang="0">
                <a:pos x="connsiteX1" y="connsiteY1"/>
              </a:cxn>
              <a:cxn ang="0">
                <a:pos x="connsiteX2" y="connsiteY2"/>
              </a:cxn>
              <a:cxn ang="0">
                <a:pos x="connsiteX3" y="connsiteY3"/>
              </a:cxn>
            </a:cxnLst>
            <a:rect l="l" t="t" r="r" b="b"/>
            <a:pathLst>
              <a:path w="305779" h="104007">
                <a:moveTo>
                  <a:pt x="0" y="0"/>
                </a:moveTo>
                <a:lnTo>
                  <a:pt x="305780" y="104008"/>
                </a:lnTo>
                <a:lnTo>
                  <a:pt x="8435" y="18929"/>
                </a:lnTo>
                <a:lnTo>
                  <a:pt x="0" y="0"/>
                </a:lnTo>
                <a:close/>
              </a:path>
            </a:pathLst>
          </a:custGeom>
          <a:gradFill>
            <a:gsLst>
              <a:gs pos="100000">
                <a:schemeClr val="accent2">
                  <a:lumMod val="20000"/>
                  <a:lumOff val="80000"/>
                </a:schemeClr>
              </a:gs>
              <a:gs pos="53000">
                <a:schemeClr val="accent2">
                  <a:lumMod val="40000"/>
                  <a:lumOff val="60000"/>
                  <a:alpha val="60000"/>
                </a:schemeClr>
              </a:gs>
              <a:gs pos="100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0" name="任意多边形: 形状 39"/>
          <p:cNvSpPr/>
          <p:nvPr>
            <p:custDataLst>
              <p:tags r:id="rId34"/>
            </p:custDataLst>
          </p:nvPr>
        </p:nvSpPr>
        <p:spPr>
          <a:xfrm>
            <a:off x="8188553" y="2883510"/>
            <a:ext cx="973331" cy="281537"/>
          </a:xfrm>
          <a:custGeom>
            <a:avLst/>
            <a:gdLst>
              <a:gd name="connsiteX0" fmla="*/ 0 w 981828"/>
              <a:gd name="connsiteY0" fmla="*/ 0 h 283995"/>
              <a:gd name="connsiteX1" fmla="*/ 552117 w 981828"/>
              <a:gd name="connsiteY1" fmla="*/ 169892 h 283995"/>
              <a:gd name="connsiteX2" fmla="*/ 981828 w 981828"/>
              <a:gd name="connsiteY2" fmla="*/ 283995 h 283995"/>
              <a:gd name="connsiteX3" fmla="*/ 569318 w 981828"/>
              <a:gd name="connsiteY3" fmla="*/ 160926 h 283995"/>
              <a:gd name="connsiteX4" fmla="*/ 19061 w 981828"/>
              <a:gd name="connsiteY4" fmla="*/ 0 h 283995"/>
              <a:gd name="connsiteX5" fmla="*/ 0 w 981828"/>
              <a:gd name="connsiteY5" fmla="*/ 0 h 2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828" h="283995">
                <a:moveTo>
                  <a:pt x="0" y="0"/>
                </a:moveTo>
                <a:lnTo>
                  <a:pt x="552117" y="169892"/>
                </a:lnTo>
                <a:lnTo>
                  <a:pt x="981828" y="283995"/>
                </a:lnTo>
                <a:lnTo>
                  <a:pt x="569318" y="160926"/>
                </a:lnTo>
                <a:lnTo>
                  <a:pt x="19061" y="0"/>
                </a:lnTo>
                <a:lnTo>
                  <a:pt x="0" y="0"/>
                </a:lnTo>
                <a:close/>
              </a:path>
            </a:pathLst>
          </a:custGeom>
          <a:gradFill>
            <a:gsLst>
              <a:gs pos="100000">
                <a:schemeClr val="accent2">
                  <a:lumMod val="20000"/>
                  <a:lumOff val="80000"/>
                </a:schemeClr>
              </a:gs>
              <a:gs pos="51000">
                <a:schemeClr val="accent2">
                  <a:lumMod val="40000"/>
                  <a:lumOff val="60000"/>
                </a:schemeClr>
              </a:gs>
              <a:gs pos="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1" name="任意多边形: 形状 40"/>
          <p:cNvSpPr/>
          <p:nvPr>
            <p:custDataLst>
              <p:tags r:id="rId35"/>
            </p:custDataLst>
          </p:nvPr>
        </p:nvSpPr>
        <p:spPr>
          <a:xfrm>
            <a:off x="8530131" y="2796275"/>
            <a:ext cx="253423" cy="209020"/>
          </a:xfrm>
          <a:custGeom>
            <a:avLst/>
            <a:gdLst>
              <a:gd name="connsiteX0" fmla="*/ 142173 w 255149"/>
              <a:gd name="connsiteY0" fmla="*/ 0 h 210444"/>
              <a:gd name="connsiteX1" fmla="*/ 140147 w 255149"/>
              <a:gd name="connsiteY1" fmla="*/ 57501 h 210444"/>
              <a:gd name="connsiteX2" fmla="*/ 255149 w 255149"/>
              <a:gd name="connsiteY2" fmla="*/ 16144 h 210444"/>
              <a:gd name="connsiteX3" fmla="*/ 95240 w 255149"/>
              <a:gd name="connsiteY3" fmla="*/ 203039 h 210444"/>
              <a:gd name="connsiteX4" fmla="*/ 91180 w 255149"/>
              <a:gd name="connsiteY4" fmla="*/ 210444 h 210444"/>
              <a:gd name="connsiteX5" fmla="*/ 0 w 255149"/>
              <a:gd name="connsiteY5" fmla="*/ 186491 h 210444"/>
              <a:gd name="connsiteX6" fmla="*/ 14934 w 255149"/>
              <a:gd name="connsiteY6" fmla="*/ 140924 h 210444"/>
              <a:gd name="connsiteX7" fmla="*/ 142173 w 255149"/>
              <a:gd name="connsiteY7" fmla="*/ 0 h 2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149" h="210444">
                <a:moveTo>
                  <a:pt x="142173" y="0"/>
                </a:moveTo>
                <a:cubicBezTo>
                  <a:pt x="139150" y="3538"/>
                  <a:pt x="138120" y="37337"/>
                  <a:pt x="140147" y="57501"/>
                </a:cubicBezTo>
                <a:cubicBezTo>
                  <a:pt x="184526" y="26242"/>
                  <a:pt x="215303" y="29780"/>
                  <a:pt x="255149" y="16144"/>
                </a:cubicBezTo>
                <a:cubicBezTo>
                  <a:pt x="172419" y="89789"/>
                  <a:pt x="123488" y="155620"/>
                  <a:pt x="95240" y="203039"/>
                </a:cubicBezTo>
                <a:lnTo>
                  <a:pt x="91180" y="210444"/>
                </a:lnTo>
                <a:lnTo>
                  <a:pt x="0" y="186491"/>
                </a:lnTo>
                <a:lnTo>
                  <a:pt x="14934" y="140924"/>
                </a:lnTo>
                <a:cubicBezTo>
                  <a:pt x="55203" y="44293"/>
                  <a:pt x="121333" y="11722"/>
                  <a:pt x="142173" y="0"/>
                </a:cubicBezTo>
                <a:close/>
              </a:path>
            </a:pathLst>
          </a:custGeom>
          <a:gradFill flip="none" rotWithShape="1">
            <a:gsLst>
              <a:gs pos="81000">
                <a:schemeClr val="accent2">
                  <a:lumMod val="20000"/>
                  <a:lumOff val="80000"/>
                </a:schemeClr>
              </a:gs>
              <a:gs pos="0">
                <a:schemeClr val="accent2">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2" name="任意多边形: 形状 41"/>
          <p:cNvSpPr/>
          <p:nvPr userDrawn="1">
            <p:custDataLst>
              <p:tags r:id="rId36"/>
            </p:custDataLst>
          </p:nvPr>
        </p:nvSpPr>
        <p:spPr>
          <a:xfrm>
            <a:off x="11022927" y="2099637"/>
            <a:ext cx="227764" cy="280266"/>
          </a:xfrm>
          <a:custGeom>
            <a:avLst/>
            <a:gdLst>
              <a:gd name="connsiteX0" fmla="*/ 77662 w 368660"/>
              <a:gd name="connsiteY0" fmla="*/ 230890 h 453645"/>
              <a:gd name="connsiteX1" fmla="*/ 103354 w 368660"/>
              <a:gd name="connsiteY1" fmla="*/ 216010 h 453645"/>
              <a:gd name="connsiteX2" fmla="*/ 154143 w 368660"/>
              <a:gd name="connsiteY2" fmla="*/ 209642 h 453645"/>
              <a:gd name="connsiteX3" fmla="*/ 172465 w 368660"/>
              <a:gd name="connsiteY3" fmla="*/ 201404 h 453645"/>
              <a:gd name="connsiteX4" fmla="*/ 196937 w 368660"/>
              <a:gd name="connsiteY4" fmla="*/ 158407 h 453645"/>
              <a:gd name="connsiteX5" fmla="*/ 220250 w 368660"/>
              <a:gd name="connsiteY5" fmla="*/ 106460 h 453645"/>
              <a:gd name="connsiteX6" fmla="*/ 263576 w 368660"/>
              <a:gd name="connsiteY6" fmla="*/ 57807 h 453645"/>
              <a:gd name="connsiteX7" fmla="*/ 322634 w 368660"/>
              <a:gd name="connsiteY7" fmla="*/ 25144 h 453645"/>
              <a:gd name="connsiteX8" fmla="*/ 365655 w 368660"/>
              <a:gd name="connsiteY8" fmla="*/ 587 h 453645"/>
              <a:gd name="connsiteX9" fmla="*/ 367533 w 368660"/>
              <a:gd name="connsiteY9" fmla="*/ 0 h 453645"/>
              <a:gd name="connsiteX10" fmla="*/ 368604 w 368660"/>
              <a:gd name="connsiteY10" fmla="*/ 6180 h 453645"/>
              <a:gd name="connsiteX11" fmla="*/ 364873 w 368660"/>
              <a:gd name="connsiteY11" fmla="*/ 24401 h 453645"/>
              <a:gd name="connsiteX12" fmla="*/ 336388 w 368660"/>
              <a:gd name="connsiteY12" fmla="*/ 73774 h 453645"/>
              <a:gd name="connsiteX13" fmla="*/ 310078 w 368660"/>
              <a:gd name="connsiteY13" fmla="*/ 95672 h 453645"/>
              <a:gd name="connsiteX14" fmla="*/ 301206 w 368660"/>
              <a:gd name="connsiteY14" fmla="*/ 106280 h 453645"/>
              <a:gd name="connsiteX15" fmla="*/ 277251 w 368660"/>
              <a:gd name="connsiteY15" fmla="*/ 162647 h 453645"/>
              <a:gd name="connsiteX16" fmla="*/ 240427 w 368660"/>
              <a:gd name="connsiteY16" fmla="*/ 241045 h 453645"/>
              <a:gd name="connsiteX17" fmla="*/ 242969 w 368660"/>
              <a:gd name="connsiteY17" fmla="*/ 247085 h 453645"/>
              <a:gd name="connsiteX18" fmla="*/ 264311 w 368660"/>
              <a:gd name="connsiteY18" fmla="*/ 251184 h 453645"/>
              <a:gd name="connsiteX19" fmla="*/ 295527 w 368660"/>
              <a:gd name="connsiteY19" fmla="*/ 250222 h 453645"/>
              <a:gd name="connsiteX20" fmla="*/ 300776 w 368660"/>
              <a:gd name="connsiteY20" fmla="*/ 254845 h 453645"/>
              <a:gd name="connsiteX21" fmla="*/ 274302 w 368660"/>
              <a:gd name="connsiteY21" fmla="*/ 324207 h 453645"/>
              <a:gd name="connsiteX22" fmla="*/ 239668 w 368660"/>
              <a:gd name="connsiteY22" fmla="*/ 340464 h 453645"/>
              <a:gd name="connsiteX23" fmla="*/ 234192 w 368660"/>
              <a:gd name="connsiteY23" fmla="*/ 337147 h 453645"/>
              <a:gd name="connsiteX24" fmla="*/ 223466 w 368660"/>
              <a:gd name="connsiteY24" fmla="*/ 315038 h 453645"/>
              <a:gd name="connsiteX25" fmla="*/ 209188 w 368660"/>
              <a:gd name="connsiteY25" fmla="*/ 293899 h 453645"/>
              <a:gd name="connsiteX26" fmla="*/ 199120 w 368660"/>
              <a:gd name="connsiteY26" fmla="*/ 293626 h 453645"/>
              <a:gd name="connsiteX27" fmla="*/ 141915 w 368660"/>
              <a:gd name="connsiteY27" fmla="*/ 333047 h 453645"/>
              <a:gd name="connsiteX28" fmla="*/ 89061 w 368660"/>
              <a:gd name="connsiteY28" fmla="*/ 369136 h 453645"/>
              <a:gd name="connsiteX29" fmla="*/ 83107 w 368660"/>
              <a:gd name="connsiteY29" fmla="*/ 376991 h 453645"/>
              <a:gd name="connsiteX30" fmla="*/ 45759 w 368660"/>
              <a:gd name="connsiteY30" fmla="*/ 429415 h 453645"/>
              <a:gd name="connsiteX31" fmla="*/ 1878 w 368660"/>
              <a:gd name="connsiteY31" fmla="*/ 453566 h 453645"/>
              <a:gd name="connsiteX32" fmla="*/ 0 w 368660"/>
              <a:gd name="connsiteY32" fmla="*/ 453589 h 453645"/>
              <a:gd name="connsiteX33" fmla="*/ 321 w 368660"/>
              <a:gd name="connsiteY33" fmla="*/ 450992 h 453645"/>
              <a:gd name="connsiteX34" fmla="*/ 18666 w 368660"/>
              <a:gd name="connsiteY34" fmla="*/ 393444 h 453645"/>
              <a:gd name="connsiteX35" fmla="*/ 40251 w 368660"/>
              <a:gd name="connsiteY35" fmla="*/ 327571 h 453645"/>
              <a:gd name="connsiteX36" fmla="*/ 79086 w 368660"/>
              <a:gd name="connsiteY36" fmla="*/ 285982 h 453645"/>
              <a:gd name="connsiteX37" fmla="*/ 122216 w 368660"/>
              <a:gd name="connsiteY37" fmla="*/ 255369 h 453645"/>
              <a:gd name="connsiteX38" fmla="*/ 124782 w 368660"/>
              <a:gd name="connsiteY38" fmla="*/ 252428 h 453645"/>
              <a:gd name="connsiteX39" fmla="*/ 124321 w 368660"/>
              <a:gd name="connsiteY39" fmla="*/ 247695 h 453645"/>
              <a:gd name="connsiteX40" fmla="*/ 107281 w 368660"/>
              <a:gd name="connsiteY40" fmla="*/ 239449 h 453645"/>
              <a:gd name="connsiteX41" fmla="*/ 83530 w 368660"/>
              <a:gd name="connsiteY41" fmla="*/ 233237 h 453645"/>
              <a:gd name="connsiteX42" fmla="*/ 77670 w 368660"/>
              <a:gd name="connsiteY42" fmla="*/ 230890 h 45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8660" h="453645">
                <a:moveTo>
                  <a:pt x="77662" y="230890"/>
                </a:moveTo>
                <a:cubicBezTo>
                  <a:pt x="86041" y="224240"/>
                  <a:pt x="94318" y="219507"/>
                  <a:pt x="103354" y="216010"/>
                </a:cubicBezTo>
                <a:cubicBezTo>
                  <a:pt x="119760" y="209650"/>
                  <a:pt x="136924" y="208617"/>
                  <a:pt x="154143" y="209642"/>
                </a:cubicBezTo>
                <a:cubicBezTo>
                  <a:pt x="162264" y="210127"/>
                  <a:pt x="167584" y="208070"/>
                  <a:pt x="172465" y="201404"/>
                </a:cubicBezTo>
                <a:cubicBezTo>
                  <a:pt x="182307" y="187964"/>
                  <a:pt x="190193" y="173545"/>
                  <a:pt x="196937" y="158407"/>
                </a:cubicBezTo>
                <a:cubicBezTo>
                  <a:pt x="204659" y="141070"/>
                  <a:pt x="212185" y="123632"/>
                  <a:pt x="220250" y="106460"/>
                </a:cubicBezTo>
                <a:cubicBezTo>
                  <a:pt x="229850" y="86025"/>
                  <a:pt x="244769" y="70254"/>
                  <a:pt x="263576" y="57807"/>
                </a:cubicBezTo>
                <a:cubicBezTo>
                  <a:pt x="282422" y="45336"/>
                  <a:pt x="302841" y="35831"/>
                  <a:pt x="322634" y="25144"/>
                </a:cubicBezTo>
                <a:cubicBezTo>
                  <a:pt x="337162" y="17305"/>
                  <a:pt x="351323" y="8786"/>
                  <a:pt x="365655" y="587"/>
                </a:cubicBezTo>
                <a:cubicBezTo>
                  <a:pt x="365976" y="399"/>
                  <a:pt x="366375" y="352"/>
                  <a:pt x="367533" y="0"/>
                </a:cubicBezTo>
                <a:cubicBezTo>
                  <a:pt x="367939" y="2144"/>
                  <a:pt x="368902" y="4264"/>
                  <a:pt x="368604" y="6180"/>
                </a:cubicBezTo>
                <a:cubicBezTo>
                  <a:pt x="367650" y="12306"/>
                  <a:pt x="366836" y="18565"/>
                  <a:pt x="364873" y="24401"/>
                </a:cubicBezTo>
                <a:cubicBezTo>
                  <a:pt x="358700" y="42723"/>
                  <a:pt x="349515" y="59450"/>
                  <a:pt x="336388" y="73774"/>
                </a:cubicBezTo>
                <a:cubicBezTo>
                  <a:pt x="328627" y="82247"/>
                  <a:pt x="319951" y="89726"/>
                  <a:pt x="310078" y="95672"/>
                </a:cubicBezTo>
                <a:cubicBezTo>
                  <a:pt x="305814" y="98238"/>
                  <a:pt x="303147" y="101398"/>
                  <a:pt x="301206" y="106280"/>
                </a:cubicBezTo>
                <a:cubicBezTo>
                  <a:pt x="293665" y="125252"/>
                  <a:pt x="285700" y="144067"/>
                  <a:pt x="277251" y="162647"/>
                </a:cubicBezTo>
                <a:cubicBezTo>
                  <a:pt x="265305" y="188934"/>
                  <a:pt x="252897" y="215009"/>
                  <a:pt x="240427" y="241045"/>
                </a:cubicBezTo>
                <a:cubicBezTo>
                  <a:pt x="238635" y="244777"/>
                  <a:pt x="240051" y="246388"/>
                  <a:pt x="242969" y="247085"/>
                </a:cubicBezTo>
                <a:cubicBezTo>
                  <a:pt x="250026" y="248767"/>
                  <a:pt x="257145" y="250871"/>
                  <a:pt x="264311" y="251184"/>
                </a:cubicBezTo>
                <a:cubicBezTo>
                  <a:pt x="274685" y="251638"/>
                  <a:pt x="285129" y="250793"/>
                  <a:pt x="295527" y="250222"/>
                </a:cubicBezTo>
                <a:cubicBezTo>
                  <a:pt x="299188" y="250018"/>
                  <a:pt x="300338" y="251168"/>
                  <a:pt x="300776" y="254845"/>
                </a:cubicBezTo>
                <a:cubicBezTo>
                  <a:pt x="304117" y="282665"/>
                  <a:pt x="295824" y="306026"/>
                  <a:pt x="274302" y="324207"/>
                </a:cubicBezTo>
                <a:cubicBezTo>
                  <a:pt x="264288" y="332664"/>
                  <a:pt x="252443" y="337640"/>
                  <a:pt x="239668" y="340464"/>
                </a:cubicBezTo>
                <a:cubicBezTo>
                  <a:pt x="236625" y="341137"/>
                  <a:pt x="235224" y="339181"/>
                  <a:pt x="234192" y="337147"/>
                </a:cubicBezTo>
                <a:cubicBezTo>
                  <a:pt x="230491" y="329840"/>
                  <a:pt x="226924" y="322462"/>
                  <a:pt x="223466" y="315038"/>
                </a:cubicBezTo>
                <a:cubicBezTo>
                  <a:pt x="219820" y="307223"/>
                  <a:pt x="216127" y="299446"/>
                  <a:pt x="209188" y="293899"/>
                </a:cubicBezTo>
                <a:cubicBezTo>
                  <a:pt x="205386" y="290864"/>
                  <a:pt x="204166" y="290019"/>
                  <a:pt x="199120" y="293626"/>
                </a:cubicBezTo>
                <a:cubicBezTo>
                  <a:pt x="180281" y="307082"/>
                  <a:pt x="161028" y="319959"/>
                  <a:pt x="141915" y="333047"/>
                </a:cubicBezTo>
                <a:cubicBezTo>
                  <a:pt x="124313" y="345103"/>
                  <a:pt x="106742" y="357190"/>
                  <a:pt x="89061" y="369136"/>
                </a:cubicBezTo>
                <a:cubicBezTo>
                  <a:pt x="86072" y="371155"/>
                  <a:pt x="84296" y="373682"/>
                  <a:pt x="83107" y="376991"/>
                </a:cubicBezTo>
                <a:cubicBezTo>
                  <a:pt x="75581" y="397958"/>
                  <a:pt x="63158" y="415474"/>
                  <a:pt x="45759" y="429415"/>
                </a:cubicBezTo>
                <a:cubicBezTo>
                  <a:pt x="32537" y="440016"/>
                  <a:pt x="17689" y="447667"/>
                  <a:pt x="1878" y="453566"/>
                </a:cubicBezTo>
                <a:cubicBezTo>
                  <a:pt x="1440" y="453730"/>
                  <a:pt x="884" y="453589"/>
                  <a:pt x="0" y="453589"/>
                </a:cubicBezTo>
                <a:cubicBezTo>
                  <a:pt x="110" y="452612"/>
                  <a:pt x="0" y="451704"/>
                  <a:pt x="321" y="450992"/>
                </a:cubicBezTo>
                <a:cubicBezTo>
                  <a:pt x="8676" y="432521"/>
                  <a:pt x="13613" y="412971"/>
                  <a:pt x="18666" y="393444"/>
                </a:cubicBezTo>
                <a:cubicBezTo>
                  <a:pt x="24464" y="371038"/>
                  <a:pt x="29783" y="348483"/>
                  <a:pt x="40251" y="327571"/>
                </a:cubicBezTo>
                <a:cubicBezTo>
                  <a:pt x="49123" y="309836"/>
                  <a:pt x="62109" y="296254"/>
                  <a:pt x="79086" y="285982"/>
                </a:cubicBezTo>
                <a:cubicBezTo>
                  <a:pt x="94177" y="276852"/>
                  <a:pt x="110106" y="268755"/>
                  <a:pt x="122216" y="255369"/>
                </a:cubicBezTo>
                <a:cubicBezTo>
                  <a:pt x="123092" y="254407"/>
                  <a:pt x="123984" y="253453"/>
                  <a:pt x="124782" y="252428"/>
                </a:cubicBezTo>
                <a:cubicBezTo>
                  <a:pt x="126097" y="250738"/>
                  <a:pt x="126050" y="249291"/>
                  <a:pt x="124321" y="247695"/>
                </a:cubicBezTo>
                <a:cubicBezTo>
                  <a:pt x="119455" y="243196"/>
                  <a:pt x="113431" y="241154"/>
                  <a:pt x="107281" y="239449"/>
                </a:cubicBezTo>
                <a:cubicBezTo>
                  <a:pt x="99395" y="237266"/>
                  <a:pt x="91431" y="235357"/>
                  <a:pt x="83530" y="233237"/>
                </a:cubicBezTo>
                <a:cubicBezTo>
                  <a:pt x="81824" y="232783"/>
                  <a:pt x="80228" y="231931"/>
                  <a:pt x="77670" y="230890"/>
                </a:cubicBezTo>
                <a:close/>
              </a:path>
            </a:pathLst>
          </a:custGeom>
          <a:solidFill>
            <a:srgbClr val="FFFFFF">
              <a:alpha val="60000"/>
            </a:srgbClr>
          </a:solidFill>
          <a:ln w="781" cap="flat">
            <a:noFill/>
            <a:prstDash val="solid"/>
            <a:miter/>
          </a:ln>
        </p:spPr>
        <p:txBody>
          <a:bodyPr rtlCol="0" anchor="ctr"/>
          <a:lstStyle/>
          <a:p>
            <a:endParaRPr lang="zh-CN" altLang="en-US"/>
          </a:p>
        </p:txBody>
      </p:sp>
      <p:sp>
        <p:nvSpPr>
          <p:cNvPr id="43" name="任意多边形: 形状 42"/>
          <p:cNvSpPr/>
          <p:nvPr userDrawn="1">
            <p:custDataLst>
              <p:tags r:id="rId37"/>
            </p:custDataLst>
          </p:nvPr>
        </p:nvSpPr>
        <p:spPr>
          <a:xfrm>
            <a:off x="10550101" y="1725548"/>
            <a:ext cx="254875" cy="110750"/>
          </a:xfrm>
          <a:custGeom>
            <a:avLst/>
            <a:gdLst>
              <a:gd name="connsiteX0" fmla="*/ 837 w 272525"/>
              <a:gd name="connsiteY0" fmla="*/ 197 h 118420"/>
              <a:gd name="connsiteX1" fmla="*/ 12463 w 272525"/>
              <a:gd name="connsiteY1" fmla="*/ 197 h 118420"/>
              <a:gd name="connsiteX2" fmla="*/ 58972 w 272525"/>
              <a:gd name="connsiteY2" fmla="*/ 518 h 118420"/>
              <a:gd name="connsiteX3" fmla="*/ 100029 w 272525"/>
              <a:gd name="connsiteY3" fmla="*/ 15617 h 118420"/>
              <a:gd name="connsiteX4" fmla="*/ 116349 w 272525"/>
              <a:gd name="connsiteY4" fmla="*/ 30161 h 118420"/>
              <a:gd name="connsiteX5" fmla="*/ 135242 w 272525"/>
              <a:gd name="connsiteY5" fmla="*/ 41465 h 118420"/>
              <a:gd name="connsiteX6" fmla="*/ 150388 w 272525"/>
              <a:gd name="connsiteY6" fmla="*/ 38790 h 118420"/>
              <a:gd name="connsiteX7" fmla="*/ 160472 w 272525"/>
              <a:gd name="connsiteY7" fmla="*/ 32195 h 118420"/>
              <a:gd name="connsiteX8" fmla="*/ 181611 w 272525"/>
              <a:gd name="connsiteY8" fmla="*/ 31100 h 118420"/>
              <a:gd name="connsiteX9" fmla="*/ 182213 w 272525"/>
              <a:gd name="connsiteY9" fmla="*/ 32179 h 118420"/>
              <a:gd name="connsiteX10" fmla="*/ 177285 w 272525"/>
              <a:gd name="connsiteY10" fmla="*/ 37225 h 118420"/>
              <a:gd name="connsiteX11" fmla="*/ 169062 w 272525"/>
              <a:gd name="connsiteY11" fmla="*/ 46472 h 118420"/>
              <a:gd name="connsiteX12" fmla="*/ 171613 w 272525"/>
              <a:gd name="connsiteY12" fmla="*/ 51604 h 118420"/>
              <a:gd name="connsiteX13" fmla="*/ 197218 w 272525"/>
              <a:gd name="connsiteY13" fmla="*/ 54468 h 118420"/>
              <a:gd name="connsiteX14" fmla="*/ 237219 w 272525"/>
              <a:gd name="connsiteY14" fmla="*/ 73103 h 118420"/>
              <a:gd name="connsiteX15" fmla="*/ 261706 w 272525"/>
              <a:gd name="connsiteY15" fmla="*/ 97160 h 118420"/>
              <a:gd name="connsiteX16" fmla="*/ 270883 w 272525"/>
              <a:gd name="connsiteY16" fmla="*/ 104404 h 118420"/>
              <a:gd name="connsiteX17" fmla="*/ 272526 w 272525"/>
              <a:gd name="connsiteY17" fmla="*/ 106759 h 118420"/>
              <a:gd name="connsiteX18" fmla="*/ 270030 w 272525"/>
              <a:gd name="connsiteY18" fmla="*/ 108191 h 118420"/>
              <a:gd name="connsiteX19" fmla="*/ 226658 w 272525"/>
              <a:gd name="connsiteY19" fmla="*/ 101963 h 118420"/>
              <a:gd name="connsiteX20" fmla="*/ 221330 w 272525"/>
              <a:gd name="connsiteY20" fmla="*/ 98075 h 118420"/>
              <a:gd name="connsiteX21" fmla="*/ 199253 w 272525"/>
              <a:gd name="connsiteY21" fmla="*/ 89955 h 118420"/>
              <a:gd name="connsiteX22" fmla="*/ 146210 w 272525"/>
              <a:gd name="connsiteY22" fmla="*/ 87068 h 118420"/>
              <a:gd name="connsiteX23" fmla="*/ 142745 w 272525"/>
              <a:gd name="connsiteY23" fmla="*/ 90440 h 118420"/>
              <a:gd name="connsiteX24" fmla="*/ 143863 w 272525"/>
              <a:gd name="connsiteY24" fmla="*/ 107197 h 118420"/>
              <a:gd name="connsiteX25" fmla="*/ 135938 w 272525"/>
              <a:gd name="connsiteY25" fmla="*/ 117907 h 118420"/>
              <a:gd name="connsiteX26" fmla="*/ 95007 w 272525"/>
              <a:gd name="connsiteY26" fmla="*/ 97661 h 118420"/>
              <a:gd name="connsiteX27" fmla="*/ 96587 w 272525"/>
              <a:gd name="connsiteY27" fmla="*/ 91230 h 118420"/>
              <a:gd name="connsiteX28" fmla="*/ 109464 w 272525"/>
              <a:gd name="connsiteY28" fmla="*/ 83172 h 118420"/>
              <a:gd name="connsiteX29" fmla="*/ 109714 w 272525"/>
              <a:gd name="connsiteY29" fmla="*/ 69340 h 118420"/>
              <a:gd name="connsiteX30" fmla="*/ 55217 w 272525"/>
              <a:gd name="connsiteY30" fmla="*/ 29558 h 118420"/>
              <a:gd name="connsiteX31" fmla="*/ 49123 w 272525"/>
              <a:gd name="connsiteY31" fmla="*/ 27493 h 118420"/>
              <a:gd name="connsiteX32" fmla="*/ 11938 w 272525"/>
              <a:gd name="connsiteY32" fmla="*/ 14092 h 118420"/>
              <a:gd name="connsiteX33" fmla="*/ 0 w 272525"/>
              <a:gd name="connsiteY33" fmla="*/ 1496 h 118420"/>
              <a:gd name="connsiteX34" fmla="*/ 837 w 272525"/>
              <a:gd name="connsiteY34" fmla="*/ 197 h 1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2525" h="118420">
                <a:moveTo>
                  <a:pt x="837" y="197"/>
                </a:moveTo>
                <a:cubicBezTo>
                  <a:pt x="4710" y="197"/>
                  <a:pt x="8590" y="197"/>
                  <a:pt x="12463" y="197"/>
                </a:cubicBezTo>
                <a:cubicBezTo>
                  <a:pt x="27968" y="236"/>
                  <a:pt x="43521" y="-444"/>
                  <a:pt x="58972" y="518"/>
                </a:cubicBezTo>
                <a:cubicBezTo>
                  <a:pt x="73915" y="1449"/>
                  <a:pt x="88216" y="5580"/>
                  <a:pt x="100029" y="15617"/>
                </a:cubicBezTo>
                <a:cubicBezTo>
                  <a:pt x="105584" y="20335"/>
                  <a:pt x="110833" y="25404"/>
                  <a:pt x="116349" y="30161"/>
                </a:cubicBezTo>
                <a:cubicBezTo>
                  <a:pt x="121974" y="35011"/>
                  <a:pt x="127818" y="39463"/>
                  <a:pt x="135242" y="41465"/>
                </a:cubicBezTo>
                <a:cubicBezTo>
                  <a:pt x="140844" y="42975"/>
                  <a:pt x="145725" y="42029"/>
                  <a:pt x="150388" y="38790"/>
                </a:cubicBezTo>
                <a:cubicBezTo>
                  <a:pt x="153689" y="36498"/>
                  <a:pt x="156960" y="34119"/>
                  <a:pt x="160472" y="32195"/>
                </a:cubicBezTo>
                <a:cubicBezTo>
                  <a:pt x="167357" y="28424"/>
                  <a:pt x="174523" y="30215"/>
                  <a:pt x="181611" y="31100"/>
                </a:cubicBezTo>
                <a:cubicBezTo>
                  <a:pt x="181814" y="31459"/>
                  <a:pt x="182010" y="31819"/>
                  <a:pt x="182213" y="32179"/>
                </a:cubicBezTo>
                <a:cubicBezTo>
                  <a:pt x="180563" y="33861"/>
                  <a:pt x="178873" y="35496"/>
                  <a:pt x="177285" y="37225"/>
                </a:cubicBezTo>
                <a:cubicBezTo>
                  <a:pt x="174484" y="40261"/>
                  <a:pt x="171425" y="43124"/>
                  <a:pt x="169062" y="46472"/>
                </a:cubicBezTo>
                <a:cubicBezTo>
                  <a:pt x="166833" y="49641"/>
                  <a:pt x="167725" y="51119"/>
                  <a:pt x="171613" y="51604"/>
                </a:cubicBezTo>
                <a:cubicBezTo>
                  <a:pt x="180140" y="52661"/>
                  <a:pt x="188660" y="54092"/>
                  <a:pt x="197218" y="54468"/>
                </a:cubicBezTo>
                <a:cubicBezTo>
                  <a:pt x="213248" y="55164"/>
                  <a:pt x="226141" y="61986"/>
                  <a:pt x="237219" y="73103"/>
                </a:cubicBezTo>
                <a:cubicBezTo>
                  <a:pt x="245293" y="81208"/>
                  <a:pt x="253429" y="89258"/>
                  <a:pt x="261706" y="97160"/>
                </a:cubicBezTo>
                <a:cubicBezTo>
                  <a:pt x="264515" y="99835"/>
                  <a:pt x="267863" y="101940"/>
                  <a:pt x="270883" y="104404"/>
                </a:cubicBezTo>
                <a:cubicBezTo>
                  <a:pt x="271595" y="104983"/>
                  <a:pt x="271986" y="105961"/>
                  <a:pt x="272526" y="106759"/>
                </a:cubicBezTo>
                <a:cubicBezTo>
                  <a:pt x="271697" y="107252"/>
                  <a:pt x="270914" y="108058"/>
                  <a:pt x="270030" y="108191"/>
                </a:cubicBezTo>
                <a:cubicBezTo>
                  <a:pt x="254955" y="110467"/>
                  <a:pt x="240427" y="108676"/>
                  <a:pt x="226658" y="101963"/>
                </a:cubicBezTo>
                <a:cubicBezTo>
                  <a:pt x="224702" y="101009"/>
                  <a:pt x="222770" y="99687"/>
                  <a:pt x="221330" y="98075"/>
                </a:cubicBezTo>
                <a:cubicBezTo>
                  <a:pt x="215376" y="91394"/>
                  <a:pt x="207420" y="90408"/>
                  <a:pt x="199253" y="89955"/>
                </a:cubicBezTo>
                <a:cubicBezTo>
                  <a:pt x="181572" y="88977"/>
                  <a:pt x="163883" y="88085"/>
                  <a:pt x="146210" y="87068"/>
                </a:cubicBezTo>
                <a:cubicBezTo>
                  <a:pt x="143574" y="86919"/>
                  <a:pt x="142596" y="87991"/>
                  <a:pt x="142745" y="90440"/>
                </a:cubicBezTo>
                <a:cubicBezTo>
                  <a:pt x="143089" y="96025"/>
                  <a:pt x="143237" y="101635"/>
                  <a:pt x="143863" y="107197"/>
                </a:cubicBezTo>
                <a:cubicBezTo>
                  <a:pt x="144904" y="116460"/>
                  <a:pt x="145037" y="116444"/>
                  <a:pt x="135938" y="117907"/>
                </a:cubicBezTo>
                <a:cubicBezTo>
                  <a:pt x="119142" y="120606"/>
                  <a:pt x="102900" y="112478"/>
                  <a:pt x="95007" y="97661"/>
                </a:cubicBezTo>
                <a:cubicBezTo>
                  <a:pt x="93442" y="94727"/>
                  <a:pt x="93763" y="92912"/>
                  <a:pt x="96587" y="91230"/>
                </a:cubicBezTo>
                <a:cubicBezTo>
                  <a:pt x="100937" y="88640"/>
                  <a:pt x="105232" y="85949"/>
                  <a:pt x="109464" y="83172"/>
                </a:cubicBezTo>
                <a:cubicBezTo>
                  <a:pt x="118328" y="77351"/>
                  <a:pt x="118132" y="75380"/>
                  <a:pt x="109714" y="69340"/>
                </a:cubicBezTo>
                <a:cubicBezTo>
                  <a:pt x="91439" y="56228"/>
                  <a:pt x="73430" y="42756"/>
                  <a:pt x="55217" y="29558"/>
                </a:cubicBezTo>
                <a:cubicBezTo>
                  <a:pt x="53543" y="28346"/>
                  <a:pt x="51212" y="27657"/>
                  <a:pt x="49123" y="27493"/>
                </a:cubicBezTo>
                <a:cubicBezTo>
                  <a:pt x="35471" y="26421"/>
                  <a:pt x="22625" y="23010"/>
                  <a:pt x="11938" y="14092"/>
                </a:cubicBezTo>
                <a:cubicBezTo>
                  <a:pt x="7518" y="10391"/>
                  <a:pt x="3951" y="5713"/>
                  <a:pt x="0" y="1496"/>
                </a:cubicBezTo>
                <a:cubicBezTo>
                  <a:pt x="282" y="1058"/>
                  <a:pt x="563" y="628"/>
                  <a:pt x="837" y="197"/>
                </a:cubicBezTo>
                <a:close/>
              </a:path>
            </a:pathLst>
          </a:custGeom>
          <a:solidFill>
            <a:srgbClr val="FFFFFF">
              <a:alpha val="61000"/>
            </a:srgbClr>
          </a:solidFill>
          <a:ln w="781" cap="flat">
            <a:noFill/>
            <a:prstDash val="solid"/>
            <a:miter/>
          </a:ln>
        </p:spPr>
        <p:txBody>
          <a:bodyPr rtlCol="0" anchor="ctr"/>
          <a:lstStyle/>
          <a:p>
            <a:endParaRPr lang="zh-CN" altLang="en-US"/>
          </a:p>
        </p:txBody>
      </p:sp>
      <p:sp>
        <p:nvSpPr>
          <p:cNvPr id="44" name="任意多边形: 形状 43"/>
          <p:cNvSpPr/>
          <p:nvPr userDrawn="1">
            <p:custDataLst>
              <p:tags r:id="rId38"/>
            </p:custDataLst>
          </p:nvPr>
        </p:nvSpPr>
        <p:spPr>
          <a:xfrm rot="1478288">
            <a:off x="7582944" y="4664873"/>
            <a:ext cx="773181" cy="269994"/>
          </a:xfrm>
          <a:custGeom>
            <a:avLst/>
            <a:gdLst>
              <a:gd name="connsiteX0" fmla="*/ 430 w 594346"/>
              <a:gd name="connsiteY0" fmla="*/ 84617 h 207544"/>
              <a:gd name="connsiteX1" fmla="*/ 15842 w 594346"/>
              <a:gd name="connsiteY1" fmla="*/ 79501 h 207544"/>
              <a:gd name="connsiteX2" fmla="*/ 68689 w 594346"/>
              <a:gd name="connsiteY2" fmla="*/ 54513 h 207544"/>
              <a:gd name="connsiteX3" fmla="*/ 126613 w 594346"/>
              <a:gd name="connsiteY3" fmla="*/ 33977 h 207544"/>
              <a:gd name="connsiteX4" fmla="*/ 183340 w 594346"/>
              <a:gd name="connsiteY4" fmla="*/ 34235 h 207544"/>
              <a:gd name="connsiteX5" fmla="*/ 230170 w 594346"/>
              <a:gd name="connsiteY5" fmla="*/ 44734 h 207544"/>
              <a:gd name="connsiteX6" fmla="*/ 261902 w 594346"/>
              <a:gd name="connsiteY6" fmla="*/ 52995 h 207544"/>
              <a:gd name="connsiteX7" fmla="*/ 277705 w 594346"/>
              <a:gd name="connsiteY7" fmla="*/ 55381 h 207544"/>
              <a:gd name="connsiteX8" fmla="*/ 306557 w 594346"/>
              <a:gd name="connsiteY8" fmla="*/ 38139 h 207544"/>
              <a:gd name="connsiteX9" fmla="*/ 314655 w 594346"/>
              <a:gd name="connsiteY9" fmla="*/ 23024 h 207544"/>
              <a:gd name="connsiteX10" fmla="*/ 333877 w 594346"/>
              <a:gd name="connsiteY10" fmla="*/ 8035 h 207544"/>
              <a:gd name="connsiteX11" fmla="*/ 362956 w 594346"/>
              <a:gd name="connsiteY11" fmla="*/ 0 h 207544"/>
              <a:gd name="connsiteX12" fmla="*/ 361970 w 594346"/>
              <a:gd name="connsiteY12" fmla="*/ 4256 h 207544"/>
              <a:gd name="connsiteX13" fmla="*/ 351604 w 594346"/>
              <a:gd name="connsiteY13" fmla="*/ 28673 h 207544"/>
              <a:gd name="connsiteX14" fmla="*/ 349077 w 594346"/>
              <a:gd name="connsiteY14" fmla="*/ 44710 h 207544"/>
              <a:gd name="connsiteX15" fmla="*/ 353325 w 594346"/>
              <a:gd name="connsiteY15" fmla="*/ 47511 h 207544"/>
              <a:gd name="connsiteX16" fmla="*/ 376506 w 594346"/>
              <a:gd name="connsiteY16" fmla="*/ 42183 h 207544"/>
              <a:gd name="connsiteX17" fmla="*/ 420794 w 594346"/>
              <a:gd name="connsiteY17" fmla="*/ 28281 h 207544"/>
              <a:gd name="connsiteX18" fmla="*/ 474180 w 594346"/>
              <a:gd name="connsiteY18" fmla="*/ 27953 h 207544"/>
              <a:gd name="connsiteX19" fmla="*/ 546922 w 594346"/>
              <a:gd name="connsiteY19" fmla="*/ 52589 h 207544"/>
              <a:gd name="connsiteX20" fmla="*/ 591843 w 594346"/>
              <a:gd name="connsiteY20" fmla="*/ 68196 h 207544"/>
              <a:gd name="connsiteX21" fmla="*/ 594347 w 594346"/>
              <a:gd name="connsiteY21" fmla="*/ 70316 h 207544"/>
              <a:gd name="connsiteX22" fmla="*/ 591460 w 594346"/>
              <a:gd name="connsiteY22" fmla="*/ 71380 h 207544"/>
              <a:gd name="connsiteX23" fmla="*/ 543229 w 594346"/>
              <a:gd name="connsiteY23" fmla="*/ 91705 h 207544"/>
              <a:gd name="connsiteX24" fmla="*/ 499395 w 594346"/>
              <a:gd name="connsiteY24" fmla="*/ 93035 h 207544"/>
              <a:gd name="connsiteX25" fmla="*/ 482238 w 594346"/>
              <a:gd name="connsiteY25" fmla="*/ 87887 h 207544"/>
              <a:gd name="connsiteX26" fmla="*/ 463564 w 594346"/>
              <a:gd name="connsiteY26" fmla="*/ 89053 h 207544"/>
              <a:gd name="connsiteX27" fmla="*/ 443497 w 594346"/>
              <a:gd name="connsiteY27" fmla="*/ 97682 h 207544"/>
              <a:gd name="connsiteX28" fmla="*/ 397637 w 594346"/>
              <a:gd name="connsiteY28" fmla="*/ 111710 h 207544"/>
              <a:gd name="connsiteX29" fmla="*/ 340745 w 594346"/>
              <a:gd name="connsiteY29" fmla="*/ 131956 h 207544"/>
              <a:gd name="connsiteX30" fmla="*/ 337585 w 594346"/>
              <a:gd name="connsiteY30" fmla="*/ 137378 h 207544"/>
              <a:gd name="connsiteX31" fmla="*/ 348209 w 594346"/>
              <a:gd name="connsiteY31" fmla="*/ 162710 h 207544"/>
              <a:gd name="connsiteX32" fmla="*/ 358833 w 594346"/>
              <a:gd name="connsiteY32" fmla="*/ 182652 h 207544"/>
              <a:gd name="connsiteX33" fmla="*/ 357120 w 594346"/>
              <a:gd name="connsiteY33" fmla="*/ 189841 h 207544"/>
              <a:gd name="connsiteX34" fmla="*/ 340260 w 594346"/>
              <a:gd name="connsiteY34" fmla="*/ 199409 h 207544"/>
              <a:gd name="connsiteX35" fmla="*/ 324614 w 594346"/>
              <a:gd name="connsiteY35" fmla="*/ 206388 h 207544"/>
              <a:gd name="connsiteX36" fmla="*/ 320898 w 594346"/>
              <a:gd name="connsiteY36" fmla="*/ 207123 h 207544"/>
              <a:gd name="connsiteX37" fmla="*/ 301394 w 594346"/>
              <a:gd name="connsiteY37" fmla="*/ 206927 h 207544"/>
              <a:gd name="connsiteX38" fmla="*/ 270719 w 594346"/>
              <a:gd name="connsiteY38" fmla="*/ 198517 h 207544"/>
              <a:gd name="connsiteX39" fmla="*/ 250480 w 594346"/>
              <a:gd name="connsiteY39" fmla="*/ 185570 h 207544"/>
              <a:gd name="connsiteX40" fmla="*/ 249791 w 594346"/>
              <a:gd name="connsiteY40" fmla="*/ 179194 h 207544"/>
              <a:gd name="connsiteX41" fmla="*/ 262387 w 594346"/>
              <a:gd name="connsiteY41" fmla="*/ 163805 h 207544"/>
              <a:gd name="connsiteX42" fmla="*/ 276273 w 594346"/>
              <a:gd name="connsiteY42" fmla="*/ 140593 h 207544"/>
              <a:gd name="connsiteX43" fmla="*/ 269404 w 594346"/>
              <a:gd name="connsiteY43" fmla="*/ 128459 h 207544"/>
              <a:gd name="connsiteX44" fmla="*/ 226227 w 594346"/>
              <a:gd name="connsiteY44" fmla="*/ 119486 h 207544"/>
              <a:gd name="connsiteX45" fmla="*/ 160488 w 594346"/>
              <a:gd name="connsiteY45" fmla="*/ 105842 h 207544"/>
              <a:gd name="connsiteX46" fmla="*/ 123100 w 594346"/>
              <a:gd name="connsiteY46" fmla="*/ 94764 h 207544"/>
              <a:gd name="connsiteX47" fmla="*/ 118242 w 594346"/>
              <a:gd name="connsiteY47" fmla="*/ 94819 h 207544"/>
              <a:gd name="connsiteX48" fmla="*/ 58871 w 594346"/>
              <a:gd name="connsiteY48" fmla="*/ 105263 h 207544"/>
              <a:gd name="connsiteX49" fmla="*/ 10123 w 594346"/>
              <a:gd name="connsiteY49" fmla="*/ 92879 h 207544"/>
              <a:gd name="connsiteX50" fmla="*/ 0 w 594346"/>
              <a:gd name="connsiteY50" fmla="*/ 86002 h 207544"/>
              <a:gd name="connsiteX51" fmla="*/ 462 w 594346"/>
              <a:gd name="connsiteY51" fmla="*/ 84609 h 20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346" h="207544">
                <a:moveTo>
                  <a:pt x="430" y="84617"/>
                </a:moveTo>
                <a:cubicBezTo>
                  <a:pt x="5578" y="82943"/>
                  <a:pt x="10953" y="81738"/>
                  <a:pt x="15842" y="79501"/>
                </a:cubicBezTo>
                <a:cubicBezTo>
                  <a:pt x="33554" y="71372"/>
                  <a:pt x="51165" y="63040"/>
                  <a:pt x="68689" y="54513"/>
                </a:cubicBezTo>
                <a:cubicBezTo>
                  <a:pt x="87246" y="45485"/>
                  <a:pt x="106178" y="37599"/>
                  <a:pt x="126613" y="33977"/>
                </a:cubicBezTo>
                <a:cubicBezTo>
                  <a:pt x="145522" y="30628"/>
                  <a:pt x="164501" y="30433"/>
                  <a:pt x="183340" y="34235"/>
                </a:cubicBezTo>
                <a:cubicBezTo>
                  <a:pt x="199018" y="37396"/>
                  <a:pt x="214610" y="41026"/>
                  <a:pt x="230170" y="44734"/>
                </a:cubicBezTo>
                <a:cubicBezTo>
                  <a:pt x="240802" y="47261"/>
                  <a:pt x="251270" y="50461"/>
                  <a:pt x="261902" y="52995"/>
                </a:cubicBezTo>
                <a:cubicBezTo>
                  <a:pt x="267065" y="54224"/>
                  <a:pt x="272416" y="54763"/>
                  <a:pt x="277705" y="55381"/>
                </a:cubicBezTo>
                <a:cubicBezTo>
                  <a:pt x="291685" y="57001"/>
                  <a:pt x="300753" y="50398"/>
                  <a:pt x="306557" y="38139"/>
                </a:cubicBezTo>
                <a:cubicBezTo>
                  <a:pt x="308998" y="32975"/>
                  <a:pt x="311885" y="28023"/>
                  <a:pt x="314655" y="23024"/>
                </a:cubicBezTo>
                <a:cubicBezTo>
                  <a:pt x="318918" y="15310"/>
                  <a:pt x="325662" y="10546"/>
                  <a:pt x="333877" y="8035"/>
                </a:cubicBezTo>
                <a:cubicBezTo>
                  <a:pt x="343280" y="5156"/>
                  <a:pt x="352840" y="2769"/>
                  <a:pt x="362956" y="0"/>
                </a:cubicBezTo>
                <a:cubicBezTo>
                  <a:pt x="362580" y="1674"/>
                  <a:pt x="362486" y="3051"/>
                  <a:pt x="361970" y="4256"/>
                </a:cubicBezTo>
                <a:cubicBezTo>
                  <a:pt x="358504" y="12392"/>
                  <a:pt x="354491" y="20341"/>
                  <a:pt x="351604" y="28673"/>
                </a:cubicBezTo>
                <a:cubicBezTo>
                  <a:pt x="349860" y="33711"/>
                  <a:pt x="349680" y="39320"/>
                  <a:pt x="349077" y="44710"/>
                </a:cubicBezTo>
                <a:cubicBezTo>
                  <a:pt x="348725" y="47879"/>
                  <a:pt x="351182" y="47973"/>
                  <a:pt x="353325" y="47511"/>
                </a:cubicBezTo>
                <a:cubicBezTo>
                  <a:pt x="361078" y="45853"/>
                  <a:pt x="368917" y="44437"/>
                  <a:pt x="376506" y="42183"/>
                </a:cubicBezTo>
                <a:cubicBezTo>
                  <a:pt x="391339" y="37779"/>
                  <a:pt x="405914" y="32498"/>
                  <a:pt x="420794" y="28281"/>
                </a:cubicBezTo>
                <a:cubicBezTo>
                  <a:pt x="438459" y="23274"/>
                  <a:pt x="456335" y="24158"/>
                  <a:pt x="474180" y="27953"/>
                </a:cubicBezTo>
                <a:cubicBezTo>
                  <a:pt x="499410" y="33304"/>
                  <a:pt x="523014" y="43341"/>
                  <a:pt x="546922" y="52589"/>
                </a:cubicBezTo>
                <a:cubicBezTo>
                  <a:pt x="561692" y="58307"/>
                  <a:pt x="576862" y="63017"/>
                  <a:pt x="591843" y="68196"/>
                </a:cubicBezTo>
                <a:cubicBezTo>
                  <a:pt x="592313" y="68360"/>
                  <a:pt x="592719" y="68681"/>
                  <a:pt x="594347" y="70316"/>
                </a:cubicBezTo>
                <a:cubicBezTo>
                  <a:pt x="593377" y="70660"/>
                  <a:pt x="592297" y="70833"/>
                  <a:pt x="591460" y="71380"/>
                </a:cubicBezTo>
                <a:cubicBezTo>
                  <a:pt x="576627" y="81112"/>
                  <a:pt x="560753" y="88239"/>
                  <a:pt x="543229" y="91705"/>
                </a:cubicBezTo>
                <a:cubicBezTo>
                  <a:pt x="528646" y="94592"/>
                  <a:pt x="514040" y="95625"/>
                  <a:pt x="499395" y="93035"/>
                </a:cubicBezTo>
                <a:cubicBezTo>
                  <a:pt x="493551" y="92003"/>
                  <a:pt x="487910" y="89773"/>
                  <a:pt x="482238" y="87887"/>
                </a:cubicBezTo>
                <a:cubicBezTo>
                  <a:pt x="475815" y="85752"/>
                  <a:pt x="469611" y="86550"/>
                  <a:pt x="463564" y="89053"/>
                </a:cubicBezTo>
                <a:cubicBezTo>
                  <a:pt x="456836" y="91846"/>
                  <a:pt x="450382" y="95413"/>
                  <a:pt x="443497" y="97682"/>
                </a:cubicBezTo>
                <a:cubicBezTo>
                  <a:pt x="428312" y="102681"/>
                  <a:pt x="412939" y="107078"/>
                  <a:pt x="397637" y="111710"/>
                </a:cubicBezTo>
                <a:cubicBezTo>
                  <a:pt x="378352" y="117554"/>
                  <a:pt x="359029" y="123272"/>
                  <a:pt x="340745" y="131956"/>
                </a:cubicBezTo>
                <a:cubicBezTo>
                  <a:pt x="338297" y="133122"/>
                  <a:pt x="337295" y="134483"/>
                  <a:pt x="337585" y="137378"/>
                </a:cubicBezTo>
                <a:cubicBezTo>
                  <a:pt x="338547" y="146954"/>
                  <a:pt x="343664" y="154675"/>
                  <a:pt x="348209" y="162710"/>
                </a:cubicBezTo>
                <a:cubicBezTo>
                  <a:pt x="351917" y="169266"/>
                  <a:pt x="355266" y="176017"/>
                  <a:pt x="358833" y="182652"/>
                </a:cubicBezTo>
                <a:cubicBezTo>
                  <a:pt x="360429" y="185624"/>
                  <a:pt x="359631" y="188269"/>
                  <a:pt x="357120" y="189841"/>
                </a:cubicBezTo>
                <a:cubicBezTo>
                  <a:pt x="351651" y="193283"/>
                  <a:pt x="346011" y="196475"/>
                  <a:pt x="340260" y="199409"/>
                </a:cubicBezTo>
                <a:cubicBezTo>
                  <a:pt x="335183" y="201999"/>
                  <a:pt x="329871" y="204150"/>
                  <a:pt x="324614" y="206388"/>
                </a:cubicBezTo>
                <a:cubicBezTo>
                  <a:pt x="323472" y="206873"/>
                  <a:pt x="322142" y="207107"/>
                  <a:pt x="320898" y="207123"/>
                </a:cubicBezTo>
                <a:cubicBezTo>
                  <a:pt x="314381" y="207193"/>
                  <a:pt x="307668" y="208148"/>
                  <a:pt x="301394" y="206927"/>
                </a:cubicBezTo>
                <a:cubicBezTo>
                  <a:pt x="291013" y="204909"/>
                  <a:pt x="280803" y="201787"/>
                  <a:pt x="270719" y="198517"/>
                </a:cubicBezTo>
                <a:cubicBezTo>
                  <a:pt x="262966" y="196006"/>
                  <a:pt x="256449" y="191124"/>
                  <a:pt x="250480" y="185570"/>
                </a:cubicBezTo>
                <a:cubicBezTo>
                  <a:pt x="248289" y="183528"/>
                  <a:pt x="247836" y="181580"/>
                  <a:pt x="249791" y="179194"/>
                </a:cubicBezTo>
                <a:cubicBezTo>
                  <a:pt x="253992" y="174069"/>
                  <a:pt x="258029" y="168796"/>
                  <a:pt x="262387" y="163805"/>
                </a:cubicBezTo>
                <a:cubicBezTo>
                  <a:pt x="268434" y="156881"/>
                  <a:pt x="273965" y="149747"/>
                  <a:pt x="276273" y="140593"/>
                </a:cubicBezTo>
                <a:cubicBezTo>
                  <a:pt x="278652" y="131143"/>
                  <a:pt x="278636" y="130548"/>
                  <a:pt x="269404" y="128459"/>
                </a:cubicBezTo>
                <a:cubicBezTo>
                  <a:pt x="255072" y="125205"/>
                  <a:pt x="240622" y="122443"/>
                  <a:pt x="226227" y="119486"/>
                </a:cubicBezTo>
                <a:cubicBezTo>
                  <a:pt x="204306" y="114987"/>
                  <a:pt x="182284" y="110888"/>
                  <a:pt x="160488" y="105842"/>
                </a:cubicBezTo>
                <a:cubicBezTo>
                  <a:pt x="147845" y="102916"/>
                  <a:pt x="135578" y="98418"/>
                  <a:pt x="123100" y="94764"/>
                </a:cubicBezTo>
                <a:cubicBezTo>
                  <a:pt x="121598" y="94326"/>
                  <a:pt x="119580" y="94177"/>
                  <a:pt x="118242" y="94819"/>
                </a:cubicBezTo>
                <a:cubicBezTo>
                  <a:pt x="99419" y="103925"/>
                  <a:pt x="79407" y="106280"/>
                  <a:pt x="58871" y="105263"/>
                </a:cubicBezTo>
                <a:cubicBezTo>
                  <a:pt x="41831" y="104418"/>
                  <a:pt x="25246" y="101344"/>
                  <a:pt x="10123" y="92879"/>
                </a:cubicBezTo>
                <a:cubicBezTo>
                  <a:pt x="6579" y="90892"/>
                  <a:pt x="3364" y="88310"/>
                  <a:pt x="0" y="86002"/>
                </a:cubicBezTo>
                <a:cubicBezTo>
                  <a:pt x="156" y="85540"/>
                  <a:pt x="305" y="85071"/>
                  <a:pt x="462" y="84609"/>
                </a:cubicBezTo>
                <a:close/>
              </a:path>
            </a:pathLst>
          </a:custGeom>
          <a:solidFill>
            <a:srgbClr val="FFFFFF"/>
          </a:solidFill>
          <a:ln w="781" cap="flat">
            <a:noFill/>
            <a:prstDash val="solid"/>
            <a:miter/>
          </a:ln>
        </p:spPr>
        <p:txBody>
          <a:bodyPr rtlCol="0" anchor="ctr"/>
          <a:lstStyle/>
          <a:p>
            <a:endParaRPr lang="zh-CN" altLang="en-US"/>
          </a:p>
        </p:txBody>
      </p:sp>
      <p:sp>
        <p:nvSpPr>
          <p:cNvPr id="45" name="矩形 44"/>
          <p:cNvSpPr/>
          <p:nvPr userDrawn="1">
            <p:custDataLst>
              <p:tags r:id="rId39"/>
            </p:custDataLst>
          </p:nvPr>
        </p:nvSpPr>
        <p:spPr>
          <a:xfrm>
            <a:off x="1568529" y="2593383"/>
            <a:ext cx="2005458" cy="196057"/>
          </a:xfrm>
          <a:prstGeom prst="rect">
            <a:avLst/>
          </a:prstGeom>
          <a:gradFill flip="none" rotWithShape="1">
            <a:gsLst>
              <a:gs pos="100000">
                <a:schemeClr val="accent1">
                  <a:alpha val="0"/>
                </a:schemeClr>
              </a:gs>
              <a:gs pos="0">
                <a:schemeClr val="accent1">
                  <a:alpha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40"/>
            </p:custDataLst>
          </p:nvPr>
        </p:nvSpPr>
        <p:spPr>
          <a:xfrm>
            <a:off x="1526400" y="3053701"/>
            <a:ext cx="5283695" cy="2715727"/>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41"/>
            </p:custDataLst>
          </p:nvPr>
        </p:nvSpPr>
        <p:spPr>
          <a:xfrm>
            <a:off x="1573940" y="1710037"/>
            <a:ext cx="5283695" cy="1224000"/>
          </a:xfrm>
        </p:spPr>
        <p:txBody>
          <a:bodyPr wrap="none" anchor="ctr">
            <a:normAutofit/>
          </a:bodyPr>
          <a:lstStyle>
            <a:lvl1pPr marL="0" indent="0" algn="l">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4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43"/>
            </p:custDataLst>
          </p:nvPr>
        </p:nvSpPr>
        <p:spPr/>
        <p:txBody>
          <a:bodyPr/>
          <a:lstStyle/>
          <a:p>
            <a:endParaRPr lang="zh-CN" altLang="en-US"/>
          </a:p>
        </p:txBody>
      </p:sp>
      <p:sp>
        <p:nvSpPr>
          <p:cNvPr id="6" name="灯片编号占位符 6"/>
          <p:cNvSpPr>
            <a:spLocks noGrp="1"/>
          </p:cNvSpPr>
          <p:nvPr userDrawn="1">
            <p:ph type="sldNum" sz="quarter" idx="12"/>
            <p:custDataLst>
              <p:tags r:id="rId4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6" name="矩形 45"/>
          <p:cNvSpPr/>
          <p:nvPr userDrawn="1">
            <p:custDataLst>
              <p:tags r:id="rId2"/>
            </p:custDataLst>
          </p:nvPr>
        </p:nvSpPr>
        <p:spPr>
          <a:xfrm>
            <a:off x="0" y="0"/>
            <a:ext cx="12192000" cy="6858000"/>
          </a:xfrm>
          <a:prstGeom prst="rect">
            <a:avLst/>
          </a:prstGeom>
          <a:gradFill>
            <a:gsLst>
              <a:gs pos="91880">
                <a:schemeClr val="bg2">
                  <a:lumMod val="90000"/>
                </a:schemeClr>
              </a:gs>
              <a:gs pos="52000">
                <a:schemeClr val="bg2"/>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顶角 6"/>
          <p:cNvSpPr/>
          <p:nvPr userDrawn="1">
            <p:custDataLst>
              <p:tags r:id="rId3"/>
            </p:custDataLst>
          </p:nvPr>
        </p:nvSpPr>
        <p:spPr>
          <a:xfrm>
            <a:off x="635000" y="569696"/>
            <a:ext cx="11557000" cy="6248400"/>
          </a:xfrm>
          <a:prstGeom prst="round2SameRect">
            <a:avLst/>
          </a:prstGeom>
          <a:gradFill>
            <a:gsLst>
              <a:gs pos="59000">
                <a:schemeClr val="bg1">
                  <a:alpha val="4000"/>
                </a:schemeClr>
              </a:gs>
              <a:gs pos="0">
                <a:schemeClr val="bg2">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4"/>
            </p:custDataLst>
          </p:nvPr>
        </p:nvSpPr>
        <p:spPr>
          <a:xfrm>
            <a:off x="7497951" y="1608649"/>
            <a:ext cx="932900" cy="4071995"/>
          </a:xfrm>
          <a:custGeom>
            <a:avLst/>
            <a:gdLst>
              <a:gd name="connsiteX0" fmla="*/ 954447 w 954447"/>
              <a:gd name="connsiteY0" fmla="*/ 5410880 h 5410879"/>
              <a:gd name="connsiteX1" fmla="*/ 0 w 954447"/>
              <a:gd name="connsiteY1" fmla="*/ 5410880 h 5410879"/>
              <a:gd name="connsiteX2" fmla="*/ 0 w 954447"/>
              <a:gd name="connsiteY2" fmla="*/ 0 h 5410879"/>
              <a:gd name="connsiteX3" fmla="*/ 954447 w 954447"/>
              <a:gd name="connsiteY3" fmla="*/ 399854 h 5410879"/>
              <a:gd name="connsiteX4" fmla="*/ 954447 w 954447"/>
              <a:gd name="connsiteY4" fmla="*/ 5410880 h 54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47" h="5410879">
                <a:moveTo>
                  <a:pt x="954447" y="5410880"/>
                </a:moveTo>
                <a:lnTo>
                  <a:pt x="0" y="5410880"/>
                </a:lnTo>
                <a:lnTo>
                  <a:pt x="0" y="0"/>
                </a:lnTo>
                <a:lnTo>
                  <a:pt x="954447" y="399854"/>
                </a:lnTo>
                <a:lnTo>
                  <a:pt x="954447" y="5410880"/>
                </a:lnTo>
                <a:close/>
              </a:path>
            </a:pathLst>
          </a:custGeom>
          <a:gradFill flip="none" rotWithShape="1">
            <a:gsLst>
              <a:gs pos="100000">
                <a:schemeClr val="accent3">
                  <a:lumMod val="60000"/>
                  <a:lumOff val="40000"/>
                </a:schemeClr>
              </a:gs>
              <a:gs pos="11000">
                <a:schemeClr val="accent3">
                  <a:lumMod val="40000"/>
                  <a:lumOff val="60000"/>
                  <a:alpha val="0"/>
                </a:schemeClr>
              </a:gs>
            </a:gsLst>
            <a:lin ang="16200000" scaled="1"/>
            <a:tileRect/>
          </a:gradFill>
          <a:ln w="5960" cap="flat">
            <a:noFill/>
            <a:prstDash val="solid"/>
            <a:miter/>
          </a:ln>
        </p:spPr>
        <p:txBody>
          <a:bodyPr rtlCol="0" anchor="ctr"/>
          <a:lstStyle/>
          <a:p>
            <a:endParaRPr lang="zh-CN" altLang="en-US"/>
          </a:p>
        </p:txBody>
      </p:sp>
      <p:sp>
        <p:nvSpPr>
          <p:cNvPr id="9" name="椭圆 8"/>
          <p:cNvSpPr/>
          <p:nvPr userDrawn="1">
            <p:custDataLst>
              <p:tags r:id="rId5"/>
            </p:custDataLst>
          </p:nvPr>
        </p:nvSpPr>
        <p:spPr>
          <a:xfrm>
            <a:off x="10612483" y="1413335"/>
            <a:ext cx="885033" cy="885033"/>
          </a:xfrm>
          <a:prstGeom prst="ellipse">
            <a:avLst/>
          </a:prstGeom>
          <a:gradFill flip="none" rotWithShape="1">
            <a:gsLst>
              <a:gs pos="100000">
                <a:schemeClr val="accent1">
                  <a:lumMod val="40000"/>
                  <a:lumOff val="60000"/>
                  <a:alpha val="0"/>
                </a:schemeClr>
              </a:gs>
              <a:gs pos="0">
                <a:schemeClr val="accent1">
                  <a:lumMod val="60000"/>
                  <a:lumOff val="40000"/>
                  <a:alpha val="3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6"/>
            </p:custDataLst>
          </p:nvPr>
        </p:nvSpPr>
        <p:spPr>
          <a:xfrm>
            <a:off x="7763243" y="1367134"/>
            <a:ext cx="2036872" cy="1197473"/>
          </a:xfrm>
          <a:custGeom>
            <a:avLst/>
            <a:gdLst>
              <a:gd name="connsiteX0" fmla="*/ 9284 w 2036872"/>
              <a:gd name="connsiteY0" fmla="*/ 302887 h 1197473"/>
              <a:gd name="connsiteX1" fmla="*/ 163438 w 2036872"/>
              <a:gd name="connsiteY1" fmla="*/ 399643 h 1197473"/>
              <a:gd name="connsiteX2" fmla="*/ 16300 w 2036872"/>
              <a:gd name="connsiteY2" fmla="*/ 380705 h 1197473"/>
              <a:gd name="connsiteX3" fmla="*/ 0 w 2036872"/>
              <a:gd name="connsiteY3" fmla="*/ 280923 h 1197473"/>
              <a:gd name="connsiteX4" fmla="*/ 7655 w 2036872"/>
              <a:gd name="connsiteY4" fmla="*/ 284820 h 1197473"/>
              <a:gd name="connsiteX5" fmla="*/ 9284 w 2036872"/>
              <a:gd name="connsiteY5" fmla="*/ 302887 h 1197473"/>
              <a:gd name="connsiteX6" fmla="*/ 0 w 2036872"/>
              <a:gd name="connsiteY6" fmla="*/ 297060 h 1197473"/>
              <a:gd name="connsiteX7" fmla="*/ 429892 w 2036872"/>
              <a:gd name="connsiteY7" fmla="*/ 1258 h 1197473"/>
              <a:gd name="connsiteX8" fmla="*/ 2036872 w 2036872"/>
              <a:gd name="connsiteY8" fmla="*/ 439611 h 1197473"/>
              <a:gd name="connsiteX9" fmla="*/ 2036872 w 2036872"/>
              <a:gd name="connsiteY9" fmla="*/ 1197473 h 1197473"/>
              <a:gd name="connsiteX10" fmla="*/ 1940350 w 2036872"/>
              <a:gd name="connsiteY10" fmla="*/ 1197473 h 1197473"/>
              <a:gd name="connsiteX11" fmla="*/ 1911775 w 2036872"/>
              <a:gd name="connsiteY11" fmla="*/ 547392 h 1197473"/>
              <a:gd name="connsiteX12" fmla="*/ 1211687 w 2036872"/>
              <a:gd name="connsiteY12" fmla="*/ 611686 h 1197473"/>
              <a:gd name="connsiteX13" fmla="*/ 311575 w 2036872"/>
              <a:gd name="connsiteY13" fmla="*/ 492623 h 1197473"/>
              <a:gd name="connsiteX14" fmla="*/ 163438 w 2036872"/>
              <a:gd name="connsiteY14" fmla="*/ 399643 h 1197473"/>
              <a:gd name="connsiteX15" fmla="*/ 256806 w 2036872"/>
              <a:gd name="connsiteY15" fmla="*/ 411661 h 1197473"/>
              <a:gd name="connsiteX16" fmla="*/ 7655 w 2036872"/>
              <a:gd name="connsiteY16" fmla="*/ 284820 h 1197473"/>
              <a:gd name="connsiteX17" fmla="*/ 0 w 2036872"/>
              <a:gd name="connsiteY17" fmla="*/ 199925 h 1197473"/>
              <a:gd name="connsiteX18" fmla="*/ 0 w 2036872"/>
              <a:gd name="connsiteY18" fmla="*/ 87290 h 1197473"/>
              <a:gd name="connsiteX19" fmla="*/ 259070 w 2036872"/>
              <a:gd name="connsiteY19" fmla="*/ 11296 h 1197473"/>
              <a:gd name="connsiteX20" fmla="*/ 325308 w 2036872"/>
              <a:gd name="connsiteY20" fmla="*/ 6313 h 1197473"/>
              <a:gd name="connsiteX21" fmla="*/ 429892 w 2036872"/>
              <a:gd name="connsiteY21" fmla="*/ 1258 h 119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6872" h="1197473">
                <a:moveTo>
                  <a:pt x="9284" y="302887"/>
                </a:moveTo>
                <a:lnTo>
                  <a:pt x="163438" y="399643"/>
                </a:lnTo>
                <a:lnTo>
                  <a:pt x="16300" y="380705"/>
                </a:lnTo>
                <a:close/>
                <a:moveTo>
                  <a:pt x="0" y="280923"/>
                </a:moveTo>
                <a:lnTo>
                  <a:pt x="7655" y="284820"/>
                </a:lnTo>
                <a:lnTo>
                  <a:pt x="9284" y="302887"/>
                </a:lnTo>
                <a:lnTo>
                  <a:pt x="0" y="297060"/>
                </a:lnTo>
                <a:close/>
                <a:moveTo>
                  <a:pt x="429892" y="1258"/>
                </a:moveTo>
                <a:cubicBezTo>
                  <a:pt x="1376378" y="-27293"/>
                  <a:pt x="2036872" y="439611"/>
                  <a:pt x="2036872" y="439611"/>
                </a:cubicBezTo>
                <a:lnTo>
                  <a:pt x="2036872" y="1197473"/>
                </a:lnTo>
                <a:lnTo>
                  <a:pt x="1940350" y="1197473"/>
                </a:lnTo>
                <a:lnTo>
                  <a:pt x="1911775" y="547392"/>
                </a:lnTo>
                <a:lnTo>
                  <a:pt x="1211687" y="611686"/>
                </a:lnTo>
                <a:lnTo>
                  <a:pt x="311575" y="492623"/>
                </a:lnTo>
                <a:lnTo>
                  <a:pt x="163438" y="399643"/>
                </a:lnTo>
                <a:lnTo>
                  <a:pt x="256806" y="411661"/>
                </a:lnTo>
                <a:lnTo>
                  <a:pt x="7655" y="284820"/>
                </a:lnTo>
                <a:lnTo>
                  <a:pt x="0" y="199925"/>
                </a:lnTo>
                <a:lnTo>
                  <a:pt x="0" y="87290"/>
                </a:lnTo>
                <a:lnTo>
                  <a:pt x="259070" y="11296"/>
                </a:lnTo>
                <a:lnTo>
                  <a:pt x="325308" y="6313"/>
                </a:lnTo>
                <a:cubicBezTo>
                  <a:pt x="357566" y="4314"/>
                  <a:pt x="392401" y="2589"/>
                  <a:pt x="429892" y="1258"/>
                </a:cubicBezTo>
                <a:close/>
              </a:path>
            </a:pathLst>
          </a:custGeom>
          <a:gradFill flip="none" rotWithShape="1">
            <a:gsLst>
              <a:gs pos="100000">
                <a:schemeClr val="accent3">
                  <a:lumMod val="60000"/>
                  <a:lumOff val="40000"/>
                </a:schemeClr>
              </a:gs>
              <a:gs pos="50000">
                <a:schemeClr val="accent3">
                  <a:lumMod val="40000"/>
                  <a:lumOff val="60000"/>
                  <a:alpha val="0"/>
                </a:schemeClr>
              </a:gs>
            </a:gsLst>
            <a:lin ang="16200000" scaled="1"/>
            <a:tileRect/>
          </a:gradFill>
          <a:ln w="5960" cap="flat">
            <a:noFill/>
            <a:prstDash val="solid"/>
            <a:miter/>
          </a:ln>
        </p:spPr>
        <p:txBody>
          <a:bodyPr wrap="square" rtlCol="0" anchor="ctr">
            <a:noAutofit/>
          </a:bodyPr>
          <a:lstStyle/>
          <a:p>
            <a:endParaRPr lang="zh-CN" altLang="en-US"/>
          </a:p>
        </p:txBody>
      </p:sp>
      <p:sp>
        <p:nvSpPr>
          <p:cNvPr id="10" name="任意多边形: 形状 9"/>
          <p:cNvSpPr/>
          <p:nvPr>
            <p:custDataLst>
              <p:tags r:id="rId7"/>
            </p:custDataLst>
          </p:nvPr>
        </p:nvSpPr>
        <p:spPr>
          <a:xfrm>
            <a:off x="8431054" y="1918970"/>
            <a:ext cx="1316991" cy="1377862"/>
          </a:xfrm>
          <a:custGeom>
            <a:avLst/>
            <a:gdLst>
              <a:gd name="connsiteX0" fmla="*/ 0 w 1316991"/>
              <a:gd name="connsiteY0" fmla="*/ 0 h 1377862"/>
              <a:gd name="connsiteX1" fmla="*/ 1316991 w 1316991"/>
              <a:gd name="connsiteY1" fmla="*/ 0 h 1377862"/>
              <a:gd name="connsiteX2" fmla="*/ 1316991 w 1316991"/>
              <a:gd name="connsiteY2" fmla="*/ 1377862 h 1377862"/>
              <a:gd name="connsiteX3" fmla="*/ 569278 w 1316991"/>
              <a:gd name="connsiteY3" fmla="*/ 1278255 h 1377862"/>
              <a:gd name="connsiteX4" fmla="*/ 0 w 1316991"/>
              <a:gd name="connsiteY4" fmla="*/ 1070300 h 137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991" h="1377862">
                <a:moveTo>
                  <a:pt x="0" y="0"/>
                </a:moveTo>
                <a:lnTo>
                  <a:pt x="1316991" y="0"/>
                </a:lnTo>
                <a:lnTo>
                  <a:pt x="1316991" y="1377862"/>
                </a:lnTo>
                <a:lnTo>
                  <a:pt x="569278" y="1278255"/>
                </a:lnTo>
                <a:lnTo>
                  <a:pt x="0" y="1070300"/>
                </a:lnTo>
                <a:close/>
              </a:path>
            </a:pathLst>
          </a:custGeom>
          <a:gradFill flip="none" rotWithShape="1">
            <a:gsLst>
              <a:gs pos="40000">
                <a:srgbClr val="FFFFFF"/>
              </a:gs>
              <a:gs pos="100000">
                <a:schemeClr val="accent3">
                  <a:lumMod val="60000"/>
                  <a:lumOff val="40000"/>
                </a:schemeClr>
              </a:gs>
            </a:gsLst>
            <a:lin ang="189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3"/>
          <p:cNvSpPr/>
          <p:nvPr>
            <p:custDataLst>
              <p:tags r:id="rId8"/>
            </p:custDataLst>
          </p:nvPr>
        </p:nvSpPr>
        <p:spPr>
          <a:xfrm>
            <a:off x="9798980" y="1783214"/>
            <a:ext cx="214507" cy="3081600"/>
          </a:xfrm>
          <a:custGeom>
            <a:avLst/>
            <a:gdLst>
              <a:gd name="connsiteX0" fmla="*/ 219463 w 219463"/>
              <a:gd name="connsiteY0" fmla="*/ 2496356 h 2496356"/>
              <a:gd name="connsiteX1" fmla="*/ 0 w 219463"/>
              <a:gd name="connsiteY1" fmla="*/ 2496356 h 2496356"/>
              <a:gd name="connsiteX2" fmla="*/ 0 w 219463"/>
              <a:gd name="connsiteY2" fmla="*/ 21833 h 2496356"/>
              <a:gd name="connsiteX3" fmla="*/ 219463 w 219463"/>
              <a:gd name="connsiteY3" fmla="*/ 0 h 2496356"/>
              <a:gd name="connsiteX4" fmla="*/ 219463 w 219463"/>
              <a:gd name="connsiteY4" fmla="*/ 2496356 h 249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63" h="2496356">
                <a:moveTo>
                  <a:pt x="219463" y="2496356"/>
                </a:moveTo>
                <a:lnTo>
                  <a:pt x="0" y="2496356"/>
                </a:lnTo>
                <a:lnTo>
                  <a:pt x="0" y="21833"/>
                </a:lnTo>
                <a:lnTo>
                  <a:pt x="219463" y="0"/>
                </a:lnTo>
                <a:lnTo>
                  <a:pt x="219463" y="2496356"/>
                </a:lnTo>
                <a:close/>
              </a:path>
            </a:pathLst>
          </a:custGeom>
          <a:gradFill flip="none" rotWithShape="1">
            <a:gsLst>
              <a:gs pos="100000">
                <a:schemeClr val="accent3">
                  <a:alpha val="70000"/>
                </a:schemeClr>
              </a:gs>
              <a:gs pos="35000">
                <a:schemeClr val="accent3">
                  <a:alpha val="0"/>
                </a:schemeClr>
              </a:gs>
            </a:gsLst>
            <a:lin ang="162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15" name="直接连接符 14"/>
          <p:cNvCxnSpPr/>
          <p:nvPr>
            <p:custDataLst>
              <p:tags r:id="rId9"/>
            </p:custDataLst>
          </p:nvPr>
        </p:nvCxnSpPr>
        <p:spPr>
          <a:xfrm>
            <a:off x="8500675"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0"/>
            </p:custDataLst>
          </p:nvPr>
        </p:nvCxnSpPr>
        <p:spPr>
          <a:xfrm>
            <a:off x="866949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a:off x="881038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a:off x="8951278" y="1919190"/>
            <a:ext cx="0" cy="2010703"/>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3"/>
            </p:custDataLst>
          </p:nvPr>
        </p:nvCxnSpPr>
        <p:spPr>
          <a:xfrm>
            <a:off x="9092168"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4"/>
            </p:custDataLst>
          </p:nvPr>
        </p:nvCxnSpPr>
        <p:spPr>
          <a:xfrm>
            <a:off x="9233059" y="1961205"/>
            <a:ext cx="0" cy="1968690"/>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8581051" y="1961205"/>
            <a:ext cx="0" cy="1968688"/>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9175803"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9020947" y="2048454"/>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9467982"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585442"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350521" y="2048454"/>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任意多边形: 形状 26"/>
          <p:cNvSpPr/>
          <p:nvPr>
            <p:custDataLst>
              <p:tags r:id="rId21"/>
            </p:custDataLst>
          </p:nvPr>
        </p:nvSpPr>
        <p:spPr>
          <a:xfrm>
            <a:off x="7493000" y="1331800"/>
            <a:ext cx="2528388" cy="671382"/>
          </a:xfrm>
          <a:custGeom>
            <a:avLst/>
            <a:gdLst>
              <a:gd name="connsiteX0" fmla="*/ 2295738 w 2586784"/>
              <a:gd name="connsiteY0" fmla="*/ 574155 h 662118"/>
              <a:gd name="connsiteX1" fmla="*/ 1064322 w 2586784"/>
              <a:gd name="connsiteY1" fmla="*/ 643412 h 662118"/>
              <a:gd name="connsiteX2" fmla="*/ 5065 w 2586784"/>
              <a:gd name="connsiteY2" fmla="*/ 200787 h 662118"/>
              <a:gd name="connsiteX3" fmla="*/ 1447593 w 2586784"/>
              <a:gd name="connsiteY3" fmla="*/ 56546 h 662118"/>
              <a:gd name="connsiteX4" fmla="*/ 2586785 w 2586784"/>
              <a:gd name="connsiteY4" fmla="*/ 449122 h 662118"/>
              <a:gd name="connsiteX5" fmla="*/ 2364995 w 2586784"/>
              <a:gd name="connsiteY5" fmla="*/ 474057 h 662118"/>
              <a:gd name="connsiteX6" fmla="*/ 1091464 w 2586784"/>
              <a:gd name="connsiteY6" fmla="*/ 71698 h 662118"/>
              <a:gd name="connsiteX7" fmla="*/ 309176 w 2586784"/>
              <a:gd name="connsiteY7" fmla="*/ 172750 h 662118"/>
              <a:gd name="connsiteX8" fmla="*/ 981047 w 2586784"/>
              <a:gd name="connsiteY8" fmla="*/ 500245 h 662118"/>
              <a:gd name="connsiteX9" fmla="*/ 2295738 w 2586784"/>
              <a:gd name="connsiteY9" fmla="*/ 574155 h 66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6784" h="662118">
                <a:moveTo>
                  <a:pt x="2295738" y="574155"/>
                </a:moveTo>
                <a:cubicBezTo>
                  <a:pt x="2295738" y="574155"/>
                  <a:pt x="1615874" y="710879"/>
                  <a:pt x="1064322" y="643412"/>
                </a:cubicBezTo>
                <a:cubicBezTo>
                  <a:pt x="538661" y="579046"/>
                  <a:pt x="-61388" y="427230"/>
                  <a:pt x="5065" y="200787"/>
                </a:cubicBezTo>
                <a:cubicBezTo>
                  <a:pt x="106237" y="-27684"/>
                  <a:pt x="863710" y="-38899"/>
                  <a:pt x="1447593" y="56546"/>
                </a:cubicBezTo>
                <a:cubicBezTo>
                  <a:pt x="2031476" y="151991"/>
                  <a:pt x="2431031" y="344312"/>
                  <a:pt x="2586785" y="449122"/>
                </a:cubicBezTo>
                <a:cubicBezTo>
                  <a:pt x="2364995" y="480022"/>
                  <a:pt x="2364995" y="474057"/>
                  <a:pt x="2364995" y="474057"/>
                </a:cubicBezTo>
                <a:cubicBezTo>
                  <a:pt x="2364995" y="474057"/>
                  <a:pt x="1747826" y="123238"/>
                  <a:pt x="1091464" y="71698"/>
                </a:cubicBezTo>
                <a:cubicBezTo>
                  <a:pt x="545282" y="7213"/>
                  <a:pt x="351291" y="113813"/>
                  <a:pt x="309176" y="172750"/>
                </a:cubicBezTo>
                <a:cubicBezTo>
                  <a:pt x="267061" y="231687"/>
                  <a:pt x="289550" y="388932"/>
                  <a:pt x="981047" y="500245"/>
                </a:cubicBezTo>
                <a:cubicBezTo>
                  <a:pt x="1469485" y="576958"/>
                  <a:pt x="2295738" y="574155"/>
                  <a:pt x="2295738" y="574155"/>
                </a:cubicBezTo>
                <a:close/>
              </a:path>
            </a:pathLst>
          </a:custGeom>
          <a:gradFill flip="none" rotWithShape="1">
            <a:gsLst>
              <a:gs pos="56000">
                <a:schemeClr val="accent3">
                  <a:lumMod val="20000"/>
                  <a:lumOff val="80000"/>
                </a:schemeClr>
              </a:gs>
              <a:gs pos="100000">
                <a:srgbClr val="FFFFFF"/>
              </a:gs>
              <a:gs pos="0">
                <a:srgbClr val="FFFFFF"/>
              </a:gs>
            </a:gsLst>
            <a:lin ang="0" scaled="1"/>
            <a:tileRect/>
          </a:gradFill>
          <a:ln w="5960" cap="flat">
            <a:gradFill flip="none" rotWithShape="1">
              <a:gsLst>
                <a:gs pos="57000">
                  <a:schemeClr val="accent3">
                    <a:lumMod val="20000"/>
                    <a:lumOff val="80000"/>
                    <a:alpha val="0"/>
                  </a:schemeClr>
                </a:gs>
                <a:gs pos="100000">
                  <a:schemeClr val="accent3">
                    <a:lumMod val="20000"/>
                    <a:lumOff val="8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28" name="直接连接符 27"/>
          <p:cNvCxnSpPr/>
          <p:nvPr>
            <p:custDataLst>
              <p:tags r:id="rId22"/>
            </p:custDataLst>
          </p:nvPr>
        </p:nvCxnSpPr>
        <p:spPr>
          <a:xfrm>
            <a:off x="9409251" y="2148681"/>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9654797" y="2048453"/>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 name="任意多边形: 形状 29"/>
          <p:cNvSpPr/>
          <p:nvPr>
            <p:custDataLst>
              <p:tags r:id="rId24"/>
            </p:custDataLst>
          </p:nvPr>
        </p:nvSpPr>
        <p:spPr>
          <a:xfrm>
            <a:off x="8135231" y="1827574"/>
            <a:ext cx="1274021" cy="136236"/>
          </a:xfrm>
          <a:custGeom>
            <a:avLst/>
            <a:gdLst>
              <a:gd name="connsiteX0" fmla="*/ 0 w 1256440"/>
              <a:gd name="connsiteY0" fmla="*/ 0 h 134357"/>
              <a:gd name="connsiteX1" fmla="*/ 1099460 w 1256440"/>
              <a:gd name="connsiteY1" fmla="*/ 134358 h 134357"/>
              <a:gd name="connsiteX2" fmla="*/ 1256440 w 1256440"/>
              <a:gd name="connsiteY2" fmla="*/ 122717 h 134357"/>
              <a:gd name="connsiteX3" fmla="*/ 447658 w 1256440"/>
              <a:gd name="connsiteY3" fmla="*/ 72368 h 134357"/>
              <a:gd name="connsiteX4" fmla="*/ 55 w 1256440"/>
              <a:gd name="connsiteY4" fmla="*/ 0 h 13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40" h="134357">
                <a:moveTo>
                  <a:pt x="0" y="0"/>
                </a:moveTo>
                <a:cubicBezTo>
                  <a:pt x="0" y="0"/>
                  <a:pt x="470280" y="128538"/>
                  <a:pt x="1099460" y="134358"/>
                </a:cubicBezTo>
                <a:cubicBezTo>
                  <a:pt x="1207957" y="134358"/>
                  <a:pt x="1256440" y="122717"/>
                  <a:pt x="1256440" y="122717"/>
                </a:cubicBezTo>
                <a:cubicBezTo>
                  <a:pt x="1256440" y="122717"/>
                  <a:pt x="869509" y="126781"/>
                  <a:pt x="447658" y="72368"/>
                </a:cubicBezTo>
                <a:cubicBezTo>
                  <a:pt x="31023" y="18614"/>
                  <a:pt x="55" y="0"/>
                  <a:pt x="55" y="0"/>
                </a:cubicBezTo>
                <a:close/>
              </a:path>
            </a:pathLst>
          </a:custGeom>
          <a:gradFill flip="none" rotWithShape="1">
            <a:gsLst>
              <a:gs pos="98000">
                <a:schemeClr val="accent3">
                  <a:lumMod val="40000"/>
                  <a:lumOff val="60000"/>
                </a:schemeClr>
              </a:gs>
              <a:gs pos="0">
                <a:schemeClr val="accent3">
                  <a:lumMod val="20000"/>
                  <a:lumOff val="80000"/>
                  <a:alpha val="0"/>
                </a:schemeClr>
              </a:gs>
            </a:gsLst>
            <a:lin ang="0" scaled="1"/>
            <a:tileRect/>
          </a:gradFill>
          <a:ln w="5461" cap="flat">
            <a:noFill/>
            <a:prstDash val="solid"/>
            <a:miter/>
          </a:ln>
        </p:spPr>
        <p:txBody>
          <a:bodyPr rtlCol="0" anchor="ctr"/>
          <a:lstStyle/>
          <a:p>
            <a:endParaRPr lang="zh-CN" altLang="en-US"/>
          </a:p>
        </p:txBody>
      </p:sp>
      <p:sp>
        <p:nvSpPr>
          <p:cNvPr id="31" name="任意多边形: 形状 30"/>
          <p:cNvSpPr/>
          <p:nvPr>
            <p:custDataLst>
              <p:tags r:id="rId25"/>
            </p:custDataLst>
          </p:nvPr>
        </p:nvSpPr>
        <p:spPr>
          <a:xfrm>
            <a:off x="7733069" y="1351155"/>
            <a:ext cx="878750" cy="78901"/>
          </a:xfrm>
          <a:custGeom>
            <a:avLst/>
            <a:gdLst>
              <a:gd name="connsiteX0" fmla="*/ 0 w 872090"/>
              <a:gd name="connsiteY0" fmla="*/ 102187 h 102186"/>
              <a:gd name="connsiteX1" fmla="*/ 428935 w 872090"/>
              <a:gd name="connsiteY1" fmla="*/ 9119 h 102186"/>
              <a:gd name="connsiteX2" fmla="*/ 872090 w 872090"/>
              <a:gd name="connsiteY2" fmla="*/ 42722 h 102186"/>
              <a:gd name="connsiteX3" fmla="*/ 463855 w 872090"/>
              <a:gd name="connsiteY3" fmla="*/ 1377 h 102186"/>
              <a:gd name="connsiteX4" fmla="*/ 0 w 872090"/>
              <a:gd name="connsiteY4" fmla="*/ 102187 h 10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90" h="102186">
                <a:moveTo>
                  <a:pt x="0" y="102187"/>
                </a:moveTo>
                <a:cubicBezTo>
                  <a:pt x="0" y="102187"/>
                  <a:pt x="169883" y="-4443"/>
                  <a:pt x="428935" y="9119"/>
                </a:cubicBezTo>
                <a:cubicBezTo>
                  <a:pt x="687986" y="22681"/>
                  <a:pt x="872090" y="42722"/>
                  <a:pt x="872090" y="42722"/>
                </a:cubicBezTo>
                <a:cubicBezTo>
                  <a:pt x="872090" y="42722"/>
                  <a:pt x="576250" y="3299"/>
                  <a:pt x="463855" y="1377"/>
                </a:cubicBezTo>
                <a:cubicBezTo>
                  <a:pt x="351461" y="-544"/>
                  <a:pt x="186684" y="-13448"/>
                  <a:pt x="0" y="102187"/>
                </a:cubicBezTo>
                <a:close/>
              </a:path>
            </a:pathLst>
          </a:custGeom>
          <a:gradFill>
            <a:gsLst>
              <a:gs pos="100000">
                <a:schemeClr val="accent3">
                  <a:lumMod val="20000"/>
                  <a:lumOff val="80000"/>
                </a:schemeClr>
              </a:gs>
              <a:gs pos="0">
                <a:schemeClr val="accent3">
                  <a:lumMod val="20000"/>
                  <a:lumOff val="80000"/>
                  <a:alpha val="0"/>
                </a:schemeClr>
              </a:gs>
            </a:gsLst>
            <a:lin ang="0" scaled="1"/>
          </a:gradFill>
          <a:ln w="5461" cap="flat">
            <a:noFill/>
            <a:prstDash val="solid"/>
            <a:miter/>
          </a:ln>
        </p:spPr>
        <p:txBody>
          <a:bodyPr rtlCol="0" anchor="ctr"/>
          <a:lstStyle/>
          <a:p>
            <a:endParaRPr lang="zh-CN" altLang="en-US"/>
          </a:p>
        </p:txBody>
      </p:sp>
      <p:pic>
        <p:nvPicPr>
          <p:cNvPr id="32" name="图形 31"/>
          <p:cNvPicPr>
            <a:picLocks noChangeAspect="1"/>
          </p:cNvPicPr>
          <p:nvPr>
            <p:custDataLst>
              <p:tags r:id="rId26"/>
            </p:custDataLst>
          </p:nvPr>
        </p:nvPicPr>
        <p:blipFill>
          <a:blip/>
          <a:srcRect l="2200" t="2149" b="5360"/>
          <a:stretch>
            <a:fillRect/>
          </a:stretch>
        </p:blipFill>
        <p:spPr>
          <a:xfrm>
            <a:off x="7499454" y="2123209"/>
            <a:ext cx="426507" cy="514250"/>
          </a:xfrm>
          <a:custGeom>
            <a:avLst/>
            <a:gdLst>
              <a:gd name="connsiteX0" fmla="*/ 0 w 579777"/>
              <a:gd name="connsiteY0" fmla="*/ 0 h 699051"/>
              <a:gd name="connsiteX1" fmla="*/ 50246 w 579777"/>
              <a:gd name="connsiteY1" fmla="*/ 33621 h 699051"/>
              <a:gd name="connsiteX2" fmla="*/ 526766 w 579777"/>
              <a:gd name="connsiteY2" fmla="*/ 188890 h 699051"/>
              <a:gd name="connsiteX3" fmla="*/ 579777 w 579777"/>
              <a:gd name="connsiteY3" fmla="*/ 198989 h 699051"/>
              <a:gd name="connsiteX4" fmla="*/ 579777 w 579777"/>
              <a:gd name="connsiteY4" fmla="*/ 699051 h 699051"/>
              <a:gd name="connsiteX5" fmla="*/ 526766 w 579777"/>
              <a:gd name="connsiteY5" fmla="*/ 688952 h 699051"/>
              <a:gd name="connsiteX6" fmla="*/ 50246 w 579777"/>
              <a:gd name="connsiteY6" fmla="*/ 533683 h 699051"/>
              <a:gd name="connsiteX7" fmla="*/ 0 w 579777"/>
              <a:gd name="connsiteY7" fmla="*/ 500062 h 69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77" h="699051">
                <a:moveTo>
                  <a:pt x="0" y="0"/>
                </a:moveTo>
                <a:lnTo>
                  <a:pt x="50246" y="33621"/>
                </a:lnTo>
                <a:cubicBezTo>
                  <a:pt x="169030" y="96752"/>
                  <a:pt x="340400" y="148733"/>
                  <a:pt x="526766" y="188890"/>
                </a:cubicBezTo>
                <a:lnTo>
                  <a:pt x="579777" y="198989"/>
                </a:lnTo>
                <a:lnTo>
                  <a:pt x="579777" y="699051"/>
                </a:lnTo>
                <a:lnTo>
                  <a:pt x="526766" y="688952"/>
                </a:lnTo>
                <a:cubicBezTo>
                  <a:pt x="340400" y="648795"/>
                  <a:pt x="169030" y="596814"/>
                  <a:pt x="50246" y="533683"/>
                </a:cubicBezTo>
                <a:lnTo>
                  <a:pt x="0" y="500062"/>
                </a:lnTo>
                <a:close/>
              </a:path>
            </a:pathLst>
          </a:custGeom>
        </p:spPr>
      </p:pic>
      <p:sp>
        <p:nvSpPr>
          <p:cNvPr id="33" name="任意多边形: 形状 32"/>
          <p:cNvSpPr/>
          <p:nvPr>
            <p:custDataLst>
              <p:tags r:id="rId27"/>
            </p:custDataLst>
          </p:nvPr>
        </p:nvSpPr>
        <p:spPr>
          <a:xfrm>
            <a:off x="7498340" y="2225892"/>
            <a:ext cx="327249" cy="270085"/>
          </a:xfrm>
          <a:custGeom>
            <a:avLst/>
            <a:gdLst>
              <a:gd name="connsiteX0" fmla="*/ 704302 w 711200"/>
              <a:gd name="connsiteY0" fmla="*/ 256421 h 586967"/>
              <a:gd name="connsiteX1" fmla="*/ 711200 w 711200"/>
              <a:gd name="connsiteY1" fmla="*/ 258312 h 586967"/>
              <a:gd name="connsiteX2" fmla="*/ 711200 w 711200"/>
              <a:gd name="connsiteY2" fmla="*/ 586967 h 586967"/>
              <a:gd name="connsiteX3" fmla="*/ 704302 w 711200"/>
              <a:gd name="connsiteY3" fmla="*/ 585076 h 586967"/>
              <a:gd name="connsiteX4" fmla="*/ 689355 w 711200"/>
              <a:gd name="connsiteY4" fmla="*/ 252326 h 586967"/>
              <a:gd name="connsiteX5" fmla="*/ 696315 w 711200"/>
              <a:gd name="connsiteY5" fmla="*/ 254233 h 586967"/>
              <a:gd name="connsiteX6" fmla="*/ 696315 w 711200"/>
              <a:gd name="connsiteY6" fmla="*/ 582888 h 586967"/>
              <a:gd name="connsiteX7" fmla="*/ 689355 w 711200"/>
              <a:gd name="connsiteY7" fmla="*/ 580981 h 586967"/>
              <a:gd name="connsiteX8" fmla="*/ 666603 w 711200"/>
              <a:gd name="connsiteY8" fmla="*/ 246091 h 586967"/>
              <a:gd name="connsiteX9" fmla="*/ 673805 w 711200"/>
              <a:gd name="connsiteY9" fmla="*/ 248065 h 586967"/>
              <a:gd name="connsiteX10" fmla="*/ 673805 w 711200"/>
              <a:gd name="connsiteY10" fmla="*/ 576720 h 586967"/>
              <a:gd name="connsiteX11" fmla="*/ 666603 w 711200"/>
              <a:gd name="connsiteY11" fmla="*/ 574746 h 586967"/>
              <a:gd name="connsiteX12" fmla="*/ 636831 w 711200"/>
              <a:gd name="connsiteY12" fmla="*/ 237933 h 586967"/>
              <a:gd name="connsiteX13" fmla="*/ 643850 w 711200"/>
              <a:gd name="connsiteY13" fmla="*/ 239856 h 586967"/>
              <a:gd name="connsiteX14" fmla="*/ 643850 w 711200"/>
              <a:gd name="connsiteY14" fmla="*/ 568511 h 586967"/>
              <a:gd name="connsiteX15" fmla="*/ 636831 w 711200"/>
              <a:gd name="connsiteY15" fmla="*/ 566588 h 586967"/>
              <a:gd name="connsiteX16" fmla="*/ 607059 w 711200"/>
              <a:gd name="connsiteY16" fmla="*/ 229272 h 586967"/>
              <a:gd name="connsiteX17" fmla="*/ 624154 w 711200"/>
              <a:gd name="connsiteY17" fmla="*/ 234459 h 586967"/>
              <a:gd name="connsiteX18" fmla="*/ 628783 w 711200"/>
              <a:gd name="connsiteY18" fmla="*/ 235728 h 586967"/>
              <a:gd name="connsiteX19" fmla="*/ 628783 w 711200"/>
              <a:gd name="connsiteY19" fmla="*/ 564383 h 586967"/>
              <a:gd name="connsiteX20" fmla="*/ 624154 w 711200"/>
              <a:gd name="connsiteY20" fmla="*/ 563114 h 586967"/>
              <a:gd name="connsiteX21" fmla="*/ 607059 w 711200"/>
              <a:gd name="connsiteY21" fmla="*/ 557927 h 586967"/>
              <a:gd name="connsiteX22" fmla="*/ 584730 w 711200"/>
              <a:gd name="connsiteY22" fmla="*/ 222496 h 586967"/>
              <a:gd name="connsiteX23" fmla="*/ 591447 w 711200"/>
              <a:gd name="connsiteY23" fmla="*/ 224534 h 586967"/>
              <a:gd name="connsiteX24" fmla="*/ 591447 w 711200"/>
              <a:gd name="connsiteY24" fmla="*/ 553189 h 586967"/>
              <a:gd name="connsiteX25" fmla="*/ 584730 w 711200"/>
              <a:gd name="connsiteY25" fmla="*/ 551151 h 586967"/>
              <a:gd name="connsiteX26" fmla="*/ 546910 w 711200"/>
              <a:gd name="connsiteY26" fmla="*/ 211019 h 586967"/>
              <a:gd name="connsiteX27" fmla="*/ 568939 w 711200"/>
              <a:gd name="connsiteY27" fmla="*/ 217704 h 586967"/>
              <a:gd name="connsiteX28" fmla="*/ 568992 w 711200"/>
              <a:gd name="connsiteY28" fmla="*/ 546375 h 586967"/>
              <a:gd name="connsiteX29" fmla="*/ 546910 w 711200"/>
              <a:gd name="connsiteY29" fmla="*/ 539675 h 586967"/>
              <a:gd name="connsiteX30" fmla="*/ 532085 w 711200"/>
              <a:gd name="connsiteY30" fmla="*/ 206521 h 586967"/>
              <a:gd name="connsiteX31" fmla="*/ 538922 w 711200"/>
              <a:gd name="connsiteY31" fmla="*/ 208596 h 586967"/>
              <a:gd name="connsiteX32" fmla="*/ 538922 w 711200"/>
              <a:gd name="connsiteY32" fmla="*/ 537251 h 586967"/>
              <a:gd name="connsiteX33" fmla="*/ 532085 w 711200"/>
              <a:gd name="connsiteY33" fmla="*/ 535176 h 586967"/>
              <a:gd name="connsiteX34" fmla="*/ 516956 w 711200"/>
              <a:gd name="connsiteY34" fmla="*/ 201930 h 586967"/>
              <a:gd name="connsiteX35" fmla="*/ 524036 w 711200"/>
              <a:gd name="connsiteY35" fmla="*/ 204078 h 586967"/>
              <a:gd name="connsiteX36" fmla="*/ 524036 w 711200"/>
              <a:gd name="connsiteY36" fmla="*/ 532733 h 586967"/>
              <a:gd name="connsiteX37" fmla="*/ 516956 w 711200"/>
              <a:gd name="connsiteY37" fmla="*/ 530585 h 586967"/>
              <a:gd name="connsiteX38" fmla="*/ 479560 w 711200"/>
              <a:gd name="connsiteY38" fmla="*/ 190582 h 586967"/>
              <a:gd name="connsiteX39" fmla="*/ 486398 w 711200"/>
              <a:gd name="connsiteY39" fmla="*/ 192657 h 586967"/>
              <a:gd name="connsiteX40" fmla="*/ 486398 w 711200"/>
              <a:gd name="connsiteY40" fmla="*/ 521312 h 586967"/>
              <a:gd name="connsiteX41" fmla="*/ 479560 w 711200"/>
              <a:gd name="connsiteY41" fmla="*/ 519237 h 586967"/>
              <a:gd name="connsiteX42" fmla="*/ 449485 w 711200"/>
              <a:gd name="connsiteY42" fmla="*/ 180584 h 586967"/>
              <a:gd name="connsiteX43" fmla="*/ 464008 w 711200"/>
              <a:gd name="connsiteY43" fmla="*/ 185492 h 586967"/>
              <a:gd name="connsiteX44" fmla="*/ 464008 w 711200"/>
              <a:gd name="connsiteY44" fmla="*/ 457132 h 586967"/>
              <a:gd name="connsiteX45" fmla="*/ 464008 w 711200"/>
              <a:gd name="connsiteY45" fmla="*/ 514147 h 586967"/>
              <a:gd name="connsiteX46" fmla="*/ 449485 w 711200"/>
              <a:gd name="connsiteY46" fmla="*/ 509239 h 586967"/>
              <a:gd name="connsiteX47" fmla="*/ 449485 w 711200"/>
              <a:gd name="connsiteY47" fmla="*/ 247881 h 586967"/>
              <a:gd name="connsiteX48" fmla="*/ 427338 w 711200"/>
              <a:gd name="connsiteY48" fmla="*/ 173099 h 586967"/>
              <a:gd name="connsiteX49" fmla="*/ 441497 w 711200"/>
              <a:gd name="connsiteY49" fmla="*/ 177884 h 586967"/>
              <a:gd name="connsiteX50" fmla="*/ 441497 w 711200"/>
              <a:gd name="connsiteY50" fmla="*/ 506539 h 586967"/>
              <a:gd name="connsiteX51" fmla="*/ 427338 w 711200"/>
              <a:gd name="connsiteY51" fmla="*/ 501754 h 586967"/>
              <a:gd name="connsiteX52" fmla="*/ 404525 w 711200"/>
              <a:gd name="connsiteY52" fmla="*/ 165390 h 586967"/>
              <a:gd name="connsiteX53" fmla="*/ 419048 w 711200"/>
              <a:gd name="connsiteY53" fmla="*/ 170298 h 586967"/>
              <a:gd name="connsiteX54" fmla="*/ 419048 w 711200"/>
              <a:gd name="connsiteY54" fmla="*/ 498953 h 586967"/>
              <a:gd name="connsiteX55" fmla="*/ 404525 w 711200"/>
              <a:gd name="connsiteY55" fmla="*/ 494045 h 586967"/>
              <a:gd name="connsiteX56" fmla="*/ 374813 w 711200"/>
              <a:gd name="connsiteY56" fmla="*/ 155348 h 586967"/>
              <a:gd name="connsiteX57" fmla="*/ 388973 w 711200"/>
              <a:gd name="connsiteY57" fmla="*/ 160134 h 586967"/>
              <a:gd name="connsiteX58" fmla="*/ 388973 w 711200"/>
              <a:gd name="connsiteY58" fmla="*/ 488789 h 586967"/>
              <a:gd name="connsiteX59" fmla="*/ 374813 w 711200"/>
              <a:gd name="connsiteY59" fmla="*/ 484004 h 586967"/>
              <a:gd name="connsiteX60" fmla="*/ 359624 w 711200"/>
              <a:gd name="connsiteY60" fmla="*/ 150215 h 586967"/>
              <a:gd name="connsiteX61" fmla="*/ 366583 w 711200"/>
              <a:gd name="connsiteY61" fmla="*/ 152567 h 586967"/>
              <a:gd name="connsiteX62" fmla="*/ 366583 w 711200"/>
              <a:gd name="connsiteY62" fmla="*/ 481222 h 586967"/>
              <a:gd name="connsiteX63" fmla="*/ 359624 w 711200"/>
              <a:gd name="connsiteY63" fmla="*/ 478870 h 586967"/>
              <a:gd name="connsiteX64" fmla="*/ 344435 w 711200"/>
              <a:gd name="connsiteY64" fmla="*/ 145082 h 586967"/>
              <a:gd name="connsiteX65" fmla="*/ 351576 w 711200"/>
              <a:gd name="connsiteY65" fmla="*/ 147496 h 586967"/>
              <a:gd name="connsiteX66" fmla="*/ 351576 w 711200"/>
              <a:gd name="connsiteY66" fmla="*/ 476151 h 586967"/>
              <a:gd name="connsiteX67" fmla="*/ 344435 w 711200"/>
              <a:gd name="connsiteY67" fmla="*/ 473737 h 586967"/>
              <a:gd name="connsiteX68" fmla="*/ 329610 w 711200"/>
              <a:gd name="connsiteY68" fmla="*/ 139934 h 586967"/>
              <a:gd name="connsiteX69" fmla="*/ 332966 w 711200"/>
              <a:gd name="connsiteY69" fmla="*/ 141206 h 586967"/>
              <a:gd name="connsiteX70" fmla="*/ 336388 w 711200"/>
              <a:gd name="connsiteY70" fmla="*/ 142363 h 586967"/>
              <a:gd name="connsiteX71" fmla="*/ 336388 w 711200"/>
              <a:gd name="connsiteY71" fmla="*/ 471018 h 586967"/>
              <a:gd name="connsiteX72" fmla="*/ 332966 w 711200"/>
              <a:gd name="connsiteY72" fmla="*/ 469861 h 586967"/>
              <a:gd name="connsiteX73" fmla="*/ 329610 w 711200"/>
              <a:gd name="connsiteY73" fmla="*/ 468589 h 586967"/>
              <a:gd name="connsiteX74" fmla="*/ 299657 w 711200"/>
              <a:gd name="connsiteY74" fmla="*/ 128576 h 586967"/>
              <a:gd name="connsiteX75" fmla="*/ 321805 w 711200"/>
              <a:gd name="connsiteY75" fmla="*/ 136974 h 586967"/>
              <a:gd name="connsiteX76" fmla="*/ 321805 w 711200"/>
              <a:gd name="connsiteY76" fmla="*/ 398919 h 586967"/>
              <a:gd name="connsiteX77" fmla="*/ 321904 w 711200"/>
              <a:gd name="connsiteY77" fmla="*/ 465666 h 586967"/>
              <a:gd name="connsiteX78" fmla="*/ 299657 w 711200"/>
              <a:gd name="connsiteY78" fmla="*/ 457231 h 586967"/>
              <a:gd name="connsiteX79" fmla="*/ 277267 w 711200"/>
              <a:gd name="connsiteY79" fmla="*/ 120085 h 586967"/>
              <a:gd name="connsiteX80" fmla="*/ 283863 w 711200"/>
              <a:gd name="connsiteY80" fmla="*/ 122586 h 586967"/>
              <a:gd name="connsiteX81" fmla="*/ 283863 w 711200"/>
              <a:gd name="connsiteY81" fmla="*/ 451241 h 586967"/>
              <a:gd name="connsiteX82" fmla="*/ 277267 w 711200"/>
              <a:gd name="connsiteY82" fmla="*/ 448740 h 586967"/>
              <a:gd name="connsiteX83" fmla="*/ 239689 w 711200"/>
              <a:gd name="connsiteY83" fmla="*/ 105835 h 586967"/>
              <a:gd name="connsiteX84" fmla="*/ 269038 w 711200"/>
              <a:gd name="connsiteY84" fmla="*/ 116965 h 586967"/>
              <a:gd name="connsiteX85" fmla="*/ 269038 w 711200"/>
              <a:gd name="connsiteY85" fmla="*/ 445620 h 586967"/>
              <a:gd name="connsiteX86" fmla="*/ 239689 w 711200"/>
              <a:gd name="connsiteY86" fmla="*/ 434490 h 586967"/>
              <a:gd name="connsiteX87" fmla="*/ 217541 w 711200"/>
              <a:gd name="connsiteY87" fmla="*/ 97437 h 586967"/>
              <a:gd name="connsiteX88" fmla="*/ 231702 w 711200"/>
              <a:gd name="connsiteY88" fmla="*/ 102807 h 586967"/>
              <a:gd name="connsiteX89" fmla="*/ 231702 w 711200"/>
              <a:gd name="connsiteY89" fmla="*/ 431462 h 586967"/>
              <a:gd name="connsiteX90" fmla="*/ 217541 w 711200"/>
              <a:gd name="connsiteY90" fmla="*/ 426092 h 586967"/>
              <a:gd name="connsiteX91" fmla="*/ 195031 w 711200"/>
              <a:gd name="connsiteY91" fmla="*/ 88658 h 586967"/>
              <a:gd name="connsiteX92" fmla="*/ 199833 w 711200"/>
              <a:gd name="connsiteY92" fmla="*/ 90722 h 586967"/>
              <a:gd name="connsiteX93" fmla="*/ 201688 w 711200"/>
              <a:gd name="connsiteY93" fmla="*/ 91425 h 586967"/>
              <a:gd name="connsiteX94" fmla="*/ 201688 w 711200"/>
              <a:gd name="connsiteY94" fmla="*/ 420080 h 586967"/>
              <a:gd name="connsiteX95" fmla="*/ 199833 w 711200"/>
              <a:gd name="connsiteY95" fmla="*/ 419377 h 586967"/>
              <a:gd name="connsiteX96" fmla="*/ 195031 w 711200"/>
              <a:gd name="connsiteY96" fmla="*/ 417314 h 586967"/>
              <a:gd name="connsiteX97" fmla="*/ 164896 w 711200"/>
              <a:gd name="connsiteY97" fmla="*/ 75710 h 586967"/>
              <a:gd name="connsiteX98" fmla="*/ 179177 w 711200"/>
              <a:gd name="connsiteY98" fmla="*/ 81846 h 586967"/>
              <a:gd name="connsiteX99" fmla="*/ 179177 w 711200"/>
              <a:gd name="connsiteY99" fmla="*/ 410501 h 586967"/>
              <a:gd name="connsiteX100" fmla="*/ 164896 w 711200"/>
              <a:gd name="connsiteY100" fmla="*/ 404365 h 586967"/>
              <a:gd name="connsiteX101" fmla="*/ 134519 w 711200"/>
              <a:gd name="connsiteY101" fmla="*/ 62657 h 586967"/>
              <a:gd name="connsiteX102" fmla="*/ 149216 w 711200"/>
              <a:gd name="connsiteY102" fmla="*/ 68972 h 586967"/>
              <a:gd name="connsiteX103" fmla="*/ 149163 w 711200"/>
              <a:gd name="connsiteY103" fmla="*/ 345729 h 586967"/>
              <a:gd name="connsiteX104" fmla="*/ 149304 w 711200"/>
              <a:gd name="connsiteY104" fmla="*/ 397665 h 586967"/>
              <a:gd name="connsiteX105" fmla="*/ 134519 w 711200"/>
              <a:gd name="connsiteY105" fmla="*/ 391312 h 586967"/>
              <a:gd name="connsiteX106" fmla="*/ 104868 w 711200"/>
              <a:gd name="connsiteY106" fmla="*/ 49916 h 586967"/>
              <a:gd name="connsiteX107" fmla="*/ 126840 w 711200"/>
              <a:gd name="connsiteY107" fmla="*/ 59357 h 586967"/>
              <a:gd name="connsiteX108" fmla="*/ 126892 w 711200"/>
              <a:gd name="connsiteY108" fmla="*/ 388035 h 586967"/>
              <a:gd name="connsiteX109" fmla="*/ 104868 w 711200"/>
              <a:gd name="connsiteY109" fmla="*/ 378571 h 586967"/>
              <a:gd name="connsiteX110" fmla="*/ 82357 w 711200"/>
              <a:gd name="connsiteY110" fmla="*/ 40243 h 586967"/>
              <a:gd name="connsiteX111" fmla="*/ 89256 w 711200"/>
              <a:gd name="connsiteY111" fmla="*/ 43208 h 586967"/>
              <a:gd name="connsiteX112" fmla="*/ 89256 w 711200"/>
              <a:gd name="connsiteY112" fmla="*/ 371863 h 586967"/>
              <a:gd name="connsiteX113" fmla="*/ 82357 w 711200"/>
              <a:gd name="connsiteY113" fmla="*/ 368898 h 586967"/>
              <a:gd name="connsiteX114" fmla="*/ 59847 w 711200"/>
              <a:gd name="connsiteY114" fmla="*/ 29518 h 586967"/>
              <a:gd name="connsiteX115" fmla="*/ 74309 w 711200"/>
              <a:gd name="connsiteY115" fmla="*/ 36651 h 586967"/>
              <a:gd name="connsiteX116" fmla="*/ 74309 w 711200"/>
              <a:gd name="connsiteY116" fmla="*/ 365306 h 586967"/>
              <a:gd name="connsiteX117" fmla="*/ 59847 w 711200"/>
              <a:gd name="connsiteY117" fmla="*/ 358173 h 586967"/>
              <a:gd name="connsiteX118" fmla="*/ 44960 w 711200"/>
              <a:gd name="connsiteY118" fmla="*/ 22175 h 586967"/>
              <a:gd name="connsiteX119" fmla="*/ 51496 w 711200"/>
              <a:gd name="connsiteY119" fmla="*/ 25399 h 586967"/>
              <a:gd name="connsiteX120" fmla="*/ 51496 w 711200"/>
              <a:gd name="connsiteY120" fmla="*/ 354054 h 586967"/>
              <a:gd name="connsiteX121" fmla="*/ 44960 w 711200"/>
              <a:gd name="connsiteY121" fmla="*/ 350830 h 586967"/>
              <a:gd name="connsiteX122" fmla="*/ 14886 w 711200"/>
              <a:gd name="connsiteY122" fmla="*/ 7342 h 586967"/>
              <a:gd name="connsiteX123" fmla="*/ 21724 w 711200"/>
              <a:gd name="connsiteY123" fmla="*/ 10714 h 586967"/>
              <a:gd name="connsiteX124" fmla="*/ 21724 w 711200"/>
              <a:gd name="connsiteY124" fmla="*/ 339370 h 586967"/>
              <a:gd name="connsiteX125" fmla="*/ 14886 w 711200"/>
              <a:gd name="connsiteY125" fmla="*/ 335997 h 586967"/>
              <a:gd name="connsiteX126" fmla="*/ 0 w 711200"/>
              <a:gd name="connsiteY126" fmla="*/ 0 h 586967"/>
              <a:gd name="connsiteX127" fmla="*/ 6596 w 711200"/>
              <a:gd name="connsiteY127" fmla="*/ 3253 h 586967"/>
              <a:gd name="connsiteX128" fmla="*/ 6596 w 711200"/>
              <a:gd name="connsiteY128" fmla="*/ 331908 h 586967"/>
              <a:gd name="connsiteX129" fmla="*/ 0 w 711200"/>
              <a:gd name="connsiteY129" fmla="*/ 328655 h 58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11200" h="586967">
                <a:moveTo>
                  <a:pt x="704302" y="256421"/>
                </a:moveTo>
                <a:lnTo>
                  <a:pt x="711200" y="258312"/>
                </a:lnTo>
                <a:lnTo>
                  <a:pt x="711200" y="586967"/>
                </a:lnTo>
                <a:lnTo>
                  <a:pt x="704302" y="585076"/>
                </a:lnTo>
                <a:close/>
                <a:moveTo>
                  <a:pt x="689355" y="252326"/>
                </a:moveTo>
                <a:lnTo>
                  <a:pt x="696315" y="254233"/>
                </a:lnTo>
                <a:lnTo>
                  <a:pt x="696315" y="582888"/>
                </a:lnTo>
                <a:lnTo>
                  <a:pt x="689355" y="580981"/>
                </a:lnTo>
                <a:close/>
                <a:moveTo>
                  <a:pt x="666603" y="246091"/>
                </a:moveTo>
                <a:lnTo>
                  <a:pt x="673805" y="248065"/>
                </a:lnTo>
                <a:lnTo>
                  <a:pt x="673805" y="576720"/>
                </a:lnTo>
                <a:lnTo>
                  <a:pt x="666603" y="574746"/>
                </a:lnTo>
                <a:close/>
                <a:moveTo>
                  <a:pt x="636831" y="237933"/>
                </a:moveTo>
                <a:lnTo>
                  <a:pt x="643850" y="239856"/>
                </a:lnTo>
                <a:lnTo>
                  <a:pt x="643850" y="568511"/>
                </a:lnTo>
                <a:lnTo>
                  <a:pt x="636831" y="566588"/>
                </a:lnTo>
                <a:close/>
                <a:moveTo>
                  <a:pt x="607059" y="229272"/>
                </a:moveTo>
                <a:lnTo>
                  <a:pt x="624154" y="234459"/>
                </a:lnTo>
                <a:lnTo>
                  <a:pt x="628783" y="235728"/>
                </a:lnTo>
                <a:lnTo>
                  <a:pt x="628783" y="564383"/>
                </a:lnTo>
                <a:lnTo>
                  <a:pt x="624154" y="563114"/>
                </a:lnTo>
                <a:lnTo>
                  <a:pt x="607059" y="557927"/>
                </a:lnTo>
                <a:close/>
                <a:moveTo>
                  <a:pt x="584730" y="222496"/>
                </a:moveTo>
                <a:lnTo>
                  <a:pt x="591447" y="224534"/>
                </a:lnTo>
                <a:lnTo>
                  <a:pt x="591447" y="553189"/>
                </a:lnTo>
                <a:lnTo>
                  <a:pt x="584730" y="551151"/>
                </a:lnTo>
                <a:close/>
                <a:moveTo>
                  <a:pt x="546910" y="211019"/>
                </a:moveTo>
                <a:lnTo>
                  <a:pt x="568939" y="217704"/>
                </a:lnTo>
                <a:lnTo>
                  <a:pt x="568992" y="546375"/>
                </a:lnTo>
                <a:lnTo>
                  <a:pt x="546910" y="539675"/>
                </a:lnTo>
                <a:close/>
                <a:moveTo>
                  <a:pt x="532085" y="206521"/>
                </a:moveTo>
                <a:lnTo>
                  <a:pt x="538922" y="208596"/>
                </a:lnTo>
                <a:lnTo>
                  <a:pt x="538922" y="537251"/>
                </a:lnTo>
                <a:lnTo>
                  <a:pt x="532085" y="535176"/>
                </a:lnTo>
                <a:close/>
                <a:moveTo>
                  <a:pt x="516956" y="201930"/>
                </a:moveTo>
                <a:lnTo>
                  <a:pt x="524036" y="204078"/>
                </a:lnTo>
                <a:lnTo>
                  <a:pt x="524036" y="532733"/>
                </a:lnTo>
                <a:lnTo>
                  <a:pt x="516956" y="530585"/>
                </a:lnTo>
                <a:close/>
                <a:moveTo>
                  <a:pt x="479560" y="190582"/>
                </a:moveTo>
                <a:lnTo>
                  <a:pt x="486398" y="192657"/>
                </a:lnTo>
                <a:lnTo>
                  <a:pt x="486398" y="521312"/>
                </a:lnTo>
                <a:lnTo>
                  <a:pt x="479560" y="519237"/>
                </a:lnTo>
                <a:close/>
                <a:moveTo>
                  <a:pt x="449485" y="180584"/>
                </a:moveTo>
                <a:lnTo>
                  <a:pt x="464008" y="185492"/>
                </a:lnTo>
                <a:lnTo>
                  <a:pt x="464008" y="457132"/>
                </a:lnTo>
                <a:lnTo>
                  <a:pt x="464008" y="514147"/>
                </a:lnTo>
                <a:lnTo>
                  <a:pt x="449485" y="509239"/>
                </a:lnTo>
                <a:lnTo>
                  <a:pt x="449485" y="247881"/>
                </a:lnTo>
                <a:close/>
                <a:moveTo>
                  <a:pt x="427338" y="173099"/>
                </a:moveTo>
                <a:lnTo>
                  <a:pt x="441497" y="177884"/>
                </a:lnTo>
                <a:lnTo>
                  <a:pt x="441497" y="506539"/>
                </a:lnTo>
                <a:lnTo>
                  <a:pt x="427338" y="501754"/>
                </a:lnTo>
                <a:close/>
                <a:moveTo>
                  <a:pt x="404525" y="165390"/>
                </a:moveTo>
                <a:lnTo>
                  <a:pt x="419048" y="170298"/>
                </a:lnTo>
                <a:lnTo>
                  <a:pt x="419048" y="498953"/>
                </a:lnTo>
                <a:lnTo>
                  <a:pt x="404525" y="494045"/>
                </a:lnTo>
                <a:close/>
                <a:moveTo>
                  <a:pt x="374813" y="155348"/>
                </a:moveTo>
                <a:lnTo>
                  <a:pt x="388973" y="160134"/>
                </a:lnTo>
                <a:lnTo>
                  <a:pt x="388973" y="488789"/>
                </a:lnTo>
                <a:lnTo>
                  <a:pt x="374813" y="484004"/>
                </a:lnTo>
                <a:close/>
                <a:moveTo>
                  <a:pt x="359624" y="150215"/>
                </a:moveTo>
                <a:lnTo>
                  <a:pt x="366583" y="152567"/>
                </a:lnTo>
                <a:lnTo>
                  <a:pt x="366583" y="481222"/>
                </a:lnTo>
                <a:lnTo>
                  <a:pt x="359624" y="478870"/>
                </a:lnTo>
                <a:close/>
                <a:moveTo>
                  <a:pt x="344435" y="145082"/>
                </a:moveTo>
                <a:lnTo>
                  <a:pt x="351576" y="147496"/>
                </a:lnTo>
                <a:lnTo>
                  <a:pt x="351576" y="476151"/>
                </a:lnTo>
                <a:lnTo>
                  <a:pt x="344435" y="473737"/>
                </a:lnTo>
                <a:close/>
                <a:moveTo>
                  <a:pt x="329610" y="139934"/>
                </a:moveTo>
                <a:lnTo>
                  <a:pt x="332966" y="141206"/>
                </a:lnTo>
                <a:lnTo>
                  <a:pt x="336388" y="142363"/>
                </a:lnTo>
                <a:lnTo>
                  <a:pt x="336388" y="471018"/>
                </a:lnTo>
                <a:lnTo>
                  <a:pt x="332966" y="469861"/>
                </a:lnTo>
                <a:lnTo>
                  <a:pt x="329610" y="468589"/>
                </a:lnTo>
                <a:close/>
                <a:moveTo>
                  <a:pt x="299657" y="128576"/>
                </a:moveTo>
                <a:lnTo>
                  <a:pt x="321805" y="136974"/>
                </a:lnTo>
                <a:lnTo>
                  <a:pt x="321805" y="398919"/>
                </a:lnTo>
                <a:lnTo>
                  <a:pt x="321904" y="465666"/>
                </a:lnTo>
                <a:lnTo>
                  <a:pt x="299657" y="457231"/>
                </a:lnTo>
                <a:close/>
                <a:moveTo>
                  <a:pt x="277267" y="120085"/>
                </a:moveTo>
                <a:lnTo>
                  <a:pt x="283863" y="122586"/>
                </a:lnTo>
                <a:lnTo>
                  <a:pt x="283863" y="451241"/>
                </a:lnTo>
                <a:lnTo>
                  <a:pt x="277267" y="448740"/>
                </a:lnTo>
                <a:close/>
                <a:moveTo>
                  <a:pt x="239689" y="105835"/>
                </a:moveTo>
                <a:lnTo>
                  <a:pt x="269038" y="116965"/>
                </a:lnTo>
                <a:lnTo>
                  <a:pt x="269038" y="445620"/>
                </a:lnTo>
                <a:lnTo>
                  <a:pt x="239689" y="434490"/>
                </a:lnTo>
                <a:close/>
                <a:moveTo>
                  <a:pt x="217541" y="97437"/>
                </a:moveTo>
                <a:lnTo>
                  <a:pt x="231702" y="102807"/>
                </a:lnTo>
                <a:lnTo>
                  <a:pt x="231702" y="431462"/>
                </a:lnTo>
                <a:lnTo>
                  <a:pt x="217541" y="426092"/>
                </a:lnTo>
                <a:close/>
                <a:moveTo>
                  <a:pt x="195031" y="88658"/>
                </a:moveTo>
                <a:lnTo>
                  <a:pt x="199833" y="90722"/>
                </a:lnTo>
                <a:lnTo>
                  <a:pt x="201688" y="91425"/>
                </a:lnTo>
                <a:lnTo>
                  <a:pt x="201688" y="420080"/>
                </a:lnTo>
                <a:lnTo>
                  <a:pt x="199833" y="419377"/>
                </a:lnTo>
                <a:lnTo>
                  <a:pt x="195031" y="417314"/>
                </a:lnTo>
                <a:close/>
                <a:moveTo>
                  <a:pt x="164896" y="75710"/>
                </a:moveTo>
                <a:lnTo>
                  <a:pt x="179177" y="81846"/>
                </a:lnTo>
                <a:lnTo>
                  <a:pt x="179177" y="410501"/>
                </a:lnTo>
                <a:lnTo>
                  <a:pt x="164896" y="404365"/>
                </a:lnTo>
                <a:close/>
                <a:moveTo>
                  <a:pt x="134519" y="62657"/>
                </a:moveTo>
                <a:lnTo>
                  <a:pt x="149216" y="68972"/>
                </a:lnTo>
                <a:lnTo>
                  <a:pt x="149163" y="345729"/>
                </a:lnTo>
                <a:lnTo>
                  <a:pt x="149304" y="397665"/>
                </a:lnTo>
                <a:lnTo>
                  <a:pt x="134519" y="391312"/>
                </a:lnTo>
                <a:close/>
                <a:moveTo>
                  <a:pt x="104868" y="49916"/>
                </a:moveTo>
                <a:lnTo>
                  <a:pt x="126840" y="59357"/>
                </a:lnTo>
                <a:lnTo>
                  <a:pt x="126892" y="388035"/>
                </a:lnTo>
                <a:lnTo>
                  <a:pt x="104868" y="378571"/>
                </a:lnTo>
                <a:close/>
                <a:moveTo>
                  <a:pt x="82357" y="40243"/>
                </a:moveTo>
                <a:lnTo>
                  <a:pt x="89256" y="43208"/>
                </a:lnTo>
                <a:lnTo>
                  <a:pt x="89256" y="371863"/>
                </a:lnTo>
                <a:lnTo>
                  <a:pt x="82357" y="368898"/>
                </a:lnTo>
                <a:close/>
                <a:moveTo>
                  <a:pt x="59847" y="29518"/>
                </a:moveTo>
                <a:lnTo>
                  <a:pt x="74309" y="36651"/>
                </a:lnTo>
                <a:lnTo>
                  <a:pt x="74309" y="365306"/>
                </a:lnTo>
                <a:lnTo>
                  <a:pt x="59847" y="358173"/>
                </a:lnTo>
                <a:close/>
                <a:moveTo>
                  <a:pt x="44960" y="22175"/>
                </a:moveTo>
                <a:lnTo>
                  <a:pt x="51496" y="25399"/>
                </a:lnTo>
                <a:lnTo>
                  <a:pt x="51496" y="354054"/>
                </a:lnTo>
                <a:lnTo>
                  <a:pt x="44960" y="350830"/>
                </a:lnTo>
                <a:close/>
                <a:moveTo>
                  <a:pt x="14886" y="7342"/>
                </a:moveTo>
                <a:lnTo>
                  <a:pt x="21724" y="10714"/>
                </a:lnTo>
                <a:lnTo>
                  <a:pt x="21724" y="339370"/>
                </a:lnTo>
                <a:lnTo>
                  <a:pt x="14886" y="335997"/>
                </a:lnTo>
                <a:close/>
                <a:moveTo>
                  <a:pt x="0" y="0"/>
                </a:moveTo>
                <a:lnTo>
                  <a:pt x="6596" y="3253"/>
                </a:lnTo>
                <a:lnTo>
                  <a:pt x="6596" y="331908"/>
                </a:lnTo>
                <a:lnTo>
                  <a:pt x="0" y="328655"/>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5" name="任意多边形: 形状 34"/>
          <p:cNvSpPr/>
          <p:nvPr>
            <p:custDataLst>
              <p:tags r:id="rId28"/>
            </p:custDataLst>
          </p:nvPr>
        </p:nvSpPr>
        <p:spPr>
          <a:xfrm>
            <a:off x="8891183" y="2508746"/>
            <a:ext cx="2190092" cy="838203"/>
          </a:xfrm>
          <a:custGeom>
            <a:avLst/>
            <a:gdLst>
              <a:gd name="connsiteX0" fmla="*/ 149251 w 2333503"/>
              <a:gd name="connsiteY0" fmla="*/ 0 h 2153232"/>
              <a:gd name="connsiteX1" fmla="*/ 0 w 2333503"/>
              <a:gd name="connsiteY1" fmla="*/ 980575 h 2153232"/>
              <a:gd name="connsiteX2" fmla="*/ 1172657 w 2333503"/>
              <a:gd name="connsiteY2" fmla="*/ 2153233 h 2153232"/>
              <a:gd name="connsiteX3" fmla="*/ 2333504 w 2333503"/>
              <a:gd name="connsiteY3" fmla="*/ 569447 h 2153232"/>
              <a:gd name="connsiteX4" fmla="*/ 1515244 w 2333503"/>
              <a:gd name="connsiteY4" fmla="*/ 83991 h 2153232"/>
              <a:gd name="connsiteX5" fmla="*/ 149251 w 2333503"/>
              <a:gd name="connsiteY5" fmla="*/ 0 h 2153232"/>
              <a:gd name="connsiteX0-1" fmla="*/ 149251 w 2333504"/>
              <a:gd name="connsiteY0-2" fmla="*/ 0 h 980575"/>
              <a:gd name="connsiteX1-3" fmla="*/ 0 w 2333504"/>
              <a:gd name="connsiteY1-4" fmla="*/ 980575 h 980575"/>
              <a:gd name="connsiteX2-5" fmla="*/ 1995088 w 2333504"/>
              <a:gd name="connsiteY2-6" fmla="*/ 768389 h 980575"/>
              <a:gd name="connsiteX3-7" fmla="*/ 2333504 w 2333504"/>
              <a:gd name="connsiteY3-8" fmla="*/ 569447 h 980575"/>
              <a:gd name="connsiteX4-9" fmla="*/ 1515244 w 2333504"/>
              <a:gd name="connsiteY4-10" fmla="*/ 83991 h 980575"/>
              <a:gd name="connsiteX5-11" fmla="*/ 149251 w 2333504"/>
              <a:gd name="connsiteY5-12" fmla="*/ 0 h 980575"/>
              <a:gd name="connsiteX0-13" fmla="*/ 107608 w 2291861"/>
              <a:gd name="connsiteY0-14" fmla="*/ 0 h 768389"/>
              <a:gd name="connsiteX1-15" fmla="*/ 0 w 2291861"/>
              <a:gd name="connsiteY1-16" fmla="*/ 669487 h 768389"/>
              <a:gd name="connsiteX2-17" fmla="*/ 1953445 w 2291861"/>
              <a:gd name="connsiteY2-18" fmla="*/ 768389 h 768389"/>
              <a:gd name="connsiteX3-19" fmla="*/ 2291861 w 2291861"/>
              <a:gd name="connsiteY3-20" fmla="*/ 569447 h 768389"/>
              <a:gd name="connsiteX4-21" fmla="*/ 1473601 w 2291861"/>
              <a:gd name="connsiteY4-22" fmla="*/ 83991 h 768389"/>
              <a:gd name="connsiteX5-23" fmla="*/ 107608 w 2291861"/>
              <a:gd name="connsiteY5-24" fmla="*/ 0 h 768389"/>
              <a:gd name="connsiteX0-25" fmla="*/ 107608 w 2291861"/>
              <a:gd name="connsiteY0-26" fmla="*/ 0 h 819613"/>
              <a:gd name="connsiteX1-27" fmla="*/ 0 w 2291861"/>
              <a:gd name="connsiteY1-28" fmla="*/ 669487 h 819613"/>
              <a:gd name="connsiteX2-29" fmla="*/ 1953445 w 2291861"/>
              <a:gd name="connsiteY2-30" fmla="*/ 768389 h 819613"/>
              <a:gd name="connsiteX3-31" fmla="*/ 2291861 w 2291861"/>
              <a:gd name="connsiteY3-32" fmla="*/ 569447 h 819613"/>
              <a:gd name="connsiteX4-33" fmla="*/ 1473601 w 2291861"/>
              <a:gd name="connsiteY4-34" fmla="*/ 83991 h 819613"/>
              <a:gd name="connsiteX5-35" fmla="*/ 107608 w 2291861"/>
              <a:gd name="connsiteY5-36" fmla="*/ 0 h 819613"/>
              <a:gd name="connsiteX0-37" fmla="*/ 107608 w 2291861"/>
              <a:gd name="connsiteY0-38" fmla="*/ 0 h 845520"/>
              <a:gd name="connsiteX1-39" fmla="*/ 0 w 2291861"/>
              <a:gd name="connsiteY1-40" fmla="*/ 669487 h 845520"/>
              <a:gd name="connsiteX2-41" fmla="*/ 1953445 w 2291861"/>
              <a:gd name="connsiteY2-42" fmla="*/ 768389 h 845520"/>
              <a:gd name="connsiteX3-43" fmla="*/ 2291861 w 2291861"/>
              <a:gd name="connsiteY3-44" fmla="*/ 569447 h 845520"/>
              <a:gd name="connsiteX4-45" fmla="*/ 1473601 w 2291861"/>
              <a:gd name="connsiteY4-46" fmla="*/ 83991 h 845520"/>
              <a:gd name="connsiteX5-47" fmla="*/ 107608 w 2291861"/>
              <a:gd name="connsiteY5-48" fmla="*/ 0 h 845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91861" h="845520">
                <a:moveTo>
                  <a:pt x="107608" y="0"/>
                </a:moveTo>
                <a:lnTo>
                  <a:pt x="0" y="669487"/>
                </a:lnTo>
                <a:cubicBezTo>
                  <a:pt x="1900411" y="958349"/>
                  <a:pt x="1489687" y="815703"/>
                  <a:pt x="1953445" y="768389"/>
                </a:cubicBezTo>
                <a:lnTo>
                  <a:pt x="2291861" y="569447"/>
                </a:lnTo>
                <a:lnTo>
                  <a:pt x="1473601" y="83991"/>
                </a:lnTo>
                <a:lnTo>
                  <a:pt x="107608" y="0"/>
                </a:lnTo>
                <a:close/>
              </a:path>
            </a:pathLst>
          </a:custGeom>
          <a:gradFill flip="none" rotWithShape="1">
            <a:gsLst>
              <a:gs pos="48000">
                <a:schemeClr val="accent2">
                  <a:lumMod val="40000"/>
                  <a:lumOff val="60000"/>
                </a:schemeClr>
              </a:gs>
              <a:gs pos="0">
                <a:schemeClr val="accent2">
                  <a:lumMod val="40000"/>
                  <a:lumOff val="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形状 35"/>
          <p:cNvSpPr/>
          <p:nvPr>
            <p:custDataLst>
              <p:tags r:id="rId29"/>
            </p:custDataLst>
          </p:nvPr>
        </p:nvSpPr>
        <p:spPr>
          <a:xfrm>
            <a:off x="8037901" y="2904802"/>
            <a:ext cx="3091236" cy="3677591"/>
          </a:xfrm>
          <a:custGeom>
            <a:avLst/>
            <a:gdLst>
              <a:gd name="connsiteX0" fmla="*/ 3225434 w 3234880"/>
              <a:gd name="connsiteY0" fmla="*/ 3709697 h 3709697"/>
              <a:gd name="connsiteX1" fmla="*/ 0 w 3234880"/>
              <a:gd name="connsiteY1" fmla="*/ 3709697 h 3709697"/>
              <a:gd name="connsiteX2" fmla="*/ 0 w 3234880"/>
              <a:gd name="connsiteY2" fmla="*/ 0 h 3709697"/>
              <a:gd name="connsiteX3" fmla="*/ 1765727 w 3234880"/>
              <a:gd name="connsiteY3" fmla="*/ 428427 h 3709697"/>
              <a:gd name="connsiteX4" fmla="*/ 3220543 w 3234880"/>
              <a:gd name="connsiteY4" fmla="*/ 173411 h 3709697"/>
              <a:gd name="connsiteX5" fmla="*/ 3234860 w 3234880"/>
              <a:gd name="connsiteY5" fmla="*/ 168758 h 3709697"/>
              <a:gd name="connsiteX6" fmla="*/ 3225434 w 3234880"/>
              <a:gd name="connsiteY6" fmla="*/ 3709697 h 37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880" h="3709697">
                <a:moveTo>
                  <a:pt x="3225434" y="3709697"/>
                </a:moveTo>
                <a:lnTo>
                  <a:pt x="0" y="3709697"/>
                </a:lnTo>
                <a:lnTo>
                  <a:pt x="0" y="0"/>
                </a:lnTo>
                <a:cubicBezTo>
                  <a:pt x="0" y="0"/>
                  <a:pt x="642820" y="285260"/>
                  <a:pt x="1765727" y="428427"/>
                </a:cubicBezTo>
                <a:cubicBezTo>
                  <a:pt x="2140467" y="476209"/>
                  <a:pt x="3248997" y="495358"/>
                  <a:pt x="3220543" y="173411"/>
                </a:cubicBezTo>
                <a:cubicBezTo>
                  <a:pt x="3219529" y="161958"/>
                  <a:pt x="3232891" y="167386"/>
                  <a:pt x="3234860" y="168758"/>
                </a:cubicBezTo>
                <a:cubicBezTo>
                  <a:pt x="3235396" y="200613"/>
                  <a:pt x="3225434" y="3709697"/>
                  <a:pt x="3225434" y="3709697"/>
                </a:cubicBezTo>
                <a:close/>
              </a:path>
            </a:pathLst>
          </a:custGeom>
          <a:gradFill flip="none" rotWithShape="1">
            <a:gsLst>
              <a:gs pos="100000">
                <a:schemeClr val="accent2">
                  <a:lumMod val="40000"/>
                  <a:lumOff val="60000"/>
                  <a:alpha val="0"/>
                </a:schemeClr>
              </a:gs>
              <a:gs pos="4000">
                <a:schemeClr val="accent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7" name="任意多边形: 形状 36"/>
          <p:cNvSpPr/>
          <p:nvPr>
            <p:custDataLst>
              <p:tags r:id="rId30"/>
            </p:custDataLst>
          </p:nvPr>
        </p:nvSpPr>
        <p:spPr>
          <a:xfrm>
            <a:off x="8041702" y="2492661"/>
            <a:ext cx="3091281" cy="885033"/>
          </a:xfrm>
          <a:custGeom>
            <a:avLst/>
            <a:gdLst>
              <a:gd name="connsiteX0" fmla="*/ 0 w 3234927"/>
              <a:gd name="connsiteY0" fmla="*/ 413395 h 892760"/>
              <a:gd name="connsiteX1" fmla="*/ 262711 w 3234927"/>
              <a:gd name="connsiteY1" fmla="*/ 346464 h 892760"/>
              <a:gd name="connsiteX2" fmla="*/ 1670282 w 3234927"/>
              <a:gd name="connsiteY2" fmla="*/ 723710 h 892760"/>
              <a:gd name="connsiteX3" fmla="*/ 2950375 w 3234927"/>
              <a:gd name="connsiteY3" fmla="*/ 602972 h 892760"/>
              <a:gd name="connsiteX4" fmla="*/ 2203639 w 3234927"/>
              <a:gd name="connsiteY4" fmla="*/ 193097 h 892760"/>
              <a:gd name="connsiteX5" fmla="*/ 996562 w 3234927"/>
              <a:gd name="connsiteY5" fmla="*/ 16226 h 892760"/>
              <a:gd name="connsiteX6" fmla="*/ 2102587 w 3234927"/>
              <a:gd name="connsiteY6" fmla="*/ 16226 h 892760"/>
              <a:gd name="connsiteX7" fmla="*/ 3234919 w 3234927"/>
              <a:gd name="connsiteY7" fmla="*/ 602912 h 892760"/>
              <a:gd name="connsiteX8" fmla="*/ 1403634 w 3234927"/>
              <a:gd name="connsiteY8" fmla="*/ 827506 h 892760"/>
              <a:gd name="connsiteX9" fmla="*/ 60 w 3234927"/>
              <a:gd name="connsiteY9" fmla="*/ 413335 h 89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4927" h="892760">
                <a:moveTo>
                  <a:pt x="0" y="413395"/>
                </a:moveTo>
                <a:cubicBezTo>
                  <a:pt x="0" y="413395"/>
                  <a:pt x="53986" y="369729"/>
                  <a:pt x="262711" y="346464"/>
                </a:cubicBezTo>
                <a:cubicBezTo>
                  <a:pt x="414409" y="388520"/>
                  <a:pt x="1074469" y="644073"/>
                  <a:pt x="1670282" y="723710"/>
                </a:cubicBezTo>
                <a:cubicBezTo>
                  <a:pt x="2419822" y="844447"/>
                  <a:pt x="2918102" y="694241"/>
                  <a:pt x="2950375" y="602972"/>
                </a:cubicBezTo>
                <a:cubicBezTo>
                  <a:pt x="2979605" y="520472"/>
                  <a:pt x="2902652" y="343303"/>
                  <a:pt x="2203639" y="193097"/>
                </a:cubicBezTo>
                <a:cubicBezTo>
                  <a:pt x="1477961" y="80830"/>
                  <a:pt x="996562" y="16226"/>
                  <a:pt x="996562" y="16226"/>
                </a:cubicBezTo>
                <a:cubicBezTo>
                  <a:pt x="996562" y="16226"/>
                  <a:pt x="1760119" y="-20282"/>
                  <a:pt x="2102587" y="16226"/>
                </a:cubicBezTo>
                <a:cubicBezTo>
                  <a:pt x="2360467" y="60607"/>
                  <a:pt x="3207240" y="246426"/>
                  <a:pt x="3234919" y="602912"/>
                </a:cubicBezTo>
                <a:cubicBezTo>
                  <a:pt x="3238737" y="946812"/>
                  <a:pt x="1969263" y="931361"/>
                  <a:pt x="1403634" y="827506"/>
                </a:cubicBezTo>
                <a:cubicBezTo>
                  <a:pt x="838005" y="723650"/>
                  <a:pt x="84230" y="482235"/>
                  <a:pt x="60" y="413335"/>
                </a:cubicBezTo>
                <a:close/>
              </a:path>
            </a:pathLst>
          </a:custGeom>
          <a:gradFill flip="none" rotWithShape="1">
            <a:gsLst>
              <a:gs pos="55000">
                <a:schemeClr val="accent2">
                  <a:lumMod val="20000"/>
                  <a:lumOff val="80000"/>
                </a:schemeClr>
              </a:gs>
              <a:gs pos="100000">
                <a:srgbClr val="FFFFFF"/>
              </a:gs>
              <a:gs pos="0">
                <a:srgbClr val="FFFFFF"/>
              </a:gs>
            </a:gsLst>
            <a:lin ang="0" scaled="1"/>
            <a:tileRect/>
          </a:gradFill>
          <a:ln w="5960" cap="flat">
            <a:gradFill flip="none" rotWithShape="1">
              <a:gsLst>
                <a:gs pos="57000">
                  <a:schemeClr val="accent1">
                    <a:lumMod val="20000"/>
                    <a:lumOff val="80000"/>
                    <a:alpha val="0"/>
                  </a:schemeClr>
                </a:gs>
                <a:gs pos="99000">
                  <a:schemeClr val="accent1">
                    <a:lumMod val="20000"/>
                    <a:lumOff val="80000"/>
                    <a:alpha val="5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8" name="图形 88"/>
          <p:cNvSpPr/>
          <p:nvPr>
            <p:custDataLst>
              <p:tags r:id="rId31"/>
            </p:custDataLst>
          </p:nvPr>
        </p:nvSpPr>
        <p:spPr>
          <a:xfrm>
            <a:off x="9505446" y="2492440"/>
            <a:ext cx="1230351" cy="291620"/>
          </a:xfrm>
          <a:custGeom>
            <a:avLst/>
            <a:gdLst>
              <a:gd name="connsiteX0" fmla="*/ 0 w 1169415"/>
              <a:gd name="connsiteY0" fmla="*/ 849 h 274934"/>
              <a:gd name="connsiteX1" fmla="*/ 622222 w 1169415"/>
              <a:gd name="connsiteY1" fmla="*/ 93159 h 274934"/>
              <a:gd name="connsiteX2" fmla="*/ 1169416 w 1169415"/>
              <a:gd name="connsiteY2" fmla="*/ 274934 h 274934"/>
              <a:gd name="connsiteX3" fmla="*/ 625110 w 1169415"/>
              <a:gd name="connsiteY3" fmla="*/ 82119 h 274934"/>
              <a:gd name="connsiteX4" fmla="*/ 106619 w 1169415"/>
              <a:gd name="connsiteY4" fmla="*/ 0 h 274934"/>
              <a:gd name="connsiteX5" fmla="*/ 0 w 1169415"/>
              <a:gd name="connsiteY5" fmla="*/ 849 h 274934"/>
              <a:gd name="connsiteX0-1" fmla="*/ 0 w 1169416"/>
              <a:gd name="connsiteY0-2" fmla="*/ 3092 h 277177"/>
              <a:gd name="connsiteX1-3" fmla="*/ 622222 w 1169416"/>
              <a:gd name="connsiteY1-4" fmla="*/ 95402 h 277177"/>
              <a:gd name="connsiteX2-5" fmla="*/ 1169416 w 1169416"/>
              <a:gd name="connsiteY2-6" fmla="*/ 277177 h 277177"/>
              <a:gd name="connsiteX3-7" fmla="*/ 625110 w 1169416"/>
              <a:gd name="connsiteY3-8" fmla="*/ 84362 h 277177"/>
              <a:gd name="connsiteX4-9" fmla="*/ 150372 w 1169416"/>
              <a:gd name="connsiteY4-10" fmla="*/ 0 h 277177"/>
              <a:gd name="connsiteX5-11" fmla="*/ 0 w 1169416"/>
              <a:gd name="connsiteY5-12" fmla="*/ 3092 h 277177"/>
              <a:gd name="connsiteX0-13" fmla="*/ 0 w 1169416"/>
              <a:gd name="connsiteY0-14" fmla="*/ 3092 h 277177"/>
              <a:gd name="connsiteX1-15" fmla="*/ 622222 w 1169416"/>
              <a:gd name="connsiteY1-16" fmla="*/ 95402 h 277177"/>
              <a:gd name="connsiteX2-17" fmla="*/ 1169416 w 1169416"/>
              <a:gd name="connsiteY2-18" fmla="*/ 277177 h 277177"/>
              <a:gd name="connsiteX3-19" fmla="*/ 639694 w 1169416"/>
              <a:gd name="connsiteY3-20" fmla="*/ 84362 h 277177"/>
              <a:gd name="connsiteX4-21" fmla="*/ 150372 w 1169416"/>
              <a:gd name="connsiteY4-22" fmla="*/ 0 h 277177"/>
              <a:gd name="connsiteX5-23" fmla="*/ 0 w 1169416"/>
              <a:gd name="connsiteY5-24" fmla="*/ 3092 h 277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69416" h="277177">
                <a:moveTo>
                  <a:pt x="0" y="3092"/>
                </a:moveTo>
                <a:cubicBezTo>
                  <a:pt x="0" y="3092"/>
                  <a:pt x="403506" y="48440"/>
                  <a:pt x="622222" y="95402"/>
                </a:cubicBezTo>
                <a:cubicBezTo>
                  <a:pt x="836735" y="141472"/>
                  <a:pt x="959319" y="170431"/>
                  <a:pt x="1169416" y="277177"/>
                </a:cubicBezTo>
                <a:cubicBezTo>
                  <a:pt x="1048190" y="202828"/>
                  <a:pt x="827583" y="125634"/>
                  <a:pt x="639694" y="84362"/>
                </a:cubicBezTo>
                <a:cubicBezTo>
                  <a:pt x="441486" y="40798"/>
                  <a:pt x="150372" y="0"/>
                  <a:pt x="150372" y="0"/>
                </a:cubicBezTo>
                <a:cubicBezTo>
                  <a:pt x="114832" y="283"/>
                  <a:pt x="35540" y="2809"/>
                  <a:pt x="0" y="3092"/>
                </a:cubicBezTo>
                <a:close/>
              </a:path>
            </a:pathLst>
          </a:custGeom>
          <a:gradFill>
            <a:gsLst>
              <a:gs pos="100000">
                <a:schemeClr val="accent2">
                  <a:lumMod val="40000"/>
                  <a:lumOff val="60000"/>
                </a:schemeClr>
              </a:gs>
              <a:gs pos="0">
                <a:schemeClr val="accent2">
                  <a:lumMod val="40000"/>
                  <a:lumOff val="60000"/>
                  <a:alpha val="0"/>
                </a:schemeClr>
              </a:gs>
            </a:gsLst>
            <a:lin ang="10800000" scaled="1"/>
          </a:gradFill>
          <a:ln w="6585" cap="flat">
            <a:noFill/>
            <a:prstDash val="solid"/>
            <a:miter/>
          </a:ln>
        </p:spPr>
        <p:txBody>
          <a:bodyPr rtlCol="0" anchor="ctr"/>
          <a:lstStyle/>
          <a:p>
            <a:endParaRPr lang="zh-CN" altLang="en-US"/>
          </a:p>
        </p:txBody>
      </p:sp>
      <p:sp>
        <p:nvSpPr>
          <p:cNvPr id="39" name="任意多边形: 形状 38"/>
          <p:cNvSpPr/>
          <p:nvPr>
            <p:custDataLst>
              <p:tags r:id="rId32"/>
            </p:custDataLst>
          </p:nvPr>
        </p:nvSpPr>
        <p:spPr>
          <a:xfrm>
            <a:off x="8095586" y="2883510"/>
            <a:ext cx="303133" cy="103107"/>
          </a:xfrm>
          <a:custGeom>
            <a:avLst/>
            <a:gdLst>
              <a:gd name="connsiteX0" fmla="*/ 0 w 305779"/>
              <a:gd name="connsiteY0" fmla="*/ 0 h 104007"/>
              <a:gd name="connsiteX1" fmla="*/ 305780 w 305779"/>
              <a:gd name="connsiteY1" fmla="*/ 104008 h 104007"/>
              <a:gd name="connsiteX2" fmla="*/ 8435 w 305779"/>
              <a:gd name="connsiteY2" fmla="*/ 18929 h 104007"/>
              <a:gd name="connsiteX3" fmla="*/ 0 w 305779"/>
              <a:gd name="connsiteY3" fmla="*/ 0 h 104007"/>
            </a:gdLst>
            <a:ahLst/>
            <a:cxnLst>
              <a:cxn ang="0">
                <a:pos x="connsiteX0" y="connsiteY0"/>
              </a:cxn>
              <a:cxn ang="0">
                <a:pos x="connsiteX1" y="connsiteY1"/>
              </a:cxn>
              <a:cxn ang="0">
                <a:pos x="connsiteX2" y="connsiteY2"/>
              </a:cxn>
              <a:cxn ang="0">
                <a:pos x="connsiteX3" y="connsiteY3"/>
              </a:cxn>
            </a:cxnLst>
            <a:rect l="l" t="t" r="r" b="b"/>
            <a:pathLst>
              <a:path w="305779" h="104007">
                <a:moveTo>
                  <a:pt x="0" y="0"/>
                </a:moveTo>
                <a:lnTo>
                  <a:pt x="305780" y="104008"/>
                </a:lnTo>
                <a:lnTo>
                  <a:pt x="8435" y="18929"/>
                </a:lnTo>
                <a:lnTo>
                  <a:pt x="0" y="0"/>
                </a:lnTo>
                <a:close/>
              </a:path>
            </a:pathLst>
          </a:custGeom>
          <a:gradFill>
            <a:gsLst>
              <a:gs pos="100000">
                <a:schemeClr val="accent2">
                  <a:lumMod val="20000"/>
                  <a:lumOff val="80000"/>
                </a:schemeClr>
              </a:gs>
              <a:gs pos="53000">
                <a:schemeClr val="accent2">
                  <a:lumMod val="40000"/>
                  <a:lumOff val="60000"/>
                  <a:alpha val="60000"/>
                </a:schemeClr>
              </a:gs>
              <a:gs pos="100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0" name="任意多边形: 形状 39"/>
          <p:cNvSpPr/>
          <p:nvPr>
            <p:custDataLst>
              <p:tags r:id="rId33"/>
            </p:custDataLst>
          </p:nvPr>
        </p:nvSpPr>
        <p:spPr>
          <a:xfrm>
            <a:off x="8188553" y="2883510"/>
            <a:ext cx="973331" cy="281537"/>
          </a:xfrm>
          <a:custGeom>
            <a:avLst/>
            <a:gdLst>
              <a:gd name="connsiteX0" fmla="*/ 0 w 981828"/>
              <a:gd name="connsiteY0" fmla="*/ 0 h 283995"/>
              <a:gd name="connsiteX1" fmla="*/ 552117 w 981828"/>
              <a:gd name="connsiteY1" fmla="*/ 169892 h 283995"/>
              <a:gd name="connsiteX2" fmla="*/ 981828 w 981828"/>
              <a:gd name="connsiteY2" fmla="*/ 283995 h 283995"/>
              <a:gd name="connsiteX3" fmla="*/ 569318 w 981828"/>
              <a:gd name="connsiteY3" fmla="*/ 160926 h 283995"/>
              <a:gd name="connsiteX4" fmla="*/ 19061 w 981828"/>
              <a:gd name="connsiteY4" fmla="*/ 0 h 283995"/>
              <a:gd name="connsiteX5" fmla="*/ 0 w 981828"/>
              <a:gd name="connsiteY5" fmla="*/ 0 h 2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828" h="283995">
                <a:moveTo>
                  <a:pt x="0" y="0"/>
                </a:moveTo>
                <a:lnTo>
                  <a:pt x="552117" y="169892"/>
                </a:lnTo>
                <a:lnTo>
                  <a:pt x="981828" y="283995"/>
                </a:lnTo>
                <a:lnTo>
                  <a:pt x="569318" y="160926"/>
                </a:lnTo>
                <a:lnTo>
                  <a:pt x="19061" y="0"/>
                </a:lnTo>
                <a:lnTo>
                  <a:pt x="0" y="0"/>
                </a:lnTo>
                <a:close/>
              </a:path>
            </a:pathLst>
          </a:custGeom>
          <a:gradFill>
            <a:gsLst>
              <a:gs pos="100000">
                <a:schemeClr val="accent2">
                  <a:lumMod val="20000"/>
                  <a:lumOff val="80000"/>
                </a:schemeClr>
              </a:gs>
              <a:gs pos="51000">
                <a:schemeClr val="accent2">
                  <a:lumMod val="40000"/>
                  <a:lumOff val="60000"/>
                </a:schemeClr>
              </a:gs>
              <a:gs pos="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1" name="任意多边形: 形状 40"/>
          <p:cNvSpPr/>
          <p:nvPr>
            <p:custDataLst>
              <p:tags r:id="rId34"/>
            </p:custDataLst>
          </p:nvPr>
        </p:nvSpPr>
        <p:spPr>
          <a:xfrm>
            <a:off x="8530131" y="2796275"/>
            <a:ext cx="253423" cy="209020"/>
          </a:xfrm>
          <a:custGeom>
            <a:avLst/>
            <a:gdLst>
              <a:gd name="connsiteX0" fmla="*/ 142173 w 255149"/>
              <a:gd name="connsiteY0" fmla="*/ 0 h 210444"/>
              <a:gd name="connsiteX1" fmla="*/ 140147 w 255149"/>
              <a:gd name="connsiteY1" fmla="*/ 57501 h 210444"/>
              <a:gd name="connsiteX2" fmla="*/ 255149 w 255149"/>
              <a:gd name="connsiteY2" fmla="*/ 16144 h 210444"/>
              <a:gd name="connsiteX3" fmla="*/ 95240 w 255149"/>
              <a:gd name="connsiteY3" fmla="*/ 203039 h 210444"/>
              <a:gd name="connsiteX4" fmla="*/ 91180 w 255149"/>
              <a:gd name="connsiteY4" fmla="*/ 210444 h 210444"/>
              <a:gd name="connsiteX5" fmla="*/ 0 w 255149"/>
              <a:gd name="connsiteY5" fmla="*/ 186491 h 210444"/>
              <a:gd name="connsiteX6" fmla="*/ 14934 w 255149"/>
              <a:gd name="connsiteY6" fmla="*/ 140924 h 210444"/>
              <a:gd name="connsiteX7" fmla="*/ 142173 w 255149"/>
              <a:gd name="connsiteY7" fmla="*/ 0 h 2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149" h="210444">
                <a:moveTo>
                  <a:pt x="142173" y="0"/>
                </a:moveTo>
                <a:cubicBezTo>
                  <a:pt x="139150" y="3538"/>
                  <a:pt x="138120" y="37337"/>
                  <a:pt x="140147" y="57501"/>
                </a:cubicBezTo>
                <a:cubicBezTo>
                  <a:pt x="184526" y="26242"/>
                  <a:pt x="215303" y="29780"/>
                  <a:pt x="255149" y="16144"/>
                </a:cubicBezTo>
                <a:cubicBezTo>
                  <a:pt x="172419" y="89789"/>
                  <a:pt x="123488" y="155620"/>
                  <a:pt x="95240" y="203039"/>
                </a:cubicBezTo>
                <a:lnTo>
                  <a:pt x="91180" y="210444"/>
                </a:lnTo>
                <a:lnTo>
                  <a:pt x="0" y="186491"/>
                </a:lnTo>
                <a:lnTo>
                  <a:pt x="14934" y="140924"/>
                </a:lnTo>
                <a:cubicBezTo>
                  <a:pt x="55203" y="44293"/>
                  <a:pt x="121333" y="11722"/>
                  <a:pt x="142173" y="0"/>
                </a:cubicBezTo>
                <a:close/>
              </a:path>
            </a:pathLst>
          </a:custGeom>
          <a:gradFill flip="none" rotWithShape="1">
            <a:gsLst>
              <a:gs pos="81000">
                <a:schemeClr val="accent2">
                  <a:lumMod val="20000"/>
                  <a:lumOff val="80000"/>
                </a:schemeClr>
              </a:gs>
              <a:gs pos="0">
                <a:schemeClr val="accent2">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2" name="任意多边形: 形状 41"/>
          <p:cNvSpPr/>
          <p:nvPr userDrawn="1">
            <p:custDataLst>
              <p:tags r:id="rId35"/>
            </p:custDataLst>
          </p:nvPr>
        </p:nvSpPr>
        <p:spPr>
          <a:xfrm>
            <a:off x="11022927" y="2099637"/>
            <a:ext cx="227764" cy="280266"/>
          </a:xfrm>
          <a:custGeom>
            <a:avLst/>
            <a:gdLst>
              <a:gd name="connsiteX0" fmla="*/ 77662 w 368660"/>
              <a:gd name="connsiteY0" fmla="*/ 230890 h 453645"/>
              <a:gd name="connsiteX1" fmla="*/ 103354 w 368660"/>
              <a:gd name="connsiteY1" fmla="*/ 216010 h 453645"/>
              <a:gd name="connsiteX2" fmla="*/ 154143 w 368660"/>
              <a:gd name="connsiteY2" fmla="*/ 209642 h 453645"/>
              <a:gd name="connsiteX3" fmla="*/ 172465 w 368660"/>
              <a:gd name="connsiteY3" fmla="*/ 201404 h 453645"/>
              <a:gd name="connsiteX4" fmla="*/ 196937 w 368660"/>
              <a:gd name="connsiteY4" fmla="*/ 158407 h 453645"/>
              <a:gd name="connsiteX5" fmla="*/ 220250 w 368660"/>
              <a:gd name="connsiteY5" fmla="*/ 106460 h 453645"/>
              <a:gd name="connsiteX6" fmla="*/ 263576 w 368660"/>
              <a:gd name="connsiteY6" fmla="*/ 57807 h 453645"/>
              <a:gd name="connsiteX7" fmla="*/ 322634 w 368660"/>
              <a:gd name="connsiteY7" fmla="*/ 25144 h 453645"/>
              <a:gd name="connsiteX8" fmla="*/ 365655 w 368660"/>
              <a:gd name="connsiteY8" fmla="*/ 587 h 453645"/>
              <a:gd name="connsiteX9" fmla="*/ 367533 w 368660"/>
              <a:gd name="connsiteY9" fmla="*/ 0 h 453645"/>
              <a:gd name="connsiteX10" fmla="*/ 368604 w 368660"/>
              <a:gd name="connsiteY10" fmla="*/ 6180 h 453645"/>
              <a:gd name="connsiteX11" fmla="*/ 364873 w 368660"/>
              <a:gd name="connsiteY11" fmla="*/ 24401 h 453645"/>
              <a:gd name="connsiteX12" fmla="*/ 336388 w 368660"/>
              <a:gd name="connsiteY12" fmla="*/ 73774 h 453645"/>
              <a:gd name="connsiteX13" fmla="*/ 310078 w 368660"/>
              <a:gd name="connsiteY13" fmla="*/ 95672 h 453645"/>
              <a:gd name="connsiteX14" fmla="*/ 301206 w 368660"/>
              <a:gd name="connsiteY14" fmla="*/ 106280 h 453645"/>
              <a:gd name="connsiteX15" fmla="*/ 277251 w 368660"/>
              <a:gd name="connsiteY15" fmla="*/ 162647 h 453645"/>
              <a:gd name="connsiteX16" fmla="*/ 240427 w 368660"/>
              <a:gd name="connsiteY16" fmla="*/ 241045 h 453645"/>
              <a:gd name="connsiteX17" fmla="*/ 242969 w 368660"/>
              <a:gd name="connsiteY17" fmla="*/ 247085 h 453645"/>
              <a:gd name="connsiteX18" fmla="*/ 264311 w 368660"/>
              <a:gd name="connsiteY18" fmla="*/ 251184 h 453645"/>
              <a:gd name="connsiteX19" fmla="*/ 295527 w 368660"/>
              <a:gd name="connsiteY19" fmla="*/ 250222 h 453645"/>
              <a:gd name="connsiteX20" fmla="*/ 300776 w 368660"/>
              <a:gd name="connsiteY20" fmla="*/ 254845 h 453645"/>
              <a:gd name="connsiteX21" fmla="*/ 274302 w 368660"/>
              <a:gd name="connsiteY21" fmla="*/ 324207 h 453645"/>
              <a:gd name="connsiteX22" fmla="*/ 239668 w 368660"/>
              <a:gd name="connsiteY22" fmla="*/ 340464 h 453645"/>
              <a:gd name="connsiteX23" fmla="*/ 234192 w 368660"/>
              <a:gd name="connsiteY23" fmla="*/ 337147 h 453645"/>
              <a:gd name="connsiteX24" fmla="*/ 223466 w 368660"/>
              <a:gd name="connsiteY24" fmla="*/ 315038 h 453645"/>
              <a:gd name="connsiteX25" fmla="*/ 209188 w 368660"/>
              <a:gd name="connsiteY25" fmla="*/ 293899 h 453645"/>
              <a:gd name="connsiteX26" fmla="*/ 199120 w 368660"/>
              <a:gd name="connsiteY26" fmla="*/ 293626 h 453645"/>
              <a:gd name="connsiteX27" fmla="*/ 141915 w 368660"/>
              <a:gd name="connsiteY27" fmla="*/ 333047 h 453645"/>
              <a:gd name="connsiteX28" fmla="*/ 89061 w 368660"/>
              <a:gd name="connsiteY28" fmla="*/ 369136 h 453645"/>
              <a:gd name="connsiteX29" fmla="*/ 83107 w 368660"/>
              <a:gd name="connsiteY29" fmla="*/ 376991 h 453645"/>
              <a:gd name="connsiteX30" fmla="*/ 45759 w 368660"/>
              <a:gd name="connsiteY30" fmla="*/ 429415 h 453645"/>
              <a:gd name="connsiteX31" fmla="*/ 1878 w 368660"/>
              <a:gd name="connsiteY31" fmla="*/ 453566 h 453645"/>
              <a:gd name="connsiteX32" fmla="*/ 0 w 368660"/>
              <a:gd name="connsiteY32" fmla="*/ 453589 h 453645"/>
              <a:gd name="connsiteX33" fmla="*/ 321 w 368660"/>
              <a:gd name="connsiteY33" fmla="*/ 450992 h 453645"/>
              <a:gd name="connsiteX34" fmla="*/ 18666 w 368660"/>
              <a:gd name="connsiteY34" fmla="*/ 393444 h 453645"/>
              <a:gd name="connsiteX35" fmla="*/ 40251 w 368660"/>
              <a:gd name="connsiteY35" fmla="*/ 327571 h 453645"/>
              <a:gd name="connsiteX36" fmla="*/ 79086 w 368660"/>
              <a:gd name="connsiteY36" fmla="*/ 285982 h 453645"/>
              <a:gd name="connsiteX37" fmla="*/ 122216 w 368660"/>
              <a:gd name="connsiteY37" fmla="*/ 255369 h 453645"/>
              <a:gd name="connsiteX38" fmla="*/ 124782 w 368660"/>
              <a:gd name="connsiteY38" fmla="*/ 252428 h 453645"/>
              <a:gd name="connsiteX39" fmla="*/ 124321 w 368660"/>
              <a:gd name="connsiteY39" fmla="*/ 247695 h 453645"/>
              <a:gd name="connsiteX40" fmla="*/ 107281 w 368660"/>
              <a:gd name="connsiteY40" fmla="*/ 239449 h 453645"/>
              <a:gd name="connsiteX41" fmla="*/ 83530 w 368660"/>
              <a:gd name="connsiteY41" fmla="*/ 233237 h 453645"/>
              <a:gd name="connsiteX42" fmla="*/ 77670 w 368660"/>
              <a:gd name="connsiteY42" fmla="*/ 230890 h 45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8660" h="453645">
                <a:moveTo>
                  <a:pt x="77662" y="230890"/>
                </a:moveTo>
                <a:cubicBezTo>
                  <a:pt x="86041" y="224240"/>
                  <a:pt x="94318" y="219507"/>
                  <a:pt x="103354" y="216010"/>
                </a:cubicBezTo>
                <a:cubicBezTo>
                  <a:pt x="119760" y="209650"/>
                  <a:pt x="136924" y="208617"/>
                  <a:pt x="154143" y="209642"/>
                </a:cubicBezTo>
                <a:cubicBezTo>
                  <a:pt x="162264" y="210127"/>
                  <a:pt x="167584" y="208070"/>
                  <a:pt x="172465" y="201404"/>
                </a:cubicBezTo>
                <a:cubicBezTo>
                  <a:pt x="182307" y="187964"/>
                  <a:pt x="190193" y="173545"/>
                  <a:pt x="196937" y="158407"/>
                </a:cubicBezTo>
                <a:cubicBezTo>
                  <a:pt x="204659" y="141070"/>
                  <a:pt x="212185" y="123632"/>
                  <a:pt x="220250" y="106460"/>
                </a:cubicBezTo>
                <a:cubicBezTo>
                  <a:pt x="229850" y="86025"/>
                  <a:pt x="244769" y="70254"/>
                  <a:pt x="263576" y="57807"/>
                </a:cubicBezTo>
                <a:cubicBezTo>
                  <a:pt x="282422" y="45336"/>
                  <a:pt x="302841" y="35831"/>
                  <a:pt x="322634" y="25144"/>
                </a:cubicBezTo>
                <a:cubicBezTo>
                  <a:pt x="337162" y="17305"/>
                  <a:pt x="351323" y="8786"/>
                  <a:pt x="365655" y="587"/>
                </a:cubicBezTo>
                <a:cubicBezTo>
                  <a:pt x="365976" y="399"/>
                  <a:pt x="366375" y="352"/>
                  <a:pt x="367533" y="0"/>
                </a:cubicBezTo>
                <a:cubicBezTo>
                  <a:pt x="367939" y="2144"/>
                  <a:pt x="368902" y="4264"/>
                  <a:pt x="368604" y="6180"/>
                </a:cubicBezTo>
                <a:cubicBezTo>
                  <a:pt x="367650" y="12306"/>
                  <a:pt x="366836" y="18565"/>
                  <a:pt x="364873" y="24401"/>
                </a:cubicBezTo>
                <a:cubicBezTo>
                  <a:pt x="358700" y="42723"/>
                  <a:pt x="349515" y="59450"/>
                  <a:pt x="336388" y="73774"/>
                </a:cubicBezTo>
                <a:cubicBezTo>
                  <a:pt x="328627" y="82247"/>
                  <a:pt x="319951" y="89726"/>
                  <a:pt x="310078" y="95672"/>
                </a:cubicBezTo>
                <a:cubicBezTo>
                  <a:pt x="305814" y="98238"/>
                  <a:pt x="303147" y="101398"/>
                  <a:pt x="301206" y="106280"/>
                </a:cubicBezTo>
                <a:cubicBezTo>
                  <a:pt x="293665" y="125252"/>
                  <a:pt x="285700" y="144067"/>
                  <a:pt x="277251" y="162647"/>
                </a:cubicBezTo>
                <a:cubicBezTo>
                  <a:pt x="265305" y="188934"/>
                  <a:pt x="252897" y="215009"/>
                  <a:pt x="240427" y="241045"/>
                </a:cubicBezTo>
                <a:cubicBezTo>
                  <a:pt x="238635" y="244777"/>
                  <a:pt x="240051" y="246388"/>
                  <a:pt x="242969" y="247085"/>
                </a:cubicBezTo>
                <a:cubicBezTo>
                  <a:pt x="250026" y="248767"/>
                  <a:pt x="257145" y="250871"/>
                  <a:pt x="264311" y="251184"/>
                </a:cubicBezTo>
                <a:cubicBezTo>
                  <a:pt x="274685" y="251638"/>
                  <a:pt x="285129" y="250793"/>
                  <a:pt x="295527" y="250222"/>
                </a:cubicBezTo>
                <a:cubicBezTo>
                  <a:pt x="299188" y="250018"/>
                  <a:pt x="300338" y="251168"/>
                  <a:pt x="300776" y="254845"/>
                </a:cubicBezTo>
                <a:cubicBezTo>
                  <a:pt x="304117" y="282665"/>
                  <a:pt x="295824" y="306026"/>
                  <a:pt x="274302" y="324207"/>
                </a:cubicBezTo>
                <a:cubicBezTo>
                  <a:pt x="264288" y="332664"/>
                  <a:pt x="252443" y="337640"/>
                  <a:pt x="239668" y="340464"/>
                </a:cubicBezTo>
                <a:cubicBezTo>
                  <a:pt x="236625" y="341137"/>
                  <a:pt x="235224" y="339181"/>
                  <a:pt x="234192" y="337147"/>
                </a:cubicBezTo>
                <a:cubicBezTo>
                  <a:pt x="230491" y="329840"/>
                  <a:pt x="226924" y="322462"/>
                  <a:pt x="223466" y="315038"/>
                </a:cubicBezTo>
                <a:cubicBezTo>
                  <a:pt x="219820" y="307223"/>
                  <a:pt x="216127" y="299446"/>
                  <a:pt x="209188" y="293899"/>
                </a:cubicBezTo>
                <a:cubicBezTo>
                  <a:pt x="205386" y="290864"/>
                  <a:pt x="204166" y="290019"/>
                  <a:pt x="199120" y="293626"/>
                </a:cubicBezTo>
                <a:cubicBezTo>
                  <a:pt x="180281" y="307082"/>
                  <a:pt x="161028" y="319959"/>
                  <a:pt x="141915" y="333047"/>
                </a:cubicBezTo>
                <a:cubicBezTo>
                  <a:pt x="124313" y="345103"/>
                  <a:pt x="106742" y="357190"/>
                  <a:pt x="89061" y="369136"/>
                </a:cubicBezTo>
                <a:cubicBezTo>
                  <a:pt x="86072" y="371155"/>
                  <a:pt x="84296" y="373682"/>
                  <a:pt x="83107" y="376991"/>
                </a:cubicBezTo>
                <a:cubicBezTo>
                  <a:pt x="75581" y="397958"/>
                  <a:pt x="63158" y="415474"/>
                  <a:pt x="45759" y="429415"/>
                </a:cubicBezTo>
                <a:cubicBezTo>
                  <a:pt x="32537" y="440016"/>
                  <a:pt x="17689" y="447667"/>
                  <a:pt x="1878" y="453566"/>
                </a:cubicBezTo>
                <a:cubicBezTo>
                  <a:pt x="1440" y="453730"/>
                  <a:pt x="884" y="453589"/>
                  <a:pt x="0" y="453589"/>
                </a:cubicBezTo>
                <a:cubicBezTo>
                  <a:pt x="110" y="452612"/>
                  <a:pt x="0" y="451704"/>
                  <a:pt x="321" y="450992"/>
                </a:cubicBezTo>
                <a:cubicBezTo>
                  <a:pt x="8676" y="432521"/>
                  <a:pt x="13613" y="412971"/>
                  <a:pt x="18666" y="393444"/>
                </a:cubicBezTo>
                <a:cubicBezTo>
                  <a:pt x="24464" y="371038"/>
                  <a:pt x="29783" y="348483"/>
                  <a:pt x="40251" y="327571"/>
                </a:cubicBezTo>
                <a:cubicBezTo>
                  <a:pt x="49123" y="309836"/>
                  <a:pt x="62109" y="296254"/>
                  <a:pt x="79086" y="285982"/>
                </a:cubicBezTo>
                <a:cubicBezTo>
                  <a:pt x="94177" y="276852"/>
                  <a:pt x="110106" y="268755"/>
                  <a:pt x="122216" y="255369"/>
                </a:cubicBezTo>
                <a:cubicBezTo>
                  <a:pt x="123092" y="254407"/>
                  <a:pt x="123984" y="253453"/>
                  <a:pt x="124782" y="252428"/>
                </a:cubicBezTo>
                <a:cubicBezTo>
                  <a:pt x="126097" y="250738"/>
                  <a:pt x="126050" y="249291"/>
                  <a:pt x="124321" y="247695"/>
                </a:cubicBezTo>
                <a:cubicBezTo>
                  <a:pt x="119455" y="243196"/>
                  <a:pt x="113431" y="241154"/>
                  <a:pt x="107281" y="239449"/>
                </a:cubicBezTo>
                <a:cubicBezTo>
                  <a:pt x="99395" y="237266"/>
                  <a:pt x="91431" y="235357"/>
                  <a:pt x="83530" y="233237"/>
                </a:cubicBezTo>
                <a:cubicBezTo>
                  <a:pt x="81824" y="232783"/>
                  <a:pt x="80228" y="231931"/>
                  <a:pt x="77670" y="230890"/>
                </a:cubicBezTo>
                <a:close/>
              </a:path>
            </a:pathLst>
          </a:custGeom>
          <a:solidFill>
            <a:srgbClr val="FFFFFF">
              <a:alpha val="60000"/>
            </a:srgbClr>
          </a:solidFill>
          <a:ln w="781" cap="flat">
            <a:noFill/>
            <a:prstDash val="solid"/>
            <a:miter/>
          </a:ln>
        </p:spPr>
        <p:txBody>
          <a:bodyPr rtlCol="0" anchor="ctr"/>
          <a:lstStyle/>
          <a:p>
            <a:endParaRPr lang="zh-CN" altLang="en-US"/>
          </a:p>
        </p:txBody>
      </p:sp>
      <p:sp>
        <p:nvSpPr>
          <p:cNvPr id="43" name="任意多边形: 形状 42"/>
          <p:cNvSpPr/>
          <p:nvPr userDrawn="1">
            <p:custDataLst>
              <p:tags r:id="rId36"/>
            </p:custDataLst>
          </p:nvPr>
        </p:nvSpPr>
        <p:spPr>
          <a:xfrm>
            <a:off x="10550101" y="1725548"/>
            <a:ext cx="254875" cy="110750"/>
          </a:xfrm>
          <a:custGeom>
            <a:avLst/>
            <a:gdLst>
              <a:gd name="connsiteX0" fmla="*/ 837 w 272525"/>
              <a:gd name="connsiteY0" fmla="*/ 197 h 118420"/>
              <a:gd name="connsiteX1" fmla="*/ 12463 w 272525"/>
              <a:gd name="connsiteY1" fmla="*/ 197 h 118420"/>
              <a:gd name="connsiteX2" fmla="*/ 58972 w 272525"/>
              <a:gd name="connsiteY2" fmla="*/ 518 h 118420"/>
              <a:gd name="connsiteX3" fmla="*/ 100029 w 272525"/>
              <a:gd name="connsiteY3" fmla="*/ 15617 h 118420"/>
              <a:gd name="connsiteX4" fmla="*/ 116349 w 272525"/>
              <a:gd name="connsiteY4" fmla="*/ 30161 h 118420"/>
              <a:gd name="connsiteX5" fmla="*/ 135242 w 272525"/>
              <a:gd name="connsiteY5" fmla="*/ 41465 h 118420"/>
              <a:gd name="connsiteX6" fmla="*/ 150388 w 272525"/>
              <a:gd name="connsiteY6" fmla="*/ 38790 h 118420"/>
              <a:gd name="connsiteX7" fmla="*/ 160472 w 272525"/>
              <a:gd name="connsiteY7" fmla="*/ 32195 h 118420"/>
              <a:gd name="connsiteX8" fmla="*/ 181611 w 272525"/>
              <a:gd name="connsiteY8" fmla="*/ 31100 h 118420"/>
              <a:gd name="connsiteX9" fmla="*/ 182213 w 272525"/>
              <a:gd name="connsiteY9" fmla="*/ 32179 h 118420"/>
              <a:gd name="connsiteX10" fmla="*/ 177285 w 272525"/>
              <a:gd name="connsiteY10" fmla="*/ 37225 h 118420"/>
              <a:gd name="connsiteX11" fmla="*/ 169062 w 272525"/>
              <a:gd name="connsiteY11" fmla="*/ 46472 h 118420"/>
              <a:gd name="connsiteX12" fmla="*/ 171613 w 272525"/>
              <a:gd name="connsiteY12" fmla="*/ 51604 h 118420"/>
              <a:gd name="connsiteX13" fmla="*/ 197218 w 272525"/>
              <a:gd name="connsiteY13" fmla="*/ 54468 h 118420"/>
              <a:gd name="connsiteX14" fmla="*/ 237219 w 272525"/>
              <a:gd name="connsiteY14" fmla="*/ 73103 h 118420"/>
              <a:gd name="connsiteX15" fmla="*/ 261706 w 272525"/>
              <a:gd name="connsiteY15" fmla="*/ 97160 h 118420"/>
              <a:gd name="connsiteX16" fmla="*/ 270883 w 272525"/>
              <a:gd name="connsiteY16" fmla="*/ 104404 h 118420"/>
              <a:gd name="connsiteX17" fmla="*/ 272526 w 272525"/>
              <a:gd name="connsiteY17" fmla="*/ 106759 h 118420"/>
              <a:gd name="connsiteX18" fmla="*/ 270030 w 272525"/>
              <a:gd name="connsiteY18" fmla="*/ 108191 h 118420"/>
              <a:gd name="connsiteX19" fmla="*/ 226658 w 272525"/>
              <a:gd name="connsiteY19" fmla="*/ 101963 h 118420"/>
              <a:gd name="connsiteX20" fmla="*/ 221330 w 272525"/>
              <a:gd name="connsiteY20" fmla="*/ 98075 h 118420"/>
              <a:gd name="connsiteX21" fmla="*/ 199253 w 272525"/>
              <a:gd name="connsiteY21" fmla="*/ 89955 h 118420"/>
              <a:gd name="connsiteX22" fmla="*/ 146210 w 272525"/>
              <a:gd name="connsiteY22" fmla="*/ 87068 h 118420"/>
              <a:gd name="connsiteX23" fmla="*/ 142745 w 272525"/>
              <a:gd name="connsiteY23" fmla="*/ 90440 h 118420"/>
              <a:gd name="connsiteX24" fmla="*/ 143863 w 272525"/>
              <a:gd name="connsiteY24" fmla="*/ 107197 h 118420"/>
              <a:gd name="connsiteX25" fmla="*/ 135938 w 272525"/>
              <a:gd name="connsiteY25" fmla="*/ 117907 h 118420"/>
              <a:gd name="connsiteX26" fmla="*/ 95007 w 272525"/>
              <a:gd name="connsiteY26" fmla="*/ 97661 h 118420"/>
              <a:gd name="connsiteX27" fmla="*/ 96587 w 272525"/>
              <a:gd name="connsiteY27" fmla="*/ 91230 h 118420"/>
              <a:gd name="connsiteX28" fmla="*/ 109464 w 272525"/>
              <a:gd name="connsiteY28" fmla="*/ 83172 h 118420"/>
              <a:gd name="connsiteX29" fmla="*/ 109714 w 272525"/>
              <a:gd name="connsiteY29" fmla="*/ 69340 h 118420"/>
              <a:gd name="connsiteX30" fmla="*/ 55217 w 272525"/>
              <a:gd name="connsiteY30" fmla="*/ 29558 h 118420"/>
              <a:gd name="connsiteX31" fmla="*/ 49123 w 272525"/>
              <a:gd name="connsiteY31" fmla="*/ 27493 h 118420"/>
              <a:gd name="connsiteX32" fmla="*/ 11938 w 272525"/>
              <a:gd name="connsiteY32" fmla="*/ 14092 h 118420"/>
              <a:gd name="connsiteX33" fmla="*/ 0 w 272525"/>
              <a:gd name="connsiteY33" fmla="*/ 1496 h 118420"/>
              <a:gd name="connsiteX34" fmla="*/ 837 w 272525"/>
              <a:gd name="connsiteY34" fmla="*/ 197 h 1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2525" h="118420">
                <a:moveTo>
                  <a:pt x="837" y="197"/>
                </a:moveTo>
                <a:cubicBezTo>
                  <a:pt x="4710" y="197"/>
                  <a:pt x="8590" y="197"/>
                  <a:pt x="12463" y="197"/>
                </a:cubicBezTo>
                <a:cubicBezTo>
                  <a:pt x="27968" y="236"/>
                  <a:pt x="43521" y="-444"/>
                  <a:pt x="58972" y="518"/>
                </a:cubicBezTo>
                <a:cubicBezTo>
                  <a:pt x="73915" y="1449"/>
                  <a:pt x="88216" y="5580"/>
                  <a:pt x="100029" y="15617"/>
                </a:cubicBezTo>
                <a:cubicBezTo>
                  <a:pt x="105584" y="20335"/>
                  <a:pt x="110833" y="25404"/>
                  <a:pt x="116349" y="30161"/>
                </a:cubicBezTo>
                <a:cubicBezTo>
                  <a:pt x="121974" y="35011"/>
                  <a:pt x="127818" y="39463"/>
                  <a:pt x="135242" y="41465"/>
                </a:cubicBezTo>
                <a:cubicBezTo>
                  <a:pt x="140844" y="42975"/>
                  <a:pt x="145725" y="42029"/>
                  <a:pt x="150388" y="38790"/>
                </a:cubicBezTo>
                <a:cubicBezTo>
                  <a:pt x="153689" y="36498"/>
                  <a:pt x="156960" y="34119"/>
                  <a:pt x="160472" y="32195"/>
                </a:cubicBezTo>
                <a:cubicBezTo>
                  <a:pt x="167357" y="28424"/>
                  <a:pt x="174523" y="30215"/>
                  <a:pt x="181611" y="31100"/>
                </a:cubicBezTo>
                <a:cubicBezTo>
                  <a:pt x="181814" y="31459"/>
                  <a:pt x="182010" y="31819"/>
                  <a:pt x="182213" y="32179"/>
                </a:cubicBezTo>
                <a:cubicBezTo>
                  <a:pt x="180563" y="33861"/>
                  <a:pt x="178873" y="35496"/>
                  <a:pt x="177285" y="37225"/>
                </a:cubicBezTo>
                <a:cubicBezTo>
                  <a:pt x="174484" y="40261"/>
                  <a:pt x="171425" y="43124"/>
                  <a:pt x="169062" y="46472"/>
                </a:cubicBezTo>
                <a:cubicBezTo>
                  <a:pt x="166833" y="49641"/>
                  <a:pt x="167725" y="51119"/>
                  <a:pt x="171613" y="51604"/>
                </a:cubicBezTo>
                <a:cubicBezTo>
                  <a:pt x="180140" y="52661"/>
                  <a:pt x="188660" y="54092"/>
                  <a:pt x="197218" y="54468"/>
                </a:cubicBezTo>
                <a:cubicBezTo>
                  <a:pt x="213248" y="55164"/>
                  <a:pt x="226141" y="61986"/>
                  <a:pt x="237219" y="73103"/>
                </a:cubicBezTo>
                <a:cubicBezTo>
                  <a:pt x="245293" y="81208"/>
                  <a:pt x="253429" y="89258"/>
                  <a:pt x="261706" y="97160"/>
                </a:cubicBezTo>
                <a:cubicBezTo>
                  <a:pt x="264515" y="99835"/>
                  <a:pt x="267863" y="101940"/>
                  <a:pt x="270883" y="104404"/>
                </a:cubicBezTo>
                <a:cubicBezTo>
                  <a:pt x="271595" y="104983"/>
                  <a:pt x="271986" y="105961"/>
                  <a:pt x="272526" y="106759"/>
                </a:cubicBezTo>
                <a:cubicBezTo>
                  <a:pt x="271697" y="107252"/>
                  <a:pt x="270914" y="108058"/>
                  <a:pt x="270030" y="108191"/>
                </a:cubicBezTo>
                <a:cubicBezTo>
                  <a:pt x="254955" y="110467"/>
                  <a:pt x="240427" y="108676"/>
                  <a:pt x="226658" y="101963"/>
                </a:cubicBezTo>
                <a:cubicBezTo>
                  <a:pt x="224702" y="101009"/>
                  <a:pt x="222770" y="99687"/>
                  <a:pt x="221330" y="98075"/>
                </a:cubicBezTo>
                <a:cubicBezTo>
                  <a:pt x="215376" y="91394"/>
                  <a:pt x="207420" y="90408"/>
                  <a:pt x="199253" y="89955"/>
                </a:cubicBezTo>
                <a:cubicBezTo>
                  <a:pt x="181572" y="88977"/>
                  <a:pt x="163883" y="88085"/>
                  <a:pt x="146210" y="87068"/>
                </a:cubicBezTo>
                <a:cubicBezTo>
                  <a:pt x="143574" y="86919"/>
                  <a:pt x="142596" y="87991"/>
                  <a:pt x="142745" y="90440"/>
                </a:cubicBezTo>
                <a:cubicBezTo>
                  <a:pt x="143089" y="96025"/>
                  <a:pt x="143237" y="101635"/>
                  <a:pt x="143863" y="107197"/>
                </a:cubicBezTo>
                <a:cubicBezTo>
                  <a:pt x="144904" y="116460"/>
                  <a:pt x="145037" y="116444"/>
                  <a:pt x="135938" y="117907"/>
                </a:cubicBezTo>
                <a:cubicBezTo>
                  <a:pt x="119142" y="120606"/>
                  <a:pt x="102900" y="112478"/>
                  <a:pt x="95007" y="97661"/>
                </a:cubicBezTo>
                <a:cubicBezTo>
                  <a:pt x="93442" y="94727"/>
                  <a:pt x="93763" y="92912"/>
                  <a:pt x="96587" y="91230"/>
                </a:cubicBezTo>
                <a:cubicBezTo>
                  <a:pt x="100937" y="88640"/>
                  <a:pt x="105232" y="85949"/>
                  <a:pt x="109464" y="83172"/>
                </a:cubicBezTo>
                <a:cubicBezTo>
                  <a:pt x="118328" y="77351"/>
                  <a:pt x="118132" y="75380"/>
                  <a:pt x="109714" y="69340"/>
                </a:cubicBezTo>
                <a:cubicBezTo>
                  <a:pt x="91439" y="56228"/>
                  <a:pt x="73430" y="42756"/>
                  <a:pt x="55217" y="29558"/>
                </a:cubicBezTo>
                <a:cubicBezTo>
                  <a:pt x="53543" y="28346"/>
                  <a:pt x="51212" y="27657"/>
                  <a:pt x="49123" y="27493"/>
                </a:cubicBezTo>
                <a:cubicBezTo>
                  <a:pt x="35471" y="26421"/>
                  <a:pt x="22625" y="23010"/>
                  <a:pt x="11938" y="14092"/>
                </a:cubicBezTo>
                <a:cubicBezTo>
                  <a:pt x="7518" y="10391"/>
                  <a:pt x="3951" y="5713"/>
                  <a:pt x="0" y="1496"/>
                </a:cubicBezTo>
                <a:cubicBezTo>
                  <a:pt x="282" y="1058"/>
                  <a:pt x="563" y="628"/>
                  <a:pt x="837" y="197"/>
                </a:cubicBezTo>
                <a:close/>
              </a:path>
            </a:pathLst>
          </a:custGeom>
          <a:solidFill>
            <a:srgbClr val="FFFFFF">
              <a:alpha val="61000"/>
            </a:srgbClr>
          </a:solidFill>
          <a:ln w="781" cap="flat">
            <a:noFill/>
            <a:prstDash val="solid"/>
            <a:miter/>
          </a:ln>
        </p:spPr>
        <p:txBody>
          <a:bodyPr rtlCol="0" anchor="ctr"/>
          <a:lstStyle/>
          <a:p>
            <a:endParaRPr lang="zh-CN" altLang="en-US"/>
          </a:p>
        </p:txBody>
      </p:sp>
      <p:sp>
        <p:nvSpPr>
          <p:cNvPr id="44" name="任意多边形: 形状 43"/>
          <p:cNvSpPr/>
          <p:nvPr userDrawn="1">
            <p:custDataLst>
              <p:tags r:id="rId37"/>
            </p:custDataLst>
          </p:nvPr>
        </p:nvSpPr>
        <p:spPr>
          <a:xfrm rot="1478288">
            <a:off x="7582944" y="4664873"/>
            <a:ext cx="773181" cy="269994"/>
          </a:xfrm>
          <a:custGeom>
            <a:avLst/>
            <a:gdLst>
              <a:gd name="connsiteX0" fmla="*/ 430 w 594346"/>
              <a:gd name="connsiteY0" fmla="*/ 84617 h 207544"/>
              <a:gd name="connsiteX1" fmla="*/ 15842 w 594346"/>
              <a:gd name="connsiteY1" fmla="*/ 79501 h 207544"/>
              <a:gd name="connsiteX2" fmla="*/ 68689 w 594346"/>
              <a:gd name="connsiteY2" fmla="*/ 54513 h 207544"/>
              <a:gd name="connsiteX3" fmla="*/ 126613 w 594346"/>
              <a:gd name="connsiteY3" fmla="*/ 33977 h 207544"/>
              <a:gd name="connsiteX4" fmla="*/ 183340 w 594346"/>
              <a:gd name="connsiteY4" fmla="*/ 34235 h 207544"/>
              <a:gd name="connsiteX5" fmla="*/ 230170 w 594346"/>
              <a:gd name="connsiteY5" fmla="*/ 44734 h 207544"/>
              <a:gd name="connsiteX6" fmla="*/ 261902 w 594346"/>
              <a:gd name="connsiteY6" fmla="*/ 52995 h 207544"/>
              <a:gd name="connsiteX7" fmla="*/ 277705 w 594346"/>
              <a:gd name="connsiteY7" fmla="*/ 55381 h 207544"/>
              <a:gd name="connsiteX8" fmla="*/ 306557 w 594346"/>
              <a:gd name="connsiteY8" fmla="*/ 38139 h 207544"/>
              <a:gd name="connsiteX9" fmla="*/ 314655 w 594346"/>
              <a:gd name="connsiteY9" fmla="*/ 23024 h 207544"/>
              <a:gd name="connsiteX10" fmla="*/ 333877 w 594346"/>
              <a:gd name="connsiteY10" fmla="*/ 8035 h 207544"/>
              <a:gd name="connsiteX11" fmla="*/ 362956 w 594346"/>
              <a:gd name="connsiteY11" fmla="*/ 0 h 207544"/>
              <a:gd name="connsiteX12" fmla="*/ 361970 w 594346"/>
              <a:gd name="connsiteY12" fmla="*/ 4256 h 207544"/>
              <a:gd name="connsiteX13" fmla="*/ 351604 w 594346"/>
              <a:gd name="connsiteY13" fmla="*/ 28673 h 207544"/>
              <a:gd name="connsiteX14" fmla="*/ 349077 w 594346"/>
              <a:gd name="connsiteY14" fmla="*/ 44710 h 207544"/>
              <a:gd name="connsiteX15" fmla="*/ 353325 w 594346"/>
              <a:gd name="connsiteY15" fmla="*/ 47511 h 207544"/>
              <a:gd name="connsiteX16" fmla="*/ 376506 w 594346"/>
              <a:gd name="connsiteY16" fmla="*/ 42183 h 207544"/>
              <a:gd name="connsiteX17" fmla="*/ 420794 w 594346"/>
              <a:gd name="connsiteY17" fmla="*/ 28281 h 207544"/>
              <a:gd name="connsiteX18" fmla="*/ 474180 w 594346"/>
              <a:gd name="connsiteY18" fmla="*/ 27953 h 207544"/>
              <a:gd name="connsiteX19" fmla="*/ 546922 w 594346"/>
              <a:gd name="connsiteY19" fmla="*/ 52589 h 207544"/>
              <a:gd name="connsiteX20" fmla="*/ 591843 w 594346"/>
              <a:gd name="connsiteY20" fmla="*/ 68196 h 207544"/>
              <a:gd name="connsiteX21" fmla="*/ 594347 w 594346"/>
              <a:gd name="connsiteY21" fmla="*/ 70316 h 207544"/>
              <a:gd name="connsiteX22" fmla="*/ 591460 w 594346"/>
              <a:gd name="connsiteY22" fmla="*/ 71380 h 207544"/>
              <a:gd name="connsiteX23" fmla="*/ 543229 w 594346"/>
              <a:gd name="connsiteY23" fmla="*/ 91705 h 207544"/>
              <a:gd name="connsiteX24" fmla="*/ 499395 w 594346"/>
              <a:gd name="connsiteY24" fmla="*/ 93035 h 207544"/>
              <a:gd name="connsiteX25" fmla="*/ 482238 w 594346"/>
              <a:gd name="connsiteY25" fmla="*/ 87887 h 207544"/>
              <a:gd name="connsiteX26" fmla="*/ 463564 w 594346"/>
              <a:gd name="connsiteY26" fmla="*/ 89053 h 207544"/>
              <a:gd name="connsiteX27" fmla="*/ 443497 w 594346"/>
              <a:gd name="connsiteY27" fmla="*/ 97682 h 207544"/>
              <a:gd name="connsiteX28" fmla="*/ 397637 w 594346"/>
              <a:gd name="connsiteY28" fmla="*/ 111710 h 207544"/>
              <a:gd name="connsiteX29" fmla="*/ 340745 w 594346"/>
              <a:gd name="connsiteY29" fmla="*/ 131956 h 207544"/>
              <a:gd name="connsiteX30" fmla="*/ 337585 w 594346"/>
              <a:gd name="connsiteY30" fmla="*/ 137378 h 207544"/>
              <a:gd name="connsiteX31" fmla="*/ 348209 w 594346"/>
              <a:gd name="connsiteY31" fmla="*/ 162710 h 207544"/>
              <a:gd name="connsiteX32" fmla="*/ 358833 w 594346"/>
              <a:gd name="connsiteY32" fmla="*/ 182652 h 207544"/>
              <a:gd name="connsiteX33" fmla="*/ 357120 w 594346"/>
              <a:gd name="connsiteY33" fmla="*/ 189841 h 207544"/>
              <a:gd name="connsiteX34" fmla="*/ 340260 w 594346"/>
              <a:gd name="connsiteY34" fmla="*/ 199409 h 207544"/>
              <a:gd name="connsiteX35" fmla="*/ 324614 w 594346"/>
              <a:gd name="connsiteY35" fmla="*/ 206388 h 207544"/>
              <a:gd name="connsiteX36" fmla="*/ 320898 w 594346"/>
              <a:gd name="connsiteY36" fmla="*/ 207123 h 207544"/>
              <a:gd name="connsiteX37" fmla="*/ 301394 w 594346"/>
              <a:gd name="connsiteY37" fmla="*/ 206927 h 207544"/>
              <a:gd name="connsiteX38" fmla="*/ 270719 w 594346"/>
              <a:gd name="connsiteY38" fmla="*/ 198517 h 207544"/>
              <a:gd name="connsiteX39" fmla="*/ 250480 w 594346"/>
              <a:gd name="connsiteY39" fmla="*/ 185570 h 207544"/>
              <a:gd name="connsiteX40" fmla="*/ 249791 w 594346"/>
              <a:gd name="connsiteY40" fmla="*/ 179194 h 207544"/>
              <a:gd name="connsiteX41" fmla="*/ 262387 w 594346"/>
              <a:gd name="connsiteY41" fmla="*/ 163805 h 207544"/>
              <a:gd name="connsiteX42" fmla="*/ 276273 w 594346"/>
              <a:gd name="connsiteY42" fmla="*/ 140593 h 207544"/>
              <a:gd name="connsiteX43" fmla="*/ 269404 w 594346"/>
              <a:gd name="connsiteY43" fmla="*/ 128459 h 207544"/>
              <a:gd name="connsiteX44" fmla="*/ 226227 w 594346"/>
              <a:gd name="connsiteY44" fmla="*/ 119486 h 207544"/>
              <a:gd name="connsiteX45" fmla="*/ 160488 w 594346"/>
              <a:gd name="connsiteY45" fmla="*/ 105842 h 207544"/>
              <a:gd name="connsiteX46" fmla="*/ 123100 w 594346"/>
              <a:gd name="connsiteY46" fmla="*/ 94764 h 207544"/>
              <a:gd name="connsiteX47" fmla="*/ 118242 w 594346"/>
              <a:gd name="connsiteY47" fmla="*/ 94819 h 207544"/>
              <a:gd name="connsiteX48" fmla="*/ 58871 w 594346"/>
              <a:gd name="connsiteY48" fmla="*/ 105263 h 207544"/>
              <a:gd name="connsiteX49" fmla="*/ 10123 w 594346"/>
              <a:gd name="connsiteY49" fmla="*/ 92879 h 207544"/>
              <a:gd name="connsiteX50" fmla="*/ 0 w 594346"/>
              <a:gd name="connsiteY50" fmla="*/ 86002 h 207544"/>
              <a:gd name="connsiteX51" fmla="*/ 462 w 594346"/>
              <a:gd name="connsiteY51" fmla="*/ 84609 h 20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346" h="207544">
                <a:moveTo>
                  <a:pt x="430" y="84617"/>
                </a:moveTo>
                <a:cubicBezTo>
                  <a:pt x="5578" y="82943"/>
                  <a:pt x="10953" y="81738"/>
                  <a:pt x="15842" y="79501"/>
                </a:cubicBezTo>
                <a:cubicBezTo>
                  <a:pt x="33554" y="71372"/>
                  <a:pt x="51165" y="63040"/>
                  <a:pt x="68689" y="54513"/>
                </a:cubicBezTo>
                <a:cubicBezTo>
                  <a:pt x="87246" y="45485"/>
                  <a:pt x="106178" y="37599"/>
                  <a:pt x="126613" y="33977"/>
                </a:cubicBezTo>
                <a:cubicBezTo>
                  <a:pt x="145522" y="30628"/>
                  <a:pt x="164501" y="30433"/>
                  <a:pt x="183340" y="34235"/>
                </a:cubicBezTo>
                <a:cubicBezTo>
                  <a:pt x="199018" y="37396"/>
                  <a:pt x="214610" y="41026"/>
                  <a:pt x="230170" y="44734"/>
                </a:cubicBezTo>
                <a:cubicBezTo>
                  <a:pt x="240802" y="47261"/>
                  <a:pt x="251270" y="50461"/>
                  <a:pt x="261902" y="52995"/>
                </a:cubicBezTo>
                <a:cubicBezTo>
                  <a:pt x="267065" y="54224"/>
                  <a:pt x="272416" y="54763"/>
                  <a:pt x="277705" y="55381"/>
                </a:cubicBezTo>
                <a:cubicBezTo>
                  <a:pt x="291685" y="57001"/>
                  <a:pt x="300753" y="50398"/>
                  <a:pt x="306557" y="38139"/>
                </a:cubicBezTo>
                <a:cubicBezTo>
                  <a:pt x="308998" y="32975"/>
                  <a:pt x="311885" y="28023"/>
                  <a:pt x="314655" y="23024"/>
                </a:cubicBezTo>
                <a:cubicBezTo>
                  <a:pt x="318918" y="15310"/>
                  <a:pt x="325662" y="10546"/>
                  <a:pt x="333877" y="8035"/>
                </a:cubicBezTo>
                <a:cubicBezTo>
                  <a:pt x="343280" y="5156"/>
                  <a:pt x="352840" y="2769"/>
                  <a:pt x="362956" y="0"/>
                </a:cubicBezTo>
                <a:cubicBezTo>
                  <a:pt x="362580" y="1674"/>
                  <a:pt x="362486" y="3051"/>
                  <a:pt x="361970" y="4256"/>
                </a:cubicBezTo>
                <a:cubicBezTo>
                  <a:pt x="358504" y="12392"/>
                  <a:pt x="354491" y="20341"/>
                  <a:pt x="351604" y="28673"/>
                </a:cubicBezTo>
                <a:cubicBezTo>
                  <a:pt x="349860" y="33711"/>
                  <a:pt x="349680" y="39320"/>
                  <a:pt x="349077" y="44710"/>
                </a:cubicBezTo>
                <a:cubicBezTo>
                  <a:pt x="348725" y="47879"/>
                  <a:pt x="351182" y="47973"/>
                  <a:pt x="353325" y="47511"/>
                </a:cubicBezTo>
                <a:cubicBezTo>
                  <a:pt x="361078" y="45853"/>
                  <a:pt x="368917" y="44437"/>
                  <a:pt x="376506" y="42183"/>
                </a:cubicBezTo>
                <a:cubicBezTo>
                  <a:pt x="391339" y="37779"/>
                  <a:pt x="405914" y="32498"/>
                  <a:pt x="420794" y="28281"/>
                </a:cubicBezTo>
                <a:cubicBezTo>
                  <a:pt x="438459" y="23274"/>
                  <a:pt x="456335" y="24158"/>
                  <a:pt x="474180" y="27953"/>
                </a:cubicBezTo>
                <a:cubicBezTo>
                  <a:pt x="499410" y="33304"/>
                  <a:pt x="523014" y="43341"/>
                  <a:pt x="546922" y="52589"/>
                </a:cubicBezTo>
                <a:cubicBezTo>
                  <a:pt x="561692" y="58307"/>
                  <a:pt x="576862" y="63017"/>
                  <a:pt x="591843" y="68196"/>
                </a:cubicBezTo>
                <a:cubicBezTo>
                  <a:pt x="592313" y="68360"/>
                  <a:pt x="592719" y="68681"/>
                  <a:pt x="594347" y="70316"/>
                </a:cubicBezTo>
                <a:cubicBezTo>
                  <a:pt x="593377" y="70660"/>
                  <a:pt x="592297" y="70833"/>
                  <a:pt x="591460" y="71380"/>
                </a:cubicBezTo>
                <a:cubicBezTo>
                  <a:pt x="576627" y="81112"/>
                  <a:pt x="560753" y="88239"/>
                  <a:pt x="543229" y="91705"/>
                </a:cubicBezTo>
                <a:cubicBezTo>
                  <a:pt x="528646" y="94592"/>
                  <a:pt x="514040" y="95625"/>
                  <a:pt x="499395" y="93035"/>
                </a:cubicBezTo>
                <a:cubicBezTo>
                  <a:pt x="493551" y="92003"/>
                  <a:pt x="487910" y="89773"/>
                  <a:pt x="482238" y="87887"/>
                </a:cubicBezTo>
                <a:cubicBezTo>
                  <a:pt x="475815" y="85752"/>
                  <a:pt x="469611" y="86550"/>
                  <a:pt x="463564" y="89053"/>
                </a:cubicBezTo>
                <a:cubicBezTo>
                  <a:pt x="456836" y="91846"/>
                  <a:pt x="450382" y="95413"/>
                  <a:pt x="443497" y="97682"/>
                </a:cubicBezTo>
                <a:cubicBezTo>
                  <a:pt x="428312" y="102681"/>
                  <a:pt x="412939" y="107078"/>
                  <a:pt x="397637" y="111710"/>
                </a:cubicBezTo>
                <a:cubicBezTo>
                  <a:pt x="378352" y="117554"/>
                  <a:pt x="359029" y="123272"/>
                  <a:pt x="340745" y="131956"/>
                </a:cubicBezTo>
                <a:cubicBezTo>
                  <a:pt x="338297" y="133122"/>
                  <a:pt x="337295" y="134483"/>
                  <a:pt x="337585" y="137378"/>
                </a:cubicBezTo>
                <a:cubicBezTo>
                  <a:pt x="338547" y="146954"/>
                  <a:pt x="343664" y="154675"/>
                  <a:pt x="348209" y="162710"/>
                </a:cubicBezTo>
                <a:cubicBezTo>
                  <a:pt x="351917" y="169266"/>
                  <a:pt x="355266" y="176017"/>
                  <a:pt x="358833" y="182652"/>
                </a:cubicBezTo>
                <a:cubicBezTo>
                  <a:pt x="360429" y="185624"/>
                  <a:pt x="359631" y="188269"/>
                  <a:pt x="357120" y="189841"/>
                </a:cubicBezTo>
                <a:cubicBezTo>
                  <a:pt x="351651" y="193283"/>
                  <a:pt x="346011" y="196475"/>
                  <a:pt x="340260" y="199409"/>
                </a:cubicBezTo>
                <a:cubicBezTo>
                  <a:pt x="335183" y="201999"/>
                  <a:pt x="329871" y="204150"/>
                  <a:pt x="324614" y="206388"/>
                </a:cubicBezTo>
                <a:cubicBezTo>
                  <a:pt x="323472" y="206873"/>
                  <a:pt x="322142" y="207107"/>
                  <a:pt x="320898" y="207123"/>
                </a:cubicBezTo>
                <a:cubicBezTo>
                  <a:pt x="314381" y="207193"/>
                  <a:pt x="307668" y="208148"/>
                  <a:pt x="301394" y="206927"/>
                </a:cubicBezTo>
                <a:cubicBezTo>
                  <a:pt x="291013" y="204909"/>
                  <a:pt x="280803" y="201787"/>
                  <a:pt x="270719" y="198517"/>
                </a:cubicBezTo>
                <a:cubicBezTo>
                  <a:pt x="262966" y="196006"/>
                  <a:pt x="256449" y="191124"/>
                  <a:pt x="250480" y="185570"/>
                </a:cubicBezTo>
                <a:cubicBezTo>
                  <a:pt x="248289" y="183528"/>
                  <a:pt x="247836" y="181580"/>
                  <a:pt x="249791" y="179194"/>
                </a:cubicBezTo>
                <a:cubicBezTo>
                  <a:pt x="253992" y="174069"/>
                  <a:pt x="258029" y="168796"/>
                  <a:pt x="262387" y="163805"/>
                </a:cubicBezTo>
                <a:cubicBezTo>
                  <a:pt x="268434" y="156881"/>
                  <a:pt x="273965" y="149747"/>
                  <a:pt x="276273" y="140593"/>
                </a:cubicBezTo>
                <a:cubicBezTo>
                  <a:pt x="278652" y="131143"/>
                  <a:pt x="278636" y="130548"/>
                  <a:pt x="269404" y="128459"/>
                </a:cubicBezTo>
                <a:cubicBezTo>
                  <a:pt x="255072" y="125205"/>
                  <a:pt x="240622" y="122443"/>
                  <a:pt x="226227" y="119486"/>
                </a:cubicBezTo>
                <a:cubicBezTo>
                  <a:pt x="204306" y="114987"/>
                  <a:pt x="182284" y="110888"/>
                  <a:pt x="160488" y="105842"/>
                </a:cubicBezTo>
                <a:cubicBezTo>
                  <a:pt x="147845" y="102916"/>
                  <a:pt x="135578" y="98418"/>
                  <a:pt x="123100" y="94764"/>
                </a:cubicBezTo>
                <a:cubicBezTo>
                  <a:pt x="121598" y="94326"/>
                  <a:pt x="119580" y="94177"/>
                  <a:pt x="118242" y="94819"/>
                </a:cubicBezTo>
                <a:cubicBezTo>
                  <a:pt x="99419" y="103925"/>
                  <a:pt x="79407" y="106280"/>
                  <a:pt x="58871" y="105263"/>
                </a:cubicBezTo>
                <a:cubicBezTo>
                  <a:pt x="41831" y="104418"/>
                  <a:pt x="25246" y="101344"/>
                  <a:pt x="10123" y="92879"/>
                </a:cubicBezTo>
                <a:cubicBezTo>
                  <a:pt x="6579" y="90892"/>
                  <a:pt x="3364" y="88310"/>
                  <a:pt x="0" y="86002"/>
                </a:cubicBezTo>
                <a:cubicBezTo>
                  <a:pt x="156" y="85540"/>
                  <a:pt x="305" y="85071"/>
                  <a:pt x="462" y="84609"/>
                </a:cubicBezTo>
                <a:close/>
              </a:path>
            </a:pathLst>
          </a:custGeom>
          <a:solidFill>
            <a:srgbClr val="FFFFFF"/>
          </a:solidFill>
          <a:ln w="781" cap="flat">
            <a:noFill/>
            <a:prstDash val="solid"/>
            <a:miter/>
          </a:ln>
        </p:spPr>
        <p:txBody>
          <a:bodyPr rtlCol="0" anchor="ctr"/>
          <a:lstStyle/>
          <a:p>
            <a:endParaRPr lang="zh-CN" altLang="en-US"/>
          </a:p>
        </p:txBody>
      </p:sp>
      <p:sp>
        <p:nvSpPr>
          <p:cNvPr id="45" name="矩形 44"/>
          <p:cNvSpPr/>
          <p:nvPr userDrawn="1">
            <p:custDataLst>
              <p:tags r:id="rId38"/>
            </p:custDataLst>
          </p:nvPr>
        </p:nvSpPr>
        <p:spPr>
          <a:xfrm>
            <a:off x="1568529" y="2593383"/>
            <a:ext cx="2005458" cy="196057"/>
          </a:xfrm>
          <a:prstGeom prst="rect">
            <a:avLst/>
          </a:prstGeom>
          <a:gradFill flip="none" rotWithShape="1">
            <a:gsLst>
              <a:gs pos="100000">
                <a:schemeClr val="accent1">
                  <a:alpha val="0"/>
                </a:schemeClr>
              </a:gs>
              <a:gs pos="0">
                <a:schemeClr val="accent1">
                  <a:alpha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39"/>
            </p:custDataLst>
          </p:nvPr>
        </p:nvSpPr>
        <p:spPr>
          <a:xfrm>
            <a:off x="1526400" y="3053701"/>
            <a:ext cx="5283695" cy="2715727"/>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40"/>
            </p:custDataLst>
          </p:nvPr>
        </p:nvSpPr>
        <p:spPr>
          <a:xfrm>
            <a:off x="1573940" y="1710037"/>
            <a:ext cx="5283695" cy="1224000"/>
          </a:xfrm>
        </p:spPr>
        <p:txBody>
          <a:bodyPr wrap="none" anchor="ctr">
            <a:normAutofit/>
          </a:bodyPr>
          <a:lstStyle>
            <a:lvl1pPr marL="0" indent="0" algn="l">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4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42"/>
            </p:custDataLst>
          </p:nvPr>
        </p:nvSpPr>
        <p:spPr/>
        <p:txBody>
          <a:bodyPr/>
          <a:lstStyle/>
          <a:p>
            <a:endParaRPr lang="zh-CN" altLang="en-US"/>
          </a:p>
        </p:txBody>
      </p:sp>
      <p:sp>
        <p:nvSpPr>
          <p:cNvPr id="6" name="灯片编号占位符 6"/>
          <p:cNvSpPr>
            <a:spLocks noGrp="1"/>
          </p:cNvSpPr>
          <p:nvPr userDrawn="1">
            <p:ph type="sldNum" sz="quarter" idx="12"/>
            <p:custDataLst>
              <p:tags r:id="rId43"/>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46" name="矩形 45"/>
          <p:cNvSpPr/>
          <p:nvPr userDrawn="1">
            <p:custDataLst>
              <p:tags r:id="rId2"/>
            </p:custDataLst>
          </p:nvPr>
        </p:nvSpPr>
        <p:spPr>
          <a:xfrm>
            <a:off x="0" y="0"/>
            <a:ext cx="12192000" cy="6858000"/>
          </a:xfrm>
          <a:prstGeom prst="rect">
            <a:avLst/>
          </a:prstGeom>
          <a:gradFill>
            <a:gsLst>
              <a:gs pos="91880">
                <a:schemeClr val="bg2">
                  <a:lumMod val="90000"/>
                </a:schemeClr>
              </a:gs>
              <a:gs pos="52000">
                <a:schemeClr val="bg2"/>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顶角 6"/>
          <p:cNvSpPr/>
          <p:nvPr userDrawn="1">
            <p:custDataLst>
              <p:tags r:id="rId3"/>
            </p:custDataLst>
          </p:nvPr>
        </p:nvSpPr>
        <p:spPr>
          <a:xfrm>
            <a:off x="635000" y="569696"/>
            <a:ext cx="11557000" cy="6248400"/>
          </a:xfrm>
          <a:prstGeom prst="round2SameRect">
            <a:avLst/>
          </a:prstGeom>
          <a:gradFill>
            <a:gsLst>
              <a:gs pos="59000">
                <a:schemeClr val="bg1">
                  <a:alpha val="4000"/>
                </a:schemeClr>
              </a:gs>
              <a:gs pos="0">
                <a:schemeClr val="bg2">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4"/>
            </p:custDataLst>
          </p:nvPr>
        </p:nvSpPr>
        <p:spPr>
          <a:xfrm>
            <a:off x="7497951" y="1608649"/>
            <a:ext cx="932900" cy="4071995"/>
          </a:xfrm>
          <a:custGeom>
            <a:avLst/>
            <a:gdLst>
              <a:gd name="connsiteX0" fmla="*/ 954447 w 954447"/>
              <a:gd name="connsiteY0" fmla="*/ 5410880 h 5410879"/>
              <a:gd name="connsiteX1" fmla="*/ 0 w 954447"/>
              <a:gd name="connsiteY1" fmla="*/ 5410880 h 5410879"/>
              <a:gd name="connsiteX2" fmla="*/ 0 w 954447"/>
              <a:gd name="connsiteY2" fmla="*/ 0 h 5410879"/>
              <a:gd name="connsiteX3" fmla="*/ 954447 w 954447"/>
              <a:gd name="connsiteY3" fmla="*/ 399854 h 5410879"/>
              <a:gd name="connsiteX4" fmla="*/ 954447 w 954447"/>
              <a:gd name="connsiteY4" fmla="*/ 5410880 h 54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47" h="5410879">
                <a:moveTo>
                  <a:pt x="954447" y="5410880"/>
                </a:moveTo>
                <a:lnTo>
                  <a:pt x="0" y="5410880"/>
                </a:lnTo>
                <a:lnTo>
                  <a:pt x="0" y="0"/>
                </a:lnTo>
                <a:lnTo>
                  <a:pt x="954447" y="399854"/>
                </a:lnTo>
                <a:lnTo>
                  <a:pt x="954447" y="5410880"/>
                </a:lnTo>
                <a:close/>
              </a:path>
            </a:pathLst>
          </a:custGeom>
          <a:gradFill flip="none" rotWithShape="1">
            <a:gsLst>
              <a:gs pos="100000">
                <a:schemeClr val="accent3">
                  <a:lumMod val="60000"/>
                  <a:lumOff val="40000"/>
                </a:schemeClr>
              </a:gs>
              <a:gs pos="11000">
                <a:schemeClr val="accent3">
                  <a:lumMod val="40000"/>
                  <a:lumOff val="60000"/>
                  <a:alpha val="0"/>
                </a:schemeClr>
              </a:gs>
            </a:gsLst>
            <a:lin ang="16200000" scaled="1"/>
            <a:tileRect/>
          </a:gradFill>
          <a:ln w="5960" cap="flat">
            <a:noFill/>
            <a:prstDash val="solid"/>
            <a:miter/>
          </a:ln>
        </p:spPr>
        <p:txBody>
          <a:bodyPr rtlCol="0" anchor="ctr"/>
          <a:lstStyle/>
          <a:p>
            <a:endParaRPr lang="zh-CN" altLang="en-US"/>
          </a:p>
        </p:txBody>
      </p:sp>
      <p:sp>
        <p:nvSpPr>
          <p:cNvPr id="9" name="椭圆 8"/>
          <p:cNvSpPr/>
          <p:nvPr userDrawn="1">
            <p:custDataLst>
              <p:tags r:id="rId5"/>
            </p:custDataLst>
          </p:nvPr>
        </p:nvSpPr>
        <p:spPr>
          <a:xfrm>
            <a:off x="10612483" y="1413335"/>
            <a:ext cx="885033" cy="885033"/>
          </a:xfrm>
          <a:prstGeom prst="ellipse">
            <a:avLst/>
          </a:prstGeom>
          <a:gradFill flip="none" rotWithShape="1">
            <a:gsLst>
              <a:gs pos="100000">
                <a:schemeClr val="accent1">
                  <a:lumMod val="40000"/>
                  <a:lumOff val="60000"/>
                  <a:alpha val="0"/>
                </a:schemeClr>
              </a:gs>
              <a:gs pos="0">
                <a:schemeClr val="accent1">
                  <a:lumMod val="60000"/>
                  <a:lumOff val="40000"/>
                  <a:alpha val="3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6"/>
            </p:custDataLst>
          </p:nvPr>
        </p:nvSpPr>
        <p:spPr>
          <a:xfrm>
            <a:off x="7763243" y="1367134"/>
            <a:ext cx="2036872" cy="1197473"/>
          </a:xfrm>
          <a:custGeom>
            <a:avLst/>
            <a:gdLst>
              <a:gd name="connsiteX0" fmla="*/ 9284 w 2036872"/>
              <a:gd name="connsiteY0" fmla="*/ 302887 h 1197473"/>
              <a:gd name="connsiteX1" fmla="*/ 163438 w 2036872"/>
              <a:gd name="connsiteY1" fmla="*/ 399643 h 1197473"/>
              <a:gd name="connsiteX2" fmla="*/ 16300 w 2036872"/>
              <a:gd name="connsiteY2" fmla="*/ 380705 h 1197473"/>
              <a:gd name="connsiteX3" fmla="*/ 0 w 2036872"/>
              <a:gd name="connsiteY3" fmla="*/ 280923 h 1197473"/>
              <a:gd name="connsiteX4" fmla="*/ 7655 w 2036872"/>
              <a:gd name="connsiteY4" fmla="*/ 284820 h 1197473"/>
              <a:gd name="connsiteX5" fmla="*/ 9284 w 2036872"/>
              <a:gd name="connsiteY5" fmla="*/ 302887 h 1197473"/>
              <a:gd name="connsiteX6" fmla="*/ 0 w 2036872"/>
              <a:gd name="connsiteY6" fmla="*/ 297060 h 1197473"/>
              <a:gd name="connsiteX7" fmla="*/ 429892 w 2036872"/>
              <a:gd name="connsiteY7" fmla="*/ 1258 h 1197473"/>
              <a:gd name="connsiteX8" fmla="*/ 2036872 w 2036872"/>
              <a:gd name="connsiteY8" fmla="*/ 439611 h 1197473"/>
              <a:gd name="connsiteX9" fmla="*/ 2036872 w 2036872"/>
              <a:gd name="connsiteY9" fmla="*/ 1197473 h 1197473"/>
              <a:gd name="connsiteX10" fmla="*/ 1940350 w 2036872"/>
              <a:gd name="connsiteY10" fmla="*/ 1197473 h 1197473"/>
              <a:gd name="connsiteX11" fmla="*/ 1911775 w 2036872"/>
              <a:gd name="connsiteY11" fmla="*/ 547392 h 1197473"/>
              <a:gd name="connsiteX12" fmla="*/ 1211687 w 2036872"/>
              <a:gd name="connsiteY12" fmla="*/ 611686 h 1197473"/>
              <a:gd name="connsiteX13" fmla="*/ 311575 w 2036872"/>
              <a:gd name="connsiteY13" fmla="*/ 492623 h 1197473"/>
              <a:gd name="connsiteX14" fmla="*/ 163438 w 2036872"/>
              <a:gd name="connsiteY14" fmla="*/ 399643 h 1197473"/>
              <a:gd name="connsiteX15" fmla="*/ 256806 w 2036872"/>
              <a:gd name="connsiteY15" fmla="*/ 411661 h 1197473"/>
              <a:gd name="connsiteX16" fmla="*/ 7655 w 2036872"/>
              <a:gd name="connsiteY16" fmla="*/ 284820 h 1197473"/>
              <a:gd name="connsiteX17" fmla="*/ 0 w 2036872"/>
              <a:gd name="connsiteY17" fmla="*/ 199925 h 1197473"/>
              <a:gd name="connsiteX18" fmla="*/ 0 w 2036872"/>
              <a:gd name="connsiteY18" fmla="*/ 87290 h 1197473"/>
              <a:gd name="connsiteX19" fmla="*/ 259070 w 2036872"/>
              <a:gd name="connsiteY19" fmla="*/ 11296 h 1197473"/>
              <a:gd name="connsiteX20" fmla="*/ 325308 w 2036872"/>
              <a:gd name="connsiteY20" fmla="*/ 6313 h 1197473"/>
              <a:gd name="connsiteX21" fmla="*/ 429892 w 2036872"/>
              <a:gd name="connsiteY21" fmla="*/ 1258 h 119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6872" h="1197473">
                <a:moveTo>
                  <a:pt x="9284" y="302887"/>
                </a:moveTo>
                <a:lnTo>
                  <a:pt x="163438" y="399643"/>
                </a:lnTo>
                <a:lnTo>
                  <a:pt x="16300" y="380705"/>
                </a:lnTo>
                <a:close/>
                <a:moveTo>
                  <a:pt x="0" y="280923"/>
                </a:moveTo>
                <a:lnTo>
                  <a:pt x="7655" y="284820"/>
                </a:lnTo>
                <a:lnTo>
                  <a:pt x="9284" y="302887"/>
                </a:lnTo>
                <a:lnTo>
                  <a:pt x="0" y="297060"/>
                </a:lnTo>
                <a:close/>
                <a:moveTo>
                  <a:pt x="429892" y="1258"/>
                </a:moveTo>
                <a:cubicBezTo>
                  <a:pt x="1376378" y="-27293"/>
                  <a:pt x="2036872" y="439611"/>
                  <a:pt x="2036872" y="439611"/>
                </a:cubicBezTo>
                <a:lnTo>
                  <a:pt x="2036872" y="1197473"/>
                </a:lnTo>
                <a:lnTo>
                  <a:pt x="1940350" y="1197473"/>
                </a:lnTo>
                <a:lnTo>
                  <a:pt x="1911775" y="547392"/>
                </a:lnTo>
                <a:lnTo>
                  <a:pt x="1211687" y="611686"/>
                </a:lnTo>
                <a:lnTo>
                  <a:pt x="311575" y="492623"/>
                </a:lnTo>
                <a:lnTo>
                  <a:pt x="163438" y="399643"/>
                </a:lnTo>
                <a:lnTo>
                  <a:pt x="256806" y="411661"/>
                </a:lnTo>
                <a:lnTo>
                  <a:pt x="7655" y="284820"/>
                </a:lnTo>
                <a:lnTo>
                  <a:pt x="0" y="199925"/>
                </a:lnTo>
                <a:lnTo>
                  <a:pt x="0" y="87290"/>
                </a:lnTo>
                <a:lnTo>
                  <a:pt x="259070" y="11296"/>
                </a:lnTo>
                <a:lnTo>
                  <a:pt x="325308" y="6313"/>
                </a:lnTo>
                <a:cubicBezTo>
                  <a:pt x="357566" y="4314"/>
                  <a:pt x="392401" y="2589"/>
                  <a:pt x="429892" y="1258"/>
                </a:cubicBezTo>
                <a:close/>
              </a:path>
            </a:pathLst>
          </a:custGeom>
          <a:gradFill flip="none" rotWithShape="1">
            <a:gsLst>
              <a:gs pos="100000">
                <a:schemeClr val="accent3">
                  <a:lumMod val="60000"/>
                  <a:lumOff val="40000"/>
                </a:schemeClr>
              </a:gs>
              <a:gs pos="50000">
                <a:schemeClr val="accent3">
                  <a:lumMod val="40000"/>
                  <a:lumOff val="60000"/>
                  <a:alpha val="0"/>
                </a:schemeClr>
              </a:gs>
            </a:gsLst>
            <a:lin ang="16200000" scaled="1"/>
            <a:tileRect/>
          </a:gradFill>
          <a:ln w="5960" cap="flat">
            <a:noFill/>
            <a:prstDash val="solid"/>
            <a:miter/>
          </a:ln>
        </p:spPr>
        <p:txBody>
          <a:bodyPr wrap="square" rtlCol="0" anchor="ctr">
            <a:noAutofit/>
          </a:bodyPr>
          <a:lstStyle/>
          <a:p>
            <a:endParaRPr lang="zh-CN" altLang="en-US"/>
          </a:p>
        </p:txBody>
      </p:sp>
      <p:sp>
        <p:nvSpPr>
          <p:cNvPr id="10" name="任意多边形: 形状 9"/>
          <p:cNvSpPr/>
          <p:nvPr>
            <p:custDataLst>
              <p:tags r:id="rId7"/>
            </p:custDataLst>
          </p:nvPr>
        </p:nvSpPr>
        <p:spPr>
          <a:xfrm>
            <a:off x="8431054" y="1918970"/>
            <a:ext cx="1316991" cy="1377862"/>
          </a:xfrm>
          <a:custGeom>
            <a:avLst/>
            <a:gdLst>
              <a:gd name="connsiteX0" fmla="*/ 0 w 1316991"/>
              <a:gd name="connsiteY0" fmla="*/ 0 h 1377862"/>
              <a:gd name="connsiteX1" fmla="*/ 1316991 w 1316991"/>
              <a:gd name="connsiteY1" fmla="*/ 0 h 1377862"/>
              <a:gd name="connsiteX2" fmla="*/ 1316991 w 1316991"/>
              <a:gd name="connsiteY2" fmla="*/ 1377862 h 1377862"/>
              <a:gd name="connsiteX3" fmla="*/ 569278 w 1316991"/>
              <a:gd name="connsiteY3" fmla="*/ 1278255 h 1377862"/>
              <a:gd name="connsiteX4" fmla="*/ 0 w 1316991"/>
              <a:gd name="connsiteY4" fmla="*/ 1070300 h 137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991" h="1377862">
                <a:moveTo>
                  <a:pt x="0" y="0"/>
                </a:moveTo>
                <a:lnTo>
                  <a:pt x="1316991" y="0"/>
                </a:lnTo>
                <a:lnTo>
                  <a:pt x="1316991" y="1377862"/>
                </a:lnTo>
                <a:lnTo>
                  <a:pt x="569278" y="1278255"/>
                </a:lnTo>
                <a:lnTo>
                  <a:pt x="0" y="1070300"/>
                </a:lnTo>
                <a:close/>
              </a:path>
            </a:pathLst>
          </a:custGeom>
          <a:gradFill flip="none" rotWithShape="1">
            <a:gsLst>
              <a:gs pos="40000">
                <a:srgbClr val="FFFFFF"/>
              </a:gs>
              <a:gs pos="100000">
                <a:schemeClr val="accent3">
                  <a:lumMod val="60000"/>
                  <a:lumOff val="40000"/>
                </a:schemeClr>
              </a:gs>
            </a:gsLst>
            <a:lin ang="189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3"/>
          <p:cNvSpPr/>
          <p:nvPr>
            <p:custDataLst>
              <p:tags r:id="rId8"/>
            </p:custDataLst>
          </p:nvPr>
        </p:nvSpPr>
        <p:spPr>
          <a:xfrm>
            <a:off x="9798980" y="1783214"/>
            <a:ext cx="214507" cy="3081600"/>
          </a:xfrm>
          <a:custGeom>
            <a:avLst/>
            <a:gdLst>
              <a:gd name="connsiteX0" fmla="*/ 219463 w 219463"/>
              <a:gd name="connsiteY0" fmla="*/ 2496356 h 2496356"/>
              <a:gd name="connsiteX1" fmla="*/ 0 w 219463"/>
              <a:gd name="connsiteY1" fmla="*/ 2496356 h 2496356"/>
              <a:gd name="connsiteX2" fmla="*/ 0 w 219463"/>
              <a:gd name="connsiteY2" fmla="*/ 21833 h 2496356"/>
              <a:gd name="connsiteX3" fmla="*/ 219463 w 219463"/>
              <a:gd name="connsiteY3" fmla="*/ 0 h 2496356"/>
              <a:gd name="connsiteX4" fmla="*/ 219463 w 219463"/>
              <a:gd name="connsiteY4" fmla="*/ 2496356 h 2496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63" h="2496356">
                <a:moveTo>
                  <a:pt x="219463" y="2496356"/>
                </a:moveTo>
                <a:lnTo>
                  <a:pt x="0" y="2496356"/>
                </a:lnTo>
                <a:lnTo>
                  <a:pt x="0" y="21833"/>
                </a:lnTo>
                <a:lnTo>
                  <a:pt x="219463" y="0"/>
                </a:lnTo>
                <a:lnTo>
                  <a:pt x="219463" y="2496356"/>
                </a:lnTo>
                <a:close/>
              </a:path>
            </a:pathLst>
          </a:custGeom>
          <a:gradFill flip="none" rotWithShape="1">
            <a:gsLst>
              <a:gs pos="100000">
                <a:schemeClr val="accent3">
                  <a:alpha val="70000"/>
                </a:schemeClr>
              </a:gs>
              <a:gs pos="35000">
                <a:schemeClr val="accent3">
                  <a:alpha val="0"/>
                </a:schemeClr>
              </a:gs>
            </a:gsLst>
            <a:lin ang="16200000" scaled="1"/>
            <a:tileRect/>
          </a:gradFill>
          <a:ln w="596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15" name="直接连接符 14"/>
          <p:cNvCxnSpPr/>
          <p:nvPr>
            <p:custDataLst>
              <p:tags r:id="rId9"/>
            </p:custDataLst>
          </p:nvPr>
        </p:nvCxnSpPr>
        <p:spPr>
          <a:xfrm>
            <a:off x="8500675"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0"/>
            </p:custDataLst>
          </p:nvPr>
        </p:nvCxnSpPr>
        <p:spPr>
          <a:xfrm>
            <a:off x="866949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1"/>
            </p:custDataLst>
          </p:nvPr>
        </p:nvCxnSpPr>
        <p:spPr>
          <a:xfrm>
            <a:off x="8810386" y="1961205"/>
            <a:ext cx="0" cy="1968688"/>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2"/>
            </p:custDataLst>
          </p:nvPr>
        </p:nvCxnSpPr>
        <p:spPr>
          <a:xfrm>
            <a:off x="8951278" y="1919190"/>
            <a:ext cx="0" cy="2010703"/>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3"/>
            </p:custDataLst>
          </p:nvPr>
        </p:nvCxnSpPr>
        <p:spPr>
          <a:xfrm>
            <a:off x="9092168"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4"/>
            </p:custDataLst>
          </p:nvPr>
        </p:nvCxnSpPr>
        <p:spPr>
          <a:xfrm>
            <a:off x="9233059" y="1961205"/>
            <a:ext cx="0" cy="1968690"/>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8581051" y="1961205"/>
            <a:ext cx="0" cy="1968688"/>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9175803"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9020947" y="2048454"/>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9467982" y="1919190"/>
            <a:ext cx="0" cy="2010703"/>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585442" y="2238579"/>
            <a:ext cx="0" cy="1721446"/>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350521" y="2048454"/>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任意多边形: 形状 26"/>
          <p:cNvSpPr/>
          <p:nvPr>
            <p:custDataLst>
              <p:tags r:id="rId21"/>
            </p:custDataLst>
          </p:nvPr>
        </p:nvSpPr>
        <p:spPr>
          <a:xfrm>
            <a:off x="7493000" y="1331800"/>
            <a:ext cx="2528388" cy="671382"/>
          </a:xfrm>
          <a:custGeom>
            <a:avLst/>
            <a:gdLst>
              <a:gd name="connsiteX0" fmla="*/ 2295738 w 2586784"/>
              <a:gd name="connsiteY0" fmla="*/ 574155 h 662118"/>
              <a:gd name="connsiteX1" fmla="*/ 1064322 w 2586784"/>
              <a:gd name="connsiteY1" fmla="*/ 643412 h 662118"/>
              <a:gd name="connsiteX2" fmla="*/ 5065 w 2586784"/>
              <a:gd name="connsiteY2" fmla="*/ 200787 h 662118"/>
              <a:gd name="connsiteX3" fmla="*/ 1447593 w 2586784"/>
              <a:gd name="connsiteY3" fmla="*/ 56546 h 662118"/>
              <a:gd name="connsiteX4" fmla="*/ 2586785 w 2586784"/>
              <a:gd name="connsiteY4" fmla="*/ 449122 h 662118"/>
              <a:gd name="connsiteX5" fmla="*/ 2364995 w 2586784"/>
              <a:gd name="connsiteY5" fmla="*/ 474057 h 662118"/>
              <a:gd name="connsiteX6" fmla="*/ 1091464 w 2586784"/>
              <a:gd name="connsiteY6" fmla="*/ 71698 h 662118"/>
              <a:gd name="connsiteX7" fmla="*/ 309176 w 2586784"/>
              <a:gd name="connsiteY7" fmla="*/ 172750 h 662118"/>
              <a:gd name="connsiteX8" fmla="*/ 981047 w 2586784"/>
              <a:gd name="connsiteY8" fmla="*/ 500245 h 662118"/>
              <a:gd name="connsiteX9" fmla="*/ 2295738 w 2586784"/>
              <a:gd name="connsiteY9" fmla="*/ 574155 h 66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6784" h="662118">
                <a:moveTo>
                  <a:pt x="2295738" y="574155"/>
                </a:moveTo>
                <a:cubicBezTo>
                  <a:pt x="2295738" y="574155"/>
                  <a:pt x="1615874" y="710879"/>
                  <a:pt x="1064322" y="643412"/>
                </a:cubicBezTo>
                <a:cubicBezTo>
                  <a:pt x="538661" y="579046"/>
                  <a:pt x="-61388" y="427230"/>
                  <a:pt x="5065" y="200787"/>
                </a:cubicBezTo>
                <a:cubicBezTo>
                  <a:pt x="106237" y="-27684"/>
                  <a:pt x="863710" y="-38899"/>
                  <a:pt x="1447593" y="56546"/>
                </a:cubicBezTo>
                <a:cubicBezTo>
                  <a:pt x="2031476" y="151991"/>
                  <a:pt x="2431031" y="344312"/>
                  <a:pt x="2586785" y="449122"/>
                </a:cubicBezTo>
                <a:cubicBezTo>
                  <a:pt x="2364995" y="480022"/>
                  <a:pt x="2364995" y="474057"/>
                  <a:pt x="2364995" y="474057"/>
                </a:cubicBezTo>
                <a:cubicBezTo>
                  <a:pt x="2364995" y="474057"/>
                  <a:pt x="1747826" y="123238"/>
                  <a:pt x="1091464" y="71698"/>
                </a:cubicBezTo>
                <a:cubicBezTo>
                  <a:pt x="545282" y="7213"/>
                  <a:pt x="351291" y="113813"/>
                  <a:pt x="309176" y="172750"/>
                </a:cubicBezTo>
                <a:cubicBezTo>
                  <a:pt x="267061" y="231687"/>
                  <a:pt x="289550" y="388932"/>
                  <a:pt x="981047" y="500245"/>
                </a:cubicBezTo>
                <a:cubicBezTo>
                  <a:pt x="1469485" y="576958"/>
                  <a:pt x="2295738" y="574155"/>
                  <a:pt x="2295738" y="574155"/>
                </a:cubicBezTo>
                <a:close/>
              </a:path>
            </a:pathLst>
          </a:custGeom>
          <a:gradFill flip="none" rotWithShape="1">
            <a:gsLst>
              <a:gs pos="56000">
                <a:schemeClr val="accent3">
                  <a:lumMod val="20000"/>
                  <a:lumOff val="80000"/>
                </a:schemeClr>
              </a:gs>
              <a:gs pos="100000">
                <a:srgbClr val="FFFFFF"/>
              </a:gs>
              <a:gs pos="0">
                <a:srgbClr val="FFFFFF"/>
              </a:gs>
            </a:gsLst>
            <a:lin ang="0" scaled="1"/>
            <a:tileRect/>
          </a:gradFill>
          <a:ln w="5960" cap="flat">
            <a:gradFill flip="none" rotWithShape="1">
              <a:gsLst>
                <a:gs pos="57000">
                  <a:schemeClr val="accent3">
                    <a:lumMod val="20000"/>
                    <a:lumOff val="80000"/>
                    <a:alpha val="0"/>
                  </a:schemeClr>
                </a:gs>
                <a:gs pos="100000">
                  <a:schemeClr val="accent3">
                    <a:lumMod val="20000"/>
                    <a:lumOff val="8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28" name="直接连接符 27"/>
          <p:cNvCxnSpPr/>
          <p:nvPr>
            <p:custDataLst>
              <p:tags r:id="rId22"/>
            </p:custDataLst>
          </p:nvPr>
        </p:nvCxnSpPr>
        <p:spPr>
          <a:xfrm>
            <a:off x="9409251" y="2148681"/>
            <a:ext cx="0" cy="1545215"/>
          </a:xfrm>
          <a:prstGeom prst="line">
            <a:avLst/>
          </a:prstGeom>
          <a:ln w="12700" cap="flat" cmpd="sng" algn="ctr">
            <a:gradFill flip="none" rotWithShape="1">
              <a:gsLst>
                <a:gs pos="3000">
                  <a:schemeClr val="accent3">
                    <a:lumMod val="40000"/>
                    <a:lumOff val="60000"/>
                    <a:alpha val="0"/>
                  </a:schemeClr>
                </a:gs>
                <a:gs pos="100000">
                  <a:schemeClr val="accent3">
                    <a:lumMod val="40000"/>
                    <a:lumOff val="60000"/>
                    <a:alpha val="5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9654797" y="2048453"/>
            <a:ext cx="0" cy="1545215"/>
          </a:xfrm>
          <a:prstGeom prst="line">
            <a:avLst/>
          </a:prstGeom>
          <a:ln w="12700" cap="flat" cmpd="sng" algn="ctr">
            <a:gradFill flip="none" rotWithShape="1">
              <a:gsLst>
                <a:gs pos="3000">
                  <a:schemeClr val="accent2">
                    <a:lumMod val="40000"/>
                    <a:lumOff val="60000"/>
                    <a:alpha val="0"/>
                  </a:schemeClr>
                </a:gs>
                <a:gs pos="100000">
                  <a:schemeClr val="accent3">
                    <a:lumMod val="40000"/>
                    <a:lumOff val="60000"/>
                  </a:schemeClr>
                </a:gs>
              </a:gsLst>
              <a:lin ang="16200000" scaled="1"/>
              <a:tileRect/>
            </a:gra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0" name="任意多边形: 形状 29"/>
          <p:cNvSpPr/>
          <p:nvPr>
            <p:custDataLst>
              <p:tags r:id="rId24"/>
            </p:custDataLst>
          </p:nvPr>
        </p:nvSpPr>
        <p:spPr>
          <a:xfrm>
            <a:off x="8135231" y="1827574"/>
            <a:ext cx="1274021" cy="136236"/>
          </a:xfrm>
          <a:custGeom>
            <a:avLst/>
            <a:gdLst>
              <a:gd name="connsiteX0" fmla="*/ 0 w 1256440"/>
              <a:gd name="connsiteY0" fmla="*/ 0 h 134357"/>
              <a:gd name="connsiteX1" fmla="*/ 1099460 w 1256440"/>
              <a:gd name="connsiteY1" fmla="*/ 134358 h 134357"/>
              <a:gd name="connsiteX2" fmla="*/ 1256440 w 1256440"/>
              <a:gd name="connsiteY2" fmla="*/ 122717 h 134357"/>
              <a:gd name="connsiteX3" fmla="*/ 447658 w 1256440"/>
              <a:gd name="connsiteY3" fmla="*/ 72368 h 134357"/>
              <a:gd name="connsiteX4" fmla="*/ 55 w 1256440"/>
              <a:gd name="connsiteY4" fmla="*/ 0 h 13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40" h="134357">
                <a:moveTo>
                  <a:pt x="0" y="0"/>
                </a:moveTo>
                <a:cubicBezTo>
                  <a:pt x="0" y="0"/>
                  <a:pt x="470280" y="128538"/>
                  <a:pt x="1099460" y="134358"/>
                </a:cubicBezTo>
                <a:cubicBezTo>
                  <a:pt x="1207957" y="134358"/>
                  <a:pt x="1256440" y="122717"/>
                  <a:pt x="1256440" y="122717"/>
                </a:cubicBezTo>
                <a:cubicBezTo>
                  <a:pt x="1256440" y="122717"/>
                  <a:pt x="869509" y="126781"/>
                  <a:pt x="447658" y="72368"/>
                </a:cubicBezTo>
                <a:cubicBezTo>
                  <a:pt x="31023" y="18614"/>
                  <a:pt x="55" y="0"/>
                  <a:pt x="55" y="0"/>
                </a:cubicBezTo>
                <a:close/>
              </a:path>
            </a:pathLst>
          </a:custGeom>
          <a:gradFill flip="none" rotWithShape="1">
            <a:gsLst>
              <a:gs pos="98000">
                <a:schemeClr val="accent3">
                  <a:lumMod val="40000"/>
                  <a:lumOff val="60000"/>
                </a:schemeClr>
              </a:gs>
              <a:gs pos="0">
                <a:schemeClr val="accent3">
                  <a:lumMod val="20000"/>
                  <a:lumOff val="80000"/>
                  <a:alpha val="0"/>
                </a:schemeClr>
              </a:gs>
            </a:gsLst>
            <a:lin ang="0" scaled="1"/>
            <a:tileRect/>
          </a:gradFill>
          <a:ln w="5461" cap="flat">
            <a:noFill/>
            <a:prstDash val="solid"/>
            <a:miter/>
          </a:ln>
        </p:spPr>
        <p:txBody>
          <a:bodyPr rtlCol="0" anchor="ctr"/>
          <a:lstStyle/>
          <a:p>
            <a:endParaRPr lang="zh-CN" altLang="en-US"/>
          </a:p>
        </p:txBody>
      </p:sp>
      <p:sp>
        <p:nvSpPr>
          <p:cNvPr id="31" name="任意多边形: 形状 30"/>
          <p:cNvSpPr/>
          <p:nvPr>
            <p:custDataLst>
              <p:tags r:id="rId25"/>
            </p:custDataLst>
          </p:nvPr>
        </p:nvSpPr>
        <p:spPr>
          <a:xfrm>
            <a:off x="7733069" y="1351155"/>
            <a:ext cx="878750" cy="78901"/>
          </a:xfrm>
          <a:custGeom>
            <a:avLst/>
            <a:gdLst>
              <a:gd name="connsiteX0" fmla="*/ 0 w 872090"/>
              <a:gd name="connsiteY0" fmla="*/ 102187 h 102186"/>
              <a:gd name="connsiteX1" fmla="*/ 428935 w 872090"/>
              <a:gd name="connsiteY1" fmla="*/ 9119 h 102186"/>
              <a:gd name="connsiteX2" fmla="*/ 872090 w 872090"/>
              <a:gd name="connsiteY2" fmla="*/ 42722 h 102186"/>
              <a:gd name="connsiteX3" fmla="*/ 463855 w 872090"/>
              <a:gd name="connsiteY3" fmla="*/ 1377 h 102186"/>
              <a:gd name="connsiteX4" fmla="*/ 0 w 872090"/>
              <a:gd name="connsiteY4" fmla="*/ 102187 h 102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090" h="102186">
                <a:moveTo>
                  <a:pt x="0" y="102187"/>
                </a:moveTo>
                <a:cubicBezTo>
                  <a:pt x="0" y="102187"/>
                  <a:pt x="169883" y="-4443"/>
                  <a:pt x="428935" y="9119"/>
                </a:cubicBezTo>
                <a:cubicBezTo>
                  <a:pt x="687986" y="22681"/>
                  <a:pt x="872090" y="42722"/>
                  <a:pt x="872090" y="42722"/>
                </a:cubicBezTo>
                <a:cubicBezTo>
                  <a:pt x="872090" y="42722"/>
                  <a:pt x="576250" y="3299"/>
                  <a:pt x="463855" y="1377"/>
                </a:cubicBezTo>
                <a:cubicBezTo>
                  <a:pt x="351461" y="-544"/>
                  <a:pt x="186684" y="-13448"/>
                  <a:pt x="0" y="102187"/>
                </a:cubicBezTo>
                <a:close/>
              </a:path>
            </a:pathLst>
          </a:custGeom>
          <a:gradFill>
            <a:gsLst>
              <a:gs pos="100000">
                <a:schemeClr val="accent3">
                  <a:lumMod val="20000"/>
                  <a:lumOff val="80000"/>
                </a:schemeClr>
              </a:gs>
              <a:gs pos="0">
                <a:schemeClr val="accent3">
                  <a:lumMod val="20000"/>
                  <a:lumOff val="80000"/>
                  <a:alpha val="0"/>
                </a:schemeClr>
              </a:gs>
            </a:gsLst>
            <a:lin ang="0" scaled="1"/>
          </a:gradFill>
          <a:ln w="5461" cap="flat">
            <a:noFill/>
            <a:prstDash val="solid"/>
            <a:miter/>
          </a:ln>
        </p:spPr>
        <p:txBody>
          <a:bodyPr rtlCol="0" anchor="ctr"/>
          <a:lstStyle/>
          <a:p>
            <a:endParaRPr lang="zh-CN" altLang="en-US"/>
          </a:p>
        </p:txBody>
      </p:sp>
      <p:pic>
        <p:nvPicPr>
          <p:cNvPr id="32" name="图形 31"/>
          <p:cNvPicPr>
            <a:picLocks noChangeAspect="1"/>
          </p:cNvPicPr>
          <p:nvPr>
            <p:custDataLst>
              <p:tags r:id="rId26"/>
            </p:custDataLst>
          </p:nvPr>
        </p:nvPicPr>
        <p:blipFill>
          <a:blip r:embed="rId27"/>
          <a:srcRect l="2200" t="2149" b="5360"/>
          <a:stretch>
            <a:fillRect/>
          </a:stretch>
        </p:blipFill>
        <p:spPr>
          <a:xfrm>
            <a:off x="7499454" y="2123209"/>
            <a:ext cx="426507" cy="514250"/>
          </a:xfrm>
          <a:custGeom>
            <a:avLst/>
            <a:gdLst>
              <a:gd name="connsiteX0" fmla="*/ 0 w 579777"/>
              <a:gd name="connsiteY0" fmla="*/ 0 h 699051"/>
              <a:gd name="connsiteX1" fmla="*/ 50246 w 579777"/>
              <a:gd name="connsiteY1" fmla="*/ 33621 h 699051"/>
              <a:gd name="connsiteX2" fmla="*/ 526766 w 579777"/>
              <a:gd name="connsiteY2" fmla="*/ 188890 h 699051"/>
              <a:gd name="connsiteX3" fmla="*/ 579777 w 579777"/>
              <a:gd name="connsiteY3" fmla="*/ 198989 h 699051"/>
              <a:gd name="connsiteX4" fmla="*/ 579777 w 579777"/>
              <a:gd name="connsiteY4" fmla="*/ 699051 h 699051"/>
              <a:gd name="connsiteX5" fmla="*/ 526766 w 579777"/>
              <a:gd name="connsiteY5" fmla="*/ 688952 h 699051"/>
              <a:gd name="connsiteX6" fmla="*/ 50246 w 579777"/>
              <a:gd name="connsiteY6" fmla="*/ 533683 h 699051"/>
              <a:gd name="connsiteX7" fmla="*/ 0 w 579777"/>
              <a:gd name="connsiteY7" fmla="*/ 500062 h 69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777" h="699051">
                <a:moveTo>
                  <a:pt x="0" y="0"/>
                </a:moveTo>
                <a:lnTo>
                  <a:pt x="50246" y="33621"/>
                </a:lnTo>
                <a:cubicBezTo>
                  <a:pt x="169030" y="96752"/>
                  <a:pt x="340400" y="148733"/>
                  <a:pt x="526766" y="188890"/>
                </a:cubicBezTo>
                <a:lnTo>
                  <a:pt x="579777" y="198989"/>
                </a:lnTo>
                <a:lnTo>
                  <a:pt x="579777" y="699051"/>
                </a:lnTo>
                <a:lnTo>
                  <a:pt x="526766" y="688952"/>
                </a:lnTo>
                <a:cubicBezTo>
                  <a:pt x="340400" y="648795"/>
                  <a:pt x="169030" y="596814"/>
                  <a:pt x="50246" y="533683"/>
                </a:cubicBezTo>
                <a:lnTo>
                  <a:pt x="0" y="500062"/>
                </a:lnTo>
                <a:close/>
              </a:path>
            </a:pathLst>
          </a:custGeom>
        </p:spPr>
      </p:pic>
      <p:sp>
        <p:nvSpPr>
          <p:cNvPr id="33" name="任意多边形: 形状 32"/>
          <p:cNvSpPr/>
          <p:nvPr>
            <p:custDataLst>
              <p:tags r:id="rId28"/>
            </p:custDataLst>
          </p:nvPr>
        </p:nvSpPr>
        <p:spPr>
          <a:xfrm>
            <a:off x="7498340" y="2225892"/>
            <a:ext cx="327249" cy="270085"/>
          </a:xfrm>
          <a:custGeom>
            <a:avLst/>
            <a:gdLst>
              <a:gd name="connsiteX0" fmla="*/ 704302 w 711200"/>
              <a:gd name="connsiteY0" fmla="*/ 256421 h 586967"/>
              <a:gd name="connsiteX1" fmla="*/ 711200 w 711200"/>
              <a:gd name="connsiteY1" fmla="*/ 258312 h 586967"/>
              <a:gd name="connsiteX2" fmla="*/ 711200 w 711200"/>
              <a:gd name="connsiteY2" fmla="*/ 586967 h 586967"/>
              <a:gd name="connsiteX3" fmla="*/ 704302 w 711200"/>
              <a:gd name="connsiteY3" fmla="*/ 585076 h 586967"/>
              <a:gd name="connsiteX4" fmla="*/ 689355 w 711200"/>
              <a:gd name="connsiteY4" fmla="*/ 252326 h 586967"/>
              <a:gd name="connsiteX5" fmla="*/ 696315 w 711200"/>
              <a:gd name="connsiteY5" fmla="*/ 254233 h 586967"/>
              <a:gd name="connsiteX6" fmla="*/ 696315 w 711200"/>
              <a:gd name="connsiteY6" fmla="*/ 582888 h 586967"/>
              <a:gd name="connsiteX7" fmla="*/ 689355 w 711200"/>
              <a:gd name="connsiteY7" fmla="*/ 580981 h 586967"/>
              <a:gd name="connsiteX8" fmla="*/ 666603 w 711200"/>
              <a:gd name="connsiteY8" fmla="*/ 246091 h 586967"/>
              <a:gd name="connsiteX9" fmla="*/ 673805 w 711200"/>
              <a:gd name="connsiteY9" fmla="*/ 248065 h 586967"/>
              <a:gd name="connsiteX10" fmla="*/ 673805 w 711200"/>
              <a:gd name="connsiteY10" fmla="*/ 576720 h 586967"/>
              <a:gd name="connsiteX11" fmla="*/ 666603 w 711200"/>
              <a:gd name="connsiteY11" fmla="*/ 574746 h 586967"/>
              <a:gd name="connsiteX12" fmla="*/ 636831 w 711200"/>
              <a:gd name="connsiteY12" fmla="*/ 237933 h 586967"/>
              <a:gd name="connsiteX13" fmla="*/ 643850 w 711200"/>
              <a:gd name="connsiteY13" fmla="*/ 239856 h 586967"/>
              <a:gd name="connsiteX14" fmla="*/ 643850 w 711200"/>
              <a:gd name="connsiteY14" fmla="*/ 568511 h 586967"/>
              <a:gd name="connsiteX15" fmla="*/ 636831 w 711200"/>
              <a:gd name="connsiteY15" fmla="*/ 566588 h 586967"/>
              <a:gd name="connsiteX16" fmla="*/ 607059 w 711200"/>
              <a:gd name="connsiteY16" fmla="*/ 229272 h 586967"/>
              <a:gd name="connsiteX17" fmla="*/ 624154 w 711200"/>
              <a:gd name="connsiteY17" fmla="*/ 234459 h 586967"/>
              <a:gd name="connsiteX18" fmla="*/ 628783 w 711200"/>
              <a:gd name="connsiteY18" fmla="*/ 235728 h 586967"/>
              <a:gd name="connsiteX19" fmla="*/ 628783 w 711200"/>
              <a:gd name="connsiteY19" fmla="*/ 564383 h 586967"/>
              <a:gd name="connsiteX20" fmla="*/ 624154 w 711200"/>
              <a:gd name="connsiteY20" fmla="*/ 563114 h 586967"/>
              <a:gd name="connsiteX21" fmla="*/ 607059 w 711200"/>
              <a:gd name="connsiteY21" fmla="*/ 557927 h 586967"/>
              <a:gd name="connsiteX22" fmla="*/ 584730 w 711200"/>
              <a:gd name="connsiteY22" fmla="*/ 222496 h 586967"/>
              <a:gd name="connsiteX23" fmla="*/ 591447 w 711200"/>
              <a:gd name="connsiteY23" fmla="*/ 224534 h 586967"/>
              <a:gd name="connsiteX24" fmla="*/ 591447 w 711200"/>
              <a:gd name="connsiteY24" fmla="*/ 553189 h 586967"/>
              <a:gd name="connsiteX25" fmla="*/ 584730 w 711200"/>
              <a:gd name="connsiteY25" fmla="*/ 551151 h 586967"/>
              <a:gd name="connsiteX26" fmla="*/ 546910 w 711200"/>
              <a:gd name="connsiteY26" fmla="*/ 211019 h 586967"/>
              <a:gd name="connsiteX27" fmla="*/ 568939 w 711200"/>
              <a:gd name="connsiteY27" fmla="*/ 217704 h 586967"/>
              <a:gd name="connsiteX28" fmla="*/ 568992 w 711200"/>
              <a:gd name="connsiteY28" fmla="*/ 546375 h 586967"/>
              <a:gd name="connsiteX29" fmla="*/ 546910 w 711200"/>
              <a:gd name="connsiteY29" fmla="*/ 539675 h 586967"/>
              <a:gd name="connsiteX30" fmla="*/ 532085 w 711200"/>
              <a:gd name="connsiteY30" fmla="*/ 206521 h 586967"/>
              <a:gd name="connsiteX31" fmla="*/ 538922 w 711200"/>
              <a:gd name="connsiteY31" fmla="*/ 208596 h 586967"/>
              <a:gd name="connsiteX32" fmla="*/ 538922 w 711200"/>
              <a:gd name="connsiteY32" fmla="*/ 537251 h 586967"/>
              <a:gd name="connsiteX33" fmla="*/ 532085 w 711200"/>
              <a:gd name="connsiteY33" fmla="*/ 535176 h 586967"/>
              <a:gd name="connsiteX34" fmla="*/ 516956 w 711200"/>
              <a:gd name="connsiteY34" fmla="*/ 201930 h 586967"/>
              <a:gd name="connsiteX35" fmla="*/ 524036 w 711200"/>
              <a:gd name="connsiteY35" fmla="*/ 204078 h 586967"/>
              <a:gd name="connsiteX36" fmla="*/ 524036 w 711200"/>
              <a:gd name="connsiteY36" fmla="*/ 532733 h 586967"/>
              <a:gd name="connsiteX37" fmla="*/ 516956 w 711200"/>
              <a:gd name="connsiteY37" fmla="*/ 530585 h 586967"/>
              <a:gd name="connsiteX38" fmla="*/ 479560 w 711200"/>
              <a:gd name="connsiteY38" fmla="*/ 190582 h 586967"/>
              <a:gd name="connsiteX39" fmla="*/ 486398 w 711200"/>
              <a:gd name="connsiteY39" fmla="*/ 192657 h 586967"/>
              <a:gd name="connsiteX40" fmla="*/ 486398 w 711200"/>
              <a:gd name="connsiteY40" fmla="*/ 521312 h 586967"/>
              <a:gd name="connsiteX41" fmla="*/ 479560 w 711200"/>
              <a:gd name="connsiteY41" fmla="*/ 519237 h 586967"/>
              <a:gd name="connsiteX42" fmla="*/ 449485 w 711200"/>
              <a:gd name="connsiteY42" fmla="*/ 180584 h 586967"/>
              <a:gd name="connsiteX43" fmla="*/ 464008 w 711200"/>
              <a:gd name="connsiteY43" fmla="*/ 185492 h 586967"/>
              <a:gd name="connsiteX44" fmla="*/ 464008 w 711200"/>
              <a:gd name="connsiteY44" fmla="*/ 457132 h 586967"/>
              <a:gd name="connsiteX45" fmla="*/ 464008 w 711200"/>
              <a:gd name="connsiteY45" fmla="*/ 514147 h 586967"/>
              <a:gd name="connsiteX46" fmla="*/ 449485 w 711200"/>
              <a:gd name="connsiteY46" fmla="*/ 509239 h 586967"/>
              <a:gd name="connsiteX47" fmla="*/ 449485 w 711200"/>
              <a:gd name="connsiteY47" fmla="*/ 247881 h 586967"/>
              <a:gd name="connsiteX48" fmla="*/ 427338 w 711200"/>
              <a:gd name="connsiteY48" fmla="*/ 173099 h 586967"/>
              <a:gd name="connsiteX49" fmla="*/ 441497 w 711200"/>
              <a:gd name="connsiteY49" fmla="*/ 177884 h 586967"/>
              <a:gd name="connsiteX50" fmla="*/ 441497 w 711200"/>
              <a:gd name="connsiteY50" fmla="*/ 506539 h 586967"/>
              <a:gd name="connsiteX51" fmla="*/ 427338 w 711200"/>
              <a:gd name="connsiteY51" fmla="*/ 501754 h 586967"/>
              <a:gd name="connsiteX52" fmla="*/ 404525 w 711200"/>
              <a:gd name="connsiteY52" fmla="*/ 165390 h 586967"/>
              <a:gd name="connsiteX53" fmla="*/ 419048 w 711200"/>
              <a:gd name="connsiteY53" fmla="*/ 170298 h 586967"/>
              <a:gd name="connsiteX54" fmla="*/ 419048 w 711200"/>
              <a:gd name="connsiteY54" fmla="*/ 498953 h 586967"/>
              <a:gd name="connsiteX55" fmla="*/ 404525 w 711200"/>
              <a:gd name="connsiteY55" fmla="*/ 494045 h 586967"/>
              <a:gd name="connsiteX56" fmla="*/ 374813 w 711200"/>
              <a:gd name="connsiteY56" fmla="*/ 155348 h 586967"/>
              <a:gd name="connsiteX57" fmla="*/ 388973 w 711200"/>
              <a:gd name="connsiteY57" fmla="*/ 160134 h 586967"/>
              <a:gd name="connsiteX58" fmla="*/ 388973 w 711200"/>
              <a:gd name="connsiteY58" fmla="*/ 488789 h 586967"/>
              <a:gd name="connsiteX59" fmla="*/ 374813 w 711200"/>
              <a:gd name="connsiteY59" fmla="*/ 484004 h 586967"/>
              <a:gd name="connsiteX60" fmla="*/ 359624 w 711200"/>
              <a:gd name="connsiteY60" fmla="*/ 150215 h 586967"/>
              <a:gd name="connsiteX61" fmla="*/ 366583 w 711200"/>
              <a:gd name="connsiteY61" fmla="*/ 152567 h 586967"/>
              <a:gd name="connsiteX62" fmla="*/ 366583 w 711200"/>
              <a:gd name="connsiteY62" fmla="*/ 481222 h 586967"/>
              <a:gd name="connsiteX63" fmla="*/ 359624 w 711200"/>
              <a:gd name="connsiteY63" fmla="*/ 478870 h 586967"/>
              <a:gd name="connsiteX64" fmla="*/ 344435 w 711200"/>
              <a:gd name="connsiteY64" fmla="*/ 145082 h 586967"/>
              <a:gd name="connsiteX65" fmla="*/ 351576 w 711200"/>
              <a:gd name="connsiteY65" fmla="*/ 147496 h 586967"/>
              <a:gd name="connsiteX66" fmla="*/ 351576 w 711200"/>
              <a:gd name="connsiteY66" fmla="*/ 476151 h 586967"/>
              <a:gd name="connsiteX67" fmla="*/ 344435 w 711200"/>
              <a:gd name="connsiteY67" fmla="*/ 473737 h 586967"/>
              <a:gd name="connsiteX68" fmla="*/ 329610 w 711200"/>
              <a:gd name="connsiteY68" fmla="*/ 139934 h 586967"/>
              <a:gd name="connsiteX69" fmla="*/ 332966 w 711200"/>
              <a:gd name="connsiteY69" fmla="*/ 141206 h 586967"/>
              <a:gd name="connsiteX70" fmla="*/ 336388 w 711200"/>
              <a:gd name="connsiteY70" fmla="*/ 142363 h 586967"/>
              <a:gd name="connsiteX71" fmla="*/ 336388 w 711200"/>
              <a:gd name="connsiteY71" fmla="*/ 471018 h 586967"/>
              <a:gd name="connsiteX72" fmla="*/ 332966 w 711200"/>
              <a:gd name="connsiteY72" fmla="*/ 469861 h 586967"/>
              <a:gd name="connsiteX73" fmla="*/ 329610 w 711200"/>
              <a:gd name="connsiteY73" fmla="*/ 468589 h 586967"/>
              <a:gd name="connsiteX74" fmla="*/ 299657 w 711200"/>
              <a:gd name="connsiteY74" fmla="*/ 128576 h 586967"/>
              <a:gd name="connsiteX75" fmla="*/ 321805 w 711200"/>
              <a:gd name="connsiteY75" fmla="*/ 136974 h 586967"/>
              <a:gd name="connsiteX76" fmla="*/ 321805 w 711200"/>
              <a:gd name="connsiteY76" fmla="*/ 398919 h 586967"/>
              <a:gd name="connsiteX77" fmla="*/ 321904 w 711200"/>
              <a:gd name="connsiteY77" fmla="*/ 465666 h 586967"/>
              <a:gd name="connsiteX78" fmla="*/ 299657 w 711200"/>
              <a:gd name="connsiteY78" fmla="*/ 457231 h 586967"/>
              <a:gd name="connsiteX79" fmla="*/ 277267 w 711200"/>
              <a:gd name="connsiteY79" fmla="*/ 120085 h 586967"/>
              <a:gd name="connsiteX80" fmla="*/ 283863 w 711200"/>
              <a:gd name="connsiteY80" fmla="*/ 122586 h 586967"/>
              <a:gd name="connsiteX81" fmla="*/ 283863 w 711200"/>
              <a:gd name="connsiteY81" fmla="*/ 451241 h 586967"/>
              <a:gd name="connsiteX82" fmla="*/ 277267 w 711200"/>
              <a:gd name="connsiteY82" fmla="*/ 448740 h 586967"/>
              <a:gd name="connsiteX83" fmla="*/ 239689 w 711200"/>
              <a:gd name="connsiteY83" fmla="*/ 105835 h 586967"/>
              <a:gd name="connsiteX84" fmla="*/ 269038 w 711200"/>
              <a:gd name="connsiteY84" fmla="*/ 116965 h 586967"/>
              <a:gd name="connsiteX85" fmla="*/ 269038 w 711200"/>
              <a:gd name="connsiteY85" fmla="*/ 445620 h 586967"/>
              <a:gd name="connsiteX86" fmla="*/ 239689 w 711200"/>
              <a:gd name="connsiteY86" fmla="*/ 434490 h 586967"/>
              <a:gd name="connsiteX87" fmla="*/ 217541 w 711200"/>
              <a:gd name="connsiteY87" fmla="*/ 97437 h 586967"/>
              <a:gd name="connsiteX88" fmla="*/ 231702 w 711200"/>
              <a:gd name="connsiteY88" fmla="*/ 102807 h 586967"/>
              <a:gd name="connsiteX89" fmla="*/ 231702 w 711200"/>
              <a:gd name="connsiteY89" fmla="*/ 431462 h 586967"/>
              <a:gd name="connsiteX90" fmla="*/ 217541 w 711200"/>
              <a:gd name="connsiteY90" fmla="*/ 426092 h 586967"/>
              <a:gd name="connsiteX91" fmla="*/ 195031 w 711200"/>
              <a:gd name="connsiteY91" fmla="*/ 88658 h 586967"/>
              <a:gd name="connsiteX92" fmla="*/ 199833 w 711200"/>
              <a:gd name="connsiteY92" fmla="*/ 90722 h 586967"/>
              <a:gd name="connsiteX93" fmla="*/ 201688 w 711200"/>
              <a:gd name="connsiteY93" fmla="*/ 91425 h 586967"/>
              <a:gd name="connsiteX94" fmla="*/ 201688 w 711200"/>
              <a:gd name="connsiteY94" fmla="*/ 420080 h 586967"/>
              <a:gd name="connsiteX95" fmla="*/ 199833 w 711200"/>
              <a:gd name="connsiteY95" fmla="*/ 419377 h 586967"/>
              <a:gd name="connsiteX96" fmla="*/ 195031 w 711200"/>
              <a:gd name="connsiteY96" fmla="*/ 417314 h 586967"/>
              <a:gd name="connsiteX97" fmla="*/ 164896 w 711200"/>
              <a:gd name="connsiteY97" fmla="*/ 75710 h 586967"/>
              <a:gd name="connsiteX98" fmla="*/ 179177 w 711200"/>
              <a:gd name="connsiteY98" fmla="*/ 81846 h 586967"/>
              <a:gd name="connsiteX99" fmla="*/ 179177 w 711200"/>
              <a:gd name="connsiteY99" fmla="*/ 410501 h 586967"/>
              <a:gd name="connsiteX100" fmla="*/ 164896 w 711200"/>
              <a:gd name="connsiteY100" fmla="*/ 404365 h 586967"/>
              <a:gd name="connsiteX101" fmla="*/ 134519 w 711200"/>
              <a:gd name="connsiteY101" fmla="*/ 62657 h 586967"/>
              <a:gd name="connsiteX102" fmla="*/ 149216 w 711200"/>
              <a:gd name="connsiteY102" fmla="*/ 68972 h 586967"/>
              <a:gd name="connsiteX103" fmla="*/ 149163 w 711200"/>
              <a:gd name="connsiteY103" fmla="*/ 345729 h 586967"/>
              <a:gd name="connsiteX104" fmla="*/ 149304 w 711200"/>
              <a:gd name="connsiteY104" fmla="*/ 397665 h 586967"/>
              <a:gd name="connsiteX105" fmla="*/ 134519 w 711200"/>
              <a:gd name="connsiteY105" fmla="*/ 391312 h 586967"/>
              <a:gd name="connsiteX106" fmla="*/ 104868 w 711200"/>
              <a:gd name="connsiteY106" fmla="*/ 49916 h 586967"/>
              <a:gd name="connsiteX107" fmla="*/ 126840 w 711200"/>
              <a:gd name="connsiteY107" fmla="*/ 59357 h 586967"/>
              <a:gd name="connsiteX108" fmla="*/ 126892 w 711200"/>
              <a:gd name="connsiteY108" fmla="*/ 388035 h 586967"/>
              <a:gd name="connsiteX109" fmla="*/ 104868 w 711200"/>
              <a:gd name="connsiteY109" fmla="*/ 378571 h 586967"/>
              <a:gd name="connsiteX110" fmla="*/ 82357 w 711200"/>
              <a:gd name="connsiteY110" fmla="*/ 40243 h 586967"/>
              <a:gd name="connsiteX111" fmla="*/ 89256 w 711200"/>
              <a:gd name="connsiteY111" fmla="*/ 43208 h 586967"/>
              <a:gd name="connsiteX112" fmla="*/ 89256 w 711200"/>
              <a:gd name="connsiteY112" fmla="*/ 371863 h 586967"/>
              <a:gd name="connsiteX113" fmla="*/ 82357 w 711200"/>
              <a:gd name="connsiteY113" fmla="*/ 368898 h 586967"/>
              <a:gd name="connsiteX114" fmla="*/ 59847 w 711200"/>
              <a:gd name="connsiteY114" fmla="*/ 29518 h 586967"/>
              <a:gd name="connsiteX115" fmla="*/ 74309 w 711200"/>
              <a:gd name="connsiteY115" fmla="*/ 36651 h 586967"/>
              <a:gd name="connsiteX116" fmla="*/ 74309 w 711200"/>
              <a:gd name="connsiteY116" fmla="*/ 365306 h 586967"/>
              <a:gd name="connsiteX117" fmla="*/ 59847 w 711200"/>
              <a:gd name="connsiteY117" fmla="*/ 358173 h 586967"/>
              <a:gd name="connsiteX118" fmla="*/ 44960 w 711200"/>
              <a:gd name="connsiteY118" fmla="*/ 22175 h 586967"/>
              <a:gd name="connsiteX119" fmla="*/ 51496 w 711200"/>
              <a:gd name="connsiteY119" fmla="*/ 25399 h 586967"/>
              <a:gd name="connsiteX120" fmla="*/ 51496 w 711200"/>
              <a:gd name="connsiteY120" fmla="*/ 354054 h 586967"/>
              <a:gd name="connsiteX121" fmla="*/ 44960 w 711200"/>
              <a:gd name="connsiteY121" fmla="*/ 350830 h 586967"/>
              <a:gd name="connsiteX122" fmla="*/ 14886 w 711200"/>
              <a:gd name="connsiteY122" fmla="*/ 7342 h 586967"/>
              <a:gd name="connsiteX123" fmla="*/ 21724 w 711200"/>
              <a:gd name="connsiteY123" fmla="*/ 10714 h 586967"/>
              <a:gd name="connsiteX124" fmla="*/ 21724 w 711200"/>
              <a:gd name="connsiteY124" fmla="*/ 339370 h 586967"/>
              <a:gd name="connsiteX125" fmla="*/ 14886 w 711200"/>
              <a:gd name="connsiteY125" fmla="*/ 335997 h 586967"/>
              <a:gd name="connsiteX126" fmla="*/ 0 w 711200"/>
              <a:gd name="connsiteY126" fmla="*/ 0 h 586967"/>
              <a:gd name="connsiteX127" fmla="*/ 6596 w 711200"/>
              <a:gd name="connsiteY127" fmla="*/ 3253 h 586967"/>
              <a:gd name="connsiteX128" fmla="*/ 6596 w 711200"/>
              <a:gd name="connsiteY128" fmla="*/ 331908 h 586967"/>
              <a:gd name="connsiteX129" fmla="*/ 0 w 711200"/>
              <a:gd name="connsiteY129" fmla="*/ 328655 h 58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11200" h="586967">
                <a:moveTo>
                  <a:pt x="704302" y="256421"/>
                </a:moveTo>
                <a:lnTo>
                  <a:pt x="711200" y="258312"/>
                </a:lnTo>
                <a:lnTo>
                  <a:pt x="711200" y="586967"/>
                </a:lnTo>
                <a:lnTo>
                  <a:pt x="704302" y="585076"/>
                </a:lnTo>
                <a:close/>
                <a:moveTo>
                  <a:pt x="689355" y="252326"/>
                </a:moveTo>
                <a:lnTo>
                  <a:pt x="696315" y="254233"/>
                </a:lnTo>
                <a:lnTo>
                  <a:pt x="696315" y="582888"/>
                </a:lnTo>
                <a:lnTo>
                  <a:pt x="689355" y="580981"/>
                </a:lnTo>
                <a:close/>
                <a:moveTo>
                  <a:pt x="666603" y="246091"/>
                </a:moveTo>
                <a:lnTo>
                  <a:pt x="673805" y="248065"/>
                </a:lnTo>
                <a:lnTo>
                  <a:pt x="673805" y="576720"/>
                </a:lnTo>
                <a:lnTo>
                  <a:pt x="666603" y="574746"/>
                </a:lnTo>
                <a:close/>
                <a:moveTo>
                  <a:pt x="636831" y="237933"/>
                </a:moveTo>
                <a:lnTo>
                  <a:pt x="643850" y="239856"/>
                </a:lnTo>
                <a:lnTo>
                  <a:pt x="643850" y="568511"/>
                </a:lnTo>
                <a:lnTo>
                  <a:pt x="636831" y="566588"/>
                </a:lnTo>
                <a:close/>
                <a:moveTo>
                  <a:pt x="607059" y="229272"/>
                </a:moveTo>
                <a:lnTo>
                  <a:pt x="624154" y="234459"/>
                </a:lnTo>
                <a:lnTo>
                  <a:pt x="628783" y="235728"/>
                </a:lnTo>
                <a:lnTo>
                  <a:pt x="628783" y="564383"/>
                </a:lnTo>
                <a:lnTo>
                  <a:pt x="624154" y="563114"/>
                </a:lnTo>
                <a:lnTo>
                  <a:pt x="607059" y="557927"/>
                </a:lnTo>
                <a:close/>
                <a:moveTo>
                  <a:pt x="584730" y="222496"/>
                </a:moveTo>
                <a:lnTo>
                  <a:pt x="591447" y="224534"/>
                </a:lnTo>
                <a:lnTo>
                  <a:pt x="591447" y="553189"/>
                </a:lnTo>
                <a:lnTo>
                  <a:pt x="584730" y="551151"/>
                </a:lnTo>
                <a:close/>
                <a:moveTo>
                  <a:pt x="546910" y="211019"/>
                </a:moveTo>
                <a:lnTo>
                  <a:pt x="568939" y="217704"/>
                </a:lnTo>
                <a:lnTo>
                  <a:pt x="568992" y="546375"/>
                </a:lnTo>
                <a:lnTo>
                  <a:pt x="546910" y="539675"/>
                </a:lnTo>
                <a:close/>
                <a:moveTo>
                  <a:pt x="532085" y="206521"/>
                </a:moveTo>
                <a:lnTo>
                  <a:pt x="538922" y="208596"/>
                </a:lnTo>
                <a:lnTo>
                  <a:pt x="538922" y="537251"/>
                </a:lnTo>
                <a:lnTo>
                  <a:pt x="532085" y="535176"/>
                </a:lnTo>
                <a:close/>
                <a:moveTo>
                  <a:pt x="516956" y="201930"/>
                </a:moveTo>
                <a:lnTo>
                  <a:pt x="524036" y="204078"/>
                </a:lnTo>
                <a:lnTo>
                  <a:pt x="524036" y="532733"/>
                </a:lnTo>
                <a:lnTo>
                  <a:pt x="516956" y="530585"/>
                </a:lnTo>
                <a:close/>
                <a:moveTo>
                  <a:pt x="479560" y="190582"/>
                </a:moveTo>
                <a:lnTo>
                  <a:pt x="486398" y="192657"/>
                </a:lnTo>
                <a:lnTo>
                  <a:pt x="486398" y="521312"/>
                </a:lnTo>
                <a:lnTo>
                  <a:pt x="479560" y="519237"/>
                </a:lnTo>
                <a:close/>
                <a:moveTo>
                  <a:pt x="449485" y="180584"/>
                </a:moveTo>
                <a:lnTo>
                  <a:pt x="464008" y="185492"/>
                </a:lnTo>
                <a:lnTo>
                  <a:pt x="464008" y="457132"/>
                </a:lnTo>
                <a:lnTo>
                  <a:pt x="464008" y="514147"/>
                </a:lnTo>
                <a:lnTo>
                  <a:pt x="449485" y="509239"/>
                </a:lnTo>
                <a:lnTo>
                  <a:pt x="449485" y="247881"/>
                </a:lnTo>
                <a:close/>
                <a:moveTo>
                  <a:pt x="427338" y="173099"/>
                </a:moveTo>
                <a:lnTo>
                  <a:pt x="441497" y="177884"/>
                </a:lnTo>
                <a:lnTo>
                  <a:pt x="441497" y="506539"/>
                </a:lnTo>
                <a:lnTo>
                  <a:pt x="427338" y="501754"/>
                </a:lnTo>
                <a:close/>
                <a:moveTo>
                  <a:pt x="404525" y="165390"/>
                </a:moveTo>
                <a:lnTo>
                  <a:pt x="419048" y="170298"/>
                </a:lnTo>
                <a:lnTo>
                  <a:pt x="419048" y="498953"/>
                </a:lnTo>
                <a:lnTo>
                  <a:pt x="404525" y="494045"/>
                </a:lnTo>
                <a:close/>
                <a:moveTo>
                  <a:pt x="374813" y="155348"/>
                </a:moveTo>
                <a:lnTo>
                  <a:pt x="388973" y="160134"/>
                </a:lnTo>
                <a:lnTo>
                  <a:pt x="388973" y="488789"/>
                </a:lnTo>
                <a:lnTo>
                  <a:pt x="374813" y="484004"/>
                </a:lnTo>
                <a:close/>
                <a:moveTo>
                  <a:pt x="359624" y="150215"/>
                </a:moveTo>
                <a:lnTo>
                  <a:pt x="366583" y="152567"/>
                </a:lnTo>
                <a:lnTo>
                  <a:pt x="366583" y="481222"/>
                </a:lnTo>
                <a:lnTo>
                  <a:pt x="359624" y="478870"/>
                </a:lnTo>
                <a:close/>
                <a:moveTo>
                  <a:pt x="344435" y="145082"/>
                </a:moveTo>
                <a:lnTo>
                  <a:pt x="351576" y="147496"/>
                </a:lnTo>
                <a:lnTo>
                  <a:pt x="351576" y="476151"/>
                </a:lnTo>
                <a:lnTo>
                  <a:pt x="344435" y="473737"/>
                </a:lnTo>
                <a:close/>
                <a:moveTo>
                  <a:pt x="329610" y="139934"/>
                </a:moveTo>
                <a:lnTo>
                  <a:pt x="332966" y="141206"/>
                </a:lnTo>
                <a:lnTo>
                  <a:pt x="336388" y="142363"/>
                </a:lnTo>
                <a:lnTo>
                  <a:pt x="336388" y="471018"/>
                </a:lnTo>
                <a:lnTo>
                  <a:pt x="332966" y="469861"/>
                </a:lnTo>
                <a:lnTo>
                  <a:pt x="329610" y="468589"/>
                </a:lnTo>
                <a:close/>
                <a:moveTo>
                  <a:pt x="299657" y="128576"/>
                </a:moveTo>
                <a:lnTo>
                  <a:pt x="321805" y="136974"/>
                </a:lnTo>
                <a:lnTo>
                  <a:pt x="321805" y="398919"/>
                </a:lnTo>
                <a:lnTo>
                  <a:pt x="321904" y="465666"/>
                </a:lnTo>
                <a:lnTo>
                  <a:pt x="299657" y="457231"/>
                </a:lnTo>
                <a:close/>
                <a:moveTo>
                  <a:pt x="277267" y="120085"/>
                </a:moveTo>
                <a:lnTo>
                  <a:pt x="283863" y="122586"/>
                </a:lnTo>
                <a:lnTo>
                  <a:pt x="283863" y="451241"/>
                </a:lnTo>
                <a:lnTo>
                  <a:pt x="277267" y="448740"/>
                </a:lnTo>
                <a:close/>
                <a:moveTo>
                  <a:pt x="239689" y="105835"/>
                </a:moveTo>
                <a:lnTo>
                  <a:pt x="269038" y="116965"/>
                </a:lnTo>
                <a:lnTo>
                  <a:pt x="269038" y="445620"/>
                </a:lnTo>
                <a:lnTo>
                  <a:pt x="239689" y="434490"/>
                </a:lnTo>
                <a:close/>
                <a:moveTo>
                  <a:pt x="217541" y="97437"/>
                </a:moveTo>
                <a:lnTo>
                  <a:pt x="231702" y="102807"/>
                </a:lnTo>
                <a:lnTo>
                  <a:pt x="231702" y="431462"/>
                </a:lnTo>
                <a:lnTo>
                  <a:pt x="217541" y="426092"/>
                </a:lnTo>
                <a:close/>
                <a:moveTo>
                  <a:pt x="195031" y="88658"/>
                </a:moveTo>
                <a:lnTo>
                  <a:pt x="199833" y="90722"/>
                </a:lnTo>
                <a:lnTo>
                  <a:pt x="201688" y="91425"/>
                </a:lnTo>
                <a:lnTo>
                  <a:pt x="201688" y="420080"/>
                </a:lnTo>
                <a:lnTo>
                  <a:pt x="199833" y="419377"/>
                </a:lnTo>
                <a:lnTo>
                  <a:pt x="195031" y="417314"/>
                </a:lnTo>
                <a:close/>
                <a:moveTo>
                  <a:pt x="164896" y="75710"/>
                </a:moveTo>
                <a:lnTo>
                  <a:pt x="179177" y="81846"/>
                </a:lnTo>
                <a:lnTo>
                  <a:pt x="179177" y="410501"/>
                </a:lnTo>
                <a:lnTo>
                  <a:pt x="164896" y="404365"/>
                </a:lnTo>
                <a:close/>
                <a:moveTo>
                  <a:pt x="134519" y="62657"/>
                </a:moveTo>
                <a:lnTo>
                  <a:pt x="149216" y="68972"/>
                </a:lnTo>
                <a:lnTo>
                  <a:pt x="149163" y="345729"/>
                </a:lnTo>
                <a:lnTo>
                  <a:pt x="149304" y="397665"/>
                </a:lnTo>
                <a:lnTo>
                  <a:pt x="134519" y="391312"/>
                </a:lnTo>
                <a:close/>
                <a:moveTo>
                  <a:pt x="104868" y="49916"/>
                </a:moveTo>
                <a:lnTo>
                  <a:pt x="126840" y="59357"/>
                </a:lnTo>
                <a:lnTo>
                  <a:pt x="126892" y="388035"/>
                </a:lnTo>
                <a:lnTo>
                  <a:pt x="104868" y="378571"/>
                </a:lnTo>
                <a:close/>
                <a:moveTo>
                  <a:pt x="82357" y="40243"/>
                </a:moveTo>
                <a:lnTo>
                  <a:pt x="89256" y="43208"/>
                </a:lnTo>
                <a:lnTo>
                  <a:pt x="89256" y="371863"/>
                </a:lnTo>
                <a:lnTo>
                  <a:pt x="82357" y="368898"/>
                </a:lnTo>
                <a:close/>
                <a:moveTo>
                  <a:pt x="59847" y="29518"/>
                </a:moveTo>
                <a:lnTo>
                  <a:pt x="74309" y="36651"/>
                </a:lnTo>
                <a:lnTo>
                  <a:pt x="74309" y="365306"/>
                </a:lnTo>
                <a:lnTo>
                  <a:pt x="59847" y="358173"/>
                </a:lnTo>
                <a:close/>
                <a:moveTo>
                  <a:pt x="44960" y="22175"/>
                </a:moveTo>
                <a:lnTo>
                  <a:pt x="51496" y="25399"/>
                </a:lnTo>
                <a:lnTo>
                  <a:pt x="51496" y="354054"/>
                </a:lnTo>
                <a:lnTo>
                  <a:pt x="44960" y="350830"/>
                </a:lnTo>
                <a:close/>
                <a:moveTo>
                  <a:pt x="14886" y="7342"/>
                </a:moveTo>
                <a:lnTo>
                  <a:pt x="21724" y="10714"/>
                </a:lnTo>
                <a:lnTo>
                  <a:pt x="21724" y="339370"/>
                </a:lnTo>
                <a:lnTo>
                  <a:pt x="14886" y="335997"/>
                </a:lnTo>
                <a:close/>
                <a:moveTo>
                  <a:pt x="0" y="0"/>
                </a:moveTo>
                <a:lnTo>
                  <a:pt x="6596" y="3253"/>
                </a:lnTo>
                <a:lnTo>
                  <a:pt x="6596" y="331908"/>
                </a:lnTo>
                <a:lnTo>
                  <a:pt x="0" y="328655"/>
                </a:lnTo>
                <a:close/>
              </a:path>
            </a:pathLst>
          </a:custGeom>
          <a:solidFill>
            <a:srgbClr val="FFFFFF">
              <a:alpha val="50000"/>
            </a:srgbClr>
          </a:solidFill>
          <a:ln w="9525" cap="flat">
            <a:noFill/>
            <a:prstDash val="solid"/>
            <a:miter/>
          </a:ln>
        </p:spPr>
        <p:txBody>
          <a:bodyPr rtlCol="0" anchor="ctr"/>
          <a:lstStyle/>
          <a:p>
            <a:endParaRPr lang="zh-CN" altLang="en-US"/>
          </a:p>
        </p:txBody>
      </p:sp>
      <p:sp>
        <p:nvSpPr>
          <p:cNvPr id="35" name="任意多边形: 形状 34"/>
          <p:cNvSpPr/>
          <p:nvPr>
            <p:custDataLst>
              <p:tags r:id="rId29"/>
            </p:custDataLst>
          </p:nvPr>
        </p:nvSpPr>
        <p:spPr>
          <a:xfrm>
            <a:off x="8891183" y="2508746"/>
            <a:ext cx="2190092" cy="838203"/>
          </a:xfrm>
          <a:custGeom>
            <a:avLst/>
            <a:gdLst>
              <a:gd name="connsiteX0" fmla="*/ 149251 w 2333503"/>
              <a:gd name="connsiteY0" fmla="*/ 0 h 2153232"/>
              <a:gd name="connsiteX1" fmla="*/ 0 w 2333503"/>
              <a:gd name="connsiteY1" fmla="*/ 980575 h 2153232"/>
              <a:gd name="connsiteX2" fmla="*/ 1172657 w 2333503"/>
              <a:gd name="connsiteY2" fmla="*/ 2153233 h 2153232"/>
              <a:gd name="connsiteX3" fmla="*/ 2333504 w 2333503"/>
              <a:gd name="connsiteY3" fmla="*/ 569447 h 2153232"/>
              <a:gd name="connsiteX4" fmla="*/ 1515244 w 2333503"/>
              <a:gd name="connsiteY4" fmla="*/ 83991 h 2153232"/>
              <a:gd name="connsiteX5" fmla="*/ 149251 w 2333503"/>
              <a:gd name="connsiteY5" fmla="*/ 0 h 2153232"/>
              <a:gd name="connsiteX0-1" fmla="*/ 149251 w 2333504"/>
              <a:gd name="connsiteY0-2" fmla="*/ 0 h 980575"/>
              <a:gd name="connsiteX1-3" fmla="*/ 0 w 2333504"/>
              <a:gd name="connsiteY1-4" fmla="*/ 980575 h 980575"/>
              <a:gd name="connsiteX2-5" fmla="*/ 1995088 w 2333504"/>
              <a:gd name="connsiteY2-6" fmla="*/ 768389 h 980575"/>
              <a:gd name="connsiteX3-7" fmla="*/ 2333504 w 2333504"/>
              <a:gd name="connsiteY3-8" fmla="*/ 569447 h 980575"/>
              <a:gd name="connsiteX4-9" fmla="*/ 1515244 w 2333504"/>
              <a:gd name="connsiteY4-10" fmla="*/ 83991 h 980575"/>
              <a:gd name="connsiteX5-11" fmla="*/ 149251 w 2333504"/>
              <a:gd name="connsiteY5-12" fmla="*/ 0 h 980575"/>
              <a:gd name="connsiteX0-13" fmla="*/ 107608 w 2291861"/>
              <a:gd name="connsiteY0-14" fmla="*/ 0 h 768389"/>
              <a:gd name="connsiteX1-15" fmla="*/ 0 w 2291861"/>
              <a:gd name="connsiteY1-16" fmla="*/ 669487 h 768389"/>
              <a:gd name="connsiteX2-17" fmla="*/ 1953445 w 2291861"/>
              <a:gd name="connsiteY2-18" fmla="*/ 768389 h 768389"/>
              <a:gd name="connsiteX3-19" fmla="*/ 2291861 w 2291861"/>
              <a:gd name="connsiteY3-20" fmla="*/ 569447 h 768389"/>
              <a:gd name="connsiteX4-21" fmla="*/ 1473601 w 2291861"/>
              <a:gd name="connsiteY4-22" fmla="*/ 83991 h 768389"/>
              <a:gd name="connsiteX5-23" fmla="*/ 107608 w 2291861"/>
              <a:gd name="connsiteY5-24" fmla="*/ 0 h 768389"/>
              <a:gd name="connsiteX0-25" fmla="*/ 107608 w 2291861"/>
              <a:gd name="connsiteY0-26" fmla="*/ 0 h 819613"/>
              <a:gd name="connsiteX1-27" fmla="*/ 0 w 2291861"/>
              <a:gd name="connsiteY1-28" fmla="*/ 669487 h 819613"/>
              <a:gd name="connsiteX2-29" fmla="*/ 1953445 w 2291861"/>
              <a:gd name="connsiteY2-30" fmla="*/ 768389 h 819613"/>
              <a:gd name="connsiteX3-31" fmla="*/ 2291861 w 2291861"/>
              <a:gd name="connsiteY3-32" fmla="*/ 569447 h 819613"/>
              <a:gd name="connsiteX4-33" fmla="*/ 1473601 w 2291861"/>
              <a:gd name="connsiteY4-34" fmla="*/ 83991 h 819613"/>
              <a:gd name="connsiteX5-35" fmla="*/ 107608 w 2291861"/>
              <a:gd name="connsiteY5-36" fmla="*/ 0 h 819613"/>
              <a:gd name="connsiteX0-37" fmla="*/ 107608 w 2291861"/>
              <a:gd name="connsiteY0-38" fmla="*/ 0 h 845520"/>
              <a:gd name="connsiteX1-39" fmla="*/ 0 w 2291861"/>
              <a:gd name="connsiteY1-40" fmla="*/ 669487 h 845520"/>
              <a:gd name="connsiteX2-41" fmla="*/ 1953445 w 2291861"/>
              <a:gd name="connsiteY2-42" fmla="*/ 768389 h 845520"/>
              <a:gd name="connsiteX3-43" fmla="*/ 2291861 w 2291861"/>
              <a:gd name="connsiteY3-44" fmla="*/ 569447 h 845520"/>
              <a:gd name="connsiteX4-45" fmla="*/ 1473601 w 2291861"/>
              <a:gd name="connsiteY4-46" fmla="*/ 83991 h 845520"/>
              <a:gd name="connsiteX5-47" fmla="*/ 107608 w 2291861"/>
              <a:gd name="connsiteY5-48" fmla="*/ 0 h 845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91861" h="845520">
                <a:moveTo>
                  <a:pt x="107608" y="0"/>
                </a:moveTo>
                <a:lnTo>
                  <a:pt x="0" y="669487"/>
                </a:lnTo>
                <a:cubicBezTo>
                  <a:pt x="1900411" y="958349"/>
                  <a:pt x="1489687" y="815703"/>
                  <a:pt x="1953445" y="768389"/>
                </a:cubicBezTo>
                <a:lnTo>
                  <a:pt x="2291861" y="569447"/>
                </a:lnTo>
                <a:lnTo>
                  <a:pt x="1473601" y="83991"/>
                </a:lnTo>
                <a:lnTo>
                  <a:pt x="107608" y="0"/>
                </a:lnTo>
                <a:close/>
              </a:path>
            </a:pathLst>
          </a:custGeom>
          <a:gradFill flip="none" rotWithShape="1">
            <a:gsLst>
              <a:gs pos="48000">
                <a:schemeClr val="accent2">
                  <a:lumMod val="40000"/>
                  <a:lumOff val="60000"/>
                </a:schemeClr>
              </a:gs>
              <a:gs pos="0">
                <a:schemeClr val="accent2">
                  <a:lumMod val="40000"/>
                  <a:lumOff val="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任意多边形: 形状 35"/>
          <p:cNvSpPr/>
          <p:nvPr>
            <p:custDataLst>
              <p:tags r:id="rId30"/>
            </p:custDataLst>
          </p:nvPr>
        </p:nvSpPr>
        <p:spPr>
          <a:xfrm>
            <a:off x="8037901" y="2904802"/>
            <a:ext cx="3091236" cy="3677591"/>
          </a:xfrm>
          <a:custGeom>
            <a:avLst/>
            <a:gdLst>
              <a:gd name="connsiteX0" fmla="*/ 3225434 w 3234880"/>
              <a:gd name="connsiteY0" fmla="*/ 3709697 h 3709697"/>
              <a:gd name="connsiteX1" fmla="*/ 0 w 3234880"/>
              <a:gd name="connsiteY1" fmla="*/ 3709697 h 3709697"/>
              <a:gd name="connsiteX2" fmla="*/ 0 w 3234880"/>
              <a:gd name="connsiteY2" fmla="*/ 0 h 3709697"/>
              <a:gd name="connsiteX3" fmla="*/ 1765727 w 3234880"/>
              <a:gd name="connsiteY3" fmla="*/ 428427 h 3709697"/>
              <a:gd name="connsiteX4" fmla="*/ 3220543 w 3234880"/>
              <a:gd name="connsiteY4" fmla="*/ 173411 h 3709697"/>
              <a:gd name="connsiteX5" fmla="*/ 3234860 w 3234880"/>
              <a:gd name="connsiteY5" fmla="*/ 168758 h 3709697"/>
              <a:gd name="connsiteX6" fmla="*/ 3225434 w 3234880"/>
              <a:gd name="connsiteY6" fmla="*/ 3709697 h 370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4880" h="3709697">
                <a:moveTo>
                  <a:pt x="3225434" y="3709697"/>
                </a:moveTo>
                <a:lnTo>
                  <a:pt x="0" y="3709697"/>
                </a:lnTo>
                <a:lnTo>
                  <a:pt x="0" y="0"/>
                </a:lnTo>
                <a:cubicBezTo>
                  <a:pt x="0" y="0"/>
                  <a:pt x="642820" y="285260"/>
                  <a:pt x="1765727" y="428427"/>
                </a:cubicBezTo>
                <a:cubicBezTo>
                  <a:pt x="2140467" y="476209"/>
                  <a:pt x="3248997" y="495358"/>
                  <a:pt x="3220543" y="173411"/>
                </a:cubicBezTo>
                <a:cubicBezTo>
                  <a:pt x="3219529" y="161958"/>
                  <a:pt x="3232891" y="167386"/>
                  <a:pt x="3234860" y="168758"/>
                </a:cubicBezTo>
                <a:cubicBezTo>
                  <a:pt x="3235396" y="200613"/>
                  <a:pt x="3225434" y="3709697"/>
                  <a:pt x="3225434" y="3709697"/>
                </a:cubicBezTo>
                <a:close/>
              </a:path>
            </a:pathLst>
          </a:custGeom>
          <a:gradFill flip="none" rotWithShape="1">
            <a:gsLst>
              <a:gs pos="100000">
                <a:schemeClr val="accent2">
                  <a:lumMod val="40000"/>
                  <a:lumOff val="60000"/>
                  <a:alpha val="0"/>
                </a:schemeClr>
              </a:gs>
              <a:gs pos="4000">
                <a:schemeClr val="accent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7" name="任意多边形: 形状 36"/>
          <p:cNvSpPr/>
          <p:nvPr>
            <p:custDataLst>
              <p:tags r:id="rId31"/>
            </p:custDataLst>
          </p:nvPr>
        </p:nvSpPr>
        <p:spPr>
          <a:xfrm>
            <a:off x="8041702" y="2492661"/>
            <a:ext cx="3091281" cy="885033"/>
          </a:xfrm>
          <a:custGeom>
            <a:avLst/>
            <a:gdLst>
              <a:gd name="connsiteX0" fmla="*/ 0 w 3234927"/>
              <a:gd name="connsiteY0" fmla="*/ 413395 h 892760"/>
              <a:gd name="connsiteX1" fmla="*/ 262711 w 3234927"/>
              <a:gd name="connsiteY1" fmla="*/ 346464 h 892760"/>
              <a:gd name="connsiteX2" fmla="*/ 1670282 w 3234927"/>
              <a:gd name="connsiteY2" fmla="*/ 723710 h 892760"/>
              <a:gd name="connsiteX3" fmla="*/ 2950375 w 3234927"/>
              <a:gd name="connsiteY3" fmla="*/ 602972 h 892760"/>
              <a:gd name="connsiteX4" fmla="*/ 2203639 w 3234927"/>
              <a:gd name="connsiteY4" fmla="*/ 193097 h 892760"/>
              <a:gd name="connsiteX5" fmla="*/ 996562 w 3234927"/>
              <a:gd name="connsiteY5" fmla="*/ 16226 h 892760"/>
              <a:gd name="connsiteX6" fmla="*/ 2102587 w 3234927"/>
              <a:gd name="connsiteY6" fmla="*/ 16226 h 892760"/>
              <a:gd name="connsiteX7" fmla="*/ 3234919 w 3234927"/>
              <a:gd name="connsiteY7" fmla="*/ 602912 h 892760"/>
              <a:gd name="connsiteX8" fmla="*/ 1403634 w 3234927"/>
              <a:gd name="connsiteY8" fmla="*/ 827506 h 892760"/>
              <a:gd name="connsiteX9" fmla="*/ 60 w 3234927"/>
              <a:gd name="connsiteY9" fmla="*/ 413335 h 89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4927" h="892760">
                <a:moveTo>
                  <a:pt x="0" y="413395"/>
                </a:moveTo>
                <a:cubicBezTo>
                  <a:pt x="0" y="413395"/>
                  <a:pt x="53986" y="369729"/>
                  <a:pt x="262711" y="346464"/>
                </a:cubicBezTo>
                <a:cubicBezTo>
                  <a:pt x="414409" y="388520"/>
                  <a:pt x="1074469" y="644073"/>
                  <a:pt x="1670282" y="723710"/>
                </a:cubicBezTo>
                <a:cubicBezTo>
                  <a:pt x="2419822" y="844447"/>
                  <a:pt x="2918102" y="694241"/>
                  <a:pt x="2950375" y="602972"/>
                </a:cubicBezTo>
                <a:cubicBezTo>
                  <a:pt x="2979605" y="520472"/>
                  <a:pt x="2902652" y="343303"/>
                  <a:pt x="2203639" y="193097"/>
                </a:cubicBezTo>
                <a:cubicBezTo>
                  <a:pt x="1477961" y="80830"/>
                  <a:pt x="996562" y="16226"/>
                  <a:pt x="996562" y="16226"/>
                </a:cubicBezTo>
                <a:cubicBezTo>
                  <a:pt x="996562" y="16226"/>
                  <a:pt x="1760119" y="-20282"/>
                  <a:pt x="2102587" y="16226"/>
                </a:cubicBezTo>
                <a:cubicBezTo>
                  <a:pt x="2360467" y="60607"/>
                  <a:pt x="3207240" y="246426"/>
                  <a:pt x="3234919" y="602912"/>
                </a:cubicBezTo>
                <a:cubicBezTo>
                  <a:pt x="3238737" y="946812"/>
                  <a:pt x="1969263" y="931361"/>
                  <a:pt x="1403634" y="827506"/>
                </a:cubicBezTo>
                <a:cubicBezTo>
                  <a:pt x="838005" y="723650"/>
                  <a:pt x="84230" y="482235"/>
                  <a:pt x="60" y="413335"/>
                </a:cubicBezTo>
                <a:close/>
              </a:path>
            </a:pathLst>
          </a:custGeom>
          <a:gradFill flip="none" rotWithShape="1">
            <a:gsLst>
              <a:gs pos="55000">
                <a:schemeClr val="accent2">
                  <a:lumMod val="20000"/>
                  <a:lumOff val="80000"/>
                </a:schemeClr>
              </a:gs>
              <a:gs pos="100000">
                <a:srgbClr val="FFFFFF"/>
              </a:gs>
              <a:gs pos="0">
                <a:srgbClr val="FFFFFF"/>
              </a:gs>
            </a:gsLst>
            <a:lin ang="0" scaled="1"/>
            <a:tileRect/>
          </a:gradFill>
          <a:ln w="5960" cap="flat">
            <a:gradFill flip="none" rotWithShape="1">
              <a:gsLst>
                <a:gs pos="57000">
                  <a:schemeClr val="accent1">
                    <a:lumMod val="20000"/>
                    <a:lumOff val="80000"/>
                    <a:alpha val="0"/>
                  </a:schemeClr>
                </a:gs>
                <a:gs pos="99000">
                  <a:schemeClr val="accent1">
                    <a:lumMod val="20000"/>
                    <a:lumOff val="80000"/>
                    <a:alpha val="50000"/>
                  </a:schemeClr>
                </a:gs>
              </a:gsLst>
              <a:lin ang="5400000" scaled="1"/>
              <a:tileRect/>
            </a:gradFill>
            <a:prstDash val="solid"/>
            <a:miter/>
          </a:ln>
          <a:effectLst>
            <a:outerShdw blurRad="254000" sx="102000" sy="102000" algn="ctr" rotWithShape="0">
              <a:srgbClr val="FFFFFF">
                <a:alpha val="80000"/>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8" name="图形 88"/>
          <p:cNvSpPr/>
          <p:nvPr>
            <p:custDataLst>
              <p:tags r:id="rId32"/>
            </p:custDataLst>
          </p:nvPr>
        </p:nvSpPr>
        <p:spPr>
          <a:xfrm>
            <a:off x="9505446" y="2492440"/>
            <a:ext cx="1230351" cy="291620"/>
          </a:xfrm>
          <a:custGeom>
            <a:avLst/>
            <a:gdLst>
              <a:gd name="connsiteX0" fmla="*/ 0 w 1169415"/>
              <a:gd name="connsiteY0" fmla="*/ 849 h 274934"/>
              <a:gd name="connsiteX1" fmla="*/ 622222 w 1169415"/>
              <a:gd name="connsiteY1" fmla="*/ 93159 h 274934"/>
              <a:gd name="connsiteX2" fmla="*/ 1169416 w 1169415"/>
              <a:gd name="connsiteY2" fmla="*/ 274934 h 274934"/>
              <a:gd name="connsiteX3" fmla="*/ 625110 w 1169415"/>
              <a:gd name="connsiteY3" fmla="*/ 82119 h 274934"/>
              <a:gd name="connsiteX4" fmla="*/ 106619 w 1169415"/>
              <a:gd name="connsiteY4" fmla="*/ 0 h 274934"/>
              <a:gd name="connsiteX5" fmla="*/ 0 w 1169415"/>
              <a:gd name="connsiteY5" fmla="*/ 849 h 274934"/>
              <a:gd name="connsiteX0-1" fmla="*/ 0 w 1169416"/>
              <a:gd name="connsiteY0-2" fmla="*/ 3092 h 277177"/>
              <a:gd name="connsiteX1-3" fmla="*/ 622222 w 1169416"/>
              <a:gd name="connsiteY1-4" fmla="*/ 95402 h 277177"/>
              <a:gd name="connsiteX2-5" fmla="*/ 1169416 w 1169416"/>
              <a:gd name="connsiteY2-6" fmla="*/ 277177 h 277177"/>
              <a:gd name="connsiteX3-7" fmla="*/ 625110 w 1169416"/>
              <a:gd name="connsiteY3-8" fmla="*/ 84362 h 277177"/>
              <a:gd name="connsiteX4-9" fmla="*/ 150372 w 1169416"/>
              <a:gd name="connsiteY4-10" fmla="*/ 0 h 277177"/>
              <a:gd name="connsiteX5-11" fmla="*/ 0 w 1169416"/>
              <a:gd name="connsiteY5-12" fmla="*/ 3092 h 277177"/>
              <a:gd name="connsiteX0-13" fmla="*/ 0 w 1169416"/>
              <a:gd name="connsiteY0-14" fmla="*/ 3092 h 277177"/>
              <a:gd name="connsiteX1-15" fmla="*/ 622222 w 1169416"/>
              <a:gd name="connsiteY1-16" fmla="*/ 95402 h 277177"/>
              <a:gd name="connsiteX2-17" fmla="*/ 1169416 w 1169416"/>
              <a:gd name="connsiteY2-18" fmla="*/ 277177 h 277177"/>
              <a:gd name="connsiteX3-19" fmla="*/ 639694 w 1169416"/>
              <a:gd name="connsiteY3-20" fmla="*/ 84362 h 277177"/>
              <a:gd name="connsiteX4-21" fmla="*/ 150372 w 1169416"/>
              <a:gd name="connsiteY4-22" fmla="*/ 0 h 277177"/>
              <a:gd name="connsiteX5-23" fmla="*/ 0 w 1169416"/>
              <a:gd name="connsiteY5-24" fmla="*/ 3092 h 2771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69416" h="277177">
                <a:moveTo>
                  <a:pt x="0" y="3092"/>
                </a:moveTo>
                <a:cubicBezTo>
                  <a:pt x="0" y="3092"/>
                  <a:pt x="403506" y="48440"/>
                  <a:pt x="622222" y="95402"/>
                </a:cubicBezTo>
                <a:cubicBezTo>
                  <a:pt x="836735" y="141472"/>
                  <a:pt x="959319" y="170431"/>
                  <a:pt x="1169416" y="277177"/>
                </a:cubicBezTo>
                <a:cubicBezTo>
                  <a:pt x="1048190" y="202828"/>
                  <a:pt x="827583" y="125634"/>
                  <a:pt x="639694" y="84362"/>
                </a:cubicBezTo>
                <a:cubicBezTo>
                  <a:pt x="441486" y="40798"/>
                  <a:pt x="150372" y="0"/>
                  <a:pt x="150372" y="0"/>
                </a:cubicBezTo>
                <a:cubicBezTo>
                  <a:pt x="114832" y="283"/>
                  <a:pt x="35540" y="2809"/>
                  <a:pt x="0" y="3092"/>
                </a:cubicBezTo>
                <a:close/>
              </a:path>
            </a:pathLst>
          </a:custGeom>
          <a:gradFill>
            <a:gsLst>
              <a:gs pos="100000">
                <a:schemeClr val="accent2">
                  <a:lumMod val="40000"/>
                  <a:lumOff val="60000"/>
                </a:schemeClr>
              </a:gs>
              <a:gs pos="0">
                <a:schemeClr val="accent2">
                  <a:lumMod val="40000"/>
                  <a:lumOff val="60000"/>
                  <a:alpha val="0"/>
                </a:schemeClr>
              </a:gs>
            </a:gsLst>
            <a:lin ang="10800000" scaled="1"/>
          </a:gradFill>
          <a:ln w="6585" cap="flat">
            <a:noFill/>
            <a:prstDash val="solid"/>
            <a:miter/>
          </a:ln>
        </p:spPr>
        <p:txBody>
          <a:bodyPr rtlCol="0" anchor="ctr"/>
          <a:lstStyle/>
          <a:p>
            <a:endParaRPr lang="zh-CN" altLang="en-US"/>
          </a:p>
        </p:txBody>
      </p:sp>
      <p:sp>
        <p:nvSpPr>
          <p:cNvPr id="39" name="任意多边形: 形状 38"/>
          <p:cNvSpPr/>
          <p:nvPr>
            <p:custDataLst>
              <p:tags r:id="rId33"/>
            </p:custDataLst>
          </p:nvPr>
        </p:nvSpPr>
        <p:spPr>
          <a:xfrm>
            <a:off x="8095586" y="2883510"/>
            <a:ext cx="303133" cy="103107"/>
          </a:xfrm>
          <a:custGeom>
            <a:avLst/>
            <a:gdLst>
              <a:gd name="connsiteX0" fmla="*/ 0 w 305779"/>
              <a:gd name="connsiteY0" fmla="*/ 0 h 104007"/>
              <a:gd name="connsiteX1" fmla="*/ 305780 w 305779"/>
              <a:gd name="connsiteY1" fmla="*/ 104008 h 104007"/>
              <a:gd name="connsiteX2" fmla="*/ 8435 w 305779"/>
              <a:gd name="connsiteY2" fmla="*/ 18929 h 104007"/>
              <a:gd name="connsiteX3" fmla="*/ 0 w 305779"/>
              <a:gd name="connsiteY3" fmla="*/ 0 h 104007"/>
            </a:gdLst>
            <a:ahLst/>
            <a:cxnLst>
              <a:cxn ang="0">
                <a:pos x="connsiteX0" y="connsiteY0"/>
              </a:cxn>
              <a:cxn ang="0">
                <a:pos x="connsiteX1" y="connsiteY1"/>
              </a:cxn>
              <a:cxn ang="0">
                <a:pos x="connsiteX2" y="connsiteY2"/>
              </a:cxn>
              <a:cxn ang="0">
                <a:pos x="connsiteX3" y="connsiteY3"/>
              </a:cxn>
            </a:cxnLst>
            <a:rect l="l" t="t" r="r" b="b"/>
            <a:pathLst>
              <a:path w="305779" h="104007">
                <a:moveTo>
                  <a:pt x="0" y="0"/>
                </a:moveTo>
                <a:lnTo>
                  <a:pt x="305780" y="104008"/>
                </a:lnTo>
                <a:lnTo>
                  <a:pt x="8435" y="18929"/>
                </a:lnTo>
                <a:lnTo>
                  <a:pt x="0" y="0"/>
                </a:lnTo>
                <a:close/>
              </a:path>
            </a:pathLst>
          </a:custGeom>
          <a:gradFill>
            <a:gsLst>
              <a:gs pos="100000">
                <a:schemeClr val="accent2">
                  <a:lumMod val="20000"/>
                  <a:lumOff val="80000"/>
                </a:schemeClr>
              </a:gs>
              <a:gs pos="53000">
                <a:schemeClr val="accent2">
                  <a:lumMod val="40000"/>
                  <a:lumOff val="60000"/>
                  <a:alpha val="60000"/>
                </a:schemeClr>
              </a:gs>
              <a:gs pos="100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0" name="任意多边形: 形状 39"/>
          <p:cNvSpPr/>
          <p:nvPr>
            <p:custDataLst>
              <p:tags r:id="rId34"/>
            </p:custDataLst>
          </p:nvPr>
        </p:nvSpPr>
        <p:spPr>
          <a:xfrm>
            <a:off x="8188553" y="2883510"/>
            <a:ext cx="973331" cy="281537"/>
          </a:xfrm>
          <a:custGeom>
            <a:avLst/>
            <a:gdLst>
              <a:gd name="connsiteX0" fmla="*/ 0 w 981828"/>
              <a:gd name="connsiteY0" fmla="*/ 0 h 283995"/>
              <a:gd name="connsiteX1" fmla="*/ 552117 w 981828"/>
              <a:gd name="connsiteY1" fmla="*/ 169892 h 283995"/>
              <a:gd name="connsiteX2" fmla="*/ 981828 w 981828"/>
              <a:gd name="connsiteY2" fmla="*/ 283995 h 283995"/>
              <a:gd name="connsiteX3" fmla="*/ 569318 w 981828"/>
              <a:gd name="connsiteY3" fmla="*/ 160926 h 283995"/>
              <a:gd name="connsiteX4" fmla="*/ 19061 w 981828"/>
              <a:gd name="connsiteY4" fmla="*/ 0 h 283995"/>
              <a:gd name="connsiteX5" fmla="*/ 0 w 981828"/>
              <a:gd name="connsiteY5" fmla="*/ 0 h 28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828" h="283995">
                <a:moveTo>
                  <a:pt x="0" y="0"/>
                </a:moveTo>
                <a:lnTo>
                  <a:pt x="552117" y="169892"/>
                </a:lnTo>
                <a:lnTo>
                  <a:pt x="981828" y="283995"/>
                </a:lnTo>
                <a:lnTo>
                  <a:pt x="569318" y="160926"/>
                </a:lnTo>
                <a:lnTo>
                  <a:pt x="19061" y="0"/>
                </a:lnTo>
                <a:lnTo>
                  <a:pt x="0" y="0"/>
                </a:lnTo>
                <a:close/>
              </a:path>
            </a:pathLst>
          </a:custGeom>
          <a:gradFill>
            <a:gsLst>
              <a:gs pos="100000">
                <a:schemeClr val="accent2">
                  <a:lumMod val="20000"/>
                  <a:lumOff val="80000"/>
                </a:schemeClr>
              </a:gs>
              <a:gs pos="51000">
                <a:schemeClr val="accent2">
                  <a:lumMod val="40000"/>
                  <a:lumOff val="60000"/>
                </a:schemeClr>
              </a:gs>
              <a:gs pos="0">
                <a:schemeClr val="accent2">
                  <a:lumMod val="20000"/>
                  <a:lumOff val="80000"/>
                </a:schemeClr>
              </a:gs>
            </a:gsLst>
            <a:lin ang="10800000" scaled="1"/>
          </a:gradFill>
          <a:ln w="6585" cap="flat">
            <a:noFill/>
            <a:prstDash val="solid"/>
            <a:miter/>
          </a:ln>
        </p:spPr>
        <p:txBody>
          <a:bodyPr rtlCol="0" anchor="ctr"/>
          <a:lstStyle/>
          <a:p>
            <a:endParaRPr lang="zh-CN" altLang="en-US"/>
          </a:p>
        </p:txBody>
      </p:sp>
      <p:sp>
        <p:nvSpPr>
          <p:cNvPr id="41" name="任意多边形: 形状 40"/>
          <p:cNvSpPr/>
          <p:nvPr>
            <p:custDataLst>
              <p:tags r:id="rId35"/>
            </p:custDataLst>
          </p:nvPr>
        </p:nvSpPr>
        <p:spPr>
          <a:xfrm>
            <a:off x="8530131" y="2796275"/>
            <a:ext cx="253423" cy="209020"/>
          </a:xfrm>
          <a:custGeom>
            <a:avLst/>
            <a:gdLst>
              <a:gd name="connsiteX0" fmla="*/ 142173 w 255149"/>
              <a:gd name="connsiteY0" fmla="*/ 0 h 210444"/>
              <a:gd name="connsiteX1" fmla="*/ 140147 w 255149"/>
              <a:gd name="connsiteY1" fmla="*/ 57501 h 210444"/>
              <a:gd name="connsiteX2" fmla="*/ 255149 w 255149"/>
              <a:gd name="connsiteY2" fmla="*/ 16144 h 210444"/>
              <a:gd name="connsiteX3" fmla="*/ 95240 w 255149"/>
              <a:gd name="connsiteY3" fmla="*/ 203039 h 210444"/>
              <a:gd name="connsiteX4" fmla="*/ 91180 w 255149"/>
              <a:gd name="connsiteY4" fmla="*/ 210444 h 210444"/>
              <a:gd name="connsiteX5" fmla="*/ 0 w 255149"/>
              <a:gd name="connsiteY5" fmla="*/ 186491 h 210444"/>
              <a:gd name="connsiteX6" fmla="*/ 14934 w 255149"/>
              <a:gd name="connsiteY6" fmla="*/ 140924 h 210444"/>
              <a:gd name="connsiteX7" fmla="*/ 142173 w 255149"/>
              <a:gd name="connsiteY7" fmla="*/ 0 h 210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149" h="210444">
                <a:moveTo>
                  <a:pt x="142173" y="0"/>
                </a:moveTo>
                <a:cubicBezTo>
                  <a:pt x="139150" y="3538"/>
                  <a:pt x="138120" y="37337"/>
                  <a:pt x="140147" y="57501"/>
                </a:cubicBezTo>
                <a:cubicBezTo>
                  <a:pt x="184526" y="26242"/>
                  <a:pt x="215303" y="29780"/>
                  <a:pt x="255149" y="16144"/>
                </a:cubicBezTo>
                <a:cubicBezTo>
                  <a:pt x="172419" y="89789"/>
                  <a:pt x="123488" y="155620"/>
                  <a:pt x="95240" y="203039"/>
                </a:cubicBezTo>
                <a:lnTo>
                  <a:pt x="91180" y="210444"/>
                </a:lnTo>
                <a:lnTo>
                  <a:pt x="0" y="186491"/>
                </a:lnTo>
                <a:lnTo>
                  <a:pt x="14934" y="140924"/>
                </a:lnTo>
                <a:cubicBezTo>
                  <a:pt x="55203" y="44293"/>
                  <a:pt x="121333" y="11722"/>
                  <a:pt x="142173" y="0"/>
                </a:cubicBezTo>
                <a:close/>
              </a:path>
            </a:pathLst>
          </a:custGeom>
          <a:gradFill flip="none" rotWithShape="1">
            <a:gsLst>
              <a:gs pos="81000">
                <a:schemeClr val="accent2">
                  <a:lumMod val="20000"/>
                  <a:lumOff val="80000"/>
                </a:schemeClr>
              </a:gs>
              <a:gs pos="0">
                <a:schemeClr val="accent2">
                  <a:lumMod val="60000"/>
                  <a:lumOff val="4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42" name="任意多边形: 形状 41"/>
          <p:cNvSpPr/>
          <p:nvPr userDrawn="1">
            <p:custDataLst>
              <p:tags r:id="rId36"/>
            </p:custDataLst>
          </p:nvPr>
        </p:nvSpPr>
        <p:spPr>
          <a:xfrm>
            <a:off x="11022927" y="2099637"/>
            <a:ext cx="227764" cy="280266"/>
          </a:xfrm>
          <a:custGeom>
            <a:avLst/>
            <a:gdLst>
              <a:gd name="connsiteX0" fmla="*/ 77662 w 368660"/>
              <a:gd name="connsiteY0" fmla="*/ 230890 h 453645"/>
              <a:gd name="connsiteX1" fmla="*/ 103354 w 368660"/>
              <a:gd name="connsiteY1" fmla="*/ 216010 h 453645"/>
              <a:gd name="connsiteX2" fmla="*/ 154143 w 368660"/>
              <a:gd name="connsiteY2" fmla="*/ 209642 h 453645"/>
              <a:gd name="connsiteX3" fmla="*/ 172465 w 368660"/>
              <a:gd name="connsiteY3" fmla="*/ 201404 h 453645"/>
              <a:gd name="connsiteX4" fmla="*/ 196937 w 368660"/>
              <a:gd name="connsiteY4" fmla="*/ 158407 h 453645"/>
              <a:gd name="connsiteX5" fmla="*/ 220250 w 368660"/>
              <a:gd name="connsiteY5" fmla="*/ 106460 h 453645"/>
              <a:gd name="connsiteX6" fmla="*/ 263576 w 368660"/>
              <a:gd name="connsiteY6" fmla="*/ 57807 h 453645"/>
              <a:gd name="connsiteX7" fmla="*/ 322634 w 368660"/>
              <a:gd name="connsiteY7" fmla="*/ 25144 h 453645"/>
              <a:gd name="connsiteX8" fmla="*/ 365655 w 368660"/>
              <a:gd name="connsiteY8" fmla="*/ 587 h 453645"/>
              <a:gd name="connsiteX9" fmla="*/ 367533 w 368660"/>
              <a:gd name="connsiteY9" fmla="*/ 0 h 453645"/>
              <a:gd name="connsiteX10" fmla="*/ 368604 w 368660"/>
              <a:gd name="connsiteY10" fmla="*/ 6180 h 453645"/>
              <a:gd name="connsiteX11" fmla="*/ 364873 w 368660"/>
              <a:gd name="connsiteY11" fmla="*/ 24401 h 453645"/>
              <a:gd name="connsiteX12" fmla="*/ 336388 w 368660"/>
              <a:gd name="connsiteY12" fmla="*/ 73774 h 453645"/>
              <a:gd name="connsiteX13" fmla="*/ 310078 w 368660"/>
              <a:gd name="connsiteY13" fmla="*/ 95672 h 453645"/>
              <a:gd name="connsiteX14" fmla="*/ 301206 w 368660"/>
              <a:gd name="connsiteY14" fmla="*/ 106280 h 453645"/>
              <a:gd name="connsiteX15" fmla="*/ 277251 w 368660"/>
              <a:gd name="connsiteY15" fmla="*/ 162647 h 453645"/>
              <a:gd name="connsiteX16" fmla="*/ 240427 w 368660"/>
              <a:gd name="connsiteY16" fmla="*/ 241045 h 453645"/>
              <a:gd name="connsiteX17" fmla="*/ 242969 w 368660"/>
              <a:gd name="connsiteY17" fmla="*/ 247085 h 453645"/>
              <a:gd name="connsiteX18" fmla="*/ 264311 w 368660"/>
              <a:gd name="connsiteY18" fmla="*/ 251184 h 453645"/>
              <a:gd name="connsiteX19" fmla="*/ 295527 w 368660"/>
              <a:gd name="connsiteY19" fmla="*/ 250222 h 453645"/>
              <a:gd name="connsiteX20" fmla="*/ 300776 w 368660"/>
              <a:gd name="connsiteY20" fmla="*/ 254845 h 453645"/>
              <a:gd name="connsiteX21" fmla="*/ 274302 w 368660"/>
              <a:gd name="connsiteY21" fmla="*/ 324207 h 453645"/>
              <a:gd name="connsiteX22" fmla="*/ 239668 w 368660"/>
              <a:gd name="connsiteY22" fmla="*/ 340464 h 453645"/>
              <a:gd name="connsiteX23" fmla="*/ 234192 w 368660"/>
              <a:gd name="connsiteY23" fmla="*/ 337147 h 453645"/>
              <a:gd name="connsiteX24" fmla="*/ 223466 w 368660"/>
              <a:gd name="connsiteY24" fmla="*/ 315038 h 453645"/>
              <a:gd name="connsiteX25" fmla="*/ 209188 w 368660"/>
              <a:gd name="connsiteY25" fmla="*/ 293899 h 453645"/>
              <a:gd name="connsiteX26" fmla="*/ 199120 w 368660"/>
              <a:gd name="connsiteY26" fmla="*/ 293626 h 453645"/>
              <a:gd name="connsiteX27" fmla="*/ 141915 w 368660"/>
              <a:gd name="connsiteY27" fmla="*/ 333047 h 453645"/>
              <a:gd name="connsiteX28" fmla="*/ 89061 w 368660"/>
              <a:gd name="connsiteY28" fmla="*/ 369136 h 453645"/>
              <a:gd name="connsiteX29" fmla="*/ 83107 w 368660"/>
              <a:gd name="connsiteY29" fmla="*/ 376991 h 453645"/>
              <a:gd name="connsiteX30" fmla="*/ 45759 w 368660"/>
              <a:gd name="connsiteY30" fmla="*/ 429415 h 453645"/>
              <a:gd name="connsiteX31" fmla="*/ 1878 w 368660"/>
              <a:gd name="connsiteY31" fmla="*/ 453566 h 453645"/>
              <a:gd name="connsiteX32" fmla="*/ 0 w 368660"/>
              <a:gd name="connsiteY32" fmla="*/ 453589 h 453645"/>
              <a:gd name="connsiteX33" fmla="*/ 321 w 368660"/>
              <a:gd name="connsiteY33" fmla="*/ 450992 h 453645"/>
              <a:gd name="connsiteX34" fmla="*/ 18666 w 368660"/>
              <a:gd name="connsiteY34" fmla="*/ 393444 h 453645"/>
              <a:gd name="connsiteX35" fmla="*/ 40251 w 368660"/>
              <a:gd name="connsiteY35" fmla="*/ 327571 h 453645"/>
              <a:gd name="connsiteX36" fmla="*/ 79086 w 368660"/>
              <a:gd name="connsiteY36" fmla="*/ 285982 h 453645"/>
              <a:gd name="connsiteX37" fmla="*/ 122216 w 368660"/>
              <a:gd name="connsiteY37" fmla="*/ 255369 h 453645"/>
              <a:gd name="connsiteX38" fmla="*/ 124782 w 368660"/>
              <a:gd name="connsiteY38" fmla="*/ 252428 h 453645"/>
              <a:gd name="connsiteX39" fmla="*/ 124321 w 368660"/>
              <a:gd name="connsiteY39" fmla="*/ 247695 h 453645"/>
              <a:gd name="connsiteX40" fmla="*/ 107281 w 368660"/>
              <a:gd name="connsiteY40" fmla="*/ 239449 h 453645"/>
              <a:gd name="connsiteX41" fmla="*/ 83530 w 368660"/>
              <a:gd name="connsiteY41" fmla="*/ 233237 h 453645"/>
              <a:gd name="connsiteX42" fmla="*/ 77670 w 368660"/>
              <a:gd name="connsiteY42" fmla="*/ 230890 h 45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8660" h="453645">
                <a:moveTo>
                  <a:pt x="77662" y="230890"/>
                </a:moveTo>
                <a:cubicBezTo>
                  <a:pt x="86041" y="224240"/>
                  <a:pt x="94318" y="219507"/>
                  <a:pt x="103354" y="216010"/>
                </a:cubicBezTo>
                <a:cubicBezTo>
                  <a:pt x="119760" y="209650"/>
                  <a:pt x="136924" y="208617"/>
                  <a:pt x="154143" y="209642"/>
                </a:cubicBezTo>
                <a:cubicBezTo>
                  <a:pt x="162264" y="210127"/>
                  <a:pt x="167584" y="208070"/>
                  <a:pt x="172465" y="201404"/>
                </a:cubicBezTo>
                <a:cubicBezTo>
                  <a:pt x="182307" y="187964"/>
                  <a:pt x="190193" y="173545"/>
                  <a:pt x="196937" y="158407"/>
                </a:cubicBezTo>
                <a:cubicBezTo>
                  <a:pt x="204659" y="141070"/>
                  <a:pt x="212185" y="123632"/>
                  <a:pt x="220250" y="106460"/>
                </a:cubicBezTo>
                <a:cubicBezTo>
                  <a:pt x="229850" y="86025"/>
                  <a:pt x="244769" y="70254"/>
                  <a:pt x="263576" y="57807"/>
                </a:cubicBezTo>
                <a:cubicBezTo>
                  <a:pt x="282422" y="45336"/>
                  <a:pt x="302841" y="35831"/>
                  <a:pt x="322634" y="25144"/>
                </a:cubicBezTo>
                <a:cubicBezTo>
                  <a:pt x="337162" y="17305"/>
                  <a:pt x="351323" y="8786"/>
                  <a:pt x="365655" y="587"/>
                </a:cubicBezTo>
                <a:cubicBezTo>
                  <a:pt x="365976" y="399"/>
                  <a:pt x="366375" y="352"/>
                  <a:pt x="367533" y="0"/>
                </a:cubicBezTo>
                <a:cubicBezTo>
                  <a:pt x="367939" y="2144"/>
                  <a:pt x="368902" y="4264"/>
                  <a:pt x="368604" y="6180"/>
                </a:cubicBezTo>
                <a:cubicBezTo>
                  <a:pt x="367650" y="12306"/>
                  <a:pt x="366836" y="18565"/>
                  <a:pt x="364873" y="24401"/>
                </a:cubicBezTo>
                <a:cubicBezTo>
                  <a:pt x="358700" y="42723"/>
                  <a:pt x="349515" y="59450"/>
                  <a:pt x="336388" y="73774"/>
                </a:cubicBezTo>
                <a:cubicBezTo>
                  <a:pt x="328627" y="82247"/>
                  <a:pt x="319951" y="89726"/>
                  <a:pt x="310078" y="95672"/>
                </a:cubicBezTo>
                <a:cubicBezTo>
                  <a:pt x="305814" y="98238"/>
                  <a:pt x="303147" y="101398"/>
                  <a:pt x="301206" y="106280"/>
                </a:cubicBezTo>
                <a:cubicBezTo>
                  <a:pt x="293665" y="125252"/>
                  <a:pt x="285700" y="144067"/>
                  <a:pt x="277251" y="162647"/>
                </a:cubicBezTo>
                <a:cubicBezTo>
                  <a:pt x="265305" y="188934"/>
                  <a:pt x="252897" y="215009"/>
                  <a:pt x="240427" y="241045"/>
                </a:cubicBezTo>
                <a:cubicBezTo>
                  <a:pt x="238635" y="244777"/>
                  <a:pt x="240051" y="246388"/>
                  <a:pt x="242969" y="247085"/>
                </a:cubicBezTo>
                <a:cubicBezTo>
                  <a:pt x="250026" y="248767"/>
                  <a:pt x="257145" y="250871"/>
                  <a:pt x="264311" y="251184"/>
                </a:cubicBezTo>
                <a:cubicBezTo>
                  <a:pt x="274685" y="251638"/>
                  <a:pt x="285129" y="250793"/>
                  <a:pt x="295527" y="250222"/>
                </a:cubicBezTo>
                <a:cubicBezTo>
                  <a:pt x="299188" y="250018"/>
                  <a:pt x="300338" y="251168"/>
                  <a:pt x="300776" y="254845"/>
                </a:cubicBezTo>
                <a:cubicBezTo>
                  <a:pt x="304117" y="282665"/>
                  <a:pt x="295824" y="306026"/>
                  <a:pt x="274302" y="324207"/>
                </a:cubicBezTo>
                <a:cubicBezTo>
                  <a:pt x="264288" y="332664"/>
                  <a:pt x="252443" y="337640"/>
                  <a:pt x="239668" y="340464"/>
                </a:cubicBezTo>
                <a:cubicBezTo>
                  <a:pt x="236625" y="341137"/>
                  <a:pt x="235224" y="339181"/>
                  <a:pt x="234192" y="337147"/>
                </a:cubicBezTo>
                <a:cubicBezTo>
                  <a:pt x="230491" y="329840"/>
                  <a:pt x="226924" y="322462"/>
                  <a:pt x="223466" y="315038"/>
                </a:cubicBezTo>
                <a:cubicBezTo>
                  <a:pt x="219820" y="307223"/>
                  <a:pt x="216127" y="299446"/>
                  <a:pt x="209188" y="293899"/>
                </a:cubicBezTo>
                <a:cubicBezTo>
                  <a:pt x="205386" y="290864"/>
                  <a:pt x="204166" y="290019"/>
                  <a:pt x="199120" y="293626"/>
                </a:cubicBezTo>
                <a:cubicBezTo>
                  <a:pt x="180281" y="307082"/>
                  <a:pt x="161028" y="319959"/>
                  <a:pt x="141915" y="333047"/>
                </a:cubicBezTo>
                <a:cubicBezTo>
                  <a:pt x="124313" y="345103"/>
                  <a:pt x="106742" y="357190"/>
                  <a:pt x="89061" y="369136"/>
                </a:cubicBezTo>
                <a:cubicBezTo>
                  <a:pt x="86072" y="371155"/>
                  <a:pt x="84296" y="373682"/>
                  <a:pt x="83107" y="376991"/>
                </a:cubicBezTo>
                <a:cubicBezTo>
                  <a:pt x="75581" y="397958"/>
                  <a:pt x="63158" y="415474"/>
                  <a:pt x="45759" y="429415"/>
                </a:cubicBezTo>
                <a:cubicBezTo>
                  <a:pt x="32537" y="440016"/>
                  <a:pt x="17689" y="447667"/>
                  <a:pt x="1878" y="453566"/>
                </a:cubicBezTo>
                <a:cubicBezTo>
                  <a:pt x="1440" y="453730"/>
                  <a:pt x="884" y="453589"/>
                  <a:pt x="0" y="453589"/>
                </a:cubicBezTo>
                <a:cubicBezTo>
                  <a:pt x="110" y="452612"/>
                  <a:pt x="0" y="451704"/>
                  <a:pt x="321" y="450992"/>
                </a:cubicBezTo>
                <a:cubicBezTo>
                  <a:pt x="8676" y="432521"/>
                  <a:pt x="13613" y="412971"/>
                  <a:pt x="18666" y="393444"/>
                </a:cubicBezTo>
                <a:cubicBezTo>
                  <a:pt x="24464" y="371038"/>
                  <a:pt x="29783" y="348483"/>
                  <a:pt x="40251" y="327571"/>
                </a:cubicBezTo>
                <a:cubicBezTo>
                  <a:pt x="49123" y="309836"/>
                  <a:pt x="62109" y="296254"/>
                  <a:pt x="79086" y="285982"/>
                </a:cubicBezTo>
                <a:cubicBezTo>
                  <a:pt x="94177" y="276852"/>
                  <a:pt x="110106" y="268755"/>
                  <a:pt x="122216" y="255369"/>
                </a:cubicBezTo>
                <a:cubicBezTo>
                  <a:pt x="123092" y="254407"/>
                  <a:pt x="123984" y="253453"/>
                  <a:pt x="124782" y="252428"/>
                </a:cubicBezTo>
                <a:cubicBezTo>
                  <a:pt x="126097" y="250738"/>
                  <a:pt x="126050" y="249291"/>
                  <a:pt x="124321" y="247695"/>
                </a:cubicBezTo>
                <a:cubicBezTo>
                  <a:pt x="119455" y="243196"/>
                  <a:pt x="113431" y="241154"/>
                  <a:pt x="107281" y="239449"/>
                </a:cubicBezTo>
                <a:cubicBezTo>
                  <a:pt x="99395" y="237266"/>
                  <a:pt x="91431" y="235357"/>
                  <a:pt x="83530" y="233237"/>
                </a:cubicBezTo>
                <a:cubicBezTo>
                  <a:pt x="81824" y="232783"/>
                  <a:pt x="80228" y="231931"/>
                  <a:pt x="77670" y="230890"/>
                </a:cubicBezTo>
                <a:close/>
              </a:path>
            </a:pathLst>
          </a:custGeom>
          <a:solidFill>
            <a:srgbClr val="FFFFFF">
              <a:alpha val="60000"/>
            </a:srgbClr>
          </a:solidFill>
          <a:ln w="781" cap="flat">
            <a:noFill/>
            <a:prstDash val="solid"/>
            <a:miter/>
          </a:ln>
        </p:spPr>
        <p:txBody>
          <a:bodyPr rtlCol="0" anchor="ctr"/>
          <a:lstStyle/>
          <a:p>
            <a:endParaRPr lang="zh-CN" altLang="en-US"/>
          </a:p>
        </p:txBody>
      </p:sp>
      <p:sp>
        <p:nvSpPr>
          <p:cNvPr id="43" name="任意多边形: 形状 42"/>
          <p:cNvSpPr/>
          <p:nvPr userDrawn="1">
            <p:custDataLst>
              <p:tags r:id="rId37"/>
            </p:custDataLst>
          </p:nvPr>
        </p:nvSpPr>
        <p:spPr>
          <a:xfrm>
            <a:off x="10550101" y="1725548"/>
            <a:ext cx="254875" cy="110750"/>
          </a:xfrm>
          <a:custGeom>
            <a:avLst/>
            <a:gdLst>
              <a:gd name="connsiteX0" fmla="*/ 837 w 272525"/>
              <a:gd name="connsiteY0" fmla="*/ 197 h 118420"/>
              <a:gd name="connsiteX1" fmla="*/ 12463 w 272525"/>
              <a:gd name="connsiteY1" fmla="*/ 197 h 118420"/>
              <a:gd name="connsiteX2" fmla="*/ 58972 w 272525"/>
              <a:gd name="connsiteY2" fmla="*/ 518 h 118420"/>
              <a:gd name="connsiteX3" fmla="*/ 100029 w 272525"/>
              <a:gd name="connsiteY3" fmla="*/ 15617 h 118420"/>
              <a:gd name="connsiteX4" fmla="*/ 116349 w 272525"/>
              <a:gd name="connsiteY4" fmla="*/ 30161 h 118420"/>
              <a:gd name="connsiteX5" fmla="*/ 135242 w 272525"/>
              <a:gd name="connsiteY5" fmla="*/ 41465 h 118420"/>
              <a:gd name="connsiteX6" fmla="*/ 150388 w 272525"/>
              <a:gd name="connsiteY6" fmla="*/ 38790 h 118420"/>
              <a:gd name="connsiteX7" fmla="*/ 160472 w 272525"/>
              <a:gd name="connsiteY7" fmla="*/ 32195 h 118420"/>
              <a:gd name="connsiteX8" fmla="*/ 181611 w 272525"/>
              <a:gd name="connsiteY8" fmla="*/ 31100 h 118420"/>
              <a:gd name="connsiteX9" fmla="*/ 182213 w 272525"/>
              <a:gd name="connsiteY9" fmla="*/ 32179 h 118420"/>
              <a:gd name="connsiteX10" fmla="*/ 177285 w 272525"/>
              <a:gd name="connsiteY10" fmla="*/ 37225 h 118420"/>
              <a:gd name="connsiteX11" fmla="*/ 169062 w 272525"/>
              <a:gd name="connsiteY11" fmla="*/ 46472 h 118420"/>
              <a:gd name="connsiteX12" fmla="*/ 171613 w 272525"/>
              <a:gd name="connsiteY12" fmla="*/ 51604 h 118420"/>
              <a:gd name="connsiteX13" fmla="*/ 197218 w 272525"/>
              <a:gd name="connsiteY13" fmla="*/ 54468 h 118420"/>
              <a:gd name="connsiteX14" fmla="*/ 237219 w 272525"/>
              <a:gd name="connsiteY14" fmla="*/ 73103 h 118420"/>
              <a:gd name="connsiteX15" fmla="*/ 261706 w 272525"/>
              <a:gd name="connsiteY15" fmla="*/ 97160 h 118420"/>
              <a:gd name="connsiteX16" fmla="*/ 270883 w 272525"/>
              <a:gd name="connsiteY16" fmla="*/ 104404 h 118420"/>
              <a:gd name="connsiteX17" fmla="*/ 272526 w 272525"/>
              <a:gd name="connsiteY17" fmla="*/ 106759 h 118420"/>
              <a:gd name="connsiteX18" fmla="*/ 270030 w 272525"/>
              <a:gd name="connsiteY18" fmla="*/ 108191 h 118420"/>
              <a:gd name="connsiteX19" fmla="*/ 226658 w 272525"/>
              <a:gd name="connsiteY19" fmla="*/ 101963 h 118420"/>
              <a:gd name="connsiteX20" fmla="*/ 221330 w 272525"/>
              <a:gd name="connsiteY20" fmla="*/ 98075 h 118420"/>
              <a:gd name="connsiteX21" fmla="*/ 199253 w 272525"/>
              <a:gd name="connsiteY21" fmla="*/ 89955 h 118420"/>
              <a:gd name="connsiteX22" fmla="*/ 146210 w 272525"/>
              <a:gd name="connsiteY22" fmla="*/ 87068 h 118420"/>
              <a:gd name="connsiteX23" fmla="*/ 142745 w 272525"/>
              <a:gd name="connsiteY23" fmla="*/ 90440 h 118420"/>
              <a:gd name="connsiteX24" fmla="*/ 143863 w 272525"/>
              <a:gd name="connsiteY24" fmla="*/ 107197 h 118420"/>
              <a:gd name="connsiteX25" fmla="*/ 135938 w 272525"/>
              <a:gd name="connsiteY25" fmla="*/ 117907 h 118420"/>
              <a:gd name="connsiteX26" fmla="*/ 95007 w 272525"/>
              <a:gd name="connsiteY26" fmla="*/ 97661 h 118420"/>
              <a:gd name="connsiteX27" fmla="*/ 96587 w 272525"/>
              <a:gd name="connsiteY27" fmla="*/ 91230 h 118420"/>
              <a:gd name="connsiteX28" fmla="*/ 109464 w 272525"/>
              <a:gd name="connsiteY28" fmla="*/ 83172 h 118420"/>
              <a:gd name="connsiteX29" fmla="*/ 109714 w 272525"/>
              <a:gd name="connsiteY29" fmla="*/ 69340 h 118420"/>
              <a:gd name="connsiteX30" fmla="*/ 55217 w 272525"/>
              <a:gd name="connsiteY30" fmla="*/ 29558 h 118420"/>
              <a:gd name="connsiteX31" fmla="*/ 49123 w 272525"/>
              <a:gd name="connsiteY31" fmla="*/ 27493 h 118420"/>
              <a:gd name="connsiteX32" fmla="*/ 11938 w 272525"/>
              <a:gd name="connsiteY32" fmla="*/ 14092 h 118420"/>
              <a:gd name="connsiteX33" fmla="*/ 0 w 272525"/>
              <a:gd name="connsiteY33" fmla="*/ 1496 h 118420"/>
              <a:gd name="connsiteX34" fmla="*/ 837 w 272525"/>
              <a:gd name="connsiteY34" fmla="*/ 197 h 1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2525" h="118420">
                <a:moveTo>
                  <a:pt x="837" y="197"/>
                </a:moveTo>
                <a:cubicBezTo>
                  <a:pt x="4710" y="197"/>
                  <a:pt x="8590" y="197"/>
                  <a:pt x="12463" y="197"/>
                </a:cubicBezTo>
                <a:cubicBezTo>
                  <a:pt x="27968" y="236"/>
                  <a:pt x="43521" y="-444"/>
                  <a:pt x="58972" y="518"/>
                </a:cubicBezTo>
                <a:cubicBezTo>
                  <a:pt x="73915" y="1449"/>
                  <a:pt x="88216" y="5580"/>
                  <a:pt x="100029" y="15617"/>
                </a:cubicBezTo>
                <a:cubicBezTo>
                  <a:pt x="105584" y="20335"/>
                  <a:pt x="110833" y="25404"/>
                  <a:pt x="116349" y="30161"/>
                </a:cubicBezTo>
                <a:cubicBezTo>
                  <a:pt x="121974" y="35011"/>
                  <a:pt x="127818" y="39463"/>
                  <a:pt x="135242" y="41465"/>
                </a:cubicBezTo>
                <a:cubicBezTo>
                  <a:pt x="140844" y="42975"/>
                  <a:pt x="145725" y="42029"/>
                  <a:pt x="150388" y="38790"/>
                </a:cubicBezTo>
                <a:cubicBezTo>
                  <a:pt x="153689" y="36498"/>
                  <a:pt x="156960" y="34119"/>
                  <a:pt x="160472" y="32195"/>
                </a:cubicBezTo>
                <a:cubicBezTo>
                  <a:pt x="167357" y="28424"/>
                  <a:pt x="174523" y="30215"/>
                  <a:pt x="181611" y="31100"/>
                </a:cubicBezTo>
                <a:cubicBezTo>
                  <a:pt x="181814" y="31459"/>
                  <a:pt x="182010" y="31819"/>
                  <a:pt x="182213" y="32179"/>
                </a:cubicBezTo>
                <a:cubicBezTo>
                  <a:pt x="180563" y="33861"/>
                  <a:pt x="178873" y="35496"/>
                  <a:pt x="177285" y="37225"/>
                </a:cubicBezTo>
                <a:cubicBezTo>
                  <a:pt x="174484" y="40261"/>
                  <a:pt x="171425" y="43124"/>
                  <a:pt x="169062" y="46472"/>
                </a:cubicBezTo>
                <a:cubicBezTo>
                  <a:pt x="166833" y="49641"/>
                  <a:pt x="167725" y="51119"/>
                  <a:pt x="171613" y="51604"/>
                </a:cubicBezTo>
                <a:cubicBezTo>
                  <a:pt x="180140" y="52661"/>
                  <a:pt x="188660" y="54092"/>
                  <a:pt x="197218" y="54468"/>
                </a:cubicBezTo>
                <a:cubicBezTo>
                  <a:pt x="213248" y="55164"/>
                  <a:pt x="226141" y="61986"/>
                  <a:pt x="237219" y="73103"/>
                </a:cubicBezTo>
                <a:cubicBezTo>
                  <a:pt x="245293" y="81208"/>
                  <a:pt x="253429" y="89258"/>
                  <a:pt x="261706" y="97160"/>
                </a:cubicBezTo>
                <a:cubicBezTo>
                  <a:pt x="264515" y="99835"/>
                  <a:pt x="267863" y="101940"/>
                  <a:pt x="270883" y="104404"/>
                </a:cubicBezTo>
                <a:cubicBezTo>
                  <a:pt x="271595" y="104983"/>
                  <a:pt x="271986" y="105961"/>
                  <a:pt x="272526" y="106759"/>
                </a:cubicBezTo>
                <a:cubicBezTo>
                  <a:pt x="271697" y="107252"/>
                  <a:pt x="270914" y="108058"/>
                  <a:pt x="270030" y="108191"/>
                </a:cubicBezTo>
                <a:cubicBezTo>
                  <a:pt x="254955" y="110467"/>
                  <a:pt x="240427" y="108676"/>
                  <a:pt x="226658" y="101963"/>
                </a:cubicBezTo>
                <a:cubicBezTo>
                  <a:pt x="224702" y="101009"/>
                  <a:pt x="222770" y="99687"/>
                  <a:pt x="221330" y="98075"/>
                </a:cubicBezTo>
                <a:cubicBezTo>
                  <a:pt x="215376" y="91394"/>
                  <a:pt x="207420" y="90408"/>
                  <a:pt x="199253" y="89955"/>
                </a:cubicBezTo>
                <a:cubicBezTo>
                  <a:pt x="181572" y="88977"/>
                  <a:pt x="163883" y="88085"/>
                  <a:pt x="146210" y="87068"/>
                </a:cubicBezTo>
                <a:cubicBezTo>
                  <a:pt x="143574" y="86919"/>
                  <a:pt x="142596" y="87991"/>
                  <a:pt x="142745" y="90440"/>
                </a:cubicBezTo>
                <a:cubicBezTo>
                  <a:pt x="143089" y="96025"/>
                  <a:pt x="143237" y="101635"/>
                  <a:pt x="143863" y="107197"/>
                </a:cubicBezTo>
                <a:cubicBezTo>
                  <a:pt x="144904" y="116460"/>
                  <a:pt x="145037" y="116444"/>
                  <a:pt x="135938" y="117907"/>
                </a:cubicBezTo>
                <a:cubicBezTo>
                  <a:pt x="119142" y="120606"/>
                  <a:pt x="102900" y="112478"/>
                  <a:pt x="95007" y="97661"/>
                </a:cubicBezTo>
                <a:cubicBezTo>
                  <a:pt x="93442" y="94727"/>
                  <a:pt x="93763" y="92912"/>
                  <a:pt x="96587" y="91230"/>
                </a:cubicBezTo>
                <a:cubicBezTo>
                  <a:pt x="100937" y="88640"/>
                  <a:pt x="105232" y="85949"/>
                  <a:pt x="109464" y="83172"/>
                </a:cubicBezTo>
                <a:cubicBezTo>
                  <a:pt x="118328" y="77351"/>
                  <a:pt x="118132" y="75380"/>
                  <a:pt x="109714" y="69340"/>
                </a:cubicBezTo>
                <a:cubicBezTo>
                  <a:pt x="91439" y="56228"/>
                  <a:pt x="73430" y="42756"/>
                  <a:pt x="55217" y="29558"/>
                </a:cubicBezTo>
                <a:cubicBezTo>
                  <a:pt x="53543" y="28346"/>
                  <a:pt x="51212" y="27657"/>
                  <a:pt x="49123" y="27493"/>
                </a:cubicBezTo>
                <a:cubicBezTo>
                  <a:pt x="35471" y="26421"/>
                  <a:pt x="22625" y="23010"/>
                  <a:pt x="11938" y="14092"/>
                </a:cubicBezTo>
                <a:cubicBezTo>
                  <a:pt x="7518" y="10391"/>
                  <a:pt x="3951" y="5713"/>
                  <a:pt x="0" y="1496"/>
                </a:cubicBezTo>
                <a:cubicBezTo>
                  <a:pt x="282" y="1058"/>
                  <a:pt x="563" y="628"/>
                  <a:pt x="837" y="197"/>
                </a:cubicBezTo>
                <a:close/>
              </a:path>
            </a:pathLst>
          </a:custGeom>
          <a:solidFill>
            <a:srgbClr val="FFFFFF">
              <a:alpha val="61000"/>
            </a:srgbClr>
          </a:solidFill>
          <a:ln w="781" cap="flat">
            <a:noFill/>
            <a:prstDash val="solid"/>
            <a:miter/>
          </a:ln>
        </p:spPr>
        <p:txBody>
          <a:bodyPr rtlCol="0" anchor="ctr"/>
          <a:lstStyle/>
          <a:p>
            <a:endParaRPr lang="zh-CN" altLang="en-US"/>
          </a:p>
        </p:txBody>
      </p:sp>
      <p:sp>
        <p:nvSpPr>
          <p:cNvPr id="44" name="任意多边形: 形状 43"/>
          <p:cNvSpPr/>
          <p:nvPr userDrawn="1">
            <p:custDataLst>
              <p:tags r:id="rId38"/>
            </p:custDataLst>
          </p:nvPr>
        </p:nvSpPr>
        <p:spPr>
          <a:xfrm rot="1478288">
            <a:off x="7582944" y="4664873"/>
            <a:ext cx="773181" cy="269994"/>
          </a:xfrm>
          <a:custGeom>
            <a:avLst/>
            <a:gdLst>
              <a:gd name="connsiteX0" fmla="*/ 430 w 594346"/>
              <a:gd name="connsiteY0" fmla="*/ 84617 h 207544"/>
              <a:gd name="connsiteX1" fmla="*/ 15842 w 594346"/>
              <a:gd name="connsiteY1" fmla="*/ 79501 h 207544"/>
              <a:gd name="connsiteX2" fmla="*/ 68689 w 594346"/>
              <a:gd name="connsiteY2" fmla="*/ 54513 h 207544"/>
              <a:gd name="connsiteX3" fmla="*/ 126613 w 594346"/>
              <a:gd name="connsiteY3" fmla="*/ 33977 h 207544"/>
              <a:gd name="connsiteX4" fmla="*/ 183340 w 594346"/>
              <a:gd name="connsiteY4" fmla="*/ 34235 h 207544"/>
              <a:gd name="connsiteX5" fmla="*/ 230170 w 594346"/>
              <a:gd name="connsiteY5" fmla="*/ 44734 h 207544"/>
              <a:gd name="connsiteX6" fmla="*/ 261902 w 594346"/>
              <a:gd name="connsiteY6" fmla="*/ 52995 h 207544"/>
              <a:gd name="connsiteX7" fmla="*/ 277705 w 594346"/>
              <a:gd name="connsiteY7" fmla="*/ 55381 h 207544"/>
              <a:gd name="connsiteX8" fmla="*/ 306557 w 594346"/>
              <a:gd name="connsiteY8" fmla="*/ 38139 h 207544"/>
              <a:gd name="connsiteX9" fmla="*/ 314655 w 594346"/>
              <a:gd name="connsiteY9" fmla="*/ 23024 h 207544"/>
              <a:gd name="connsiteX10" fmla="*/ 333877 w 594346"/>
              <a:gd name="connsiteY10" fmla="*/ 8035 h 207544"/>
              <a:gd name="connsiteX11" fmla="*/ 362956 w 594346"/>
              <a:gd name="connsiteY11" fmla="*/ 0 h 207544"/>
              <a:gd name="connsiteX12" fmla="*/ 361970 w 594346"/>
              <a:gd name="connsiteY12" fmla="*/ 4256 h 207544"/>
              <a:gd name="connsiteX13" fmla="*/ 351604 w 594346"/>
              <a:gd name="connsiteY13" fmla="*/ 28673 h 207544"/>
              <a:gd name="connsiteX14" fmla="*/ 349077 w 594346"/>
              <a:gd name="connsiteY14" fmla="*/ 44710 h 207544"/>
              <a:gd name="connsiteX15" fmla="*/ 353325 w 594346"/>
              <a:gd name="connsiteY15" fmla="*/ 47511 h 207544"/>
              <a:gd name="connsiteX16" fmla="*/ 376506 w 594346"/>
              <a:gd name="connsiteY16" fmla="*/ 42183 h 207544"/>
              <a:gd name="connsiteX17" fmla="*/ 420794 w 594346"/>
              <a:gd name="connsiteY17" fmla="*/ 28281 h 207544"/>
              <a:gd name="connsiteX18" fmla="*/ 474180 w 594346"/>
              <a:gd name="connsiteY18" fmla="*/ 27953 h 207544"/>
              <a:gd name="connsiteX19" fmla="*/ 546922 w 594346"/>
              <a:gd name="connsiteY19" fmla="*/ 52589 h 207544"/>
              <a:gd name="connsiteX20" fmla="*/ 591843 w 594346"/>
              <a:gd name="connsiteY20" fmla="*/ 68196 h 207544"/>
              <a:gd name="connsiteX21" fmla="*/ 594347 w 594346"/>
              <a:gd name="connsiteY21" fmla="*/ 70316 h 207544"/>
              <a:gd name="connsiteX22" fmla="*/ 591460 w 594346"/>
              <a:gd name="connsiteY22" fmla="*/ 71380 h 207544"/>
              <a:gd name="connsiteX23" fmla="*/ 543229 w 594346"/>
              <a:gd name="connsiteY23" fmla="*/ 91705 h 207544"/>
              <a:gd name="connsiteX24" fmla="*/ 499395 w 594346"/>
              <a:gd name="connsiteY24" fmla="*/ 93035 h 207544"/>
              <a:gd name="connsiteX25" fmla="*/ 482238 w 594346"/>
              <a:gd name="connsiteY25" fmla="*/ 87887 h 207544"/>
              <a:gd name="connsiteX26" fmla="*/ 463564 w 594346"/>
              <a:gd name="connsiteY26" fmla="*/ 89053 h 207544"/>
              <a:gd name="connsiteX27" fmla="*/ 443497 w 594346"/>
              <a:gd name="connsiteY27" fmla="*/ 97682 h 207544"/>
              <a:gd name="connsiteX28" fmla="*/ 397637 w 594346"/>
              <a:gd name="connsiteY28" fmla="*/ 111710 h 207544"/>
              <a:gd name="connsiteX29" fmla="*/ 340745 w 594346"/>
              <a:gd name="connsiteY29" fmla="*/ 131956 h 207544"/>
              <a:gd name="connsiteX30" fmla="*/ 337585 w 594346"/>
              <a:gd name="connsiteY30" fmla="*/ 137378 h 207544"/>
              <a:gd name="connsiteX31" fmla="*/ 348209 w 594346"/>
              <a:gd name="connsiteY31" fmla="*/ 162710 h 207544"/>
              <a:gd name="connsiteX32" fmla="*/ 358833 w 594346"/>
              <a:gd name="connsiteY32" fmla="*/ 182652 h 207544"/>
              <a:gd name="connsiteX33" fmla="*/ 357120 w 594346"/>
              <a:gd name="connsiteY33" fmla="*/ 189841 h 207544"/>
              <a:gd name="connsiteX34" fmla="*/ 340260 w 594346"/>
              <a:gd name="connsiteY34" fmla="*/ 199409 h 207544"/>
              <a:gd name="connsiteX35" fmla="*/ 324614 w 594346"/>
              <a:gd name="connsiteY35" fmla="*/ 206388 h 207544"/>
              <a:gd name="connsiteX36" fmla="*/ 320898 w 594346"/>
              <a:gd name="connsiteY36" fmla="*/ 207123 h 207544"/>
              <a:gd name="connsiteX37" fmla="*/ 301394 w 594346"/>
              <a:gd name="connsiteY37" fmla="*/ 206927 h 207544"/>
              <a:gd name="connsiteX38" fmla="*/ 270719 w 594346"/>
              <a:gd name="connsiteY38" fmla="*/ 198517 h 207544"/>
              <a:gd name="connsiteX39" fmla="*/ 250480 w 594346"/>
              <a:gd name="connsiteY39" fmla="*/ 185570 h 207544"/>
              <a:gd name="connsiteX40" fmla="*/ 249791 w 594346"/>
              <a:gd name="connsiteY40" fmla="*/ 179194 h 207544"/>
              <a:gd name="connsiteX41" fmla="*/ 262387 w 594346"/>
              <a:gd name="connsiteY41" fmla="*/ 163805 h 207544"/>
              <a:gd name="connsiteX42" fmla="*/ 276273 w 594346"/>
              <a:gd name="connsiteY42" fmla="*/ 140593 h 207544"/>
              <a:gd name="connsiteX43" fmla="*/ 269404 w 594346"/>
              <a:gd name="connsiteY43" fmla="*/ 128459 h 207544"/>
              <a:gd name="connsiteX44" fmla="*/ 226227 w 594346"/>
              <a:gd name="connsiteY44" fmla="*/ 119486 h 207544"/>
              <a:gd name="connsiteX45" fmla="*/ 160488 w 594346"/>
              <a:gd name="connsiteY45" fmla="*/ 105842 h 207544"/>
              <a:gd name="connsiteX46" fmla="*/ 123100 w 594346"/>
              <a:gd name="connsiteY46" fmla="*/ 94764 h 207544"/>
              <a:gd name="connsiteX47" fmla="*/ 118242 w 594346"/>
              <a:gd name="connsiteY47" fmla="*/ 94819 h 207544"/>
              <a:gd name="connsiteX48" fmla="*/ 58871 w 594346"/>
              <a:gd name="connsiteY48" fmla="*/ 105263 h 207544"/>
              <a:gd name="connsiteX49" fmla="*/ 10123 w 594346"/>
              <a:gd name="connsiteY49" fmla="*/ 92879 h 207544"/>
              <a:gd name="connsiteX50" fmla="*/ 0 w 594346"/>
              <a:gd name="connsiteY50" fmla="*/ 86002 h 207544"/>
              <a:gd name="connsiteX51" fmla="*/ 462 w 594346"/>
              <a:gd name="connsiteY51" fmla="*/ 84609 h 20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4346" h="207544">
                <a:moveTo>
                  <a:pt x="430" y="84617"/>
                </a:moveTo>
                <a:cubicBezTo>
                  <a:pt x="5578" y="82943"/>
                  <a:pt x="10953" y="81738"/>
                  <a:pt x="15842" y="79501"/>
                </a:cubicBezTo>
                <a:cubicBezTo>
                  <a:pt x="33554" y="71372"/>
                  <a:pt x="51165" y="63040"/>
                  <a:pt x="68689" y="54513"/>
                </a:cubicBezTo>
                <a:cubicBezTo>
                  <a:pt x="87246" y="45485"/>
                  <a:pt x="106178" y="37599"/>
                  <a:pt x="126613" y="33977"/>
                </a:cubicBezTo>
                <a:cubicBezTo>
                  <a:pt x="145522" y="30628"/>
                  <a:pt x="164501" y="30433"/>
                  <a:pt x="183340" y="34235"/>
                </a:cubicBezTo>
                <a:cubicBezTo>
                  <a:pt x="199018" y="37396"/>
                  <a:pt x="214610" y="41026"/>
                  <a:pt x="230170" y="44734"/>
                </a:cubicBezTo>
                <a:cubicBezTo>
                  <a:pt x="240802" y="47261"/>
                  <a:pt x="251270" y="50461"/>
                  <a:pt x="261902" y="52995"/>
                </a:cubicBezTo>
                <a:cubicBezTo>
                  <a:pt x="267065" y="54224"/>
                  <a:pt x="272416" y="54763"/>
                  <a:pt x="277705" y="55381"/>
                </a:cubicBezTo>
                <a:cubicBezTo>
                  <a:pt x="291685" y="57001"/>
                  <a:pt x="300753" y="50398"/>
                  <a:pt x="306557" y="38139"/>
                </a:cubicBezTo>
                <a:cubicBezTo>
                  <a:pt x="308998" y="32975"/>
                  <a:pt x="311885" y="28023"/>
                  <a:pt x="314655" y="23024"/>
                </a:cubicBezTo>
                <a:cubicBezTo>
                  <a:pt x="318918" y="15310"/>
                  <a:pt x="325662" y="10546"/>
                  <a:pt x="333877" y="8035"/>
                </a:cubicBezTo>
                <a:cubicBezTo>
                  <a:pt x="343280" y="5156"/>
                  <a:pt x="352840" y="2769"/>
                  <a:pt x="362956" y="0"/>
                </a:cubicBezTo>
                <a:cubicBezTo>
                  <a:pt x="362580" y="1674"/>
                  <a:pt x="362486" y="3051"/>
                  <a:pt x="361970" y="4256"/>
                </a:cubicBezTo>
                <a:cubicBezTo>
                  <a:pt x="358504" y="12392"/>
                  <a:pt x="354491" y="20341"/>
                  <a:pt x="351604" y="28673"/>
                </a:cubicBezTo>
                <a:cubicBezTo>
                  <a:pt x="349860" y="33711"/>
                  <a:pt x="349680" y="39320"/>
                  <a:pt x="349077" y="44710"/>
                </a:cubicBezTo>
                <a:cubicBezTo>
                  <a:pt x="348725" y="47879"/>
                  <a:pt x="351182" y="47973"/>
                  <a:pt x="353325" y="47511"/>
                </a:cubicBezTo>
                <a:cubicBezTo>
                  <a:pt x="361078" y="45853"/>
                  <a:pt x="368917" y="44437"/>
                  <a:pt x="376506" y="42183"/>
                </a:cubicBezTo>
                <a:cubicBezTo>
                  <a:pt x="391339" y="37779"/>
                  <a:pt x="405914" y="32498"/>
                  <a:pt x="420794" y="28281"/>
                </a:cubicBezTo>
                <a:cubicBezTo>
                  <a:pt x="438459" y="23274"/>
                  <a:pt x="456335" y="24158"/>
                  <a:pt x="474180" y="27953"/>
                </a:cubicBezTo>
                <a:cubicBezTo>
                  <a:pt x="499410" y="33304"/>
                  <a:pt x="523014" y="43341"/>
                  <a:pt x="546922" y="52589"/>
                </a:cubicBezTo>
                <a:cubicBezTo>
                  <a:pt x="561692" y="58307"/>
                  <a:pt x="576862" y="63017"/>
                  <a:pt x="591843" y="68196"/>
                </a:cubicBezTo>
                <a:cubicBezTo>
                  <a:pt x="592313" y="68360"/>
                  <a:pt x="592719" y="68681"/>
                  <a:pt x="594347" y="70316"/>
                </a:cubicBezTo>
                <a:cubicBezTo>
                  <a:pt x="593377" y="70660"/>
                  <a:pt x="592297" y="70833"/>
                  <a:pt x="591460" y="71380"/>
                </a:cubicBezTo>
                <a:cubicBezTo>
                  <a:pt x="576627" y="81112"/>
                  <a:pt x="560753" y="88239"/>
                  <a:pt x="543229" y="91705"/>
                </a:cubicBezTo>
                <a:cubicBezTo>
                  <a:pt x="528646" y="94592"/>
                  <a:pt x="514040" y="95625"/>
                  <a:pt x="499395" y="93035"/>
                </a:cubicBezTo>
                <a:cubicBezTo>
                  <a:pt x="493551" y="92003"/>
                  <a:pt x="487910" y="89773"/>
                  <a:pt x="482238" y="87887"/>
                </a:cubicBezTo>
                <a:cubicBezTo>
                  <a:pt x="475815" y="85752"/>
                  <a:pt x="469611" y="86550"/>
                  <a:pt x="463564" y="89053"/>
                </a:cubicBezTo>
                <a:cubicBezTo>
                  <a:pt x="456836" y="91846"/>
                  <a:pt x="450382" y="95413"/>
                  <a:pt x="443497" y="97682"/>
                </a:cubicBezTo>
                <a:cubicBezTo>
                  <a:pt x="428312" y="102681"/>
                  <a:pt x="412939" y="107078"/>
                  <a:pt x="397637" y="111710"/>
                </a:cubicBezTo>
                <a:cubicBezTo>
                  <a:pt x="378352" y="117554"/>
                  <a:pt x="359029" y="123272"/>
                  <a:pt x="340745" y="131956"/>
                </a:cubicBezTo>
                <a:cubicBezTo>
                  <a:pt x="338297" y="133122"/>
                  <a:pt x="337295" y="134483"/>
                  <a:pt x="337585" y="137378"/>
                </a:cubicBezTo>
                <a:cubicBezTo>
                  <a:pt x="338547" y="146954"/>
                  <a:pt x="343664" y="154675"/>
                  <a:pt x="348209" y="162710"/>
                </a:cubicBezTo>
                <a:cubicBezTo>
                  <a:pt x="351917" y="169266"/>
                  <a:pt x="355266" y="176017"/>
                  <a:pt x="358833" y="182652"/>
                </a:cubicBezTo>
                <a:cubicBezTo>
                  <a:pt x="360429" y="185624"/>
                  <a:pt x="359631" y="188269"/>
                  <a:pt x="357120" y="189841"/>
                </a:cubicBezTo>
                <a:cubicBezTo>
                  <a:pt x="351651" y="193283"/>
                  <a:pt x="346011" y="196475"/>
                  <a:pt x="340260" y="199409"/>
                </a:cubicBezTo>
                <a:cubicBezTo>
                  <a:pt x="335183" y="201999"/>
                  <a:pt x="329871" y="204150"/>
                  <a:pt x="324614" y="206388"/>
                </a:cubicBezTo>
                <a:cubicBezTo>
                  <a:pt x="323472" y="206873"/>
                  <a:pt x="322142" y="207107"/>
                  <a:pt x="320898" y="207123"/>
                </a:cubicBezTo>
                <a:cubicBezTo>
                  <a:pt x="314381" y="207193"/>
                  <a:pt x="307668" y="208148"/>
                  <a:pt x="301394" y="206927"/>
                </a:cubicBezTo>
                <a:cubicBezTo>
                  <a:pt x="291013" y="204909"/>
                  <a:pt x="280803" y="201787"/>
                  <a:pt x="270719" y="198517"/>
                </a:cubicBezTo>
                <a:cubicBezTo>
                  <a:pt x="262966" y="196006"/>
                  <a:pt x="256449" y="191124"/>
                  <a:pt x="250480" y="185570"/>
                </a:cubicBezTo>
                <a:cubicBezTo>
                  <a:pt x="248289" y="183528"/>
                  <a:pt x="247836" y="181580"/>
                  <a:pt x="249791" y="179194"/>
                </a:cubicBezTo>
                <a:cubicBezTo>
                  <a:pt x="253992" y="174069"/>
                  <a:pt x="258029" y="168796"/>
                  <a:pt x="262387" y="163805"/>
                </a:cubicBezTo>
                <a:cubicBezTo>
                  <a:pt x="268434" y="156881"/>
                  <a:pt x="273965" y="149747"/>
                  <a:pt x="276273" y="140593"/>
                </a:cubicBezTo>
                <a:cubicBezTo>
                  <a:pt x="278652" y="131143"/>
                  <a:pt x="278636" y="130548"/>
                  <a:pt x="269404" y="128459"/>
                </a:cubicBezTo>
                <a:cubicBezTo>
                  <a:pt x="255072" y="125205"/>
                  <a:pt x="240622" y="122443"/>
                  <a:pt x="226227" y="119486"/>
                </a:cubicBezTo>
                <a:cubicBezTo>
                  <a:pt x="204306" y="114987"/>
                  <a:pt x="182284" y="110888"/>
                  <a:pt x="160488" y="105842"/>
                </a:cubicBezTo>
                <a:cubicBezTo>
                  <a:pt x="147845" y="102916"/>
                  <a:pt x="135578" y="98418"/>
                  <a:pt x="123100" y="94764"/>
                </a:cubicBezTo>
                <a:cubicBezTo>
                  <a:pt x="121598" y="94326"/>
                  <a:pt x="119580" y="94177"/>
                  <a:pt x="118242" y="94819"/>
                </a:cubicBezTo>
                <a:cubicBezTo>
                  <a:pt x="99419" y="103925"/>
                  <a:pt x="79407" y="106280"/>
                  <a:pt x="58871" y="105263"/>
                </a:cubicBezTo>
                <a:cubicBezTo>
                  <a:pt x="41831" y="104418"/>
                  <a:pt x="25246" y="101344"/>
                  <a:pt x="10123" y="92879"/>
                </a:cubicBezTo>
                <a:cubicBezTo>
                  <a:pt x="6579" y="90892"/>
                  <a:pt x="3364" y="88310"/>
                  <a:pt x="0" y="86002"/>
                </a:cubicBezTo>
                <a:cubicBezTo>
                  <a:pt x="156" y="85540"/>
                  <a:pt x="305" y="85071"/>
                  <a:pt x="462" y="84609"/>
                </a:cubicBezTo>
                <a:close/>
              </a:path>
            </a:pathLst>
          </a:custGeom>
          <a:solidFill>
            <a:srgbClr val="FFFFFF"/>
          </a:solidFill>
          <a:ln w="781" cap="flat">
            <a:noFill/>
            <a:prstDash val="solid"/>
            <a:miter/>
          </a:ln>
        </p:spPr>
        <p:txBody>
          <a:bodyPr rtlCol="0" anchor="ctr"/>
          <a:lstStyle/>
          <a:p>
            <a:endParaRPr lang="zh-CN" altLang="en-US"/>
          </a:p>
        </p:txBody>
      </p:sp>
      <p:sp>
        <p:nvSpPr>
          <p:cNvPr id="45" name="矩形 44"/>
          <p:cNvSpPr/>
          <p:nvPr userDrawn="1">
            <p:custDataLst>
              <p:tags r:id="rId39"/>
            </p:custDataLst>
          </p:nvPr>
        </p:nvSpPr>
        <p:spPr>
          <a:xfrm>
            <a:off x="1568529" y="2593383"/>
            <a:ext cx="2005458" cy="196057"/>
          </a:xfrm>
          <a:prstGeom prst="rect">
            <a:avLst/>
          </a:prstGeom>
          <a:gradFill flip="none" rotWithShape="1">
            <a:gsLst>
              <a:gs pos="100000">
                <a:schemeClr val="accent1">
                  <a:alpha val="0"/>
                </a:schemeClr>
              </a:gs>
              <a:gs pos="0">
                <a:schemeClr val="accent1">
                  <a:alpha val="2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custDataLst>
              <p:tags r:id="rId40"/>
            </p:custDataLst>
          </p:nvPr>
        </p:nvSpPr>
        <p:spPr>
          <a:xfrm>
            <a:off x="1526400" y="3053701"/>
            <a:ext cx="5283695" cy="2715727"/>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41"/>
            </p:custDataLst>
          </p:nvPr>
        </p:nvSpPr>
        <p:spPr>
          <a:xfrm>
            <a:off x="1573940" y="1710037"/>
            <a:ext cx="5283695" cy="1224000"/>
          </a:xfrm>
        </p:spPr>
        <p:txBody>
          <a:bodyPr wrap="none" anchor="ctr">
            <a:normAutofit/>
          </a:bodyPr>
          <a:lstStyle>
            <a:lvl1pPr marL="0" indent="0" algn="l">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4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43"/>
            </p:custDataLst>
          </p:nvPr>
        </p:nvSpPr>
        <p:spPr/>
        <p:txBody>
          <a:bodyPr/>
          <a:lstStyle/>
          <a:p>
            <a:endParaRPr lang="zh-CN" altLang="en-US"/>
          </a:p>
        </p:txBody>
      </p:sp>
      <p:sp>
        <p:nvSpPr>
          <p:cNvPr id="6" name="灯片编号占位符 6"/>
          <p:cNvSpPr>
            <a:spLocks noGrp="1"/>
          </p:cNvSpPr>
          <p:nvPr userDrawn="1">
            <p:ph type="sldNum" sz="quarter" idx="12"/>
            <p:custDataLst>
              <p:tags r:id="rId4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6" Type="http://schemas.openxmlformats.org/officeDocument/2006/relationships/theme" Target="../theme/theme2.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4" Type="http://schemas.openxmlformats.org/officeDocument/2006/relationships/theme" Target="../theme/theme3.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theme" Target="../theme/theme4.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9" Type="http://schemas.openxmlformats.org/officeDocument/2006/relationships/theme" Target="../theme/theme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9" Type="http://schemas.openxmlformats.org/officeDocument/2006/relationships/theme" Target="../theme/theme6.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9" Type="http://schemas.openxmlformats.org/officeDocument/2006/relationships/theme" Target="../theme/theme7.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任意多边形: 形状 27"/>
          <p:cNvSpPr/>
          <p:nvPr userDrawn="1">
            <p:custDataLst>
              <p:tags r:id="rId2"/>
            </p:custDataLst>
          </p:nvPr>
        </p:nvSpPr>
        <p:spPr>
          <a:xfrm>
            <a:off x="6917887" y="2"/>
            <a:ext cx="2686050" cy="6858000"/>
          </a:xfrm>
          <a:custGeom>
            <a:avLst/>
            <a:gdLst>
              <a:gd name="connsiteX0" fmla="*/ 23 w 4230"/>
              <a:gd name="connsiteY0" fmla="*/ 10800 h 10800"/>
              <a:gd name="connsiteX1" fmla="*/ 4230 w 4230"/>
              <a:gd name="connsiteY1" fmla="*/ 5414 h 10800"/>
              <a:gd name="connsiteX2" fmla="*/ 0 w 4230"/>
              <a:gd name="connsiteY2" fmla="*/ 0 h 10800"/>
            </a:gdLst>
            <a:ahLst/>
            <a:cxnLst>
              <a:cxn ang="0">
                <a:pos x="connsiteX0" y="connsiteY0"/>
              </a:cxn>
              <a:cxn ang="0">
                <a:pos x="connsiteX1" y="connsiteY1"/>
              </a:cxn>
              <a:cxn ang="0">
                <a:pos x="connsiteX2" y="connsiteY2"/>
              </a:cxn>
            </a:cxnLst>
            <a:rect l="l" t="t" r="r" b="b"/>
            <a:pathLst>
              <a:path w="4230" h="10800">
                <a:moveTo>
                  <a:pt x="23" y="10800"/>
                </a:moveTo>
                <a:lnTo>
                  <a:pt x="4230" y="5414"/>
                </a:lnTo>
                <a:lnTo>
                  <a:pt x="0" y="0"/>
                </a:lnTo>
              </a:path>
            </a:pathLst>
          </a:custGeom>
          <a:noFill/>
          <a:ln>
            <a:gradFill>
              <a:gsLst>
                <a:gs pos="0">
                  <a:schemeClr val="accent1">
                    <a:alpha val="3000"/>
                  </a:schemeClr>
                </a:gs>
                <a:gs pos="100000">
                  <a:schemeClr val="accent1">
                    <a:alpha val="8000"/>
                  </a:schemeClr>
                </a:gs>
              </a:gsLst>
              <a:lin ang="5160000" scaled="1"/>
            </a:gra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p>
        </p:txBody>
      </p:sp>
      <p:sp>
        <p:nvSpPr>
          <p:cNvPr id="31" name="任意多边形: 形状 30"/>
          <p:cNvSpPr/>
          <p:nvPr userDrawn="1">
            <p:custDataLst>
              <p:tags r:id="rId3"/>
            </p:custDataLst>
          </p:nvPr>
        </p:nvSpPr>
        <p:spPr>
          <a:xfrm>
            <a:off x="7916756" y="0"/>
            <a:ext cx="4124960" cy="6858000"/>
          </a:xfrm>
          <a:custGeom>
            <a:avLst/>
            <a:gdLst>
              <a:gd name="connsiteX0" fmla="*/ 2249 w 6496"/>
              <a:gd name="connsiteY0" fmla="*/ 0 h 10800"/>
              <a:gd name="connsiteX1" fmla="*/ 6496 w 6496"/>
              <a:gd name="connsiteY1" fmla="*/ 5436 h 10800"/>
              <a:gd name="connsiteX2" fmla="*/ 6492 w 6496"/>
              <a:gd name="connsiteY2" fmla="*/ 5438 h 10800"/>
              <a:gd name="connsiteX3" fmla="*/ 6496 w 6496"/>
              <a:gd name="connsiteY3" fmla="*/ 5441 h 10800"/>
              <a:gd name="connsiteX4" fmla="*/ 2309 w 6496"/>
              <a:gd name="connsiteY4" fmla="*/ 10800 h 10800"/>
              <a:gd name="connsiteX5" fmla="*/ 26 w 6496"/>
              <a:gd name="connsiteY5" fmla="*/ 10800 h 10800"/>
              <a:gd name="connsiteX6" fmla="*/ 4230 w 6496"/>
              <a:gd name="connsiteY6" fmla="*/ 5420 h 10800"/>
              <a:gd name="connsiteX7" fmla="*/ 4226 w 6496"/>
              <a:gd name="connsiteY7" fmla="*/ 5417 h 10800"/>
              <a:gd name="connsiteX8" fmla="*/ 4230 w 6496"/>
              <a:gd name="connsiteY8" fmla="*/ 5414 h 10800"/>
              <a:gd name="connsiteX9" fmla="*/ 0 w 6496"/>
              <a:gd name="connsiteY9" fmla="*/ 0 h 1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6" h="10800">
                <a:moveTo>
                  <a:pt x="2249" y="0"/>
                </a:moveTo>
                <a:lnTo>
                  <a:pt x="6496" y="5436"/>
                </a:lnTo>
                <a:lnTo>
                  <a:pt x="6492" y="5438"/>
                </a:lnTo>
                <a:lnTo>
                  <a:pt x="6496" y="5441"/>
                </a:lnTo>
                <a:lnTo>
                  <a:pt x="2309" y="10800"/>
                </a:lnTo>
                <a:lnTo>
                  <a:pt x="26" y="10800"/>
                </a:lnTo>
                <a:lnTo>
                  <a:pt x="4230" y="5420"/>
                </a:lnTo>
                <a:lnTo>
                  <a:pt x="4226" y="5417"/>
                </a:lnTo>
                <a:lnTo>
                  <a:pt x="4230" y="5414"/>
                </a:lnTo>
                <a:lnTo>
                  <a:pt x="0" y="0"/>
                </a:lnTo>
              </a:path>
            </a:pathLst>
          </a:custGeom>
          <a:gradFill>
            <a:gsLst>
              <a:gs pos="0">
                <a:schemeClr val="accent1">
                  <a:alpha val="3000"/>
                </a:schemeClr>
              </a:gs>
              <a:gs pos="80000">
                <a:schemeClr val="accent1">
                  <a:alpha val="3000"/>
                </a:schemeClr>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2" name="矩形 11"/>
          <p:cNvSpPr>
            <a:spLocks noChangeAspect="1"/>
          </p:cNvSpPr>
          <p:nvPr userDrawn="1">
            <p:custDataLst>
              <p:tags r:id="rId4"/>
            </p:custDataLst>
          </p:nvPr>
        </p:nvSpPr>
        <p:spPr>
          <a:xfrm>
            <a:off x="295210" y="620599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userDrawn="1">
            <p:custDataLst>
              <p:tags r:id="rId5"/>
            </p:custDataLst>
          </p:nvPr>
        </p:nvSpPr>
        <p:spPr>
          <a:xfrm>
            <a:off x="295210" y="644412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a:spLocks noChangeAspect="1"/>
          </p:cNvSpPr>
          <p:nvPr userDrawn="1">
            <p:custDataLst>
              <p:tags r:id="rId6"/>
            </p:custDataLst>
          </p:nvPr>
        </p:nvSpPr>
        <p:spPr>
          <a:xfrm>
            <a:off x="542865" y="620599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spect="1"/>
          </p:cNvSpPr>
          <p:nvPr userDrawn="1">
            <p:custDataLst>
              <p:tags r:id="rId7"/>
            </p:custDataLst>
          </p:nvPr>
        </p:nvSpPr>
        <p:spPr>
          <a:xfrm>
            <a:off x="542865" y="644412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spect="1"/>
          </p:cNvSpPr>
          <p:nvPr userDrawn="1">
            <p:custDataLst>
              <p:tags r:id="rId8"/>
            </p:custDataLst>
          </p:nvPr>
        </p:nvSpPr>
        <p:spPr>
          <a:xfrm>
            <a:off x="789147" y="6444121"/>
            <a:ext cx="180000" cy="180000"/>
          </a:xfrm>
          <a:prstGeom prst="rect">
            <a:avLst/>
          </a:pr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userDrawn="1">
            <p:custDataLst>
              <p:tags r:id="rId9"/>
            </p:custDataLst>
          </p:nvPr>
        </p:nvSpPr>
        <p:spPr>
          <a:xfrm>
            <a:off x="1036266" y="6444121"/>
            <a:ext cx="180000" cy="180000"/>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10"/>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2"/>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custDataLst>
              <p:tags r:id="rId3"/>
            </p:custDataLst>
          </p:nvPr>
        </p:nvSpPr>
        <p:spPr>
          <a:xfrm>
            <a:off x="10287001" y="450850"/>
            <a:ext cx="1219200" cy="711200"/>
          </a:xfrm>
          <a:custGeom>
            <a:avLst/>
            <a:gdLst>
              <a:gd name="connsiteX0" fmla="*/ 0 w 1219200"/>
              <a:gd name="connsiteY0" fmla="*/ 0 h 711200"/>
              <a:gd name="connsiteX1" fmla="*/ 1219200 w 1219200"/>
              <a:gd name="connsiteY1" fmla="*/ 165100 h 711200"/>
              <a:gd name="connsiteX2" fmla="*/ 488950 w 1219200"/>
              <a:gd name="connsiteY2" fmla="*/ 711200 h 711200"/>
              <a:gd name="connsiteX3" fmla="*/ 0 w 1219200"/>
              <a:gd name="connsiteY3" fmla="*/ 0 h 711200"/>
            </a:gdLst>
            <a:ahLst/>
            <a:cxnLst>
              <a:cxn ang="0">
                <a:pos x="connsiteX0" y="connsiteY0"/>
              </a:cxn>
              <a:cxn ang="0">
                <a:pos x="connsiteX1" y="connsiteY1"/>
              </a:cxn>
              <a:cxn ang="0">
                <a:pos x="connsiteX2" y="connsiteY2"/>
              </a:cxn>
              <a:cxn ang="0">
                <a:pos x="connsiteX3" y="connsiteY3"/>
              </a:cxn>
            </a:cxnLst>
            <a:rect l="l" t="t" r="r" b="b"/>
            <a:pathLst>
              <a:path w="1219200" h="711200">
                <a:moveTo>
                  <a:pt x="0" y="0"/>
                </a:moveTo>
                <a:lnTo>
                  <a:pt x="1219200" y="165100"/>
                </a:lnTo>
                <a:lnTo>
                  <a:pt x="488950" y="711200"/>
                </a:lnTo>
                <a:lnTo>
                  <a:pt x="0" y="0"/>
                </a:lnTo>
                <a:close/>
              </a:path>
            </a:pathLst>
          </a:custGeom>
          <a:noFill/>
          <a:ln w="3175">
            <a:solidFill>
              <a:schemeClr val="accent1">
                <a:lumMod val="20000"/>
                <a:lumOff val="8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任意多边形: 形状 20"/>
          <p:cNvSpPr/>
          <p:nvPr userDrawn="1">
            <p:custDataLst>
              <p:tags r:id="rId4"/>
            </p:custDataLst>
          </p:nvPr>
        </p:nvSpPr>
        <p:spPr>
          <a:xfrm>
            <a:off x="10718801" y="0"/>
            <a:ext cx="1473199" cy="1361739"/>
          </a:xfrm>
          <a:custGeom>
            <a:avLst/>
            <a:gdLst>
              <a:gd name="connsiteX0" fmla="*/ 0 w 3276599"/>
              <a:gd name="connsiteY0" fmla="*/ 0 h 3028696"/>
              <a:gd name="connsiteX1" fmla="*/ 945683 w 3276599"/>
              <a:gd name="connsiteY1" fmla="*/ 0 h 3028696"/>
              <a:gd name="connsiteX2" fmla="*/ 948498 w 3276599"/>
              <a:gd name="connsiteY2" fmla="*/ 108002 h 3028696"/>
              <a:gd name="connsiteX3" fmla="*/ 3166700 w 3276599"/>
              <a:gd name="connsiteY3" fmla="*/ 2260336 h 3028696"/>
              <a:gd name="connsiteX4" fmla="*/ 3276599 w 3276599"/>
              <a:gd name="connsiteY4" fmla="*/ 2263032 h 3028696"/>
              <a:gd name="connsiteX5" fmla="*/ 3276599 w 3276599"/>
              <a:gd name="connsiteY5" fmla="*/ 3028696 h 3028696"/>
              <a:gd name="connsiteX6" fmla="*/ 3122111 w 3276599"/>
              <a:gd name="connsiteY6" fmla="*/ 3025087 h 3028696"/>
              <a:gd name="connsiteX7" fmla="*/ 3956 w 3276599"/>
              <a:gd name="connsiteY7" fmla="*/ 144544 h 302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599" h="3028696">
                <a:moveTo>
                  <a:pt x="0" y="0"/>
                </a:moveTo>
                <a:lnTo>
                  <a:pt x="945683" y="0"/>
                </a:lnTo>
                <a:lnTo>
                  <a:pt x="948498" y="108002"/>
                </a:lnTo>
                <a:cubicBezTo>
                  <a:pt x="1009194" y="1269845"/>
                  <a:pt x="1969300" y="2201442"/>
                  <a:pt x="3166700" y="2260336"/>
                </a:cubicBezTo>
                <a:lnTo>
                  <a:pt x="3276599" y="2263032"/>
                </a:lnTo>
                <a:lnTo>
                  <a:pt x="3276599" y="3028696"/>
                </a:lnTo>
                <a:lnTo>
                  <a:pt x="3122111" y="3025087"/>
                </a:lnTo>
                <a:cubicBezTo>
                  <a:pt x="1438911" y="2946268"/>
                  <a:pt x="89278" y="1699479"/>
                  <a:pt x="3956" y="144544"/>
                </a:cubicBezTo>
                <a:close/>
              </a:path>
            </a:pathLst>
          </a:custGeom>
          <a:solidFill>
            <a:schemeClr val="accent1">
              <a:lumMod val="40000"/>
              <a:lumOff val="60000"/>
              <a:alpha val="2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21"/>
          <p:cNvSpPr/>
          <p:nvPr userDrawn="1">
            <p:custDataLst>
              <p:tags r:id="rId5"/>
            </p:custDataLst>
          </p:nvPr>
        </p:nvSpPr>
        <p:spPr>
          <a:xfrm>
            <a:off x="11238485" y="423882"/>
            <a:ext cx="532212" cy="532212"/>
          </a:xfrm>
          <a:prstGeom prst="ellipse">
            <a:avLst/>
          </a:prstGeom>
          <a:gradFill flip="none" rotWithShape="1">
            <a:gsLst>
              <a:gs pos="0">
                <a:schemeClr val="accent1">
                  <a:lumMod val="40000"/>
                  <a:lumOff val="60000"/>
                </a:schemeClr>
              </a:gs>
              <a:gs pos="85000">
                <a:schemeClr val="accent3"/>
              </a:gs>
              <a:gs pos="52000">
                <a:schemeClr val="accent1"/>
              </a:gs>
            </a:gsLst>
            <a:path path="circle">
              <a:fillToRect r="100000" b="100000"/>
            </a:path>
            <a:tileRect l="-100000" t="-100000"/>
          </a:gradFill>
          <a:ln>
            <a:noFill/>
          </a:ln>
          <a:effectLst>
            <a:outerShdw blurRad="127000" dist="1905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23" name="椭圆 22"/>
          <p:cNvSpPr/>
          <p:nvPr userDrawn="1">
            <p:custDataLst>
              <p:tags r:id="rId6"/>
            </p:custDataLst>
          </p:nvPr>
        </p:nvSpPr>
        <p:spPr>
          <a:xfrm>
            <a:off x="10321724" y="357339"/>
            <a:ext cx="222138" cy="222138"/>
          </a:xfrm>
          <a:prstGeom prst="ellipse">
            <a:avLst/>
          </a:prstGeom>
          <a:gradFill flip="none" rotWithShape="1">
            <a:gsLst>
              <a:gs pos="76000">
                <a:schemeClr val="accent1"/>
              </a:gs>
              <a:gs pos="12000">
                <a:schemeClr val="accent1">
                  <a:lumMod val="20000"/>
                  <a:lumOff val="80000"/>
                </a:schemeClr>
              </a:gs>
              <a:gs pos="40000">
                <a:schemeClr val="accent1">
                  <a:lumMod val="60000"/>
                  <a:lumOff val="40000"/>
                </a:schemeClr>
              </a:gs>
              <a:gs pos="75000">
                <a:schemeClr val="accent1"/>
              </a:gs>
            </a:gsLst>
            <a:path path="circle">
              <a:fillToRect r="100000" b="100000"/>
            </a:path>
            <a:tileRect l="-100000" t="-100000"/>
          </a:gradFill>
          <a:ln>
            <a:noFill/>
          </a:ln>
          <a:effectLst>
            <a:outerShdw blurRad="127000" dist="1270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24" name="椭圆 23"/>
          <p:cNvSpPr/>
          <p:nvPr userDrawn="1">
            <p:custDataLst>
              <p:tags r:id="rId7"/>
            </p:custDataLst>
          </p:nvPr>
        </p:nvSpPr>
        <p:spPr>
          <a:xfrm>
            <a:off x="10856597" y="1110794"/>
            <a:ext cx="130033" cy="130033"/>
          </a:xfrm>
          <a:prstGeom prst="ellipse">
            <a:avLst/>
          </a:prstGeom>
          <a:gradFill flip="none" rotWithShape="1">
            <a:gsLst>
              <a:gs pos="13000">
                <a:schemeClr val="accent1">
                  <a:lumMod val="20000"/>
                  <a:lumOff val="80000"/>
                </a:schemeClr>
              </a:gs>
              <a:gs pos="75000">
                <a:schemeClr val="accent1"/>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1"/>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KSO_TEMPLATE" hidden="1"/>
          <p:cNvSpPr/>
          <p:nvPr userDrawn="1">
            <p:custDataLst>
              <p:tags r:id="rId13"/>
            </p:custDataLst>
          </p:nvPr>
        </p:nvSpPr>
        <p:spPr>
          <a:xfrm>
            <a:off x="0" y="0"/>
            <a:ext cx="0" cy="0"/>
          </a:xfrm>
          <a:prstGeom prst="rect">
            <a:avLst/>
          </a:prstGeom>
          <a:gradFill flip="none" rotWithShape="1">
            <a:gsLst>
              <a:gs pos="0">
                <a:schemeClr val="accent1">
                  <a:lumMod val="40000"/>
                  <a:lumOff val="60000"/>
                </a:schemeClr>
              </a:gs>
              <a:gs pos="93000">
                <a:schemeClr val="accent3"/>
              </a:gs>
              <a:gs pos="52000">
                <a:schemeClr val="accent1"/>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buClrTx/>
              <a:buSzTx/>
              <a:buFontTx/>
            </a:pPr>
            <a:endParaRPr lang="zh-CN" altLang="en-US">
              <a:solidFill>
                <a:schemeClr val="lt1"/>
              </a:solidFill>
              <a:sym typeface="+mn-ea"/>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a:gsLst>
              <a:gs pos="100000">
                <a:schemeClr val="bg2">
                  <a:lumMod val="90000"/>
                </a:schemeClr>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a:solidFill>
            <a:schemeClr val="accent1"/>
          </a:solidFill>
          <a:ln w="5960" cap="flat">
            <a:noFill/>
            <a:prstDash val="solid"/>
            <a:miter/>
          </a:ln>
        </p:spPr>
        <p:txBody>
          <a:bodyPr rot="0" vertOverflow="overflow" horzOverflow="overflow" vert="horz" wrap="square" lIns="91440" tIns="45720" rIns="91440" bIns="45720" numCol="1" spcCol="0" rtlCol="0" fromWordArt="0" anchor="ctr" anchorCtr="0" compatLnSpc="1">
            <a:noAutofit/>
          </a:bodyPr>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100000"/>
        </a:lnSpc>
        <a:spcBef>
          <a:spcPct val="0"/>
        </a:spcBef>
        <a:buNone/>
        <a:tabLst>
          <a:tab pos="2060575" algn="l"/>
        </a:tabLst>
        <a:defRPr sz="3200" b="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a:gsLst>
              <a:gs pos="100000">
                <a:schemeClr val="bg2">
                  <a:lumMod val="90000"/>
                </a:schemeClr>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a:solidFill>
            <a:schemeClr val="accent1"/>
          </a:solidFill>
          <a:ln w="5960" cap="flat">
            <a:noFill/>
            <a:prstDash val="solid"/>
            <a:miter/>
          </a:ln>
        </p:spPr>
        <p:txBody>
          <a:bodyPr rot="0" vertOverflow="overflow" horzOverflow="overflow" vert="horz" wrap="square" lIns="91440" tIns="45720" rIns="91440" bIns="45720" numCol="1" spcCol="0" rtlCol="0" fromWordArt="0" anchor="ctr" anchorCtr="0" compatLnSpc="1">
            <a:noAutofit/>
          </a:bodyPr>
          <a:p>
            <a:pPr algn="ctr"/>
            <a:endParaRPr lang="zh-CN" altLang="en-US"/>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100000"/>
        </a:lnSpc>
        <a:spcBef>
          <a:spcPct val="0"/>
        </a:spcBef>
        <a:buNone/>
        <a:tabLst>
          <a:tab pos="2060575" algn="l"/>
        </a:tabLst>
        <a:defRPr sz="3200" b="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a:gsLst>
              <a:gs pos="100000">
                <a:schemeClr val="bg2">
                  <a:lumMod val="90000"/>
                </a:schemeClr>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a:solidFill>
            <a:schemeClr val="accent1"/>
          </a:solidFill>
          <a:ln w="5960" cap="flat">
            <a:noFill/>
            <a:prstDash val="solid"/>
            <a:miter/>
          </a:ln>
        </p:spPr>
        <p:txBody>
          <a:bodyPr rot="0" vertOverflow="overflow" horzOverflow="overflow" vert="horz" wrap="square" lIns="91440" tIns="45720" rIns="91440" bIns="45720" numCol="1" spcCol="0" rtlCol="0" fromWordArt="0" anchor="ctr" anchorCtr="0" compatLnSpc="1">
            <a:noAutofit/>
          </a:bodyPr>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100000"/>
        </a:lnSpc>
        <a:spcBef>
          <a:spcPct val="0"/>
        </a:spcBef>
        <a:buNone/>
        <a:tabLst>
          <a:tab pos="2060575" algn="l"/>
        </a:tabLst>
        <a:defRPr sz="3200" b="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a:gsLst>
              <a:gs pos="100000">
                <a:schemeClr val="bg2">
                  <a:lumMod val="90000"/>
                </a:schemeClr>
              </a:gs>
              <a:gs pos="0">
                <a:schemeClr val="bg1"/>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a:solidFill>
            <a:schemeClr val="accent1"/>
          </a:solidFill>
          <a:ln w="5960" cap="flat">
            <a:noFill/>
            <a:prstDash val="solid"/>
            <a:miter/>
          </a:ln>
        </p:spPr>
        <p:txBody>
          <a:bodyPr rot="0" vertOverflow="overflow" horzOverflow="overflow" vert="horz" wrap="square" lIns="91440" tIns="45720" rIns="91440" bIns="45720" numCol="1" spcCol="0" rtlCol="0" fromWordArt="0" anchor="ctr" anchorCtr="0" compatLnSpc="1">
            <a:noAutofit/>
          </a:bodyPr>
          <a:p>
            <a:pPr algn="ctr"/>
            <a:endParaRPr lang="zh-CN" alt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100000"/>
        </a:lnSpc>
        <a:spcBef>
          <a:spcPct val="0"/>
        </a:spcBef>
        <a:buNone/>
        <a:tabLst>
          <a:tab pos="2060575" algn="l"/>
        </a:tabLst>
        <a:defRPr sz="3200" b="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3.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327.xml"/><Relationship Id="rId3" Type="http://schemas.openxmlformats.org/officeDocument/2006/relationships/image" Target="../media/image4.jpeg"/><Relationship Id="rId2" Type="http://schemas.openxmlformats.org/officeDocument/2006/relationships/tags" Target="../tags/tag326.xml"/><Relationship Id="rId1" Type="http://schemas.openxmlformats.org/officeDocument/2006/relationships/tags" Target="../tags/tag32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30.xml"/><Relationship Id="rId3" Type="http://schemas.openxmlformats.org/officeDocument/2006/relationships/image" Target="../media/image4.jpeg"/><Relationship Id="rId2" Type="http://schemas.openxmlformats.org/officeDocument/2006/relationships/tags" Target="../tags/tag329.xml"/><Relationship Id="rId1" Type="http://schemas.openxmlformats.org/officeDocument/2006/relationships/tags" Target="../tags/tag32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333.xml"/><Relationship Id="rId3" Type="http://schemas.openxmlformats.org/officeDocument/2006/relationships/image" Target="../media/image4.jpeg"/><Relationship Id="rId2" Type="http://schemas.openxmlformats.org/officeDocument/2006/relationships/tags" Target="../tags/tag332.xml"/><Relationship Id="rId1" Type="http://schemas.openxmlformats.org/officeDocument/2006/relationships/tags" Target="../tags/tag33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35.xml"/><Relationship Id="rId2" Type="http://schemas.openxmlformats.org/officeDocument/2006/relationships/image" Target="../media/image4.jpeg"/><Relationship Id="rId1" Type="http://schemas.openxmlformats.org/officeDocument/2006/relationships/tags" Target="../tags/tag33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37.xml"/><Relationship Id="rId2" Type="http://schemas.openxmlformats.org/officeDocument/2006/relationships/image" Target="../media/image4.jpeg"/><Relationship Id="rId1" Type="http://schemas.openxmlformats.org/officeDocument/2006/relationships/tags" Target="../tags/tag33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8.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40.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tags" Target="../tags/tag33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tags" Target="../tags/tag343.xml"/><Relationship Id="rId3" Type="http://schemas.openxmlformats.org/officeDocument/2006/relationships/image" Target="../media/image4.jpeg"/><Relationship Id="rId2" Type="http://schemas.openxmlformats.org/officeDocument/2006/relationships/tags" Target="../tags/tag342.xml"/><Relationship Id="rId1" Type="http://schemas.openxmlformats.org/officeDocument/2006/relationships/tags" Target="../tags/tag34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45.xml"/><Relationship Id="rId2" Type="http://schemas.openxmlformats.org/officeDocument/2006/relationships/image" Target="../media/image4.jpeg"/><Relationship Id="rId1" Type="http://schemas.openxmlformats.org/officeDocument/2006/relationships/tags" Target="../tags/tag34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7.xml"/><Relationship Id="rId1" Type="http://schemas.openxmlformats.org/officeDocument/2006/relationships/tags" Target="../tags/tag34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6.xml"/><Relationship Id="rId4" Type="http://schemas.openxmlformats.org/officeDocument/2006/relationships/image" Target="../media/image4.jpeg"/><Relationship Id="rId3" Type="http://schemas.openxmlformats.org/officeDocument/2006/relationships/image" Target="../media/image5.png"/><Relationship Id="rId2" Type="http://schemas.openxmlformats.org/officeDocument/2006/relationships/tags" Target="../tags/tag305.xml"/><Relationship Id="rId1" Type="http://schemas.openxmlformats.org/officeDocument/2006/relationships/tags" Target="../tags/tag30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49.xml"/><Relationship Id="rId2" Type="http://schemas.openxmlformats.org/officeDocument/2006/relationships/image" Target="../media/image4.jpeg"/><Relationship Id="rId1" Type="http://schemas.openxmlformats.org/officeDocument/2006/relationships/tags" Target="../tags/tag348.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51.xml"/><Relationship Id="rId2" Type="http://schemas.openxmlformats.org/officeDocument/2006/relationships/image" Target="../media/image4.jpeg"/><Relationship Id="rId1" Type="http://schemas.openxmlformats.org/officeDocument/2006/relationships/tags" Target="../tags/tag350.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54.xml"/><Relationship Id="rId3" Type="http://schemas.openxmlformats.org/officeDocument/2006/relationships/image" Target="../media/image4.jpeg"/><Relationship Id="rId2" Type="http://schemas.openxmlformats.org/officeDocument/2006/relationships/tags" Target="../tags/tag353.xml"/><Relationship Id="rId1" Type="http://schemas.openxmlformats.org/officeDocument/2006/relationships/tags" Target="../tags/tag35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56.xml"/><Relationship Id="rId2" Type="http://schemas.openxmlformats.org/officeDocument/2006/relationships/image" Target="../media/image4.jpeg"/><Relationship Id="rId1" Type="http://schemas.openxmlformats.org/officeDocument/2006/relationships/tags" Target="../tags/tag35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09.xml"/><Relationship Id="rId3" Type="http://schemas.openxmlformats.org/officeDocument/2006/relationships/image" Target="../media/image4.jpeg"/><Relationship Id="rId2" Type="http://schemas.openxmlformats.org/officeDocument/2006/relationships/tags" Target="../tags/tag308.xml"/><Relationship Id="rId1" Type="http://schemas.openxmlformats.org/officeDocument/2006/relationships/tags" Target="../tags/tag30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14.xml"/><Relationship Id="rId5" Type="http://schemas.openxmlformats.org/officeDocument/2006/relationships/image" Target="../media/image4.jpeg"/><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317.xml"/><Relationship Id="rId3" Type="http://schemas.openxmlformats.org/officeDocument/2006/relationships/image" Target="../media/image4.jpeg"/><Relationship Id="rId2" Type="http://schemas.openxmlformats.org/officeDocument/2006/relationships/tags" Target="../tags/tag316.xml"/><Relationship Id="rId1" Type="http://schemas.openxmlformats.org/officeDocument/2006/relationships/tags" Target="../tags/tag3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8.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9.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tags" Target="../tags/tag322.xml"/><Relationship Id="rId3" Type="http://schemas.openxmlformats.org/officeDocument/2006/relationships/image" Target="../media/image4.jpeg"/><Relationship Id="rId2" Type="http://schemas.openxmlformats.org/officeDocument/2006/relationships/tags" Target="../tags/tag321.xml"/><Relationship Id="rId1" Type="http://schemas.openxmlformats.org/officeDocument/2006/relationships/tags" Target="../tags/tag32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24.xml"/><Relationship Id="rId2" Type="http://schemas.openxmlformats.org/officeDocument/2006/relationships/image" Target="../media/image4.jpeg"/><Relationship Id="rId1" Type="http://schemas.openxmlformats.org/officeDocument/2006/relationships/tags" Target="../tags/tag3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3"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6"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7"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266315" y="2879725"/>
            <a:ext cx="8092440" cy="734695"/>
          </a:xfrm>
          <a:solidFill>
            <a:srgbClr val="3792FF"/>
          </a:solidFill>
        </p:spPr>
        <p:txBody>
          <a:bodyPr/>
          <a:lstStyle/>
          <a:p>
            <a:r>
              <a:rPr lang="en-US" altLang="zh-CN" sz="4000">
                <a:solidFill>
                  <a:schemeClr val="bg1"/>
                </a:solidFill>
                <a:latin typeface="Times New Roman" panose="02020603050405020304" charset="0"/>
                <a:cs typeface="Times New Roman" panose="02020603050405020304" charset="0"/>
              </a:rPr>
              <a:t>------</a:t>
            </a:r>
            <a:r>
              <a:rPr lang="zh-CN" altLang="en-US" sz="4000">
                <a:solidFill>
                  <a:schemeClr val="bg1"/>
                </a:solidFill>
                <a:latin typeface="方正楷体简体" panose="02000000000000000000" charset="-122"/>
                <a:ea typeface="方正楷体简体" panose="02000000000000000000" charset="-122"/>
                <a:cs typeface="Times New Roman" panose="02020603050405020304" charset="0"/>
                <a:sym typeface="+mn-ea"/>
              </a:rPr>
              <a:t>明确你的角色与听众</a:t>
            </a:r>
            <a:endParaRPr lang="en-US" altLang="zh-CN" sz="4000">
              <a:solidFill>
                <a:schemeClr val="bg1"/>
              </a:solidFill>
              <a:latin typeface="Times New Roman" panose="02020603050405020304" charset="0"/>
              <a:cs typeface="Times New Roman" panose="02020603050405020304" charset="0"/>
            </a:endParaRPr>
          </a:p>
        </p:txBody>
      </p:sp>
      <p:sp>
        <p:nvSpPr>
          <p:cNvPr id="6" name="节编号"/>
          <p:cNvSpPr>
            <a:spLocks noGrp="1"/>
          </p:cNvSpPr>
          <p:nvPr>
            <p:ph type="body" sz="quarter" idx="13"/>
            <p:custDataLst>
              <p:tags r:id="rId2"/>
            </p:custDataLst>
          </p:nvPr>
        </p:nvSpPr>
        <p:spPr>
          <a:xfrm>
            <a:off x="997585" y="1296035"/>
            <a:ext cx="2454275" cy="1224280"/>
          </a:xfrm>
        </p:spPr>
        <p:txBody>
          <a:bodyPr>
            <a:normAutofit/>
          </a:bodyPr>
          <a:lstStyle/>
          <a:p>
            <a:pPr algn="ctr"/>
            <a:r>
              <a:rPr lang="zh-CN" altLang="en-US" sz="6000"/>
              <a:t>情</a:t>
            </a:r>
            <a:r>
              <a:rPr lang="en-US" altLang="zh-CN" sz="6000"/>
              <a:t> </a:t>
            </a:r>
            <a:r>
              <a:rPr lang="zh-CN" altLang="en-US" sz="6000"/>
              <a:t>景</a:t>
            </a:r>
            <a:endParaRPr lang="zh-CN" altLang="en-US" sz="6000"/>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43840" y="184150"/>
            <a:ext cx="5115560" cy="5486400"/>
          </a:xfrm>
          <a:prstGeom prst="rect">
            <a:avLst/>
          </a:prstGeom>
          <a:solidFill>
            <a:schemeClr val="bg2"/>
          </a:solidFill>
        </p:spPr>
        <p:txBody>
          <a:bodyPr wrap="square" rtlCol="0">
            <a:noAutofit/>
          </a:bodyPr>
          <a:p>
            <a:pPr algn="l">
              <a:lnSpc>
                <a:spcPct val="140000"/>
              </a:lnSpc>
            </a:pPr>
            <a:r>
              <a:rPr lang="zh-CN" altLang="en-US" sz="2000" kern="100" dirty="0">
                <a:effectLst/>
                <a:latin typeface="+mn-ea"/>
                <a:cs typeface="江城圆体 400W" panose="020B0500000000000000" pitchFamily="34" charset="-122"/>
              </a:rPr>
              <a:t>（</a:t>
            </a:r>
            <a:r>
              <a:rPr lang="en-US" altLang="zh-CN" sz="2000" kern="100" dirty="0">
                <a:effectLst/>
                <a:latin typeface="+mn-ea"/>
                <a:cs typeface="江城圆体 400W" panose="020B0500000000000000" pitchFamily="34" charset="-122"/>
              </a:rPr>
              <a:t>2025</a:t>
            </a:r>
            <a:r>
              <a:rPr lang="zh-CN" altLang="en-US" sz="2000" kern="100" dirty="0">
                <a:effectLst/>
                <a:latin typeface="+mn-ea"/>
                <a:cs typeface="江城圆体 400W" panose="020B0500000000000000" pitchFamily="34" charset="-122"/>
              </a:rPr>
              <a:t>年</a:t>
            </a:r>
            <a:r>
              <a:rPr lang="en-US" altLang="zh-CN" sz="2000" kern="100" dirty="0">
                <a:effectLst/>
                <a:latin typeface="+mn-ea"/>
                <a:cs typeface="江城圆体 400W" panose="020B0500000000000000" pitchFamily="34" charset="-122"/>
              </a:rPr>
              <a:t>10</a:t>
            </a:r>
            <a:r>
              <a:rPr lang="zh-CN" altLang="en-US" sz="2000" kern="100" dirty="0">
                <a:effectLst/>
                <a:latin typeface="+mn-ea"/>
                <a:cs typeface="江城圆体 400W" panose="020B0500000000000000" pitchFamily="34" charset="-122"/>
              </a:rPr>
              <a:t>月新阵地联盟）你校英语社将举办主题为</a:t>
            </a:r>
            <a:r>
              <a:rPr lang="en-US" altLang="zh-CN" sz="2000" kern="100" dirty="0">
                <a:effectLst/>
                <a:latin typeface="+mn-ea"/>
                <a:cs typeface="江城圆体 400W" panose="020B0500000000000000" pitchFamily="34" charset="-122"/>
              </a:rPr>
              <a:t>“</a:t>
            </a:r>
            <a:r>
              <a:rPr lang="zh-CN" altLang="en-US" sz="2000" kern="100" dirty="0">
                <a:effectLst/>
                <a:latin typeface="+mn-ea"/>
                <a:cs typeface="江城圆体 400W" panose="020B0500000000000000" pitchFamily="34" charset="-122"/>
              </a:rPr>
              <a:t>中国智造，闪耀世界</a:t>
            </a:r>
            <a:r>
              <a:rPr lang="en-US" altLang="zh-CN" sz="2000" kern="100" dirty="0">
                <a:effectLst/>
                <a:latin typeface="+mn-ea"/>
                <a:cs typeface="江城圆体 400W" panose="020B0500000000000000" pitchFamily="34" charset="-122"/>
              </a:rPr>
              <a:t>”(Chinese Brands, Global Impacts) </a:t>
            </a:r>
            <a:r>
              <a:rPr lang="zh-CN" altLang="en-US" sz="2000" kern="100" dirty="0">
                <a:effectLst/>
                <a:latin typeface="+mn-ea"/>
                <a:cs typeface="江城圆体 400W" panose="020B0500000000000000" pitchFamily="34" charset="-122"/>
              </a:rPr>
              <a:t>的英语演讲比赛，请你写一篇演讲稿，内容包括：</a:t>
            </a:r>
            <a:r>
              <a:rPr lang="en-US" altLang="zh-CN" sz="2000" kern="100" dirty="0">
                <a:effectLst/>
                <a:latin typeface="+mn-ea"/>
                <a:cs typeface="江城圆体 400W" panose="020B0500000000000000" pitchFamily="34" charset="-122"/>
              </a:rPr>
              <a:t>1.</a:t>
            </a:r>
            <a:r>
              <a:rPr lang="zh-CN" altLang="en-US" sz="2000" kern="100" dirty="0">
                <a:effectLst/>
                <a:latin typeface="+mn-ea"/>
                <a:cs typeface="江城圆体 400W" panose="020B0500000000000000" pitchFamily="34" charset="-122"/>
              </a:rPr>
              <a:t>介绍一个你欣赏的中国品牌；</a:t>
            </a:r>
            <a:r>
              <a:rPr lang="en-US" altLang="zh-CN" sz="2000" kern="100" dirty="0">
                <a:effectLst/>
                <a:latin typeface="+mn-ea"/>
                <a:cs typeface="江城圆体 400W" panose="020B0500000000000000" pitchFamily="34" charset="-122"/>
              </a:rPr>
              <a:t>2.</a:t>
            </a:r>
            <a:r>
              <a:rPr lang="zh-CN" altLang="en-US" sz="2000" kern="100" dirty="0">
                <a:effectLst/>
                <a:latin typeface="+mn-ea"/>
                <a:cs typeface="江城圆体 400W" panose="020B0500000000000000" pitchFamily="34" charset="-122"/>
              </a:rPr>
              <a:t>阐述它带给你的启示。</a:t>
            </a:r>
            <a:endParaRPr lang="zh-CN" altLang="en-US" sz="2000" kern="100" dirty="0">
              <a:effectLst/>
              <a:latin typeface="+mn-ea"/>
              <a:cs typeface="江城圆体 400W" panose="020B0500000000000000" pitchFamily="34" charset="-122"/>
            </a:endParaRPr>
          </a:p>
          <a:p>
            <a:pPr algn="l">
              <a:lnSpc>
                <a:spcPct val="140000"/>
              </a:lnSpc>
            </a:pPr>
            <a:r>
              <a:rPr lang="zh-CN" altLang="en-US" sz="2000" kern="100" dirty="0">
                <a:effectLst/>
                <a:latin typeface="+mn-ea"/>
                <a:cs typeface="江城圆体 400W" panose="020B0500000000000000" pitchFamily="34" charset="-122"/>
              </a:rPr>
              <a:t>注意：（</a:t>
            </a:r>
            <a:r>
              <a:rPr lang="en-US" altLang="zh-CN" sz="2000" kern="100" dirty="0">
                <a:effectLst/>
                <a:latin typeface="+mn-ea"/>
                <a:cs typeface="江城圆体 400W" panose="020B0500000000000000" pitchFamily="34" charset="-122"/>
              </a:rPr>
              <a:t>1</a:t>
            </a:r>
            <a:r>
              <a:rPr lang="zh-CN" altLang="en-US" sz="2000" kern="100" dirty="0">
                <a:effectLst/>
                <a:latin typeface="+mn-ea"/>
                <a:cs typeface="江城圆体 400W" panose="020B0500000000000000" pitchFamily="34" charset="-122"/>
              </a:rPr>
              <a:t>）写作词数应为</a:t>
            </a:r>
            <a:r>
              <a:rPr lang="en-US" altLang="zh-CN" sz="2000" kern="100" dirty="0">
                <a:effectLst/>
                <a:latin typeface="+mn-ea"/>
                <a:cs typeface="江城圆体 400W" panose="020B0500000000000000" pitchFamily="34" charset="-122"/>
              </a:rPr>
              <a:t> 80 </a:t>
            </a:r>
            <a:r>
              <a:rPr lang="zh-CN" altLang="en-US" sz="2000" kern="100" dirty="0">
                <a:effectLst/>
                <a:latin typeface="+mn-ea"/>
                <a:cs typeface="江城圆体 400W" panose="020B0500000000000000" pitchFamily="34" charset="-122"/>
              </a:rPr>
              <a:t>个左右；（</a:t>
            </a:r>
            <a:r>
              <a:rPr lang="en-US" altLang="zh-CN" sz="2000" kern="100" dirty="0">
                <a:effectLst/>
                <a:latin typeface="+mn-ea"/>
                <a:cs typeface="江城圆体 400W" panose="020B0500000000000000" pitchFamily="34" charset="-122"/>
              </a:rPr>
              <a:t>2</a:t>
            </a:r>
            <a:r>
              <a:rPr lang="zh-CN" altLang="en-US" sz="2000" kern="100" dirty="0">
                <a:effectLst/>
                <a:latin typeface="+mn-ea"/>
                <a:cs typeface="江城圆体 400W" panose="020B0500000000000000" pitchFamily="34" charset="-122"/>
              </a:rPr>
              <a:t>）请按如下格式在答题纸的相应位置作答。</a:t>
            </a:r>
            <a:endParaRPr lang="zh-CN" altLang="en-US" sz="2000" kern="100" dirty="0">
              <a:effectLst/>
              <a:latin typeface="+mn-ea"/>
              <a:cs typeface="江城圆体 400W" panose="020B0500000000000000" pitchFamily="34" charset="-122"/>
            </a:endParaRPr>
          </a:p>
          <a:p>
            <a:pPr algn="l">
              <a:lnSpc>
                <a:spcPct val="140000"/>
              </a:lnSpc>
            </a:pPr>
            <a:r>
              <a:rPr lang="en-US" altLang="zh-CN" sz="2000" kern="100" dirty="0">
                <a:effectLst/>
                <a:latin typeface="+mn-ea"/>
                <a:cs typeface="江城圆体 400W" panose="020B0500000000000000" pitchFamily="34" charset="-122"/>
              </a:rPr>
              <a:t>Chinese Brands, Global Impacts</a:t>
            </a:r>
            <a:endParaRPr lang="en-US" altLang="zh-CN" sz="2000" kern="100" dirty="0">
              <a:effectLst/>
              <a:latin typeface="+mn-ea"/>
              <a:cs typeface="江城圆体 400W" panose="020B0500000000000000" pitchFamily="34" charset="-122"/>
            </a:endParaRPr>
          </a:p>
          <a:p>
            <a:pPr algn="l">
              <a:lnSpc>
                <a:spcPct val="140000"/>
              </a:lnSpc>
            </a:pPr>
            <a:r>
              <a:rPr lang="en-US" altLang="zh-CN" sz="2000" kern="100" dirty="0">
                <a:effectLst/>
                <a:latin typeface="+mn-ea"/>
                <a:cs typeface="江城圆体 400W" panose="020B0500000000000000" pitchFamily="34" charset="-122"/>
              </a:rPr>
              <a:t>Good evening, everyone!</a:t>
            </a:r>
            <a:endParaRPr lang="en-US" altLang="zh-CN" sz="2000" kern="100" dirty="0">
              <a:effectLst/>
              <a:latin typeface="+mn-ea"/>
              <a:cs typeface="江城圆体 400W" panose="020B0500000000000000" pitchFamily="34" charset="-122"/>
            </a:endParaRPr>
          </a:p>
          <a:p>
            <a:pPr algn="l">
              <a:lnSpc>
                <a:spcPct val="140000"/>
              </a:lnSpc>
            </a:pPr>
            <a:r>
              <a:rPr lang="en-US" altLang="zh-CN" sz="2000" kern="100" dirty="0">
                <a:effectLst/>
                <a:latin typeface="+mn-ea"/>
                <a:cs typeface="江城圆体 400W" panose="020B0500000000000000" pitchFamily="34" charset="-122"/>
              </a:rPr>
              <a:t>______________________________________________________________________________________</a:t>
            </a:r>
            <a:endParaRPr lang="en-US" altLang="zh-CN" sz="2000" kern="100" dirty="0">
              <a:effectLst/>
              <a:latin typeface="+mn-ea"/>
              <a:cs typeface="江城圆体 400W" panose="020B0500000000000000" pitchFamily="34" charset="-122"/>
            </a:endParaRPr>
          </a:p>
          <a:p>
            <a:pPr algn="r">
              <a:lnSpc>
                <a:spcPct val="140000"/>
              </a:lnSpc>
            </a:pPr>
            <a:r>
              <a:rPr lang="en-US" altLang="zh-CN" sz="2000" kern="100" dirty="0">
                <a:effectLst/>
                <a:latin typeface="+mn-ea"/>
                <a:cs typeface="江城圆体 400W" panose="020B0500000000000000" pitchFamily="34" charset="-122"/>
              </a:rPr>
              <a:t>Thank you!</a:t>
            </a:r>
            <a:endParaRPr lang="en-US" altLang="zh-CN" sz="2000" kern="100" dirty="0">
              <a:effectLst/>
              <a:latin typeface="+mn-ea"/>
              <a:cs typeface="江城圆体 400W" panose="020B0500000000000000" pitchFamily="34" charset="-122"/>
            </a:endParaRPr>
          </a:p>
        </p:txBody>
      </p:sp>
      <p:sp>
        <p:nvSpPr>
          <p:cNvPr id="2" name="文本框 1"/>
          <p:cNvSpPr txBox="1"/>
          <p:nvPr>
            <p:custDataLst>
              <p:tags r:id="rId2"/>
            </p:custDataLst>
          </p:nvPr>
        </p:nvSpPr>
        <p:spPr>
          <a:xfrm>
            <a:off x="5359400" y="183515"/>
            <a:ext cx="6766560" cy="6674485"/>
          </a:xfrm>
          <a:prstGeom prst="rect">
            <a:avLst/>
          </a:prstGeom>
          <a:solidFill>
            <a:srgbClr val="ADD2FF"/>
          </a:solidFill>
        </p:spPr>
        <p:txBody>
          <a:bodyPr wrap="square" rtlCol="0">
            <a:noAutofit/>
          </a:bodyPr>
          <a:p>
            <a:pPr algn="ctr">
              <a:lnSpc>
                <a:spcPct val="140000"/>
              </a:lnSpc>
            </a:pPr>
            <a:r>
              <a:rPr lang="en-US" altLang="zh-CN" sz="2800" kern="100" dirty="0">
                <a:effectLst/>
                <a:latin typeface="+mn-ea"/>
                <a:cs typeface="江城圆体 400W" panose="020B0500000000000000" pitchFamily="34" charset="-122"/>
              </a:rPr>
              <a:t>CONTEXT: Setting the Scene</a:t>
            </a:r>
            <a:endParaRPr lang="en-US" altLang="zh-CN" sz="2800" kern="100" dirty="0">
              <a:effectLst/>
              <a:latin typeface="+mn-ea"/>
              <a:cs typeface="江城圆体 400W" panose="020B0500000000000000" pitchFamily="34" charset="-122"/>
            </a:endParaRPr>
          </a:p>
          <a:p>
            <a:pPr algn="l">
              <a:lnSpc>
                <a:spcPct val="120000"/>
              </a:lnSpc>
            </a:pPr>
            <a:r>
              <a:rPr lang="en-US" altLang="zh-CN" sz="2400" kern="100" dirty="0">
                <a:solidFill>
                  <a:srgbClr val="FF0000"/>
                </a:solidFill>
                <a:effectLst/>
                <a:latin typeface="+mn-ea"/>
                <a:cs typeface="江城圆体 400W" panose="020B0500000000000000" pitchFamily="34" charset="-122"/>
              </a:rPr>
              <a:t>The Speaker:</a:t>
            </a:r>
            <a:r>
              <a:rPr lang="en-US" altLang="zh-CN" sz="2400" kern="100" dirty="0">
                <a:effectLst/>
                <a:latin typeface="+mn-ea"/>
                <a:cs typeface="江城圆体 400W" panose="020B0500000000000000" pitchFamily="34" charset="-122"/>
              </a:rPr>
              <a:t> A Chinese high school student </a:t>
            </a:r>
            <a:r>
              <a:rPr lang="en-US" altLang="zh-CN" sz="2400" kern="100" dirty="0">
                <a:solidFill>
                  <a:srgbClr val="00B050"/>
                </a:solidFill>
                <a:effectLst/>
                <a:latin typeface="+mn-ea"/>
                <a:cs typeface="江城圆体 400W" panose="020B0500000000000000" pitchFamily="34" charset="-122"/>
              </a:rPr>
              <a:t>(offering a </a:t>
            </a:r>
            <a:r>
              <a:rPr lang="en-US" altLang="zh-CN" sz="2400" b="1" kern="100" dirty="0">
                <a:solidFill>
                  <a:srgbClr val="00B050"/>
                </a:solidFill>
                <a:effectLst/>
                <a:latin typeface="+mn-ea"/>
                <a:cs typeface="江城圆体 400W" panose="020B0500000000000000" pitchFamily="34" charset="-122"/>
              </a:rPr>
              <a:t>youthful </a:t>
            </a:r>
            <a:r>
              <a:rPr lang="en-US" altLang="zh-CN" sz="2400" kern="100" dirty="0">
                <a:solidFill>
                  <a:srgbClr val="00B050"/>
                </a:solidFill>
                <a:effectLst/>
                <a:latin typeface="+mn-ea"/>
                <a:cs typeface="江城圆体 400W" panose="020B0500000000000000" pitchFamily="34" charset="-122"/>
              </a:rPr>
              <a:t>perspective).</a:t>
            </a:r>
            <a:endParaRPr lang="en-US" altLang="zh-CN" sz="2400" kern="100" dirty="0">
              <a:solidFill>
                <a:srgbClr val="00B050"/>
              </a:solidFill>
              <a:effectLst/>
              <a:latin typeface="+mn-ea"/>
              <a:cs typeface="江城圆体 400W" panose="020B0500000000000000" pitchFamily="34" charset="-122"/>
            </a:endParaRPr>
          </a:p>
          <a:p>
            <a:pPr algn="l">
              <a:lnSpc>
                <a:spcPct val="120000"/>
              </a:lnSpc>
            </a:pPr>
            <a:r>
              <a:rPr lang="en-US" altLang="zh-CN" sz="2400" kern="100" dirty="0">
                <a:solidFill>
                  <a:srgbClr val="FF0000"/>
                </a:solidFill>
                <a:effectLst/>
                <a:latin typeface="+mn-ea"/>
                <a:cs typeface="江城圆体 400W" panose="020B0500000000000000" pitchFamily="34" charset="-122"/>
              </a:rPr>
              <a:t>The Audience:</a:t>
            </a:r>
            <a:r>
              <a:rPr lang="en-US" altLang="zh-CN" sz="2400" kern="100" dirty="0">
                <a:effectLst/>
                <a:latin typeface="+mn-ea"/>
                <a:cs typeface="江城圆体 400W" panose="020B0500000000000000" pitchFamily="34" charset="-122"/>
              </a:rPr>
              <a:t> School peers, teachers, judges </a:t>
            </a:r>
            <a:r>
              <a:rPr lang="en-US" altLang="zh-CN" sz="2400" kern="100" dirty="0">
                <a:solidFill>
                  <a:srgbClr val="00B050"/>
                </a:solidFill>
                <a:effectLst/>
                <a:latin typeface="+mn-ea"/>
                <a:cs typeface="江城圆体 400W" panose="020B0500000000000000" pitchFamily="34" charset="-122"/>
              </a:rPr>
              <a:t>(a </a:t>
            </a:r>
            <a:r>
              <a:rPr lang="en-US" altLang="zh-CN" sz="2400" b="1" kern="100" dirty="0">
                <a:solidFill>
                  <a:srgbClr val="00B050"/>
                </a:solidFill>
                <a:effectLst/>
                <a:latin typeface="+mn-ea"/>
                <a:cs typeface="江城圆体 400W" panose="020B0500000000000000" pitchFamily="34" charset="-122"/>
              </a:rPr>
              <a:t>formal </a:t>
            </a:r>
            <a:r>
              <a:rPr lang="en-US" altLang="zh-CN" sz="2400" kern="100" dirty="0">
                <a:solidFill>
                  <a:srgbClr val="00B050"/>
                </a:solidFill>
                <a:effectLst/>
                <a:latin typeface="+mn-ea"/>
                <a:cs typeface="江城圆体 400W" panose="020B0500000000000000" pitchFamily="34" charset="-122"/>
              </a:rPr>
              <a:t>public speaking context).</a:t>
            </a:r>
            <a:endParaRPr lang="en-US" altLang="zh-CN" sz="2400" kern="100" dirty="0">
              <a:solidFill>
                <a:srgbClr val="00B050"/>
              </a:solidFill>
              <a:effectLst/>
              <a:latin typeface="+mn-ea"/>
              <a:cs typeface="江城圆体 400W" panose="020B0500000000000000" pitchFamily="34" charset="-122"/>
            </a:endParaRPr>
          </a:p>
          <a:p>
            <a:pPr algn="l">
              <a:lnSpc>
                <a:spcPct val="120000"/>
              </a:lnSpc>
            </a:pPr>
            <a:r>
              <a:rPr lang="en-US" altLang="zh-CN" sz="2400" kern="100" dirty="0">
                <a:solidFill>
                  <a:srgbClr val="FF0000"/>
                </a:solidFill>
                <a:effectLst/>
                <a:latin typeface="+mn-ea"/>
                <a:cs typeface="江城圆体 400W" panose="020B0500000000000000" pitchFamily="34" charset="-122"/>
              </a:rPr>
              <a:t>The Task: </a:t>
            </a:r>
            <a:r>
              <a:rPr lang="en-US" altLang="zh-CN" sz="2400" kern="100" dirty="0">
                <a:solidFill>
                  <a:schemeClr val="tx1"/>
                </a:solidFill>
                <a:effectLst/>
                <a:latin typeface="+mn-ea"/>
                <a:cs typeface="江城圆体 400W" panose="020B0500000000000000" pitchFamily="34" charset="-122"/>
              </a:rPr>
              <a:t>To deliver a </a:t>
            </a:r>
            <a:r>
              <a:rPr lang="en-US" altLang="zh-CN" sz="2400" b="1" kern="100" dirty="0">
                <a:solidFill>
                  <a:schemeClr val="tx1"/>
                </a:solidFill>
                <a:effectLst/>
                <a:latin typeface="+mn-ea"/>
                <a:cs typeface="江城圆体 400W" panose="020B0500000000000000" pitchFamily="34" charset="-122"/>
              </a:rPr>
              <a:t>persuasive</a:t>
            </a:r>
            <a:r>
              <a:rPr lang="en-US" altLang="zh-CN" sz="2400" kern="100" dirty="0">
                <a:solidFill>
                  <a:schemeClr val="tx1"/>
                </a:solidFill>
                <a:effectLst/>
                <a:latin typeface="+mn-ea"/>
                <a:cs typeface="江城圆体 400W" panose="020B0500000000000000" pitchFamily="34" charset="-122"/>
              </a:rPr>
              <a:t> and</a:t>
            </a:r>
            <a:r>
              <a:rPr lang="en-US" altLang="zh-CN" sz="2400" b="1" kern="100" dirty="0">
                <a:solidFill>
                  <a:schemeClr val="tx1"/>
                </a:solidFill>
                <a:effectLst/>
                <a:latin typeface="+mn-ea"/>
                <a:cs typeface="江城圆体 400W" panose="020B0500000000000000" pitchFamily="34" charset="-122"/>
              </a:rPr>
              <a:t> inspiring </a:t>
            </a:r>
            <a:r>
              <a:rPr lang="en-US" altLang="zh-CN" sz="2400" kern="100" dirty="0">
                <a:solidFill>
                  <a:schemeClr val="tx1"/>
                </a:solidFill>
                <a:effectLst/>
                <a:latin typeface="+mn-ea"/>
                <a:cs typeface="江城圆体 400W" panose="020B0500000000000000" pitchFamily="34" charset="-122"/>
              </a:rPr>
              <a:t>speech, not just a report.</a:t>
            </a:r>
            <a:endParaRPr lang="en-US" altLang="zh-CN" sz="2400" kern="100" dirty="0">
              <a:solidFill>
                <a:schemeClr val="tx1"/>
              </a:solidFill>
              <a:effectLst/>
              <a:latin typeface="+mn-ea"/>
              <a:cs typeface="江城圆体 400W" panose="020B0500000000000000" pitchFamily="34" charset="-122"/>
            </a:endParaRPr>
          </a:p>
          <a:p>
            <a:pPr algn="l">
              <a:lnSpc>
                <a:spcPct val="120000"/>
              </a:lnSpc>
            </a:pPr>
            <a:r>
              <a:rPr lang="en-US" altLang="zh-CN" sz="2400" kern="100" dirty="0">
                <a:solidFill>
                  <a:srgbClr val="FF0000"/>
                </a:solidFill>
                <a:effectLst/>
                <a:latin typeface="+mn-ea"/>
                <a:cs typeface="江城圆体 400W" panose="020B0500000000000000" pitchFamily="34" charset="-122"/>
              </a:rPr>
              <a:t>Key Implications:</a:t>
            </a:r>
            <a:endParaRPr lang="en-US" altLang="zh-CN" sz="2400" kern="100" dirty="0">
              <a:solidFill>
                <a:srgbClr val="FF0000"/>
              </a:solidFill>
              <a:effectLst/>
              <a:latin typeface="+mn-ea"/>
              <a:cs typeface="江城圆体 400W" panose="020B0500000000000000" pitchFamily="34" charset="-122"/>
            </a:endParaRPr>
          </a:p>
          <a:p>
            <a:pPr algn="l">
              <a:lnSpc>
                <a:spcPct val="120000"/>
              </a:lnSpc>
            </a:pPr>
            <a:r>
              <a:rPr lang="en-US" altLang="zh-CN" sz="2400" kern="100" dirty="0">
                <a:solidFill>
                  <a:schemeClr val="tx1"/>
                </a:solidFill>
                <a:effectLst/>
                <a:latin typeface="+mn-ea"/>
                <a:cs typeface="江城圆体 400W" panose="020B0500000000000000" pitchFamily="34" charset="-122"/>
              </a:rPr>
              <a:t>    </a:t>
            </a:r>
            <a:r>
              <a:rPr lang="en-US" altLang="zh-CN" sz="2400" u="sng" kern="100" dirty="0">
                <a:solidFill>
                  <a:schemeClr val="tx1"/>
                </a:solidFill>
                <a:effectLst/>
                <a:latin typeface="+mn-ea"/>
                <a:cs typeface="江城圆体 400W" panose="020B0500000000000000" pitchFamily="34" charset="-122"/>
              </a:rPr>
              <a:t>Tone: </a:t>
            </a:r>
            <a:r>
              <a:rPr lang="en-US" altLang="zh-CN" sz="2400" kern="100" dirty="0">
                <a:solidFill>
                  <a:schemeClr val="tx1"/>
                </a:solidFill>
                <a:effectLst/>
                <a:latin typeface="+mn-ea"/>
                <a:cs typeface="江城圆体 400W" panose="020B0500000000000000" pitchFamily="34" charset="-122"/>
              </a:rPr>
              <a:t>Confident, proud, insightful, and engaging.</a:t>
            </a:r>
            <a:endParaRPr lang="en-US" altLang="zh-CN" sz="2400" kern="100" dirty="0">
              <a:solidFill>
                <a:schemeClr val="tx1"/>
              </a:solidFill>
              <a:effectLst/>
              <a:latin typeface="+mn-ea"/>
              <a:cs typeface="江城圆体 400W" panose="020B0500000000000000" pitchFamily="34" charset="-122"/>
            </a:endParaRPr>
          </a:p>
          <a:p>
            <a:pPr algn="l">
              <a:lnSpc>
                <a:spcPct val="120000"/>
              </a:lnSpc>
            </a:pPr>
            <a:r>
              <a:rPr lang="en-US" altLang="zh-CN" sz="2400" kern="100" dirty="0">
                <a:solidFill>
                  <a:schemeClr val="tx1"/>
                </a:solidFill>
                <a:effectLst/>
                <a:latin typeface="+mn-ea"/>
                <a:cs typeface="江城圆体 400W" panose="020B0500000000000000" pitchFamily="34" charset="-122"/>
              </a:rPr>
              <a:t>    </a:t>
            </a:r>
            <a:r>
              <a:rPr lang="en-US" altLang="zh-CN" sz="2400" u="sng" kern="100" dirty="0">
                <a:solidFill>
                  <a:schemeClr val="tx1"/>
                </a:solidFill>
                <a:effectLst/>
                <a:latin typeface="+mn-ea"/>
                <a:cs typeface="江城圆体 400W" panose="020B0500000000000000" pitchFamily="34" charset="-122"/>
              </a:rPr>
              <a:t>Voice:</a:t>
            </a:r>
            <a:r>
              <a:rPr lang="en-US" altLang="zh-CN" sz="2400" kern="100" dirty="0">
                <a:solidFill>
                  <a:schemeClr val="tx1"/>
                </a:solidFill>
                <a:effectLst/>
                <a:latin typeface="+mn-ea"/>
                <a:cs typeface="江城圆体 400W" panose="020B0500000000000000" pitchFamily="34" charset="-122"/>
              </a:rPr>
              <a:t> Blend the personal ("I", "My") with the collective ("We", "Our generation").</a:t>
            </a:r>
            <a:endParaRPr lang="en-US" altLang="zh-CN" sz="2400" kern="100" dirty="0">
              <a:solidFill>
                <a:schemeClr val="tx1"/>
              </a:solidFill>
              <a:effectLst/>
              <a:latin typeface="+mn-ea"/>
              <a:cs typeface="江城圆体 400W" panose="020B0500000000000000" pitchFamily="34" charset="-122"/>
            </a:endParaRPr>
          </a:p>
          <a:p>
            <a:pPr algn="l">
              <a:lnSpc>
                <a:spcPct val="120000"/>
              </a:lnSpc>
            </a:pPr>
            <a:r>
              <a:rPr lang="en-US" altLang="zh-CN" sz="2400" kern="100" dirty="0">
                <a:solidFill>
                  <a:schemeClr val="tx1"/>
                </a:solidFill>
                <a:effectLst/>
                <a:latin typeface="+mn-ea"/>
                <a:cs typeface="江城圆体 400W" panose="020B0500000000000000" pitchFamily="34" charset="-122"/>
              </a:rPr>
              <a:t>   </a:t>
            </a:r>
            <a:r>
              <a:rPr lang="en-US" altLang="zh-CN" sz="2400" u="sng" kern="100" dirty="0">
                <a:solidFill>
                  <a:schemeClr val="tx1"/>
                </a:solidFill>
                <a:effectLst/>
                <a:latin typeface="+mn-ea"/>
                <a:cs typeface="江城圆体 400W" panose="020B0500000000000000" pitchFamily="34" charset="-122"/>
              </a:rPr>
              <a:t> Interaction: </a:t>
            </a:r>
            <a:r>
              <a:rPr lang="en-US" altLang="zh-CN" sz="2400" kern="100" dirty="0">
                <a:solidFill>
                  <a:schemeClr val="tx1"/>
                </a:solidFill>
                <a:effectLst/>
                <a:latin typeface="+mn-ea"/>
                <a:cs typeface="江城圆体 400W" panose="020B0500000000000000" pitchFamily="34" charset="-122"/>
              </a:rPr>
              <a:t>Use language that builds connections with the audience.</a:t>
            </a:r>
            <a:endParaRPr lang="en-US" altLang="zh-CN" sz="2400" kern="100" dirty="0">
              <a:solidFill>
                <a:schemeClr val="tx1"/>
              </a:solidFill>
              <a:effectLst/>
              <a:latin typeface="+mn-ea"/>
              <a:cs typeface="江城圆体 400W" panose="020B0500000000000000" pitchFamily="34" charset="-122"/>
            </a:endParaRPr>
          </a:p>
          <a:p>
            <a:pPr algn="l">
              <a:lnSpc>
                <a:spcPct val="140000"/>
              </a:lnSpc>
            </a:pPr>
            <a:endParaRPr lang="en-US" altLang="zh-CN" sz="2400" kern="100" dirty="0">
              <a:solidFill>
                <a:schemeClr val="tx1"/>
              </a:solidFill>
              <a:effectLst/>
              <a:latin typeface="+mn-ea"/>
              <a:cs typeface="江城圆体 400W" panose="020B0500000000000000" pitchFamily="34" charset="-122"/>
            </a:endParaRPr>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266315" y="2879725"/>
            <a:ext cx="6122035" cy="734695"/>
          </a:xfrm>
          <a:solidFill>
            <a:srgbClr val="3792FF"/>
          </a:solidFill>
        </p:spPr>
        <p:txBody>
          <a:bodyPr/>
          <a:lstStyle/>
          <a:p>
            <a:r>
              <a:rPr lang="en-US" altLang="zh-CN" sz="4000">
                <a:solidFill>
                  <a:schemeClr val="bg1"/>
                </a:solidFill>
                <a:latin typeface="Times New Roman" panose="02020603050405020304" charset="0"/>
                <a:cs typeface="Times New Roman" panose="02020603050405020304" charset="0"/>
              </a:rPr>
              <a:t>------</a:t>
            </a:r>
            <a:r>
              <a:rPr lang="zh-CN" altLang="en-US" sz="4400">
                <a:solidFill>
                  <a:schemeClr val="bg1"/>
                </a:solidFill>
                <a:latin typeface="方正楷体简体" panose="02000000000000000000" charset="-122"/>
                <a:ea typeface="方正楷体简体" panose="02000000000000000000" charset="-122"/>
                <a:cs typeface="Times New Roman" panose="02020603050405020304" charset="0"/>
              </a:rPr>
              <a:t>构建并传递信息</a:t>
            </a:r>
            <a:endParaRPr lang="zh-CN" altLang="en-US" sz="4400">
              <a:solidFill>
                <a:schemeClr val="bg1"/>
              </a:solidFill>
              <a:latin typeface="方正楷体简体" panose="02000000000000000000" charset="-122"/>
              <a:ea typeface="方正楷体简体" panose="02000000000000000000" charset="-122"/>
              <a:cs typeface="Times New Roman" panose="02020603050405020304" charset="0"/>
            </a:endParaRPr>
          </a:p>
        </p:txBody>
      </p:sp>
      <p:sp>
        <p:nvSpPr>
          <p:cNvPr id="6" name="节编号"/>
          <p:cNvSpPr>
            <a:spLocks noGrp="1"/>
          </p:cNvSpPr>
          <p:nvPr>
            <p:ph type="body" sz="quarter" idx="13"/>
            <p:custDataLst>
              <p:tags r:id="rId2"/>
            </p:custDataLst>
          </p:nvPr>
        </p:nvSpPr>
        <p:spPr>
          <a:xfrm>
            <a:off x="997585" y="1296035"/>
            <a:ext cx="2487295" cy="1224280"/>
          </a:xfrm>
        </p:spPr>
        <p:txBody>
          <a:bodyPr>
            <a:normAutofit/>
          </a:bodyPr>
          <a:lstStyle/>
          <a:p>
            <a:pPr algn="ctr"/>
            <a:r>
              <a:rPr lang="zh-CN" altLang="en-US" sz="6000"/>
              <a:t>内</a:t>
            </a:r>
            <a:r>
              <a:rPr lang="en-US" altLang="zh-CN" sz="6000"/>
              <a:t> </a:t>
            </a:r>
            <a:r>
              <a:rPr lang="zh-CN" altLang="en-US" sz="6000"/>
              <a:t>容</a:t>
            </a:r>
            <a:endParaRPr lang="zh-CN" altLang="en-US" sz="6000"/>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38760" y="163785"/>
            <a:ext cx="10800000" cy="720000"/>
          </a:xfrm>
        </p:spPr>
        <p:txBody>
          <a:bodyPr/>
          <a:p>
            <a:r>
              <a:rPr lang="en-US" altLang="zh-CN" sz="4400"/>
              <a:t>Content </a:t>
            </a:r>
            <a:r>
              <a:rPr lang="en-US" altLang="zh-CN"/>
              <a:t>  </a:t>
            </a:r>
            <a:endParaRPr lang="en-US" altLang="zh-CN"/>
          </a:p>
        </p:txBody>
      </p:sp>
      <p:cxnSp>
        <p:nvCxnSpPr>
          <p:cNvPr id="3" name="直接连接符 2"/>
          <p:cNvCxnSpPr/>
          <p:nvPr/>
        </p:nvCxnSpPr>
        <p:spPr>
          <a:xfrm flipV="1">
            <a:off x="2546985" y="488950"/>
            <a:ext cx="3200400" cy="2222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zh-CN" altLang="en-US" sz="3200" kern="100" dirty="0">
                <a:effectLst/>
                <a:latin typeface="+mn-ea"/>
                <a:cs typeface="江城圆体 400W" panose="020B0500000000000000" pitchFamily="34" charset="-122"/>
                <a:sym typeface="+mn-ea"/>
              </a:rPr>
              <a:t>介绍一个你欣赏的中国品牌</a:t>
            </a:r>
            <a:endParaRPr lang="zh-CN" altLang="en-US" sz="3200" kern="100" dirty="0">
              <a:effectLst/>
              <a:latin typeface="+mn-ea"/>
              <a:cs typeface="江城圆体 400W" panose="020B0500000000000000" pitchFamily="34" charset="-122"/>
              <a:sym typeface="+mn-ea"/>
            </a:endParaRPr>
          </a:p>
        </p:txBody>
      </p:sp>
      <p:sp>
        <p:nvSpPr>
          <p:cNvPr id="5" name="文本框 4"/>
          <p:cNvSpPr txBox="1"/>
          <p:nvPr/>
        </p:nvSpPr>
        <p:spPr>
          <a:xfrm>
            <a:off x="86995" y="1022985"/>
            <a:ext cx="11799570" cy="5779770"/>
          </a:xfrm>
          <a:prstGeom prst="rect">
            <a:avLst/>
          </a:prstGeom>
          <a:noFill/>
        </p:spPr>
        <p:txBody>
          <a:bodyPr wrap="square" rtlCol="0">
            <a:normAutofit/>
          </a:bodyPr>
          <a:p>
            <a:pPr algn="l">
              <a:lnSpc>
                <a:spcPct val="140000"/>
              </a:lnSpc>
            </a:pPr>
            <a:r>
              <a:rPr lang="zh-CN" altLang="en-US" sz="2800" kern="100" dirty="0">
                <a:effectLst/>
                <a:highlight>
                  <a:srgbClr val="FFFF00"/>
                </a:highlight>
                <a:latin typeface="+mn-ea"/>
                <a:cs typeface="江城圆体 400W" panose="020B0500000000000000" pitchFamily="34" charset="-122"/>
              </a:rPr>
              <a:t>品牌的选择</a:t>
            </a:r>
            <a:endParaRPr lang="zh-CN" altLang="en-US" sz="2800" kern="100" dirty="0">
              <a:effectLst/>
              <a:highlight>
                <a:srgbClr val="FFFF00"/>
              </a:highligh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a:t>
            </a:r>
            <a:r>
              <a:rPr lang="zh-CN" altLang="en-US" sz="2800" kern="100" dirty="0">
                <a:effectLst/>
                <a:latin typeface="+mn-ea"/>
                <a:cs typeface="江城圆体 400W" panose="020B0500000000000000" pitchFamily="34" charset="-122"/>
              </a:rPr>
              <a:t>常见选择</a:t>
            </a:r>
            <a:r>
              <a:rPr lang="en-US" altLang="zh-CN" sz="2800" kern="100" dirty="0">
                <a:effectLst/>
                <a:latin typeface="+mn-ea"/>
                <a:cs typeface="江城圆体 400W" panose="020B0500000000000000" pitchFamily="34" charset="-122"/>
              </a:rPr>
              <a:t>     Huawei, Xiaomi, Lenovo</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a:t>
            </a:r>
            <a:r>
              <a:rPr lang="zh-CN" altLang="en-US" sz="2800" kern="100" dirty="0">
                <a:effectLst/>
                <a:latin typeface="+mn-ea"/>
                <a:cs typeface="江城圆体 400W" panose="020B0500000000000000" pitchFamily="34" charset="-122"/>
              </a:rPr>
              <a:t>其他选择：</a:t>
            </a:r>
            <a:endParaRPr lang="zh-CN" altLang="en-US"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a:t>
            </a:r>
            <a:r>
              <a:rPr lang="en-US" altLang="zh-CN" sz="3200" kern="100" dirty="0">
                <a:solidFill>
                  <a:srgbClr val="FF0000"/>
                </a:solidFill>
                <a:effectLst/>
                <a:latin typeface="Times New Roman" panose="02020603050405020304" charset="0"/>
                <a:cs typeface="Times New Roman" panose="02020603050405020304" charset="0"/>
              </a:rPr>
              <a:t>Tech Pioneers:</a:t>
            </a:r>
            <a:r>
              <a:rPr lang="en-US" altLang="zh-CN" sz="2800" kern="100" dirty="0">
                <a:effectLst/>
                <a:latin typeface="+mn-ea"/>
                <a:cs typeface="江城圆体 400W" panose="020B0500000000000000" pitchFamily="34" charset="-122"/>
              </a:rPr>
              <a:t> BYD (EVs), DJI (Drones)</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a:t>
            </a:r>
            <a:r>
              <a:rPr lang="en-US" altLang="zh-CN" sz="3200" kern="100" dirty="0">
                <a:solidFill>
                  <a:srgbClr val="FF0000"/>
                </a:solidFill>
                <a:effectLst/>
                <a:latin typeface="Times New Roman" panose="02020603050405020304" charset="0"/>
                <a:cs typeface="Times New Roman" panose="02020603050405020304" charset="0"/>
              </a:rPr>
              <a:t>Cultural Forces: </a:t>
            </a:r>
            <a:r>
              <a:rPr lang="en-US" altLang="zh-CN" sz="2800" kern="100" dirty="0">
                <a:effectLst/>
                <a:latin typeface="+mn-ea"/>
                <a:cs typeface="江城圆体 400W" panose="020B0500000000000000" pitchFamily="34" charset="-122"/>
              </a:rPr>
              <a:t>Tiktok (Social Media)</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a:t>
            </a:r>
            <a:r>
              <a:rPr lang="en-US" altLang="zh-CN" sz="3200" kern="100" dirty="0">
                <a:solidFill>
                  <a:srgbClr val="FF0000"/>
                </a:solidFill>
                <a:effectLst/>
                <a:latin typeface="Times New Roman" panose="02020603050405020304" charset="0"/>
                <a:cs typeface="Times New Roman" panose="02020603050405020304" charset="0"/>
              </a:rPr>
              <a:t>  Life Changers: </a:t>
            </a:r>
            <a:r>
              <a:rPr lang="en-US" altLang="zh-CN" sz="2800" kern="100" dirty="0">
                <a:effectLst/>
                <a:latin typeface="+mn-ea"/>
                <a:cs typeface="江城圆体 400W" panose="020B0500000000000000" pitchFamily="34" charset="-122"/>
              </a:rPr>
              <a:t>Alipay (Mobile Payment), </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                               Li-Ning (Sportswear Revival)</a:t>
            </a:r>
            <a:endParaRPr lang="en-US" altLang="zh-CN" sz="2800" kern="100" dirty="0">
              <a:effectLst/>
              <a:latin typeface="+mn-ea"/>
              <a:cs typeface="江城圆体 400W" panose="020B0500000000000000" pitchFamily="34" charset="-122"/>
            </a:endParaRPr>
          </a:p>
        </p:txBody>
      </p:sp>
      <p:sp>
        <p:nvSpPr>
          <p:cNvPr id="7" name="圆角矩形标注 6"/>
          <p:cNvSpPr/>
          <p:nvPr/>
        </p:nvSpPr>
        <p:spPr>
          <a:xfrm>
            <a:off x="5235575" y="1088390"/>
            <a:ext cx="3482975" cy="685800"/>
          </a:xfrm>
          <a:prstGeom prst="wedgeRoundRectCallout">
            <a:avLst>
              <a:gd name="adj1" fmla="val -46463"/>
              <a:gd name="adj2" fmla="val 62500"/>
              <a:gd name="adj3" fmla="val 1666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buClrTx/>
              <a:buSzTx/>
              <a:buFontTx/>
            </a:pPr>
            <a:r>
              <a:rPr lang="en-US" altLang="zh-CN" sz="3200">
                <a:solidFill>
                  <a:schemeClr val="lt1"/>
                </a:solidFill>
                <a:sym typeface="+mn-ea"/>
              </a:rPr>
              <a:t>safe but common</a:t>
            </a:r>
            <a:endParaRPr lang="en-US" altLang="zh-CN" sz="3200">
              <a:solidFill>
                <a:schemeClr val="lt1"/>
              </a:solidFill>
              <a:sym typeface="+mn-ea"/>
            </a:endParaRPr>
          </a:p>
        </p:txBody>
      </p:sp>
      <p:sp>
        <p:nvSpPr>
          <p:cNvPr id="8" name="圆角矩形标注 7"/>
          <p:cNvSpPr/>
          <p:nvPr/>
        </p:nvSpPr>
        <p:spPr>
          <a:xfrm>
            <a:off x="7936230" y="2988310"/>
            <a:ext cx="3482975" cy="1849755"/>
          </a:xfrm>
          <a:prstGeom prst="wedgeRoundRectCallout">
            <a:avLst>
              <a:gd name="adj1" fmla="val -62397"/>
              <a:gd name="adj2" fmla="val -4411"/>
              <a:gd name="adj3" fmla="val 16667"/>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buClrTx/>
              <a:buSzTx/>
              <a:buFontTx/>
            </a:pPr>
            <a:r>
              <a:rPr lang="en-US" altLang="zh-CN" sz="3200">
                <a:solidFill>
                  <a:schemeClr val="lt1"/>
                </a:solidFill>
                <a:sym typeface="+mn-ea"/>
              </a:rPr>
              <a:t>Showcasing Insight &amp; Awareness</a:t>
            </a:r>
            <a:endParaRPr lang="en-US" altLang="zh-CN" sz="3200">
              <a:solidFill>
                <a:schemeClr val="lt1"/>
              </a:solidFill>
              <a:sym typeface="+mn-ea"/>
            </a:endParaRPr>
          </a:p>
        </p:txBody>
      </p:sp>
      <p:sp>
        <p:nvSpPr>
          <p:cNvPr id="9" name="文本框 8"/>
          <p:cNvSpPr txBox="1"/>
          <p:nvPr/>
        </p:nvSpPr>
        <p:spPr>
          <a:xfrm>
            <a:off x="-635" y="5497195"/>
            <a:ext cx="12192635" cy="881380"/>
          </a:xfrm>
          <a:prstGeom prst="rect">
            <a:avLst/>
          </a:prstGeom>
          <a:solidFill>
            <a:srgbClr val="5AE9CA"/>
          </a:solidFill>
        </p:spPr>
        <p:txBody>
          <a:bodyPr wrap="square" rtlCol="0">
            <a:noAutofit/>
          </a:bodyPr>
          <a:p>
            <a:pPr algn="ctr">
              <a:lnSpc>
                <a:spcPct val="140000"/>
              </a:lnSpc>
            </a:pPr>
            <a:r>
              <a:rPr lang="en-US" altLang="zh-CN" sz="3200" kern="100" dirty="0">
                <a:effectLst/>
                <a:latin typeface="Times New Roman" panose="02020603050405020304" charset="0"/>
                <a:cs typeface="Times New Roman" panose="02020603050405020304" charset="0"/>
              </a:rPr>
              <a:t>Choose a brand you genuinely understand and can analyze deeply.</a:t>
            </a:r>
            <a:endParaRPr lang="en-US" altLang="zh-CN" sz="3200" kern="100" dirty="0">
              <a:effectLst/>
              <a:latin typeface="Times New Roman" panose="02020603050405020304" charset="0"/>
              <a:cs typeface="Times New Roman" panose="02020603050405020304" charset="0"/>
            </a:endParaRPr>
          </a:p>
        </p:txBody>
      </p:sp>
      <p:pic>
        <p:nvPicPr>
          <p:cNvPr id="6"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38760" y="163785"/>
            <a:ext cx="10800000" cy="720000"/>
          </a:xfrm>
        </p:spPr>
        <p:txBody>
          <a:bodyPr/>
          <a:p>
            <a:r>
              <a:rPr lang="en-US" altLang="zh-CN" sz="4400"/>
              <a:t>Content </a:t>
            </a:r>
            <a:r>
              <a:rPr lang="en-US" altLang="zh-CN"/>
              <a:t>  </a:t>
            </a:r>
            <a:endParaRPr lang="en-US" altLang="zh-CN"/>
          </a:p>
        </p:txBody>
      </p:sp>
      <p:cxnSp>
        <p:nvCxnSpPr>
          <p:cNvPr id="3" name="直接连接符 2"/>
          <p:cNvCxnSpPr/>
          <p:nvPr/>
        </p:nvCxnSpPr>
        <p:spPr>
          <a:xfrm flipV="1">
            <a:off x="2546985" y="488950"/>
            <a:ext cx="3200400" cy="2222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zh-CN" altLang="en-US" sz="3200" kern="100" dirty="0">
                <a:effectLst/>
                <a:latin typeface="+mn-ea"/>
                <a:cs typeface="江城圆体 400W" panose="020B0500000000000000" pitchFamily="34" charset="-122"/>
                <a:sym typeface="+mn-ea"/>
              </a:rPr>
              <a:t>介绍一个你欣赏的中国品牌</a:t>
            </a:r>
            <a:endParaRPr lang="zh-CN" altLang="en-US" sz="3200" kern="100" dirty="0">
              <a:effectLst/>
              <a:latin typeface="+mn-ea"/>
              <a:cs typeface="江城圆体 400W" panose="020B0500000000000000" pitchFamily="34" charset="-122"/>
              <a:sym typeface="+mn-ea"/>
            </a:endParaRPr>
          </a:p>
        </p:txBody>
      </p:sp>
      <p:sp>
        <p:nvSpPr>
          <p:cNvPr id="6" name="文本框 5"/>
          <p:cNvSpPr txBox="1"/>
          <p:nvPr/>
        </p:nvSpPr>
        <p:spPr>
          <a:xfrm>
            <a:off x="113665" y="3347085"/>
            <a:ext cx="2623185" cy="1045210"/>
          </a:xfrm>
          <a:prstGeom prst="rect">
            <a:avLst/>
          </a:prstGeom>
          <a:noFill/>
        </p:spPr>
        <p:txBody>
          <a:bodyPr wrap="square" rtlCol="0">
            <a:normAutofit/>
          </a:bodyPr>
          <a:p>
            <a:pPr algn="l">
              <a:lnSpc>
                <a:spcPct val="140000"/>
              </a:lnSpc>
            </a:pPr>
            <a:r>
              <a:rPr lang="zh-CN" altLang="en-US" sz="3600" kern="100" dirty="0">
                <a:effectLst/>
                <a:highlight>
                  <a:srgbClr val="FFFF00"/>
                </a:highlight>
                <a:latin typeface="方正楷体简体" panose="02000000000000000000" charset="-122"/>
                <a:ea typeface="方正楷体简体" panose="02000000000000000000" charset="-122"/>
                <a:cs typeface="江城圆体 400W" panose="020B0500000000000000" pitchFamily="34" charset="-122"/>
              </a:rPr>
              <a:t>品牌的介绍</a:t>
            </a:r>
            <a:endParaRPr lang="zh-CN" altLang="en-US" sz="3600" kern="100" dirty="0">
              <a:effectLst/>
              <a:highlight>
                <a:srgbClr val="FFFF00"/>
              </a:highlight>
              <a:latin typeface="方正楷体简体" panose="02000000000000000000" charset="-122"/>
              <a:ea typeface="方正楷体简体" panose="02000000000000000000" charset="-122"/>
              <a:cs typeface="江城圆体 400W" panose="020B0500000000000000" pitchFamily="34" charset="-122"/>
            </a:endParaRPr>
          </a:p>
        </p:txBody>
      </p:sp>
      <p:sp>
        <p:nvSpPr>
          <p:cNvPr id="10" name="左大括号 9"/>
          <p:cNvSpPr/>
          <p:nvPr/>
        </p:nvSpPr>
        <p:spPr>
          <a:xfrm>
            <a:off x="2546985" y="1200785"/>
            <a:ext cx="348615" cy="4886960"/>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a:p>
            <a:endParaRPr lang="zh-CN" altLang="en-US"/>
          </a:p>
        </p:txBody>
      </p:sp>
      <p:sp>
        <p:nvSpPr>
          <p:cNvPr id="11" name="文本框 10"/>
          <p:cNvSpPr txBox="1"/>
          <p:nvPr/>
        </p:nvSpPr>
        <p:spPr>
          <a:xfrm>
            <a:off x="2448560" y="883920"/>
            <a:ext cx="2852420" cy="795020"/>
          </a:xfrm>
          <a:prstGeom prst="rect">
            <a:avLst/>
          </a:prstGeom>
          <a:noFill/>
        </p:spPr>
        <p:txBody>
          <a:bodyPr wrap="square" rtlCol="0">
            <a:normAutofit/>
          </a:bodyPr>
          <a:p>
            <a:pPr algn="ctr">
              <a:lnSpc>
                <a:spcPct val="140000"/>
              </a:lnSpc>
            </a:pPr>
            <a:r>
              <a:rPr lang="zh-CN" altLang="en-US" sz="3200" b="1" kern="100" dirty="0">
                <a:effectLst/>
                <a:latin typeface="仿宋" panose="02010609060101010101" charset="-122"/>
                <a:ea typeface="仿宋" panose="02010609060101010101" charset="-122"/>
                <a:cs typeface="江城圆体 400W" panose="020B0500000000000000" pitchFamily="34" charset="-122"/>
              </a:rPr>
              <a:t>精准定位</a:t>
            </a:r>
            <a:endParaRPr lang="zh-CN" altLang="en-US" sz="3200" b="1" kern="100" dirty="0">
              <a:effectLst/>
              <a:latin typeface="仿宋" panose="02010609060101010101" charset="-122"/>
              <a:ea typeface="仿宋" panose="02010609060101010101" charset="-122"/>
              <a:cs typeface="江城圆体 400W" panose="020B0500000000000000" pitchFamily="34" charset="-122"/>
            </a:endParaRPr>
          </a:p>
        </p:txBody>
      </p:sp>
      <p:sp>
        <p:nvSpPr>
          <p:cNvPr id="12" name="文本框 11"/>
          <p:cNvSpPr txBox="1"/>
          <p:nvPr/>
        </p:nvSpPr>
        <p:spPr>
          <a:xfrm>
            <a:off x="2448560" y="2827655"/>
            <a:ext cx="2852420" cy="795020"/>
          </a:xfrm>
          <a:prstGeom prst="rect">
            <a:avLst/>
          </a:prstGeom>
          <a:noFill/>
        </p:spPr>
        <p:txBody>
          <a:bodyPr wrap="square" rtlCol="0">
            <a:normAutofit/>
          </a:bodyPr>
          <a:p>
            <a:pPr algn="ctr">
              <a:lnSpc>
                <a:spcPct val="140000"/>
              </a:lnSpc>
            </a:pPr>
            <a:r>
              <a:rPr lang="zh-CN" altLang="en-US" sz="3200" b="1" kern="100" dirty="0">
                <a:effectLst/>
                <a:latin typeface="仿宋" panose="02010609060101010101" charset="-122"/>
                <a:ea typeface="仿宋" panose="02010609060101010101" charset="-122"/>
                <a:cs typeface="江城圆体 400W" panose="020B0500000000000000" pitchFamily="34" charset="-122"/>
              </a:rPr>
              <a:t>核心价值</a:t>
            </a:r>
            <a:endParaRPr lang="zh-CN" altLang="en-US" sz="3200" b="1" kern="100" dirty="0">
              <a:effectLst/>
              <a:latin typeface="仿宋" panose="02010609060101010101" charset="-122"/>
              <a:ea typeface="仿宋" panose="02010609060101010101" charset="-122"/>
              <a:cs typeface="江城圆体 400W" panose="020B0500000000000000" pitchFamily="34" charset="-122"/>
            </a:endParaRPr>
          </a:p>
        </p:txBody>
      </p:sp>
      <p:sp>
        <p:nvSpPr>
          <p:cNvPr id="13" name="文本框 12"/>
          <p:cNvSpPr txBox="1"/>
          <p:nvPr/>
        </p:nvSpPr>
        <p:spPr>
          <a:xfrm>
            <a:off x="2448560" y="4196715"/>
            <a:ext cx="2852420" cy="795020"/>
          </a:xfrm>
          <a:prstGeom prst="rect">
            <a:avLst/>
          </a:prstGeom>
          <a:noFill/>
        </p:spPr>
        <p:txBody>
          <a:bodyPr wrap="square" rtlCol="0">
            <a:normAutofit/>
          </a:bodyPr>
          <a:p>
            <a:pPr algn="ctr">
              <a:lnSpc>
                <a:spcPct val="140000"/>
              </a:lnSpc>
            </a:pPr>
            <a:r>
              <a:rPr lang="zh-CN" altLang="en-US" sz="3200" b="1" kern="100" dirty="0">
                <a:effectLst/>
                <a:latin typeface="仿宋" panose="02010609060101010101" charset="-122"/>
                <a:ea typeface="仿宋" panose="02010609060101010101" charset="-122"/>
                <a:cs typeface="江城圆体 400W" panose="020B0500000000000000" pitchFamily="34" charset="-122"/>
              </a:rPr>
              <a:t>具体例证</a:t>
            </a:r>
            <a:endParaRPr lang="zh-CN" altLang="en-US" sz="3200" b="1" kern="100" dirty="0">
              <a:effectLst/>
              <a:latin typeface="仿宋" panose="02010609060101010101" charset="-122"/>
              <a:ea typeface="仿宋" panose="02010609060101010101" charset="-122"/>
              <a:cs typeface="江城圆体 400W" panose="020B0500000000000000" pitchFamily="34" charset="-122"/>
            </a:endParaRPr>
          </a:p>
        </p:txBody>
      </p:sp>
      <p:sp>
        <p:nvSpPr>
          <p:cNvPr id="14" name="文本框 13"/>
          <p:cNvSpPr txBox="1"/>
          <p:nvPr/>
        </p:nvSpPr>
        <p:spPr>
          <a:xfrm>
            <a:off x="2448560" y="5566410"/>
            <a:ext cx="2852420" cy="795020"/>
          </a:xfrm>
          <a:prstGeom prst="rect">
            <a:avLst/>
          </a:prstGeom>
          <a:noFill/>
        </p:spPr>
        <p:txBody>
          <a:bodyPr wrap="square" rtlCol="0">
            <a:normAutofit/>
          </a:bodyPr>
          <a:p>
            <a:pPr algn="ctr">
              <a:lnSpc>
                <a:spcPct val="140000"/>
              </a:lnSpc>
            </a:pPr>
            <a:r>
              <a:rPr lang="zh-CN" altLang="en-US" sz="3200" b="1" kern="100" dirty="0">
                <a:effectLst/>
                <a:latin typeface="仿宋" panose="02010609060101010101" charset="-122"/>
                <a:ea typeface="仿宋" panose="02010609060101010101" charset="-122"/>
                <a:cs typeface="江城圆体 400W" panose="020B0500000000000000" pitchFamily="34" charset="-122"/>
              </a:rPr>
              <a:t>全球影响</a:t>
            </a:r>
            <a:endParaRPr lang="zh-CN" altLang="en-US" sz="3200" b="1" kern="100" dirty="0">
              <a:effectLst/>
              <a:latin typeface="仿宋" panose="02010609060101010101" charset="-122"/>
              <a:ea typeface="仿宋" panose="02010609060101010101" charset="-122"/>
              <a:cs typeface="江城圆体 400W" panose="020B0500000000000000" pitchFamily="34" charset="-122"/>
            </a:endParaRPr>
          </a:p>
        </p:txBody>
      </p:sp>
      <p:sp>
        <p:nvSpPr>
          <p:cNvPr id="15" name="文本框 14"/>
          <p:cNvSpPr txBox="1"/>
          <p:nvPr/>
        </p:nvSpPr>
        <p:spPr>
          <a:xfrm>
            <a:off x="4691380" y="883920"/>
            <a:ext cx="7374890" cy="795020"/>
          </a:xfrm>
          <a:prstGeom prst="rect">
            <a:avLst/>
          </a:prstGeom>
          <a:solidFill>
            <a:srgbClr val="FFC000"/>
          </a:solidFill>
        </p:spPr>
        <p:txBody>
          <a:bodyPr wrap="square" rtlCol="0"/>
          <a:p>
            <a:pPr algn="l">
              <a:lnSpc>
                <a:spcPct val="10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To establish the brand's authority and market stature in a single, powerful sentence.</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16" name="文本框 15"/>
          <p:cNvSpPr txBox="1"/>
          <p:nvPr/>
        </p:nvSpPr>
        <p:spPr>
          <a:xfrm>
            <a:off x="3249295" y="1765935"/>
            <a:ext cx="8674735" cy="3045460"/>
          </a:xfrm>
          <a:prstGeom prst="rect">
            <a:avLst/>
          </a:prstGeom>
          <a:solidFill>
            <a:srgbClr val="F7F6B6"/>
          </a:solidFill>
        </p:spPr>
        <p:txBody>
          <a:bodyPr wrap="square" rtlCol="0"/>
          <a:p>
            <a:pPr algn="l">
              <a:lnSpc>
                <a:spcPct val="140000"/>
              </a:lnSpc>
            </a:pPr>
            <a:r>
              <a:rPr lang="zh-CN" altLang="en-US" sz="2400" kern="100" dirty="0">
                <a:solidFill>
                  <a:schemeClr val="bg1"/>
                </a:solidFill>
                <a:effectLst/>
                <a:highlight>
                  <a:srgbClr val="FF0000"/>
                </a:highlight>
                <a:latin typeface="方正楷体简体" panose="02000000000000000000" charset="-122"/>
                <a:ea typeface="方正楷体简体" panose="02000000000000000000" charset="-122"/>
                <a:cs typeface="江城圆体 400W" panose="020B0500000000000000" pitchFamily="34" charset="-122"/>
              </a:rPr>
              <a:t>核心句式：</a:t>
            </a: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...is a leading/premier ...company renowned for...</a:t>
            </a:r>
            <a:endPar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endParaRPr>
          </a:p>
          <a:p>
            <a:pPr algn="l">
              <a:lnSpc>
                <a:spcPct val="14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e.g</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BYD: "…a global powerhouse in new energy vehicles and batteries."</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DJI: "…the world's leading manufacturer of civilian drones and imaging technology."</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sym typeface="+mn-ea"/>
              </a:rPr>
              <a:t>Alipay</a:t>
            </a:r>
            <a:r>
              <a:rPr lang="en-US" altLang="zh-CN" sz="2400" kern="100" dirty="0">
                <a:effectLst/>
                <a:latin typeface="Times New Roman" panose="02020603050405020304" charset="0"/>
                <a:ea typeface="方正楷体简体" panose="02000000000000000000" charset="-122"/>
                <a:cs typeface="Times New Roman" panose="02020603050405020304" charset="0"/>
              </a:rPr>
              <a:t>: "…a pioneer in digital payment and fintech services."</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17" name="文本框 16"/>
          <p:cNvSpPr txBox="1"/>
          <p:nvPr/>
        </p:nvSpPr>
        <p:spPr>
          <a:xfrm>
            <a:off x="4691380" y="2827655"/>
            <a:ext cx="7374890" cy="795020"/>
          </a:xfrm>
          <a:prstGeom prst="rect">
            <a:avLst/>
          </a:prstGeom>
          <a:solidFill>
            <a:srgbClr val="FFC000"/>
          </a:solidFill>
        </p:spPr>
        <p:txBody>
          <a:bodyPr wrap="square" rtlCol="0"/>
          <a:p>
            <a:pPr algn="l">
              <a:lnSpc>
                <a:spcPct val="10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To explain why the brand is successful and admirable, demonstrating your analytical depth.</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18" name="文本框 17"/>
          <p:cNvSpPr txBox="1"/>
          <p:nvPr/>
        </p:nvSpPr>
        <p:spPr>
          <a:xfrm>
            <a:off x="3169285" y="3622675"/>
            <a:ext cx="8674735" cy="3045460"/>
          </a:xfrm>
          <a:prstGeom prst="rect">
            <a:avLst/>
          </a:prstGeom>
          <a:solidFill>
            <a:srgbClr val="D1E1B2"/>
          </a:solidFill>
        </p:spPr>
        <p:txBody>
          <a:bodyPr wrap="square" rtlCol="0"/>
          <a:p>
            <a:pPr algn="l">
              <a:lnSpc>
                <a:spcPct val="110000"/>
              </a:lnSpc>
            </a:pPr>
            <a:r>
              <a:rPr lang="zh-CN" altLang="en-US" sz="2400" kern="100" dirty="0">
                <a:solidFill>
                  <a:schemeClr val="bg1"/>
                </a:solidFill>
                <a:effectLst/>
                <a:highlight>
                  <a:srgbClr val="FF0000"/>
                </a:highlight>
                <a:latin typeface="方正楷体简体" panose="02000000000000000000" charset="-122"/>
                <a:ea typeface="方正楷体简体" panose="02000000000000000000" charset="-122"/>
                <a:cs typeface="江城圆体 400W" panose="020B0500000000000000" pitchFamily="34" charset="-122"/>
              </a:rPr>
              <a:t>核心句式：</a:t>
            </a: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At its core, ...embodies the spirit of…    </a:t>
            </a:r>
            <a:endPar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                </a:t>
            </a:r>
            <a:r>
              <a:rPr lang="zh-CN" altLang="en-US"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或</a:t>
            </a: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 What defines it is its commitment to….</a:t>
            </a:r>
            <a:endPar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zh-CN" altLang="en-US" sz="2400" kern="100" dirty="0">
                <a:effectLst/>
                <a:latin typeface="Times New Roman" panose="02020603050405020304" charset="0"/>
                <a:ea typeface="方正楷体简体" panose="02000000000000000000" charset="-122"/>
                <a:cs typeface="Times New Roman" panose="02020603050405020304" charset="0"/>
              </a:rPr>
              <a:t>可阐述的角度：</a:t>
            </a:r>
            <a:endParaRPr lang="zh-CN" altLang="en-US"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zh-CN" altLang="en-US" sz="2400" kern="100" dirty="0">
                <a:effectLst/>
                <a:latin typeface="Times New Roman" panose="02020603050405020304" charset="0"/>
                <a:ea typeface="方正楷体简体" panose="02000000000000000000" charset="-122"/>
                <a:cs typeface="Times New Roman" panose="02020603050405020304" charset="0"/>
              </a:rPr>
              <a:t>技术创新</a:t>
            </a:r>
            <a:r>
              <a:rPr lang="en-US" altLang="zh-CN" sz="2400" kern="100" dirty="0">
                <a:effectLst/>
                <a:latin typeface="Times New Roman" panose="02020603050405020304" charset="0"/>
                <a:ea typeface="方正楷体简体" panose="02000000000000000000" charset="-122"/>
                <a:cs typeface="Times New Roman" panose="02020603050405020304" charset="0"/>
              </a:rPr>
              <a:t>: cutting-edge R&amp;D, sustainable innovation</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zh-CN" altLang="en-US" sz="2400" kern="100" dirty="0">
                <a:effectLst/>
                <a:latin typeface="Times New Roman" panose="02020603050405020304" charset="0"/>
                <a:ea typeface="方正楷体简体" panose="02000000000000000000" charset="-122"/>
                <a:cs typeface="Times New Roman" panose="02020603050405020304" charset="0"/>
              </a:rPr>
              <a:t>用户体验</a:t>
            </a:r>
            <a:r>
              <a:rPr lang="en-US" altLang="zh-CN" sz="2400" kern="100" dirty="0">
                <a:effectLst/>
                <a:latin typeface="Times New Roman" panose="02020603050405020304" charset="0"/>
                <a:ea typeface="方正楷体简体" panose="02000000000000000000" charset="-122"/>
                <a:cs typeface="Times New Roman" panose="02020603050405020304" charset="0"/>
              </a:rPr>
              <a:t>: user-centric design, seamless experience</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zh-CN" altLang="en-US" sz="2400" kern="100" dirty="0">
                <a:effectLst/>
                <a:latin typeface="Times New Roman" panose="02020603050405020304" charset="0"/>
                <a:ea typeface="方正楷体简体" panose="02000000000000000000" charset="-122"/>
                <a:cs typeface="Times New Roman" panose="02020603050405020304" charset="0"/>
              </a:rPr>
              <a:t>商业模式</a:t>
            </a:r>
            <a:r>
              <a:rPr lang="en-US" altLang="zh-CN" sz="2400" kern="100" dirty="0">
                <a:effectLst/>
                <a:latin typeface="Times New Roman" panose="02020603050405020304" charset="0"/>
                <a:ea typeface="方正楷体简体" panose="02000000000000000000" charset="-122"/>
                <a:cs typeface="Times New Roman" panose="02020603050405020304" charset="0"/>
              </a:rPr>
              <a:t>: disruptive business model, digital ecosystem</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zh-CN" altLang="en-US" sz="2400" kern="100" dirty="0">
                <a:effectLst/>
                <a:latin typeface="Times New Roman" panose="02020603050405020304" charset="0"/>
                <a:ea typeface="方正楷体简体" panose="02000000000000000000" charset="-122"/>
                <a:cs typeface="Times New Roman" panose="02020603050405020304" charset="0"/>
              </a:rPr>
              <a:t>文化使命</a:t>
            </a:r>
            <a:r>
              <a:rPr lang="en-US" altLang="zh-CN" sz="2400" kern="100" dirty="0">
                <a:effectLst/>
                <a:latin typeface="Times New Roman" panose="02020603050405020304" charset="0"/>
                <a:ea typeface="方正楷体简体" panose="02000000000000000000" charset="-122"/>
                <a:cs typeface="Times New Roman" panose="02020603050405020304" charset="0"/>
              </a:rPr>
              <a:t>: telling Chinese stories through design</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19" name="文本框 18"/>
          <p:cNvSpPr txBox="1"/>
          <p:nvPr/>
        </p:nvSpPr>
        <p:spPr>
          <a:xfrm>
            <a:off x="4691380" y="4392295"/>
            <a:ext cx="7374890" cy="490220"/>
          </a:xfrm>
          <a:prstGeom prst="rect">
            <a:avLst/>
          </a:prstGeom>
          <a:solidFill>
            <a:srgbClr val="FFC000"/>
          </a:solidFill>
        </p:spPr>
        <p:txBody>
          <a:bodyPr wrap="square" rtlCol="0"/>
          <a:p>
            <a:pPr algn="l">
              <a:lnSpc>
                <a:spcPct val="10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To make your description credible, memorable, and vivid.</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20" name="文本框 19"/>
          <p:cNvSpPr txBox="1"/>
          <p:nvPr/>
        </p:nvSpPr>
        <p:spPr>
          <a:xfrm>
            <a:off x="3169285" y="1923415"/>
            <a:ext cx="8674735" cy="2468880"/>
          </a:xfrm>
          <a:prstGeom prst="rect">
            <a:avLst/>
          </a:prstGeom>
          <a:solidFill>
            <a:srgbClr val="F3F0C5"/>
          </a:solidFill>
        </p:spPr>
        <p:txBody>
          <a:bodyPr wrap="square" rtlCol="0"/>
          <a:p>
            <a:pPr algn="l">
              <a:lnSpc>
                <a:spcPct val="110000"/>
              </a:lnSpc>
            </a:pPr>
            <a:r>
              <a:rPr lang="zh-CN" altLang="en-US" sz="2400" kern="100" dirty="0">
                <a:solidFill>
                  <a:schemeClr val="bg1"/>
                </a:solidFill>
                <a:effectLst/>
                <a:highlight>
                  <a:srgbClr val="FF0000"/>
                </a:highlight>
                <a:latin typeface="方正楷体简体" panose="02000000000000000000" charset="-122"/>
                <a:ea typeface="方正楷体简体" panose="02000000000000000000" charset="-122"/>
                <a:cs typeface="江城圆体 400W" panose="020B0500000000000000" pitchFamily="34" charset="-122"/>
              </a:rPr>
              <a:t>核心句式：</a:t>
            </a: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A prime example is…/This is best illustrated by….</a:t>
            </a:r>
            <a:endPar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e.g</a:t>
            </a:r>
            <a:r>
              <a:rPr lang="zh-CN" altLang="en-US" sz="2400" kern="100" dirty="0">
                <a:effectLst/>
                <a:latin typeface="Times New Roman" panose="02020603050405020304" charset="0"/>
                <a:ea typeface="方正楷体简体" panose="02000000000000000000" charset="-122"/>
                <a:cs typeface="Times New Roman" panose="02020603050405020304" charset="0"/>
              </a:rPr>
              <a:t>：</a:t>
            </a:r>
            <a:endParaRPr lang="zh-CN" altLang="en-US"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(For BYD) "…its Blade Battery, which set a new benchmark for safety in the</a:t>
            </a:r>
            <a:r>
              <a:rPr lang="en-US" altLang="zh-CN" sz="2400" kern="100" dirty="0">
                <a:solidFill>
                  <a:schemeClr val="tx1"/>
                </a:solidFill>
                <a:effectLst/>
                <a:latin typeface="Times New Roman" panose="02020603050405020304" charset="0"/>
                <a:ea typeface="方正楷体简体" panose="02000000000000000000" charset="-122"/>
                <a:cs typeface="Times New Roman" panose="02020603050405020304" charset="0"/>
              </a:rPr>
              <a:t> EV industry."</a:t>
            </a:r>
            <a:endParaRPr lang="en-US" altLang="zh-CN" sz="2400" kern="100" dirty="0">
              <a:solidFill>
                <a:schemeClr val="tx1"/>
              </a:solidFill>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solidFill>
                  <a:schemeClr val="tx1"/>
                </a:solidFill>
                <a:effectLst/>
                <a:latin typeface="Times New Roman" panose="02020603050405020304" charset="0"/>
                <a:ea typeface="方正楷体简体" panose="02000000000000000000" charset="-122"/>
                <a:cs typeface="Times New Roman" panose="02020603050405020304" charset="0"/>
              </a:rPr>
              <a:t>(For Huawei) "…its l</a:t>
            </a:r>
            <a:r>
              <a:rPr lang="en-US" altLang="zh-CN" sz="2400" kern="100" dirty="0">
                <a:effectLst/>
                <a:latin typeface="Times New Roman" panose="02020603050405020304" charset="0"/>
                <a:ea typeface="方正楷体简体" panose="02000000000000000000" charset="-122"/>
                <a:cs typeface="Times New Roman" panose="02020603050405020304" charset="0"/>
              </a:rPr>
              <a:t>eadership in 5G technology, which has connected people across continents."</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22" name="文本框 21"/>
          <p:cNvSpPr txBox="1"/>
          <p:nvPr/>
        </p:nvSpPr>
        <p:spPr>
          <a:xfrm>
            <a:off x="4691380" y="5652135"/>
            <a:ext cx="7374890" cy="1263015"/>
          </a:xfrm>
          <a:prstGeom prst="rect">
            <a:avLst/>
          </a:prstGeom>
          <a:solidFill>
            <a:srgbClr val="FFC000"/>
          </a:solidFill>
        </p:spPr>
        <p:txBody>
          <a:bodyPr wrap="square" rtlCol="0"/>
          <a:p>
            <a:pPr algn="l">
              <a:lnSpc>
                <a:spcPct val="10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To directly address the speech's theme, "</a:t>
            </a:r>
            <a:r>
              <a:rPr lang="en-US" altLang="zh-CN" sz="2400" u="sng" kern="100" dirty="0">
                <a:effectLst/>
                <a:latin typeface="Times New Roman" panose="02020603050405020304" charset="0"/>
                <a:ea typeface="方正楷体简体" panose="02000000000000000000" charset="-122"/>
                <a:cs typeface="Times New Roman" panose="02020603050405020304" charset="0"/>
              </a:rPr>
              <a:t>Global Impacts,</a:t>
            </a:r>
            <a:r>
              <a:rPr lang="en-US" altLang="zh-CN" sz="2400" kern="100" dirty="0">
                <a:effectLst/>
                <a:latin typeface="Times New Roman" panose="02020603050405020304" charset="0"/>
                <a:ea typeface="方正楷体简体" panose="02000000000000000000" charset="-122"/>
                <a:cs typeface="Times New Roman" panose="02020603050405020304" charset="0"/>
              </a:rPr>
              <a:t>" by shifting the perspective from a Chinese context to a worldwide one.</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sp>
        <p:nvSpPr>
          <p:cNvPr id="23" name="文本框 22"/>
          <p:cNvSpPr txBox="1"/>
          <p:nvPr/>
        </p:nvSpPr>
        <p:spPr>
          <a:xfrm>
            <a:off x="1736090" y="2051685"/>
            <a:ext cx="10330180" cy="3263265"/>
          </a:xfrm>
          <a:prstGeom prst="rect">
            <a:avLst/>
          </a:prstGeom>
          <a:solidFill>
            <a:srgbClr val="DDEBDE"/>
          </a:solidFill>
        </p:spPr>
        <p:txBody>
          <a:bodyPr wrap="square" rtlCol="0"/>
          <a:p>
            <a:pPr algn="l">
              <a:lnSpc>
                <a:spcPct val="110000"/>
              </a:lnSpc>
            </a:pPr>
            <a:r>
              <a:rPr lang="zh-CN" altLang="en-US" sz="2400" kern="100" dirty="0">
                <a:solidFill>
                  <a:schemeClr val="bg1"/>
                </a:solidFill>
                <a:effectLst/>
                <a:highlight>
                  <a:srgbClr val="FF0000"/>
                </a:highlight>
                <a:latin typeface="方正楷体简体" panose="02000000000000000000" charset="-122"/>
                <a:ea typeface="方正楷体简体" panose="02000000000000000000" charset="-122"/>
                <a:cs typeface="江城圆体 400W" panose="020B0500000000000000" pitchFamily="34" charset="-122"/>
              </a:rPr>
              <a:t>核心句式：</a:t>
            </a: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Its global footprint is undeniable, with a presence in over... countries...</a:t>
            </a:r>
            <a:endPar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a:t>
            </a:r>
            <a:r>
              <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rPr>
              <a:t> From...to ..., it has revolutionized.../The brand's influence resonates worldwide, empowering...</a:t>
            </a:r>
            <a:endParaRPr lang="en-US" altLang="zh-CN" sz="2400" kern="100" dirty="0">
              <a:solidFill>
                <a:schemeClr val="bg1"/>
              </a:solidFill>
              <a:effectLst/>
              <a:highlight>
                <a:srgbClr val="FF0000"/>
              </a:highligh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e.g</a:t>
            </a:r>
            <a:r>
              <a:rPr lang="zh-CN" altLang="en-US" sz="2400" kern="100" dirty="0">
                <a:effectLst/>
                <a:latin typeface="Times New Roman" panose="02020603050405020304" charset="0"/>
                <a:ea typeface="方正楷体简体" panose="02000000000000000000" charset="-122"/>
                <a:cs typeface="Times New Roman" panose="02020603050405020304" charset="0"/>
              </a:rPr>
              <a:t>：</a:t>
            </a:r>
            <a:endParaRPr lang="zh-CN" altLang="en-US"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"…its electric buses are transforming public transit networks across cities in Europe and Latin America."</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a:p>
            <a:pPr algn="l">
              <a:lnSpc>
                <a:spcPct val="110000"/>
              </a:lnSpc>
            </a:pPr>
            <a:r>
              <a:rPr lang="en-US" altLang="zh-CN" sz="2400" kern="100" dirty="0">
                <a:effectLst/>
                <a:latin typeface="Times New Roman" panose="02020603050405020304" charset="0"/>
                <a:ea typeface="方正楷体简体" panose="02000000000000000000" charset="-122"/>
                <a:cs typeface="Times New Roman" panose="02020603050405020304" charset="0"/>
              </a:rPr>
              <a:t>"…it has become a household name among content creators and industries globally, changing how we capture and visualize our world."</a:t>
            </a:r>
            <a:endParaRPr lang="en-US" altLang="zh-CN" sz="2400" kern="100" dirty="0">
              <a:effectLst/>
              <a:latin typeface="Times New Roman" panose="02020603050405020304" charset="0"/>
              <a:ea typeface="方正楷体简体" panose="02000000000000000000" charset="-122"/>
              <a:cs typeface="Times New Roman" panose="02020603050405020304" charset="0"/>
            </a:endParaRPr>
          </a:p>
        </p:txBody>
      </p:sp>
      <p:pic>
        <p:nvPicPr>
          <p:cNvPr id="5"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grpId="1" nodeType="clickEffect">
                                  <p:stCondLst>
                                    <p:cond delay="0"/>
                                  </p:stCondLst>
                                  <p:childTnLst>
                                    <p:animEffect transition="out" filter="wipe(down)">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bldLvl="0" animBg="1"/>
      <p:bldP spid="16" grpId="0" bldLvl="0" animBg="1"/>
      <p:bldP spid="16" grpId="1" bldLvl="0" animBg="1"/>
      <p:bldP spid="17" grpId="0" bldLvl="0" animBg="1"/>
      <p:bldP spid="18" grpId="0" bldLvl="0" animBg="1"/>
      <p:bldP spid="18" grpId="1" bldLvl="0" animBg="1"/>
      <p:bldP spid="19" grpId="0" bldLvl="0" animBg="1"/>
      <p:bldP spid="20" grpId="0" bldLvl="0" animBg="1"/>
      <p:bldP spid="20" grpId="1" bldLvl="0" animBg="1"/>
      <p:bldP spid="22" grpId="0" bldLvl="0" animBg="1"/>
      <p:bldP spid="23" grpId="0" bldLvl="0" animBg="1"/>
      <p:bldP spid="23"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13665" y="113665"/>
            <a:ext cx="2623185" cy="1045210"/>
          </a:xfrm>
          <a:prstGeom prst="rect">
            <a:avLst/>
          </a:prstGeom>
          <a:noFill/>
        </p:spPr>
        <p:txBody>
          <a:bodyPr wrap="square" rtlCol="0">
            <a:normAutofit/>
          </a:bodyPr>
          <a:p>
            <a:pPr algn="l">
              <a:lnSpc>
                <a:spcPct val="140000"/>
              </a:lnSpc>
            </a:pPr>
            <a:r>
              <a:rPr lang="zh-CN" altLang="en-US" sz="3600" kern="100" dirty="0">
                <a:effectLst/>
                <a:highlight>
                  <a:srgbClr val="FFFF00"/>
                </a:highlight>
                <a:latin typeface="方正楷体简体" panose="02000000000000000000" charset="-122"/>
                <a:ea typeface="方正楷体简体" panose="02000000000000000000" charset="-122"/>
                <a:cs typeface="江城圆体 400W" panose="020B0500000000000000" pitchFamily="34" charset="-122"/>
              </a:rPr>
              <a:t>品牌的介绍</a:t>
            </a:r>
            <a:endParaRPr lang="zh-CN" altLang="en-US" sz="3600" kern="100" dirty="0">
              <a:effectLst/>
              <a:highlight>
                <a:srgbClr val="FFFF00"/>
              </a:highlight>
              <a:latin typeface="方正楷体简体" panose="02000000000000000000" charset="-122"/>
              <a:ea typeface="方正楷体简体" panose="02000000000000000000" charset="-122"/>
              <a:cs typeface="江城圆体 400W" panose="020B0500000000000000" pitchFamily="34" charset="-122"/>
            </a:endParaRPr>
          </a:p>
        </p:txBody>
      </p:sp>
      <p:sp>
        <p:nvSpPr>
          <p:cNvPr id="11" name="文本框 10"/>
          <p:cNvSpPr txBox="1"/>
          <p:nvPr/>
        </p:nvSpPr>
        <p:spPr>
          <a:xfrm>
            <a:off x="2736850" y="238760"/>
            <a:ext cx="6922135" cy="795020"/>
          </a:xfrm>
          <a:prstGeom prst="rect">
            <a:avLst/>
          </a:prstGeom>
          <a:noFill/>
        </p:spPr>
        <p:txBody>
          <a:bodyPr wrap="square" rtlCol="0"/>
          <a:p>
            <a:pPr algn="ctr">
              <a:lnSpc>
                <a:spcPct val="140000"/>
              </a:lnSpc>
            </a:pPr>
            <a:r>
              <a:rPr lang="zh-CN" altLang="en-US" sz="2800" b="1" kern="100" dirty="0">
                <a:effectLst/>
                <a:latin typeface="仿宋" panose="02010609060101010101" charset="-122"/>
                <a:ea typeface="仿宋" panose="02010609060101010101" charset="-122"/>
                <a:cs typeface="江城圆体 400W" panose="020B0500000000000000" pitchFamily="34" charset="-122"/>
              </a:rPr>
              <a:t>精准定位</a:t>
            </a:r>
            <a:r>
              <a:rPr lang="en-US" altLang="zh-CN" sz="2800" b="1" kern="100" dirty="0">
                <a:effectLst/>
                <a:latin typeface="仿宋" panose="02010609060101010101" charset="-122"/>
                <a:ea typeface="仿宋" panose="02010609060101010101" charset="-122"/>
                <a:cs typeface="江城圆体 400W" panose="020B0500000000000000" pitchFamily="34" charset="-122"/>
              </a:rPr>
              <a:t>+</a:t>
            </a:r>
            <a:r>
              <a:rPr lang="zh-CN" altLang="en-US" sz="2800" b="1" kern="100" dirty="0">
                <a:effectLst/>
                <a:latin typeface="仿宋" panose="02010609060101010101" charset="-122"/>
                <a:ea typeface="仿宋" panose="02010609060101010101" charset="-122"/>
                <a:cs typeface="江城圆体 400W" panose="020B0500000000000000" pitchFamily="34" charset="-122"/>
                <a:sym typeface="+mn-ea"/>
              </a:rPr>
              <a:t>核心价值</a:t>
            </a:r>
            <a:r>
              <a:rPr lang="en-US" altLang="zh-CN" sz="2800" b="1" kern="100" dirty="0">
                <a:effectLst/>
                <a:latin typeface="仿宋" panose="02010609060101010101" charset="-122"/>
                <a:ea typeface="仿宋" panose="02010609060101010101" charset="-122"/>
                <a:cs typeface="江城圆体 400W" panose="020B0500000000000000" pitchFamily="34" charset="-122"/>
                <a:sym typeface="+mn-ea"/>
              </a:rPr>
              <a:t>+</a:t>
            </a:r>
            <a:r>
              <a:rPr lang="zh-CN" altLang="en-US" sz="2800" b="1" kern="100" dirty="0">
                <a:effectLst/>
                <a:latin typeface="仿宋" panose="02010609060101010101" charset="-122"/>
                <a:ea typeface="仿宋" panose="02010609060101010101" charset="-122"/>
                <a:cs typeface="江城圆体 400W" panose="020B0500000000000000" pitchFamily="34" charset="-122"/>
                <a:sym typeface="+mn-ea"/>
              </a:rPr>
              <a:t>具体例证</a:t>
            </a:r>
            <a:r>
              <a:rPr lang="en-US" altLang="zh-CN" sz="2800" b="1" kern="100" dirty="0">
                <a:effectLst/>
                <a:latin typeface="仿宋" panose="02010609060101010101" charset="-122"/>
                <a:ea typeface="仿宋" panose="02010609060101010101" charset="-122"/>
                <a:cs typeface="江城圆体 400W" panose="020B0500000000000000" pitchFamily="34" charset="-122"/>
                <a:sym typeface="+mn-ea"/>
              </a:rPr>
              <a:t>+</a:t>
            </a:r>
            <a:r>
              <a:rPr lang="zh-CN" altLang="en-US" sz="2800" b="1" kern="100" dirty="0">
                <a:effectLst/>
                <a:latin typeface="仿宋" panose="02010609060101010101" charset="-122"/>
                <a:ea typeface="仿宋" panose="02010609060101010101" charset="-122"/>
                <a:cs typeface="江城圆体 400W" panose="020B0500000000000000" pitchFamily="34" charset="-122"/>
                <a:sym typeface="+mn-ea"/>
              </a:rPr>
              <a:t>全球影响</a:t>
            </a:r>
            <a:endParaRPr lang="zh-CN" altLang="en-US" sz="2800" b="1" kern="100" dirty="0">
              <a:effectLst/>
              <a:latin typeface="仿宋" panose="02010609060101010101" charset="-122"/>
              <a:ea typeface="仿宋" panose="02010609060101010101" charset="-122"/>
              <a:cs typeface="江城圆体 400W" panose="020B0500000000000000" pitchFamily="34" charset="-122"/>
            </a:endParaRPr>
          </a:p>
          <a:p>
            <a:pPr algn="ctr">
              <a:lnSpc>
                <a:spcPct val="140000"/>
              </a:lnSpc>
            </a:pPr>
            <a:endParaRPr lang="zh-CN" altLang="en-US" sz="2800" b="1" kern="100" dirty="0">
              <a:effectLst/>
              <a:latin typeface="仿宋" panose="02010609060101010101" charset="-122"/>
              <a:ea typeface="仿宋" panose="02010609060101010101" charset="-122"/>
              <a:cs typeface="江城圆体 400W" panose="020B0500000000000000" pitchFamily="34" charset="-122"/>
              <a:sym typeface="+mn-ea"/>
            </a:endParaRPr>
          </a:p>
        </p:txBody>
      </p:sp>
      <p:sp>
        <p:nvSpPr>
          <p:cNvPr id="13" name="文本框 12"/>
          <p:cNvSpPr txBox="1"/>
          <p:nvPr/>
        </p:nvSpPr>
        <p:spPr>
          <a:xfrm>
            <a:off x="2448560" y="4196715"/>
            <a:ext cx="2852420" cy="795020"/>
          </a:xfrm>
          <a:prstGeom prst="rect">
            <a:avLst/>
          </a:prstGeom>
          <a:noFill/>
        </p:spPr>
        <p:txBody>
          <a:bodyPr wrap="square" rtlCol="0">
            <a:normAutofit/>
          </a:bodyPr>
          <a:p>
            <a:pPr algn="ctr">
              <a:lnSpc>
                <a:spcPct val="140000"/>
              </a:lnSpc>
            </a:pPr>
            <a:endParaRPr lang="zh-CN" altLang="en-US" sz="3200" b="1" kern="100" dirty="0">
              <a:effectLst/>
              <a:latin typeface="仿宋" panose="02010609060101010101" charset="-122"/>
              <a:ea typeface="仿宋" panose="02010609060101010101" charset="-122"/>
              <a:cs typeface="江城圆体 400W" panose="020B0500000000000000" pitchFamily="34" charset="-122"/>
            </a:endParaRPr>
          </a:p>
        </p:txBody>
      </p:sp>
      <p:sp>
        <p:nvSpPr>
          <p:cNvPr id="14" name="文本框 13"/>
          <p:cNvSpPr txBox="1"/>
          <p:nvPr/>
        </p:nvSpPr>
        <p:spPr>
          <a:xfrm>
            <a:off x="2448560" y="5566410"/>
            <a:ext cx="2852420" cy="795020"/>
          </a:xfrm>
          <a:prstGeom prst="rect">
            <a:avLst/>
          </a:prstGeom>
          <a:noFill/>
        </p:spPr>
        <p:txBody>
          <a:bodyPr wrap="square" rtlCol="0">
            <a:normAutofit/>
          </a:bodyPr>
          <a:p>
            <a:pPr algn="ctr">
              <a:lnSpc>
                <a:spcPct val="140000"/>
              </a:lnSpc>
            </a:pPr>
            <a:endParaRPr lang="zh-CN" altLang="en-US" sz="3200" b="1" kern="100" dirty="0">
              <a:effectLst/>
              <a:latin typeface="仿宋" panose="02010609060101010101" charset="-122"/>
              <a:ea typeface="仿宋" panose="02010609060101010101" charset="-122"/>
              <a:cs typeface="江城圆体 400W" panose="020B0500000000000000" pitchFamily="34" charset="-122"/>
            </a:endParaRPr>
          </a:p>
        </p:txBody>
      </p:sp>
      <p:sp>
        <p:nvSpPr>
          <p:cNvPr id="4" name="文本框 3"/>
          <p:cNvSpPr txBox="1"/>
          <p:nvPr/>
        </p:nvSpPr>
        <p:spPr>
          <a:xfrm>
            <a:off x="322580" y="923290"/>
            <a:ext cx="11229975" cy="2938780"/>
          </a:xfrm>
          <a:prstGeom prst="rect">
            <a:avLst/>
          </a:prstGeom>
          <a:solidFill>
            <a:srgbClr val="E9F3EB"/>
          </a:solidFill>
        </p:spPr>
        <p:txBody>
          <a:bodyPr wrap="square">
            <a:noAutofit/>
          </a:bodyPr>
          <a:p>
            <a:pPr marL="0" indent="0">
              <a:lnSpc>
                <a:spcPct val="90000"/>
              </a:lnSpc>
              <a:spcBef>
                <a:spcPts val="900"/>
              </a:spcBef>
              <a:spcAft>
                <a:spcPts val="900"/>
              </a:spcAft>
            </a:pPr>
            <a:r>
              <a:rPr lang="en-US" altLang="zh-CN" sz="2400" b="0" i="0">
                <a:solidFill>
                  <a:srgbClr val="0F1115"/>
                </a:solidFill>
                <a:latin typeface="Times New Roman" panose="02020603050405020304" charset="0"/>
                <a:ea typeface="quote-cjk-patch"/>
                <a:cs typeface="Times New Roman" panose="02020603050405020304" charset="0"/>
              </a:rPr>
              <a:t>Example 1 (DJI):</a:t>
            </a:r>
            <a:endParaRPr lang="en-US" altLang="zh-CN" sz="2400" b="0" i="0">
              <a:solidFill>
                <a:srgbClr val="0F1115"/>
              </a:solidFill>
              <a:latin typeface="Times New Roman" panose="02020603050405020304" charset="0"/>
              <a:ea typeface="quote-cjk-patch"/>
              <a:cs typeface="Times New Roman" panose="02020603050405020304" charset="0"/>
            </a:endParaRPr>
          </a:p>
          <a:p>
            <a:pPr marL="0" indent="0">
              <a:lnSpc>
                <a:spcPct val="90000"/>
              </a:lnSpc>
              <a:spcBef>
                <a:spcPct val="0"/>
              </a:spcBef>
              <a:spcAft>
                <a:spcPct val="0"/>
              </a:spcAft>
            </a:pPr>
            <a:r>
              <a:rPr lang="en-US" altLang="zh-CN" sz="2400" b="0" i="0">
                <a:solidFill>
                  <a:srgbClr val="0F1115"/>
                </a:solidFill>
                <a:latin typeface="Times New Roman" panose="02020603050405020304" charset="0"/>
                <a:ea typeface="quote-cjk-patch"/>
                <a:cs typeface="Times New Roman" panose="02020603050405020304" charset="0"/>
              </a:rPr>
              <a:t>   The brand I profoundly admire is DJI, a global leader in civilian drones and aerial imaging technology (</a:t>
            </a:r>
            <a:r>
              <a:rPr lang="zh-CN" altLang="en-US" sz="2400" b="0" i="0">
                <a:solidFill>
                  <a:srgbClr val="0F1115"/>
                </a:solidFill>
                <a:latin typeface="Times New Roman" panose="02020603050405020304" charset="0"/>
                <a:ea typeface="quote-cjk-patch"/>
                <a:cs typeface="Times New Roman" panose="02020603050405020304" charset="0"/>
              </a:rPr>
              <a:t>定位</a:t>
            </a:r>
            <a:r>
              <a:rPr lang="en-US" altLang="zh-CN" sz="2400" b="0" i="0">
                <a:solidFill>
                  <a:srgbClr val="0F1115"/>
                </a:solidFill>
                <a:latin typeface="Times New Roman" panose="02020603050405020304" charset="0"/>
                <a:ea typeface="quote-cjk-patch"/>
                <a:cs typeface="Times New Roman" panose="02020603050405020304" charset="0"/>
              </a:rPr>
              <a:t>). Its core philosophy is a relentless drive to make the skies accessible to all, turning complex technology into user-friendly creative tools (</a:t>
            </a:r>
            <a:r>
              <a:rPr lang="zh-CN" altLang="en-US" sz="2400" b="0" i="0">
                <a:solidFill>
                  <a:srgbClr val="0F1115"/>
                </a:solidFill>
                <a:latin typeface="Times New Roman" panose="02020603050405020304" charset="0"/>
                <a:ea typeface="quote-cjk-patch"/>
                <a:cs typeface="Times New Roman" panose="02020603050405020304" charset="0"/>
              </a:rPr>
              <a:t>价值</a:t>
            </a:r>
            <a:r>
              <a:rPr lang="en-US" altLang="zh-CN" sz="2400" b="0" i="0">
                <a:solidFill>
                  <a:srgbClr val="0F1115"/>
                </a:solidFill>
                <a:latin typeface="Times New Roman" panose="02020603050405020304" charset="0"/>
                <a:ea typeface="quote-cjk-patch"/>
                <a:cs typeface="Times New Roman" panose="02020603050405020304" charset="0"/>
              </a:rPr>
              <a:t>). This is perfectly embodied in its Mavic series, which packs professional-grade capabilities into a device that fits in your palm (</a:t>
            </a:r>
            <a:r>
              <a:rPr lang="zh-CN" altLang="en-US" sz="2400" b="0" i="0">
                <a:solidFill>
                  <a:srgbClr val="0F1115"/>
                </a:solidFill>
                <a:latin typeface="Times New Roman" panose="02020603050405020304" charset="0"/>
                <a:ea typeface="quote-cjk-patch"/>
                <a:cs typeface="Times New Roman" panose="02020603050405020304" charset="0"/>
              </a:rPr>
              <a:t>例证</a:t>
            </a:r>
            <a:r>
              <a:rPr lang="en-US" altLang="zh-CN" sz="2400" b="0" i="0">
                <a:solidFill>
                  <a:srgbClr val="0F1115"/>
                </a:solidFill>
                <a:latin typeface="Times New Roman" panose="02020603050405020304" charset="0"/>
                <a:ea typeface="quote-cjk-patch"/>
                <a:cs typeface="Times New Roman" panose="02020603050405020304" charset="0"/>
              </a:rPr>
              <a:t>). From documentary filmmakers in Kenya to search-and-rescue teams in the Alps, DJI's impact is truly global, offering a new perspective from above (</a:t>
            </a:r>
            <a:r>
              <a:rPr lang="zh-CN" altLang="en-US" sz="2400" b="0" i="0">
                <a:solidFill>
                  <a:srgbClr val="0F1115"/>
                </a:solidFill>
                <a:latin typeface="Times New Roman" panose="02020603050405020304" charset="0"/>
                <a:ea typeface="quote-cjk-patch"/>
                <a:cs typeface="Times New Roman" panose="02020603050405020304" charset="0"/>
              </a:rPr>
              <a:t>影响</a:t>
            </a:r>
            <a:r>
              <a:rPr lang="en-US" altLang="zh-CN" sz="2400" b="0" i="0">
                <a:solidFill>
                  <a:srgbClr val="0F1115"/>
                </a:solidFill>
                <a:latin typeface="Times New Roman" panose="02020603050405020304" charset="0"/>
                <a:ea typeface="quote-cjk-patch"/>
                <a:cs typeface="Times New Roman" panose="02020603050405020304" charset="0"/>
              </a:rPr>
              <a:t>)."</a:t>
            </a:r>
            <a:endParaRPr lang="en-US" altLang="zh-CN" sz="2400" b="0" i="0">
              <a:solidFill>
                <a:srgbClr val="0F1115"/>
              </a:solidFill>
              <a:latin typeface="Times New Roman" panose="02020603050405020304" charset="0"/>
              <a:ea typeface="quote-cjk-patch"/>
              <a:cs typeface="Times New Roman" panose="02020603050405020304" charset="0"/>
            </a:endParaRPr>
          </a:p>
        </p:txBody>
      </p:sp>
      <p:sp>
        <p:nvSpPr>
          <p:cNvPr id="5" name="文本框 4"/>
          <p:cNvSpPr txBox="1"/>
          <p:nvPr/>
        </p:nvSpPr>
        <p:spPr>
          <a:xfrm>
            <a:off x="254000" y="3862070"/>
            <a:ext cx="11229975" cy="2938780"/>
          </a:xfrm>
          <a:prstGeom prst="rect">
            <a:avLst/>
          </a:prstGeom>
          <a:solidFill>
            <a:srgbClr val="F7F6B6"/>
          </a:solidFill>
        </p:spPr>
        <p:txBody>
          <a:bodyPr wrap="square">
            <a:noAutofit/>
          </a:bodyPr>
          <a:p>
            <a:pPr marL="0" indent="0">
              <a:lnSpc>
                <a:spcPct val="90000"/>
              </a:lnSpc>
              <a:spcBef>
                <a:spcPts val="900"/>
              </a:spcBef>
              <a:spcAft>
                <a:spcPts val="900"/>
              </a:spcAft>
            </a:pPr>
            <a:r>
              <a:rPr lang="en-US" altLang="zh-CN" sz="2400" b="0" i="0">
                <a:solidFill>
                  <a:srgbClr val="0F1115"/>
                </a:solidFill>
                <a:latin typeface="Times New Roman" panose="02020603050405020304" charset="0"/>
                <a:ea typeface="quote-cjk-patch"/>
                <a:cs typeface="Times New Roman" panose="02020603050405020304" charset="0"/>
              </a:rPr>
              <a:t>Example 2 (Huawei):</a:t>
            </a:r>
            <a:endParaRPr lang="en-US" altLang="zh-CN" sz="2400" b="0" i="0">
              <a:solidFill>
                <a:srgbClr val="0F1115"/>
              </a:solidFill>
              <a:latin typeface="Times New Roman" panose="02020603050405020304" charset="0"/>
              <a:ea typeface="quote-cjk-patch"/>
              <a:cs typeface="Times New Roman" panose="02020603050405020304" charset="0"/>
            </a:endParaRPr>
          </a:p>
          <a:p>
            <a:pPr marL="0" indent="0">
              <a:lnSpc>
                <a:spcPct val="120000"/>
              </a:lnSpc>
              <a:spcBef>
                <a:spcPct val="0"/>
              </a:spcBef>
              <a:spcAft>
                <a:spcPct val="0"/>
              </a:spcAft>
            </a:pPr>
            <a:r>
              <a:rPr lang="en-US" altLang="zh-CN" sz="2400" b="0" i="0">
                <a:solidFill>
                  <a:srgbClr val="0F1115"/>
                </a:solidFill>
                <a:latin typeface="Times New Roman" panose="02020603050405020304" charset="0"/>
                <a:ea typeface="quote-cjk-patch"/>
                <a:cs typeface="Times New Roman" panose="02020603050405020304" charset="0"/>
              </a:rPr>
              <a:t>  </a:t>
            </a:r>
            <a:r>
              <a:rPr lang="en-US" altLang="zh-CN" sz="2000" b="0" i="0">
                <a:solidFill>
                  <a:srgbClr val="0F1115"/>
                </a:solidFill>
                <a:latin typeface="Times New Roman" panose="02020603050405020304" charset="0"/>
                <a:ea typeface="quote-cjk-patch"/>
                <a:cs typeface="Times New Roman" panose="02020603050405020304" charset="0"/>
              </a:rPr>
              <a:t> I am impressed by Huawei, a global leader in telecommunications and a driving force behind the 5G revolution (</a:t>
            </a:r>
            <a:r>
              <a:rPr lang="zh-CN" altLang="en-US" sz="2000">
                <a:solidFill>
                  <a:srgbClr val="0F1115"/>
                </a:solidFill>
                <a:latin typeface="Times New Roman" panose="02020603050405020304" charset="0"/>
                <a:ea typeface="quote-cjk-patch"/>
                <a:cs typeface="Times New Roman" panose="02020603050405020304" charset="0"/>
                <a:sym typeface="+mn-ea"/>
              </a:rPr>
              <a:t>定位</a:t>
            </a:r>
            <a:r>
              <a:rPr lang="en-US" altLang="zh-CN" sz="2000" b="0" i="0">
                <a:solidFill>
                  <a:srgbClr val="0F1115"/>
                </a:solidFill>
                <a:latin typeface="Times New Roman" panose="02020603050405020304" charset="0"/>
                <a:ea typeface="quote-cjk-patch"/>
                <a:cs typeface="Times New Roman" panose="02020603050405020304" charset="0"/>
              </a:rPr>
              <a:t>). Its core strength lies in its massive investment in research and development, consistently pushing the boundaries of what's possible in connectivity (</a:t>
            </a:r>
            <a:r>
              <a:rPr lang="zh-CN" altLang="en-US" sz="2000">
                <a:solidFill>
                  <a:srgbClr val="0F1115"/>
                </a:solidFill>
                <a:latin typeface="Times New Roman" panose="02020603050405020304" charset="0"/>
                <a:ea typeface="quote-cjk-patch"/>
                <a:cs typeface="Times New Roman" panose="02020603050405020304" charset="0"/>
                <a:sym typeface="+mn-ea"/>
              </a:rPr>
              <a:t>价值</a:t>
            </a:r>
            <a:r>
              <a:rPr lang="en-US" altLang="zh-CN" sz="2000" b="0" i="0">
                <a:solidFill>
                  <a:srgbClr val="0F1115"/>
                </a:solidFill>
                <a:latin typeface="Times New Roman" panose="02020603050405020304" charset="0"/>
                <a:ea typeface="quote-cjk-patch"/>
                <a:cs typeface="Times New Roman" panose="02020603050405020304" charset="0"/>
              </a:rPr>
              <a:t>). A prime example is its 5G infrastructure technology, which offers unparalleled speed and reliability, forming the backbone of modern digital economies (</a:t>
            </a:r>
            <a:r>
              <a:rPr lang="zh-CN" altLang="en-US" sz="2000">
                <a:solidFill>
                  <a:srgbClr val="0F1115"/>
                </a:solidFill>
                <a:latin typeface="Times New Roman" panose="02020603050405020304" charset="0"/>
                <a:ea typeface="quote-cjk-patch"/>
                <a:cs typeface="Times New Roman" panose="02020603050405020304" charset="0"/>
                <a:sym typeface="+mn-ea"/>
              </a:rPr>
              <a:t>例证）</a:t>
            </a:r>
            <a:r>
              <a:rPr lang="en-US" altLang="zh-CN" sz="2000" b="0" i="0">
                <a:solidFill>
                  <a:srgbClr val="0F1115"/>
                </a:solidFill>
                <a:latin typeface="Times New Roman" panose="02020603050405020304" charset="0"/>
                <a:ea typeface="quote-cjk-patch"/>
                <a:cs typeface="Times New Roman" panose="02020603050405020304" charset="0"/>
              </a:rPr>
              <a:t>. With its equipment and solutions deployed in over 170 countries, Huawei has fundamentally reshaped global communication networks and brought the world closer together (</a:t>
            </a:r>
            <a:r>
              <a:rPr lang="zh-CN" altLang="en-US" sz="2000">
                <a:solidFill>
                  <a:srgbClr val="0F1115"/>
                </a:solidFill>
                <a:latin typeface="Times New Roman" panose="02020603050405020304" charset="0"/>
                <a:ea typeface="quote-cjk-patch"/>
                <a:cs typeface="Times New Roman" panose="02020603050405020304" charset="0"/>
                <a:sym typeface="+mn-ea"/>
              </a:rPr>
              <a:t>影响</a:t>
            </a:r>
            <a:r>
              <a:rPr lang="en-US" altLang="zh-CN" sz="2000" b="0" i="0">
                <a:solidFill>
                  <a:srgbClr val="0F1115"/>
                </a:solidFill>
                <a:latin typeface="Times New Roman" panose="02020603050405020304" charset="0"/>
                <a:ea typeface="quote-cjk-patch"/>
                <a:cs typeface="Times New Roman" panose="02020603050405020304" charset="0"/>
              </a:rPr>
              <a:t>)."</a:t>
            </a:r>
            <a:endParaRPr lang="en-US" altLang="zh-CN" sz="2000" b="0" i="0">
              <a:solidFill>
                <a:srgbClr val="0F1115"/>
              </a:solidFill>
              <a:latin typeface="Times New Roman" panose="02020603050405020304" charset="0"/>
              <a:ea typeface="quote-cjk-patch"/>
              <a:cs typeface="Times New Roman" panose="02020603050405020304" charset="0"/>
            </a:endParaRPr>
          </a:p>
        </p:txBody>
      </p:sp>
      <p:pic>
        <p:nvPicPr>
          <p:cNvPr id="2"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4" grpId="0" bldLvl="0" animBg="1"/>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38760" y="163785"/>
            <a:ext cx="10800000" cy="720000"/>
          </a:xfrm>
        </p:spPr>
        <p:txBody>
          <a:bodyPr/>
          <a:p>
            <a:r>
              <a:rPr lang="en-US" altLang="zh-CN" sz="4400"/>
              <a:t>Content </a:t>
            </a:r>
            <a:r>
              <a:rPr lang="en-US" altLang="zh-CN"/>
              <a:t>  </a:t>
            </a:r>
            <a:endParaRPr lang="en-US" altLang="zh-CN"/>
          </a:p>
        </p:txBody>
      </p:sp>
      <p:cxnSp>
        <p:nvCxnSpPr>
          <p:cNvPr id="3" name="直接连接符 2"/>
          <p:cNvCxnSpPr/>
          <p:nvPr/>
        </p:nvCxnSpPr>
        <p:spPr>
          <a:xfrm flipV="1">
            <a:off x="2546985" y="488950"/>
            <a:ext cx="3200400" cy="2222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zh-CN" altLang="en-US" sz="3200" kern="100" dirty="0">
                <a:effectLst/>
                <a:latin typeface="+mn-ea"/>
                <a:cs typeface="江城圆体 400W" panose="020B0500000000000000" pitchFamily="34" charset="-122"/>
                <a:sym typeface="+mn-ea"/>
              </a:rPr>
              <a:t>阐述它带给你的启示</a:t>
            </a:r>
            <a:endParaRPr lang="zh-CN" altLang="en-US" sz="3200" kern="100" dirty="0">
              <a:effectLst/>
              <a:latin typeface="+mn-ea"/>
              <a:cs typeface="江城圆体 400W" panose="020B0500000000000000" pitchFamily="34" charset="-122"/>
              <a:sym typeface="+mn-ea"/>
            </a:endParaRPr>
          </a:p>
        </p:txBody>
      </p:sp>
      <p:pic>
        <p:nvPicPr>
          <p:cNvPr id="10" name="图片 9"/>
          <p:cNvPicPr>
            <a:picLocks noChangeAspect="1"/>
          </p:cNvPicPr>
          <p:nvPr/>
        </p:nvPicPr>
        <p:blipFill>
          <a:blip r:embed="rId2"/>
          <a:stretch>
            <a:fillRect/>
          </a:stretch>
        </p:blipFill>
        <p:spPr>
          <a:xfrm>
            <a:off x="-1402715" y="346075"/>
            <a:ext cx="15265400" cy="6040120"/>
          </a:xfrm>
          <a:prstGeom prst="rect">
            <a:avLst/>
          </a:prstGeom>
        </p:spPr>
      </p:pic>
      <p:sp>
        <p:nvSpPr>
          <p:cNvPr id="11" name="文本框 10"/>
          <p:cNvSpPr txBox="1"/>
          <p:nvPr/>
        </p:nvSpPr>
        <p:spPr>
          <a:xfrm>
            <a:off x="-91440" y="5417185"/>
            <a:ext cx="3902710" cy="595630"/>
          </a:xfrm>
          <a:prstGeom prst="rect">
            <a:avLst/>
          </a:prstGeom>
          <a:solidFill>
            <a:schemeClr val="bg1"/>
          </a:solidFill>
        </p:spPr>
        <p:txBody>
          <a:bodyPr wrap="square" rtlCol="0"/>
          <a:p>
            <a:pPr algn="ctr">
              <a:lnSpc>
                <a:spcPct val="140000"/>
              </a:lnSpc>
            </a:pPr>
            <a:r>
              <a:rPr lang="en-US" altLang="zh-CN" sz="2800" kern="100" dirty="0">
                <a:solidFill>
                  <a:schemeClr val="tx1"/>
                </a:solidFill>
                <a:effectLst/>
                <a:latin typeface="+mn-ea"/>
                <a:cs typeface="江城圆体 400W" panose="020B0500000000000000" pitchFamily="34" charset="-122"/>
              </a:rPr>
              <a:t>Surface Description</a:t>
            </a:r>
            <a:endParaRPr lang="en-US" altLang="zh-CN" sz="2800" kern="100" dirty="0">
              <a:solidFill>
                <a:schemeClr val="tx1"/>
              </a:solidFill>
              <a:effectLst/>
              <a:latin typeface="+mn-ea"/>
              <a:cs typeface="江城圆体 400W" panose="020B0500000000000000" pitchFamily="34" charset="-122"/>
            </a:endParaRPr>
          </a:p>
        </p:txBody>
      </p:sp>
      <p:sp>
        <p:nvSpPr>
          <p:cNvPr id="12" name="文本框 11"/>
          <p:cNvSpPr txBox="1"/>
          <p:nvPr/>
        </p:nvSpPr>
        <p:spPr>
          <a:xfrm>
            <a:off x="594995" y="985520"/>
            <a:ext cx="3764280" cy="701040"/>
          </a:xfrm>
          <a:prstGeom prst="rect">
            <a:avLst/>
          </a:prstGeom>
          <a:noFill/>
        </p:spPr>
        <p:txBody>
          <a:bodyPr wrap="square" rtlCol="0">
            <a:noAutofit/>
          </a:bodyPr>
          <a:p>
            <a:pPr algn="ctr">
              <a:lnSpc>
                <a:spcPct val="140000"/>
              </a:lnSpc>
            </a:pPr>
            <a:r>
              <a:rPr lang="zh-CN" altLang="en-US" sz="3600" b="1" kern="100" dirty="0">
                <a:solidFill>
                  <a:schemeClr val="tx2">
                    <a:lumMod val="75000"/>
                    <a:lumOff val="25000"/>
                  </a:schemeClr>
                </a:solidFill>
                <a:effectLst/>
                <a:latin typeface="仿宋" panose="02010609060101010101" charset="-122"/>
                <a:ea typeface="仿宋" panose="02010609060101010101" charset="-122"/>
                <a:cs typeface="江城圆体 400W" panose="020B0500000000000000" pitchFamily="34" charset="-122"/>
              </a:rPr>
              <a:t>思维的三个阶梯</a:t>
            </a:r>
            <a:endParaRPr lang="zh-CN" altLang="en-US" sz="3600" b="1" kern="100" dirty="0">
              <a:solidFill>
                <a:schemeClr val="tx2">
                  <a:lumMod val="75000"/>
                  <a:lumOff val="25000"/>
                </a:schemeClr>
              </a:solidFill>
              <a:effectLst/>
              <a:latin typeface="仿宋" panose="02010609060101010101" charset="-122"/>
              <a:ea typeface="仿宋" panose="02010609060101010101" charset="-122"/>
              <a:cs typeface="江城圆体 400W" panose="020B0500000000000000" pitchFamily="34" charset="-122"/>
            </a:endParaRPr>
          </a:p>
        </p:txBody>
      </p:sp>
      <p:sp>
        <p:nvSpPr>
          <p:cNvPr id="13" name="文本框 12"/>
          <p:cNvSpPr txBox="1"/>
          <p:nvPr/>
        </p:nvSpPr>
        <p:spPr>
          <a:xfrm>
            <a:off x="238760" y="4928870"/>
            <a:ext cx="8230870" cy="488315"/>
          </a:xfrm>
          <a:prstGeom prst="rect">
            <a:avLst/>
          </a:prstGeom>
          <a:solidFill>
            <a:srgbClr val="F7F6B6"/>
          </a:solidFill>
        </p:spPr>
        <p:txBody>
          <a:bodyPr wrap="square" rtlCol="0"/>
          <a:p>
            <a:pPr algn="ctr">
              <a:lnSpc>
                <a:spcPct val="100000"/>
              </a:lnSpc>
            </a:pPr>
            <a:r>
              <a:rPr lang="en-US" altLang="zh-CN" sz="2800" kern="100" dirty="0">
                <a:effectLst/>
                <a:latin typeface="Times New Roman" panose="02020603050405020304" charset="0"/>
                <a:cs typeface="Times New Roman" panose="02020603050405020304" charset="0"/>
              </a:rPr>
              <a:t>e.g: It's successful. Its products are good. I'm proud</a:t>
            </a:r>
            <a:r>
              <a:rPr lang="en-US" altLang="zh-CN" sz="2000" kern="100" dirty="0">
                <a:effectLst/>
                <a:latin typeface="Times New Roman" panose="02020603050405020304" charset="0"/>
                <a:cs typeface="Times New Roman" panose="02020603050405020304" charset="0"/>
              </a:rPr>
              <a:t>.</a:t>
            </a:r>
            <a:endParaRPr lang="en-US" altLang="zh-CN" sz="2000" kern="100" dirty="0">
              <a:effectLst/>
              <a:latin typeface="Times New Roman" panose="02020603050405020304" charset="0"/>
              <a:cs typeface="Times New Roman" panose="02020603050405020304" charset="0"/>
            </a:endParaRPr>
          </a:p>
        </p:txBody>
      </p:sp>
      <p:sp>
        <p:nvSpPr>
          <p:cNvPr id="14" name="文本框 13"/>
          <p:cNvSpPr txBox="1"/>
          <p:nvPr/>
        </p:nvSpPr>
        <p:spPr>
          <a:xfrm>
            <a:off x="4973320" y="5417185"/>
            <a:ext cx="2513330" cy="365760"/>
          </a:xfrm>
          <a:prstGeom prst="rect">
            <a:avLst/>
          </a:prstGeom>
          <a:solidFill>
            <a:srgbClr val="C00000"/>
          </a:solidFill>
        </p:spPr>
        <p:txBody>
          <a:bodyPr wrap="square" rtlCol="0"/>
          <a:p>
            <a:pPr algn="ctr">
              <a:lnSpc>
                <a:spcPct val="70000"/>
              </a:lnSpc>
            </a:pPr>
            <a:r>
              <a:rPr lang="en-US" altLang="zh-CN" sz="2800" kern="100" dirty="0">
                <a:solidFill>
                  <a:schemeClr val="bg1"/>
                </a:solidFill>
                <a:effectLst/>
                <a:latin typeface="Times New Roman" panose="02020603050405020304" charset="0"/>
                <a:cs typeface="Times New Roman" panose="02020603050405020304" charset="0"/>
              </a:rPr>
              <a:t>Too shallow</a:t>
            </a:r>
            <a:endParaRPr lang="en-US" altLang="zh-CN" sz="2800" kern="100" dirty="0">
              <a:solidFill>
                <a:schemeClr val="bg1"/>
              </a:solidFill>
              <a:effectLst/>
              <a:latin typeface="Times New Roman" panose="02020603050405020304" charset="0"/>
              <a:cs typeface="Times New Roman" panose="02020603050405020304" charset="0"/>
            </a:endParaRPr>
          </a:p>
        </p:txBody>
      </p:sp>
      <p:sp>
        <p:nvSpPr>
          <p:cNvPr id="15" name="文本框 14"/>
          <p:cNvSpPr txBox="1"/>
          <p:nvPr/>
        </p:nvSpPr>
        <p:spPr>
          <a:xfrm>
            <a:off x="2546350" y="3827780"/>
            <a:ext cx="3003550" cy="762000"/>
          </a:xfrm>
          <a:prstGeom prst="rect">
            <a:avLst/>
          </a:prstGeom>
          <a:solidFill>
            <a:schemeClr val="bg1"/>
          </a:solidFill>
        </p:spPr>
        <p:txBody>
          <a:bodyPr wrap="square" rtlCol="0"/>
          <a:p>
            <a:pPr algn="ctr">
              <a:lnSpc>
                <a:spcPct val="140000"/>
              </a:lnSpc>
            </a:pPr>
            <a:r>
              <a:rPr lang="en-US" altLang="zh-CN" sz="2800" kern="100" dirty="0">
                <a:solidFill>
                  <a:schemeClr val="tx1"/>
                </a:solidFill>
                <a:effectLst/>
                <a:latin typeface="+mn-ea"/>
                <a:cs typeface="江城圆体 400W" panose="020B0500000000000000" pitchFamily="34" charset="-122"/>
              </a:rPr>
              <a:t>Core Analysis</a:t>
            </a:r>
            <a:r>
              <a:rPr lang="en-US" altLang="zh-CN" sz="2800" kern="100" dirty="0">
                <a:solidFill>
                  <a:schemeClr val="bg1"/>
                </a:solidFill>
                <a:effectLst/>
                <a:latin typeface="+mn-ea"/>
                <a:cs typeface="江城圆体 400W" panose="020B0500000000000000" pitchFamily="34" charset="-122"/>
              </a:rPr>
              <a:t>y</a:t>
            </a:r>
            <a:endParaRPr lang="en-US" altLang="zh-CN" sz="2800" kern="100" dirty="0">
              <a:solidFill>
                <a:schemeClr val="bg1"/>
              </a:solidFill>
              <a:effectLst/>
              <a:latin typeface="+mn-ea"/>
              <a:cs typeface="江城圆体 400W" panose="020B0500000000000000" pitchFamily="34" charset="-122"/>
            </a:endParaRPr>
          </a:p>
        </p:txBody>
      </p:sp>
      <p:sp>
        <p:nvSpPr>
          <p:cNvPr id="16" name="文本框 15"/>
          <p:cNvSpPr txBox="1"/>
          <p:nvPr/>
        </p:nvSpPr>
        <p:spPr>
          <a:xfrm>
            <a:off x="238760" y="3246755"/>
            <a:ext cx="11732895" cy="488315"/>
          </a:xfrm>
          <a:prstGeom prst="rect">
            <a:avLst/>
          </a:prstGeom>
          <a:solidFill>
            <a:srgbClr val="F7F6B6"/>
          </a:solidFill>
        </p:spPr>
        <p:txBody>
          <a:bodyPr wrap="square" rtlCol="0"/>
          <a:p>
            <a:pPr algn="l">
              <a:lnSpc>
                <a:spcPct val="100000"/>
              </a:lnSpc>
            </a:pPr>
            <a:r>
              <a:rPr lang="en-US" altLang="zh-CN" sz="2800" kern="100" dirty="0">
                <a:effectLst/>
                <a:latin typeface="Times New Roman" panose="02020603050405020304" charset="0"/>
                <a:cs typeface="Times New Roman" panose="02020603050405020304" charset="0"/>
              </a:rPr>
              <a:t>e.g: It gained success through relentless innovation and a user-centric philosophy.</a:t>
            </a:r>
            <a:endParaRPr lang="en-US" altLang="zh-CN" sz="2800" kern="100" dirty="0">
              <a:effectLst/>
              <a:latin typeface="Times New Roman" panose="02020603050405020304" charset="0"/>
              <a:cs typeface="Times New Roman" panose="02020603050405020304" charset="0"/>
            </a:endParaRPr>
          </a:p>
        </p:txBody>
      </p:sp>
      <p:sp>
        <p:nvSpPr>
          <p:cNvPr id="17" name="文本框 16"/>
          <p:cNvSpPr txBox="1"/>
          <p:nvPr/>
        </p:nvSpPr>
        <p:spPr>
          <a:xfrm>
            <a:off x="2784475" y="2461260"/>
            <a:ext cx="5922645" cy="762000"/>
          </a:xfrm>
          <a:prstGeom prst="rect">
            <a:avLst/>
          </a:prstGeom>
          <a:solidFill>
            <a:schemeClr val="bg1"/>
          </a:solidFill>
        </p:spPr>
        <p:txBody>
          <a:bodyPr wrap="square" rtlCol="0"/>
          <a:p>
            <a:pPr algn="ctr">
              <a:lnSpc>
                <a:spcPct val="140000"/>
              </a:lnSpc>
            </a:pPr>
            <a:r>
              <a:rPr lang="en-US" altLang="zh-CN" sz="2800" kern="100" dirty="0">
                <a:solidFill>
                  <a:schemeClr val="tx1"/>
                </a:solidFill>
                <a:effectLst/>
                <a:latin typeface="+mn-ea"/>
                <a:cs typeface="江城圆体 400W" panose="020B0500000000000000" pitchFamily="34" charset="-122"/>
              </a:rPr>
              <a:t>Value &amp; Personal Connection </a:t>
            </a:r>
            <a:r>
              <a:rPr lang="en-US" altLang="zh-CN" sz="2800" kern="100" dirty="0">
                <a:solidFill>
                  <a:schemeClr val="bg1"/>
                </a:solidFill>
                <a:effectLst/>
                <a:latin typeface="+mn-ea"/>
                <a:cs typeface="江城圆体 400W" panose="020B0500000000000000" pitchFamily="34" charset="-122"/>
              </a:rPr>
              <a:t>y</a:t>
            </a:r>
            <a:endParaRPr lang="en-US" altLang="zh-CN" sz="2800" kern="100" dirty="0">
              <a:solidFill>
                <a:schemeClr val="bg1"/>
              </a:solidFill>
              <a:effectLst/>
              <a:latin typeface="+mn-ea"/>
              <a:cs typeface="江城圆体 400W" panose="020B0500000000000000" pitchFamily="34" charset="-122"/>
            </a:endParaRPr>
          </a:p>
        </p:txBody>
      </p:sp>
      <p:sp>
        <p:nvSpPr>
          <p:cNvPr id="18" name="文本框 17"/>
          <p:cNvSpPr txBox="1"/>
          <p:nvPr/>
        </p:nvSpPr>
        <p:spPr>
          <a:xfrm>
            <a:off x="0" y="1256665"/>
            <a:ext cx="12191365" cy="1365885"/>
          </a:xfrm>
          <a:prstGeom prst="rect">
            <a:avLst/>
          </a:prstGeom>
          <a:solidFill>
            <a:srgbClr val="F7F6B6"/>
          </a:solidFill>
        </p:spPr>
        <p:txBody>
          <a:bodyPr wrap="square" rtlCol="0"/>
          <a:p>
            <a:pPr algn="l">
              <a:lnSpc>
                <a:spcPct val="100000"/>
              </a:lnSpc>
            </a:pPr>
            <a:r>
              <a:rPr lang="en-US" altLang="zh-CN" sz="2800" kern="100" dirty="0">
                <a:effectLst/>
                <a:latin typeface="Times New Roman" panose="02020603050405020304" charset="0"/>
                <a:cs typeface="Times New Roman" panose="02020603050405020304" charset="0"/>
              </a:rPr>
              <a:t>e.g: This brand inspires me to cultivate critical thinking and problem-solving skills.</a:t>
            </a:r>
            <a:endParaRPr lang="en-US" altLang="zh-CN" sz="2800" kern="100" dirty="0">
              <a:effectLst/>
              <a:latin typeface="Times New Roman" panose="02020603050405020304" charset="0"/>
              <a:cs typeface="Times New Roman" panose="02020603050405020304" charset="0"/>
            </a:endParaRPr>
          </a:p>
          <a:p>
            <a:pPr algn="l">
              <a:lnSpc>
                <a:spcPct val="100000"/>
              </a:lnSpc>
            </a:pPr>
            <a:r>
              <a:rPr lang="en-US" altLang="zh-CN" sz="2800" kern="100" dirty="0">
                <a:effectLst/>
                <a:latin typeface="Times New Roman" panose="02020603050405020304" charset="0"/>
                <a:cs typeface="Times New Roman" panose="02020603050405020304" charset="0"/>
              </a:rPr>
              <a:t>       Its global journey motivates me to develop a broader worldview and link my personal ambitions to our era's development.</a:t>
            </a:r>
            <a:endParaRPr lang="en-US" altLang="zh-CN" sz="2800" kern="100" dirty="0">
              <a:effectLst/>
              <a:latin typeface="Times New Roman" panose="02020603050405020304" charset="0"/>
              <a:cs typeface="Times New Roman" panose="02020603050405020304" charset="0"/>
            </a:endParaRPr>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P spid="14" grpId="0" animBg="1"/>
      <p:bldP spid="15" grpId="0" bldLvl="0" animBg="1"/>
      <p:bldP spid="16" grpId="0" bldLvl="0" animBg="1"/>
      <p:bldP spid="17"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266315" y="2879725"/>
            <a:ext cx="5299075" cy="734695"/>
          </a:xfrm>
          <a:solidFill>
            <a:srgbClr val="3792FF"/>
          </a:solidFill>
        </p:spPr>
        <p:txBody>
          <a:bodyPr/>
          <a:lstStyle/>
          <a:p>
            <a:r>
              <a:rPr lang="en-US" altLang="zh-CN" sz="4000">
                <a:solidFill>
                  <a:schemeClr val="bg1"/>
                </a:solidFill>
                <a:latin typeface="Times New Roman" panose="02020603050405020304" charset="0"/>
                <a:cs typeface="Times New Roman" panose="02020603050405020304" charset="0"/>
              </a:rPr>
              <a:t>------</a:t>
            </a:r>
            <a:r>
              <a:rPr lang="zh-CN" altLang="en-US" sz="4400">
                <a:solidFill>
                  <a:schemeClr val="bg1"/>
                </a:solidFill>
                <a:latin typeface="方正楷体简体" panose="02000000000000000000" charset="-122"/>
                <a:ea typeface="方正楷体简体" panose="02000000000000000000" charset="-122"/>
                <a:cs typeface="Times New Roman" panose="02020603050405020304" charset="0"/>
              </a:rPr>
              <a:t>思想的</a:t>
            </a:r>
            <a:r>
              <a:rPr lang="en-US" altLang="zh-CN" sz="4400">
                <a:solidFill>
                  <a:schemeClr val="bg1"/>
                </a:solidFill>
                <a:latin typeface="方正楷体简体" panose="02000000000000000000" charset="-122"/>
                <a:ea typeface="方正楷体简体" panose="02000000000000000000" charset="-122"/>
                <a:cs typeface="Times New Roman" panose="02020603050405020304" charset="0"/>
              </a:rPr>
              <a:t>“</a:t>
            </a:r>
            <a:r>
              <a:rPr lang="zh-CN" altLang="en-US" sz="4400">
                <a:solidFill>
                  <a:schemeClr val="bg1"/>
                </a:solidFill>
                <a:latin typeface="方正楷体简体" panose="02000000000000000000" charset="-122"/>
                <a:ea typeface="方正楷体简体" panose="02000000000000000000" charset="-122"/>
                <a:cs typeface="Times New Roman" panose="02020603050405020304" charset="0"/>
              </a:rPr>
              <a:t>华服</a:t>
            </a:r>
            <a:r>
              <a:rPr lang="en-US" altLang="zh-CN" sz="4400">
                <a:solidFill>
                  <a:schemeClr val="bg1"/>
                </a:solidFill>
                <a:latin typeface="方正楷体简体" panose="02000000000000000000" charset="-122"/>
                <a:ea typeface="方正楷体简体" panose="02000000000000000000" charset="-122"/>
                <a:cs typeface="Times New Roman" panose="02020603050405020304" charset="0"/>
              </a:rPr>
              <a:t>”</a:t>
            </a:r>
            <a:endParaRPr lang="en-US" altLang="zh-CN" sz="4400">
              <a:solidFill>
                <a:schemeClr val="bg1"/>
              </a:solidFill>
              <a:latin typeface="方正楷体简体" panose="02000000000000000000" charset="-122"/>
              <a:ea typeface="方正楷体简体" panose="02000000000000000000" charset="-122"/>
              <a:cs typeface="Times New Roman" panose="02020603050405020304" charset="0"/>
            </a:endParaRPr>
          </a:p>
        </p:txBody>
      </p:sp>
      <p:sp>
        <p:nvSpPr>
          <p:cNvPr id="6" name="节编号"/>
          <p:cNvSpPr>
            <a:spLocks noGrp="1"/>
          </p:cNvSpPr>
          <p:nvPr>
            <p:ph type="body" sz="quarter" idx="13"/>
            <p:custDataLst>
              <p:tags r:id="rId2"/>
            </p:custDataLst>
          </p:nvPr>
        </p:nvSpPr>
        <p:spPr>
          <a:xfrm>
            <a:off x="997585" y="1296035"/>
            <a:ext cx="2487295" cy="1224280"/>
          </a:xfrm>
        </p:spPr>
        <p:txBody>
          <a:bodyPr>
            <a:normAutofit/>
          </a:bodyPr>
          <a:lstStyle/>
          <a:p>
            <a:pPr algn="ctr"/>
            <a:r>
              <a:rPr lang="zh-CN" altLang="en-US" sz="6000"/>
              <a:t>语</a:t>
            </a:r>
            <a:r>
              <a:rPr lang="en-US" altLang="zh-CN" sz="6000"/>
              <a:t> </a:t>
            </a:r>
            <a:r>
              <a:rPr lang="zh-CN" altLang="en-US" sz="6000"/>
              <a:t>言</a:t>
            </a:r>
            <a:endParaRPr lang="zh-CN" altLang="en-US" sz="6000"/>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47320" y="158705"/>
            <a:ext cx="10800000" cy="720000"/>
          </a:xfrm>
        </p:spPr>
        <p:txBody>
          <a:bodyPr/>
          <a:p>
            <a:r>
              <a:rPr lang="en-US" altLang="zh-CN" sz="4400"/>
              <a:t>Language </a:t>
            </a:r>
            <a:r>
              <a:rPr lang="en-US" altLang="zh-CN"/>
              <a:t>  </a:t>
            </a:r>
            <a:endParaRPr lang="en-US" altLang="zh-CN"/>
          </a:p>
        </p:txBody>
      </p:sp>
      <p:cxnSp>
        <p:nvCxnSpPr>
          <p:cNvPr id="3" name="直接连接符 2"/>
          <p:cNvCxnSpPr/>
          <p:nvPr/>
        </p:nvCxnSpPr>
        <p:spPr>
          <a:xfrm>
            <a:off x="3965575" y="487680"/>
            <a:ext cx="1781810" cy="127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en-US" altLang="zh-CN" sz="3200" kern="100" dirty="0">
                <a:effectLst/>
                <a:latin typeface="+mn-ea"/>
                <a:cs typeface="江城圆体 400W" panose="020B0500000000000000" pitchFamily="34" charset="-122"/>
                <a:sym typeface="+mn-ea"/>
              </a:rPr>
              <a:t>Vocabulary Upgrade</a:t>
            </a:r>
            <a:endParaRPr lang="en-US" altLang="zh-CN" sz="3200" kern="100" dirty="0">
              <a:effectLst/>
              <a:latin typeface="+mn-ea"/>
              <a:cs typeface="江城圆体 400W" panose="020B0500000000000000" pitchFamily="34" charset="-122"/>
              <a:sym typeface="+mn-ea"/>
            </a:endParaRPr>
          </a:p>
        </p:txBody>
      </p:sp>
      <p:sp>
        <p:nvSpPr>
          <p:cNvPr id="6" name="文本框 5"/>
          <p:cNvSpPr txBox="1"/>
          <p:nvPr/>
        </p:nvSpPr>
        <p:spPr>
          <a:xfrm>
            <a:off x="287655" y="1264920"/>
            <a:ext cx="11734800" cy="5090160"/>
          </a:xfrm>
          <a:prstGeom prst="rect">
            <a:avLst/>
          </a:prstGeom>
          <a:noFill/>
        </p:spPr>
        <p:txBody>
          <a:bodyPr wrap="square" rtlCol="0">
            <a:normAutofit/>
          </a:bodyPr>
          <a:p>
            <a:pPr algn="l">
              <a:lnSpc>
                <a:spcPct val="110000"/>
              </a:lnSpc>
            </a:pPr>
            <a:r>
              <a:rPr lang="en-US" altLang="zh-CN" sz="4000" b="1" kern="100" dirty="0">
                <a:effectLst/>
                <a:highlight>
                  <a:srgbClr val="FFFF00"/>
                </a:highlight>
                <a:latin typeface="Times New Roman" panose="02020603050405020304" charset="0"/>
                <a:cs typeface="Times New Roman" panose="02020603050405020304" charset="0"/>
              </a:rPr>
              <a:t>Goal:</a:t>
            </a:r>
            <a:r>
              <a:rPr lang="en-US" altLang="zh-CN" sz="3600" kern="100" dirty="0">
                <a:effectLst/>
                <a:latin typeface="Times New Roman" panose="02020603050405020304" charset="0"/>
                <a:cs typeface="Times New Roman" panose="02020603050405020304" charset="0"/>
              </a:rPr>
              <a:t>Use </a:t>
            </a:r>
            <a:r>
              <a:rPr lang="en-US" altLang="zh-CN" sz="3600" kern="100" dirty="0">
                <a:solidFill>
                  <a:srgbClr val="FF0000"/>
                </a:solidFill>
                <a:effectLst/>
                <a:latin typeface="Times New Roman" panose="02020603050405020304" charset="0"/>
                <a:cs typeface="Times New Roman" panose="02020603050405020304" charset="0"/>
              </a:rPr>
              <a:t>precise</a:t>
            </a:r>
            <a:r>
              <a:rPr lang="en-US" altLang="zh-CN" sz="3600" kern="100" dirty="0">
                <a:effectLst/>
                <a:latin typeface="Times New Roman" panose="02020603050405020304" charset="0"/>
                <a:cs typeface="Times New Roman" panose="02020603050405020304" charset="0"/>
              </a:rPr>
              <a:t>, </a:t>
            </a:r>
            <a:r>
              <a:rPr lang="en-US" altLang="zh-CN" sz="3600" kern="100" dirty="0">
                <a:solidFill>
                  <a:srgbClr val="FF0000"/>
                </a:solidFill>
                <a:effectLst/>
                <a:latin typeface="Times New Roman" panose="02020603050405020304" charset="0"/>
                <a:cs typeface="Times New Roman" panose="02020603050405020304" charset="0"/>
              </a:rPr>
              <a:t>advanced</a:t>
            </a:r>
            <a:r>
              <a:rPr lang="en-US" altLang="zh-CN" sz="3600" kern="100" dirty="0">
                <a:effectLst/>
                <a:latin typeface="Times New Roman" panose="02020603050405020304" charset="0"/>
                <a:cs typeface="Times New Roman" panose="02020603050405020304" charset="0"/>
              </a:rPr>
              <a:t>, and </a:t>
            </a:r>
            <a:r>
              <a:rPr lang="en-US" altLang="zh-CN" sz="3600" kern="100" dirty="0">
                <a:solidFill>
                  <a:srgbClr val="FF0000"/>
                </a:solidFill>
                <a:effectLst/>
                <a:latin typeface="Times New Roman" panose="02020603050405020304" charset="0"/>
                <a:cs typeface="Times New Roman" panose="02020603050405020304" charset="0"/>
              </a:rPr>
              <a:t>topic-specific</a:t>
            </a:r>
            <a:r>
              <a:rPr lang="en-US" altLang="zh-CN" sz="3600" kern="100" dirty="0">
                <a:effectLst/>
                <a:latin typeface="Times New Roman" panose="02020603050405020304" charset="0"/>
                <a:cs typeface="Times New Roman" panose="02020603050405020304" charset="0"/>
              </a:rPr>
              <a:t> vocabulary.</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en-US" altLang="zh-CN" sz="3600" kern="100" dirty="0">
                <a:effectLst/>
                <a:highlight>
                  <a:srgbClr val="FFFF00"/>
                </a:highlight>
                <a:latin typeface="Times New Roman" panose="02020603050405020304" charset="0"/>
                <a:cs typeface="Times New Roman" panose="02020603050405020304" charset="0"/>
              </a:rPr>
              <a:t>Basic</a:t>
            </a:r>
            <a:r>
              <a:rPr lang="en-US" altLang="zh-CN" sz="3600" kern="100" dirty="0">
                <a:effectLst/>
                <a:latin typeface="Times New Roman" panose="02020603050405020304" charset="0"/>
                <a:cs typeface="Times New Roman" panose="02020603050405020304" charset="0"/>
              </a:rPr>
              <a:t> vs. </a:t>
            </a:r>
            <a:r>
              <a:rPr lang="en-US" altLang="zh-CN" sz="3600" kern="100" dirty="0">
                <a:effectLst/>
                <a:highlight>
                  <a:srgbClr val="FFFF00"/>
                </a:highlight>
                <a:latin typeface="Times New Roman" panose="02020603050405020304" charset="0"/>
                <a:cs typeface="Times New Roman" panose="02020603050405020304" charset="0"/>
              </a:rPr>
              <a:t>Upgraded</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good </a:t>
            </a:r>
            <a:r>
              <a:rPr lang="en-US" altLang="en-US" sz="3600" kern="100" dirty="0">
                <a:effectLst/>
                <a:latin typeface="Times New Roman" panose="02020603050405020304" charset="0"/>
                <a:cs typeface="Times New Roman" panose="02020603050405020304" charset="0"/>
              </a:rPr>
              <a:t>→</a:t>
            </a:r>
            <a:r>
              <a:rPr lang="en-US" altLang="zh-CN" sz="3600" kern="100" dirty="0">
                <a:effectLst/>
                <a:latin typeface="Times New Roman" panose="02020603050405020304" charset="0"/>
                <a:cs typeface="Times New Roman" panose="02020603050405020304" charset="0"/>
              </a:rPr>
              <a:t> </a:t>
            </a:r>
            <a:r>
              <a:rPr lang="en-US" altLang="zh-CN" sz="3600" kern="100" dirty="0">
                <a:solidFill>
                  <a:schemeClr val="bg1"/>
                </a:solidFill>
                <a:effectLst/>
                <a:highlight>
                  <a:srgbClr val="008000"/>
                </a:highlight>
                <a:latin typeface="Times New Roman" panose="02020603050405020304" charset="0"/>
                <a:cs typeface="Times New Roman" panose="02020603050405020304" charset="0"/>
              </a:rPr>
              <a:t>cutting-edge, innovative, remarkable, superior</a:t>
            </a:r>
            <a:endParaRPr lang="en-US" altLang="zh-CN" sz="3600" kern="100" dirty="0">
              <a:solidFill>
                <a:schemeClr val="bg1"/>
              </a:solidFill>
              <a:effectLst/>
              <a:highlight>
                <a:srgbClr val="008000"/>
              </a:highligh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famous </a:t>
            </a:r>
            <a:r>
              <a:rPr lang="en-US" altLang="en-US" sz="3600" kern="100" dirty="0">
                <a:effectLst/>
                <a:latin typeface="Times New Roman" panose="02020603050405020304" charset="0"/>
                <a:cs typeface="Times New Roman" panose="02020603050405020304" charset="0"/>
              </a:rPr>
              <a:t>→</a:t>
            </a:r>
            <a:r>
              <a:rPr lang="en-US" altLang="zh-CN" sz="3600" kern="100" dirty="0">
                <a:solidFill>
                  <a:schemeClr val="bg1"/>
                </a:solidFill>
                <a:effectLst/>
                <a:highlight>
                  <a:srgbClr val="008080"/>
                </a:highlight>
                <a:latin typeface="Times New Roman" panose="02020603050405020304" charset="0"/>
                <a:cs typeface="Times New Roman" panose="02020603050405020304" charset="0"/>
              </a:rPr>
              <a:t> renowned, prestigious, a global leader, acclaimed</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make </a:t>
            </a:r>
            <a:r>
              <a:rPr lang="en-US" altLang="en-US" sz="3600" kern="100" dirty="0">
                <a:effectLst/>
                <a:latin typeface="Times New Roman" panose="02020603050405020304" charset="0"/>
                <a:cs typeface="Times New Roman" panose="02020603050405020304" charset="0"/>
              </a:rPr>
              <a:t>→</a:t>
            </a:r>
            <a:r>
              <a:rPr lang="en-US" altLang="zh-CN" sz="3600" kern="100" dirty="0">
                <a:effectLst/>
                <a:latin typeface="Times New Roman" panose="02020603050405020304" charset="0"/>
                <a:cs typeface="Times New Roman" panose="02020603050405020304" charset="0"/>
              </a:rPr>
              <a:t> </a:t>
            </a:r>
            <a:r>
              <a:rPr lang="en-US" altLang="zh-CN" sz="3600" kern="100" dirty="0">
                <a:solidFill>
                  <a:schemeClr val="bg1"/>
                </a:solidFill>
                <a:effectLst/>
                <a:highlight>
                  <a:srgbClr val="008000"/>
                </a:highlight>
                <a:latin typeface="Times New Roman" panose="02020603050405020304" charset="0"/>
                <a:cs typeface="Times New Roman" panose="02020603050405020304" charset="0"/>
              </a:rPr>
              <a:t>manufacture, create, develop, pioneer</a:t>
            </a:r>
            <a:endParaRPr lang="en-US" altLang="zh-CN" sz="3600" kern="100" dirty="0">
              <a:solidFill>
                <a:schemeClr val="bg1"/>
              </a:solidFill>
              <a:effectLst/>
              <a:highlight>
                <a:srgbClr val="008000"/>
              </a:highligh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show </a:t>
            </a:r>
            <a:r>
              <a:rPr lang="en-US" altLang="en-US" sz="3600" kern="100" dirty="0">
                <a:effectLst/>
                <a:latin typeface="Times New Roman" panose="02020603050405020304" charset="0"/>
                <a:cs typeface="Times New Roman" panose="02020603050405020304" charset="0"/>
              </a:rPr>
              <a:t>→</a:t>
            </a:r>
            <a:r>
              <a:rPr lang="en-US" altLang="zh-CN" sz="3600" kern="100" dirty="0">
                <a:effectLst/>
                <a:latin typeface="Times New Roman" panose="02020603050405020304" charset="0"/>
                <a:cs typeface="Times New Roman" panose="02020603050405020304" charset="0"/>
              </a:rPr>
              <a:t> </a:t>
            </a:r>
            <a:r>
              <a:rPr lang="en-US" altLang="zh-CN" sz="3600" kern="100" dirty="0">
                <a:solidFill>
                  <a:schemeClr val="bg1"/>
                </a:solidFill>
                <a:effectLst/>
                <a:highlight>
                  <a:srgbClr val="008080"/>
                </a:highlight>
                <a:latin typeface="Times New Roman" panose="02020603050405020304" charset="0"/>
                <a:cs typeface="Times New Roman" panose="02020603050405020304" charset="0"/>
              </a:rPr>
              <a:t>demonstrate, illustrate, embody, signify</a:t>
            </a:r>
            <a:endParaRPr lang="en-US" altLang="zh-CN" sz="3600" kern="100" dirty="0">
              <a:solidFill>
                <a:schemeClr val="bg1"/>
              </a:solidFill>
              <a:effectLst/>
              <a:highlight>
                <a:srgbClr val="008080"/>
              </a:highligh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I think </a:t>
            </a:r>
            <a:r>
              <a:rPr lang="en-US" altLang="en-US" sz="3600" kern="100" dirty="0">
                <a:effectLst/>
                <a:latin typeface="Times New Roman" panose="02020603050405020304" charset="0"/>
                <a:cs typeface="Times New Roman" panose="02020603050405020304" charset="0"/>
              </a:rPr>
              <a:t>→</a:t>
            </a:r>
            <a:r>
              <a:rPr lang="en-US" altLang="zh-CN" sz="3600" kern="100" dirty="0">
                <a:effectLst/>
                <a:latin typeface="Times New Roman" panose="02020603050405020304" charset="0"/>
                <a:cs typeface="Times New Roman" panose="02020603050405020304" charset="0"/>
              </a:rPr>
              <a:t> </a:t>
            </a:r>
            <a:r>
              <a:rPr lang="en-US" altLang="zh-CN" sz="3600" kern="100" dirty="0">
                <a:solidFill>
                  <a:schemeClr val="bg1"/>
                </a:solidFill>
                <a:effectLst/>
                <a:highlight>
                  <a:srgbClr val="008000"/>
                </a:highlight>
                <a:latin typeface="Times New Roman" panose="02020603050405020304" charset="0"/>
                <a:cs typeface="Times New Roman" panose="02020603050405020304" charset="0"/>
              </a:rPr>
              <a:t>I am convinced, It strikes me, From my perspective</a:t>
            </a:r>
            <a:endParaRPr lang="en-US" altLang="zh-CN" sz="3600" kern="100" dirty="0">
              <a:solidFill>
                <a:schemeClr val="bg1"/>
              </a:solidFill>
              <a:effectLst/>
              <a:highlight>
                <a:srgbClr val="008000"/>
              </a:highlight>
              <a:latin typeface="Times New Roman" panose="02020603050405020304" charset="0"/>
              <a:cs typeface="Times New Roman" panose="02020603050405020304" charset="0"/>
            </a:endParaRPr>
          </a:p>
        </p:txBody>
      </p:sp>
      <p:pic>
        <p:nvPicPr>
          <p:cNvPr id="5"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47320" y="158705"/>
            <a:ext cx="10800000" cy="720000"/>
          </a:xfrm>
        </p:spPr>
        <p:txBody>
          <a:bodyPr/>
          <a:p>
            <a:r>
              <a:rPr lang="en-US" altLang="zh-CN" sz="4400"/>
              <a:t>Language </a:t>
            </a:r>
            <a:r>
              <a:rPr lang="en-US" altLang="zh-CN"/>
              <a:t>  </a:t>
            </a:r>
            <a:endParaRPr lang="en-US" altLang="zh-CN"/>
          </a:p>
        </p:txBody>
      </p:sp>
      <p:cxnSp>
        <p:nvCxnSpPr>
          <p:cNvPr id="3" name="直接连接符 2"/>
          <p:cNvCxnSpPr/>
          <p:nvPr/>
        </p:nvCxnSpPr>
        <p:spPr>
          <a:xfrm>
            <a:off x="3965575" y="487680"/>
            <a:ext cx="1781810" cy="127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en-US" altLang="zh-CN" sz="3200" kern="100" dirty="0">
                <a:effectLst/>
                <a:latin typeface="+mn-ea"/>
                <a:cs typeface="江城圆体 400W" panose="020B0500000000000000" pitchFamily="34" charset="-122"/>
                <a:sym typeface="+mn-ea"/>
              </a:rPr>
              <a:t> Sentence Variety</a:t>
            </a:r>
            <a:endParaRPr lang="en-US" altLang="zh-CN" sz="3200" kern="100" dirty="0">
              <a:effectLst/>
              <a:latin typeface="+mn-ea"/>
              <a:cs typeface="江城圆体 400W" panose="020B0500000000000000" pitchFamily="34" charset="-122"/>
              <a:sym typeface="+mn-ea"/>
            </a:endParaRPr>
          </a:p>
        </p:txBody>
      </p:sp>
      <p:sp>
        <p:nvSpPr>
          <p:cNvPr id="6" name="文本框 5"/>
          <p:cNvSpPr txBox="1"/>
          <p:nvPr/>
        </p:nvSpPr>
        <p:spPr>
          <a:xfrm>
            <a:off x="287655" y="1264920"/>
            <a:ext cx="11904345" cy="5090160"/>
          </a:xfrm>
          <a:prstGeom prst="rect">
            <a:avLst/>
          </a:prstGeom>
          <a:noFill/>
        </p:spPr>
        <p:txBody>
          <a:bodyPr wrap="square" rtlCol="0">
            <a:normAutofit lnSpcReduction="20000"/>
          </a:bodyPr>
          <a:p>
            <a:pPr algn="l">
              <a:lnSpc>
                <a:spcPct val="110000"/>
              </a:lnSpc>
            </a:pPr>
            <a:r>
              <a:rPr lang="en-US" altLang="zh-CN" sz="4000" b="1" kern="100" dirty="0">
                <a:effectLst/>
                <a:highlight>
                  <a:srgbClr val="FFFF00"/>
                </a:highlight>
                <a:latin typeface="Times New Roman" panose="02020603050405020304" charset="0"/>
                <a:cs typeface="Times New Roman" panose="02020603050405020304" charset="0"/>
              </a:rPr>
              <a:t>Goal:</a:t>
            </a:r>
            <a:r>
              <a:rPr lang="en-US" altLang="zh-CN" sz="3200" kern="100" dirty="0">
                <a:effectLst/>
                <a:latin typeface="Times New Roman" panose="02020603050405020304" charset="0"/>
                <a:cs typeface="Times New Roman" panose="02020603050405020304" charset="0"/>
              </a:rPr>
              <a:t>Mix simple and complex sentences.</a:t>
            </a:r>
            <a:endParaRPr lang="en-US" altLang="zh-CN" sz="3600" kern="100" dirty="0">
              <a:effectLst/>
              <a:highlight>
                <a:srgbClr val="FFFF00"/>
              </a:highligh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Key Sentence Patterns (Must Use!):</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定从：</a:t>
            </a:r>
            <a:r>
              <a:rPr lang="en-US" altLang="zh-CN" sz="3600" kern="100" dirty="0">
                <a:effectLst/>
                <a:latin typeface="Times New Roman" panose="02020603050405020304" charset="0"/>
                <a:cs typeface="Times New Roman" panose="02020603050405020304" charset="0"/>
              </a:rPr>
              <a:t>e.g </a:t>
            </a:r>
            <a:r>
              <a:rPr lang="en-US" altLang="zh-CN" sz="3200" kern="100" dirty="0">
                <a:solidFill>
                  <a:schemeClr val="tx1"/>
                </a:solidFill>
                <a:effectLst/>
                <a:latin typeface="Times New Roman" panose="02020603050405020304" charset="0"/>
                <a:cs typeface="Times New Roman" panose="02020603050405020304" charset="0"/>
              </a:rPr>
              <a:t>DJI, </a:t>
            </a:r>
            <a:r>
              <a:rPr lang="en-US" altLang="zh-CN" sz="3200" b="1" kern="100" dirty="0">
                <a:solidFill>
                  <a:schemeClr val="tx1"/>
                </a:solidFill>
                <a:effectLst/>
                <a:latin typeface="Times New Roman" panose="02020603050405020304" charset="0"/>
                <a:cs typeface="Times New Roman" panose="02020603050405020304" charset="0"/>
              </a:rPr>
              <a:t>which dominates the global drone market,</a:t>
            </a:r>
            <a:r>
              <a:rPr lang="en-US" altLang="zh-CN" sz="3200" kern="100" dirty="0">
                <a:solidFill>
                  <a:schemeClr val="tx1"/>
                </a:solidFill>
                <a:effectLst/>
                <a:latin typeface="Times New Roman" panose="02020603050405020304" charset="0"/>
                <a:cs typeface="Times New Roman" panose="02020603050405020304" charset="0"/>
              </a:rPr>
              <a:t> is a source of inspiration.</a:t>
            </a:r>
            <a:endParaRPr lang="en-US" altLang="zh-CN" sz="3600" kern="100" dirty="0">
              <a:solidFill>
                <a:schemeClr val="tx1"/>
              </a:solidFill>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名从：</a:t>
            </a:r>
            <a:r>
              <a:rPr lang="en-US" altLang="zh-CN" sz="3600" kern="100" dirty="0">
                <a:effectLst/>
                <a:latin typeface="Times New Roman" panose="02020603050405020304" charset="0"/>
                <a:cs typeface="Times New Roman" panose="02020603050405020304" charset="0"/>
                <a:sym typeface="+mn-ea"/>
              </a:rPr>
              <a:t>e.g </a:t>
            </a:r>
            <a:r>
              <a:rPr lang="en-US" altLang="zh-CN" sz="3200" b="1" kern="100" dirty="0">
                <a:effectLst/>
                <a:latin typeface="Times New Roman" panose="02020603050405020304" charset="0"/>
                <a:cs typeface="Times New Roman" panose="02020603050405020304" charset="0"/>
              </a:rPr>
              <a:t>What truly resonates with me </a:t>
            </a:r>
            <a:r>
              <a:rPr lang="en-US" altLang="zh-CN" sz="3200" kern="100" dirty="0">
                <a:effectLst/>
                <a:latin typeface="Times New Roman" panose="02020603050405020304" charset="0"/>
                <a:cs typeface="Times New Roman" panose="02020603050405020304" charset="0"/>
              </a:rPr>
              <a:t>is its commitment to sustainability.</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形式主语：</a:t>
            </a:r>
            <a:r>
              <a:rPr lang="en-US" altLang="zh-CN" sz="3600" kern="100" dirty="0">
                <a:effectLst/>
                <a:latin typeface="Times New Roman" panose="02020603050405020304" charset="0"/>
                <a:cs typeface="Times New Roman" panose="02020603050405020304" charset="0"/>
              </a:rPr>
              <a:t> e.g </a:t>
            </a:r>
            <a:r>
              <a:rPr lang="en-US" altLang="zh-CN" sz="3600" b="1" kern="100" dirty="0">
                <a:effectLst/>
                <a:latin typeface="Times New Roman" panose="02020603050405020304" charset="0"/>
                <a:cs typeface="Times New Roman" panose="02020603050405020304" charset="0"/>
              </a:rPr>
              <a:t>It is</a:t>
            </a:r>
            <a:r>
              <a:rPr lang="en-US" altLang="zh-CN" sz="3600" kern="100" dirty="0">
                <a:effectLst/>
                <a:latin typeface="Times New Roman" panose="02020603050405020304" charset="0"/>
                <a:cs typeface="Times New Roman" panose="02020603050405020304" charset="0"/>
              </a:rPr>
              <a:t> evident </a:t>
            </a:r>
            <a:r>
              <a:rPr lang="en-US" altLang="zh-CN" sz="3600" b="1" kern="100" dirty="0">
                <a:effectLst/>
                <a:latin typeface="Times New Roman" panose="02020603050405020304" charset="0"/>
                <a:cs typeface="Times New Roman" panose="02020603050405020304" charset="0"/>
              </a:rPr>
              <a:t>that</a:t>
            </a:r>
            <a:r>
              <a:rPr lang="en-US" altLang="zh-CN" sz="3600" kern="100" dirty="0">
                <a:effectLst/>
                <a:latin typeface="Times New Roman" panose="02020603050405020304" charset="0"/>
                <a:cs typeface="Times New Roman" panose="02020603050405020304" charset="0"/>
              </a:rPr>
              <a:t> Chinese brands are shaping the future.</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状从：</a:t>
            </a:r>
            <a:r>
              <a:rPr lang="en-US" altLang="zh-CN" sz="3600" kern="100" dirty="0">
                <a:effectLst/>
                <a:latin typeface="Times New Roman" panose="02020603050405020304" charset="0"/>
                <a:cs typeface="Times New Roman" panose="02020603050405020304" charset="0"/>
                <a:sym typeface="+mn-ea"/>
              </a:rPr>
              <a:t>e.g </a:t>
            </a:r>
            <a:r>
              <a:rPr lang="en-US" altLang="zh-CN" sz="3600" b="1" kern="100" dirty="0">
                <a:solidFill>
                  <a:schemeClr val="tx1"/>
                </a:solidFill>
                <a:effectLst/>
                <a:latin typeface="Times New Roman" panose="02020603050405020304" charset="0"/>
                <a:cs typeface="Times New Roman" panose="02020603050405020304" charset="0"/>
              </a:rPr>
              <a:t>As we look to the future</a:t>
            </a:r>
            <a:r>
              <a:rPr lang="en-US" altLang="zh-CN" sz="3600" kern="100" dirty="0">
                <a:solidFill>
                  <a:schemeClr val="tx1"/>
                </a:solidFill>
                <a:effectLst/>
                <a:latin typeface="Times New Roman" panose="02020603050405020304" charset="0"/>
                <a:cs typeface="Times New Roman" panose="02020603050405020304" charset="0"/>
              </a:rPr>
              <a:t>, the lessons from these brands are crucial.</a:t>
            </a:r>
            <a:endParaRPr lang="en-US" altLang="zh-CN" sz="3600" kern="100" dirty="0">
              <a:solidFill>
                <a:schemeClr val="tx1"/>
              </a:solidFill>
              <a:effectLst/>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pic>
        <p:nvPicPr>
          <p:cNvPr id="5" name="图片 4"/>
          <p:cNvPicPr>
            <a:picLocks noChangeAspect="1"/>
          </p:cNvPicPr>
          <p:nvPr/>
        </p:nvPicPr>
        <p:blipFill>
          <a:blip r:embed="rId3"/>
          <a:stretch>
            <a:fillRect/>
          </a:stretch>
        </p:blipFill>
        <p:spPr>
          <a:xfrm>
            <a:off x="-600710" y="0"/>
            <a:ext cx="14346555" cy="8067040"/>
          </a:xfrm>
          <a:prstGeom prst="rect">
            <a:avLst/>
          </a:prstGeom>
        </p:spPr>
      </p:pic>
      <p:sp>
        <p:nvSpPr>
          <p:cNvPr id="7" name="文本框 6"/>
          <p:cNvSpPr txBox="1"/>
          <p:nvPr/>
        </p:nvSpPr>
        <p:spPr>
          <a:xfrm>
            <a:off x="1847215" y="914400"/>
            <a:ext cx="9307195" cy="1986280"/>
          </a:xfrm>
          <a:prstGeom prst="rect">
            <a:avLst/>
          </a:prstGeom>
          <a:noFill/>
        </p:spPr>
        <p:txBody>
          <a:bodyPr wrap="square" rtlCol="0">
            <a:spAutoFit/>
            <a:scene3d>
              <a:camera prst="orthographicFront"/>
              <a:lightRig rig="threePt" dir="t"/>
            </a:scene3d>
          </a:bodyPr>
          <a:p>
            <a:pPr algn="ctr">
              <a:lnSpc>
                <a:spcPct val="140000"/>
              </a:lnSpc>
            </a:pPr>
            <a:r>
              <a:rPr lang="en-US" altLang="zh-CN" sz="4400" b="1">
                <a:solidFill>
                  <a:schemeClr val="accent1"/>
                </a:solidFill>
                <a:effectLst>
                  <a:outerShdw blurRad="38100" dist="25400" dir="5400000" algn="ctr" rotWithShape="0">
                    <a:srgbClr val="6E747A">
                      <a:alpha val="43000"/>
                    </a:srgbClr>
                  </a:outerShdw>
                </a:effectLst>
              </a:rPr>
              <a:t>“</a:t>
            </a:r>
            <a:r>
              <a:rPr lang="zh-CN" altLang="en-US" sz="4400" b="1">
                <a:solidFill>
                  <a:schemeClr val="accent1"/>
                </a:solidFill>
                <a:effectLst>
                  <a:outerShdw blurRad="38100" dist="25400" dir="5400000" algn="ctr" rotWithShape="0">
                    <a:srgbClr val="6E747A">
                      <a:alpha val="43000"/>
                    </a:srgbClr>
                  </a:outerShdw>
                </a:effectLst>
              </a:rPr>
              <a:t>格式</a:t>
            </a:r>
            <a:r>
              <a:rPr lang="en-US" altLang="zh-CN" sz="4400" b="1">
                <a:solidFill>
                  <a:schemeClr val="accent1"/>
                </a:solidFill>
                <a:effectLst>
                  <a:outerShdw blurRad="38100" dist="25400" dir="5400000" algn="ctr" rotWithShape="0">
                    <a:srgbClr val="6E747A">
                      <a:alpha val="43000"/>
                    </a:srgbClr>
                  </a:outerShdw>
                </a:effectLst>
              </a:rPr>
              <a:t>--</a:t>
            </a:r>
            <a:r>
              <a:rPr lang="zh-CN" altLang="en-US" sz="4400" b="1">
                <a:solidFill>
                  <a:schemeClr val="accent1"/>
                </a:solidFill>
                <a:effectLst>
                  <a:outerShdw blurRad="38100" dist="25400" dir="5400000" algn="ctr" rotWithShape="0">
                    <a:srgbClr val="6E747A">
                      <a:alpha val="43000"/>
                    </a:srgbClr>
                  </a:outerShdw>
                </a:effectLst>
              </a:rPr>
              <a:t>情景</a:t>
            </a:r>
            <a:r>
              <a:rPr lang="en-US" altLang="zh-CN" sz="4400" b="1">
                <a:solidFill>
                  <a:schemeClr val="accent1"/>
                </a:solidFill>
                <a:effectLst>
                  <a:outerShdw blurRad="38100" dist="25400" dir="5400000" algn="ctr" rotWithShape="0">
                    <a:srgbClr val="6E747A">
                      <a:alpha val="43000"/>
                    </a:srgbClr>
                  </a:outerShdw>
                </a:effectLst>
              </a:rPr>
              <a:t>--</a:t>
            </a:r>
            <a:r>
              <a:rPr lang="zh-CN" altLang="en-US" sz="4400" b="1">
                <a:solidFill>
                  <a:schemeClr val="accent1"/>
                </a:solidFill>
                <a:effectLst>
                  <a:outerShdw blurRad="38100" dist="25400" dir="5400000" algn="ctr" rotWithShape="0">
                    <a:srgbClr val="6E747A">
                      <a:alpha val="43000"/>
                    </a:srgbClr>
                  </a:outerShdw>
                </a:effectLst>
              </a:rPr>
              <a:t>内容</a:t>
            </a:r>
            <a:r>
              <a:rPr lang="en-US" altLang="zh-CN" sz="4400" b="1">
                <a:solidFill>
                  <a:schemeClr val="accent1"/>
                </a:solidFill>
                <a:effectLst>
                  <a:outerShdw blurRad="38100" dist="25400" dir="5400000" algn="ctr" rotWithShape="0">
                    <a:srgbClr val="6E747A">
                      <a:alpha val="43000"/>
                    </a:srgbClr>
                  </a:outerShdw>
                </a:effectLst>
              </a:rPr>
              <a:t>--</a:t>
            </a:r>
            <a:r>
              <a:rPr lang="zh-CN" altLang="en-US" sz="4400" b="1">
                <a:solidFill>
                  <a:schemeClr val="accent1"/>
                </a:solidFill>
                <a:effectLst>
                  <a:outerShdw blurRad="38100" dist="25400" dir="5400000" algn="ctr" rotWithShape="0">
                    <a:srgbClr val="6E747A">
                      <a:alpha val="43000"/>
                    </a:srgbClr>
                  </a:outerShdw>
                </a:effectLst>
              </a:rPr>
              <a:t>语言</a:t>
            </a:r>
            <a:r>
              <a:rPr lang="en-US" altLang="zh-CN" sz="4400" b="1">
                <a:solidFill>
                  <a:schemeClr val="accent1"/>
                </a:solidFill>
                <a:effectLst>
                  <a:outerShdw blurRad="38100" dist="25400" dir="5400000" algn="ctr" rotWithShape="0">
                    <a:srgbClr val="6E747A">
                      <a:alpha val="43000"/>
                    </a:srgbClr>
                  </a:outerShdw>
                </a:effectLst>
              </a:rPr>
              <a:t>”</a:t>
            </a:r>
            <a:r>
              <a:rPr lang="zh-CN" altLang="en-US" sz="4400" b="1">
                <a:solidFill>
                  <a:schemeClr val="accent1"/>
                </a:solidFill>
                <a:effectLst>
                  <a:outerShdw blurRad="38100" dist="25400" dir="5400000" algn="ctr" rotWithShape="0">
                    <a:srgbClr val="6E747A">
                      <a:alpha val="43000"/>
                    </a:srgbClr>
                  </a:outerShdw>
                </a:effectLst>
              </a:rPr>
              <a:t>四位一体</a:t>
            </a:r>
            <a:endParaRPr lang="zh-CN" altLang="en-US" sz="4400" b="1">
              <a:solidFill>
                <a:schemeClr val="accent1"/>
              </a:solidFill>
              <a:effectLst>
                <a:outerShdw blurRad="38100" dist="25400" dir="5400000" algn="ctr" rotWithShape="0">
                  <a:srgbClr val="6E747A">
                    <a:alpha val="43000"/>
                  </a:srgbClr>
                </a:outerShdw>
              </a:effectLst>
            </a:endParaRPr>
          </a:p>
          <a:p>
            <a:pPr algn="ctr">
              <a:lnSpc>
                <a:spcPct val="140000"/>
              </a:lnSpc>
            </a:pPr>
            <a:r>
              <a:rPr lang="zh-CN" altLang="en-US" sz="4400" b="1">
                <a:solidFill>
                  <a:schemeClr val="accent1"/>
                </a:solidFill>
                <a:effectLst>
                  <a:outerShdw blurRad="38100" dist="25400" dir="5400000" algn="ctr" rotWithShape="0">
                    <a:srgbClr val="6E747A">
                      <a:alpha val="43000"/>
                    </a:srgbClr>
                  </a:outerShdw>
                </a:effectLst>
              </a:rPr>
              <a:t>框架设计演讲稿</a:t>
            </a:r>
            <a:r>
              <a:rPr lang="en-US" altLang="zh-CN" sz="4400" b="1">
                <a:solidFill>
                  <a:schemeClr val="accent1"/>
                </a:solidFill>
                <a:effectLst>
                  <a:outerShdw blurRad="38100" dist="25400" dir="5400000" algn="ctr" rotWithShape="0">
                    <a:srgbClr val="6E747A">
                      <a:alpha val="43000"/>
                    </a:srgbClr>
                  </a:outerShdw>
                </a:effectLst>
              </a:rPr>
              <a:t> </a:t>
            </a:r>
            <a:endParaRPr lang="en-US" altLang="zh-CN" sz="4400" b="1">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458470" y="4581525"/>
            <a:ext cx="11986260" cy="829945"/>
          </a:xfrm>
          <a:prstGeom prst="rect">
            <a:avLst/>
          </a:prstGeom>
          <a:solidFill>
            <a:schemeClr val="bg2"/>
          </a:solidFill>
        </p:spPr>
        <p:txBody>
          <a:bodyPr wrap="square" rtlCol="0">
            <a:spAutoFit/>
          </a:bodyPr>
          <a:p>
            <a:pPr algn="ctr"/>
            <a:r>
              <a:rPr lang="en-US" altLang="zh-CN" sz="4800" b="1">
                <a:latin typeface="方正楷体简体" panose="02000000000000000000" charset="-122"/>
                <a:ea typeface="方正楷体简体" panose="02000000000000000000" charset="-122"/>
                <a:cs typeface="方正楷体简体" panose="02000000000000000000" charset="-122"/>
              </a:rPr>
              <a:t>2025</a:t>
            </a:r>
            <a:r>
              <a:rPr lang="zh-CN" altLang="en-US" sz="4800" b="1">
                <a:latin typeface="方正楷体简体" panose="02000000000000000000" charset="-122"/>
                <a:ea typeface="方正楷体简体" panose="02000000000000000000" charset="-122"/>
                <a:cs typeface="方正楷体简体" panose="02000000000000000000" charset="-122"/>
              </a:rPr>
              <a:t>年</a:t>
            </a:r>
            <a:r>
              <a:rPr lang="en-US" altLang="zh-CN" sz="4800" b="1">
                <a:latin typeface="方正楷体简体" panose="02000000000000000000" charset="-122"/>
                <a:ea typeface="方正楷体简体" panose="02000000000000000000" charset="-122"/>
                <a:cs typeface="方正楷体简体" panose="02000000000000000000" charset="-122"/>
              </a:rPr>
              <a:t>10</a:t>
            </a:r>
            <a:r>
              <a:rPr lang="zh-CN" altLang="en-US" sz="4800" b="1">
                <a:latin typeface="方正楷体简体" panose="02000000000000000000" charset="-122"/>
                <a:ea typeface="方正楷体简体" panose="02000000000000000000" charset="-122"/>
                <a:cs typeface="方正楷体简体" panose="02000000000000000000" charset="-122"/>
              </a:rPr>
              <a:t>月</a:t>
            </a:r>
            <a:r>
              <a:rPr lang="zh-CN" altLang="en-US" sz="4800" b="1">
                <a:latin typeface="方正楷体简体" panose="02000000000000000000" charset="-122"/>
                <a:ea typeface="方正楷体简体" panose="02000000000000000000" charset="-122"/>
                <a:cs typeface="方正楷体简体" panose="02000000000000000000" charset="-122"/>
                <a:sym typeface="+mn-ea"/>
              </a:rPr>
              <a:t>高三</a:t>
            </a:r>
            <a:r>
              <a:rPr lang="zh-CN" altLang="en-US" sz="4800" b="1">
                <a:latin typeface="方正楷体简体" panose="02000000000000000000" charset="-122"/>
                <a:ea typeface="方正楷体简体" panose="02000000000000000000" charset="-122"/>
                <a:cs typeface="方正楷体简体" panose="02000000000000000000" charset="-122"/>
              </a:rPr>
              <a:t>新阵地教育联盟应用文讲评</a:t>
            </a:r>
            <a:endParaRPr lang="zh-CN" altLang="en-US" sz="4800" b="1">
              <a:latin typeface="方正楷体简体" panose="02000000000000000000" charset="-122"/>
              <a:ea typeface="方正楷体简体" panose="02000000000000000000" charset="-122"/>
              <a:cs typeface="方正楷体简体" panose="02000000000000000000" charset="-122"/>
            </a:endParaRPr>
          </a:p>
        </p:txBody>
      </p:sp>
      <p:sp>
        <p:nvSpPr>
          <p:cNvPr id="9" name="文本框 8"/>
          <p:cNvSpPr txBox="1"/>
          <p:nvPr/>
        </p:nvSpPr>
        <p:spPr>
          <a:xfrm>
            <a:off x="7579995" y="6219825"/>
            <a:ext cx="4277360" cy="521970"/>
          </a:xfrm>
          <a:prstGeom prst="rect">
            <a:avLst/>
          </a:prstGeom>
          <a:solidFill>
            <a:schemeClr val="bg1"/>
          </a:solidFill>
        </p:spPr>
        <p:txBody>
          <a:bodyPr wrap="square" rtlCol="0">
            <a:spAutoFit/>
          </a:bodyPr>
          <a:p>
            <a:pPr algn="ctr"/>
            <a:r>
              <a:rPr lang="zh-CN" altLang="en-US" sz="2800">
                <a:latin typeface="方正楷体简体" panose="02000000000000000000" charset="-122"/>
                <a:ea typeface="方正楷体简体" panose="02000000000000000000" charset="-122"/>
              </a:rPr>
              <a:t>海亮实验中学</a:t>
            </a:r>
            <a:r>
              <a:rPr lang="en-US" altLang="zh-CN" sz="2800">
                <a:latin typeface="方正楷体简体" panose="02000000000000000000" charset="-122"/>
                <a:ea typeface="方正楷体简体" panose="02000000000000000000" charset="-122"/>
              </a:rPr>
              <a:t>       </a:t>
            </a:r>
            <a:r>
              <a:rPr lang="zh-CN" altLang="en-US" sz="2800">
                <a:latin typeface="方正楷体简体" panose="02000000000000000000" charset="-122"/>
                <a:ea typeface="方正楷体简体" panose="02000000000000000000" charset="-122"/>
              </a:rPr>
              <a:t>陈虹</a:t>
            </a:r>
            <a:endParaRPr lang="zh-CN" altLang="en-US" sz="2800">
              <a:latin typeface="方正楷体简体" panose="02000000000000000000" charset="-122"/>
              <a:ea typeface="方正楷体简体" panose="02000000000000000000" charset="-122"/>
            </a:endParaRPr>
          </a:p>
        </p:txBody>
      </p:sp>
      <p:pic>
        <p:nvPicPr>
          <p:cNvPr id="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47320" y="158705"/>
            <a:ext cx="10800000" cy="720000"/>
          </a:xfrm>
        </p:spPr>
        <p:txBody>
          <a:bodyPr/>
          <a:p>
            <a:r>
              <a:rPr lang="en-US" altLang="zh-CN" sz="4400"/>
              <a:t>Language </a:t>
            </a:r>
            <a:r>
              <a:rPr lang="en-US" altLang="zh-CN"/>
              <a:t>  </a:t>
            </a:r>
            <a:endParaRPr lang="en-US" altLang="zh-CN"/>
          </a:p>
        </p:txBody>
      </p:sp>
      <p:cxnSp>
        <p:nvCxnSpPr>
          <p:cNvPr id="3" name="直接连接符 2"/>
          <p:cNvCxnSpPr/>
          <p:nvPr/>
        </p:nvCxnSpPr>
        <p:spPr>
          <a:xfrm>
            <a:off x="3965575" y="487680"/>
            <a:ext cx="1781810" cy="127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en-US" altLang="zh-CN" sz="3200" kern="100" dirty="0">
                <a:effectLst/>
                <a:latin typeface="+mn-ea"/>
                <a:cs typeface="江城圆体 400W" panose="020B0500000000000000" pitchFamily="34" charset="-122"/>
                <a:sym typeface="+mn-ea"/>
              </a:rPr>
              <a:t> Sentence Variety</a:t>
            </a:r>
            <a:endParaRPr lang="en-US" altLang="zh-CN" sz="3200" kern="100" dirty="0">
              <a:effectLst/>
              <a:latin typeface="+mn-ea"/>
              <a:cs typeface="江城圆体 400W" panose="020B0500000000000000" pitchFamily="34" charset="-122"/>
              <a:sym typeface="+mn-ea"/>
            </a:endParaRPr>
          </a:p>
        </p:txBody>
      </p:sp>
      <p:sp>
        <p:nvSpPr>
          <p:cNvPr id="6" name="文本框 5"/>
          <p:cNvSpPr txBox="1"/>
          <p:nvPr/>
        </p:nvSpPr>
        <p:spPr>
          <a:xfrm>
            <a:off x="287655" y="1264920"/>
            <a:ext cx="11904345" cy="5090160"/>
          </a:xfrm>
          <a:prstGeom prst="rect">
            <a:avLst/>
          </a:prstGeom>
          <a:noFill/>
        </p:spPr>
        <p:txBody>
          <a:bodyPr wrap="square" rtlCol="0">
            <a:normAutofit lnSpcReduction="20000"/>
          </a:bodyPr>
          <a:p>
            <a:pPr algn="l">
              <a:lnSpc>
                <a:spcPct val="110000"/>
              </a:lnSpc>
            </a:pPr>
            <a:r>
              <a:rPr lang="en-US" altLang="zh-CN" sz="4000" b="1" kern="100" dirty="0">
                <a:effectLst/>
                <a:highlight>
                  <a:srgbClr val="FFFF00"/>
                </a:highlight>
                <a:latin typeface="Times New Roman" panose="02020603050405020304" charset="0"/>
                <a:cs typeface="Times New Roman" panose="02020603050405020304" charset="0"/>
              </a:rPr>
              <a:t>Goal:</a:t>
            </a:r>
            <a:r>
              <a:rPr lang="en-US" altLang="zh-CN" sz="3200" kern="100" dirty="0">
                <a:effectLst/>
                <a:latin typeface="Times New Roman" panose="02020603050405020304" charset="0"/>
                <a:cs typeface="Times New Roman" panose="02020603050405020304" charset="0"/>
              </a:rPr>
              <a:t>Mix simple and complex sentences.</a:t>
            </a:r>
            <a:endParaRPr lang="en-US" altLang="zh-CN" sz="3600" kern="100" dirty="0">
              <a:effectLst/>
              <a:highlight>
                <a:srgbClr val="FFFF00"/>
              </a:highlight>
              <a:latin typeface="Times New Roman" panose="02020603050405020304" charset="0"/>
              <a:cs typeface="Times New Roman" panose="02020603050405020304" charset="0"/>
            </a:endParaRPr>
          </a:p>
          <a:p>
            <a:pPr algn="l">
              <a:lnSpc>
                <a:spcPct val="110000"/>
              </a:lnSpc>
            </a:pPr>
            <a:r>
              <a:rPr lang="en-US" altLang="zh-CN" sz="3600" kern="100" dirty="0">
                <a:effectLst/>
                <a:latin typeface="Times New Roman" panose="02020603050405020304" charset="0"/>
                <a:cs typeface="Times New Roman" panose="02020603050405020304" charset="0"/>
              </a:rPr>
              <a:t>Key Sentence Patterns (Must Use!):</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定从：</a:t>
            </a:r>
            <a:r>
              <a:rPr lang="en-US" altLang="zh-CN" sz="3600" kern="100" dirty="0">
                <a:effectLst/>
                <a:latin typeface="Times New Roman" panose="02020603050405020304" charset="0"/>
                <a:cs typeface="Times New Roman" panose="02020603050405020304" charset="0"/>
              </a:rPr>
              <a:t>e.g </a:t>
            </a:r>
            <a:r>
              <a:rPr lang="en-US" altLang="zh-CN" sz="3200" kern="100" dirty="0">
                <a:solidFill>
                  <a:schemeClr val="tx1"/>
                </a:solidFill>
                <a:effectLst/>
                <a:latin typeface="Times New Roman" panose="02020603050405020304" charset="0"/>
                <a:cs typeface="Times New Roman" panose="02020603050405020304" charset="0"/>
              </a:rPr>
              <a:t>DJI, </a:t>
            </a:r>
            <a:r>
              <a:rPr lang="en-US" altLang="zh-CN" sz="3200" b="1" kern="100" dirty="0">
                <a:solidFill>
                  <a:schemeClr val="tx1"/>
                </a:solidFill>
                <a:effectLst/>
                <a:latin typeface="Times New Roman" panose="02020603050405020304" charset="0"/>
                <a:cs typeface="Times New Roman" panose="02020603050405020304" charset="0"/>
              </a:rPr>
              <a:t>which dominates the global drone market,</a:t>
            </a:r>
            <a:r>
              <a:rPr lang="en-US" altLang="zh-CN" sz="3200" kern="100" dirty="0">
                <a:solidFill>
                  <a:schemeClr val="tx1"/>
                </a:solidFill>
                <a:effectLst/>
                <a:latin typeface="Times New Roman" panose="02020603050405020304" charset="0"/>
                <a:cs typeface="Times New Roman" panose="02020603050405020304" charset="0"/>
              </a:rPr>
              <a:t> is a source of inspiration.</a:t>
            </a:r>
            <a:endParaRPr lang="en-US" altLang="zh-CN" sz="3600" kern="100" dirty="0">
              <a:solidFill>
                <a:schemeClr val="tx1"/>
              </a:solidFill>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名从：</a:t>
            </a:r>
            <a:r>
              <a:rPr lang="en-US" altLang="zh-CN" sz="3600" kern="100" dirty="0">
                <a:effectLst/>
                <a:latin typeface="Times New Roman" panose="02020603050405020304" charset="0"/>
                <a:cs typeface="Times New Roman" panose="02020603050405020304" charset="0"/>
                <a:sym typeface="+mn-ea"/>
              </a:rPr>
              <a:t>e.g </a:t>
            </a:r>
            <a:r>
              <a:rPr lang="en-US" altLang="zh-CN" sz="3200" b="1" kern="100" dirty="0">
                <a:effectLst/>
                <a:latin typeface="Times New Roman" panose="02020603050405020304" charset="0"/>
                <a:cs typeface="Times New Roman" panose="02020603050405020304" charset="0"/>
              </a:rPr>
              <a:t>What truly resonates with me </a:t>
            </a:r>
            <a:r>
              <a:rPr lang="en-US" altLang="zh-CN" sz="3200" kern="100" dirty="0">
                <a:effectLst/>
                <a:latin typeface="Times New Roman" panose="02020603050405020304" charset="0"/>
                <a:cs typeface="Times New Roman" panose="02020603050405020304" charset="0"/>
              </a:rPr>
              <a:t>is its commitment to sustainability.</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形式主语：</a:t>
            </a:r>
            <a:r>
              <a:rPr lang="en-US" altLang="zh-CN" sz="3600" kern="100" dirty="0">
                <a:effectLst/>
                <a:latin typeface="Times New Roman" panose="02020603050405020304" charset="0"/>
                <a:cs typeface="Times New Roman" panose="02020603050405020304" charset="0"/>
              </a:rPr>
              <a:t> e.g </a:t>
            </a:r>
            <a:r>
              <a:rPr lang="en-US" altLang="zh-CN" sz="3600" b="1" kern="100" dirty="0">
                <a:effectLst/>
                <a:latin typeface="Times New Roman" panose="02020603050405020304" charset="0"/>
                <a:cs typeface="Times New Roman" panose="02020603050405020304" charset="0"/>
              </a:rPr>
              <a:t>It is</a:t>
            </a:r>
            <a:r>
              <a:rPr lang="en-US" altLang="zh-CN" sz="3600" kern="100" dirty="0">
                <a:effectLst/>
                <a:latin typeface="Times New Roman" panose="02020603050405020304" charset="0"/>
                <a:cs typeface="Times New Roman" panose="02020603050405020304" charset="0"/>
              </a:rPr>
              <a:t> evident </a:t>
            </a:r>
            <a:r>
              <a:rPr lang="en-US" altLang="zh-CN" sz="3600" b="1" kern="100" dirty="0">
                <a:effectLst/>
                <a:latin typeface="Times New Roman" panose="02020603050405020304" charset="0"/>
                <a:cs typeface="Times New Roman" panose="02020603050405020304" charset="0"/>
              </a:rPr>
              <a:t>that</a:t>
            </a:r>
            <a:r>
              <a:rPr lang="en-US" altLang="zh-CN" sz="3600" kern="100" dirty="0">
                <a:effectLst/>
                <a:latin typeface="Times New Roman" panose="02020603050405020304" charset="0"/>
                <a:cs typeface="Times New Roman" panose="02020603050405020304" charset="0"/>
              </a:rPr>
              <a:t> Chinese brands are shaping the future.</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zh-CN" altLang="en-US" sz="3600" kern="100" dirty="0">
                <a:effectLst/>
                <a:latin typeface="Times New Roman" panose="02020603050405020304" charset="0"/>
                <a:cs typeface="Times New Roman" panose="02020603050405020304" charset="0"/>
              </a:rPr>
              <a:t>状从：</a:t>
            </a:r>
            <a:r>
              <a:rPr lang="en-US" altLang="zh-CN" sz="3600" kern="100" dirty="0">
                <a:effectLst/>
                <a:latin typeface="Times New Roman" panose="02020603050405020304" charset="0"/>
                <a:cs typeface="Times New Roman" panose="02020603050405020304" charset="0"/>
                <a:sym typeface="+mn-ea"/>
              </a:rPr>
              <a:t>e.g </a:t>
            </a:r>
            <a:r>
              <a:rPr lang="en-US" altLang="zh-CN" sz="3600" b="1" kern="100" dirty="0">
                <a:solidFill>
                  <a:schemeClr val="tx1"/>
                </a:solidFill>
                <a:effectLst/>
                <a:latin typeface="Times New Roman" panose="02020603050405020304" charset="0"/>
                <a:cs typeface="Times New Roman" panose="02020603050405020304" charset="0"/>
              </a:rPr>
              <a:t>As we look to the future</a:t>
            </a:r>
            <a:r>
              <a:rPr lang="en-US" altLang="zh-CN" sz="3600" kern="100" dirty="0">
                <a:solidFill>
                  <a:schemeClr val="tx1"/>
                </a:solidFill>
                <a:effectLst/>
                <a:latin typeface="Times New Roman" panose="02020603050405020304" charset="0"/>
                <a:cs typeface="Times New Roman" panose="02020603050405020304" charset="0"/>
              </a:rPr>
              <a:t>, the lessons from these brands are crucial.</a:t>
            </a:r>
            <a:endParaRPr lang="en-US" altLang="zh-CN" sz="3600" kern="100" dirty="0">
              <a:solidFill>
                <a:schemeClr val="tx1"/>
              </a:solidFill>
              <a:effectLst/>
              <a:latin typeface="Times New Roman" panose="02020603050405020304" charset="0"/>
              <a:cs typeface="Times New Roman" panose="02020603050405020304" charset="0"/>
            </a:endParaRPr>
          </a:p>
        </p:txBody>
      </p:sp>
      <p:pic>
        <p:nvPicPr>
          <p:cNvPr id="5"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47320" y="158705"/>
            <a:ext cx="10800000" cy="720000"/>
          </a:xfrm>
        </p:spPr>
        <p:txBody>
          <a:bodyPr/>
          <a:p>
            <a:r>
              <a:rPr lang="en-US" altLang="zh-CN" sz="4400"/>
              <a:t>Language </a:t>
            </a:r>
            <a:r>
              <a:rPr lang="en-US" altLang="zh-CN"/>
              <a:t>  </a:t>
            </a:r>
            <a:endParaRPr lang="en-US" altLang="zh-CN"/>
          </a:p>
        </p:txBody>
      </p:sp>
      <p:cxnSp>
        <p:nvCxnSpPr>
          <p:cNvPr id="3" name="直接连接符 2"/>
          <p:cNvCxnSpPr/>
          <p:nvPr/>
        </p:nvCxnSpPr>
        <p:spPr>
          <a:xfrm>
            <a:off x="3965575" y="487680"/>
            <a:ext cx="1781810" cy="127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096000" y="158750"/>
            <a:ext cx="5323205" cy="725170"/>
          </a:xfrm>
          <a:prstGeom prst="rect">
            <a:avLst/>
          </a:prstGeom>
          <a:solidFill>
            <a:srgbClr val="ADD2FF"/>
          </a:solidFill>
        </p:spPr>
        <p:txBody>
          <a:bodyPr wrap="square" rtlCol="0" anchor="t">
            <a:noAutofit/>
          </a:bodyPr>
          <a:p>
            <a:pPr algn="ctr">
              <a:lnSpc>
                <a:spcPct val="120000"/>
              </a:lnSpc>
            </a:pPr>
            <a:r>
              <a:rPr lang="en-US" altLang="zh-CN" sz="3200" kern="100" dirty="0">
                <a:effectLst/>
                <a:latin typeface="+mn-ea"/>
                <a:cs typeface="江城圆体 400W" panose="020B0500000000000000" pitchFamily="34" charset="-122"/>
                <a:sym typeface="+mn-ea"/>
              </a:rPr>
              <a:t> Cohesion &amp; Linking</a:t>
            </a:r>
            <a:endParaRPr lang="en-US" altLang="zh-CN" sz="3200" kern="100" dirty="0">
              <a:effectLst/>
              <a:latin typeface="+mn-ea"/>
              <a:cs typeface="江城圆体 400W" panose="020B0500000000000000" pitchFamily="34" charset="-122"/>
              <a:sym typeface="+mn-ea"/>
            </a:endParaRPr>
          </a:p>
        </p:txBody>
      </p:sp>
      <p:sp>
        <p:nvSpPr>
          <p:cNvPr id="6" name="文本框 5"/>
          <p:cNvSpPr txBox="1"/>
          <p:nvPr/>
        </p:nvSpPr>
        <p:spPr>
          <a:xfrm>
            <a:off x="0" y="777875"/>
            <a:ext cx="12192000" cy="6293485"/>
          </a:xfrm>
          <a:prstGeom prst="rect">
            <a:avLst/>
          </a:prstGeom>
          <a:noFill/>
        </p:spPr>
        <p:txBody>
          <a:bodyPr wrap="square" rtlCol="0">
            <a:normAutofit/>
          </a:bodyPr>
          <a:p>
            <a:pPr algn="l">
              <a:lnSpc>
                <a:spcPct val="110000"/>
              </a:lnSpc>
            </a:pPr>
            <a:r>
              <a:rPr lang="en-US" altLang="zh-CN" sz="4000" b="1" kern="100" dirty="0">
                <a:effectLst/>
                <a:highlight>
                  <a:srgbClr val="FFFF00"/>
                </a:highlight>
                <a:latin typeface="Times New Roman" panose="02020603050405020304" charset="0"/>
                <a:cs typeface="Times New Roman" panose="02020603050405020304" charset="0"/>
              </a:rPr>
              <a:t>Goal:</a:t>
            </a:r>
            <a:r>
              <a:rPr lang="en-US" altLang="zh-CN" sz="3600" kern="100" dirty="0">
                <a:effectLst/>
                <a:latin typeface="Times New Roman" panose="02020603050405020304" charset="0"/>
                <a:cs typeface="Times New Roman" panose="02020603050405020304" charset="0"/>
              </a:rPr>
              <a:t>Use logical connectors for a smooth and natural flow.</a:t>
            </a:r>
            <a:endParaRPr lang="en-US" altLang="zh-CN" sz="3600" kern="100" dirty="0">
              <a:effectLst/>
              <a:highlight>
                <a:srgbClr val="FFFF00"/>
              </a:highlight>
              <a:latin typeface="Times New Roman" panose="02020603050405020304" charset="0"/>
              <a:cs typeface="Times New Roman" panose="02020603050405020304" charset="0"/>
            </a:endParaRPr>
          </a:p>
          <a:p>
            <a:pPr algn="l">
              <a:lnSpc>
                <a:spcPct val="110000"/>
              </a:lnSpc>
            </a:pPr>
            <a:r>
              <a:rPr lang="en-US" altLang="zh-CN" sz="3600" kern="100" dirty="0">
                <a:solidFill>
                  <a:schemeClr val="bg1"/>
                </a:solidFill>
                <a:effectLst/>
                <a:highlight>
                  <a:srgbClr val="008000"/>
                </a:highlight>
                <a:latin typeface="Times New Roman" panose="02020603050405020304" charset="0"/>
                <a:cs typeface="Times New Roman" panose="02020603050405020304" charset="0"/>
              </a:rPr>
              <a:t>Avoid:</a:t>
            </a:r>
            <a:r>
              <a:rPr lang="en-US" altLang="zh-CN" sz="3600" kern="100" dirty="0">
                <a:effectLst/>
                <a:latin typeface="Times New Roman" panose="02020603050405020304" charset="0"/>
                <a:cs typeface="Times New Roman" panose="02020603050405020304" charset="0"/>
              </a:rPr>
              <a:t> First, Second, Third...</a:t>
            </a:r>
            <a:r>
              <a:rPr lang="en-US" altLang="zh-CN" sz="3600" kern="100" dirty="0">
                <a:effectLst/>
                <a:latin typeface="方正楷体简体" panose="02000000000000000000" charset="-122"/>
                <a:ea typeface="方正楷体简体" panose="02000000000000000000" charset="-122"/>
                <a:cs typeface="方正楷体简体" panose="02000000000000000000" charset="-122"/>
              </a:rPr>
              <a:t>(</a:t>
            </a:r>
            <a:r>
              <a:rPr lang="zh-CN" altLang="en-US" sz="3600" kern="100" dirty="0">
                <a:effectLst/>
                <a:latin typeface="方正楷体简体" panose="02000000000000000000" charset="-122"/>
                <a:ea typeface="方正楷体简体" panose="02000000000000000000" charset="-122"/>
                <a:cs typeface="方正楷体简体" panose="02000000000000000000" charset="-122"/>
              </a:rPr>
              <a:t>过于刻板</a:t>
            </a:r>
            <a:r>
              <a:rPr lang="en-US" altLang="zh-CN" sz="3600" kern="100" dirty="0">
                <a:effectLst/>
                <a:latin typeface="方正楷体简体" panose="02000000000000000000" charset="-122"/>
                <a:ea typeface="方正楷体简体" panose="02000000000000000000" charset="-122"/>
                <a:cs typeface="方正楷体简体" panose="02000000000000000000" charset="-122"/>
              </a:rPr>
              <a:t>)</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en-US" altLang="zh-CN" sz="3600" kern="100" dirty="0">
                <a:solidFill>
                  <a:schemeClr val="bg1"/>
                </a:solidFill>
                <a:effectLst/>
                <a:highlight>
                  <a:srgbClr val="FF0000"/>
                </a:highlight>
                <a:latin typeface="Times New Roman" panose="02020603050405020304" charset="0"/>
                <a:cs typeface="Times New Roman" panose="02020603050405020304" charset="0"/>
              </a:rPr>
              <a:t>Use Instead:</a:t>
            </a:r>
            <a:endParaRPr lang="en-US" altLang="zh-CN" sz="3600" kern="100" dirty="0">
              <a:solidFill>
                <a:schemeClr val="bg1"/>
              </a:solidFill>
              <a:effectLst/>
              <a:highlight>
                <a:srgbClr val="FF0000"/>
              </a:highlight>
              <a:latin typeface="Times New Roman" panose="02020603050405020304" charset="0"/>
              <a:cs typeface="Times New Roman" panose="02020603050405020304" charset="0"/>
            </a:endParaRPr>
          </a:p>
          <a:p>
            <a:pPr algn="l">
              <a:lnSpc>
                <a:spcPct val="110000"/>
              </a:lnSpc>
            </a:pPr>
            <a:r>
              <a:rPr lang="en-US" altLang="zh-CN" sz="3600" b="1" u="sng" kern="100" dirty="0">
                <a:effectLst/>
                <a:latin typeface="Times New Roman" panose="02020603050405020304" charset="0"/>
                <a:cs typeface="Times New Roman" panose="02020603050405020304" charset="0"/>
              </a:rPr>
              <a:t>Adding Ideas:</a:t>
            </a:r>
            <a:r>
              <a:rPr lang="en-US" altLang="zh-CN" sz="3600" kern="100" dirty="0">
                <a:effectLst/>
                <a:latin typeface="Times New Roman" panose="02020603050405020304" charset="0"/>
                <a:cs typeface="Times New Roman" panose="02020603050405020304" charset="0"/>
              </a:rPr>
              <a:t> </a:t>
            </a:r>
            <a:r>
              <a:rPr lang="en-US" altLang="zh-CN" sz="3600" kern="100" dirty="0">
                <a:solidFill>
                  <a:schemeClr val="tx1"/>
                </a:solidFill>
                <a:effectLst/>
                <a:latin typeface="Times New Roman" panose="02020603050405020304" charset="0"/>
                <a:cs typeface="Times New Roman" panose="02020603050405020304" charset="0"/>
              </a:rPr>
              <a:t>Furthermore, Moreover, More importantly</a:t>
            </a:r>
            <a:endParaRPr lang="en-US" altLang="zh-CN" sz="3600" kern="100" dirty="0">
              <a:solidFill>
                <a:schemeClr val="tx1"/>
              </a:solidFill>
              <a:effectLst/>
              <a:latin typeface="Times New Roman" panose="02020603050405020304" charset="0"/>
              <a:cs typeface="Times New Roman" panose="02020603050405020304" charset="0"/>
            </a:endParaRPr>
          </a:p>
          <a:p>
            <a:pPr algn="l">
              <a:lnSpc>
                <a:spcPct val="110000"/>
              </a:lnSpc>
            </a:pPr>
            <a:r>
              <a:rPr lang="en-US" altLang="zh-CN" sz="3600" b="1" u="sng" kern="100" dirty="0">
                <a:effectLst/>
                <a:latin typeface="Times New Roman" panose="02020603050405020304" charset="0"/>
                <a:cs typeface="Times New Roman" panose="02020603050405020304" charset="0"/>
              </a:rPr>
              <a:t>Giving Examples:</a:t>
            </a:r>
            <a:r>
              <a:rPr lang="en-US" altLang="zh-CN" sz="3600" kern="100" dirty="0">
                <a:effectLst/>
                <a:latin typeface="Times New Roman" panose="02020603050405020304" charset="0"/>
                <a:cs typeface="Times New Roman" panose="02020603050405020304" charset="0"/>
              </a:rPr>
              <a:t> For instance, A prime example is..., Take... as an example</a:t>
            </a:r>
            <a:endParaRPr lang="en-US" altLang="zh-CN" sz="3600" kern="100" dirty="0">
              <a:effectLst/>
              <a:latin typeface="Times New Roman" panose="02020603050405020304" charset="0"/>
              <a:cs typeface="Times New Roman" panose="02020603050405020304" charset="0"/>
            </a:endParaRPr>
          </a:p>
          <a:p>
            <a:pPr algn="l">
              <a:lnSpc>
                <a:spcPct val="110000"/>
              </a:lnSpc>
            </a:pPr>
            <a:r>
              <a:rPr lang="en-US" altLang="zh-CN" sz="3600" b="1" u="sng" kern="100" dirty="0">
                <a:solidFill>
                  <a:schemeClr val="tx1"/>
                </a:solidFill>
                <a:effectLst/>
                <a:latin typeface="Times New Roman" panose="02020603050405020304" charset="0"/>
                <a:cs typeface="Times New Roman" panose="02020603050405020304" charset="0"/>
              </a:rPr>
              <a:t>Showing Result: </a:t>
            </a:r>
            <a:r>
              <a:rPr lang="en-US" altLang="zh-CN" sz="3600" kern="100" dirty="0">
                <a:solidFill>
                  <a:schemeClr val="tx1"/>
                </a:solidFill>
                <a:effectLst/>
                <a:latin typeface="Times New Roman" panose="02020603050405020304" charset="0"/>
                <a:cs typeface="Times New Roman" panose="02020603050405020304" charset="0"/>
              </a:rPr>
              <a:t>Therefore, As a result, Consequently</a:t>
            </a:r>
            <a:endParaRPr lang="en-US" altLang="zh-CN" sz="3600" kern="100" dirty="0">
              <a:solidFill>
                <a:schemeClr val="tx1"/>
              </a:solidFill>
              <a:effectLst/>
              <a:latin typeface="Times New Roman" panose="02020603050405020304" charset="0"/>
              <a:cs typeface="Times New Roman" panose="02020603050405020304" charset="0"/>
            </a:endParaRPr>
          </a:p>
          <a:p>
            <a:pPr algn="l">
              <a:lnSpc>
                <a:spcPct val="110000"/>
              </a:lnSpc>
            </a:pPr>
            <a:r>
              <a:rPr lang="en-US" altLang="zh-CN" sz="3600" b="1" u="sng" kern="100" dirty="0">
                <a:solidFill>
                  <a:schemeClr val="tx1"/>
                </a:solidFill>
                <a:effectLst/>
                <a:latin typeface="Times New Roman" panose="02020603050405020304" charset="0"/>
                <a:cs typeface="Times New Roman" panose="02020603050405020304" charset="0"/>
              </a:rPr>
              <a:t>Transitioning: </a:t>
            </a:r>
            <a:r>
              <a:rPr lang="en-US" altLang="zh-CN" sz="3600" kern="100" dirty="0">
                <a:solidFill>
                  <a:schemeClr val="tx1"/>
                </a:solidFill>
                <a:effectLst/>
                <a:latin typeface="Times New Roman" panose="02020603050405020304" charset="0"/>
                <a:cs typeface="Times New Roman" panose="02020603050405020304" charset="0"/>
              </a:rPr>
              <a:t>When it comes to..., Regarding..., In terms of...</a:t>
            </a:r>
            <a:endParaRPr lang="en-US" altLang="zh-CN" sz="3600" kern="100" dirty="0">
              <a:solidFill>
                <a:schemeClr val="tx1"/>
              </a:solidFill>
              <a:effectLst/>
              <a:latin typeface="Times New Roman" panose="02020603050405020304" charset="0"/>
              <a:cs typeface="Times New Roman" panose="02020603050405020304" charset="0"/>
            </a:endParaRPr>
          </a:p>
        </p:txBody>
      </p:sp>
      <p:pic>
        <p:nvPicPr>
          <p:cNvPr id="5"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976245" y="3986530"/>
            <a:ext cx="8547100" cy="2055495"/>
          </a:xfrm>
        </p:spPr>
        <p:txBody>
          <a:bodyPr>
            <a:normAutofit/>
          </a:bodyPr>
          <a:lstStyle/>
          <a:p>
            <a:pPr algn="ctr"/>
            <a:r>
              <a:rPr lang="en-US" altLang="zh-CN">
                <a:latin typeface="Times New Roman" panose="02020603050405020304" charset="0"/>
                <a:cs typeface="Times New Roman" panose="02020603050405020304" charset="0"/>
              </a:rPr>
              <a:t>Model Essay Presentation</a:t>
            </a:r>
            <a:endParaRPr lang="en-US" altLang="zh-CN">
              <a:latin typeface="Times New Roman" panose="02020603050405020304" charset="0"/>
              <a:cs typeface="Times New Roman" panose="02020603050405020304" charset="0"/>
            </a:endParaRPr>
          </a:p>
        </p:txBody>
      </p:sp>
      <p:sp>
        <p:nvSpPr>
          <p:cNvPr id="6" name="节编号"/>
          <p:cNvSpPr>
            <a:spLocks noGrp="1"/>
          </p:cNvSpPr>
          <p:nvPr>
            <p:ph type="body" sz="quarter" idx="13"/>
            <p:custDataLst>
              <p:tags r:id="rId2"/>
            </p:custDataLst>
          </p:nvPr>
        </p:nvSpPr>
        <p:spPr>
          <a:xfrm>
            <a:off x="5479815" y="2157600"/>
            <a:ext cx="3895200" cy="831600"/>
          </a:xfrm>
        </p:spPr>
        <p:txBody>
          <a:bodyPr>
            <a:normAutofit lnSpcReduction="20000"/>
          </a:bodyPr>
          <a:lstStyle/>
          <a:p>
            <a:r>
              <a:rPr lang="en-US" altLang="zh-CN"/>
              <a:t>PART </a:t>
            </a:r>
            <a:r>
              <a:rPr lang="zh-CN" altLang="en-US"/>
              <a:t>0</a:t>
            </a:r>
            <a:r>
              <a:rPr lang="en-US" altLang="zh-CN"/>
              <a:t>2</a:t>
            </a:r>
            <a:endParaRPr lang="en-US" altLang="zh-CN"/>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147320" y="-198120"/>
            <a:ext cx="2936240" cy="720090"/>
          </a:xfrm>
        </p:spPr>
        <p:txBody>
          <a:bodyPr>
            <a:normAutofit/>
          </a:bodyPr>
          <a:p>
            <a:r>
              <a:rPr lang="en-US" altLang="zh-CN">
                <a:latin typeface="Times New Roman" panose="02020603050405020304" charset="0"/>
                <a:cs typeface="Times New Roman" panose="02020603050405020304" charset="0"/>
              </a:rPr>
              <a:t>Possible Version</a:t>
            </a:r>
            <a:r>
              <a:rPr lang="en-US" altLang="zh-CN" sz="4400"/>
              <a:t> </a:t>
            </a:r>
            <a:r>
              <a:rPr lang="en-US" altLang="zh-CN"/>
              <a:t>  </a:t>
            </a:r>
            <a:endParaRPr lang="en-US" altLang="zh-CN"/>
          </a:p>
        </p:txBody>
      </p:sp>
      <p:sp>
        <p:nvSpPr>
          <p:cNvPr id="6" name="文本框 5"/>
          <p:cNvSpPr txBox="1"/>
          <p:nvPr/>
        </p:nvSpPr>
        <p:spPr>
          <a:xfrm>
            <a:off x="0" y="427355"/>
            <a:ext cx="12192000" cy="6293485"/>
          </a:xfrm>
          <a:prstGeom prst="rect">
            <a:avLst/>
          </a:prstGeom>
          <a:noFill/>
        </p:spPr>
        <p:txBody>
          <a:bodyPr wrap="square" rtlCol="0"/>
          <a:p>
            <a:pPr algn="ctr">
              <a:lnSpc>
                <a:spcPct val="110000"/>
              </a:lnSpc>
            </a:pPr>
            <a:r>
              <a:rPr lang="en-US" altLang="zh-CN" sz="3200" kern="100" dirty="0">
                <a:solidFill>
                  <a:schemeClr val="tx1"/>
                </a:solidFill>
                <a:effectLst/>
                <a:latin typeface="Times New Roman" panose="02020603050405020304" charset="0"/>
                <a:cs typeface="Times New Roman" panose="02020603050405020304" charset="0"/>
              </a:rPr>
              <a:t>Chinese Brands, Global Impacts</a:t>
            </a:r>
            <a:endParaRPr lang="en-US" altLang="zh-CN" sz="3200" kern="100" dirty="0">
              <a:solidFill>
                <a:schemeClr val="tx1"/>
              </a:solidFill>
              <a:effectLst/>
              <a:latin typeface="Times New Roman" panose="02020603050405020304" charset="0"/>
              <a:cs typeface="Times New Roman" panose="02020603050405020304" charset="0"/>
            </a:endParaRPr>
          </a:p>
          <a:p>
            <a:pPr algn="l">
              <a:lnSpc>
                <a:spcPct val="110000"/>
              </a:lnSpc>
            </a:pPr>
            <a:r>
              <a:rPr lang="en-US" altLang="zh-CN" sz="3200" kern="100" dirty="0">
                <a:solidFill>
                  <a:schemeClr val="tx1"/>
                </a:solidFill>
                <a:effectLst/>
                <a:latin typeface="Times New Roman" panose="02020603050405020304" charset="0"/>
                <a:cs typeface="Times New Roman" panose="02020603050405020304" charset="0"/>
              </a:rPr>
              <a:t>    Good evening, everyone! It is my honor to share my speech on “Chinese Brands, Global Impact.”</a:t>
            </a:r>
            <a:endParaRPr lang="en-US" altLang="zh-CN" sz="3200" kern="100" dirty="0">
              <a:solidFill>
                <a:schemeClr val="tx1"/>
              </a:solidFill>
              <a:effectLst/>
              <a:latin typeface="Times New Roman" panose="02020603050405020304" charset="0"/>
              <a:cs typeface="Times New Roman" panose="02020603050405020304" charset="0"/>
            </a:endParaRPr>
          </a:p>
          <a:p>
            <a:pPr algn="l">
              <a:lnSpc>
                <a:spcPct val="110000"/>
              </a:lnSpc>
            </a:pPr>
            <a:r>
              <a:rPr lang="en-US" altLang="zh-CN" sz="3200" kern="100" dirty="0">
                <a:solidFill>
                  <a:schemeClr val="tx1"/>
                </a:solidFill>
                <a:effectLst/>
                <a:latin typeface="Times New Roman" panose="02020603050405020304" charset="0"/>
                <a:cs typeface="Times New Roman" panose="02020603050405020304" charset="0"/>
              </a:rPr>
              <a:t>   Among countless remarkable brands, I admire Huawei most. As a trailblazer in communication technology, it delivers cutting-edge products worldwide while embodying innovation and resilience. More importantly, even under great pressure, Huawei has never abandoned its mission of strengthening China through science and technology. What impresses me most is its unwavering determination. From Huawei, I have realized that true success is achieved not by escaping challenges, but by confronting them with confidence and perseverance.</a:t>
            </a:r>
            <a:endParaRPr lang="en-US" altLang="zh-CN" sz="3200" kern="100" dirty="0">
              <a:solidFill>
                <a:schemeClr val="tx1"/>
              </a:solidFill>
              <a:effectLst/>
              <a:latin typeface="Times New Roman" panose="02020603050405020304" charset="0"/>
              <a:cs typeface="Times New Roman" panose="02020603050405020304" charset="0"/>
            </a:endParaRPr>
          </a:p>
          <a:p>
            <a:pPr algn="l">
              <a:lnSpc>
                <a:spcPct val="110000"/>
              </a:lnSpc>
            </a:pPr>
            <a:r>
              <a:rPr lang="en-US" altLang="zh-CN" sz="3200" kern="100" dirty="0">
                <a:solidFill>
                  <a:schemeClr val="tx1"/>
                </a:solidFill>
                <a:effectLst/>
                <a:latin typeface="Times New Roman" panose="02020603050405020304" charset="0"/>
                <a:cs typeface="Times New Roman" panose="02020603050405020304" charset="0"/>
              </a:rPr>
              <a:t>   Ladies and gentlemen, Chinese brands like Huawei are illuminating the world stage. Let us inherit this spirit and contribute to our nation’s brighter future. Thank you!</a:t>
            </a:r>
            <a:endParaRPr lang="en-US" altLang="zh-CN" sz="3200" kern="100" dirty="0">
              <a:solidFill>
                <a:schemeClr val="tx1"/>
              </a:solidFill>
              <a:effectLst/>
              <a:latin typeface="Times New Roman" panose="02020603050405020304" charset="0"/>
              <a:cs typeface="Times New Roman" panose="02020603050405020304" charset="0"/>
            </a:endParaRPr>
          </a:p>
        </p:txBody>
      </p:sp>
      <p:pic>
        <p:nvPicPr>
          <p:cNvPr id="5"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419985" y="4258310"/>
            <a:ext cx="10386695" cy="2055495"/>
          </a:xfrm>
        </p:spPr>
        <p:txBody>
          <a:bodyPr>
            <a:normAutofit/>
          </a:bodyPr>
          <a:lstStyle/>
          <a:p>
            <a:pPr algn="ctr"/>
            <a:r>
              <a:rPr lang="en-US" altLang="zh-CN">
                <a:latin typeface="Times New Roman" panose="02020603050405020304" charset="0"/>
                <a:cs typeface="Times New Roman" panose="02020603050405020304" charset="0"/>
              </a:rPr>
              <a:t>The Evaluation Framework</a:t>
            </a:r>
            <a:endParaRPr lang="en-US" altLang="zh-CN">
              <a:latin typeface="Times New Roman" panose="02020603050405020304" charset="0"/>
              <a:cs typeface="Times New Roman" panose="02020603050405020304" charset="0"/>
            </a:endParaRPr>
          </a:p>
        </p:txBody>
      </p:sp>
      <p:sp>
        <p:nvSpPr>
          <p:cNvPr id="6" name="节编号"/>
          <p:cNvSpPr>
            <a:spLocks noGrp="1"/>
          </p:cNvSpPr>
          <p:nvPr>
            <p:ph type="body" sz="quarter" idx="13"/>
            <p:custDataLst>
              <p:tags r:id="rId2"/>
            </p:custDataLst>
          </p:nvPr>
        </p:nvSpPr>
        <p:spPr>
          <a:xfrm>
            <a:off x="5479815" y="2157600"/>
            <a:ext cx="3895200" cy="831600"/>
          </a:xfrm>
        </p:spPr>
        <p:txBody>
          <a:bodyPr>
            <a:normAutofit lnSpcReduction="20000"/>
          </a:bodyPr>
          <a:lstStyle/>
          <a:p>
            <a:r>
              <a:rPr lang="en-US" altLang="zh-CN"/>
              <a:t>PART </a:t>
            </a:r>
            <a:r>
              <a:rPr lang="zh-CN" altLang="en-US"/>
              <a:t>01</a:t>
            </a:r>
            <a:endParaRPr lang="zh-CN" altLang="en-US"/>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任意多边形: 形状 33"/>
          <p:cNvSpPr/>
          <p:nvPr>
            <p:custDataLst>
              <p:tags r:id="rId1"/>
            </p:custDataLst>
          </p:nvPr>
        </p:nvSpPr>
        <p:spPr>
          <a:xfrm>
            <a:off x="1102995" y="1213485"/>
            <a:ext cx="10206355" cy="4611370"/>
          </a:xfrm>
          <a:custGeom>
            <a:avLst/>
            <a:gdLst>
              <a:gd name="connsiteX0" fmla="*/ 5569744 w 5733954"/>
              <a:gd name="connsiteY0" fmla="*/ 2314575 h 2590490"/>
              <a:gd name="connsiteX1" fmla="*/ 391001 w 5733954"/>
              <a:gd name="connsiteY1" fmla="*/ 2314575 h 2590490"/>
              <a:gd name="connsiteX2" fmla="*/ 276797 w 5733954"/>
              <a:gd name="connsiteY2" fmla="*/ 2360295 h 2590490"/>
              <a:gd name="connsiteX3" fmla="*/ 42672 w 5733954"/>
              <a:gd name="connsiteY3" fmla="*/ 2583466 h 2590490"/>
              <a:gd name="connsiteX4" fmla="*/ 0 w 5733954"/>
              <a:gd name="connsiteY4" fmla="*/ 2565178 h 2590490"/>
              <a:gd name="connsiteX5" fmla="*/ 0 w 5733954"/>
              <a:gd name="connsiteY5" fmla="*/ 164211 h 2590490"/>
              <a:gd name="connsiteX6" fmla="*/ 164211 w 5733954"/>
              <a:gd name="connsiteY6" fmla="*/ 0 h 2590490"/>
              <a:gd name="connsiteX7" fmla="*/ 5569744 w 5733954"/>
              <a:gd name="connsiteY7" fmla="*/ 0 h 2590490"/>
              <a:gd name="connsiteX8" fmla="*/ 5733955 w 5733954"/>
              <a:gd name="connsiteY8" fmla="*/ 164211 h 2590490"/>
              <a:gd name="connsiteX9" fmla="*/ 5733955 w 5733954"/>
              <a:gd name="connsiteY9" fmla="*/ 2150364 h 2590490"/>
              <a:gd name="connsiteX10" fmla="*/ 5569744 w 5733954"/>
              <a:gd name="connsiteY10" fmla="*/ 2314575 h 25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954" h="2590490">
                <a:moveTo>
                  <a:pt x="5569744" y="2314575"/>
                </a:moveTo>
                <a:lnTo>
                  <a:pt x="391001" y="2314575"/>
                </a:lnTo>
                <a:cubicBezTo>
                  <a:pt x="348425" y="2314575"/>
                  <a:pt x="307562" y="2330958"/>
                  <a:pt x="276797" y="2360295"/>
                </a:cubicBezTo>
                <a:lnTo>
                  <a:pt x="42672" y="2583466"/>
                </a:lnTo>
                <a:cubicBezTo>
                  <a:pt x="26575" y="2598801"/>
                  <a:pt x="0" y="2587371"/>
                  <a:pt x="0" y="2565178"/>
                </a:cubicBezTo>
                <a:lnTo>
                  <a:pt x="0" y="164211"/>
                </a:lnTo>
                <a:cubicBezTo>
                  <a:pt x="0" y="73533"/>
                  <a:pt x="73533" y="0"/>
                  <a:pt x="164211" y="0"/>
                </a:cubicBezTo>
                <a:lnTo>
                  <a:pt x="5569744" y="0"/>
                </a:lnTo>
                <a:cubicBezTo>
                  <a:pt x="5660422" y="0"/>
                  <a:pt x="5733955" y="73533"/>
                  <a:pt x="5733955" y="164211"/>
                </a:cubicBezTo>
                <a:lnTo>
                  <a:pt x="5733955" y="2150364"/>
                </a:lnTo>
                <a:cubicBezTo>
                  <a:pt x="5733955" y="2241042"/>
                  <a:pt x="5660422" y="2314575"/>
                  <a:pt x="5569744" y="2314575"/>
                </a:cubicBezTo>
                <a:close/>
              </a:path>
            </a:pathLst>
          </a:custGeom>
          <a:noFill/>
          <a:ln w="12700" cap="flat" cmpd="sng">
            <a:solidFill>
              <a:schemeClr val="accent1">
                <a:lumMod val="75000"/>
                <a:alpha val="48000"/>
              </a:schemeClr>
            </a:solidFill>
            <a:prstDash val="dash"/>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6" name="任意多边形: 形状 32"/>
          <p:cNvSpPr/>
          <p:nvPr>
            <p:custDataLst>
              <p:tags r:id="rId2"/>
            </p:custDataLst>
          </p:nvPr>
        </p:nvSpPr>
        <p:spPr>
          <a:xfrm>
            <a:off x="200660" y="244475"/>
            <a:ext cx="11774170" cy="7070725"/>
          </a:xfrm>
          <a:custGeom>
            <a:avLst/>
            <a:gdLst>
              <a:gd name="connsiteX0" fmla="*/ 5569744 w 5733954"/>
              <a:gd name="connsiteY0" fmla="*/ 2314575 h 2590490"/>
              <a:gd name="connsiteX1" fmla="*/ 391001 w 5733954"/>
              <a:gd name="connsiteY1" fmla="*/ 2314575 h 2590490"/>
              <a:gd name="connsiteX2" fmla="*/ 276797 w 5733954"/>
              <a:gd name="connsiteY2" fmla="*/ 2360295 h 2590490"/>
              <a:gd name="connsiteX3" fmla="*/ 42672 w 5733954"/>
              <a:gd name="connsiteY3" fmla="*/ 2583466 h 2590490"/>
              <a:gd name="connsiteX4" fmla="*/ 0 w 5733954"/>
              <a:gd name="connsiteY4" fmla="*/ 2565178 h 2590490"/>
              <a:gd name="connsiteX5" fmla="*/ 0 w 5733954"/>
              <a:gd name="connsiteY5" fmla="*/ 164211 h 2590490"/>
              <a:gd name="connsiteX6" fmla="*/ 164116 w 5733954"/>
              <a:gd name="connsiteY6" fmla="*/ 0 h 2590490"/>
              <a:gd name="connsiteX7" fmla="*/ 5569744 w 5733954"/>
              <a:gd name="connsiteY7" fmla="*/ 0 h 2590490"/>
              <a:gd name="connsiteX8" fmla="*/ 5733955 w 5733954"/>
              <a:gd name="connsiteY8" fmla="*/ 164211 h 2590490"/>
              <a:gd name="connsiteX9" fmla="*/ 5733955 w 5733954"/>
              <a:gd name="connsiteY9" fmla="*/ 2150364 h 2590490"/>
              <a:gd name="connsiteX10" fmla="*/ 5569744 w 5733954"/>
              <a:gd name="connsiteY10" fmla="*/ 2314575 h 25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954" h="2590490">
                <a:moveTo>
                  <a:pt x="5569744" y="2314575"/>
                </a:moveTo>
                <a:lnTo>
                  <a:pt x="391001" y="2314575"/>
                </a:lnTo>
                <a:cubicBezTo>
                  <a:pt x="348425" y="2314575"/>
                  <a:pt x="307562" y="2330958"/>
                  <a:pt x="276797" y="2360295"/>
                </a:cubicBezTo>
                <a:lnTo>
                  <a:pt x="42672" y="2583466"/>
                </a:lnTo>
                <a:cubicBezTo>
                  <a:pt x="26575" y="2598801"/>
                  <a:pt x="0" y="2587371"/>
                  <a:pt x="0" y="2565178"/>
                </a:cubicBezTo>
                <a:lnTo>
                  <a:pt x="0" y="164211"/>
                </a:lnTo>
                <a:cubicBezTo>
                  <a:pt x="-95" y="73533"/>
                  <a:pt x="73438" y="0"/>
                  <a:pt x="164116" y="0"/>
                </a:cubicBezTo>
                <a:lnTo>
                  <a:pt x="5569744" y="0"/>
                </a:lnTo>
                <a:cubicBezTo>
                  <a:pt x="5660422" y="0"/>
                  <a:pt x="5733955" y="73533"/>
                  <a:pt x="5733955" y="164211"/>
                </a:cubicBezTo>
                <a:lnTo>
                  <a:pt x="5733955" y="2150364"/>
                </a:lnTo>
                <a:cubicBezTo>
                  <a:pt x="5733955" y="2241042"/>
                  <a:pt x="5660422" y="2314575"/>
                  <a:pt x="5569744" y="2314575"/>
                </a:cubicBezTo>
                <a:close/>
              </a:path>
            </a:pathLst>
          </a:custGeom>
          <a:solidFill>
            <a:srgbClr val="6677E4"/>
          </a:solidFill>
          <a:ln w="9525" cap="flat">
            <a:noFill/>
            <a:prstDash val="solid"/>
            <a:miter/>
          </a:ln>
          <a:effectLst>
            <a:outerShdw blurRad="342900" dist="38100" dir="5400000" algn="t" rotWithShape="0">
              <a:schemeClr val="accent1">
                <a:lumMod val="75000"/>
                <a:alpha val="8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8" name="任意多边形: 形状 34"/>
          <p:cNvSpPr/>
          <p:nvPr>
            <p:custDataLst>
              <p:tags r:id="rId3"/>
            </p:custDataLst>
          </p:nvPr>
        </p:nvSpPr>
        <p:spPr>
          <a:xfrm>
            <a:off x="7579360" y="984885"/>
            <a:ext cx="3534410" cy="4119880"/>
          </a:xfrm>
          <a:custGeom>
            <a:avLst/>
            <a:gdLst>
              <a:gd name="connsiteX0" fmla="*/ 1821752 w 1985962"/>
              <a:gd name="connsiteY0" fmla="*/ 0 h 2314575"/>
              <a:gd name="connsiteX1" fmla="*/ 1182434 w 1985962"/>
              <a:gd name="connsiteY1" fmla="*/ 0 h 2314575"/>
              <a:gd name="connsiteX2" fmla="*/ 0 w 1985962"/>
              <a:gd name="connsiteY2" fmla="*/ 1566863 h 2314575"/>
              <a:gd name="connsiteX3" fmla="*/ 181451 w 1985962"/>
              <a:gd name="connsiteY3" fmla="*/ 2314575 h 2314575"/>
              <a:gd name="connsiteX4" fmla="*/ 1821752 w 1985962"/>
              <a:gd name="connsiteY4" fmla="*/ 2314575 h 2314575"/>
              <a:gd name="connsiteX5" fmla="*/ 1985963 w 1985962"/>
              <a:gd name="connsiteY5" fmla="*/ 2150364 h 2314575"/>
              <a:gd name="connsiteX6" fmla="*/ 1985963 w 1985962"/>
              <a:gd name="connsiteY6" fmla="*/ 164211 h 2314575"/>
              <a:gd name="connsiteX7" fmla="*/ 1821752 w 1985962"/>
              <a:gd name="connsiteY7" fmla="*/ 0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962" h="2314575">
                <a:moveTo>
                  <a:pt x="1821752" y="0"/>
                </a:moveTo>
                <a:lnTo>
                  <a:pt x="1182434" y="0"/>
                </a:lnTo>
                <a:cubicBezTo>
                  <a:pt x="499872" y="194024"/>
                  <a:pt x="0" y="822103"/>
                  <a:pt x="0" y="1566863"/>
                </a:cubicBezTo>
                <a:cubicBezTo>
                  <a:pt x="0" y="1836420"/>
                  <a:pt x="65532" y="2090642"/>
                  <a:pt x="181451" y="2314575"/>
                </a:cubicBezTo>
                <a:lnTo>
                  <a:pt x="1821752" y="2314575"/>
                </a:lnTo>
                <a:cubicBezTo>
                  <a:pt x="1912430" y="2314575"/>
                  <a:pt x="1985963" y="2241042"/>
                  <a:pt x="1985963" y="2150364"/>
                </a:cubicBezTo>
                <a:lnTo>
                  <a:pt x="1985963" y="164211"/>
                </a:lnTo>
                <a:cubicBezTo>
                  <a:pt x="1985963" y="73533"/>
                  <a:pt x="1912430" y="0"/>
                  <a:pt x="1821752" y="0"/>
                </a:cubicBezTo>
                <a:close/>
              </a:path>
            </a:pathLst>
          </a:custGeom>
          <a:gradFill>
            <a:gsLst>
              <a:gs pos="100000">
                <a:schemeClr val="accent1">
                  <a:lumMod val="75000"/>
                  <a:alpha val="0"/>
                </a:schemeClr>
              </a:gs>
              <a:gs pos="0">
                <a:schemeClr val="accent1">
                  <a:lumMod val="40000"/>
                  <a:lumOff val="60000"/>
                  <a:alpha val="40000"/>
                </a:schemeClr>
              </a:gs>
            </a:gsLst>
            <a:path path="circle">
              <a:fillToRect r="100000" b="100000"/>
            </a:path>
            <a:tileRect l="-100000" t="-10000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2" name="标题 1"/>
          <p:cNvSpPr>
            <a:spLocks noGrp="1"/>
          </p:cNvSpPr>
          <p:nvPr>
            <p:ph type="title"/>
            <p:custDataLst>
              <p:tags r:id="rId4"/>
            </p:custDataLst>
          </p:nvPr>
        </p:nvSpPr>
        <p:spPr>
          <a:xfrm>
            <a:off x="416560" y="401320"/>
            <a:ext cx="11579860" cy="583565"/>
          </a:xfrm>
        </p:spPr>
        <p:txBody>
          <a:bodyPr>
            <a:noAutofit/>
          </a:bodyPr>
          <a:p>
            <a:pPr marL="0" indent="0" fontAlgn="auto">
              <a:lnSpc>
                <a:spcPct val="130000"/>
              </a:lnSpc>
            </a:pPr>
            <a:r>
              <a:rPr lang="en-US" altLang="zh-CN" sz="3600">
                <a:solidFill>
                  <a:srgbClr val="FFFFFF"/>
                </a:solidFill>
                <a:latin typeface="Times New Roman" panose="02020603050405020304" charset="0"/>
                <a:cs typeface="Times New Roman" panose="02020603050405020304" charset="0"/>
              </a:rPr>
              <a:t>An excellent piece of writing harmonizes four dimensions:</a:t>
            </a:r>
            <a:endParaRPr lang="en-US" altLang="zh-CN" sz="3600">
              <a:solidFill>
                <a:srgbClr val="FFFFFF"/>
              </a:solidFill>
              <a:latin typeface="Times New Roman" panose="02020603050405020304" charset="0"/>
              <a:cs typeface="Times New Roman" panose="02020603050405020304" charset="0"/>
            </a:endParaRPr>
          </a:p>
        </p:txBody>
      </p:sp>
      <p:sp>
        <p:nvSpPr>
          <p:cNvPr id="3" name="文本框 2"/>
          <p:cNvSpPr txBox="1"/>
          <p:nvPr/>
        </p:nvSpPr>
        <p:spPr>
          <a:xfrm>
            <a:off x="379730" y="1088390"/>
            <a:ext cx="11333480" cy="4016375"/>
          </a:xfrm>
          <a:prstGeom prst="rect">
            <a:avLst/>
          </a:prstGeom>
          <a:noFill/>
        </p:spPr>
        <p:txBody>
          <a:bodyPr wrap="square" rtlCol="0">
            <a:noAutofit/>
          </a:bodyPr>
          <a:p>
            <a:pPr algn="l">
              <a:lnSpc>
                <a:spcPct val="160000"/>
              </a:lnSpc>
            </a:pPr>
            <a:r>
              <a:rPr lang="en-US" altLang="zh-CN" sz="2800" b="1" kern="100" dirty="0">
                <a:solidFill>
                  <a:srgbClr val="FFFF00"/>
                </a:solidFill>
                <a:effectLst/>
                <a:latin typeface="+mn-ea"/>
                <a:cs typeface="江城圆体 400W" panose="020B0500000000000000" pitchFamily="34" charset="-122"/>
                <a:sym typeface="+mn-ea"/>
              </a:rPr>
              <a:t>FORMAT</a:t>
            </a:r>
            <a:r>
              <a:rPr lang="zh-CN" altLang="en-US" sz="2800" b="1" kern="100" dirty="0">
                <a:solidFill>
                  <a:srgbClr val="FFFF00"/>
                </a:solidFill>
                <a:effectLst/>
                <a:latin typeface="+mn-ea"/>
                <a:cs typeface="江城圆体 400W" panose="020B0500000000000000" pitchFamily="34" charset="-122"/>
                <a:sym typeface="+mn-ea"/>
              </a:rPr>
              <a:t>（格式）</a:t>
            </a:r>
            <a:r>
              <a:rPr lang="en-US" altLang="zh-CN" sz="2800" b="1" kern="100" dirty="0">
                <a:solidFill>
                  <a:srgbClr val="FFFF00"/>
                </a:solidFill>
                <a:effectLst/>
                <a:latin typeface="+mn-ea"/>
                <a:cs typeface="江城圆体 400W" panose="020B0500000000000000" pitchFamily="34" charset="-122"/>
                <a:sym typeface="+mn-ea"/>
              </a:rPr>
              <a:t>:</a:t>
            </a:r>
            <a:r>
              <a:rPr lang="en-US" altLang="zh-CN" sz="2800" kern="100" dirty="0">
                <a:solidFill>
                  <a:srgbClr val="FFFF00"/>
                </a:solidFill>
                <a:effectLst/>
                <a:latin typeface="+mn-ea"/>
                <a:cs typeface="江城圆体 400W" panose="020B0500000000000000" pitchFamily="34" charset="-122"/>
                <a:sym typeface="+mn-ea"/>
              </a:rPr>
              <a:t> Is the structure and layout correct for the </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kern="100" dirty="0">
                <a:solidFill>
                  <a:srgbClr val="FFFF00"/>
                </a:solidFill>
                <a:effectLst/>
                <a:latin typeface="+mn-ea"/>
                <a:cs typeface="江城圆体 400W" panose="020B0500000000000000" pitchFamily="34" charset="-122"/>
                <a:sym typeface="+mn-ea"/>
              </a:rPr>
              <a:t>                             genre?</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b="1" kern="100" dirty="0">
                <a:solidFill>
                  <a:srgbClr val="FFFF00"/>
                </a:solidFill>
                <a:effectLst/>
                <a:latin typeface="+mn-ea"/>
                <a:cs typeface="江城圆体 400W" panose="020B0500000000000000" pitchFamily="34" charset="-122"/>
              </a:rPr>
              <a:t>CONTEXT(</a:t>
            </a:r>
            <a:r>
              <a:rPr lang="zh-CN" altLang="en-US" sz="2800" b="1" kern="100" dirty="0">
                <a:solidFill>
                  <a:srgbClr val="FFFF00"/>
                </a:solidFill>
                <a:effectLst/>
                <a:latin typeface="+mn-ea"/>
                <a:cs typeface="江城圆体 400W" panose="020B0500000000000000" pitchFamily="34" charset="-122"/>
              </a:rPr>
              <a:t>情景）</a:t>
            </a:r>
            <a:r>
              <a:rPr lang="en-US" altLang="zh-CN" sz="2800" b="1" kern="100" dirty="0">
                <a:solidFill>
                  <a:srgbClr val="FFFF00"/>
                </a:solidFill>
                <a:effectLst/>
                <a:latin typeface="+mn-ea"/>
                <a:cs typeface="江城圆体 400W" panose="020B0500000000000000" pitchFamily="34" charset="-122"/>
              </a:rPr>
              <a:t>:</a:t>
            </a:r>
            <a:r>
              <a:rPr lang="en-US" altLang="zh-CN" sz="2800" kern="100" dirty="0">
                <a:solidFill>
                  <a:srgbClr val="FFFF00"/>
                </a:solidFill>
                <a:effectLst/>
                <a:latin typeface="+mn-ea"/>
                <a:cs typeface="江城圆体 400W" panose="020B0500000000000000" pitchFamily="34" charset="-122"/>
              </a:rPr>
              <a:t> Who am I? Who is my audience? What is the      </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kern="100" dirty="0">
                <a:solidFill>
                  <a:srgbClr val="FFFF00"/>
                </a:solidFill>
                <a:effectLst/>
                <a:latin typeface="+mn-ea"/>
                <a:cs typeface="江城圆体 400W" panose="020B0500000000000000" pitchFamily="34" charset="-122"/>
              </a:rPr>
              <a:t>                             occasion?</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b="1" kern="100" dirty="0">
                <a:solidFill>
                  <a:srgbClr val="FFFF00"/>
                </a:solidFill>
                <a:effectLst/>
                <a:latin typeface="+mn-ea"/>
                <a:cs typeface="江城圆体 400W" panose="020B0500000000000000" pitchFamily="34" charset="-122"/>
              </a:rPr>
              <a:t>CONTENT</a:t>
            </a:r>
            <a:r>
              <a:rPr lang="zh-CN" altLang="en-US" sz="2800" b="1" kern="100" dirty="0">
                <a:solidFill>
                  <a:srgbClr val="FFFF00"/>
                </a:solidFill>
                <a:effectLst/>
                <a:latin typeface="+mn-ea"/>
                <a:cs typeface="江城圆体 400W" panose="020B0500000000000000" pitchFamily="34" charset="-122"/>
              </a:rPr>
              <a:t>（内容）</a:t>
            </a:r>
            <a:r>
              <a:rPr lang="en-US" altLang="zh-CN" sz="2800" b="1" kern="100" dirty="0">
                <a:solidFill>
                  <a:srgbClr val="FFFF00"/>
                </a:solidFill>
                <a:effectLst/>
                <a:latin typeface="+mn-ea"/>
                <a:cs typeface="江城圆体 400W" panose="020B0500000000000000" pitchFamily="34" charset="-122"/>
              </a:rPr>
              <a:t>: </a:t>
            </a:r>
            <a:r>
              <a:rPr lang="en-US" altLang="zh-CN" sz="2800" kern="100" dirty="0">
                <a:solidFill>
                  <a:srgbClr val="FFFF00"/>
                </a:solidFill>
                <a:effectLst/>
                <a:latin typeface="+mn-ea"/>
                <a:cs typeface="江城圆体 400W" panose="020B0500000000000000" pitchFamily="34" charset="-122"/>
              </a:rPr>
              <a:t>What is my message? What is my logic and </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kern="100" dirty="0">
                <a:solidFill>
                  <a:srgbClr val="FFFF00"/>
                </a:solidFill>
                <a:effectLst/>
                <a:latin typeface="+mn-ea"/>
                <a:cs typeface="江城圆体 400W" panose="020B0500000000000000" pitchFamily="34" charset="-122"/>
              </a:rPr>
              <a:t>                             insight?</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b="1" kern="100" dirty="0">
                <a:solidFill>
                  <a:srgbClr val="FFFF00"/>
                </a:solidFill>
                <a:effectLst/>
                <a:latin typeface="+mn-ea"/>
                <a:cs typeface="江城圆体 400W" panose="020B0500000000000000" pitchFamily="34" charset="-122"/>
              </a:rPr>
              <a:t>LANGUAGE</a:t>
            </a:r>
            <a:r>
              <a:rPr lang="zh-CN" altLang="en-US" sz="2800" b="1" kern="100" dirty="0">
                <a:solidFill>
                  <a:srgbClr val="FFFF00"/>
                </a:solidFill>
                <a:effectLst/>
                <a:latin typeface="+mn-ea"/>
                <a:cs typeface="江城圆体 400W" panose="020B0500000000000000" pitchFamily="34" charset="-122"/>
              </a:rPr>
              <a:t>（语言）</a:t>
            </a:r>
            <a:r>
              <a:rPr lang="en-US" altLang="zh-CN" sz="2800" b="1" kern="100" dirty="0">
                <a:solidFill>
                  <a:srgbClr val="FFFF00"/>
                </a:solidFill>
                <a:effectLst/>
                <a:latin typeface="+mn-ea"/>
                <a:cs typeface="江城圆体 400W" panose="020B0500000000000000" pitchFamily="34" charset="-122"/>
              </a:rPr>
              <a:t>: </a:t>
            </a:r>
            <a:r>
              <a:rPr lang="en-US" altLang="zh-CN" sz="2800" kern="100" dirty="0">
                <a:solidFill>
                  <a:srgbClr val="FFFF00"/>
                </a:solidFill>
                <a:effectLst/>
                <a:latin typeface="+mn-ea"/>
                <a:cs typeface="江城圆体 400W" panose="020B0500000000000000" pitchFamily="34" charset="-122"/>
              </a:rPr>
              <a:t>Is the vocabulary and sentence structure </a:t>
            </a:r>
            <a:endParaRPr lang="en-US" altLang="zh-CN" sz="2800" kern="100" dirty="0">
              <a:solidFill>
                <a:srgbClr val="FFFF00"/>
              </a:solidFill>
              <a:effectLst/>
              <a:latin typeface="+mn-ea"/>
              <a:cs typeface="江城圆体 400W" panose="020B0500000000000000" pitchFamily="34" charset="-122"/>
            </a:endParaRPr>
          </a:p>
          <a:p>
            <a:pPr algn="l">
              <a:lnSpc>
                <a:spcPct val="160000"/>
              </a:lnSpc>
            </a:pPr>
            <a:r>
              <a:rPr lang="en-US" altLang="zh-CN" sz="2800" kern="100" dirty="0">
                <a:solidFill>
                  <a:srgbClr val="FFFF00"/>
                </a:solidFill>
                <a:effectLst/>
                <a:latin typeface="+mn-ea"/>
                <a:cs typeface="江城圆体 400W" panose="020B0500000000000000" pitchFamily="34" charset="-122"/>
              </a:rPr>
              <a:t>                            accurate, advanced, and appropriate?</a:t>
            </a:r>
            <a:endParaRPr lang="en-US" altLang="zh-CN" sz="2800" kern="100" dirty="0">
              <a:solidFill>
                <a:srgbClr val="FFFF00"/>
              </a:solidFill>
              <a:effectLst/>
              <a:latin typeface="+mn-ea"/>
              <a:cs typeface="江城圆体 400W" panose="020B0500000000000000" pitchFamily="34" charset="-122"/>
            </a:endParaRPr>
          </a:p>
        </p:txBody>
      </p:sp>
      <p:pic>
        <p:nvPicPr>
          <p:cNvPr id="5" name="图片 6" descr="logo横版 png"/>
          <p:cNvPicPr>
            <a:picLocks noChangeAspect="1"/>
          </p:cNvPicPr>
          <p:nvPr/>
        </p:nvPicPr>
        <p:blipFill>
          <a:blip r:embed="rId5"/>
          <a:stretch>
            <a:fillRect/>
          </a:stretch>
        </p:blipFill>
        <p:spPr>
          <a:xfrm>
            <a:off x="11477625" y="82550"/>
            <a:ext cx="608013" cy="642938"/>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976245" y="3986530"/>
            <a:ext cx="8547100" cy="2055495"/>
          </a:xfrm>
        </p:spPr>
        <p:txBody>
          <a:bodyPr>
            <a:normAutofit/>
          </a:bodyPr>
          <a:lstStyle/>
          <a:p>
            <a:pPr algn="ctr"/>
            <a:r>
              <a:rPr lang="en-US" altLang="zh-CN">
                <a:latin typeface="Times New Roman" panose="02020603050405020304" charset="0"/>
                <a:cs typeface="Times New Roman" panose="02020603050405020304" charset="0"/>
              </a:rPr>
              <a:t>Example Analysis</a:t>
            </a:r>
            <a:endParaRPr lang="en-US" altLang="zh-CN">
              <a:latin typeface="Times New Roman" panose="02020603050405020304" charset="0"/>
              <a:cs typeface="Times New Roman" panose="02020603050405020304" charset="0"/>
            </a:endParaRPr>
          </a:p>
        </p:txBody>
      </p:sp>
      <p:sp>
        <p:nvSpPr>
          <p:cNvPr id="6" name="节编号"/>
          <p:cNvSpPr>
            <a:spLocks noGrp="1"/>
          </p:cNvSpPr>
          <p:nvPr>
            <p:ph type="body" sz="quarter" idx="13"/>
            <p:custDataLst>
              <p:tags r:id="rId2"/>
            </p:custDataLst>
          </p:nvPr>
        </p:nvSpPr>
        <p:spPr>
          <a:xfrm>
            <a:off x="5479815" y="2157600"/>
            <a:ext cx="3895200" cy="831600"/>
          </a:xfrm>
        </p:spPr>
        <p:txBody>
          <a:bodyPr>
            <a:normAutofit lnSpcReduction="20000"/>
          </a:bodyPr>
          <a:lstStyle/>
          <a:p>
            <a:r>
              <a:rPr lang="en-US" altLang="zh-CN"/>
              <a:t>PART </a:t>
            </a:r>
            <a:r>
              <a:rPr lang="zh-CN" altLang="en-US"/>
              <a:t>0</a:t>
            </a:r>
            <a:r>
              <a:rPr lang="en-US" altLang="zh-CN"/>
              <a:t>2</a:t>
            </a:r>
            <a:endParaRPr lang="en-US" altLang="zh-CN"/>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43840" y="184150"/>
            <a:ext cx="11353800" cy="5486400"/>
          </a:xfrm>
          <a:prstGeom prst="rect">
            <a:avLst/>
          </a:prstGeom>
          <a:solidFill>
            <a:schemeClr val="bg2"/>
          </a:solidFill>
        </p:spPr>
        <p:txBody>
          <a:bodyPr wrap="square" rtlCol="0">
            <a:noAutofit/>
          </a:bodyPr>
          <a:p>
            <a:pPr algn="l">
              <a:lnSpc>
                <a:spcPct val="140000"/>
              </a:lnSpc>
            </a:pPr>
            <a:r>
              <a:rPr lang="zh-CN" altLang="en-US" sz="2800" kern="100" dirty="0">
                <a:effectLst/>
                <a:latin typeface="+mn-ea"/>
                <a:cs typeface="江城圆体 400W" panose="020B0500000000000000" pitchFamily="34" charset="-122"/>
              </a:rPr>
              <a:t>（</a:t>
            </a:r>
            <a:r>
              <a:rPr lang="en-US" altLang="zh-CN" sz="2800" kern="100" dirty="0">
                <a:effectLst/>
                <a:latin typeface="+mn-ea"/>
                <a:cs typeface="江城圆体 400W" panose="020B0500000000000000" pitchFamily="34" charset="-122"/>
              </a:rPr>
              <a:t>2025</a:t>
            </a:r>
            <a:r>
              <a:rPr lang="zh-CN" altLang="en-US" sz="2800" kern="100" dirty="0">
                <a:effectLst/>
                <a:latin typeface="+mn-ea"/>
                <a:cs typeface="江城圆体 400W" panose="020B0500000000000000" pitchFamily="34" charset="-122"/>
              </a:rPr>
              <a:t>年</a:t>
            </a:r>
            <a:r>
              <a:rPr lang="en-US" altLang="zh-CN" sz="2800" kern="100" dirty="0">
                <a:effectLst/>
                <a:latin typeface="+mn-ea"/>
                <a:cs typeface="江城圆体 400W" panose="020B0500000000000000" pitchFamily="34" charset="-122"/>
              </a:rPr>
              <a:t>10</a:t>
            </a:r>
            <a:r>
              <a:rPr lang="zh-CN" altLang="en-US" sz="2800" kern="100" dirty="0">
                <a:effectLst/>
                <a:latin typeface="+mn-ea"/>
                <a:cs typeface="江城圆体 400W" panose="020B0500000000000000" pitchFamily="34" charset="-122"/>
              </a:rPr>
              <a:t>月新阵地联盟）你校英语社将举办主题为</a:t>
            </a:r>
            <a:r>
              <a:rPr lang="en-US" altLang="zh-CN" sz="2800" kern="100" dirty="0">
                <a:effectLst/>
                <a:latin typeface="+mn-ea"/>
                <a:cs typeface="江城圆体 400W" panose="020B0500000000000000" pitchFamily="34" charset="-122"/>
              </a:rPr>
              <a:t>“</a:t>
            </a:r>
            <a:r>
              <a:rPr lang="zh-CN" altLang="en-US" sz="2800" kern="100" dirty="0">
                <a:effectLst/>
                <a:latin typeface="+mn-ea"/>
                <a:cs typeface="江城圆体 400W" panose="020B0500000000000000" pitchFamily="34" charset="-122"/>
              </a:rPr>
              <a:t>中国智造，闪耀世界</a:t>
            </a:r>
            <a:r>
              <a:rPr lang="en-US" altLang="zh-CN" sz="2800" kern="100" dirty="0">
                <a:effectLst/>
                <a:latin typeface="+mn-ea"/>
                <a:cs typeface="江城圆体 400W" panose="020B0500000000000000" pitchFamily="34" charset="-122"/>
              </a:rPr>
              <a:t>”(Chinese Brands, Global Impacts) </a:t>
            </a:r>
            <a:r>
              <a:rPr lang="zh-CN" altLang="en-US" sz="2800" kern="100" dirty="0">
                <a:effectLst/>
                <a:latin typeface="+mn-ea"/>
                <a:cs typeface="江城圆体 400W" panose="020B0500000000000000" pitchFamily="34" charset="-122"/>
              </a:rPr>
              <a:t>的英语演讲比赛，请你写一篇演讲稿，内容包括：</a:t>
            </a:r>
            <a:r>
              <a:rPr lang="en-US" altLang="zh-CN" sz="2800" kern="100" dirty="0">
                <a:effectLst/>
                <a:latin typeface="+mn-ea"/>
                <a:cs typeface="江城圆体 400W" panose="020B0500000000000000" pitchFamily="34" charset="-122"/>
              </a:rPr>
              <a:t>1.</a:t>
            </a:r>
            <a:r>
              <a:rPr lang="zh-CN" altLang="en-US" sz="2800" kern="100" dirty="0">
                <a:effectLst/>
                <a:latin typeface="+mn-ea"/>
                <a:cs typeface="江城圆体 400W" panose="020B0500000000000000" pitchFamily="34" charset="-122"/>
              </a:rPr>
              <a:t>介绍一个你欣赏的中国品牌；</a:t>
            </a:r>
            <a:r>
              <a:rPr lang="en-US" altLang="zh-CN" sz="2800" kern="100" dirty="0">
                <a:effectLst/>
                <a:latin typeface="+mn-ea"/>
                <a:cs typeface="江城圆体 400W" panose="020B0500000000000000" pitchFamily="34" charset="-122"/>
              </a:rPr>
              <a:t>2.</a:t>
            </a:r>
            <a:r>
              <a:rPr lang="zh-CN" altLang="en-US" sz="2800" kern="100" dirty="0">
                <a:effectLst/>
                <a:latin typeface="+mn-ea"/>
                <a:cs typeface="江城圆体 400W" panose="020B0500000000000000" pitchFamily="34" charset="-122"/>
              </a:rPr>
              <a:t>阐述它带给你的启示。</a:t>
            </a:r>
            <a:endParaRPr lang="zh-CN" altLang="en-US" sz="2800" kern="100" dirty="0">
              <a:effectLst/>
              <a:latin typeface="+mn-ea"/>
              <a:cs typeface="江城圆体 400W" panose="020B0500000000000000" pitchFamily="34" charset="-122"/>
            </a:endParaRPr>
          </a:p>
          <a:p>
            <a:pPr algn="l">
              <a:lnSpc>
                <a:spcPct val="140000"/>
              </a:lnSpc>
            </a:pPr>
            <a:r>
              <a:rPr lang="zh-CN" altLang="en-US" sz="2800" kern="100" dirty="0">
                <a:effectLst/>
                <a:latin typeface="+mn-ea"/>
                <a:cs typeface="江城圆体 400W" panose="020B0500000000000000" pitchFamily="34" charset="-122"/>
              </a:rPr>
              <a:t>注意：（</a:t>
            </a:r>
            <a:r>
              <a:rPr lang="en-US" altLang="zh-CN" sz="2800" kern="100" dirty="0">
                <a:effectLst/>
                <a:latin typeface="+mn-ea"/>
                <a:cs typeface="江城圆体 400W" panose="020B0500000000000000" pitchFamily="34" charset="-122"/>
              </a:rPr>
              <a:t>1</a:t>
            </a:r>
            <a:r>
              <a:rPr lang="zh-CN" altLang="en-US" sz="2800" kern="100" dirty="0">
                <a:effectLst/>
                <a:latin typeface="+mn-ea"/>
                <a:cs typeface="江城圆体 400W" panose="020B0500000000000000" pitchFamily="34" charset="-122"/>
              </a:rPr>
              <a:t>）写作词数应为</a:t>
            </a:r>
            <a:r>
              <a:rPr lang="en-US" altLang="zh-CN" sz="2800" kern="100" dirty="0">
                <a:effectLst/>
                <a:latin typeface="+mn-ea"/>
                <a:cs typeface="江城圆体 400W" panose="020B0500000000000000" pitchFamily="34" charset="-122"/>
              </a:rPr>
              <a:t> 80 </a:t>
            </a:r>
            <a:r>
              <a:rPr lang="zh-CN" altLang="en-US" sz="2800" kern="100" dirty="0">
                <a:effectLst/>
                <a:latin typeface="+mn-ea"/>
                <a:cs typeface="江城圆体 400W" panose="020B0500000000000000" pitchFamily="34" charset="-122"/>
              </a:rPr>
              <a:t>个左右；（</a:t>
            </a:r>
            <a:r>
              <a:rPr lang="en-US" altLang="zh-CN" sz="2800" kern="100" dirty="0">
                <a:effectLst/>
                <a:latin typeface="+mn-ea"/>
                <a:cs typeface="江城圆体 400W" panose="020B0500000000000000" pitchFamily="34" charset="-122"/>
              </a:rPr>
              <a:t>2</a:t>
            </a:r>
            <a:r>
              <a:rPr lang="zh-CN" altLang="en-US" sz="2800" kern="100" dirty="0">
                <a:effectLst/>
                <a:latin typeface="+mn-ea"/>
                <a:cs typeface="江城圆体 400W" panose="020B0500000000000000" pitchFamily="34" charset="-122"/>
              </a:rPr>
              <a:t>）请按如下格式在答题纸的相应位置作答。</a:t>
            </a:r>
            <a:endParaRPr lang="zh-CN" altLang="en-US" sz="2800" kern="100" dirty="0">
              <a:effectLst/>
              <a:latin typeface="+mn-ea"/>
              <a:cs typeface="江城圆体 400W" panose="020B0500000000000000" pitchFamily="34" charset="-122"/>
            </a:endParaRPr>
          </a:p>
          <a:p>
            <a:pPr algn="ctr">
              <a:lnSpc>
                <a:spcPct val="140000"/>
              </a:lnSpc>
            </a:pPr>
            <a:r>
              <a:rPr lang="en-US" altLang="zh-CN" sz="2800" kern="100" dirty="0">
                <a:effectLst/>
                <a:latin typeface="+mn-ea"/>
                <a:cs typeface="江城圆体 400W" panose="020B0500000000000000" pitchFamily="34" charset="-122"/>
              </a:rPr>
              <a:t>Chinese Brands, Global Impacts</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Good evening, everyone!</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____________________________________________________________________________________________________________________________________________</a:t>
            </a:r>
            <a:endParaRPr lang="en-US" altLang="zh-CN" sz="2800" kern="100" dirty="0">
              <a:effectLst/>
              <a:latin typeface="+mn-ea"/>
              <a:cs typeface="江城圆体 400W" panose="020B0500000000000000" pitchFamily="34" charset="-122"/>
            </a:endParaRPr>
          </a:p>
          <a:p>
            <a:pPr algn="r">
              <a:lnSpc>
                <a:spcPct val="140000"/>
              </a:lnSpc>
            </a:pPr>
            <a:r>
              <a:rPr lang="en-US" altLang="zh-CN" sz="2800" kern="100" dirty="0">
                <a:effectLst/>
                <a:latin typeface="+mn-ea"/>
                <a:cs typeface="江城圆体 400W" panose="020B0500000000000000" pitchFamily="34" charset="-122"/>
              </a:rPr>
              <a:t>Thank you!</a:t>
            </a:r>
            <a:endParaRPr lang="en-US" altLang="zh-CN" sz="2800" kern="100" dirty="0">
              <a:effectLst/>
              <a:latin typeface="+mn-ea"/>
              <a:cs typeface="江城圆体 400W" panose="020B0500000000000000" pitchFamily="34" charset="-122"/>
            </a:endParaRPr>
          </a:p>
        </p:txBody>
      </p:sp>
      <p:pic>
        <p:nvPicPr>
          <p:cNvPr id="2"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43840" y="184150"/>
            <a:ext cx="11353800" cy="5486400"/>
          </a:xfrm>
          <a:prstGeom prst="rect">
            <a:avLst/>
          </a:prstGeom>
          <a:solidFill>
            <a:schemeClr val="bg2"/>
          </a:solidFill>
        </p:spPr>
        <p:txBody>
          <a:bodyPr wrap="square" rtlCol="0">
            <a:noAutofit/>
          </a:bodyPr>
          <a:p>
            <a:pPr algn="l">
              <a:lnSpc>
                <a:spcPct val="140000"/>
              </a:lnSpc>
            </a:pPr>
            <a:r>
              <a:rPr lang="zh-CN" altLang="en-US" sz="2800" kern="100" dirty="0">
                <a:effectLst/>
                <a:latin typeface="+mn-ea"/>
                <a:cs typeface="江城圆体 400W" panose="020B0500000000000000" pitchFamily="34" charset="-122"/>
              </a:rPr>
              <a:t>（</a:t>
            </a:r>
            <a:r>
              <a:rPr lang="en-US" altLang="zh-CN" sz="2800" kern="100" dirty="0">
                <a:effectLst/>
                <a:latin typeface="+mn-ea"/>
                <a:cs typeface="江城圆体 400W" panose="020B0500000000000000" pitchFamily="34" charset="-122"/>
              </a:rPr>
              <a:t>2025</a:t>
            </a:r>
            <a:r>
              <a:rPr lang="zh-CN" altLang="en-US" sz="2800" kern="100" dirty="0">
                <a:effectLst/>
                <a:latin typeface="+mn-ea"/>
                <a:cs typeface="江城圆体 400W" panose="020B0500000000000000" pitchFamily="34" charset="-122"/>
              </a:rPr>
              <a:t>年</a:t>
            </a:r>
            <a:r>
              <a:rPr lang="en-US" altLang="zh-CN" sz="2800" kern="100" dirty="0">
                <a:effectLst/>
                <a:latin typeface="+mn-ea"/>
                <a:cs typeface="江城圆体 400W" panose="020B0500000000000000" pitchFamily="34" charset="-122"/>
              </a:rPr>
              <a:t>10</a:t>
            </a:r>
            <a:r>
              <a:rPr lang="zh-CN" altLang="en-US" sz="2800" kern="100" dirty="0">
                <a:effectLst/>
                <a:latin typeface="+mn-ea"/>
                <a:cs typeface="江城圆体 400W" panose="020B0500000000000000" pitchFamily="34" charset="-122"/>
              </a:rPr>
              <a:t>月新阵地联盟）你校英语社将举办主题为</a:t>
            </a:r>
            <a:r>
              <a:rPr lang="en-US" altLang="zh-CN" sz="2800" kern="100" dirty="0">
                <a:effectLst/>
                <a:latin typeface="+mn-ea"/>
                <a:cs typeface="江城圆体 400W" panose="020B0500000000000000" pitchFamily="34" charset="-122"/>
              </a:rPr>
              <a:t>“</a:t>
            </a:r>
            <a:r>
              <a:rPr lang="zh-CN" altLang="en-US" sz="2800" kern="100" dirty="0">
                <a:effectLst/>
                <a:latin typeface="+mn-ea"/>
                <a:cs typeface="江城圆体 400W" panose="020B0500000000000000" pitchFamily="34" charset="-122"/>
              </a:rPr>
              <a:t>中国智造，闪耀世界</a:t>
            </a:r>
            <a:r>
              <a:rPr lang="en-US" altLang="zh-CN" sz="2800" kern="100" dirty="0">
                <a:effectLst/>
                <a:latin typeface="+mn-ea"/>
                <a:cs typeface="江城圆体 400W" panose="020B0500000000000000" pitchFamily="34" charset="-122"/>
              </a:rPr>
              <a:t>”(Chinese Brands, Global Impacts) </a:t>
            </a:r>
            <a:r>
              <a:rPr lang="zh-CN" altLang="en-US" sz="2800" kern="100" dirty="0">
                <a:effectLst/>
                <a:latin typeface="+mn-ea"/>
                <a:cs typeface="江城圆体 400W" panose="020B0500000000000000" pitchFamily="34" charset="-122"/>
              </a:rPr>
              <a:t>的英语演讲比赛，请你写一篇演讲稿，内容包括：</a:t>
            </a:r>
            <a:r>
              <a:rPr lang="en-US" altLang="zh-CN" sz="2800" kern="100" dirty="0">
                <a:effectLst/>
                <a:latin typeface="+mn-ea"/>
                <a:cs typeface="江城圆体 400W" panose="020B0500000000000000" pitchFamily="34" charset="-122"/>
              </a:rPr>
              <a:t>1.</a:t>
            </a:r>
            <a:r>
              <a:rPr lang="zh-CN" altLang="en-US" sz="2800" kern="100" dirty="0">
                <a:effectLst/>
                <a:latin typeface="+mn-ea"/>
                <a:cs typeface="江城圆体 400W" panose="020B0500000000000000" pitchFamily="34" charset="-122"/>
              </a:rPr>
              <a:t>介绍一个你欣赏的中国品牌；</a:t>
            </a:r>
            <a:r>
              <a:rPr lang="en-US" altLang="zh-CN" sz="2800" kern="100" dirty="0">
                <a:effectLst/>
                <a:latin typeface="+mn-ea"/>
                <a:cs typeface="江城圆体 400W" panose="020B0500000000000000" pitchFamily="34" charset="-122"/>
              </a:rPr>
              <a:t>2.</a:t>
            </a:r>
            <a:r>
              <a:rPr lang="zh-CN" altLang="en-US" sz="2800" kern="100" dirty="0">
                <a:effectLst/>
                <a:latin typeface="+mn-ea"/>
                <a:cs typeface="江城圆体 400W" panose="020B0500000000000000" pitchFamily="34" charset="-122"/>
              </a:rPr>
              <a:t>阐述它带给你的启示。</a:t>
            </a:r>
            <a:endParaRPr lang="zh-CN" altLang="en-US" sz="2800" kern="100" dirty="0">
              <a:effectLst/>
              <a:latin typeface="+mn-ea"/>
              <a:cs typeface="江城圆体 400W" panose="020B0500000000000000" pitchFamily="34" charset="-122"/>
            </a:endParaRPr>
          </a:p>
          <a:p>
            <a:pPr algn="l">
              <a:lnSpc>
                <a:spcPct val="140000"/>
              </a:lnSpc>
            </a:pPr>
            <a:r>
              <a:rPr lang="zh-CN" altLang="en-US" sz="2800" kern="100" dirty="0">
                <a:effectLst/>
                <a:latin typeface="+mn-ea"/>
                <a:cs typeface="江城圆体 400W" panose="020B0500000000000000" pitchFamily="34" charset="-122"/>
              </a:rPr>
              <a:t>注意：（</a:t>
            </a:r>
            <a:r>
              <a:rPr lang="en-US" altLang="zh-CN" sz="2800" kern="100" dirty="0">
                <a:effectLst/>
                <a:latin typeface="+mn-ea"/>
                <a:cs typeface="江城圆体 400W" panose="020B0500000000000000" pitchFamily="34" charset="-122"/>
              </a:rPr>
              <a:t>1</a:t>
            </a:r>
            <a:r>
              <a:rPr lang="zh-CN" altLang="en-US" sz="2800" kern="100" dirty="0">
                <a:effectLst/>
                <a:latin typeface="+mn-ea"/>
                <a:cs typeface="江城圆体 400W" panose="020B0500000000000000" pitchFamily="34" charset="-122"/>
              </a:rPr>
              <a:t>）写作词数应为</a:t>
            </a:r>
            <a:r>
              <a:rPr lang="en-US" altLang="zh-CN" sz="2800" kern="100" dirty="0">
                <a:effectLst/>
                <a:latin typeface="+mn-ea"/>
                <a:cs typeface="江城圆体 400W" panose="020B0500000000000000" pitchFamily="34" charset="-122"/>
              </a:rPr>
              <a:t> 80 </a:t>
            </a:r>
            <a:r>
              <a:rPr lang="zh-CN" altLang="en-US" sz="2800" kern="100" dirty="0">
                <a:effectLst/>
                <a:latin typeface="+mn-ea"/>
                <a:cs typeface="江城圆体 400W" panose="020B0500000000000000" pitchFamily="34" charset="-122"/>
              </a:rPr>
              <a:t>个左右；（</a:t>
            </a:r>
            <a:r>
              <a:rPr lang="en-US" altLang="zh-CN" sz="2800" kern="100" dirty="0">
                <a:effectLst/>
                <a:latin typeface="+mn-ea"/>
                <a:cs typeface="江城圆体 400W" panose="020B0500000000000000" pitchFamily="34" charset="-122"/>
              </a:rPr>
              <a:t>2</a:t>
            </a:r>
            <a:r>
              <a:rPr lang="zh-CN" altLang="en-US" sz="2800" kern="100" dirty="0">
                <a:effectLst/>
                <a:latin typeface="+mn-ea"/>
                <a:cs typeface="江城圆体 400W" panose="020B0500000000000000" pitchFamily="34" charset="-122"/>
              </a:rPr>
              <a:t>）请按如下格式在答题纸的相应位置作答。</a:t>
            </a:r>
            <a:endParaRPr lang="zh-CN" altLang="en-US" sz="2800" kern="100" dirty="0">
              <a:effectLst/>
              <a:latin typeface="+mn-ea"/>
              <a:cs typeface="江城圆体 400W" panose="020B0500000000000000" pitchFamily="34" charset="-122"/>
            </a:endParaRPr>
          </a:p>
          <a:p>
            <a:pPr algn="ctr">
              <a:lnSpc>
                <a:spcPct val="140000"/>
              </a:lnSpc>
            </a:pPr>
            <a:r>
              <a:rPr lang="en-US" altLang="zh-CN" sz="2800" kern="100" dirty="0">
                <a:effectLst/>
                <a:latin typeface="+mn-ea"/>
                <a:cs typeface="江城圆体 400W" panose="020B0500000000000000" pitchFamily="34" charset="-122"/>
              </a:rPr>
              <a:t>Chinese Brands, Global Impacts</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Good evening, everyone!</a:t>
            </a:r>
            <a:endParaRPr lang="en-US" altLang="zh-CN" sz="2800" kern="100" dirty="0">
              <a:effectLst/>
              <a:latin typeface="+mn-ea"/>
              <a:cs typeface="江城圆体 400W" panose="020B0500000000000000" pitchFamily="34" charset="-122"/>
            </a:endParaRPr>
          </a:p>
          <a:p>
            <a:pPr algn="l">
              <a:lnSpc>
                <a:spcPct val="140000"/>
              </a:lnSpc>
            </a:pPr>
            <a:r>
              <a:rPr lang="en-US" altLang="zh-CN" sz="2800" kern="100" dirty="0">
                <a:effectLst/>
                <a:latin typeface="+mn-ea"/>
                <a:cs typeface="江城圆体 400W" panose="020B0500000000000000" pitchFamily="34" charset="-122"/>
              </a:rPr>
              <a:t>____________________________________________________________________________________________________________________________________________</a:t>
            </a:r>
            <a:endParaRPr lang="en-US" altLang="zh-CN" sz="2800" kern="100" dirty="0">
              <a:effectLst/>
              <a:latin typeface="+mn-ea"/>
              <a:cs typeface="江城圆体 400W" panose="020B0500000000000000" pitchFamily="34" charset="-122"/>
            </a:endParaRPr>
          </a:p>
          <a:p>
            <a:pPr algn="r">
              <a:lnSpc>
                <a:spcPct val="140000"/>
              </a:lnSpc>
            </a:pPr>
            <a:r>
              <a:rPr lang="en-US" altLang="zh-CN" sz="2800" kern="100" dirty="0">
                <a:effectLst/>
                <a:latin typeface="+mn-ea"/>
                <a:cs typeface="江城圆体 400W" panose="020B0500000000000000" pitchFamily="34" charset="-122"/>
              </a:rPr>
              <a:t>Thank you!</a:t>
            </a:r>
            <a:endParaRPr lang="en-US" altLang="zh-CN" sz="2800" kern="100" dirty="0">
              <a:effectLst/>
              <a:latin typeface="+mn-ea"/>
              <a:cs typeface="江城圆体 400W" panose="020B0500000000000000" pitchFamily="34" charset="-122"/>
            </a:endParaRPr>
          </a:p>
        </p:txBody>
      </p:sp>
      <p:pic>
        <p:nvPicPr>
          <p:cNvPr id="5"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2266315" y="2879725"/>
            <a:ext cx="6122035" cy="734695"/>
          </a:xfrm>
          <a:solidFill>
            <a:srgbClr val="3792FF"/>
          </a:solidFill>
        </p:spPr>
        <p:txBody>
          <a:bodyPr/>
          <a:lstStyle/>
          <a:p>
            <a:r>
              <a:rPr lang="en-US" altLang="zh-CN" sz="4000">
                <a:solidFill>
                  <a:schemeClr val="bg1"/>
                </a:solidFill>
                <a:latin typeface="Times New Roman" panose="02020603050405020304" charset="0"/>
                <a:cs typeface="Times New Roman" panose="02020603050405020304" charset="0"/>
              </a:rPr>
              <a:t>------</a:t>
            </a:r>
            <a:r>
              <a:rPr lang="zh-CN" altLang="en-US" sz="4400">
                <a:solidFill>
                  <a:schemeClr val="bg1"/>
                </a:solidFill>
                <a:latin typeface="方正楷体简体" panose="02000000000000000000" charset="-122"/>
                <a:ea typeface="方正楷体简体" panose="02000000000000000000" charset="-122"/>
                <a:cs typeface="Times New Roman" panose="02020603050405020304" charset="0"/>
              </a:rPr>
              <a:t>演讲稿的</a:t>
            </a:r>
            <a:r>
              <a:rPr lang="en-US" altLang="zh-CN" sz="4400">
                <a:solidFill>
                  <a:schemeClr val="bg1"/>
                </a:solidFill>
                <a:latin typeface="方正楷体简体" panose="02000000000000000000" charset="-122"/>
                <a:ea typeface="方正楷体简体" panose="02000000000000000000" charset="-122"/>
                <a:cs typeface="Times New Roman" panose="02020603050405020304" charset="0"/>
              </a:rPr>
              <a:t>“</a:t>
            </a:r>
            <a:r>
              <a:rPr lang="zh-CN" altLang="en-US" sz="4400">
                <a:solidFill>
                  <a:schemeClr val="bg1"/>
                </a:solidFill>
                <a:latin typeface="方正楷体简体" panose="02000000000000000000" charset="-122"/>
                <a:ea typeface="方正楷体简体" panose="02000000000000000000" charset="-122"/>
                <a:cs typeface="Times New Roman" panose="02020603050405020304" charset="0"/>
              </a:rPr>
              <a:t>门面</a:t>
            </a:r>
            <a:r>
              <a:rPr lang="en-US" altLang="zh-CN" sz="4400">
                <a:solidFill>
                  <a:schemeClr val="bg1"/>
                </a:solidFill>
                <a:latin typeface="方正楷体简体" panose="02000000000000000000" charset="-122"/>
                <a:ea typeface="方正楷体简体" panose="02000000000000000000" charset="-122"/>
                <a:cs typeface="Times New Roman" panose="02020603050405020304" charset="0"/>
              </a:rPr>
              <a:t>”</a:t>
            </a:r>
            <a:endParaRPr lang="en-US" altLang="zh-CN" sz="4400">
              <a:solidFill>
                <a:schemeClr val="bg1"/>
              </a:solidFill>
              <a:latin typeface="方正楷体简体" panose="02000000000000000000" charset="-122"/>
              <a:ea typeface="方正楷体简体" panose="02000000000000000000" charset="-122"/>
              <a:cs typeface="Times New Roman" panose="02020603050405020304" charset="0"/>
            </a:endParaRPr>
          </a:p>
        </p:txBody>
      </p:sp>
      <p:sp>
        <p:nvSpPr>
          <p:cNvPr id="6" name="节编号"/>
          <p:cNvSpPr>
            <a:spLocks noGrp="1"/>
          </p:cNvSpPr>
          <p:nvPr>
            <p:ph type="body" sz="quarter" idx="13"/>
            <p:custDataLst>
              <p:tags r:id="rId2"/>
            </p:custDataLst>
          </p:nvPr>
        </p:nvSpPr>
        <p:spPr>
          <a:xfrm>
            <a:off x="997585" y="1296035"/>
            <a:ext cx="2487295" cy="1224280"/>
          </a:xfrm>
        </p:spPr>
        <p:txBody>
          <a:bodyPr>
            <a:normAutofit/>
          </a:bodyPr>
          <a:lstStyle/>
          <a:p>
            <a:pPr algn="ctr"/>
            <a:r>
              <a:rPr lang="zh-CN" altLang="en-US" sz="6000"/>
              <a:t>格式</a:t>
            </a:r>
            <a:endParaRPr lang="zh-CN" altLang="en-US" sz="6000"/>
          </a:p>
        </p:txBody>
      </p:sp>
      <p:pic>
        <p:nvPicPr>
          <p:cNvPr id="5"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38760" y="163785"/>
            <a:ext cx="10800000" cy="720000"/>
          </a:xfrm>
        </p:spPr>
        <p:txBody>
          <a:bodyPr/>
          <a:p>
            <a:r>
              <a:rPr lang="en-US" altLang="zh-CN" sz="4400"/>
              <a:t>Format </a:t>
            </a:r>
            <a:r>
              <a:rPr lang="en-US" altLang="zh-CN"/>
              <a:t>  </a:t>
            </a:r>
            <a:endParaRPr lang="en-US" altLang="zh-CN"/>
          </a:p>
        </p:txBody>
      </p:sp>
      <p:sp>
        <p:nvSpPr>
          <p:cNvPr id="6" name="文本框 5"/>
          <p:cNvSpPr txBox="1"/>
          <p:nvPr/>
        </p:nvSpPr>
        <p:spPr>
          <a:xfrm>
            <a:off x="751205" y="990600"/>
            <a:ext cx="3254375" cy="641985"/>
          </a:xfrm>
          <a:prstGeom prst="rect">
            <a:avLst/>
          </a:prstGeom>
          <a:noFill/>
        </p:spPr>
        <p:txBody>
          <a:bodyPr wrap="square" rtlCol="0">
            <a:noAutofit/>
          </a:bodyPr>
          <a:p>
            <a:pPr algn="ctr">
              <a:lnSpc>
                <a:spcPct val="140000"/>
              </a:lnSpc>
            </a:pPr>
            <a:r>
              <a:rPr lang="en-US" altLang="zh-CN" sz="4000" kern="100" dirty="0">
                <a:solidFill>
                  <a:schemeClr val="accent5"/>
                </a:solidFill>
                <a:effectLst/>
                <a:latin typeface="Times New Roman" panose="02020603050405020304" charset="0"/>
                <a:cs typeface="Times New Roman" panose="02020603050405020304" charset="0"/>
              </a:rPr>
              <a:t>Paragraphing</a:t>
            </a:r>
            <a:endParaRPr lang="en-US" altLang="zh-CN" sz="4000" kern="100" dirty="0">
              <a:solidFill>
                <a:schemeClr val="accent5"/>
              </a:solidFill>
              <a:effectLst/>
              <a:latin typeface="Times New Roman" panose="02020603050405020304" charset="0"/>
              <a:cs typeface="Times New Roman" panose="02020603050405020304" charset="0"/>
            </a:endParaRPr>
          </a:p>
        </p:txBody>
      </p:sp>
      <p:sp>
        <p:nvSpPr>
          <p:cNvPr id="10" name="文本框 9"/>
          <p:cNvSpPr txBox="1"/>
          <p:nvPr/>
        </p:nvSpPr>
        <p:spPr>
          <a:xfrm>
            <a:off x="2009775" y="2151380"/>
            <a:ext cx="1546860" cy="863600"/>
          </a:xfrm>
          <a:prstGeom prst="rect">
            <a:avLst/>
          </a:prstGeom>
          <a:solidFill>
            <a:srgbClr val="F7F6B6"/>
          </a:solidFill>
        </p:spPr>
        <p:txBody>
          <a:bodyPr wrap="square" rtlCol="0">
            <a:noAutofit/>
          </a:bodyPr>
          <a:p>
            <a:pPr algn="ctr">
              <a:lnSpc>
                <a:spcPct val="110000"/>
              </a:lnSpc>
            </a:pPr>
            <a:r>
              <a:rPr lang="en-US" altLang="zh-CN" sz="4000" kern="100" dirty="0">
                <a:solidFill>
                  <a:schemeClr val="tx1"/>
                </a:solidFill>
                <a:effectLst/>
                <a:latin typeface="Times New Roman" panose="02020603050405020304" charset="0"/>
                <a:cs typeface="Times New Roman" panose="02020603050405020304" charset="0"/>
              </a:rPr>
              <a:t>Para1</a:t>
            </a:r>
            <a:endParaRPr lang="en-US" altLang="zh-CN" sz="4000" kern="100" dirty="0">
              <a:solidFill>
                <a:schemeClr val="tx1"/>
              </a:solidFill>
              <a:effectLst/>
              <a:latin typeface="Times New Roman" panose="02020603050405020304" charset="0"/>
              <a:cs typeface="Times New Roman" panose="02020603050405020304" charset="0"/>
            </a:endParaRPr>
          </a:p>
        </p:txBody>
      </p:sp>
      <p:sp>
        <p:nvSpPr>
          <p:cNvPr id="13" name="文本框 12"/>
          <p:cNvSpPr txBox="1"/>
          <p:nvPr/>
        </p:nvSpPr>
        <p:spPr>
          <a:xfrm>
            <a:off x="2009775" y="3533775"/>
            <a:ext cx="1546860" cy="863600"/>
          </a:xfrm>
          <a:prstGeom prst="rect">
            <a:avLst/>
          </a:prstGeom>
          <a:solidFill>
            <a:srgbClr val="F7F6B6"/>
          </a:solidFill>
        </p:spPr>
        <p:txBody>
          <a:bodyPr wrap="square" rtlCol="0">
            <a:noAutofit/>
          </a:bodyPr>
          <a:p>
            <a:pPr algn="ctr">
              <a:lnSpc>
                <a:spcPct val="110000"/>
              </a:lnSpc>
            </a:pPr>
            <a:r>
              <a:rPr lang="en-US" altLang="zh-CN" sz="4000" kern="100" dirty="0">
                <a:solidFill>
                  <a:schemeClr val="tx1"/>
                </a:solidFill>
                <a:effectLst/>
                <a:latin typeface="Times New Roman" panose="02020603050405020304" charset="0"/>
                <a:cs typeface="Times New Roman" panose="02020603050405020304" charset="0"/>
              </a:rPr>
              <a:t>Para2</a:t>
            </a:r>
            <a:endParaRPr lang="en-US" altLang="zh-CN" sz="4000" kern="100" dirty="0">
              <a:solidFill>
                <a:schemeClr val="tx1"/>
              </a:solidFill>
              <a:effectLst/>
              <a:latin typeface="Times New Roman" panose="02020603050405020304" charset="0"/>
              <a:cs typeface="Times New Roman" panose="02020603050405020304" charset="0"/>
            </a:endParaRPr>
          </a:p>
        </p:txBody>
      </p:sp>
      <p:sp>
        <p:nvSpPr>
          <p:cNvPr id="14" name="文本框 13"/>
          <p:cNvSpPr txBox="1"/>
          <p:nvPr/>
        </p:nvSpPr>
        <p:spPr>
          <a:xfrm>
            <a:off x="2009775" y="4916170"/>
            <a:ext cx="1546860" cy="863600"/>
          </a:xfrm>
          <a:prstGeom prst="rect">
            <a:avLst/>
          </a:prstGeom>
          <a:solidFill>
            <a:srgbClr val="F7F6B6"/>
          </a:solidFill>
        </p:spPr>
        <p:txBody>
          <a:bodyPr wrap="square" rtlCol="0">
            <a:noAutofit/>
          </a:bodyPr>
          <a:p>
            <a:pPr algn="ctr">
              <a:lnSpc>
                <a:spcPct val="110000"/>
              </a:lnSpc>
            </a:pPr>
            <a:r>
              <a:rPr lang="en-US" altLang="zh-CN" sz="4000" kern="100" dirty="0">
                <a:solidFill>
                  <a:schemeClr val="tx1"/>
                </a:solidFill>
                <a:effectLst/>
                <a:latin typeface="Times New Roman" panose="02020603050405020304" charset="0"/>
                <a:cs typeface="Times New Roman" panose="02020603050405020304" charset="0"/>
              </a:rPr>
              <a:t>Para3</a:t>
            </a:r>
            <a:endParaRPr lang="en-US" altLang="zh-CN" sz="4000" kern="100" dirty="0">
              <a:solidFill>
                <a:schemeClr val="tx1"/>
              </a:solidFill>
              <a:effectLst/>
              <a:latin typeface="Times New Roman" panose="02020603050405020304" charset="0"/>
              <a:cs typeface="Times New Roman" panose="02020603050405020304" charset="0"/>
            </a:endParaRPr>
          </a:p>
        </p:txBody>
      </p:sp>
      <p:sp>
        <p:nvSpPr>
          <p:cNvPr id="15" name="文本框 14"/>
          <p:cNvSpPr txBox="1"/>
          <p:nvPr/>
        </p:nvSpPr>
        <p:spPr>
          <a:xfrm>
            <a:off x="4418965" y="2285365"/>
            <a:ext cx="5247005" cy="1110615"/>
          </a:xfrm>
          <a:prstGeom prst="rect">
            <a:avLst/>
          </a:prstGeom>
          <a:noFill/>
        </p:spPr>
        <p:txBody>
          <a:bodyPr wrap="square" rtlCol="0">
            <a:normAutofit/>
          </a:bodyPr>
          <a:p>
            <a:pPr algn="l">
              <a:lnSpc>
                <a:spcPct val="140000"/>
              </a:lnSpc>
            </a:pPr>
            <a:endParaRPr lang="zh-CN" altLang="en-US" sz="2000" kern="100" dirty="0">
              <a:effectLst/>
              <a:latin typeface="+mn-ea"/>
              <a:cs typeface="江城圆体 400W" panose="020B0500000000000000" pitchFamily="34" charset="-122"/>
            </a:endParaRPr>
          </a:p>
        </p:txBody>
      </p:sp>
      <p:sp>
        <p:nvSpPr>
          <p:cNvPr id="16" name="文本框 15"/>
          <p:cNvSpPr txBox="1"/>
          <p:nvPr/>
        </p:nvSpPr>
        <p:spPr>
          <a:xfrm>
            <a:off x="4084320" y="2240280"/>
            <a:ext cx="2789555" cy="746760"/>
          </a:xfrm>
          <a:prstGeom prst="rect">
            <a:avLst/>
          </a:prstGeom>
          <a:solidFill>
            <a:srgbClr val="DDEBDE"/>
          </a:solidFill>
        </p:spPr>
        <p:txBody>
          <a:bodyPr wrap="square" rtlCol="0">
            <a:noAutofit/>
          </a:bodyPr>
          <a:p>
            <a:pPr algn="ctr">
              <a:lnSpc>
                <a:spcPct val="120000"/>
              </a:lnSpc>
            </a:pPr>
            <a:r>
              <a:rPr lang="en-US" altLang="zh-CN" sz="3600" kern="100" dirty="0">
                <a:effectLst/>
                <a:latin typeface="Times New Roman" panose="02020603050405020304" charset="0"/>
                <a:cs typeface="Times New Roman" panose="02020603050405020304" charset="0"/>
              </a:rPr>
              <a:t>Greeting</a:t>
            </a:r>
            <a:endParaRPr lang="en-US" altLang="zh-CN" sz="3600" kern="100" dirty="0">
              <a:effectLst/>
              <a:latin typeface="Times New Roman" panose="02020603050405020304" charset="0"/>
              <a:cs typeface="Times New Roman" panose="02020603050405020304" charset="0"/>
            </a:endParaRPr>
          </a:p>
        </p:txBody>
      </p:sp>
      <p:sp>
        <p:nvSpPr>
          <p:cNvPr id="17" name="文本框 16"/>
          <p:cNvSpPr txBox="1"/>
          <p:nvPr/>
        </p:nvSpPr>
        <p:spPr>
          <a:xfrm>
            <a:off x="4005580" y="3395980"/>
            <a:ext cx="6187440" cy="1467485"/>
          </a:xfrm>
          <a:prstGeom prst="rect">
            <a:avLst/>
          </a:prstGeom>
          <a:solidFill>
            <a:srgbClr val="DDEBDE"/>
          </a:solidFill>
        </p:spPr>
        <p:txBody>
          <a:bodyPr wrap="square" rtlCol="0">
            <a:noAutofit/>
          </a:bodyPr>
          <a:p>
            <a:pPr algn="ctr">
              <a:lnSpc>
                <a:spcPct val="140000"/>
              </a:lnSpc>
            </a:pPr>
            <a:r>
              <a:rPr lang="en-US" altLang="zh-CN" sz="3200" kern="100" dirty="0">
                <a:effectLst/>
                <a:latin typeface="Times New Roman" panose="02020603050405020304" charset="0"/>
                <a:cs typeface="Times New Roman" panose="02020603050405020304" charset="0"/>
              </a:rPr>
              <a:t> Introduction of the brand and your personal insight/inspiration.</a:t>
            </a:r>
            <a:endParaRPr lang="en-US" altLang="zh-CN" sz="3200" kern="100" dirty="0">
              <a:effectLst/>
              <a:latin typeface="Times New Roman" panose="02020603050405020304" charset="0"/>
              <a:cs typeface="Times New Roman" panose="02020603050405020304" charset="0"/>
            </a:endParaRPr>
          </a:p>
        </p:txBody>
      </p:sp>
      <p:sp>
        <p:nvSpPr>
          <p:cNvPr id="18" name="文本框 17"/>
          <p:cNvSpPr txBox="1"/>
          <p:nvPr/>
        </p:nvSpPr>
        <p:spPr>
          <a:xfrm>
            <a:off x="4005580" y="5114290"/>
            <a:ext cx="6309360" cy="1556385"/>
          </a:xfrm>
          <a:prstGeom prst="rect">
            <a:avLst/>
          </a:prstGeom>
          <a:solidFill>
            <a:srgbClr val="DDEBDE"/>
          </a:solidFill>
        </p:spPr>
        <p:txBody>
          <a:bodyPr wrap="square" rtlCol="0">
            <a:noAutofit/>
          </a:bodyPr>
          <a:p>
            <a:pPr algn="ctr">
              <a:lnSpc>
                <a:spcPct val="140000"/>
              </a:lnSpc>
            </a:pPr>
            <a:r>
              <a:rPr lang="en-US" altLang="zh-CN" sz="3200" kern="100" dirty="0">
                <a:effectLst/>
                <a:latin typeface="Times New Roman" panose="02020603050405020304" charset="0"/>
                <a:cs typeface="Times New Roman" panose="02020603050405020304" charset="0"/>
              </a:rPr>
              <a:t> Connection to the bigger picture </a:t>
            </a:r>
            <a:endParaRPr lang="en-US" altLang="zh-CN" sz="3200" kern="100" dirty="0">
              <a:effectLst/>
              <a:latin typeface="Times New Roman" panose="02020603050405020304" charset="0"/>
              <a:cs typeface="Times New Roman" panose="02020603050405020304" charset="0"/>
            </a:endParaRPr>
          </a:p>
          <a:p>
            <a:pPr algn="ctr">
              <a:lnSpc>
                <a:spcPct val="140000"/>
              </a:lnSpc>
            </a:pPr>
            <a:r>
              <a:rPr lang="en-US" altLang="zh-CN" sz="3200" kern="100" dirty="0">
                <a:effectLst/>
                <a:latin typeface="Times New Roman" panose="02020603050405020304" charset="0"/>
                <a:cs typeface="Times New Roman" panose="02020603050405020304" charset="0"/>
              </a:rPr>
              <a:t>(the theme/audience)</a:t>
            </a:r>
            <a:endParaRPr lang="en-US" altLang="zh-CN" sz="3200" kern="100" dirty="0">
              <a:effectLst/>
              <a:latin typeface="Times New Roman" panose="02020603050405020304" charset="0"/>
              <a:cs typeface="Times New Roman" panose="02020603050405020304" charset="0"/>
            </a:endParaRPr>
          </a:p>
        </p:txBody>
      </p:sp>
      <p:pic>
        <p:nvPicPr>
          <p:cNvPr id="5"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P spid="13" grpId="0" bldLvl="0" animBg="1"/>
      <p:bldP spid="14" grpId="0" bldLvl="0" animBg="1"/>
      <p:bldP spid="16" grpId="0" bldLvl="0" animBg="1"/>
      <p:bldP spid="17" grpId="0" bldLvl="0" animBg="1"/>
      <p:bldP spid="18"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19"/>
</p:tagLst>
</file>

<file path=ppt/tags/tag10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3;第二级&#13;第三级&#13;第四级&#13;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919"/>
</p:tagLst>
</file>

<file path=ppt/tags/tag106.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19"/>
  <p:tag name="KSO_WM_TEMPLATE_CATEGORY" val="custom"/>
  <p:tag name="KSO_WM_TEMPLATE_MASTER_TYPE" val="0"/>
  <p:tag name="KSO_WM_TEMPLATE_COLORSEQUENCE" val="1,2,3,1,2,3"/>
</p:tagLst>
</file>

<file path=ppt/tags/tag10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YPE" val="i"/>
  <p:tag name="KSO_WM_UNIT_INDEX" val="36"/>
  <p:tag name="KSO_WM_BEAUTIFY_FLAG" val="#wm#"/>
  <p:tag name="KSO_WM_TAG_VERSION" val="3.0"/>
  <p:tag name="KSO_WM_UNIT_ID" val="_4*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YPE" val="i"/>
  <p:tag name="KSO_WM_UNIT_INDEX" val="37"/>
  <p:tag name="KSO_WM_BEAUTIFY_FLAG" val="#wm#"/>
  <p:tag name="KSO_WM_TAG_VERSION" val="3.0"/>
  <p:tag name="KSO_WM_UNIT_ID" val="_4*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4"/>
</p:tagLst>
</file>

<file path=ppt/tags/tag145.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14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4"/>
</p:tagLst>
</file>

<file path=ppt/tags/tag151.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94"/>
</p:tagLst>
</file>

<file path=ppt/tags/tag15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4"/>
  <p:tag name="KSO_WM_TEMPLATE_CATEGORY" val="custom"/>
  <p:tag name="KSO_WM_TEMPLATE_MASTER_TYPE" val="0"/>
</p:tagLst>
</file>

<file path=ppt/tags/tag156.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36"/>
  <p:tag name="KSO_WM_BEAUTIFY_FLAG" val="#wm#"/>
  <p:tag name="KSO_WM_TAG_VERSION" val="3.0"/>
  <p:tag name="KSO_WM_UNIT_ID" val="_4*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TYPE" val="i"/>
  <p:tag name="KSO_WM_UNIT_INDEX" val="37"/>
  <p:tag name="KSO_WM_BEAUTIFY_FLAG" val="#wm#"/>
  <p:tag name="KSO_WM_TAG_VERSION" val="3.0"/>
  <p:tag name="KSO_WM_UNIT_ID" val="_4*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4"/>
</p:tagLst>
</file>

<file path=ppt/tags/tag194.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19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94"/>
</p:tagLst>
</file>

<file path=ppt/tags/tag20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4"/>
  <p:tag name="KSO_WM_TEMPLATE_CATEGORY" val="custom"/>
  <p:tag name="KSO_WM_TEMPLATE_MASTER_TYPE" val="0"/>
</p:tagLst>
</file>

<file path=ppt/tags/tag20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36"/>
  <p:tag name="KSO_WM_BEAUTIFY_FLAG" val="#wm#"/>
  <p:tag name="KSO_WM_TAG_VERSION" val="3.0"/>
  <p:tag name="KSO_WM_UNIT_ID" val="_4*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37"/>
  <p:tag name="KSO_WM_BEAUTIFY_FLAG" val="#wm#"/>
  <p:tag name="KSO_WM_TAG_VERSION" val="3.0"/>
  <p:tag name="KSO_WM_UNIT_ID" val="_4*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4"/>
</p:tagLst>
</file>

<file path=ppt/tags/tag24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24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4"/>
</p:tagLst>
</file>

<file path=ppt/tags/tag24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94"/>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4"/>
  <p:tag name="KSO_WM_TEMPLATE_CATEGORY" val="custom"/>
  <p:tag name="KSO_WM_TEMPLATE_MASTER_TYPE" val="0"/>
</p:tagLst>
</file>

<file path=ppt/tags/tag254.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TYPE" val="i"/>
  <p:tag name="KSO_WM_UNIT_INDEX" val="36"/>
  <p:tag name="KSO_WM_BEAUTIFY_FLAG" val="#wm#"/>
  <p:tag name="KSO_WM_TAG_VERSION" val="3.0"/>
  <p:tag name="KSO_WM_UNIT_ID" val="_4*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37"/>
  <p:tag name="KSO_WM_BEAUTIFY_FLAG" val="#wm#"/>
  <p:tag name="KSO_WM_TAG_VERSION" val="3.0"/>
  <p:tag name="KSO_WM_UNIT_ID" val="_4*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4"/>
</p:tagLst>
</file>

<file path=ppt/tags/tag29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29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4"/>
</p:tagLst>
</file>

<file path=ppt/tags/tag29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94"/>
</p:tagLst>
</file>

<file path=ppt/tags/tag29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4"/>
  <p:tag name="KSO_WM_TEMPLATE_CATEGORY" val="custom"/>
  <p:tag name="KSO_WM_TEMPLATE_MASTER_TYPE" val="0"/>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30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30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7.xml><?xml version="1.0" encoding="utf-8"?>
<p:tagLst xmlns:p="http://schemas.openxmlformats.org/presentationml/2006/main">
  <p:tag name="KSO_WM_UNIT_TYPE" val="a"/>
  <p:tag name="KSO_WM_UNIT_INDEX" val="1"/>
  <p:tag name="KSO_WM_BEAUTIFY_FLAG" val="#wm#"/>
  <p:tag name="KSO_WM_TAG_VERSION" val="3.0"/>
  <p:tag name="KSO_WM_UNIT_ID" val="custom2023861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PRESET_TEXT" val="添加章节标题"/>
  <p:tag name="KSO_WM_UNIT_TEXT_TYPE" val="1"/>
</p:tagLst>
</file>

<file path=ppt/tags/tag308.xml><?xml version="1.0" encoding="utf-8"?>
<p:tagLst xmlns:p="http://schemas.openxmlformats.org/presentationml/2006/main">
  <p:tag name="KSO_WM_UNIT_TYPE" val="e"/>
  <p:tag name="KSO_WM_UNIT_INDEX" val="1"/>
  <p:tag name="KSO_WM_BEAUTIFY_FLAG" val="#wm#"/>
  <p:tag name="KSO_WM_TAG_VERSION" val="3.0"/>
  <p:tag name="KSO_WM_UNIT_ID" val="custom2023861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VALUE" val="6"/>
  <p:tag name="KSO_WM_UNIT_PRESET_TEXT_INDEX" val="-1"/>
  <p:tag name="KSO_WM_UNIT_PRESET_TEXT_LEN" val="0"/>
</p:tagLst>
</file>

<file path=ppt/tags/tag30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8617"/>
  <p:tag name="KSO_WM_TEMPLATE_CATEGORY" val="custom"/>
  <p:tag name="KSO_WM_SLIDE_INDEX" val="7"/>
  <p:tag name="KSO_WM_SLIDE_ID" val="custom20238617_7"/>
  <p:tag name="KSO_WM_TEMPLATE_MASTER_TYPE" val="0"/>
  <p:tag name="KSO_WM_SLIDE_LAYOUT" val="a_e"/>
  <p:tag name="KSO_WM_SLIDE_LAYOUT_CNT" val="1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91_1*i*1"/>
  <p:tag name="KSO_WM_TEMPLATE_CATEGORY" val="custom"/>
  <p:tag name="KSO_WM_TEMPLATE_INDEX" val="40492891"/>
  <p:tag name="KSO_WM_UNIT_LAYERLEVEL" val="1"/>
  <p:tag name="KSO_WM_TAG_VERSION" val="3.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91_1*i*2"/>
  <p:tag name="KSO_WM_TEMPLATE_CATEGORY" val="custom"/>
  <p:tag name="KSO_WM_TEMPLATE_INDEX" val="40492891"/>
  <p:tag name="KSO_WM_UNIT_LAYERLEVEL" val="1"/>
  <p:tag name="KSO_WM_TAG_VERSION" val="3.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40492891_1*i*3"/>
  <p:tag name="KSO_WM_TEMPLATE_CATEGORY" val="custom"/>
  <p:tag name="KSO_WM_TEMPLATE_INDEX" val="40492891"/>
  <p:tag name="KSO_WM_UNIT_LAYERLEVEL" val="1"/>
  <p:tag name="KSO_WM_TAG_VERSION" val="3.0"/>
  <p:tag name="KSO_WM_BEAUTIFY_FLAG" val="#wm#"/>
</p:tagLst>
</file>

<file path=ppt/tags/tag31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40492891_1*a*1"/>
  <p:tag name="KSO_WM_TEMPLATE_CATEGORY" val="custom"/>
  <p:tag name="KSO_WM_TEMPLATE_INDEX" val="40492891"/>
  <p:tag name="KSO_WM_UNIT_LAYERLEVEL" val="1"/>
  <p:tag name="KSO_WM_TAG_VERSION" val="3.0"/>
  <p:tag name="KSO_WM_BEAUTIFY_FLAG" val="#wm#"/>
  <p:tag name="KSO_WM_UNIT_PRESET_TEXT" val="单击此处输入你的标题&#13;文字是您思想的提炼，为了最终演示发布的良好效果，请言简的阐述观点。"/>
  <p:tag name="KSO_WM_UNIT_TEXT_TYPE" val="1"/>
</p:tagLst>
</file>

<file path=ppt/tags/tag314.xml><?xml version="1.0" encoding="utf-8"?>
<p:tagLst xmlns:p="http://schemas.openxmlformats.org/presentationml/2006/main">
  <p:tag name="KSO_WM_BEAUTIFY_FLAG" val="#wm#"/>
  <p:tag name="KSO_WM_TEMPLATE_CATEGORY" val="custom"/>
  <p:tag name="KSO_WM_TEMPLATE_INDEX" val="40492891"/>
  <p:tag name="KSO_WM_SLIDE_ID" val="custom40492891_1"/>
  <p:tag name="KSO_WM_TEMPLATE_SUBCATEGORY" val="0"/>
  <p:tag name="KSO_WM_TEMPLATE_MASTER_TYPE" val="0"/>
  <p:tag name="KSO_WM_TEMPLATE_COLOR_TYPE" val="0"/>
  <p:tag name="KSO_WM_SLIDE_ITEM_CNT" val="0"/>
  <p:tag name="KSO_WM_SLIDE_INDEX" val="1"/>
  <p:tag name="KSO_WM_TAG_VERSION" val="3.0"/>
  <p:tag name="KSO_WM_SLIDE_LAYOUT" val="a"/>
  <p:tag name="KSO_WM_SLIDE_LAYOUT_CNT" val="1"/>
  <p:tag name="KSO_WM_SLIDE_TYPE" val="text"/>
  <p:tag name="KSO_WM_SLIDE_SUBTYPE" val="picTxt"/>
  <p:tag name="KSO_WM_SLIDE_SIZE" val="818*381"/>
  <p:tag name="KSO_WM_SLIDE_POSITION" val="71*77"/>
</p:tagLst>
</file>

<file path=ppt/tags/tag315.xml><?xml version="1.0" encoding="utf-8"?>
<p:tagLst xmlns:p="http://schemas.openxmlformats.org/presentationml/2006/main">
  <p:tag name="KSO_WM_UNIT_TYPE" val="a"/>
  <p:tag name="KSO_WM_UNIT_INDEX" val="1"/>
  <p:tag name="KSO_WM_BEAUTIFY_FLAG" val="#wm#"/>
  <p:tag name="KSO_WM_TAG_VERSION" val="3.0"/>
  <p:tag name="KSO_WM_UNIT_ID" val="custom2023861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PRESET_TEXT" val="添加章节标题"/>
  <p:tag name="KSO_WM_UNIT_TEXT_TYPE" val="1"/>
</p:tagLst>
</file>

<file path=ppt/tags/tag316.xml><?xml version="1.0" encoding="utf-8"?>
<p:tagLst xmlns:p="http://schemas.openxmlformats.org/presentationml/2006/main">
  <p:tag name="KSO_WM_UNIT_TYPE" val="e"/>
  <p:tag name="KSO_WM_UNIT_INDEX" val="1"/>
  <p:tag name="KSO_WM_BEAUTIFY_FLAG" val="#wm#"/>
  <p:tag name="KSO_WM_TAG_VERSION" val="3.0"/>
  <p:tag name="KSO_WM_UNIT_ID" val="custom2023861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VALUE" val="6"/>
  <p:tag name="KSO_WM_UNIT_PRESET_TEXT_INDEX" val="-1"/>
  <p:tag name="KSO_WM_UNIT_PRESET_TEXT_LEN" val="0"/>
</p:tagLst>
</file>

<file path=ppt/tags/tag317.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8617"/>
  <p:tag name="KSO_WM_TEMPLATE_CATEGORY" val="custom"/>
  <p:tag name="KSO_WM_SLIDE_INDEX" val="7"/>
  <p:tag name="KSO_WM_SLIDE_ID" val="custom20238617_7"/>
  <p:tag name="KSO_WM_TEMPLATE_MASTER_TYPE" val="0"/>
  <p:tag name="KSO_WM_SLIDE_LAYOUT" val="a_e"/>
  <p:tag name="KSO_WM_SLIDE_LAYOUT_CNT" val="1_1"/>
</p:tagLst>
</file>

<file path=ppt/tags/tag318.xml><?xml version="1.0" encoding="utf-8"?>
<p:tagLst xmlns:p="http://schemas.openxmlformats.org/presentationml/2006/main">
  <p:tag name="KSO_WM_BEAUTIFY_FLAG" val="#wm#"/>
  <p:tag name="KSO_WM_TEMPLATE_CATEGORY" val="custom"/>
  <p:tag name="KSO_WM_TEMPLATE_INDEX" val="40492891"/>
</p:tagLst>
</file>

<file path=ppt/tags/tag319.xml><?xml version="1.0" encoding="utf-8"?>
<p:tagLst xmlns:p="http://schemas.openxmlformats.org/presentationml/2006/main">
  <p:tag name="KSO_WM_BEAUTIFY_FLAG" val="#wm#"/>
  <p:tag name="KSO_WM_TEMPLATE_CATEGORY" val="custom"/>
  <p:tag name="KSO_WM_TEMPLATE_INDEX" val="4049289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TYPE" val="a"/>
  <p:tag name="KSO_WM_UNIT_INDEX" val="1"/>
  <p:tag name="KSO_WM_BEAUTIFY_FLAG" val="#wm#"/>
  <p:tag name="KSO_WM_TAG_VERSION" val="3.0"/>
  <p:tag name="KSO_WM_UNIT_ID" val="custom2023679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 name="KSO_WM_UNIT_ISCONTENTSTITLE" val="0"/>
  <p:tag name="KSO_WM_UNIT_PRESET_TEXT" val="单击此处&#10;添加章节标题"/>
  <p:tag name="KSO_WM_UNIT_TEXT_TYPE" val="1"/>
</p:tagLst>
</file>

<file path=ppt/tags/tag321.xml><?xml version="1.0" encoding="utf-8"?>
<p:tagLst xmlns:p="http://schemas.openxmlformats.org/presentationml/2006/main">
  <p:tag name="KSO_WM_UNIT_TYPE" val="e"/>
  <p:tag name="KSO_WM_UNIT_INDEX" val="1"/>
  <p:tag name="KSO_WM_BEAUTIFY_FLAG" val="#wm#"/>
  <p:tag name="KSO_WM_TAG_VERSION" val="3.0"/>
  <p:tag name="KSO_WM_UNIT_ID" val="custom2023679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Lst>
</file>

<file path=ppt/tags/tag322.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4"/>
  <p:tag name="KSO_WM_TEMPLATE_CATEGORY" val="custom"/>
  <p:tag name="KSO_WM_SLIDE_INDEX" val="7"/>
  <p:tag name="KSO_WM_SLIDE_ID" val="custom20236794_7"/>
  <p:tag name="KSO_WM_TEMPLATE_MASTER_TYPE" val="0"/>
  <p:tag name="KSO_WM_SLIDE_LAYOUT" val="a_e"/>
  <p:tag name="KSO_WM_SLIDE_LAYOUT_CNT" val="1_1"/>
</p:tagLst>
</file>

<file path=ppt/tags/tag32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24.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25.xml><?xml version="1.0" encoding="utf-8"?>
<p:tagLst xmlns:p="http://schemas.openxmlformats.org/presentationml/2006/main">
  <p:tag name="KSO_WM_UNIT_TYPE" val="a"/>
  <p:tag name="KSO_WM_UNIT_INDEX" val="1"/>
  <p:tag name="KSO_WM_BEAUTIFY_FLAG" val="#wm#"/>
  <p:tag name="KSO_WM_TAG_VERSION" val="3.0"/>
  <p:tag name="KSO_WM_UNIT_ID" val="custom2023679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 name="KSO_WM_UNIT_ISCONTENTSTITLE" val="0"/>
  <p:tag name="KSO_WM_UNIT_PRESET_TEXT" val="单击此处&#10;添加章节标题"/>
  <p:tag name="KSO_WM_UNIT_TEXT_TYPE" val="1"/>
</p:tagLst>
</file>

<file path=ppt/tags/tag326.xml><?xml version="1.0" encoding="utf-8"?>
<p:tagLst xmlns:p="http://schemas.openxmlformats.org/presentationml/2006/main">
  <p:tag name="KSO_WM_UNIT_TYPE" val="e"/>
  <p:tag name="KSO_WM_UNIT_INDEX" val="1"/>
  <p:tag name="KSO_WM_BEAUTIFY_FLAG" val="#wm#"/>
  <p:tag name="KSO_WM_TAG_VERSION" val="3.0"/>
  <p:tag name="KSO_WM_UNIT_ID" val="custom2023679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Lst>
</file>

<file path=ppt/tags/tag327.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4"/>
  <p:tag name="KSO_WM_TEMPLATE_CATEGORY" val="custom"/>
  <p:tag name="KSO_WM_SLIDE_INDEX" val="7"/>
  <p:tag name="KSO_WM_SLIDE_ID" val="custom20236794_7"/>
  <p:tag name="KSO_WM_TEMPLATE_MASTER_TYPE" val="0"/>
  <p:tag name="KSO_WM_SLIDE_LAYOUT" val="a_e"/>
  <p:tag name="KSO_WM_SLIDE_LAYOUT_CNT" val="1_1"/>
</p:tagLst>
</file>

<file path=ppt/tags/tag328.xml><?xml version="1.0" encoding="utf-8"?>
<p:tagLst xmlns:p="http://schemas.openxmlformats.org/presentationml/2006/main">
  <p:tag name="KSO_WM_DIAGRAM_VIRTUALLY_FRAME" val="{&quot;height&quot;:525.55,&quot;left&quot;:19.2,&quot;top&quot;:14.45,&quot;width&quot;:935.6}"/>
</p:tagLst>
</file>

<file path=ppt/tags/tag329.xml><?xml version="1.0" encoding="utf-8"?>
<p:tagLst xmlns:p="http://schemas.openxmlformats.org/presentationml/2006/main">
  <p:tag name="KSO_WM_DIAGRAM_VIRTUALLY_FRAME" val="{&quot;height&quot;:525.55,&quot;left&quot;:19.2,&quot;top&quot;:14.45,&quot;width&quot;:93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wm#"/>
  <p:tag name="KSO_WM_TEMPLATE_CATEGORY" val="custom"/>
  <p:tag name="KSO_WM_TEMPLATE_INDEX" val="40492891"/>
</p:tagLst>
</file>

<file path=ppt/tags/tag331.xml><?xml version="1.0" encoding="utf-8"?>
<p:tagLst xmlns:p="http://schemas.openxmlformats.org/presentationml/2006/main">
  <p:tag name="KSO_WM_UNIT_TYPE" val="a"/>
  <p:tag name="KSO_WM_UNIT_INDEX" val="1"/>
  <p:tag name="KSO_WM_BEAUTIFY_FLAG" val="#wm#"/>
  <p:tag name="KSO_WM_TAG_VERSION" val="3.0"/>
  <p:tag name="KSO_WM_UNIT_ID" val="custom2023679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 name="KSO_WM_UNIT_ISCONTENTSTITLE" val="0"/>
  <p:tag name="KSO_WM_UNIT_PRESET_TEXT" val="单击此处&#10;添加章节标题"/>
  <p:tag name="KSO_WM_UNIT_TEXT_TYPE" val="1"/>
</p:tagLst>
</file>

<file path=ppt/tags/tag332.xml><?xml version="1.0" encoding="utf-8"?>
<p:tagLst xmlns:p="http://schemas.openxmlformats.org/presentationml/2006/main">
  <p:tag name="KSO_WM_UNIT_TYPE" val="e"/>
  <p:tag name="KSO_WM_UNIT_INDEX" val="1"/>
  <p:tag name="KSO_WM_BEAUTIFY_FLAG" val="#wm#"/>
  <p:tag name="KSO_WM_TAG_VERSION" val="3.0"/>
  <p:tag name="KSO_WM_UNIT_ID" val="custom2023679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Lst>
</file>

<file path=ppt/tags/tag333.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4"/>
  <p:tag name="KSO_WM_TEMPLATE_CATEGORY" val="custom"/>
  <p:tag name="KSO_WM_SLIDE_INDEX" val="7"/>
  <p:tag name="KSO_WM_SLIDE_ID" val="custom20236794_7"/>
  <p:tag name="KSO_WM_TEMPLATE_MASTER_TYPE" val="0"/>
  <p:tag name="KSO_WM_SLIDE_LAYOUT" val="a_e"/>
  <p:tag name="KSO_WM_SLIDE_LAYOUT_CNT" val="1_1"/>
</p:tagLst>
</file>

<file path=ppt/tags/tag33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35.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3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37.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38.xml><?xml version="1.0" encoding="utf-8"?>
<p:tagLst xmlns:p="http://schemas.openxmlformats.org/presentationml/2006/main">
  <p:tag name="KSO_WM_BEAUTIFY_FLAG" val="#wm#"/>
  <p:tag name="KSO_WM_TEMPLATE_CATEGORY" val="custom"/>
  <p:tag name="KSO_WM_TEMPLATE_INDEX" val="40492891"/>
</p:tagLst>
</file>

<file path=ppt/tags/tag33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41.xml><?xml version="1.0" encoding="utf-8"?>
<p:tagLst xmlns:p="http://schemas.openxmlformats.org/presentationml/2006/main">
  <p:tag name="KSO_WM_UNIT_TYPE" val="a"/>
  <p:tag name="KSO_WM_UNIT_INDEX" val="1"/>
  <p:tag name="KSO_WM_BEAUTIFY_FLAG" val="#wm#"/>
  <p:tag name="KSO_WM_TAG_VERSION" val="3.0"/>
  <p:tag name="KSO_WM_UNIT_ID" val="custom20236794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 name="KSO_WM_UNIT_ISCONTENTSTITLE" val="0"/>
  <p:tag name="KSO_WM_UNIT_PRESET_TEXT" val="单击此处&#10;添加章节标题"/>
  <p:tag name="KSO_WM_UNIT_TEXT_TYPE" val="1"/>
</p:tagLst>
</file>

<file path=ppt/tags/tag342.xml><?xml version="1.0" encoding="utf-8"?>
<p:tagLst xmlns:p="http://schemas.openxmlformats.org/presentationml/2006/main">
  <p:tag name="KSO_WM_UNIT_TYPE" val="e"/>
  <p:tag name="KSO_WM_UNIT_INDEX" val="1"/>
  <p:tag name="KSO_WM_BEAUTIFY_FLAG" val="#wm#"/>
  <p:tag name="KSO_WM_TAG_VERSION" val="3.0"/>
  <p:tag name="KSO_WM_UNIT_ID" val="custom20236794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4"/>
  <p:tag name="KSO_WM_TEMPLATE_CATEGORY" val="custom"/>
</p:tagLst>
</file>

<file path=ppt/tags/tag343.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4"/>
  <p:tag name="KSO_WM_TEMPLATE_CATEGORY" val="custom"/>
  <p:tag name="KSO_WM_SLIDE_INDEX" val="7"/>
  <p:tag name="KSO_WM_SLIDE_ID" val="custom20236794_7"/>
  <p:tag name="KSO_WM_TEMPLATE_MASTER_TYPE" val="0"/>
  <p:tag name="KSO_WM_SLIDE_LAYOUT" val="a_e"/>
  <p:tag name="KSO_WM_SLIDE_LAYOUT_CNT" val="1_1"/>
</p:tagLst>
</file>

<file path=ppt/tags/tag34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45.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4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47.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4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49.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1.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52.xml><?xml version="1.0" encoding="utf-8"?>
<p:tagLst xmlns:p="http://schemas.openxmlformats.org/presentationml/2006/main">
  <p:tag name="KSO_WM_UNIT_TYPE" val="a"/>
  <p:tag name="KSO_WM_UNIT_INDEX" val="1"/>
  <p:tag name="KSO_WM_BEAUTIFY_FLAG" val="#wm#"/>
  <p:tag name="KSO_WM_TAG_VERSION" val="3.0"/>
  <p:tag name="KSO_WM_UNIT_ID" val="custom2023861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ISCONTENTSTITLE" val="0"/>
  <p:tag name="KSO_WM_UNIT_PRESET_TEXT" val="添加章节标题"/>
  <p:tag name="KSO_WM_UNIT_TEXT_TYPE" val="1"/>
</p:tagLst>
</file>

<file path=ppt/tags/tag353.xml><?xml version="1.0" encoding="utf-8"?>
<p:tagLst xmlns:p="http://schemas.openxmlformats.org/presentationml/2006/main">
  <p:tag name="KSO_WM_UNIT_TYPE" val="e"/>
  <p:tag name="KSO_WM_UNIT_INDEX" val="1"/>
  <p:tag name="KSO_WM_BEAUTIFY_FLAG" val="#wm#"/>
  <p:tag name="KSO_WM_TAG_VERSION" val="3.0"/>
  <p:tag name="KSO_WM_UNIT_ID" val="custom2023861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7"/>
  <p:tag name="KSO_WM_TEMPLATE_CATEGORY" val="custom"/>
  <p:tag name="KSO_WM_UNIT_VALUE" val="6"/>
  <p:tag name="KSO_WM_UNIT_PRESET_TEXT_INDEX" val="-1"/>
  <p:tag name="KSO_WM_UNIT_PRESET_TEXT_LEN" val="0"/>
</p:tagLst>
</file>

<file path=ppt/tags/tag354.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8617"/>
  <p:tag name="KSO_WM_TEMPLATE_CATEGORY" val="custom"/>
  <p:tag name="KSO_WM_SLIDE_INDEX" val="7"/>
  <p:tag name="KSO_WM_SLIDE_ID" val="custom20238617_7"/>
  <p:tag name="KSO_WM_TEMPLATE_MASTER_TYPE" val="0"/>
  <p:tag name="KSO_WM_SLIDE_LAYOUT" val="a_e"/>
  <p:tag name="KSO_WM_SLIDE_LAYOUT_CNT" val="1_1"/>
</p:tagLst>
</file>

<file path=ppt/tags/tag35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6.xml><?xml version="1.0" encoding="utf-8"?>
<p:tagLst xmlns:p="http://schemas.openxmlformats.org/presentationml/2006/main">
  <p:tag name="KSO_WM_BEAUTIFY_FLAG" val="#wm#"/>
  <p:tag name="KSO_WM_TEMPLATE_CATEGORY" val="custom"/>
  <p:tag name="KSO_WM_TEMPLATE_INDEX" val="40492891"/>
  <p:tag name="resource_record_key" val="{&quot;13&quot;:[4364947],&quot;65&quot;:[2023591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3.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617"/>
</p:tagLst>
</file>

<file path=ppt/tags/tag8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8617"/>
</p:tagLst>
</file>

<file path=ppt/tags/tag8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17"/>
  <p:tag name="KSO_WM_TEMPLATE_CATEGORY" val="custom"/>
  <p:tag name="KSO_WM_TEMPLATE_MASTER_TYPE" val="0"/>
</p:tagLst>
</file>

<file path=ppt/tags/tag9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简约风通用箭头职场办公">
  <a:themeElements>
    <a:clrScheme name="蓝色通用箭头">
      <a:dk1>
        <a:sysClr val="windowText" lastClr="000000"/>
      </a:dk1>
      <a:lt1>
        <a:sysClr val="window" lastClr="FFFFFF"/>
      </a:lt1>
      <a:dk2>
        <a:srgbClr val="44546A"/>
      </a:dk2>
      <a:lt2>
        <a:srgbClr val="E7E6E6"/>
      </a:lt2>
      <a:accent1>
        <a:srgbClr val="4E62DF"/>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2024.3.8【NO.09】-几何简约风主题模板">
      <a:dk1>
        <a:srgbClr val="333333"/>
      </a:dk1>
      <a:lt1>
        <a:sysClr val="window" lastClr="FFFFFF"/>
      </a:lt1>
      <a:dk2>
        <a:srgbClr val="001A3A"/>
      </a:dk2>
      <a:lt2>
        <a:srgbClr val="F7FAFF"/>
      </a:lt2>
      <a:accent1>
        <a:srgbClr val="016EFF"/>
      </a:accent1>
      <a:accent2>
        <a:srgbClr val="624AF0"/>
      </a:accent2>
      <a:accent3>
        <a:srgbClr val="9618F4"/>
      </a:accent3>
      <a:accent4>
        <a:srgbClr val="F7219B"/>
      </a:accent4>
      <a:accent5>
        <a:srgbClr val="F02836"/>
      </a:accent5>
      <a:accent6>
        <a:srgbClr val="EE672A"/>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lumMod val="40000"/>
                <a:lumOff val="60000"/>
              </a:schemeClr>
            </a:gs>
            <a:gs pos="93000">
              <a:schemeClr val="accent3"/>
            </a:gs>
            <a:gs pos="52000">
              <a:schemeClr val="accent1"/>
            </a:gs>
          </a:gsLst>
          <a:path path="circle">
            <a:fillToRect r="100000" b="100000"/>
          </a:path>
          <a:tileRect l="-100000" t="-100000"/>
        </a:gra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buClrTx/>
          <a:buSzTx/>
          <a:buFontTx/>
          <a:defRPr>
            <a:solidFill>
              <a:schemeClr val="lt1"/>
            </a:solidFill>
            <a:sym typeface="+mn-ea"/>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0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中国风书本教育教学">
  <a:themeElements>
    <a:clrScheme name="【0001】稻壳0910">
      <a:dk1>
        <a:srgbClr val="333333"/>
      </a:dk1>
      <a:lt1>
        <a:sysClr val="window" lastClr="FFFFFF"/>
      </a:lt1>
      <a:dk2>
        <a:srgbClr val="131F49"/>
      </a:dk2>
      <a:lt2>
        <a:srgbClr val="E1EFFF"/>
      </a:lt2>
      <a:accent1>
        <a:srgbClr val="4096FF"/>
      </a:accent1>
      <a:accent2>
        <a:srgbClr val="0978FF"/>
      </a:accent2>
      <a:accent3>
        <a:srgbClr val="69ADFF"/>
      </a:accent3>
      <a:accent4>
        <a:srgbClr val="85A2FF"/>
      </a:accent4>
      <a:accent5>
        <a:srgbClr val="8585FF"/>
      </a:accent5>
      <a:accent6>
        <a:srgbClr val="BF85FF"/>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5960" cap="flat">
          <a:noFill/>
          <a:prstDash val="solid"/>
          <a:miter/>
        </a:ln>
      </a:spPr>
      <a:bodyPr rot="0" vertOverflow="overflow" horzOverflow="overflow" vert="horz" wrap="square" lIns="91440" tIns="45720" rIns="91440" bIns="45720" numCol="1" spcCol="0" rtlCol="0" fromWordArt="0" anchor="ctr" anchorCtr="0" forceAA="0" compatLnSpc="1">
        <a:noAutofit/>
      </a:bodyPr>
      <a:lstStyle>
        <a:defPPr algn="ct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中国风书本教育教学">
  <a:themeElements>
    <a:clrScheme name="【0001】稻壳0910">
      <a:dk1>
        <a:srgbClr val="333333"/>
      </a:dk1>
      <a:lt1>
        <a:sysClr val="window" lastClr="FFFFFF"/>
      </a:lt1>
      <a:dk2>
        <a:srgbClr val="131F49"/>
      </a:dk2>
      <a:lt2>
        <a:srgbClr val="E1EFFF"/>
      </a:lt2>
      <a:accent1>
        <a:srgbClr val="4096FF"/>
      </a:accent1>
      <a:accent2>
        <a:srgbClr val="0978FF"/>
      </a:accent2>
      <a:accent3>
        <a:srgbClr val="69ADFF"/>
      </a:accent3>
      <a:accent4>
        <a:srgbClr val="85A2FF"/>
      </a:accent4>
      <a:accent5>
        <a:srgbClr val="8585FF"/>
      </a:accent5>
      <a:accent6>
        <a:srgbClr val="BF85FF"/>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5960" cap="flat">
          <a:noFill/>
          <a:prstDash val="solid"/>
          <a:miter/>
        </a:ln>
      </a:spPr>
      <a:bodyPr rot="0" vertOverflow="overflow" horzOverflow="overflow" vert="horz" wrap="square" lIns="91440" tIns="45720" rIns="91440" bIns="45720" numCol="1" spcCol="0" rtlCol="0" fromWordArt="0" anchor="ctr" anchorCtr="0" forceAA="0" compatLnSpc="1">
        <a:noAutofit/>
      </a:bodyPr>
      <a:lstStyle>
        <a:defPPr algn="ct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中国风书本教育教学">
  <a:themeElements>
    <a:clrScheme name="【0001】稻壳0910">
      <a:dk1>
        <a:srgbClr val="333333"/>
      </a:dk1>
      <a:lt1>
        <a:sysClr val="window" lastClr="FFFFFF"/>
      </a:lt1>
      <a:dk2>
        <a:srgbClr val="131F49"/>
      </a:dk2>
      <a:lt2>
        <a:srgbClr val="E1EFFF"/>
      </a:lt2>
      <a:accent1>
        <a:srgbClr val="4096FF"/>
      </a:accent1>
      <a:accent2>
        <a:srgbClr val="0978FF"/>
      </a:accent2>
      <a:accent3>
        <a:srgbClr val="69ADFF"/>
      </a:accent3>
      <a:accent4>
        <a:srgbClr val="85A2FF"/>
      </a:accent4>
      <a:accent5>
        <a:srgbClr val="8585FF"/>
      </a:accent5>
      <a:accent6>
        <a:srgbClr val="BF85FF"/>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5960" cap="flat">
          <a:noFill/>
          <a:prstDash val="solid"/>
          <a:miter/>
        </a:ln>
      </a:spPr>
      <a:bodyPr rot="0" vertOverflow="overflow" horzOverflow="overflow" vert="horz" wrap="square" lIns="91440" tIns="45720" rIns="91440" bIns="45720" numCol="1" spcCol="0" rtlCol="0" fromWordArt="0" anchor="ctr" anchorCtr="0" forceAA="0" compatLnSpc="1">
        <a:noAutofit/>
      </a:bodyPr>
      <a:lstStyle>
        <a:defPPr algn="ct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中国风书本教育教学">
  <a:themeElements>
    <a:clrScheme name="【0001】稻壳0910">
      <a:dk1>
        <a:srgbClr val="333333"/>
      </a:dk1>
      <a:lt1>
        <a:sysClr val="window" lastClr="FFFFFF"/>
      </a:lt1>
      <a:dk2>
        <a:srgbClr val="131F49"/>
      </a:dk2>
      <a:lt2>
        <a:srgbClr val="E1EFFF"/>
      </a:lt2>
      <a:accent1>
        <a:srgbClr val="4096FF"/>
      </a:accent1>
      <a:accent2>
        <a:srgbClr val="0978FF"/>
      </a:accent2>
      <a:accent3>
        <a:srgbClr val="69ADFF"/>
      </a:accent3>
      <a:accent4>
        <a:srgbClr val="85A2FF"/>
      </a:accent4>
      <a:accent5>
        <a:srgbClr val="8585FF"/>
      </a:accent5>
      <a:accent6>
        <a:srgbClr val="BF85FF"/>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5960" cap="flat">
          <a:noFill/>
          <a:prstDash val="solid"/>
          <a:miter/>
        </a:ln>
      </a:spPr>
      <a:bodyPr rot="0" vertOverflow="overflow" horzOverflow="overflow" vert="horz" wrap="square" lIns="91440" tIns="45720" rIns="91440" bIns="45720" numCol="1" spcCol="0" rtlCol="0" fromWordArt="0" anchor="ctr" anchorCtr="0" forceAA="0" compatLnSpc="1">
        <a:noAutofit/>
      </a:bodyPr>
      <a:lstStyle>
        <a:defPPr algn="ctr">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8474</Words>
  <Application>WPS 演示</Application>
  <PresentationFormat>宽屏</PresentationFormat>
  <Paragraphs>252</Paragraphs>
  <Slides>23</Slides>
  <Notes>4</Notes>
  <HiddenSlides>0</HiddenSlides>
  <MMClips>0</MMClips>
  <ScaleCrop>false</ScaleCrop>
  <HeadingPairs>
    <vt:vector size="6" baseType="variant">
      <vt:variant>
        <vt:lpstr>已用的字体</vt:lpstr>
      </vt:variant>
      <vt:variant>
        <vt:i4>17</vt:i4>
      </vt:variant>
      <vt:variant>
        <vt:lpstr>主题</vt:lpstr>
      </vt:variant>
      <vt:variant>
        <vt:i4>7</vt:i4>
      </vt:variant>
      <vt:variant>
        <vt:lpstr>幻灯片标题</vt:lpstr>
      </vt:variant>
      <vt:variant>
        <vt:i4>23</vt:i4>
      </vt:variant>
    </vt:vector>
  </HeadingPairs>
  <TitlesOfParts>
    <vt:vector size="47" baseType="lpstr">
      <vt:lpstr>Arial</vt:lpstr>
      <vt:lpstr>宋体</vt:lpstr>
      <vt:lpstr>Wingdings</vt:lpstr>
      <vt:lpstr>Wingdings</vt:lpstr>
      <vt:lpstr>江城圆体 400W</vt:lpstr>
      <vt:lpstr>方正楷体简体</vt:lpstr>
      <vt:lpstr>Times New Roman</vt:lpstr>
      <vt:lpstr>微软雅黑</vt:lpstr>
      <vt:lpstr>Arial Unicode MS</vt:lpstr>
      <vt:lpstr>Calibri</vt:lpstr>
      <vt:lpstr>仿宋</vt:lpstr>
      <vt:lpstr>quote-cjk-patch</vt:lpstr>
      <vt:lpstr>汉仪书宋二简</vt:lpstr>
      <vt:lpstr>HelveticaNeue</vt:lpstr>
      <vt:lpstr>华文新魏</vt:lpstr>
      <vt:lpstr>Segoe Print</vt:lpstr>
      <vt:lpstr>汉仪润圆-65简</vt:lpstr>
      <vt:lpstr>WPS</vt:lpstr>
      <vt:lpstr>简约风通用箭头职场办公</vt:lpstr>
      <vt:lpstr>Office 主题​​</vt:lpstr>
      <vt:lpstr>中国风书本教育教学</vt:lpstr>
      <vt:lpstr>1_中国风书本教育教学</vt:lpstr>
      <vt:lpstr>2_中国风书本教育教学</vt:lpstr>
      <vt:lpstr>3_中国风书本教育教学</vt:lpstr>
      <vt:lpstr>PowerPoint 演示文稿</vt:lpstr>
      <vt:lpstr>PowerPoint 演示文稿</vt:lpstr>
      <vt:lpstr>The Evaluation Framework</vt:lpstr>
      <vt:lpstr>An excellent piece of writing harmonizes four dimensions:</vt:lpstr>
      <vt:lpstr>Example Analysis</vt:lpstr>
      <vt:lpstr>PowerPoint 演示文稿</vt:lpstr>
      <vt:lpstr>PowerPoint 演示文稿</vt:lpstr>
      <vt:lpstr>------演讲稿的“门面”</vt:lpstr>
      <vt:lpstr>Format   </vt:lpstr>
      <vt:lpstr>------明确你的角色与听众</vt:lpstr>
      <vt:lpstr>PowerPoint 演示文稿</vt:lpstr>
      <vt:lpstr>------构建并传递信息</vt:lpstr>
      <vt:lpstr>Content   </vt:lpstr>
      <vt:lpstr>Content   </vt:lpstr>
      <vt:lpstr>PowerPoint 演示文稿</vt:lpstr>
      <vt:lpstr>Content   </vt:lpstr>
      <vt:lpstr>------思想的“华服”</vt:lpstr>
      <vt:lpstr>Language   </vt:lpstr>
      <vt:lpstr>Language   </vt:lpstr>
      <vt:lpstr>Language   </vt:lpstr>
      <vt:lpstr>Language   </vt:lpstr>
      <vt:lpstr>Model Essay Presentation</vt:lpstr>
      <vt:lpstr>Possible Version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162</cp:revision>
  <dcterms:created xsi:type="dcterms:W3CDTF">2019-06-19T02:08:00Z</dcterms:created>
  <dcterms:modified xsi:type="dcterms:W3CDTF">2025-10-14T03:14:58Z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090FC82F4855468D9728B39DE60802BD_13</vt:lpwstr>
  </property>
</Properties>
</file>