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xml" ContentType="application/inkml+xml"/>
  <Override PartName="/ppt/ink/ink70.xml" ContentType="application/inkml+xml"/>
  <Override PartName="/ppt/ink/ink71.xml" ContentType="application/inkml+xml"/>
  <Override PartName="/ppt/ink/ink72.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1185" r:id="rId3"/>
    <p:sldId id="275" r:id="rId4"/>
    <p:sldId id="1067" r:id="rId6"/>
    <p:sldId id="1186" r:id="rId7"/>
    <p:sldId id="262" r:id="rId8"/>
    <p:sldId id="1138" r:id="rId9"/>
    <p:sldId id="1139" r:id="rId10"/>
    <p:sldId id="1140" r:id="rId11"/>
    <p:sldId id="1141" r:id="rId12"/>
    <p:sldId id="1142" r:id="rId13"/>
    <p:sldId id="1143" r:id="rId14"/>
    <p:sldId id="268" r:id="rId15"/>
    <p:sldId id="1144" r:id="rId16"/>
    <p:sldId id="1145" r:id="rId17"/>
    <p:sldId id="295" r:id="rId18"/>
    <p:sldId id="1146" r:id="rId19"/>
    <p:sldId id="1147" r:id="rId20"/>
    <p:sldId id="287" r:id="rId21"/>
    <p:sldId id="1148" r:id="rId22"/>
    <p:sldId id="288" r:id="rId23"/>
    <p:sldId id="1149" r:id="rId24"/>
    <p:sldId id="283" r:id="rId25"/>
    <p:sldId id="292" r:id="rId26"/>
    <p:sldId id="291" r:id="rId27"/>
    <p:sldId id="1150" r:id="rId28"/>
    <p:sldId id="1151" r:id="rId29"/>
    <p:sldId id="1152" r:id="rId30"/>
    <p:sldId id="1154" r:id="rId31"/>
    <p:sldId id="1153" r:id="rId32"/>
    <p:sldId id="289" r:id="rId33"/>
    <p:sldId id="1160" r:id="rId34"/>
    <p:sldId id="1161" r:id="rId35"/>
    <p:sldId id="293" r:id="rId36"/>
    <p:sldId id="1162" r:id="rId37"/>
    <p:sldId id="1165" r:id="rId38"/>
    <p:sldId id="1164" r:id="rId39"/>
    <p:sldId id="1163" r:id="rId40"/>
    <p:sldId id="284" r:id="rId41"/>
    <p:sldId id="1166" r:id="rId42"/>
    <p:sldId id="1167" r:id="rId43"/>
    <p:sldId id="1168" r:id="rId44"/>
    <p:sldId id="285" r:id="rId45"/>
    <p:sldId id="1170" r:id="rId46"/>
    <p:sldId id="1171" r:id="rId47"/>
    <p:sldId id="294" r:id="rId48"/>
    <p:sldId id="1173" r:id="rId49"/>
    <p:sldId id="1172" r:id="rId50"/>
    <p:sldId id="286" r:id="rId51"/>
    <p:sldId id="1174" r:id="rId52"/>
    <p:sldId id="282" r:id="rId53"/>
    <p:sldId id="258" r:id="rId54"/>
    <p:sldId id="281" r:id="rId55"/>
  </p:sldIdLst>
  <p:sldSz cx="12192000" cy="6858000"/>
  <p:notesSz cx="6858000" cy="9144000"/>
  <p:embeddedFontLst>
    <p:embeddedFont>
      <p:font typeface="Roboto Condensed" panose="02000000000000000000"/>
      <p:regular r:id="rId59"/>
      <p:bold r:id="rId60"/>
      <p:italic r:id="rId61"/>
      <p:boldItalic r:id="rId62"/>
    </p:embeddedFont>
    <p:embeddedFont>
      <p:font typeface="思源黑体 CN Heavy" panose="020B0A00000000000000" pitchFamily="34" charset="-122"/>
      <p:bold r:id="rId63"/>
    </p:embeddedFont>
    <p:embeddedFont>
      <p:font typeface="楷体" panose="02010609060101010101" charset="-122"/>
      <p:regular r:id="rId64"/>
    </p:embeddedFont>
    <p:embeddedFont>
      <p:font typeface="微软雅黑" panose="020B0503020204020204" charset="-122"/>
      <p:regular r:id="rId65"/>
    </p:embeddedFont>
    <p:embeddedFont>
      <p:font typeface="等线" panose="02010600030101010101" charset="-122"/>
      <p:regular r:id="rId66"/>
    </p:embeddedFont>
    <p:embeddedFont>
      <p:font typeface="Calibri" panose="020F0502020204030204" pitchFamily="34" charset="0"/>
      <p:regular r:id="rId67"/>
      <p:bold r:id="rId68"/>
      <p:italic r:id="rId69"/>
      <p:boldItalic r:id="rId70"/>
    </p:embeddedFont>
    <p:embeddedFont>
      <p:font typeface="仿宋" panose="02010609060101010101" pitchFamily="49" charset="-122"/>
      <p:regular r:id="rId71"/>
    </p:embeddedFont>
    <p:embeddedFont>
      <p:font typeface="思源黑体 CN" panose="020B0500000000000000" charset="-122"/>
      <p:regular r:id="rId72"/>
    </p:embeddedFont>
    <p:embeddedFont>
      <p:font typeface="Segoe UI" panose="020B0502040204020203" pitchFamily="34" charset="0"/>
      <p:regular r:id="rId73"/>
      <p:bold r:id="rId74"/>
      <p:italic r:id="rId75"/>
      <p:boldItalic r:id="rId76"/>
    </p:embeddedFont>
    <p:embeddedFont>
      <p:font typeface="Bernard MT Condensed" panose="02050806060905020404" pitchFamily="18" charset="0"/>
      <p:regular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6A1"/>
    <a:srgbClr val="E4CBCB"/>
    <a:srgbClr val="182347"/>
    <a:srgbClr val="EFCA2E"/>
    <a:srgbClr val="E6E6E6"/>
    <a:srgbClr val="CDBF97"/>
    <a:srgbClr val="8D7545"/>
    <a:srgbClr val="ECE8E5"/>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4" autoAdjust="0"/>
    <p:restoredTop sz="94660"/>
  </p:normalViewPr>
  <p:slideViewPr>
    <p:cSldViewPr snapToGrid="0" showGuides="1">
      <p:cViewPr>
        <p:scale>
          <a:sx n="97" d="100"/>
          <a:sy n="97" d="100"/>
        </p:scale>
        <p:origin x="392" y="336"/>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font" Target="fonts/font19.fntdata"/><Relationship Id="rId76" Type="http://schemas.openxmlformats.org/officeDocument/2006/relationships/font" Target="fonts/font18.fntdata"/><Relationship Id="rId75" Type="http://schemas.openxmlformats.org/officeDocument/2006/relationships/font" Target="fonts/font17.fntdata"/><Relationship Id="rId74" Type="http://schemas.openxmlformats.org/officeDocument/2006/relationships/font" Target="fonts/font16.fntdata"/><Relationship Id="rId73" Type="http://schemas.openxmlformats.org/officeDocument/2006/relationships/font" Target="fonts/font15.fntdata"/><Relationship Id="rId72" Type="http://schemas.openxmlformats.org/officeDocument/2006/relationships/font" Target="fonts/font14.fntdata"/><Relationship Id="rId71" Type="http://schemas.openxmlformats.org/officeDocument/2006/relationships/font" Target="fonts/font13.fntdata"/><Relationship Id="rId70" Type="http://schemas.openxmlformats.org/officeDocument/2006/relationships/font" Target="fonts/font12.fntdata"/><Relationship Id="rId7" Type="http://schemas.openxmlformats.org/officeDocument/2006/relationships/slide" Target="slides/slide4.xml"/><Relationship Id="rId69" Type="http://schemas.openxmlformats.org/officeDocument/2006/relationships/font" Target="fonts/font11.fntdata"/><Relationship Id="rId68" Type="http://schemas.openxmlformats.org/officeDocument/2006/relationships/font" Target="fonts/font10.fntdata"/><Relationship Id="rId67" Type="http://schemas.openxmlformats.org/officeDocument/2006/relationships/font" Target="fonts/font9.fntdata"/><Relationship Id="rId66" Type="http://schemas.openxmlformats.org/officeDocument/2006/relationships/font" Target="fonts/font8.fntdata"/><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3.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16:25"/>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1,'52'0,"1"0,24 0,3 0,-15 0,1 0,22 0,1 0,-17 0,0 0,13 0,-4 0,-25 0,-4 0,47 0,-69 0,-10 0,-8 0,7 0,8 0,7 0,6 0,8 0,-8 0,10 0,-10 4,8-3,-18 3,13-4,-20 0,9 0,-16 3,9-3,-4 4,1-4,3 0,3 0,0 0,0 0,-8 0,-6 0,0 0,23 0,-18 0,55 0,-45 0,29 0,10 0,-30 0,62 7,-71-5,22 5,-32-7,-6 0,9 0,-5 4,2-3,7 3,-5-4,59 7,-39-5,50 10,-41-10,11 4,5 2,24 0,-25-3,-2 0,-3 2,-20-7,29 0,-24 5,16-3,-24 3,-10-5,0 0,0 0,0 0,0 0,21 0,-22 0,20 0,-30 0,4 0,-6 0,0 0,10 0,-8 0,8 0,-10 0,0 0,16 0,-6 0,14 4,-1-3,-7 3,17-4,-17 0,7 0,-16 0,5 0,-10 0,3 0,1 0,-4 0,9 0,-3 0,5 0,-9 0,1 0,-8 0,9 0,15 0,-11 0,10 0,-15 0,-6 0,6-3,-2-1,-4 0,6 1,-5 0,1 2,2-2,1 0,-3 2,2-2,-3-1,0 4,3-4,-2 4,8 0,-10 0,7 0,-6 0,4 0,-4 0,3-3,-3 2,4-2</inkml:trace>
</inkml:ink>
</file>

<file path=ppt/ink/ink1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0:0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1 106,'65'-12,"-17"3,2 0,21-2,-18 5,2 1,39-4,1 1,-14 6,-3-14,-35 14,-4-5,-25 7,-1 0,8-4,-9 3,21-3,-21 4,19 0,-19 0,20 0,-16 0,9 0,-11 0,3 0,-3 0,5 0,10 0,-12 0,11 0,-14 0,0 0,7 0,-10 0,14 0,-9 0,2 0,-1 0,1 0,-3 0,10 0,-14 0,6 0,0 0,-6 0,10 0,-7 0,0 0,7 0,-6 0,3 0,-5 0</inkml:trace>
</inkml:ink>
</file>

<file path=ppt/ink/ink1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0:0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1 172,'42'0,"3"0,-5 0,25 0,-8 4,7 2,12 1,6-1,-9-2,5 0,0 1,-5 2,0 1,2-2,10-1,1-1,-1 1,-7 3,-1 0,0 0,0-3,1-1,-1 1,-4 2,0 1,-4-2,12-4,-4-2,-1 6,-4-1,27-5,-17 0,8 0,-36 0,37 0,-10 0,-28 0,2 0,0 0,1 0,12-1,2 2,-8 3,3 1,32 0,-1 1,-32-1,-3 1,10-1,-5-2,-5-3,-27 0,14 0,-21 0,31 0,3 0,36 0,-37 0,-1 0,25 0,-31 0,-5 0,-7 0,34 0,-37 0,36 0,-40 0,65-9,-69 7,43-8,-6 10,-30 0,26-4,0-1,-22 2,7-2,5 0,38 5,-17 0,-22 1,1-2,0-4,-1 0,22 3,-21-3,-1 0,-1 0,36 4,-42-10,22 10,-21-4,38-5,-9 7,-23-5,0-1,13 8,-1-11,5-1,-14 7,0 1,9-4,-1-1,27-5,-39 14,14-14,-13 9,0 0,9-3,27-6,-53 13,-8-7,6 8,2-7,2 7,5-8,-7 7,0-3,-8 1,6 3,7-3,-9 4,7-4,-12 3,-6-3,13 4,-6-5,7 4,1-5,0 1,-1 4,1-4,-8 1,6 3,-6-3,21 4,3 0,14 0,-1-8,1 7,-14-7,-3 8,-21 0,-2-4,1 3,1-3,8 4,-1 0,1 0,-1 0,41 0,-38 0,36 0,-54 0,7 0,-8 0,34 0,-25 0,25 0,-27 0,16 7,10-5,27 14,3-14,-2 7,3 1,-26-4,0-1,23 1,3 1,-5 3,-6-1,24-6,-35 2,-2 0,16-5,-40 0,25 0,-31 0,-5 0,30 7,-11-5,10 5,7-7,-15 8,7-7,-3 6,26-7,-29 6,4-6,3 1,32 12,-20-11,-4 7,-4-1,-19-6,51 15,3-6,-3 7,6-6,-29-3,-7 0,-16-2,45 3,-69-6,-4-4,4 0,-4 4,4-3,47 3,-35 0,58-3,-44 11,-2-11,-4 7,-24-8,0 0,7 0,2 0,8 0,-8 0,22 0,-30 0,44 0,-40 0,15 0,-9 0,-9 0,30 0,-15 0,31 0,-31 0,8-5,-6 4,-11-7,19 7,-21-3,1 0,-4 3,5-8,-2 8,5-5,-11 6,3 0,18-7,-12 5,28-9,-9 3,-11 2,3-5,-21 10,-3-3,15 0,-2 3,26-4,29-4,-20 7,16-12,-47 12,6-8,-17 9,16-5,-9 1,0 4,9-4,-20 1,33 3,-26-3,62-5,-6-2,-3 0,14-5,-63 14,16-5,-25 7,-1 0,4-4,-2 3,3-3,-1 4,1 0,-3 0,6 0,-7 0,0 0,7 0,-2 0</inkml:trace>
</inkml:ink>
</file>

<file path=ppt/ink/ink1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0:3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27,'96'7,"-6"-5,1 14,-7-13,-5 6,3 1,-15-3,1-1,-2 1,4 1,2 1,5 2,2 1,7 0,-8-3,9 1,2-1,-2 1,-8 0,12 3,-8 0,6 0,7-1,10 0,-7-1,-20-2,12 2,-32-6,0 0,19 3,-24-6,7 7,-33-9,18 0,-16 0,31 0,-23 0,10 0,-13 0,-8 0,-6-4,-4 3,-7-3,16 4,-10-4,6 3,2-3,-8 4,17 0,-13 0,26-8,11 6,-2-5,-1 7,5-8,-25 6,27-7,-34 5,6 3,-13-3,5 0,-11 3,-1-3,8-1,-5 4,5-5,-4 6,26-7,-22 5,32-10,-37 11,5-4,-3 5,-8-5,14 4,-8-3,9 0,6 3,-10-3,5 4,-13 0,0-4,9 3,5-3,9-1,52 4,-41-5,41 6,-60-4,-3 3,-7-3,8 4,1-5,47 4,-36-4,34 5,-5 0,-22-6,29 5,-26-4,-17 5,15 0,-26 0,26 0,-27 0,19-4,-28 3,14-3,-8 4,9 0,41 0,11 0,1 0,8 0,-6 0,1 0,19 0,-1 0,-18 0,-4 0,-14 0,-2 0,-6 0,-6 0,-1 0,0 0,-31 0,-7-4,11 3,-6-3,14-1,-1 3,33-3,-20 0,34 4,-38-5,4 6,-20 0,-3 0,3 0,6 0,8 0,13 0,3 0,0 0,-15 0,-11 0,-11 0,0 0,7-4,2 3,-4-3,40 4,24 0,-9 0,-2 0,-2 0,-9 0,5 0,-1 0,-7 0,-4 0,1 0,1 0,10 0,-28 0,14 0,-25 0,28 5,3 0,-18-2,8 2,5-1,39-4,-16 5,-8-4,-4 0,-12 4,14-5,-48 0,34 0,-26 0,27 0,6 0,2 0,4 0,8 0,0 0,-8 0,-1 7,27-5,-33 5,9-7,-34 0,-13 0,21 0,28 0,-16 0,14 0,-35 0,-4 0,7 0,-8 0,0 0,-9 0,7 0,-5 0,13 0,-6 0,0 0,6 0,-13 0,6 0,-4 0,4 0,-2 0,9 0,-6 0,0 0,-1 0,-1 0,-5 0,13 0,-13 0,13 0,-6 0,8 0,12 0,-9 0,10 0,0 0,3-7,0 5,-3-5,-13 2,-8 3,6-3,-6 5,0 0,6 0,-5-5,6 4,1-5,-1 6,1-5,-1 4,1-4,0 0,-1 3,-7-3,6 5,-6-5,21 4,-10-4,10-1,-21 5,6-4,-6 5,8-5,-8 3,6-3,-13 5,5-4,-11 3,3-3,-2 4,3 0,20-7,-7 5,10-5,-16 7,-11 0,3 0,-3 0,4 0,4 0,-7 0,6 0,-6 0,3 0,4 0,-7 0,6 0,-3-4,1 3,11-3,-10 4,5 0,-7 0,0 0,-4 0,3 0,-3 0,4 0,4 0,-7 0,7 0,-8 0,0 0,7 0,-10 0,10 0,-3 0,-3 0,10 0,-14 0,6 0,0 0,-6 0,10 0,-7 0,0 0,7 0,-10 0,10 0,-7 0</inkml:trace>
</inkml:ink>
</file>

<file path=ppt/ink/ink1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1:55"/>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27,'96'7,"-6"-5,1 14,-7-13,-5 6,3 1,-15-3,1-1,-2 1,4 1,2 1,5 2,2 1,7 0,-8-3,9 1,2-1,-2 1,-8 0,12 3,-8 0,6 0,7-1,10 0,-7-1,-20-2,12 2,-32-6,0 0,19 3,-24-6,7 7,-33-9,18 0,-16 0,31 0,-23 0,10 0,-13 0,-8 0,-6-4,-4 3,-7-3,16 4,-10-4,6 3,2-3,-8 4,17 0,-13 0,26-8,11 6,-2-5,-1 7,5-8,-25 6,27-7,-34 5,6 3,-13-3,5 0,-11 3,-1-3,8-1,-5 4,5-5,-4 6,26-7,-22 5,32-10,-37 11,5-4,-3 5,-8-5,14 4,-8-3,9 0,6 3,-10-3,5 4,-13 0,0-4,9 3,5-3,9-1,52 4,-41-5,41 6,-60-4,-3 3,-7-3,8 4,1-5,47 4,-36-4,34 5,-5 0,-22-6,29 5,-26-4,-17 5,15 0,-26 0,26 0,-27 0,19-4,-28 3,14-3,-8 4,9 0,41 0,11 0,1 0,8 0,-6 0,1 0,19 0,-1 0,-18 0,-4 0,-14 0,-2 0,-6 0,-6 0,-1 0,0 0,-31 0,-7-4,11 3,-6-3,14-1,-1 3,33-3,-20 0,34 4,-38-5,4 6,-20 0,-3 0,3 0,6 0,8 0,13 0,3 0,0 0,-15 0,-11 0,-11 0,0 0,7-4,2 3,-4-3,40 4,24 0,-9 0,-2 0,-2 0,-9 0,5 0,-1 0,-7 0,-4 0,1 0,1 0,10 0,-28 0,14 0,-25 0,28 5,3 0,-18-2,8 2,5-1,39-4,-16 5,-8-4,-4 0,-12 4,14-5,-48 0,34 0,-26 0,27 0,6 0,2 0,4 0,8 0,0 0,-8 0,-1 7,27-5,-33 5,9-7,-34 0,-13 0,21 0,28 0,-16 0,14 0,-35 0,-4 0,7 0,-8 0,0 0,-9 0,7 0,-5 0,13 0,-6 0,0 0,6 0,-13 0,6 0,-4 0,4 0,-2 0,9 0,-6 0,0 0,-1 0,-1 0,-5 0,13 0,-13 0,13 0,-6 0,8 0,12 0,-9 0,10 0,0 0,3-7,0 5,-3-5,-13 2,-8 3,6-3,-6 5,0 0,6 0,-5-5,6 4,1-5,-1 6,1-5,-1 4,1-4,0 0,-1 3,-7-3,6 5,-6-5,21 4,-10-4,10-1,-21 5,6-4,-6 5,8-5,-8 3,6-3,-13 5,5-4,-11 3,3-3,-2 4,3 0,20-7,-7 5,10-5,-16 7,-11 0,3 0,-3 0,4 0,4 0,-7 0,6 0,-6 0,3 0,4 0,-7 0,6 0,-3-4,1 3,11-3,-10 4,5 0,-7 0,0 0,-4 0,3 0,-3 0,4 0,4 0,-7 0,7 0,-8 0,0 0,7 0,-10 0,10 0,-3 0,-3 0,10 0,-14 0,6 0,0 0,-6 0,10 0,-7 0,0 0,7 0,-10 0,10 0,-7 0</inkml:trace>
</inkml:ink>
</file>

<file path=ppt/ink/ink1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0T13:39:09"/>
    </inkml:context>
    <inkml:brush xml:id="br0">
      <inkml:brushProperty name="width" value="0.035" units="cm"/>
      <inkml:brushProperty name="height" value="0.035" units="cm"/>
      <inkml:brushProperty name="color" value="#ff0066"/>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5:5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43,'74'-11,"-1"-1,24 2,1 2,-17 7,3 2,-7 2,5 1,-3 0,-10 0,-3 0,4 2,23 1,4 2,-4-1,-20 0,-3 0,2 0,17 1,4-1,-10 0,-6-2,-6 1,7 3,-8-1,-2-7,-14 6,-29-8,-10 0,-2 0,8 0,2 0,12 0,27 0,-21 0,20 0,-26 0,12 0,-9 0,10 0,-25 0,9 0,-9 0,25 0,-10 0,3 0,-9 0,-4 0,-5 0,1 0,-10 0,0 0,19 0,-15 0,36 0,-24-5,58 4,-43-5,29 6,-26 0,-18 0,9 0,-25 0,-1 0,8-4,-4 3,16-3,-13 4,13 0,29-8,-19 6,19-7,10 9,-34 0,49 0,-49-5,10 4,27-4,-38 1,35 3,-44-3,-1 4,6 0,-13 0,39-9,-37 7,29-6,-41 8,4 0,11 0,-8 0,9 0,25-9,-29 7,38-6,-33 8,8 0,-8 0,-2 0,-11 0,8 0,-11 0,10 0,-7 0,4 0,0 0,-4 0,3 0,-3 0,4 0</inkml:trace>
</inkml:ink>
</file>

<file path=ppt/ink/ink1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6: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88,'60'-3,"0"0,20 2,-3-4,-50 5,-6 0,-8 0,0-4,5 3,1-7,0 7,-6-3,4 4,-2 0,3 0,3-4,-6 3,3-3,-1 4,1 0,-3 0,6 0,-3 0,-2 0,12 0,-12 0,9-4,27 2,-21-2,22 4,-35 0,-5 0,4 0,-2 0,7-4,-4 3,-4-3,15-1,-16 4,11-4,-11 5,1 0,4 0,0 0,0-4,-4 3,3-3,-3 4,4 0,0 0,-4 0,3 0,1 0,-3-5,6 4,-7-3,1 4,6 0,-6 0,3 0,-1 0,-3 0,4 0,0 0,-4 0,3 0,-3 0,4 0,0 4,-4-3,3 3,1 0,-3-3,6 7,-7-7,0 3,7 0,-10-3,10 3,-7 0,4 1</inkml:trace>
</inkml:ink>
</file>

<file path=ppt/ink/ink1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6: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0,'90'0,"8"0,-17 0,0 0,-29 0,0 0,46 0,-42 0,-1 0,39 0,-2 0,-38 0,34 0,-34 8,4-7,-20 6,-24-7,-1 0,4 0,2 0,12 0,13 0,8 0,25 9,-22-7,19 13,-9-13,-11 5,-4-7,-30 0,-11 0,8 0,19 0,12 0,3 0,-3 0,40 10,-40-7,16 2,0-1,-20-4,7 0,-1 0,-9 0,13 0,-21 0,-17 0,4 0,-7 0,1 0,82 0,-24 0,15 5,5 1,-40-5,0 0,33 4,5 0,-8 0,-5-1,-18-3,-3 0,2 3,-13 0,-32-4,-4 0,24 0,-7 0,13 0,20 0,-11 0,43 9,-44-7,26 6,-29-8,-5 0,-1 0,-24 0,0 0,15 0,-12 0,59 0,-39 5,38-4,13 4,-40-5,16 5,-1 0,-26-3,29 7,-48-9,-4 0,11 0,-13 0,34 0,7 0,28 8,13-5,-40 1,0 0,44-4,-17 0,-7 0,-36 0,3 0,-16 0,-11 0,-1 0,4 0,6 0,35 0,-4 0,37 0,-37-1,0 2,-3 3,-1 0,6-3,-4 0,13 8,-25-9,-19 0,-7 0,-1 0,9 0,-6 0,16 0,-9 0,25 0,-17 0,23 0,2 0,20 0,-16 0,0 0,-45 0,10 0,-15 0,7 0,5 0,-2 0,40-9,-13 7,45-6,-38 8,7 0,-34 0,-5-4,-5 3,-7-3,15 4,12 0,-6-5,42 4,-39-3,40 4,-43 0,41-8,-45 6,59-7,-59 9,53 0,-54-4,41 3,-48-3,15 4,-21 0,-3 0,14-5,0 4,10-4,14 5,3-8,6 7,4 1,30-8,-31 8,2 0,-3 0,-1 0,-5 0,-2 0,47 0,-29-4,-43 3,-12-3,-1 4,4 0,5 0,23-7,-15 5,43-5,1 7,-3 0,-15 0,2 0,26 0,-7 0,23 0,-74 0,34-5,-41 4,14-5,3 6,-11 0,3 0,-15 0,1 0,8-4,-6 3,1-3,0 4,-2 0,7 0,30 0,-18 0,27 0,-13 0,43 0,-30 0,27 0,-61 0,-1 0,13 0,-9 0,11 0,31 0,-34 0,22 0,7 0,-16 5,0 0,5-4,2 0,14 5,1-2,-8-3,0-2,-7 1,2 0,22 0,-4 0,-4 0,-7 0,-3 0,-6 0,0 0,-2 0,-11 0,43-7,-58 5,5-5,3 7,-23 0,23 0,-4 0,-11-4,16 3,26-3,-35 4,43 0,-19-9,-20 7,18-6,-34 8,-4 0,10 0,-12 0,9 0,-4 0,-6 0,10 0,-3 0,22 0,-13 0,12 0,-21 0,7 0,-5 0,6 0,-1 0,-5 0,21 0,-19 0,11 0,-15 0,-3 0,2 0,-3 0,4 0,0 0,-4 0,3 0,-3 0</inkml:trace>
</inkml:ink>
</file>

<file path=ppt/ink/ink1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26: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1,'77'0,"0"0,10-1,0 2,-15 4,1 0,16-4,3 0,-4 9,-5 0,-16-8,-2-1,11 4,-8 0,-10-5,17 5,-44-3,-5 3,-8-5,-1 0,-3 0,5 0,6 0,2 0,21 0,3 0,-7 0,29 0,-26 0,31 0,-34 0,2 0,-26 0,1 0,-4 0,-3 0,16 0,-9 0,42 0,-36 0,72 0,-49 0,14 0,3 0,8 0,-23 0,1 0,38 0,-12 4,-7-3,-25 3,-29-4,4 0,18 0,-13 0,19 0,-18 0,20-1,5 2,11 6,-5-6,0 0,6 6,26-7,-41 0,16 0,-44 0,-3 0,3 0,-4 0,8 0,1 0,50 0,-19 7,20-6,4 0,12 6,-19-7,-2 0,9 7,-5-5,-33 5,16-7,-41 0,19 0,-28 0,11 0,1 0,2 0,35 0,-25 0,54 0,-47 0,20 0,1 8,-33-5,22 5,-36-8,-1 0,10 0,-8 0,9 0,1 0,14 0,-2 0,10 0,-21 0,6 0,-17 0,4 0,-7 0,1 0,9 0,3 0,-2 0,9 0,-6 0,0 0,-1 0,-1 5,-9-4,8 4,-6-5,-2 0,5 0,-7 0,0 0,7 0,-10 0,10 0,-7 0,64 10,-24-7,-2 2,1-1,11-4,1 8,-1-7,-12 7,-5-8,-19 0,4 0,-12 0,13 0,-17 0,8 0,-14 0,8 0,4 0,-2 0,40 0,-13 0,31 0,-27 0,23 0,-6 0,13 7,11-6,-38 7,21-8,-49 0,32 0,-34 0,15 0,-21 0,-5 0,8 0,-5 0,30 0,-23 0,63 0,-49 0,32 4,3 2,-20-4,25 4,0-1,-29-5,11 0,-3 0,-22 0,18 0,-38 0,-1 0,4 0,9 0,6 0,20 0,13 0,16 0,-13 0,19 0,-3 0,-20 0,3 0,-48 0,-5 0,3 0,-3 0,4 0,7 0,45 0,-12 0,15 0,-14 0,-15 7,20-5,-20 5,15-7,-11 0,18 0,-18 0,-10 0,-19 0,-1 0,7 0,-5 0,40 8,-27-6,34 2,10 1,-17 0,1 0,13 0,-1 0,-14 0,0 2,16 2,-3-1,13-5,3 7,-3 0,-27-8,9 11,-8-12,-32 3,25 0,-5-3,-26 3,25-4,2 9,-14-7,27 6,-27-8,14 7,44-5,-18 5,-13-4,-2-1,-4 0,21 3,2 4,-20-7,16 7,-39-9,0 0,12 7,-9-5,23 5,-23-7,3 0,18 9,-36-7,28 6,-41-8,3 0,12 0,-8 4,13-3,9 3,5 3,20-5,-11 5,1 2,34 1,-32-5,-2 0,10 4,-2-9,-24 5,9-4,-12 4,0-5,-8 0,6 0,-6 5,7-3,14 3,3-5,14 0,13 0,3 0,0 0,-15 0,-1 0,0 0,-12 0,-5 0,-21 0,-1 4,-8-3,-4 3,3-4,22 0,-15 0,26 0,-23 0,8 0,13 0,3 0,14 0,-14 0,10 0,-23 0,10 0,-14 0,-6 0,4 0,-4-5,6 3,1-3,13 5,45-8,-5-3,-33 6,0 0,36-12,-23 15,9-7,-25 4,-4 4,-21-4,6 5,-14 0,14-5,-5 3,19-10,-9 10,23-12,-7 7,-3-2,-1 4,-15 5,-1-5,-6 3,5-8,-6 9,0-8,21 2,-17 2,19-5,-15 8,-8-7,6 3,-6-5,8 5,-8-3,6 8,-13-7,12 7,-4-9,-1 5,-2-1,1-3,-6 3,12 0,-12-2,6 7,-12-7,3 7,-3-7,4 3,0 0,-3-4,2 8,-3-7,4 7,-4-7,3 7,-3-3</inkml:trace>
</inkml:ink>
</file>

<file path=ppt/ink/ink1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0T13:26:33"/>
    </inkml:context>
    <inkml:brush xml:id="br0">
      <inkml:brushProperty name="width" value="0.035" units="cm"/>
      <inkml:brushProperty name="height" value="0.035" units="cm"/>
      <inkml:brushProperty name="color" value="#ff0066"/>
    </inkml:brush>
  </inkml:definitions>
  <inkml:trace contextRef="#ctx0" brushRef="#br0">0 697 24575,'9'4'0,"0"1"0,0 4 0,-4 0 0,3-4 0,-3 3 0,0-3 0,3 0 0,-3-1 0,4-4 0,0 0 0,-4 4 0,3-3 0,-3 3 0,4-4 0,0 0 0,0 0 0,0 0 0,0 0 0,0 0 0,0 0 0,0 0 0,0 0 0,0 0 0,4 0 0,-3 4 0,3-3 0,-4 3 0,0-4 0,-4 4 0,3-3 0,-3 3 0,4-4 0,0 4 0,0-3 0,0 3 0,0 0 0,0-3 0,8 7 0,-6-7 0,10 3 0,-7-4 0,0 0 0,3 0 0,-7 0 0,3 0 0,0 0 0,2 0 0,-1 0 0,-1 4 0,-4-3 0,0 3 0,0-4 0,0 0 0,0 0 0,0 0 0,0 0 0,0 0 0,0 0 0,0 0 0,-1 0 0,1 0 0,0 0 0,0 0 0,0 0 0,0 0 0,0 0 0,0-4 0,4 3 0,-2-3 0,2 4 0,-4 0 0,0 0 0,0 0 0,0-4 0,0 3 0,4-3 0,-3 4 0,3 0 0,-4 0 0,0 0 0,0 0 0,0 0 0,0 0 0,0 0 0,0 0 0,0-4 0,0 3 0,4-3 0,-3 4 0,-1-4 0,-1 3 0,-3-3 0,4 0 0,0 3 0,0-8 0,0 8 0,0-7 0,4 7 0,-3-7 0,3 3 0,-4-4 0,0 0 0,0 0 0,0 3 0,-4-2 0,3 3 0,-3-4 0,4 0 0,-4 0 0,3 4 0,-7-3 0,7-2 0,-3 0 0,4-7 0,0 7 0,0-7 0,0 2 0,0 1 0,0-3 0,-4 7 0,3-4 0,-7 5 0,3 0 0,-4 0 0,-4 0 0,-2 4 0,1-3 0,-7 3 0,6-5 0,-7-3 0,4 3 0,4-3 0,-3 4 0,2 0 0,-3-1 0,4 1 0,-3 0 0,3 0 0,-4-4 0,0 3 0,0-4 0,-1 5 0,1 0 0,0 0 0,4 0 0,-3 0 0,7 0 0,-7-1 0,3 5 0,0-3 0,-4 3 0,4-4 0,0 0 0,-3 4 0,3-3 0,0 2 0,-3-3 0,3 0 0,-8-4 0,-6-1 0,4 0 0,-2 0 0,8 9 0,4-3 0,-4 7 0,4-7 0,-4 7 0,0-3 0,4 0 0,-3 3 0,3-3 0,0 0 0,-8 3 0,7-7 0,-11 7 0,7-4 0,1 1 0,1 3 0,3-3 0,-5 0 0,1 3 0,0-3 0,-4 0 0,3 3 0,-3-3 0,3 0 0,1 3 0,-4-7 0,3 7 0,-3-3 0,4 0 0,-1 3 0,1-3 0,0 4 0,4-5 0,-3 4 0,3-3 0,-4 4 0,4-4 0,-4 3 0,4-3 0,-4 4 0,0-4 0,0 3 0,0-3 0,0 4 0,-1 0 0,1 0 0,-4 0 0,3 0 0,-3 0 0,4 0 0,-1 0 0,1 0 0,0 0 0,0 0 0,0 0 0,0 0 0,0 0 0,-1 4 0,1-3 0,0 7 0,0-7 0,0 7 0,0-3 0,0 0 0,-1 3 0,1-7 0,0 7 0,0-3 0,-4 4 0,3-4 0,-4 3 0,5-7 0,0 3 0,4 0 0,-3-3 0,3 7 0,-4-3 0,-1 0 0,5 3 0,-3-7 0,7 7 0,-7-3 0,7 4 0,-7-4 0,7 3 0,-7-3 0,3 4 0,0 0 0,-3-4 0,7 3 0,-8-3 0,4 4 0,-4 0 0,4 0 0,-3 0 0,7 0 0,-7-4 0,7 3 0,-3-3 0,4 4 0,-4 0 0,3 0 0,-3 0 0,4 0 0,0 0 0,0 0 0,0 0 0,0 0 0,0 4 0,0-3 0,0 3 0,0-4 0,0 0 0,0 0 0,4 4 0,-3-3 0,3 7 0,-4-7 0,0 3 0,0-4 0,0 0 0,0 0 0,0 0 0,0 0 0,4-4 0,-3 3 0,3-3 0,-4 4 0,0 0 0,4-4 0,-3 3 0,7-3 0,-7 4 0,7-4 0,-7 3 0,7-3 0,-7 4 0,3 0 0,-4 0 0,4 0 0,-3 0 0,3 0 0,-4 0 0,0 0 0,0 4 0,0-3 0,0 3 0,0-4 0,-5-4 0,4 3 0,-3-3 0,4 4 0,0 0 0,0 0 0,0-4 0,0-1 0</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16:3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1,'69'0,"0"0,33 0,2 0,-18 0,1 0,29 0,1 0,-22 0,-1 0,18 0,-5 0,-34 0,-4 0,60 0,-89 0,-14 0,-10 0,9 0,11 0,9 0,7 0,11 0,-10 0,13 0,-14 5,11-4,-24 5,18-6,-27 0,12 0,-21 4,12-3,-5 3,0-4,6 0,2 0,2 0,-2 0,-10 0,-7 0,-1 0,30 0,-22 0,71 0,-59 0,38 0,14 0,-40 0,81 9,-93-6,29 6,-41-9,-10 0,13 0,-6 5,2-4,9 5,-6-6,77 9,-52-7,67 15,-54-15,15 6,6 2,31 2,-32-6,-5 1,-1 1,-27-8,37 0,-31 8,21-7,-31 7,-14-8,1 0,-1 0,1 0,-1 0,28 0,-28 0,26 0,-41 0,6 0,-7 0,0 0,12 0,-10 0,10 0,-12 0,0 0,20 0,-7 0,17 5,0-4,-10 5,24-6,-25 0,12 0,-22 0,5 0,-12 0,5 0,0 0,-6 0,14 0,-6 0,7 0,-11 0,1 0,-10 0,11 0,20 0,-14 0,12 0,-18 0,-10 0,9-5,-2 0,-7 0,10 1,-7 0,0 3,4-4,0 1,-4 3,4-3,-5 0,1 3,4-3,-4 4,12 0,-15 0,10 0,-7 0,4 0,-3 0,1-5,-2 4,4-3</inkml:trace>
</inkml:ink>
</file>

<file path=ppt/ink/ink2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0T13:28:02"/>
    </inkml:context>
    <inkml:brush xml:id="br0">
      <inkml:brushProperty name="width" value="0.035" units="cm"/>
      <inkml:brushProperty name="height" value="0.035" units="cm"/>
      <inkml:brushProperty name="color" value="#ff0066"/>
    </inkml:brush>
  </inkml:definitions>
  <inkml:trace contextRef="#ctx0" brushRef="#br0">10 670 24575,'-5'-8'0,"1"2"0,4-23 0,4 12 0,-3-13 0,7 16 0,-7 1 0,7-1 0,-3 4 0,0-7 0,7 3 0,-5-12 0,10-2 0,-2-8 0,-1 12 0,-5 2 0,-5 13 0,0 0 0,-3 0 0,7 4 0,-7-3 0,7 3 0,-3-4 0,0-1 0,3-3 0,-3 7 0,4-6 0,-4 7 0,3-4 0,-3 0 0,4-1 0,0-3 0,0 3 0,0-3 0,0 4 0,-4 0 0,3-1 0,-3 5 0,4-7 0,0 6 0,4-11 0,-7 7 0,6-4 0,-7 5 0,0 0 0,3 4 0,-3-3 0,0 3 0,-1-4 0,0 4 0,1-8 0,4 7 0,0-7 0,-4 4 0,3 0 0,-3 4 0,4 5 0,-4 5 0,3 0 0,-7 3 0,7-7 0,-3 3 0,4-4 0,0 0 0,38 16 0,-17-6 0,44 15 0,-43-14 0,15 2 0,-26-4 0,1-3 0,-8 2 0,-4-3 0,0 0 0,0 3 0,0-7 0,-4 7 0,3-7 0,-3 7 0,4-3 0,0 4 0,-4 0 0,3-4 0,-3 3 0,0-3 0,3 4 0,-3 0 0,0 0 0,3 0 0,-7 0 0,7-4 0,-7 3 0,3-3 0,0 4 0,1-4 0,0 3 0,3-3 0,-7 4 0,7 0 0,-7 0 0,7 0 0,-3 0 0,4 0 0,-4 0 0,3 0 0,-3 0 0,0 0 0,3 0 0,-3 0 0,4 0 0,-4 0 0,3 0 0,-3 4 0,4-3 0,0 3 0,0-8 0,0 3 0,-4-3 0,7 8 0,-6-3 0,7 3 0,-4-4 0,0-4 0,-4 3 0,3-7 0,-7 7 0,7-7 0,-3 7 0,4-7 0,0 7 0,0-7 0,0 7 0,-4-7 0,-1 3 0</inkml:trace>
</inkml:ink>
</file>

<file path=ppt/ink/ink2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3:0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72,'124'-19,"-1"0,42 1,2 6,-30 9,5 6,-12 1,9 3,-4 0,-19 0,-4 0,7 2,38 4,7 1,-6 1,-34-1,-6-1,4 0,30 2,4-1,-14-1,-12-2,-9 0,10 6,-11-2,-5-11,-24 10,-48-14,-19 0,-2 0,14 0,3 0,21 0,44 0,-34 0,33 0,-44 0,22 0,-17 0,17 0,-41 0,14 0,-15 0,42 0,-17 0,5 0,-14 0,-8 0,-8 0,2 0,-17 0,0 0,31 0,-25 0,62 0,-40-9,96 7,-72-7,50 9,-45 0,-29 0,13 0,-41 0,-2 0,14-7,-9 6,30-6,-23 7,21 0,50-15,-31 12,31-11,18 14,-60 0,85 0,-84-9,18 7,44-7,-63 2,60 5,-77-5,0 7,10 0,-23 0,68-14,-63 11,49-12,-70 15,5 0,20 0,-13 0,15 0,43-14,-49 11,63-12,-55 15,12 0,-11 0,-4 0,-19 0,11 0,-16 0,17 0,-13 0,8 0,0 0,-8 0,6 0,-5 0,6 0</inkml:trace>
</inkml:ink>
</file>

<file path=ppt/ink/ink2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7:5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1 155,'71'-13,"-3"-3,2 7,3 1,-22-1,1 0,42 0,-1 1,-3-7,5 13,-38-4,12-2,27 7,-7-7,0 1,11 5,-4-6,-14 1,-55 5,33-6,-44 8,-3 0,6 0,0 0,3 0,19 0,9 0,11 0,-4 0,-3 0,-20 0,2 0,-17 0,-4 0,-2 0,7 0,-3 0,-1 0,29 0,5 0,3 0,2 0,11 0,-3 0,0 0,3 0,11 0,-24 0,-39 0,4 0,16 0,2 0,15 0,6 0,-5 0,1 0,16 0,0 0,29 0,-17 0,-42 0,-8 0,-19 0,-1 0,15 0,12 0,27 0,7 0,12 0,-12 0,-15 0,-21 0,-13 0,-11 0,4 0,3 0,17 0,11 0,-2 0,21 0,-17 0,32 0,-39 0,10 5,-34-4,1 4,-4-5,16 0,-10 0,32 0,-3 0,-1 0,29 0,-41 0,17 0,-10 0,-10 4,23-3,-24 4,10-5,-1 0,16 0,21 0,19 0,-4 0,-11 0,10 0,-18 0,-9 0,-2 0,-29 0,9 0,-16 0,12 0,-23 0,47 0,-33 0,58 0,-49 0,20 0,-8 0,-28 0,22 0,-30 0,7 0,-9 0,8-4,-3 3,5-2,0 3,-1 0,11 0,-13 0,10 0,-20 0,7-5,-3 4,7-4,-9 5,2 0,1 0,1 0,32 0,-18 0,23 0,-30 0,5 0,-15 0,4 0,-2 0,-3 0,7 0,-4 0,0 0,0 0,0 0</inkml:trace>
</inkml:ink>
</file>

<file path=ppt/ink/ink2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8:4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0 91,'69'-17,"-3"1,-9 8,1-5,-1 11,-12-4,-2 6,-12 0,-1 0,1 0,0-5,-7 4,5-3,-11 4,5 0,-7 0,-4-4,17 3,-13-2,20 3,-11 0,53 0,-36 0,36 0,-53 0,4 0,-12 0,13 0,-13 0,6 0,0 0,1 0,7 0,-1-5,1 4,47-4,-23 5,39 0,-48 0,-1 0,-21 0,5 0,-5 0,0 0,6 0,7 0,-2 0,2 0,-14 0,-7 0,-3 0,16 0,-13 0,20 0,0 0,-2 0,8 0,-11 0,-7 0,-1 0,-7 0,0 0,0 0,0 0,54 0,-34 0,54 0,-63 0,38 0,-41 0,22 0,-16 4,-11-3,11 2,-14-3,7 0,36 0,-7 0,17 0,-33 0,-7 0,-11 0,1 0,3 0,-8 0,8 0,-9 0,2 0,5 0,-6 0,15 0,-8 0,4 0,-2 0,11 0,-17 0,17 0,-22 0,5 0,-1 0,6 0,-4 0,5 0,-7 0,0 0,0 0,4 0,-7 0,6 0,-7 0,4 0,0 0,0 0,7 0,-5 0,11 0,-5 0,7 0,11 0,-15 0,4 0,-16 0,-2 0,25 0,-17 0,24 0,-27 0,23 0,-21 0,11 0,-19 0,-1 0,12 0,-7 0,6 0,-11 0,2 0,7 0,-7 0,6 0,-7 0,4 0,0 0,0 0,0 0,0 0,0 0,0 0,0 0,0 0,4 0,-7 0,6 0,-7 4,4 0</inkml:trace>
</inkml:ink>
</file>

<file path=ppt/ink/ink2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8:46"/>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 94,'59'-7,"-11"6,6-6,3 7,4-6,20 4,-26-3,1-2,38-3,-38 6,-1 0,26-3,-33 7,18 0,-25-5,15 4,-21-4,-4 5,-16 0,-6 0,13 0,-8 0,10 0,-8 0,0 0,0 0,7 0,13-6,-13 4,17-4,-26 6,9 0,-7 0,0 0,4 0,-3 0,9 0,-8 0,23 0,-20-4,19 3,-25-2,3 3,0 0,-7 0,12 0,7 0,-9 0,13 0,-11 0,-9 0,4 0,-2 0,-3 0,7 3,2-2,-4 3,1-4,-4 0,8 0,-8 0,6 0,-6 0,-5 0,16 3,-15-2,7 3,-10-4</inkml:trace>
</inkml:ink>
</file>

<file path=ppt/ink/ink2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8:5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0 51,'85'-3,"0"0,-1 0,-7 3,3-1,0 1,0-1,-4-1,0 0,-1-1,1 2,4 0,1 1,0 0,-5 1,6-2,-3 1,2 1,-5 0,3 2,-1 0,-5-1,-4-1,-4 0,5 0,12 1,8 1,0 0,-12-1,3-2,-3 0,4 0,6 0,-8 0,-11 0,-6 0,5 0,-3 0,19 0,12 0,2 0,-37 0,1 0,0 0,1 0,13 0,-3 0,-20 0,-1 0,24 0,1 0,-25 0,0 0,18 0,-2 0,19 0,2 0,-40 0,8 0,9 0,6 0,3 0,-10 0,-1 0,5 0,2 0,-1 0,-4 0,-7 0,-2 0,-12 0,32 0,-60-4,13 3,-19-2,2 3,58 0,-22-7,45 6,-25-6,-8 7,8 0,-12 0,-11 0,-10-3,-14 2,-9-3,2 4,4 0,17 0,45 0,-14-6,-3 5,0 0,2-5,-2 5,1 2,1-1,9 0,-35 0,-25-4,3 3,-3-3,5 4,19 0,19 0,26 0,-29 0,0 0,35 0,-21 0,2 0,-13 0,1 0,18 0,-2 0,-23 0,-2 0,8 0,-2 0,19 0,-7 0,21 0,-36 0,18 0,3 0,14 0,9 0,-4 0,-33 0,21 0,1 0,-12 0,21 0,-45 0,-23 0,-5 0,34 0,-22 0,60 0,-15 0,-4 0,6 0,-6 0,2 0,23 0,-2 0,-39 0,-3 0,10 0,-10 0,-25 0,4 0,-19 0,-1 0,27 0,3 0,47 0,-13 0,9 0,-33 0,-20 0,-19 0,-1 0,9 0,4 0</inkml:trace>
</inkml:ink>
</file>

<file path=ppt/ink/ink2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3:39:0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0 1,'74'0,"0"0,-6 0,-1 0,6 0,0 0,-3 0,0 0,7 0,-1 0,-6 0,-3 0,-10 0,-3 0,31 0,-37 0,1 0,-27 0,28 0,7 7,-5-6,4 0,-3 3,-1 0,40-1,-4-2,-46 3,28-4,-25 0,-9 0,-17 0,-4 0,1 0,8 0,-6 0,22 0,19 0,-8 0,6 4,0 0,-15-2,16 3,-2-1,-23-4,25 4,-46-3,4 2,0-3,4 0,43 0,-27 0,21 0,0 0,-15 0,36 5,-11-4,-34 3,25-4,-46 0,10 0,-12 0,12 0,-9 0,6 0,16 0,-4 0,24 0,2 0,15 0,12 0,-30 0,-2 0,-16 0,-12 0,10 0,-22 0,11 0,-6 0,24 0,22 0,0 0,-4 0,-1 0,-4 0,36 0,-14 0,13 0,-13 0,-18 0,-20 0,-20 0,25 0,-22 0,34 0,6 0,-1 0,18 0,-23 0,0 0,17 0,-12 0,-5 0,-21 0,2 0,-13 0,-7 0,6 0,-7 0,13 0,-14 0,39 0,-30 0,30 0,7 0,-21 0,51 0,-60 0,16 0,-23 0,-5 4,11-3,-11 2,4-3,-6 0,54 0,-22 0,45 0,-33 5,-3 0,15-3,-18 3,-3-1,4-4,-28 4,37-3,-34 2,19-3,6 0,35 9,-39-8,2 0,20 3,-6 1,-9 0,10-5,1 1,-3 3,12-4,-14 0,-46 0,22 0,-30 0,18 0,-14 0,9 4,23-3,-22 2,40-3,-43 0,10 0,-16 0,-6 0,13 0,-7 0,4 0,15 0,-17 0,17 0,1 0,-18 0,13 0,-22 0,3 0,2 0</inkml:trace>
</inkml:ink>
</file>

<file path=ppt/ink/ink2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0T13:39:47"/>
    </inkml:context>
    <inkml:brush xml:id="br0">
      <inkml:brushProperty name="width" value="0.035" units="cm"/>
      <inkml:brushProperty name="height" value="0.035" units="cm"/>
      <inkml:brushProperty name="color" value="#ff0066"/>
    </inkml:brush>
  </inkml:definitions>
  <inkml:trace contextRef="#ctx0" brushRef="#br0">1 125 24575,'76'9'0,"1"-1"0,-1 1 0,5-1 0,0 0 0,-18-3 0,-15-5 0,26-4 0,-36 3 0,-12-2 0,-15 3 0,-3-4 0,4 3 0,-3-2 0,13-2 0,-12 4 0,18-8 0,5 8 0,-6-8 0,14 8 0,-27-6 0,14 6 0,-17-6 0,17 6 0,-4-7 0,1 7 0,8-4 0,-19 2 0,4 2 0,-10-3 0,0 4 0,0 0 0,4 0 0,-4 0 0,8 0 0,0 0 0,19 0 0,-4 0 0,5 0 0,-7 5 0,-5-4 0,31 11 0,-25-10 0,22 10 0,-34-11 0,11 3 0,-4-4 0,41 8 0,-33-6 0,21 7 0,-42-9 0,-4 0 0,3 0 0,2 0 0,3 0 0,18 6 0,5-5 0,14 10 0,-15-9 0,-8 6 0,-18-8 0,0 4 0,-4-4 0,3 0 0,2 0 0,3 0 0,18 0 0,-13 0 0,32 0 0,-36 0 0,16 0 0,-24 0 0,7 0 0,-8 0 0,4 0 0,0 0 0,19-6 0,-11 4 0,21-4 0,7 6 0,-18-4 0,13 3 0,-21-3 0,22-3 0,-8 5 0,31-12 0,-34 13 0,22-6 0,38-2 0,-24 0 0,24-2 0,-51 5 0,-11 6 0,-7-4 0,-1 3 0,-7-2 0,19-4 0,-8 6 0,15-6 0,-17 4 0,4 2 0,-12-3 0,2 4 0,-7-3 0,-4 2 0,0-3 0,0 4 0,0 0 0,4 0 0,-3-3 0,6 2 0,11-3 0,-10 4 0,9 0 0,-17 0 0,0 0 0,10 0 0,-4-4 0,51 4 0,-32-4 0,27 4 0,-31 0 0,-15 0 0,14 0 0,-17 0 0,7 0 0,-7 0 0,20 0 0,-10 0 0,20 0 0,-17 0 0,30 0 0,-17 0 0,11 0 0,-29 3 0,-4-2 0,4 3 0,-5-4 0,22 0 0,-21 0 0,22 0 0,22 0 0,-19 0 0,26 0 0,-42 3 0,5-2 0,-4 3 0,5-4 0,-5 0 0,4 0 0,-5 0 0,0 0 0,2 0 0,-12 0 0,5 0 0,0 0 0,5 0 0,0 0 0,5 0 0,-5 0 0,1 0 0,-3 0 0,-2-4 0,-3 3 0,3-2 0,-4 3 0,6 0 0,26 0 0,3 0 0,30 0 0,-37 0 0,32 0 0,-52-4 0,22 3 0,0-2 0,-16 3 0,25 0 0,23 0 0,-10 0 0,4-5 0,0 0 0,-1 3 0,19-7 0,-66 9 0,5 0 0,-15 0 0,8 0 0,16-6 0,-15 4 0,25-5 0,-31 7 0,6 0 0,11 0 0,-16 0 0,15 0 0,-24 0 0,6 0 0,-2 0 0,45 9 0,-32-7 0,31 5 0,0 1 0,-27-2 0,60 2 0,-73-5 0,17-3 0,-22 4 0,1-3 0,8 2 0,-7-3 0,39 8 0,-23-6 0,25 5 0,-1 1 0,-24-7 0,23 7 0,-35-5 0,1-2 0,14 3 0,-16-4 0,18 0 0,11 0 0,-16 0 0,18 3 0,-7-2 0,-20 3 0,10-4 0,-20 0 0,19 0 0,-13 0 0,24 0 0,19 0 0,3 0 0,9 0 0,6 0 0,-30 0 0,3 0 0,-10 0 0,-23 0 0,11 0 0,-11 0 0,23 0 0,-21 0 0,33 0 0,-26 0 0,9 0 0,17 0 0,-23 0 0,48 0 0,-48-4 0,13 3 0,-21-2 0,-12 3 0,8 0 0,-6 0 0,1 0 0,-1 0 0,10 0 0,-8 0 0,15 0 0,-15 0 0,14 0 0,-17 0 0,7 0 0,-10 0 0,0 0 0,7 0 0,-5 0 0,5 0 0,-3 0 0,-3 0 0,6 0 0,4 0 0,-5 0 0,4 0 0,-10 0 0,0 0 0,0 0 0,0 3 0,0-2 0,0 3 0,0-4 0,0 0 0,0 0 0,0 0 0,0 0 0,0 0 0,0 0 0,0 0 0,0 0 0,4 0 0,-4 0 0,8 0 0,-7 0 0,2 0 0,1 0 0,-3 0 0,2 0 0,-3 0 0,0 0 0,0-4 0,4 3 0,-3-2 0,2 3 0,-3 0 0,0 0 0,0-4 0,0 3 0,0-3 0,4 4 0,0 0 0,5-3 0,53 2 0,-34-7 0,32 7 0,-50-4 0,-10 5 0,0 0 0,0 0 0,-4-4 0,3 3 0,-2-2 0,-1 3 0,0 0 0</inkml:trace>
</inkml:ink>
</file>

<file path=ppt/ink/ink2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27:0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0,'95'5,"-1"0,0 0,0-1,0 1,0 0,0-1,0 1,0 0,0-1,0 1,1 0,-1 0,0-1,0 1,5 0,5 0,3 0,1 1,1-1,-3 0,-2 0,-5 0,-6 0,-8-2,-10 0,-10 0,-13-2,21 0,-18-2,10 1,-1 0,1 4,-7 0,-10-2,48 5,-36-7,-36 0,64 0,-55 0,27 0,-7 0,-30 0,24 0,-25 0,-4 0,4 0,13 0,-14 0,13 0,-11-5,25 4,-18-3,22 4,-34 0,11 0,19 0,-11 0,11 0,-26 0,-6 0,31 0,-17 0,24 0,-11 0,2 0,1 0,-4 0,36 0,-23 0,40 0,-49 0,-2 0,-20 0,5 0,-4 0,41 0,-33 0,67 0,-67 0,17-4,1-1,-11 3,26-6,0 8,-33 0,32 0,-29 0,-9-3,7 2,1-3,-14 4,13 0,-21 0,8 0,1 0,2 0,18 0,-22 0,15 0,-19 0,0-4,7 4,8-4,-5 4,4 0,28 0,-13-6,36 4,-21-5,-13 7,-1 0,-22 0,5 0,-11 0,15 0,-15 0,15 0,-15 0,23 0,-14 0,39 0,-29 0,60 0,-56 0,56 0,-67 0,23 0,-17 0,-9 4,38-3,-42 2,30-3,26 9,-23-7,32 7,-21-2,-19-5,21 6,-12-8,-18 0,26 7,-23-5,53 5,-20-7,-19 0,-1 0,9 0,16 7,-46-6,20 6,-27-7,38 0,-35 0,48 0,-48 0,23 0,-5 0,-12 0,19 0,-13 0,-8 0,20 0,-27 0,14 0,-23 0,23 0,-20 0,13 0,-18 0,31 0,-24 0,30 0,-35 0,11 0,19-8,-18 6,16-5,-30 7,7 0,1 0,30 0,-23 0,33 0,-25 0,42 0,-16 0,-11 0,-3 0,-4 0,17 0,-49 0,3 0,0 0,3 0,4 0,-2 0,-7-4,30 3,-16-2,18-1,-25 3,-1-2,-8-1,8 3,-9-2,21-4,-13 5,13-4,-18 6,1-4,21 4,-21-4,17 4,-22 0,-4-4,26 3,-10-2,30 3,3 0,39 0,-18 0,-26 0,1 0,31 0,3 0,-4 0,-32 0,-10 0,-27 0,4 0,1-4,-8 3,11-2,-9-1,3 3,0-2,0 3,0 0,18 0,-7 0,16 0,-19 0,40 0,-30 0,22 0,-38 0,-10 0,0 0</inkml:trace>
</inkml:ink>
</file>

<file path=ppt/ink/ink2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27:1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11,'94'-5,"3"4,-42-1,2 0,4 1,0 2,2-1,0 0,-1 0,1 0,9 0,2 0,10 0,0 0,-11 0,1 0,10 0,-5 0,8 0,-4 0,-25 0,11 0,-9 0,21 0,-9 0,0 0,9 0,-21 0,10 0,6 0,13 0,7 0,-24-1,1 2,-1 1,4 1,-10 0,22-1,-28 2,-6 0,-11-4,14 0,-1 0,-16 0,17 4,-1 1,-20-3,16 3,-4-1,-28-4,32 0,-41 0,14 0,-15 0,42 0,-24 0,30 0,32 0,-33 0,-6-1,3 2,39 7,-39-6,18 7,-43-9,-15 0,4 0,1 0,14 0,-6 0,26 0,8 0,29 0,-28 0,3 0,-5 0,-4 0,31 0,-18 0,-5 0,-50 0,4 0,-2 4,3-3,3 2,30-3,-21 0,23 0,24 0,-21 0,2 0,-5 0,0 0,0 0,-1 0,24 0,-43 0,24 0,-46 0,10 0,-12 0,12 0,21 0,-1 0,27 0,0 0,3 0,-7 5,2 0,28-3,-33 3,-4-1,11-4,-23 0,20 0,-39 0,18 0,-33 0,5 0,-1 0,42 0,-25 0,17 0,1 0,-11 0,16 0,1 0,-14 0,9 0,-2 0,-20 0,35 0,-48 0,16 0,-20 0,-1 0,11 0,-9 0,39 0,-29 0,22 0,-11 0,-15 0,11 0,-9 0,-8 0,5 0,6 0,-10 0,8 0,-8 0,4 0,-1 4,1-3,-4 2,-3-3,5 0,5 0,38 0,-21 0,21 0,-31 5,-11-4,12 4,-12-5,5 0,-1 0,26 0,-11 0,29 0,-32 0,20 0,-8 6,13-4,-13 4,-2-6,-12 0,-12 0,3 0,-14 0,9 0,-1 0,4 0,-1 0,2 0,3 0,-5 0,2 0,-10 0,4 0,1 0,-1 0,0 0,30 0,-22 0,28 0,-4 0,-11 0,17 4,1-2,-25 2,16-4,7 0,-27 0,34 0,-36 0,42 0,-26 0,26 0,-35 5,-1-4,25 3,-19-4,12 0,-19 0,-4 0,-1 0,5 0,31 0,-21 5,21-4,-31 3,-5-4,0 0,-1 0,0 0,-6 0,6 0,-7 0,0 0,0 0,0 0,4 0,-3 0,9 0,-8 0,5 0,-7 4,-4-3,11 2,-9-3,6 0,-5 0,-3 0,8 0,3 0,-1 0,0 0,-6 0,1 0,-1 0,0 0,3 0,-5 0,4 0,-5 0,3 0,0 0,0 0,0 0,0 0,4 0,3 0,-5 0,0-3,-6 2,4-3,4 1,-3 2,2-3,-7 4,4-3,0 2,1-3,-1 4,3-4,-2 4,-1-4,0 4,-4-4,4 3,0-2</inkml:trace>
</inkml:ink>
</file>

<file path=ppt/ink/ink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24:2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0,'52'0,"1"0,-33 0,13 0,-6 0,8 0,-1 0,-7 0,14 0,-23 0,15 0,-19 0,11 0,-5 0,13 0,-6 0,0 0,6 0,-17 0,16 0,-12 0,2 0,7 0,-14 0,11 0,-12 0,3 0,-3 0,8 0,-7 0,6 0,-2 0,0 0,3 0,-4 0,7 5,-9-3,9 3,-15-5,11 4,-6 1,7 0,3-1,-5 0,14-3,-7 3,-3 0,1-3,-11 3,4-4,0 0,-4 0,3 0,-3 0,4 0,0 0,0 0,0 0,1 0,-5 0,3 0,-3 0,4 0,0 0,0 0,0 0,0 0,0 0,-4 0,3 0,-3 0,4 0,0 0,-4 0,11 0,-13 0,9 0,-8 0,1 0</inkml:trace>
</inkml:ink>
</file>

<file path=ppt/ink/ink3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32:5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26,'72'-12,"-21"7,39-3,-39 8,11 0,5 0,-15 0,1 0,17 0,9 0,-3 0,7-1,-7 2,0 3,-2 0,30-3,-11 0,-30 8,-10-9,-14 0,0 0,2 0,-17 0,0 0,5 0,-11 3,11-2,-5 3,0-4,-1 0,-10 0,2 0,4 0,6 0,0 0,-3 0,13 0,-8 0,27 0,-26 3,6-2,0 3,-13-4,21 0,-18 0,1 0,-2 0,-7 0,42 0,-25 0,27 0,-24 0,14 0,-13 0,5 0,-26 0,-4 0,8 0,15 0,-14 0,12 0,-20 0,9 0,-4 0,11 0,-11 0,11 0,-11 0,23 0,-6 0,-1 0,-4 0,-18 0,1 0,9 0,-7 0,8 0,-7 0,7 0,-6 0,6 0,-7 0,0 0,4 0,-3 0,3 0,-4 0,0 0,3 0,-5 0,5 0,-7 0,4 0,0 0,0 0,0 0,0 0,0 3,0-2,0 3,0-4,0 0,0 0,0 0,0 0,0 0</inkml:trace>
</inkml:ink>
</file>

<file path=ppt/ink/ink3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33:0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20,'85'-2,"0"0,-1 0,-9 0,3 1,-1 0,-1 0,13 1,-1 0,-1 0,3 0,-1 0,-7 0,3 0,-8 0,-25 0,0 0,41 0,-6 0,-23 0,18 0,0 0,-15 0,-3 0,3 0,-16 0,0 0,5 0,-2 0,30 0,-15 0,-11 0,-19 0,-5 0,-21 0,-2 0,8 0,-5 0,6 0,-5 0,-2 0,6 0,-5 0,4-3,-5 2,6-3,-5 4,8 0,-12 0,9 0,0 0,-1 0,5 0,-7 0,-3 0,39 0,8 0,5 0,-11 4,2-1,18-2,-4 0,0 7,-31-5,-9-2,-18 3,3-4,2 0,0 0,2 0,-7 0,4 0,0 0,0 0,7 0,-9 0,14 0,-14 0,5 0,-3 0,-4 0,8 0,-3 0,-1 0,-1 0,1 0,5 0,-5 0,0 3,-1-2,-2 3,7-4,-4 0,0 0,0 0,0 0,0 0,0 3,0-2,0 6,0-6,0 3,0-1,0 2,0-1,0 0,0-1,0-2,0 6,0-6,0 3,-1-1,1-2,0 3,0-1,0 2,0-1,0 3,-3-2,-2 3</inkml:trace>
</inkml:ink>
</file>

<file path=ppt/ink/ink3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40:0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71,'288'48,"-86"-26,157 7,-154-29,40 0,22 0,-59 0,3 0,72 0,30 0,-8 2,24 0,-24-6,-2-12,-7 0,117 14,-41-4,-122-27,-39 33,-56 0,1 0,7 0,-66 0,0 0,19 0,-45-14,45 11,-19-12,0 15,-7 0,-40 0,10 0,19 0,18 0,3 0,-10 0,47 0,-28 0,108 0,-109-14,30 11,-1-12,-54 15,83 0,-69 0,3 0,-10 0,-26 0,168 0,-100 0,106 0,-93 0,53 0,-49 0,21 0,-109 0,-11 0,28 0,63 0,-59 0,52 0,-84 0,40 0,-19 0,45 0,-45 0,45 0,-45 0,93 0,-25 0,-1 0,-20 0,-68 0,-1 0,41 0,-33 0,36 0,-29 0,26 0,-19 0,19 0,-25 0,-1 0,15 0,-11 0,10 0,-14 0,1 0,13 0,-24 0,20 0,-24 0,14 0,0 0,-1 0,1 0,0 0,0-14,0 11,-1-11,1 14,0 0,0 0,0 0,-1 0,1 0</inkml:trace>
</inkml:ink>
</file>

<file path=ppt/ink/ink3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40:2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52,'209'34,"-63"-18,114 6,-112-22,29 0,17 0,-45 0,4 0,52 0,21 0,-5 1,17 0,-17-3,-2-10,-5 0,85 11,-30-4,-88-18,-29 23,-40 0,1 0,5 0,-48 0,0 0,14 0,-33-11,33 9,-14-8,0 10,-4 0,-30 0,8 0,12 0,15 0,1 0,-7 0,34 0,-20 0,78 0,-79-11,22 9,-1-9,-39 11,60 0,-50 0,2 0,-7 0,-18 0,120 0,-71 0,76 0,-67 0,38 0,-35 0,15 0,-79 0,-8 0,21 0,45 0,-43 0,38 0,-61 0,29 0,-13 0,32 0,-33 0,33 0,-33 0,67 0,-17 0,-1 0,-15 0,-49 0,0 0,29 0,-24 0,26 0,-20 0,18 0,-14 0,15 0,-20 0,1 0,9 0,-6 0,6 0,-9 0,-1 0,11 0,-18 0,15 0,-18 0,10 0,0 0,0 0,0 0,0 0,1-10,-1 8,0-9,0 11,0 0,0 0,0 0,1 0,-1 0</inkml:trace>
</inkml:ink>
</file>

<file path=ppt/ink/ink3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4:46:3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0,'95'5,"-1"0,0 0,0-1,0 1,0 0,0-1,0 1,0 0,0-1,0 1,1 0,-1 0,0-1,0 1,5 0,5 0,3 0,1 1,1-1,-3 0,-2 0,-5 0,-6 0,-8-2,-10 0,-10 0,-13-2,21 0,-18-2,10 1,-1 0,1 4,-7 0,-10-2,48 5,-36-7,-36 0,64 0,-55 0,27 0,-7 0,-30 0,24 0,-25 0,-4 0,4 0,13 0,-14 0,13 0,-11-5,25 4,-18-3,22 4,-34 0,11 0,19 0,-11 0,11 0,-26 0,-6 0,31 0,-17 0,24 0,-11 0,2 0,1 0,-4 0,36 0,-23 0,40 0,-49 0,-2 0,-20 0,5 0,-4 0,41 0,-33 0,67 0,-67 0,17-4,1-1,-11 3,26-6,0 8,-33 0,32 0,-29 0,-9-3,7 2,1-3,-14 4,13 0,-21 0,8 0,1 0,2 0,18 0,-22 0,15 0,-19 0,0-4,7 4,8-4,-5 4,4 0,28 0,-13-6,36 4,-21-5,-13 7,-1 0,-22 0,5 0,-11 0,15 0,-15 0,15 0,-15 0,23 0,-14 0,39 0,-29 0,60 0,-56 0,56 0,-67 0,23 0,-17 0,-9 4,38-3,-42 2,30-3,26 9,-23-7,32 7,-21-2,-19-5,21 6,-12-8,-18 0,26 7,-23-5,53 5,-20-7,-19 0,-1 0,9 0,16 7,-46-6,20 6,-27-7,38 0,-35 0,48 0,-48 0,23 0,-5 0,-12 0,19 0,-13 0,-8 0,20 0,-27 0,14 0,-23 0,23 0,-20 0,13 0,-18 0,31 0,-24 0,30 0,-35 0,11 0,19-8,-18 6,16-5,-30 7,7 0,1 0,30 0,-23 0,33 0,-25 0,42 0,-16 0,-11 0,-3 0,-4 0,17 0,-49 0,3 0,0 0,3 0,4 0,-2 0,-7-4,30 3,-16-2,18-1,-25 3,-1-2,-8-1,8 3,-9-2,21-4,-13 5,13-4,-18 6,1-4,21 4,-21-4,17 4,-22 0,-4-4,26 3,-10-2,30 3,3 0,39 0,-18 0,-26 0,1 0,31 0,3 0,-4 0,-32 0,-10 0,-27 0,4 0,1-4,-8 3,11-2,-9-1,3 3,0-2,0 3,0 0,18 0,-7 0,16 0,-19 0,40 0,-30 0,22 0,-38 0,-10 0,0 0</inkml:trace>
</inkml:ink>
</file>

<file path=ppt/ink/ink3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0:22:26"/>
    </inkml:context>
    <inkml:brush xml:id="br0">
      <inkml:brushProperty name="width" value="0.025" units="cm"/>
      <inkml:brushProperty name="height" value="0.025" units="cm"/>
      <inkml:brushProperty name="color" value="#ff0066"/>
    </inkml:brush>
  </inkml:definitions>
  <inkml:trace contextRef="#ctx0" brushRef="#br0">644 58 24575,'-7'0'0,"0"0"0,-1 0 0,-2 0 0,-14-3 0,6-1 0,-9 0 0,13 1 0,2 3 0,2 0 0,3 0 0,3-3 0,-3 2 0,3-2 0,-3 3 0,-7-3 0,9-2 0,-8 1 0,9-2 0,-3 2 0,-1 0 0,4-2 0,-2 5 0,-1-2 0,-8 3 0,0 0 0,1 0 0,3 0 0,1 0 0,2 0 0,-3 0 0,4 3 0,0-2 0,-4 5 0,0-5 0,0 5 0,0-5 0,1 5 0,2-5 0,-3 5 0,4-5 0,0 5 0,0-5 0,-4 5 0,3-2 0,-2 0 0,3-1 0,3 1 0,-3-4 0,3 4 0,-3-1 0,0-3 0,0 7 0,-1-6 0,4 5 0,-2-2 0,2 3 0,-7 0 0,3 0 0,-2 0 0,3 0 0,-1 0 0,1 1 0,3-1 0,-2 0 0,2 0 0,-3 0 0,-1 3 0,-2-2 0,2 6 0,1-6 0,0 2 0,6-3 0,-2 0 0,3 0 0,-3 0 0,2 0 0,-2 1 0,3-1 0,0 0 0,0 0 0,0 0 0,0 0 0,0 3 0,0-2 0,0 3 0,3-7 0,-2 2 0,2-2 0,-3 3 0,0 0 0,3 0 0,-2 0 0,2 0 0,-3 0 0,3 1 0,-2-1 0,5 0 0,-5 0 0,2 0 0,-3 0 0,4-3 0,-4 2 0,3-2 0,1 3 0,0-3 0,3 3 0,0-3 0,0 3 0,0-3 0,-3 2 0,2-2 0,-2 0 0,3 2 0,4 1 0,-4-2 0,4 5 0,-1-7 0,-2 5 0,6-1 0,-3 0 0,9 3 0,-4-2 0,5-1 0,-7-1 0,1-5 0,-1 5 0,6-5 0,-4 6 0,1-7 0,-7 4 0,0-1 0,-2-3 0,18 8 0,4-7 0,-2 3 0,1-4 0,-21 0 0,3 3 0,-4-2 0,0 2 0,0-3 0,0 0 0,0 0 0,0 0 0,4 0 0,0 0 0,3 0 0,0 0 0,-3 0 0,3 0 0,-3 0 0,9 0 0,-7 0 0,6 0 0,-8 0 0,0 0 0,3 0 0,-3 0 0,0 0 0,6 0 0,-9 0 0,6 0 0,-7 0 0,0 0 0,-3-3 0,2 2 0,-2-6 0,3 3 0,-3-3 0,3 0 0,-3 0 0,0-1 0,2 1 0,-2-3 0,0 2 0,2-3 0,-5-5 0,5 7 0,-5-11 0,5 12 0,-2-5 0,0 4 0,3-4 0,-7 5 0,7-3 0,-7 4 0,7-3 0,-6 2 0,8-9 0,0-7 0,2 6 0,-3-8 0,-2 15 0,-2 0 0,0 0 0,6-2 0,-9 4 0,9-8 0,-6 9 0,0-6 0,-1 6 0,0 1 0,-2 1 0,2 2 0,-3-4 0,0 1 0,3 3 0,-2-2 0,2 2 0,-3-4 0,-3 4 0,2-2 0,-5 5 0,2-2 0,-4 3 0,1 0 0,0-3 0,0 2 0,-1-5 0,1 2 0,0 0 0,0-3 0,0 3 0,-1 0 0,1 1 0,0 0 0,0 2 0,-1-2 0,1-1 0,0 4 0,0-7 0,-4 6 0,3-5 0,-2 5 0,3-2 0,-1 3 0,4-3 0,-2 2 0,-1-5 0,-1 5 0,-6-6 0,6 6 0,-2-2 0,6 0 0,-3 2 0,3-2 0,-3 3 0,3-3 0,-3 2 0,3-2 0,-3 3 0,3 0 0,1 0 0</inkml:trace>
</inkml:ink>
</file>

<file path=ppt/ink/ink3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4:24"/>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61,'64'0,"1"0,24 0,-36 0,-1 0,22 0,26 0,-52 0,6 0,28 0,15 0,-14 0,-30 0,-1 0,28 0,12 0,-22 0,-24 0,26 0,0 7,-16-5,26 5,-28-7,-3 0,-3 0,-18 0,18 0,-18 0,8 0,-11 0,-5 0,4 0,6-5,19 3,-14-3,42 5,-29 0,14 0,16 0,-35 0,12 0,2 0,14 0,-18-4,-3 1,2 1,-11-4,-7 6,-18 0,19 0,-21 0,20 0,-18-4,19 4,16-4,-18 4,24 0,10 0,-31 0,42 0,-29 0,-8 0,0 0,-18 0,-3 0,-4 0,-2 0,-2 0,4 0,7 0,-3 0,-2 0,-5 0,15-5,-15 3,15-3,-19 5,4 0,2 0,-2 0,8 0,-10 0,6 0,-4 0,0 0,2 0,-3 0,6 0,12 0,30 0,-16 0,44 0,-61 0,39 0,-53 0,15 0,-22 0,5 0,35 0,-25 0,34 0,-42 0,22 0,-19 0,10 0,-18 0,3 0,2 0,4 0,-2 0,14 0,-16-4,11 4,-15-4,3 4,7-3,5 2,-7-2,7 3,-17 0,10 0,-5-3,5 2,-1-2,-1 3,-2 0,-1 0,3 0,1 0,-3 0,2 0,-3 0,2 0,1 0,-3-3,1 2,2-2,-2 3,2 0,-2 0,2 0,-2 0,2 0,-3 0,4 0,0 0,38 0,8 0,-12 3,4 1,5-3,0 0,2 7,-1 0,-5-4,-2 0,0 4,-4 1,5-1,-3 0,-36-8,-7 0,7 0,-4 0,7 0,0 0,2 0,5 0,-5 3,-5-2,-4 2,2-3,0 0,18 0,2 0,37 0,-26 0,33 0,-25 0,-9 0,1 0,-34 0,8 0,11 0,-13 0,61 0,-37 0,19 0,3 0,8 0,24 0,-32 0,-3 0,6 0,17 0,-1 0,-18 0,28 0,-24 0,-39 0,21 0,-37 0,-2 0,11-4,-4 4,54-4,-4-3,-6 6,4 0,-9-2,-1-1,-7 4,1 0,7 1,-2-2,24-6,-3 5,3-5,-37 7,8 0,8-7,-27 5,44-4,-31 6,6 0,-4 0,-28 0,27-6,-27 5,17-5,7 6,-11 0,17 0,9 0,-22 0,20 0,1 0,-16 0,34 0,-17 0,-29 0,30 0,-32 0,22 0,-16 0,15 0,-26 0,36 0,-29 0,40 0,-18 0,13 6,11-4,-13 1,4 1,-11-1,0-1,8-1,-3 0,14 4,-37-5,-9 0,-10 0,-2 0,-2 0,3 0,-1 0,3 0,9 0,-10 0,18 0,-23 0,3 0,1 0,-2 0,4 0,14 0,-12 0,11 0,-15 0,12 0,-13 0,20 0,-20 0,4 0,10 0,-5 0,7 0,-6 0,-11 0,5 0,-5 0,5 0,-8 0,8 0,-6 0,1 0,3 0,-4 0,0 0,3 0,2 0,-4 0,1 0,-1 0,0 0,11 0,-4 0,19 0,10 0,3 0,0 0,5 0,-3 0,-1 0,-7 0,0 0,-1 0,-31 4,16-4,-9 3,11-3,-16 0,7 0,-16 0,11 0,-3 0,27 0,-11 0,17 0,9 0,-14 0,17 0,-4 0,-25 0,10 0,-7 0,-21 0,15-3,-7 2,-9-2,12 3,-15 0,9 0,-4 0,4 0,-2 0,-3-3,5 2,-5-2,9 3,-9 0,43 0,-29 0,40 0,-39 0,8 0,0 0,-8 0,18 0,-7 0,-1 0,42 0,-34 0,4 0,2 0,12 0,30 0,-31 4,0 1,23 2,-33-2,-6 0,-17 1,4-6,-21 0,15 0,11 0,-13 0,34 0,-22 0,11 6,5-5,3-1,18 6,-14-2,2-2,-9-1,-5 0,2 6,21-7,-63 0,0 0,18 0,-18 0,24 0,-17 0,1 0,9 0,-18 0,18 0,-18 0,9 0,-5-4,18 4,-14-4,12 4,9 0,-17-3,21 2,-23-2,-5 3,6 0,-1 0,-5 0,5 0,-2-3,13 2,-9-2,9 3,-11 0,1 0,17 0,45 0,-32 0,29 0,-53 0,-5 0,-2 0,-9 0,6 0,-2 0,3 0,3-3,-6 2,2-2,-3 3,7 0,-6 0,11-4,-10 3,1-3,0 4,-2 0,3 0,-1 0,3 0,2 0,5 0,-5 0,-2 0,-9 0,6 0,-2 0</inkml:trace>
</inkml:ink>
</file>

<file path=ppt/ink/ink3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4:32"/>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63,'42'0,"1"-4,-27 3,31-3,1 4,16 0,-12 0,1 0,9 0,32 0,-43 0,0 0,-10-4,7 3,-18-3,2 4,-6 0,-10 0,4 0,-6 0,9 0,-6 0,6 0,-3 0,2 0,-4 0,1 0,-8 0,7 0,-3 0,3 0,-4 0,17 0,-13 0,39 0,-36-3,26 2,-4-2,-16 3,14 0,-11 0,-11 0,17 0,-20-3,1 2,19-2,-13 3,15-4,19 4,-27-4,39 4,-39 0,8 0,21 0,-30 0,22-3,-30 2,-5-2,11 3,-12 0,2 0,9 0,-12 0,18 0,-10 0,37 0,-24 0,18 0,-36 0,-7 0,7 0,-1 0,5 0,2 0,-7 0,4 0,-2 0,-6 0,11 0,-5 0,10 0,-1 0,-5 0,4 0,-11 0,2 0,3 0,-7 0,8 0,-1 0,1 0,1 0,4 0,-5 0,1 0,-2 0,-9 0,6 0,3 0,0 0,9 0,14 0,-11 0,11 0,-17 0,-11 0,2 0,3 0,-7 0,4 0,3 0,-2 0,3 0,5 0,-13 3,6-2,-5 2,2-3,10 0,7 0,-6 0,20 0,-29 0,29 6,-28-5,11 5,11-6,-19 3,24-2,-33 2,3-3,0 0,6 3,-3-2,0 2,-2-3,-8 0,14 3,-11-2,9 2,-6-3,29 0,-17 0,21 0,-10 0,-8 0,29 0,-32 0,14 0,-27 0,0 0,7 0,38 0,-22 0,40-4,-52 3,13-3,-17 4,1 0,4 0,-5 0,1 0,4 0,-5 0,7 0,-1 0,12 0,-9 0,8 0,0 0,-9 0,20 0,-19 0,8 0,10 0,-25 0,18 0,-30 0,9 0,-4 0,4 0,21 0,-20 0,20 0,0 0,-14 0,16 0,-7 0,-18 0,13 0,-11 0,-4 0,1 0,29 0,-26 0,33 0,-31 0,5 0,11 0,-17 0,5 0,-19 0,7-3,7 2,-1-2,31 3,-24-4,42 3,-37-3,38 4,-38 0,17-4,-31 3,-2-4,7 5,-9 0,18 0,10-6,-15 4,20-4,-31 6,10 0,-14 0,4 0,7-4,-9 4,50-4,-4 4,39 0,-44 0,-2 0,27 0,3 0,-49 0,-6 0,-18 0,4 0,20 0,-11 0,31 0,-20 0,1 0,1 0,-23 0,3 0,17 0,-16 0,57 8,-34-7,21 7,19-8,-11 0,3 0,-24 0,-37 0,-1 0,7 0,-1 0,1 0,0 3,-5-2,5 2,-3-3</inkml:trace>
</inkml:ink>
</file>

<file path=ppt/ink/ink3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4:57"/>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76,'49'-13,"-1"-1,-35 13,6-4,-5 5,1-3,6 2,-9-2,8 3,-9 0,7-3,-1 2,-2-2,3 3,-1 0,-5 0,8-3,-8 2,5-2,0 3,-5 0,8 0,-8-3,5 2,1-2,-3 3,2 0,1 0,-6 0,7 0,-7-4,9 4,-6-4,-1 4,3 0,-6 0,10 0,-6 0,2 0,-2 0,2-3,-2 2,2-2,-2 3,-1 0,3 0,1 0</inkml:trace>
</inkml:ink>
</file>

<file path=ppt/ink/ink3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5:30"/>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81,'91'-7,"1"-6,-28 12,2 0,2-6,2-1,20 6,1 2,-15-5,-1 1,6 4,3 0,8 0,-4 0,-29 0,-3 0,13-1,-9-1,-28 1,7-2,6 3,21 0,-2 0,-3 0,1 0,-19 0,5 0,-26 0,-2 0,-6 0,4 0,3 0,14 0,-5 0,29 0,-6 0,-5 0,20 0,-41 0,12 0,-23 0,-9 0,40 0,-11-6,35 5,12-5,-24 6,13 0,-40 0,-15 0,0 0,1 0,61-6,-17 5,19-5,-34 6,-34 0,3 0,12 0,15 0,2 0,25 0,-27 0,29 0,-29 0,5 0,-26 0,-6 0,-2 0,9 0,42 0,-10 0,1 0,2 0,12 0,15 0,-40 0,-14 0,-20 0,2 0,4 0,15 6,19-5,13 5,32 2,-6-6,-35 5,-1 1,34-7,-24 7,-25-8,-23 0,-9 0,26 0,-16 0,68 0,-42 0,12 3,4 1,10-2,0 6,-28-8,-30 0,0 0,8 0,11 0,25 0,19 0,-7 0,-5 0,-25 0,-18 0,-3 0,-3 0,5 0,-2 0,30 0,-2 0,31 0,-27 0,-1 0,-32 0,2 0,0 0,-5-3,8 2,-5-2,9 3,8 0,-5 0,4 0,-16 0,-5 0,9 0,-5 0,36 0,-13 0,14 0,-13 0,-20 0,-2 0,-2 0,17 0,18 0,-3 0,24 0,-17-7,-5 5,9-4,-41 6,10 0,-16 0,10 0,34 0,6 0,4 0,-16 0,-30 0,-2 0,-2 0,4 0,-2 0,4 0,-9 0,6 0,-2 0,2 0,-2 0,2 0,-2 0,5 0,-8 0,11 0,-5 0,9 0,22 0,-22 0,14 0,-30 0,-1 0,10 0,-10 0,16-3,7 2,-4-2,8 3,-17 0,-9 0,5 0,8 0,3 0,6 0,5 0,13 0,3 0,-9 0,-18 0,-16 0,8 0,44 0,32 0,0 0,-12 0,-7 0,-28 0,45 0,-86 0,0 0,29 0,9 0,7 0,39 0,-41 4,1 0,0-3,4 0,29 3,2 0,-20 1,-1-1,3-3,2 0,2 3,-6 0,3-4,24 0,-29 0,-19 0,-5 0,-23 0,-1 0,10 0,-10 0,30 0,-19-4,22 3,9-3,-10 0,45 3,-51-3,15 4,-25 0,-8 0,7-3,-11 2,22-2,1 3,42 0,-30 0,-1 0,22 0,15 0,-64 0,1 0,30 0,-12 0,26 0,-21 0,0 0,0 0,0 0,42 0,-31 0,31 0,-53 0,-2 0,-11 0,1-4,-1 3,-5-3,-2 4,-9 0,5 0,13 0,-2 0,42 0,-34 0,16 0,-1 0,-12 0,53 0,-65 0,21 0,-34 0,3 0,3 0,0 0,6 0,43 0,-25 0,39 0,-31 0,42 0,-42 0,40 5,-30-3,-21 3,9-5,-36 0,-5 0,18 0,-6 0,24 0,-4 6,22-5,-10 2,2 0,31-3,-30 0,-3 0,-1 0,-3 0,-24 3,13-2,-22 2,2-3,13 0,-15 0,64 0,-47 0,21 0,6 0,10 0,-9 4,-1 0,11-2,-15 2,1-1,14-3,-16 4,2-1,22-1,-21 4,-10-6,-23 0,35 0,5 0,-8 0,3 0,0 0,-30 0,60 0,-60 4,51-3,-47 3,15-4,11 8,-24-7,24 7,22-8,-29 5,6-4,-1 0,-17 4,18-5,-37 0,38 8,-24-7,47 7,3 0,-1 0,-30-3,-1 0,11 2,8-1,-19-5,0 0,22 6,-6-4,-1 0,-9-1,25 4,-33-6,32 8,-35-6,32 6,-39-8,43 6,-25-4,25 5,-22-1,-9-4,9 4,-1-6,-18 4,16-3,-29 4,20-5,22 7,-11-5,21 6,-31-8,5 0,3 0,18 0,-13 0,0 0,10 0,11 0,-15 0,1 0,-20 0,-1 0,21 0,-3 0,6 0,1 0,-22 0,17-7,-27 6,2-6,-14 7,-17 0,0 0,7 0,1 0,6 0,20 0,-5 0,29 0,-19 0,30 0,17 0,-49 0,2 0,1 0,2 0,3 0,-1 0,24 0,-27 0,-3 0,-5 0,11 0,-34 0,14 0,-11 0,0 0,1 0,-10 0,1 0,-2 0,-4 0,22 0,-3 0,3 0,22 0,-36 0,26 0,-31 0,20 0,-21 0,31 0,-31 0,32 0,-28 0,49 0,-45 0,35 0,-37 0,1 0,-5 0,2 0,-10 0,30 0,-26 0,20 0,-25 0,11 0,0 0,3 0,-2 0,-5 0,-1 0,3 0,-2 0,3 0,-1 0,-2 0,2 0,-2 0,2 0,-2 0,2 0,1 0,-6 0,11-3,-14 2,11-2,-6 3,1 0,3 0,5 0,-10 0,10 0,-9 0,-2 0,8 0,-8 0,5 0,1 0,-7 0,9 0,-8 0,6 0,12 0,-12 0,13 0,-13 0,-3 0,2 0,1 0,-7 0,9-3,-8 2,6-2,-1 3,-5 0,11 0,-14-4,11 4,-6-4,1 4,3 0,-4 0,3-3,-2 2,2-2,-2 3,-1 0,0 0</inkml:trace>
</inkml:ink>
</file>

<file path=ppt/ink/ink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33:0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21,'63'0,"0"0,-2-4,-2-1,-5 4,0 0,1-3,1 0,5 3,2 2,5-1,1 0,-5 0,0 0,7 0,-4 0,17 0,-20-1,0 2,23 8,-20-8,4 0,15 4,-6-1,8-4,-15 0,-5 0,-21 0,18 0,-29 0,-4 0,-16 0,17 0,7 0,-9 0,28 0,-7 0,-10 0,4 0,-32 0,0 0,10 0,-12 0,8 0,1 5,-5-3,47 3,-35-5,24 0,-24 0,-15 0,15 0,-18 0,3 0,12 0,-12 0,15 0,-14 0,0 0,19 0,-16 0,13 0,-13 0,-3 0,4 0,16 0,-16 0,14 0,-10 0,5 0,49 0,-2 0,23 0,-4 0,-38 0,-5 0,-26 0,-10 0,0 0,15 0,-17 0,37 0,-29 0,39 0,-36 0,16 0,-25 0,3 0,-3 0,4 0,8 0,-10 0,37 0,-32 0,33 5,-38-4,4 4,-7-5,1 0,4 0,21 0,-16 0,16 0,-21 0,21 0,-16 4,12-3,-18 3,-3-4,4 0,8 0,54 0,-32 0,33 0,-56 0,-7 0,0 0,-3 0,2 0,4 0,46 0,-22 5,22-3,-42 3,-11-5,3 0,1 0,-2 0,16 0,-15 0,33 7,-27-5,16 5,-14-7,-5 0,2 0,-5 4,1-3,1 3,10-4,-9 0,2 4,16-3,-12 3,15-4,-9 5,-4-4,60 4,-48-5,54 4,-76-3,15 3,-12-4,20 0,-11 0,16 0,-26 0,13 5,8-3,-4 3,11-5,16 0,-11 5,2 0,25-2,-27 4,-5 1,-13-7,-1 4,-6-5,4 5,11-3,9 3,14-5,-1 0,13 0,-11 0,11 7,-13-5,-21 5,-6-7,-8 0,-13 0,11 0,-18 0,3 0,16 0,-12 0,17 0,-9 0,-5 0,6 0,12 0,-14 0,14 0,-23 0,2 0,-3 0,11 0,-5 0,6 0,26 0,-26 0,26 0,-26 0,-6 0,12 0,-4 0,0 0,-6 0,-5 0,-7 0,11 0,-6 0,30 0,-14 5,33-4,-27 4,4-5,-8 0,-6 0,8 0,12 0,-9 0,39 0,-35 0,21 0,-36 0,-1 0,-8 0,0 0,0 0,0 0,8 0,-6 0,5 0,0 0,-5 0,26 0,-15 0,17-5,-14 4,1-4,0 5,12 0,31 0,-27 0,21 0,-31 0,37-9,-21 6,18-6,-48 9,-2 0,-10 0,2-4,4 3,-5-3,8 4,-10 0,5 0,-5-4,3 3,-3-3,4 4,0 0,-4 0,3-4,18 3,-12-3,12 4,-22 0,0 0,5 0,1 0,11-6,-10 5,5-4,-11 5,3 0,1 0,1-4,4 3,-5-3,7-1,56 3,-41-7,46 8,-58-3,61-4,-40 6,0-2,5-1,6-1,-2 1,23 3,-13-7,-4 0,-13 7,10-5,-10 0,-7 5,-1-5,-28 7,2 0,11-5,-10 4,12-3,-13 4,-7 0,11 0,-6 0,3 0,-1 0,-3 0,8 0,-7 0,2 0,5 0,-6 0,6 0,-9 0,0 0,9 0,-6 0,5 0,-8 0,1 0,4 0,8 0,-7 0,7 0,-12 0,3 0,4 0,-1 0,6 0,0 0,2 0,47 0,-38 0,36 0,-46 0,0 0,6 0,-13 4,12-3,36 3,-24-4,12 5,2 0,0-3,20 7,-26-9,-3 0,-1 5,10-4,-2-1,-14 5,12-1,-8-3,-27 3,19-4,-24 0,8 4,-7-3,13 3,-12-4,10 4,-1-3,29 3,-13-4,13 4,-29-3,1 3,14-4,-9 4,8-3,-25 3,3-4,12 6,27-5,-6 4,11-5,-27 5,1-4,-8 4,6-5,-13 0,5 0,-7 0,1 4,-1-3,0 3,7-4,-5 0,53 0,-23 0,28 5,-17-3,-10 3,43 2,-23-5,22 5,-49-7,2 0,-26 4,6-3,-8 3,0-4,7 0,16 0,-3 0,23 0,4 0,2 0,24 0,-7 0,-16 5,-5-4,-28 4,13-5,3 0,13 0,14 0,-10 0,23 0,3 0,-30 0,-3 0,-48 0,1 0,7 0,6 0,8 5,13-3,-10 3,9-5,1 0,-21 0,11 0,-28 0,7 0,1 0,1 0,3 0,3 0,-5 0,2 0,-5 0,-7 0,11-4,-2 3,0-3,6 4,-14 0,6 0,0-4,-6 3,10-3,-7 4,0-4,7 2,-10-2,14 0,-14 3,10-7,-3 7,1-7,-1 7,-5-3,16 0,-11-1,36-7,3-3,-3 6,21 1,-49 3,8 4,-25-3,0 4</inkml:trace>
</inkml:ink>
</file>

<file path=ppt/ink/ink4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5:5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28,'79'-8,"-12"-4,26 10,-13-3,18 5,-44 0,-2 0,40 0,-3 0,-5 0,-47 0,10 0,-25 0,15 0,4 0,20 0,3 0,11 0,0 0,-22 0,16 0,-25 0,-2 0,4 0,-31 0,15 0,-9 0,-6 0,32 0,-20 0,42 0,-36 0,36 0,-42 0,30 0,-38 0,11 0,-18 0,10 0,-12 0,32 0,-26 0,18 0,17 0,-21 0,29 0,-32 0,21 0,-21 0,20 0,-26 0,17 0,56 0,-20 0,-15 0,-1 0,17 0,-11 0,-12 3,0 2,-1-3,39 6,-60-8,18 0,-7 0,10 0,42 0,-42 0,23 0,-16 0,-35 0,77 0,-68 0,22-1,4 2,-10 5,34-5,-10 5,-26-6,13 0,-11 0,-15 0,15 0,-10 5,34-3,-12 3,7-5,3 0,-41 0,30 0,-32 0,11 0,34 0,-13 0,13 4,-22-3,-29 3,17-4,-26 0,5 0,3 0,-2 0,42 0,-25 0,34-5,-45 3,13-3,-25 5,4 0,-8 0</inkml:trace>
</inkml:ink>
</file>

<file path=ppt/ink/ink4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6:1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6:2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1 111,'47'0,"27"0,-28 0,3 0,6 0,8 0,-1 0,26-4,7 3,-78-4,-10 5,15 0,9 0,5 0,33 0,8 0,-21 0,0 0,34 0,-36 0,-4 0,6 0,0 0,-29 0,-17 0,4 0,14 0,10 0,13 0,10 0,14 0,-9 0,17-6,-30 4,30-4,-37 1,33 4,-36-3,8 4,-13 0,-10 0,-1-4,0 3,0-3,1 4,-7 0,17-4,-22 3,15-3,-14 4,-1 0,20 0,-17 0,28 0,-29 0,50 0,-39 0,62-7,-56 5,55-5,-55 7,24 0,0 0,9 0,-14 0,1 0,27 0,-10 0,8 0,-42 0,25 0,-16 0,-13-4,10 4,-12-4,32 4,-27 0,43 0,-50 0,50-7,-42 5,32-6,-43 8,-6 0,0 0,-7 0,17 0,3 0,7 0,39 0,-43-4,34 3,-1 1,-31-4,58 4,-81 0,10 0,-11 0,22 0,-13 0,24 0,7 0,9 0,-12 0,4 0,-2 0,-4 0,11 0,22 0,-35 0,-24 0,10-4,-22 4,11-4,5 4,25 0,12 0,32 0,-7 0,-26 0,2 0,-8 0,-2 0,6 4,-2 0,28-3,-35 7,-27-8,-15 0,9 0,-7 0,26 0,-8 0,1 0,-6 0,43 8,-27-6,28 6,23 4,-11-2,-26-4,-2 1,19 2,7 3,-14-3,-2 0,-21-2,-20-7,-11 0,8 0,-5 0,0 0,5 0,-5-4,0 4,7-4,-12 4,15 0,-4-4,2 3,-3-3,-10 4,7-3,-5 2,9-5,-7 5,0-5,4 5,-3-6,5 7,-8-4,5 1,-3 2,1-2,3 3,-4-3,0 2,4-5,-3 5,2-2,-3-1,0 4,4-7,-3 6,12-5,-5 1,0 1,-2 0,-13 4,13-3,-7 2,7-2</inkml:trace>
</inkml:ink>
</file>

<file path=ppt/ink/ink4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0:26:3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45,'75'0,"-16"0,-27 0,-15 0,-7 0,10-3,10 2,4-2,25-4,-16 6,8-6,-19 7,-15 0,-7 0,10 0,-1-4,22 3,0-3,10 4,-16 0,1 0,-20 0,4 0,-6 0,0 0,4 0,-3 0,11 0,-12 0,5 0,-6 0,2 0,4 0,-2 0,45 0,2 0,34 0,-23 0,-30 0,-9 0,-23 0,3 0,0 3,-3-2,8 2,9-3,-5 0,54 0,-41 0,53 0,-64 0,10 0,-26 0,-1 0,11 0,-5 0,5 0,-7 0,0 0,1 0,2 0,-3 0,4 0,0-3,-3 2,2-2,-3 3,1 0,2 0,-3 0,7 0,-8 0,6 0,-4 0,0 0,2 0,14-6,14 5,-2-5,16 6,-35 0,3 0,-16 0,-4 0</inkml:trace>
</inkml:ink>
</file>

<file path=ppt/ink/ink4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2:31:04"/>
    </inkml:context>
    <inkml:brush xml:id="br0">
      <inkml:brushProperty name="width" value="0.025" units="cm"/>
      <inkml:brushProperty name="height" value="0.025" units="cm"/>
      <inkml:brushProperty name="color" value="#ff0066"/>
    </inkml:brush>
  </inkml:definitions>
  <inkml:trace contextRef="#ctx0" brushRef="#br0">427 223 24575,'-43'0'0,"5"0"0,24 0 0,-3 0 0,-21 5 0,19-4 0,-22 4 0,27-5 0,-4 4 0,4-3 0,-3 3 0,11 0 0,-6-3 0,7 3 0,-4-4 0,0 4 0,0-3 0,0 7 0,0-3 0,0 0 0,0 2 0,4-2 0,-3 0 0,7 3 0,-7 1 0,-3 12 0,5-1 0,-9 1 0,14 3 0,-7-13 0,7 21 0,-3-17 0,4 10 0,0-7 0,0 0 0,0-4 0,0-1 0,0 0 0,0-3 0,4 2 0,1 1 0,0-3 0,3 3 0,-7-4 0,7 0 0,-3 0 0,0-1 0,3 1 0,-4 0 0,5-4 0,-4 3 0,3-7 0,-7 7 0,7-7 0,1 7 0,5-3 0,0 3 0,-2 1 0,-3 0 0,0-4 0,4 3 0,1-7 0,0 7 0,3-7 0,-8 3 0,15 1 0,-12-4 0,8 4 0,-7-5 0,-3 4 0,7-3 0,-7 3 0,14 0 0,-12-3 0,9 3 0,-12-4 0,-4 4 0,3-3 0,-4 2 0,1 1 0,3 1 0,-7 4 0,7 4 0,-3-3 0,0 3 0,-1-4 0,0-1 0,-3 1 0,7 4 0,-7-3 0,7-1 0,-8-1 0,4-3 0,0 4 0,-3-1 0,7 1 0,-7 0 0,7-4 0,-7 3 0,7-3 0,-3 4 0,4-4 0,0 3 0,-1-8 0,1 8 0,0-7 0,4 7 0,-3-7 0,14 8 0,-12-4 0,12 1 0,-7 2 0,2-7 0,3 7 0,-4-7 0,0 3 0,0-4 0,-5 4 0,0-3 0,0 3 0,1-4 0,4 0 0,0 0 0,-4 0 0,-2 0 0,-3 0 0,0 0 0,0 0 0,0 4 0,4-3 0,1 3 0,-1-4 0,4 0 0,-7 0 0,7 0 0,-7 0 0,7 0 0,-7 0 0,6 0 0,-6 4 0,3-3 0,-4 3 0,0-4 0,0 3 0,0-2 0,3 3 0,-2-4 0,3 0 0,0 4 0,-3-3 0,7 3 0,-7-4 0,6 0 0,5 0 0,-1 0 0,20 0 0,-22 0 0,10 0 0,-8 0 0,-8 0 0,8 0 0,-12-4 0,26-4 0,-15 2 0,26-6 0,-25 11 0,5-8 0,13 1 0,-19 2 0,14-1 0,-24 3 0,0 3 0,-1-3 0,12-1 0,-4-1 0,5-4 0,-4 5 0,-7-3 0,3 7 0,-4-7 0,-1 7 0,1-3 0,0 0 0,0 3 0,0-3 0,0 0 0,3-1 0,-2-4 0,3 0 0,-4 4 0,4-7 0,-3 6 0,10-11 0,-9 7 0,6-3 0,-8 4 0,4 0 0,-3 0 0,2 0 0,-7 0 0,3 0 0,-3 0 0,4-4 0,0 3 0,-4-3 0,3 4 0,-3 4 0,0-3 0,2 3 0,-6-4 0,7 0 0,-3 0 0,0 0 0,3 4 0,-7 5 0,7 5 0,-7 4 0,3 0 0,0-4 0,5-2 0,0-3 0,4 0 0,-4-4 0,4 3 0,5-7 0,1 3 0,2-4 0,-7 4 0,3-3 0,-3 3 0,0 0 0,-1-3 0,0 3 0,-4 0 0,4-7 0,-4 6 0,0-7 0,0 4 0,0-4 0,0 7 0,-5-10 0,4 10 0,-7-11 0,7 3 0,-7-8 0,3 3 0,-4 1 0,0 1 0,-4 3 0,3 0 0,-3 1 0,0 4 0,3 0 0,-7-4 0,3 3 0,-4-7 0,0 7 0,-4-7 0,3 7 0,-7-7 0,-4 1 0,5-3 0,-4 3 0,0-3 0,8 9 0,-8-6 0,-1 1 0,6 5 0,-7-6 0,5 7 0,-22-20 0,15 14 0,-19-14 0,25 24 0,-7-10 0,9 13 0,-4-8 0,11 6 0,-4-1 0,3 0 0,-28-6 0,12 4 0,-14-6 0,15 7 0,7-2 0,-7 7 0,5-7 0,-5 7 0,-14-3 0,20 0 0,-18 3 0,12-3 0,4 4 0,-8 0 0,11 4 0,-8-3 0,7 3 0,-22 1 0,19-4 0,-11 8 0,15-8 0,0 3 0,0 0 0,-4 1 0,7 0 0,-2-1 0,8 0 0,-4-3 0,3 3 0,-7 0 0,7-3 0,-7 3 0,7 0 0,-3-3 0,4 2 0,0 1 0,0-3 0,-8 7 0,6-7 0,-6 3 0,8-4 0,4 4 0,-3-3 0,3 3 0,-4-4 0,0 0 0,0 0 0,0 0 0,0 0 0,0 0 0,0 0 0,-4 0 0,-1 0 0,-4 4 0,-7-3 0,5 3 0,-5-4 0,11 0 0,1 0 0,4 0 0,4 4 0,-3-3 0,3 3 0,-4-4 0,0 0 0,0 0 0,0 4 0,0-3 0,-4 3 0,3-4 0,-7 4 0,7-4 0,-3 4 0,0-4 0,3 0 0,-3 0 0,4 4 0,0-3 0,0 3 0,0-4 0,0 0 0,0 0 0,0 4 0,0-3 0,0 3 0,0-4 0,0 0 0,0 4 0,0-3 0,0 3 0,0-4 0,-4 0 0,3 4 0,-4-3 0,5 3 0,0-4 0,4 4 0,-3-3 0,3 3 0,0-4 0,1 0 0</inkml:trace>
</inkml:ink>
</file>

<file path=ppt/ink/ink4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2:31:38"/>
    </inkml:context>
    <inkml:brush xml:id="br0">
      <inkml:brushProperty name="width" value="0.025" units="cm"/>
      <inkml:brushProperty name="height" value="0.025" units="cm"/>
      <inkml:brushProperty name="color" value="#ff0066"/>
    </inkml:brush>
  </inkml:definitions>
  <inkml:trace contextRef="#ctx0" brushRef="#br0">0 115 24575,'59'13'0,"23"1"0,-20-6 0,32 5 0,-30-11-8503,7 6 8503,22-8 1719,-35 0-1719,4 0 0,-24 0 0,41 0 0,-27 0 0,29-6 0,-31 4 0,72-19 6784,-50 18-6784,61-20 0,-92 21 0,9-6 0,32-5 0,-20 10 0,31-17 0,-41 18 0,0-6 0,1 0 0,39 6 0,-40-6 0,26 2 0,-56 5 0,-3-6 0,1 7 0,-5 0 0,5 0 0,-6 0 0,-1 0 0,7 0 0,-5 0 0,11 0 0,-11 0 0,11 0 0,6 0 0,10 0 0,10 8 0,0-6 0,1 13 0,-1-5 0,0 0 0,2 4 0,-13-13 0,-1 11 0,-13-10 0,12 4 0,14-6 0,15 6 0,-12-5 0,6 5 0,-32-6 0,9 0 0,0-7 0,-9 5 0,19-6 0,53 8 0,-35 0 0,46-8 0,-61 6 0,41-19 0,-42 18 0,39-10 0,-60 7 0,9 5 0,19-16 0,-22 14 0,33-8 0,-27 11 0,-1-6 0,8 4 0,13-4 0,-5 6 0,5 0 0,-13 0 0,-8 0 0,-5 0 0,1 0 0,-16 0 0,0 0 0,-1 0 0,-6 0 0,-1 0 0,13 0 0,-9 0 0,8 0 0,-11 0 0,6 6 0,-5-4 0,11 10 0,-5-11 0,7 11 0,10-10 0,3 12 0,12-5 0,39 1 0,-29 5 0,70 0 0,-71-4 0,31 1 0,-41-4 0,-11-6 0,-2 6 0,-12-8 0,12 0 0,-9 6 0,19-5 0,-18 5 0,18-6 0,-7 0 0,-7 0 0,25 0 0,-33-6 0,35 5 0,-32-5 0,9 6 0,-12 0 0,32 0 0,-13 0 0,67-13 0,-51 10 0,71-10 0,-82 13 0,79 0 0,-89 0 0,48 0 0,-64 0 0,5 0 0,-10 0 0,-5 0 0,5 0 0,0 0 0,-5 0 0,5 0 0,-1 0 0,-3 0 0,3 6 0,-5-4 0,6 4 0,-5 0 0,17 1 0,-15 1 0,15 4 0,-11-11 0,6 11 0,-5-4 0,4 0 0,6 5 0,-2-11 0,40 17 0,-24-9 0,27 3 0,-21 3 0,44-4 0,-33-1 0,33 7 0,-44-16 0,0 6 0,1-8 0,-1 0 0,0 0 0,13 0 0,10 0 0,15 0 0,-24-6 0,24 4 0,-23-4 0,42-5 0,-39 8 0,32-19 0,-15 20 0,-5-9 0,31 0 0,-56 8 0,5-8 0,7 0 0,-40 8 0,40-7 0,-52 10 0,31-8 0,-23 6 0,56-17 0,-42 16 0,32-8 0,-13 11 0,-23 0 0,24-6 0,-31 5 0,30-6 0,-10 7 0,24 0 0,22-12 0,-31 9 0,18-10 0,-42 13 0,-1 0 0,24 0 0,-10 0 0,2 0 0,-22 0 0,-17 0 0,22 0 0,-19 0 0,13 0 0,-18 0 0,1 0 0,6 0 0,-5 0 0,11 0 0,46 0 0,0 0 0,26 0 0,-6 0 0,6 0 0,-16 0 0,11 0 0,-1 0 0,-29 0 0,18 0 0,-31 0 0,-20 0 0,9 0 0,-12 0 0,1 0 0,10 0 0,3 0 0,32 0 0,-27 0 0,44-11 0,-3 8 0,15-8 0,16 11 0,-58 0 0,41-11 0,-75 8 0,43-7 0,-48 10 0,7 0 0,10-8 0,-14 6 0,24-6 0,-30 8 0,30-8 0,-24 6 0,9-6 0,24 8 0,-34 0 0,45-8 0,-44 7 0,15-7 0,-1 0 0,-14 6 0,24-6 0,-30 8 0,13 0 0,-17 0 0,-1 0 0,1 0 0,-1 0 0,7 0 0,13 0 0,-9 0 0,6 0 0,-16 0 0,0 0 0,-1 0 0,1 0 0,-1 0 0,7 0 0,33 11 0,-7-8 0,26 15 0,1-5 0,-16-3 0,5 1 0,-24-5 0,-10-4 0,-1 4 0,1-6 0,-7 0 0,5 0 0,-11 0 0,5 0 0,-7 0 0,1 0 0,0 0 0,-1 0 0,18-8 0,-13 6 0,19-6 0,-22 8 0,5-6 0,-13 5 0,-1-6 0</inkml:trace>
</inkml:ink>
</file>

<file path=ppt/ink/ink4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2:31:48"/>
    </inkml:context>
    <inkml:brush xml:id="br0">
      <inkml:brushProperty name="width" value="0.025" units="cm"/>
      <inkml:brushProperty name="height" value="0.025" units="cm"/>
      <inkml:brushProperty name="color" value="#ff0066"/>
    </inkml:brush>
  </inkml:definitions>
  <inkml:trace contextRef="#ctx0" brushRef="#br0">222 345 24575,'-9'0'0,"0"0"0,0 0 0,0 4 0,-4-3 0,3 7 0,-15-2 0,13 3 0,-19 2 0,19 3 0,-8-7 0,11 4 0,4-6 0,-3 8 0,3-7 0,-4 10 0,4-6 0,-3 4 0,7-1 0,-3-5 0,4 1 0,-4-4 0,3 3 0,-3-3 0,4 4 0,0 0 0,0 0 0,0-1 0,0 1 0,0 0 0,4-4 0,1 7 0,4-6 0,-4 7 0,3-4 0,0 3 0,2-2 0,3 3 0,0-4 0,-3 0 0,3-4 0,-4 3 0,3 1 0,2-4 0,0 7 0,-1-11 0,-4 7 0,0-3 0,0 0 0,-1 3 0,1-3 0,11 5 0,0-1 0,2 1 0,-5-5 0,-8-1 0,-1 0 0,1-3 0,0 6 0,0-6 0,0 3 0,0-4 0,4 4 0,-4-3 0,4 3 0,-8 0 0,3-3 0,-3 3 0,4-4 0,0 4 0,12-3 0,-6 7 0,18-7 0,-13 7 0,5-7 0,0 3 0,-9-4 0,8 4 0,-3-3 0,-2 3 0,7-4 0,-1 5 0,1-4 0,1 4 0,19-5 0,-16 0 0,6 4 0,-5-3 0,-15 3 0,16-4 0,-5 0 0,-4 0 0,1 0 0,-3 0 0,-6 0 0,43 0 0,-40 0 0,52 0 0,-43 0 0,12 0 0,20 0 0,-33 0 0,25 0 0,1 0 0,-26 0 0,25 0 0,-26 0 0,-5 0 0,12 0 0,8 0 0,-3 0 0,3 0 0,-15 0 0,0 0 0,15 0 0,-2 0 0,1 0 0,-13 0 0,-13 0 0,11 0 0,-12 0 0,8 0 0,-11 0 0,4 0 0,-3 0 0,14-5 0,-1 3 0,11-3 0,-8 5 0,15 0 0,-20 0 0,8 0 0,-12 0 0,-3 0 0,4 0 0,0 0 0,0 0 0,-1 0 0,1 0 0,0 0 0,0 0 0,-4 0 0,10 0 0,-8 0 0,5 0 0,3 0 0,-8 0 0,10 0 0,-8 0 0,7 0 0,-5 0 0,5 0 0,-7 0 0,-1 0 0,1 0 0,0 0 0,7 0 0,2 0 0,-4 0 0,8 0 0,-8 0 0,8 0 0,-9 0 0,-1-4 0,-12 3 0,8-3 0,-7 0 0,18-1 0,-4 0 0,3-3 0,-7 7 0,0-7 0,3 7 0,0-7 0,1 7 0,-19-7 0,7 7 0,-7-7 0,4 7 0,0-7 0,4-1 0,-3 3 0,3-6 0,-5 7 0,1 0 0,4-3 0,-3 3 0,3-4 0,-4 0 0,0 0 0,-1-4 0,1 3 0,0-3 0,0 4 0,-4 0 0,3-4 0,-3 3 0,3-3 0,-3 4 0,3 0 0,-7-4 0,3 3 0,-4-3 0,0 4 0,4 0 0,-3 0 0,3 0 0,-4-4 0,-4 3 0,3-3 0,-7 4 0,7-4 0,-7 3 0,3-7 0,-8 3 0,3 0 0,-7 1 0,7 4 0,-7 0 0,-4-6 0,5 4 0,-15-5 0,-14-8 0,-20-2 0,3-1 0,-25 1 0,54 15 0,-52-15 0,63 18 0,-49-16 0,56 18 0,-37-7 0,27 3 0,-18-2 0,9 6 0,-39-8 0,29 11 0,-43-13 0,11 5 0,18 2 0,-15-5 0,13 12 0,19-8 0,-19 9 0,33-4 0,-32 5 0,25-5 0,-26 3 0,13-3 0,-30 5 0,20-5 0,-16 4 0,46-4 0,5 5 0,5 0 0,-17 0 0,11 0 0,-15 0 0,20 0 0,0 0 0,0 0 0,-8-5 0,-27 4 0,20-5 0,-19 6 0,34 0 0,0 0 0,0-4 0,0 3 0,0-3 0,0 4 0,0 0 0,-7 0 0,-2 0 0,-7 0 0,-13 0 0,-30 0 0,31 0 0,-42 0 0,68 0 0,-18 0 0,25 0 0,-7 6 0,8-5 0,-12 8 0,3-8 0,5 7 0,-9-7 0,0 11 0,4-9 0,-4 10 0,8-9 0,7 1 0,-7 3 0,-1-3 0,3 0 0,-2 3 0,8-7 0,-4 11 0,-1-10 0,0 10 0,-3-7 0,7 0 0,1 2 0,-3-2 0,6 0 0,-7-1 0,8 0 0,-3 1 0,3 0 0,-8 3 0,3-7 0,1 7 0,1-7 0,-1 14 0,-1-12 0,1 13 0,1-15 0,7 7 0,-7-7 0,7 7 0,-3-3 0,0 4 0,3-1 0,-3 1 0,4 0 0,0 0 0,0 4 0,0-3 0,0 3 0,0-1 0,0-2 0,0 3 0,0-4 0,0 0 0,4 0 0,-3 0 0,31-5 0,-25 0 0,21-4 0</inkml:trace>
</inkml:ink>
</file>

<file path=ppt/ink/ink4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2:31:51"/>
    </inkml:context>
    <inkml:brush xml:id="br0">
      <inkml:brushProperty name="width" value="0.025" units="cm"/>
      <inkml:brushProperty name="height" value="0.025" units="cm"/>
      <inkml:brushProperty name="color" value="#ff0066"/>
    </inkml:brush>
  </inkml:definitions>
  <inkml:trace contextRef="#ctx0" brushRef="#br0">1 65 24575,'20'0'0,"-4"4"0,29-3-9831,-22 7 8341,22-7 1490,3 10 2818,-16-9-2818,48 13 0,-22-13 0,0-2 0,22 8 859,-2-7 1,0-2-860,7 6 0,-1-3 0,-20 3 0,-33-5 0,-15 0 6784,5 0-6784,-4 0 0,-3 0 0,0 0 0,-1 0 0,-1 0 0,9 0 0,-5 0 0,4 0 0,-11 0 0,0 0 0,0 0 0,0 0 0,-1 0 0,5 0 0,8 0 0,-1 0 0,1 0 0,-4 0 0,-7 0 0,3 0 0,-5 0 0,1 0 0,4 0 0,29 0 0,-10 0 0,23 0 0,-21 0 0,1 0 0,-9 0 0,-1 0 0,-7 0 0,7 0 0,2 0 0,7 0 0,0 0 0,0 0 0,13 0 0,6 0 0,-2 0 0,-9 0 0,-10 0 0,-12 0 0,12 0 0,-5-5 0,7 3 0,0-3 0,0 5 0,13 0 0,-10 0 0,10 0 0,-13 0 0,1-5 0,38 4 0,-29-4 0,30 5 0,-47 0 0,6 0 0,-14 0 0,2 0 0,-4 0 0,-3 0 0,4-4 0,0 3 0,33-3 0,-25 4 0,33 0 0,-40 0 0,6 0 0,-7 0 0,-4 0 0,3 0 0,-7 0 0,7 0 0,-3 0 0,11 0 0,-6 0 0,6 0 0,15 0 0,17 0 0,-1 0 0,4 0 0,-25 0 0,-1 0 0,-6 0 0,12 0 0,-11 0 0,13 0 0,-15 0 0,5 0 0,-5 0 0,7 0 0,0 0 0,13 0 0,-10 0 0,23 0 0,-9 0 0,-1 0 0,-3 0 0,1 0 0,41 0 0,-28-5 0,25 3 0,-52-3 0,-7 5 0,32 0 0,-26-5 0,20 4 0,-21-4 0,-5 5 0,0 0 0,31-8 0,-24 6 0,15-7 0,-17 5 0,-20 3 0,20-3 0,-17 0 0,10 3 0,-7-3 0,33-4 0,-17 6 0,19-6 0,-28 4 0,-7 3 0,0-3 0,-5 4 0,0 0 0,-4 0 0,0 0 0,0-4 0,0 3 0,0-3 0,-1 4 0,1 0 0,0 0 0,-4 0 0,-1 0 0</inkml:trace>
</inkml:ink>
</file>

<file path=ppt/ink/ink4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2:31:58"/>
    </inkml:context>
    <inkml:brush xml:id="br0">
      <inkml:brushProperty name="width" value="0.025" units="cm"/>
      <inkml:brushProperty name="height" value="0.025" units="cm"/>
      <inkml:brushProperty name="color" value="#ff0066"/>
    </inkml:brush>
  </inkml:definitions>
  <inkml:trace contextRef="#ctx0" brushRef="#br0">1 28 24575,'13'0'0,"8"0"0,-6 0 0,16 0 0,-8 5 0,0-4 0,8 4 0,-15-5 0,16 0 0,-16 0 0,15 0 0,-15 0 0,16 0 0,-12 0 0,25 0 0,-26 0 0,25 0 0,-28 4 0,5-3 0,-4 3 0,-7-4 0,14 0 0,-13 0 0,10 0 0,-9 0 0,-2 0 0,3 0 0,-4 0 0,4 0 0,-3 0 0,6 0 0,-6 0 0,14 0 0,-8 0 0,9 0 0,-7 0 0,41 0 0,-31 0 0,28 0 0,-40 0 0,-2 0 0,0 0 0,10 0 0,-8 0 0,13 0 0,-10 0 0,2 0 0,-3 0 0,-4 0 0,3 0 0,-7 0 0,27-7 0,-14 5 0,12-5 0,-10 7 0,-14 0 0,5 0 0,-3 0 0,-3 0 0,7-4 0,-3 3 0,4-3 0,3 4 0,-2 0 0,10 0 0,-9 0 0,5 0 0,-7 0 0,-4 0 0,3 0 0,-4 0 0,5 0 0,0 0 0,0 0 0,0 0 0,0 0 0,7 0 0,-6 0 0,14 0 0,-17 0 0,5 0 0,-8 0 0,1 0 0,4 0 0,-1 0 0,8 0 0,2 0 0,0 0 0,5 0 0,-12 0 0,5 0 0,-7 0 0,0 0 0,-4 0 0,3 0 0,-4 0 0,5 0 0,-4 0 0,-1 0 0,0 0 0,-3 0 0,7 0 0,-4 0 0,5 0 0,0 0 0,7 0 0,15 7 0,-10-5 0,8 5 0,-24-7 0,3 0 0,-3 0 0,4 0 0,0 0 0,20 0 0,-8 0 0,10 0 0,-8 0 0,-5 0 0,7 0 0,0-5 0,0 4 0,-7-4 0,5 5 0,-12 0 0,5-4 0,-7 3 0,0-3 0,-1 4 0,-3 0 0,10 0 0,-8-4 0,9 3 0,-7-3 0,-4 4 0,3 0 0,-7 0 0,2 0 0,-3-4 0,0 3 0,4-3 0,-3 4 0,7 0 0,-8 0 0,8 0 0,-7 0 0,7 0 0,-7 0 0,3 0 0,-4 0 0,3 0 0,-2 0 0,3 0 0,-4 0 0,-4 0 0,-1 0 0</inkml:trace>
</inkml:ink>
</file>

<file path=ppt/ink/ink4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2:35:0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1 133,'93'-4,"0"-1,1 1,-1 0,0-1,1 1,-1-1,0 1,1 0,-1-1,0 1,5-1,4 0,1-1,-1 1,-4 0,-6 1,-9 0,-12 1,-15 1,10 1,-20 2,-11 3,27-3,-44 3,33-4,-5 0,18 5,22-4,-42 4,29-5,-46 0,5 0,8 0,-14 0,12 0,-25 0,26 0,-17 0,24 0,-19 0,7 0,0 0,0 0,26 0,-19 0,8 0,-25-4,-7 3,2-3,3 4,-8 0,3 0,4-5,-1 4,12-4,-5 5,20 0,-17 0,4 0,-17 0,4 0,6 0,20 0,3 0,1 0,9 0,30 0,-17 0,17 0,-50 0,-8 0,-16 0,4 0,0-5,-4 3,9-3,0 5,1 0,37 0,25 0,-21 0,1 0,-51 0,-7 0,11 0,-7 0,28-7,-19 5,12-5,-23 7,-3 0,16 0,-12 0,15 0,-18 0,7-4,1 3,-3-3,9 4,-13 0,10 0,-7 0,4 0,-1-4,1 3,-4-3,3 4,-3 0,4 0,-1 0,1 0,-4 0,7 0,-10 0,9 0,-6 0,4 0,0 0,-5 0,4 0,1 0,-3 0,5 0,-6 0</inkml:trace>
</inkml:ink>
</file>

<file path=ppt/ink/ink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33:19"/>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1,'43'0,"2"0,-17 0,6 0,14 0,3 0,42 0,-34 0,-7 0,-1 0,-2 0,28 0,-16 0,4 0,1 0,-1 0,-14 0,10 0,-9 0,-9 0,7 0,2 0,2 0,39 0,-32 0,-9 0,-8 0,2 0,-6 0,-13 0,18 5,21-4,19 4,2-5,-30 0,0 0,30 0,-14 0,-6 0,-46 5,-5-4,8 5,-10-6,0 0,37 0,-7 0,33 0,-25 0,-2 4,1 1,-3-2,40 7,-61-10,32 0,-25 0,20 0,-13 0,15 8,-6-6,4 6,-28-8,-1 0,29 0,-20 0,18 0,-38 0,3 0,-3 0,5 0,-1 0,0 0,47 0,-28 0,38 5,-33-3,-5 3,-2-5,-13 0,-5 0,-7 0,15 0,-9 0,10 0,-8 0,8 0,1 0,8 0,-1 0,1 0,-1 0,1 0,-8 0,3 0,-11 0,3 0,-8 0,3 0,-3 0,16 0,-9 0,8 0,-11 0,8 0,-9 0,8 0,0 0,17 0,-8 0,5 0,13 0,-29 0,24 0,-34 0,-3 0,11 0,-6 0,3-4,-1 3,-3-3,4 4,4 0,-7 0,2 0,0 0,-2 0,14-6,7 5,0-4,-1 5,-2 0,-13 0,6 0,-8 0,0 0,-4 0,3 0,4 0,7 0,-1 0,19 0,-7 0,11 0,-8 0,-19 0,2 0,-15 0,7 0,1 0,-3 0,14 0,-18 0,10 0,-8 4,1-3,38 3,-25-4,45 7,-1-5,-14 5,18-2,-27-3,-18 3,5-5,-18 0,4 5,-1-4,28 4,37-5,-33 0,1 0,3 4,0-1,-3-2,0 0,9 3,-2-1,17-3,-23 0,-6 0,-14 0,1 0,0 0,-8 0,32 9,-25-7,27 6,-13-8,3 0,14 7,13-5,3 5,0 0,-3-5,-27 5,-3-7,-6 0,-5 0,-2 0,-13 0,-5 4,-3-3,4 3,7-4,3 0,6 0,1 5,-1-3,-6 3,4-5,-4 0,6 0,1 0,-1 0,1 5,-1-4,1 4,-8-5,6 0,-6 0,21 0,-10 0,23 7,-23-5,23 5,-23-7,3 0,5 0,-16 0,18 0,13 0,-6 0,36 0,-10 0,14 0,-28 5,-13-3,-28 3,-8-5,-4 0,3 0,1 0,9 0,-3 0,8 0,-4 0,6 0,9 5,-14-4,5 4,-16-5,4 0,-3 0,-1 0,-1 0,4 0,7 0,6 0,1 0,55 9,-15-6,21 6,-42-9,-29 0,14 0,-16 0,16 0,-9 4,-14-3,17 3,-11-4,2 0,2 0,-8 4,7-3,-5 3,40-4,-34 0,26 0,-38 0,3 0,-3 0,9 0,30 0,0 0,12 5,-15-4,-16 4,-6-5,4 0,-4 0,6 0,1 0,-1 0,1 0,0 0,-8 0,-2 0,-7 0,1 0,-1 0,7 0,2 0,8 0,13 0,-10 0,2 0,-7 0,-13 0,5 0,-6 0,-1 0,0 0,7 0,-5 0,13 0,-6-5,1 4,-3-4,-7 5,0-4,0 3,8-3,-6 4,5 0,1-6,2 5,-5-4,2 5,-15 0,7 0,-2-4,10 3,2-3,0 4,-1 0,-12 0,3 0,1-4,1 3,3-3,4-2,41 5,-30-4,49 5,-67-4,40 3,-44-3,18 4,-19 0,-4-4,18 3,-15-3,11 4,-4-5,-4 3,6-3,-5 5,18 0,-12-4,16 3,-25-3,3 4,4 0,-1-4,2 3,-5-3,-7 4,27-7,-13 5,15-6,-17 4,-3 3,-1-3,-4 4,24-7,-19 5,23-5,-22 7,-2-4,-1 3,-3-3,4 4,0 0,0 0,7-5,3 3,20-3,-18 5,9 0,-17 0,-7 0,2 0,4 0,-9-4,29 3,-23-3,15 4,-15 0,-4-4,3 3,2-3,0 4,3 0,3 0,3 0,19 0,-9 0,23 0,-23 0,10 0,-13 0,-1 0,-6 0,-3 0,-7 0,-4 0,3 0,1 0,2 0,2 0,-4 0,-4 0,3 0,1 0,-3 0,6 0,-3 0,2 0,2 0,-4 0,0 0,0 0,0 0,8 0,-6 0,12 0,-4 0,6 0,-7 0,-1 0,-8 0,0 0,8 0,-6 0,5 0,0 0,-5-4,6 3,-1-3,-5 4,6 0,-1 0,-5 0,6 0,-8-4,7 3,-5-3,13 4,-13-4,13 3,20-3,2 4,9 0,-23-5,-16 4,-6-3,-1 4,-4 0,3 0,-3 0,4-4,0 3,0-3,0 4,0 0,1 0,-5-4,3 3,-3-3,4 4,0 0,0 0,0 0,47 0,-35 0,26 0,1 0,-27 0,69 0,-73 0,26 0,-18 0,-5 0,2 0,-10 0,-12 0,8 0,-2 0,14 0,-1 0,-1 0,-2 0,1 0,-10 0,4 0,-7 0,39 0,-24 4,28-3,-42 3,3-4,-3 0,4 0,8 0,-6 0,1 0,-8 4,0-3,9 3,32-4,-12 0,7-1,3 2,19 7,-19-7,4 1,11 7,0 0,-14-7,-1-1,3 4,-2 0,8-5,-38 0,-3 0,-3 0,-1 0,6 0,-8 4,7-3,-10 3,10-4,-7 0,0 0,7 0,-10 0,10 0,-7 0,4 0,0 0,-4 0,3 0,1 0,2 0,2 0,-4 0,7 0,-5 0,40 0,0 0,35 0,-42 0,1 0,2 0,-1 0,2 0,-3 0,20 0,-15 0,-43 0,4 0,-7 0,1 0</inkml:trace>
</inkml:ink>
</file>

<file path=ppt/ink/ink5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1:02"/>
    </inkml:context>
    <inkml:brush xml:id="br0">
      <inkml:brushProperty name="width" value="0" units="cm"/>
      <inkml:brushProperty name="height" value="0.025" units="cm"/>
      <inkml:brushProperty name="color" value="#ff4e00"/>
    </inkml:brush>
  </inkml:definitions>
  <inkml:trace contextRef="#ctx0" brushRef="#br0">1 1 24575,'0'0'0</inkml:trace>
</inkml:ink>
</file>

<file path=ppt/ink/ink5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1:04"/>
    </inkml:context>
    <inkml:brush xml:id="br0">
      <inkml:brushProperty name="width" value="0" units="cm"/>
      <inkml:brushProperty name="height" value="0.025" units="cm"/>
      <inkml:brushProperty name="color" value="#ff4e00"/>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1:16"/>
    </inkml:context>
    <inkml:brush xml:id="br0">
      <inkml:brushProperty name="width" value="0" units="cm"/>
      <inkml:brushProperty name="height" value="0.025" units="cm"/>
      <inkml:brushProperty name="color" value="#ff4e00"/>
    </inkml:brush>
  </inkml:definitions>
  <inkml:trace contextRef="#ctx0" brushRef="#br0">1 65 24575,'63'0'0,"-1"0"0,1 0-4916,2 0 1,-1 0 3425,-14 0 4308,27 0-2818,-24 0 0,21 0 0,-37 0 1719,10 0-1719,-5 0 0,-13 0 0,11 0 6784,-20 0-6784,5 0 0,-12 0 0,4 0 0,-7 0 0,7 0 0,-3 0 0,24 0 0,-8 0 0,17 0 0,0 0 0,-9 0 0,9 0 0,-20 0 0,-2 0 0,8 0 0,-4 0 0,12 0 0,-6 0 0,-1 0 0,0 0 0,-8 0 0,7 0 0,-14 0 0,14 0 0,-3 0 0,5 0 0,3 0 0,-4 0 0,0 0 0,-7 0 0,19 0 0,-16 0 0,17 0 0,-20 0 0,6 0 0,-13 0 0,13 0 0,-14 0 0,13 0 0,8 0 0,11 0 0,12 0 0,-4-5 0,3 3 0,-4-3 0,-19 5 0,19 0 0,-19 0 0,0 0 0,19 0 0,2 0 0,22 0 0,-15 0 0,18-8 0,-52 6 0,54-6 0,-47 8 0,13 0 0,-16 0 0,-10 0 0,0 0 0,-7 0 0,0 0 0,-8 0 0,12 0 0,-3 0 0,-5 0 0,8 0 0,-14 0 0,14-6 0,-13 5 0,9-4 0,-7 5 0,-3 0 0,3 0 0,-4 0 0,4 0 0,-4 0 0,4 0 0,-4 0 0,4 0 0,-3 0 0,27 0 0,-18 0 0,26 0 0,-25 0 0,12 0 0,-12 0 0,20 0 0,-11 0 0,13 0 0,31 0 0,-29 0 0,22 0 0,-34 0 0,-12 0 0,5 0 0,-11 0 0,-1 0 0,-5 0 0,1 0 0,0 0 0,0 0 0,4 0 0,-3 0 0,14-5 0,-9 4 0,18-4 0,-6 5 0,7 0 0,0 0 0,-8 0 0,7 0 0,-6 0 0,7 0 0,13 0 0,3 0 0,14 0 0,-1 0 0,-12 0 0,-4 0 0,-20 0 0,-2 0 0,-12 0 0,11 0 0,-8 0 0,16 0 0,-5-5 0,7 3 0,-7-3 0,5 5 0,-5 0 0,7 0 0,13 0 0,4 0 0,12 0 0,1 0 0,12 0 0,-22 0 0,-1 0 0,-28 4 0,-11-3 0,-1 3 0,7-4 0,3 0 0,4 0 0,5 0 0,-5 0 0,7 5 0,0-4 0,-7 4 0,-6-5 0,-8 0 0,-9 4 0,0-3 0,-4 3 0</inkml:trace>
</inkml:ink>
</file>

<file path=ppt/ink/ink5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1:57"/>
    </inkml:context>
    <inkml:brush xml:id="br0">
      <inkml:brushProperty name="width" value="0" units="cm"/>
      <inkml:brushProperty name="height" value="0.025" units="cm"/>
      <inkml:brushProperty name="color" value="#ff4e00"/>
    </inkml:brush>
  </inkml:definitions>
  <inkml:trace contextRef="#ctx0" brushRef="#br0">1 120 24575,'29'21'0,"-12"-10"0,12 5 0,-8-7 0,-5-3 0,16 1 0,-16-7 0,9 0 0,-7 0 0,0 0 0,-1 0 0,1 0 0,-4 0 0,7 0 0,-10 4 0,10-3 0,-8 3 0,5-4 0,0 0 0,0 0 0,-4 0 0,-1 0 0,0 0 0,-4 0 0,4-4 0,0 3 0,1-3 0,0 0 0,3 3 0,-3-3 0,3 0 0,-3 3 0,3-7 0,-3 7 0,0-3 0,3 0 0,-3 3 0,3-7 0,1 7 0,7-8 0,-9 4 0,28-1 0,-29-2 0,22 7 0,-23-3 0,4 0 0,-4 3 0,10-3 0,-12 0 0,8 3 0,-7-3 0,-4 4 0,4 0 0,-8-4 0,3 3 0,-3-3 0,8 4 0,1 0 0,0 0 0,2 0 0,-6 0 0,7 0 0,17 0 0,-11 0 0,19 0 0,-27 0 0,2 0 0,-4 0 0,1 4 0,4-3 0,-1 3 0,1 0 0,33-3 0,-17 3 0,47 3 0,-28-6 0,-6 6 0,-3-7 0,-28 0 0,16 0 0,-16 0 0,15 0 0,-20 0 0,13 0 0,11 0 0,-12 0 0,15 0 0,13-8 0,-25 6 0,25-6 0,-26 8 0,-5 0 0,1-4 0,-4 3 0,4-3 0,6 4 0,4-4 0,2 3 0,-13-3 0,0 4 0,-12 0 0,5-4 0,-3 3 0,7-3 0,-7 4 0,3 0 0,0-4 0,-4 3 0,15-8 0,-12 7 0,12-3 0,-14 5 0,7 0 0,-7 0 0,22-4 0,-15 3 0,16-3 0,-8-1 0,-5 4 0,12-9 0,-12 8 0,5-3 0,-11 1 0,-1 3 0,-4-3 0,-1 4 0,5 0 0,-3 0 0,3 0 0,-4 0 0,4 0 0,-3 0 0,27 0 0,-22 0 0,55 0 0,-48 0 0,30 0 0,-1 0 0,-18 0 0,44 7 0,-49-5 0,13 9 0,-7-3 0,-15-2 0,14 1 0,-20-7 0,1 4 0,3 1 0,-3 0 0,23 6 0,-18-9 0,27 5 0,-20-7 0,8 5 0,0-4 0,35 12 0,-38-11 0,23 6 0,-45-8 0,4 0 0,8 0 0,6 0 0,0 0 0,5 0 0,-5 0 0,7 0 0,1 4 0,-8-3 0,-2 3 0,-11-4 0,3 0 0,-7 0 0,7 0 0,-7 0 0,7 0 0,4 0 0,45 0 0,-23 0 0,31-5 0,-40 4 0,-7-4 0,5 5 0,-13 0 0,7-4 0,-9 3 0,1-3 0,7-1 0,2 3 0,7-3 0,39-4 0,-36 7 0,27-7 0,-25 2 0,-17 5 0,17-5 0,-22 7 0,1 0 0,34-8 0,-26 5 0,21-5 0,-30 8 0,-3-4 0,11 3 0,-6-3 0,6 0 0,-11 3 0,3-3 0,-3 4 0,11-5 0,41 4 0,-22-9 0,42 8 0,-48-3 0,9 5 0,0 0 0,-9 0 0,-2 0 0,-11 0 0,-15 0 0,3 0 0,-5 0 0,1 0 0,4 0 0,16 0 0,13 7 0,3 0 0,0 0 0,10 4 0,17 8 0,11 6 0,-3-3 0,5-1 0,2 0 0,-14-2 0,8 2 0,-3 0 0,-16-3 0,20 7 0,1-8 0,-70-13 0,-4-4 0,0 0 0,4-4 0,-4 3 0,4-7 0,-4 3 0,4-4 0,-7 0 0,6 4 0,-7-3 0,0 3 0,2 0 0,-2-7 0,4 10 0,-4-10 0,3 11 0,-3-7 0,0 3 0,3-4 0,-3 0 0,-1 0 0,8 0 0,-10 0 0,10 0 0,-11 4 0,3 1 0</inkml:trace>
</inkml:ink>
</file>

<file path=ppt/ink/ink5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2:04"/>
    </inkml:context>
    <inkml:brush xml:id="br0">
      <inkml:brushProperty name="width" value="0" units="cm"/>
      <inkml:brushProperty name="height" value="0.025" units="cm"/>
      <inkml:brushProperty name="color" value="#ff4e00"/>
    </inkml:brush>
  </inkml:definitions>
  <inkml:trace contextRef="#ctx0" brushRef="#br0">1 93 24575,'33'7'0,"-4"0"0,14 3 0,19 2 0,-8-11 0,25 6 0,-8-3 0,-18-3 0,15 3 0,-38-4 0,16 0 0,-27 0 0,13 0 0,8-7 0,11 5 0,12-5 0,1 0 0,-1 5 0,-20-9 0,16 10 0,-29-3 0,17-1 0,-13 4 0,-7-4 0,5 0 0,-12 3 0,5-7 0,0 8 0,2-8 0,0 8 0,18-11 0,-26 10 0,38-12 0,-42 12 0,30-10 0,-30 10 0,10-3 0,-11 1 0,3 3 0,-7-3 0,3 4 0,-4 0 0,0 0 0,-1-4 0,1 3 0,0-3 0,4 4 0,-3 0 0,3 0 0,20 0 0,-14 0 0,19 0 0,-20 0 0,20 7 0,-8 0 0,10 2 0,-15-4 0,26 11 0,-25-12 0,33 13 0,-39-13 0,12-3 0,21 11 0,-13-10 0,21 11 0,-35-12 0,0 4 0,-9-5 0,1 0 0,0 4 0,0-3 0,7 3 0,-6-4 0,14 0 0,-6 0 0,-1 0 0,-1 0 0,-11 4 0,3-3 0,1 3 0,1-4 0,10 0 0,-10 0 0,40 0 0,-33 0 0,33 0 0,-33 0 0,8 0 0,-7 0 0,6 0 0,-14 0 0,13 0 0,-12 0 0,12 0 0,-5 0 0,7 0 0,13 0 0,-9 0 0,22 0 0,21-5 0,-31 4 0,15-4 0,-52 5 0,-5 0 0,1 0 0,0 0 0,0 0 0,11-6 0,3 5 0,11-4 0,0 0 0,13 4 0,4-4 0,6 4 0,2 2 0,4-1 0,-1-4 0,-3 1 0,-20 1 0,5-5 0,-20 7 0,-10 0 0,11 0 0,-9 0 0,4 0 0,-11 0 0,4 0 0,4 0 0,9 0 0,5 0 0,3 0 0,13 0 0,4 0 0,12 0 0,-12 5 0,9-4 0,-30 4 0,8-1 0,-24-3 0,3 3 0,-7-4 0,7 0 0,-4 0 0,1 0 0,10 0 0,-12 0 0,8 0 0,-11 0 0,0 0 0,-4 4 0,3-3 0,-4 3 0,5-4 0,4 0 0,1 0 0,4 4 0,-4-3 0,36 2 0,38 10 0,-32-7 0,2 0-261,-7 0 0,0 2 261,1 1 0,-5-1 0,7 1 0,2 1 0,-10-3 0,-27-3 0,2-3 0,-4 3 0,-7-4 522,7 0-522,-7 0 0,18 0 0,9 0 0,-7-4 0,40 3 0,-47-7 0,48 7 0,-41-3 0,10 0 0,45 3 0,-45-3 0,46-1 0,-12 4 0,-31-4 0,31 5 0,-40 0 0,39-9 0,-29 6 0,29-6 0,-13 9 0,-19 0 0,47 0 0,-7-9-608,-26 8 1,1 0 607,27-8 0,16 9 0,-45 0 0,2 0 0,3 0 0,-21 0 0,4 0 0,-2-5 0,-20 4 1215,25-5-1215,-26 6 0,38 0 0,-42-4 0,30 3 0,-30-3 0,35-3 0,-31 6 0,23-7 0,-21 8 0,5 0 0,1-4 0,6 3 0,46-3 0,-17 4 0,3 0 0,0 0 0,-6 0 0,7 0 0,-41 0 0,-7 0 0,20 0 0,-15 4 0,11-3 0,-17 3 0,19 1 0,47 6 0,-21 2 0,-10-4 0,-4 0 0,-11-3 0,10 6 0,-13-10 0,1 8 0,-9-9 0,-1 4 0,-11-5 0,-1 4 0,-4-3 0,0 3 0,0-4 0,4 0 0,34 0 0,-21 0 0,72 0 0,-62 0 0,64 0 0,-67 0 0,26 0 0,-44 0 0,5 0 0,-11 0 0,11 0 0,-8 0 0,12 0 0,-14 0 0,3 0 0,-5 0 0,20-4 0,-10 3 0,11-3 0,-16 4 0,-4-4 0,-4 3 0,-1-3 0</inkml:trace>
</inkml:ink>
</file>

<file path=ppt/ink/ink5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7:17"/>
    </inkml:context>
    <inkml:brush xml:id="br0">
      <inkml:brushProperty name="width" value="0.025" units="cm"/>
      <inkml:brushProperty name="height" value="0.025" units="cm"/>
      <inkml:brushProperty name="color" value="#ff0066"/>
    </inkml:brush>
  </inkml:definitions>
  <inkml:trace contextRef="#ctx0" brushRef="#br0">1 45 24575,'9'4'0,"3"1"0,2 4 0,4 0 0,7 6 0,45-2 0,-12 6 0,36-10 0,-30-2 0,-14-7 0,-3 0 0,-20 0 0,5 0 0,8 0 0,-2 0 0,22 0 0,-10 0 0,14 0 0,12 0 0,4 0 0,13 0 0,-13-7 0,-3 5 0,-27-5 0,-10 7 0,-15-4 0,-7 3 0,0-3 0,20-3 0,-19 5 0,18-5 0,-27 7 0,7 0 0,-8 0 0,8-4 0,4 3 0,6-3 0,7 4 0,0 0 0,0-5 0,13 4 0,30-4 0,-27 5 0,21-5 0,-51 3 0,5-3 0,0 5 0,2 0 0,7 0 0,0 0 0,0 0 0,0 0 0,0 0 0,-7 0 0,-2 0 0,8 0 0,-11 0 0,10 0 0,-6 0 0,0 0 0,8 0 0,14 0 0,2 0 0,0 0 0,-2 0 0,-22 0 0,-1 0 0,-7 0 0,0 0 0,7 0 0,2 0 0,7 0 0,13 0 0,4 0 0,-1 0 0,23-8 0,-39 6 0,17-6 0,-26 8 0,-5-4 0,12 3 0,-12-7 0,12 7 0,-5-3 0,20-3 0,-17 5 0,4-5 0,-17 7 0,-7 0 0,3 0 0,-5 0 0,1 0 0,0-4 0,0 3 0,0-3 0,0 4 0,0 0 0,-1 0 0,5 0 0,-3 0 0,3 0 0,0 0 0,-3 0 0,7 0 0,-8 0 0,8 0 0,-7 0 0,7 0 0,-7 0 0,3 0 0,0 0 0,-4 0 0,8 0 0,-3 0 0,4 0 0,7 0 0,-5 0 0,5 0 0,-7 0 0,7 0 0,-10 4 0,9-3 0,-6 3 0,-3-4 0,2 0 0,-4 0 0,-3 0 0,2 0 0,1 0 0,-3 0 0,14 5 0,-12-4 0,8 4 0,-11-5 0,4 0 0,0 0 0,5 0 0,0 0 0,0 0 0,20 0 0,-7 0 0,9 0 0,-18 0 0,2 0 0,-8 0 0,5 0 0,-4 0 0,-4 0 0,5 0 0,0 0 0,8 0 0,-6 0 0,1 0 0,-8 0 0,-4 0 0,0 0 0,4 0 0,1 0 0,4 0 0,-1 0 0,8 0 0,-5 0 0,12 5 0,-12-4 0,12 4 0,-5-5 0,20 7 0,-9-5 0,22 5 0,-23-2 0,10-4 0,0 4 0,-17-5 0,16 5 0,-19-3 0,20 3 0,-21-5 0,11 0 0,-3 0 0,-11 0 0,11 0 0,16 0 0,-27 0 0,35 5 0,-38-4 0,51 4 0,-41-5 0,41 0 0,-51 0 0,38 0 0,-24 0 0,19 0 0,-28 0 0,26 0 0,-25 0 0,25 0 0,-33 0 0,0 0 0,0 0 0,7 0 0,28 0 0,-20 0 0,26 0 0,-39 0 0,12 0 0,-13 0 0,14 0 0,-14 0 0,6 0 0,0 0 0,15 7 0,-2-5 0,9 5 0,-13-7 0,-7 0 0,5 0 0,-5 0 0,0 4 0,-2-3 0,-7 3 0,-5-4 0,4 0 0,-7 0 0,7 0 0,-7 0 0,7 0 0,4 0 0,-2 0 0,6 0 0,0 0 0,-5 0 0,12 0 0,-12 0 0,5 0 0,-7 0 0,0 0 0,7 0 0,-5 0 0,12 0 0,-13 0 0,14 0 0,-6 0 0,-1 0 0,-1 0 0,-7 0 0,0 0 0,0 0 0,7 0 0,-5 0 0,12 0 0,8 0 0,-3 0 0,23 0 0,6 0 0,-12 0 0,22 0 0,-26 0 0,0 0 0,11 0 0,-11 0 0,13 0 0,1 0 0,-1 0 0,1 0 0,-1 0 0,1 0 0,-14 0 0,11 0 0,2 0 0,17 0 0,0 0 0,10 0 0,-24 0 0,11 0 0,-27 0 0,-10 0 0,-8 0 0,-12 0 0,1 0 0,3 0 0,-8 0 0,16 0 0,-12 0 0,12 0 0,-5 0 0,7 0 0,13 0 0,-10 0 0,10 0 0,-12 5 0,-1-4 0,-8 4 0,-1-5 0,1 0 0,-7 0 0,27 7 0,-16-5 0,17 5 0,0-7 0,-10 0 0,10 0 0,-13 0 0,0 0 0,0 0 0,0 0 0,1 0 0,51 0 0,-39 0 0,40 0 0,-53 0 0,0 0 0,0 0 0,0 0 0,0 0 0,26 0 0,-19 0 0,19 0 0,-26 0 0,0 0 0,13 0 0,-9 0 0,35 0 0,-19 0 0,22 0 0,-12 0 0,-1 0 0,-12 0 0,9 0 0,-10 0 0,14 0 0,12 0 0,-9 0 0,-3 0 0,-17 0 0,-13 0 0,0 0 0,0 0 0,-7 0 0,5-5 0,-5 3 0,0-3 0,-2 1 0,-11 3 0,2-3 0,-2 0 0,0 3 0,3-3 0,4 4 0,34-7 0,-1 5 0,38-5 0,-12 7 0,13 0 0,0 0 0,0 0 0,-13 0 0,-17 0 0,-3 0 0,-30 0 0,5 0 0,-23 0 0,8 0 0,-4 0 0,9 0 0,-7 0 0,0 0 0,8 0 0,1 0 0,8 0 0,-1 0 0,0 0 0,0 0 0,-8 0 0,7 0 0,-6 0 0,-1 0 0,-1 0 0,-11 0 0,-1 0 0,-16 0 0,5 0 0,-10 0 0</inkml:trace>
</inkml:ink>
</file>

<file path=ppt/ink/ink5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7:33"/>
    </inkml:context>
    <inkml:brush xml:id="br0">
      <inkml:brushProperty name="width" value="0.025" units="cm"/>
      <inkml:brushProperty name="height" value="0.025" units="cm"/>
      <inkml:brushProperty name="color" value="#ff0066"/>
    </inkml:brush>
  </inkml:definitions>
  <inkml:trace contextRef="#ctx0" brushRef="#br0">132 572 24575,'21'0'0,"-6"0"0,2 0 0,-8 0 0,4 0 0,-8-4 0,23 3 0,-19-3 0,27 4 0,-24 0 0,12 0 0,-14 4 0,2-3 0,1 7 0,-3-7 0,3 7 0,-4-7 0,4 7 0,-7-3 0,10 0 0,-11-1 0,8 0 0,0-3 0,-3 6 0,27 2 0,-18-4 0,19 6 0,-24-10 0,-1 3 0,0 0 0,1-3 0,-1 3 0,4-4 0,-7 0 0,3 4 0,-4-3 0,0 3 0,0-4 0,3 0 0,2 0 0,4 0 0,0 0 0,0 0 0,0 0 0,-1 0 0,9 0 0,0 0 0,1 0 0,-2 0 0,0 0 0,-5 0 0,5 0 0,-11 0 0,-1 0 0,-4 0 0,3 0 0,-2 0 0,7 0 0,-3 0 0,0 0 0,10 0 0,-8 0 0,16 0 0,-17 0 0,10 0 0,-16 0 0,8 0 0,-7 0 0,14 0 0,-12 4 0,12-3 0,-10 3 0,0 0 0,10-3 0,-13 3 0,9-4 0,-7 3 0,-3-2 0,14 8 0,-12-7 0,8 3 0,-11-5 0,3 4 0,2-3 0,4 3 0,0-4 0,15 5 0,-11-4 0,7 4 0,-12-5 0,30 8 0,-21-6 0,32 6 0,-31-8 0,7 0 0,0 0 0,48 0 0,-37 0 0,37 0 0,-48 0 0,0 0 0,0-5 0,8 4 0,-6-4 0,32-3 0,-28 0 0,13-1 0,-28 0 0,-11 8 0,3-7 0,-3 7 0,0-3 0,-1 0 0,-4 3 0,7-7 0,-5 7 0,10-3 0,-7 4 0,4-4 0,0 3 0,-1-3 0,1 4 0,8 0 0,-6 0 0,2 0 0,-5 0 0,-4 0 0,5 0 0,0 0 0,7 0 0,-5 4 0,5-3 0,-11 3 0,3-4 0,-7 0 0,2 0 0,-3 4 0,0-3 0,4 2 0,-3-3 0,3 0 0,7 0 0,-8 0 0,13 0 0,-11 0 0,4 0 0,-4-4 0,10 3 0,-1-8 0,11 8 0,13-11 0,3 3 0,1-5 0,-4 1 0,-13 6 0,-11-2 0,-3 8 0,-12-3 0,1 0 0,0 3 0,-4-7 0,3 3 0,-3 0 0,4-7 0,0 6 0,-4-7 0,2 4 0,-6 0 0,7-4 0,-7-1 0,7 0 0,-7-3 0,3 7 0,-4-3 0,0 4 0,0-11 0,0 8 0,0-8 0,-4 7 0,-1 3 0,-4-3 0,-4 0 0,-1 3 0,-11-9 0,5 8 0,-26-14 0,16 12 0,-17-8 0,13 10 0,-40-4 0,4-1 0,-23 5-339,41 2 1,1 0 338,-19 0-660,0-2 1,-2 1 659,-18 0 0,24 0 0,-1 2 0,-26 6 0,0-15 0,13 15 0,3-6 0,13 1 0,14 5 0,3-5 0,12 7 632,-14 0-632,18 0 1364,-30 0-1364,31-5 0,-10 3 0,15-3 0,0 5 0,9 0 0,-8 0 0,10 0 0,-4 0 0,-8 0 0,11-4 0,-17 3 0,16-3 0,-29 4 0,22-4 0,-36 3 0,36-3 0,-15 4 0,0 0 0,15-4 0,-49 3 0,46-3 0,-22 4 0,11-7 0,22 5 0,-23-5 0,28 7 0,-27 0 0,10 0 0,-20 0 0,19 0 0,-5 0 0,14 0 0,-7 0 0,-12 0 0,19 0 0,-26 0 0,21 0 0,-65 0 0,41 0 0,-40 0 0,61 0 0,1 0 0,8 0 0,-20 0 0,15 0 0,-15 0 0,24 4 0,1-3 0,0 3 0,3-4 0,-7 4 0,7-3 0,-7 3 0,-1 0 0,3-3 0,-2 7 0,8-7 0,-4 7 0,3-7 0,-3 7 0,0-4 0,3 1 0,-3 3 0,4-7 0,4 7 0,-3-7 0,7 7 0,-7 1 0,3 1 0,-4 3 0,4-5 0,1 5 0,4-3 0,-4 3 0,3-4 0,-3 0 0,4 0 0,0 3 0,0-2 0,0 7 0,0-3 0,0 0 0,0 3 0,0-7 0,0 14 0,0-13 0,0 13 0,4-10 0,-3 0 0,2 3 0,-3-7 0,4 3 0,-3-5 0,3 1 0,0-4 0,-3 3 0,3-3 0,0 0 0,-3 3 0,7-3 0,-3 4 0,4-1 0,4 5 0,-8-3 0,11 3 0,-10-4 0,11 4 0,-7-7 0,7 5 0,-7-6 0,3 4 0,7 1 0,-5-1 0,18 2 0,-18-5 0,5 2 0,0-7 0,-8 7 0,16-7 0,-13 3 0,3 0 0,-6-3 0,-3 3 0,0-4 0,0 0 0,0 0 0,-4 0 0,-1 0 0</inkml:trace>
</inkml:ink>
</file>

<file path=ppt/ink/ink5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7:39"/>
    </inkml:context>
    <inkml:brush xml:id="br0">
      <inkml:brushProperty name="width" value="0.025" units="cm"/>
      <inkml:brushProperty name="height" value="0.025" units="cm"/>
      <inkml:brushProperty name="color" value="#ff0066"/>
    </inkml:brush>
  </inkml:definitions>
  <inkml:trace contextRef="#ctx0" brushRef="#br0">2613 775 24575,'-4'-22'0,"-26"-26"0,14 22 0,-39-45 0,41 55 0,-16-26 0,21 32 0,-44-42 0,29 30 0,-41-32 0,38 33 0,-7-2 0,0 0 0,-10-3 0,-2-1 0,-2-4 0,-4 6 0,1 0 0,0-1 0,-12 1 0,12 2 0,4-2 0,12 12 0,1-4 0,-13 4 0,10 1 0,-50-5 0,43 9 0,-29-6 0,38 13 0,-12-4 0,-3 5 0,-1 0 0,4-5 0,-1 3 0,11-3 0,-10 5 0,-27 0 0,38 0 0,-36 0 0,52 0 0,-38 0 0,9 0 0,-15 0 0,21 0 0,-15 0 0,24 5 0,-19-4 0,28 8 0,7-4 0,0 4 0,-34 13 0,26-6 0,-25 6 0,26-3 0,5-5 0,-5 6 0,6-6 0,1 3 0,4-7 0,-16 20 0,17-17 0,-19 25 0,21-23 0,-4 10 0,2-7 0,3 0 0,-3 0 0,8 0 0,-3 0 0,3-5 0,0 4 0,-3-3 0,7 4 0,-3 7 0,4-5 0,0 5 0,0 0 0,0-6 0,0 14 0,0-14 0,0 6 0,0-7 0,0 7 0,4-5 0,-3 5 0,8 0 0,-4-5 0,6 12 0,-1-5 0,0 0 0,0-2 0,-1-7 0,-4-1 0,3 1 0,-3 0 0,4 4 0,-1-7 0,-3 2 0,3-9 0,-7 1 0,3-4 0,-4-1 0</inkml:trace>
</inkml:ink>
</file>

<file path=ppt/ink/ink5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17:42"/>
    </inkml:context>
    <inkml:brush xml:id="br0">
      <inkml:brushProperty name="width" value="0.025" units="cm"/>
      <inkml:brushProperty name="height" value="0.025" units="cm"/>
      <inkml:brushProperty name="color" value="#ff0066"/>
    </inkml:brush>
  </inkml:definitions>
  <inkml:trace contextRef="#ctx0" brushRef="#br0">1 1 24575,'18'17'0,"-1"1"0,1-4 0,0 3 0,0-3 0,0 4 0,0 0 0,11 9 0,-1-4 0,9 8 0,-14-15 0,9 7 0,-20-12 0,9 6 0,-12-8 0,-4 0 0,3-4 0,-3 6 0,3-5 0,1 3 0,0-1 0,-4-3 0,3 4 0,-3 0 0,8-12 0,0-7 0,11-25 0,-12 14 0,6-12 0,-3-1 0,-4 15 0,8-22 0,-4 18 0,-8 4 0,7-6 0,-9 15 0,-1-3 0,4 4 0,-3 0 0,0 0 0,-1 4 0,-4 1 0</inkml:trace>
</inkml:ink>
</file>

<file path=ppt/ink/ink5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23:20"/>
    </inkml:context>
    <inkml:brush xml:id="br0">
      <inkml:brushProperty name="width" value="0.025" units="cm"/>
      <inkml:brushProperty name="height" value="0.025" units="cm"/>
      <inkml:brushProperty name="color" value="#ff0066"/>
    </inkml:brush>
  </inkml:definitions>
  <inkml:trace contextRef="#ctx0" brushRef="#br0">1 1 24575,'50'5'0,"-10"0"0,1 5 0,-20-1 0,8 0 0,-5-5 0,-1 5 0,24 1 0,-17-3 0,7 0 0,-19-3 0,20-3 0,-15 3 0,23-4 0,-27 0 0,14 4 0,-13-3 0,6 3 0,-8-4 0,0 0 0,-1 0 0,1 0 0,7 0 0,15 0 0,11 0 0,48-7 0,-46 5 0,41-5 0,-75 3 0,39 3 0,-39-3 0,26 4 0,-25 0 0,9 0 0,-3 0 0,-3 0 0,2 0 0,-11 0 0,-1 0 0,-4 0 0,4 0 0,-4 0 0,4 0 0,7 0 0,-8 0 0,12 0 0,-3 0 0,-1 0 0,5 0 0,-7 0 0,46 9 0,-35-7 0,36 7 0,-40-9 0,-6 0 0,14 5 0,-14-3 0,2 3 0,-4-5 0,-3 0 0,11 0 0,-5 0 0,5 0 0,0 0 0,-9 0 0,8 0 0,-11 0 0,5 0 0,7 0 0,-5 0 0,5 0 0,-7-4 0,0 3 0,0-3 0,-5 4 0,4-4 0,-7 3 0,3-3 0,-4 4 0,0 0 0,0 0 0,-1 0 0,1 0 0,4-4 0,-3 3 0,7-3 0,-7 4 0,7 0 0,-4 0 0,5 0 0,0 0 0,7 0 0,-5 0 0,5 0 0,0 0 0,2 0 0,7 0 0,0 0 0,-7 0 0,5 0 0,-12 0 0,1 0 0,-8 0 0,-5 0 0,5 0 0,-3 0 0,7 0 0,4 0 0,6 0 0,33 0 0,-19 5 0,19-4 0,-26 4 0,26-5 0,-19 0 0,12 4 0,-21-3 0,8 3 0,-10-4 0,31 0 0,-18 0 0,10 5 0,3-5 0,3 1 0,5 4 0,-11-4 0,-2-2 0,-3 1 0,-14 0 0,13 0 0,3 0 0,7 5 0,2 0 0,18-2 0,-4 2 0,-2 0 0,0-5 0,21 0 0,-29 0 0,1 0 0,12 0 0,6 0 0,-1 0 0,-3 0 0,-14 0 0,-1 0 0,1 0 0,-14 0 0,10 0 0,-22-5 0,22 3 0,-8-3 0,-8 1 0,3 3 0,-27-7 0,12 7 0,-12-3 0,12 4 0,-5-5 0,35 4 0,-8-4 0,12 5 0,-6 0 0,-22 0 0,1 0 0,-6 0 0,-14 0 0,6-4 0,-7 3 0,0-3 0,0 4 0,0 0 0,0 0 0,0 0 0,-1 0 0,1 0 0,-4 0 0,3 0 0,-7 0 0,3 0 0,0-4 0,-4 3 0,8-3 0,-3 4 0,4 0 0,7 0 0,-5 0 0,1 0 0,-4 0 0,-8 0 0,4 0 0,-4 0 0,4 0 0,1 0 0,4 0 0,-4 0 0,-2 0 0,1 0 0,-3 0 0,3 0 0,0 0 0,1 0 0,11 0 0,2 0 0,7 0 0,-7 0 0,-2 0 0,-8 0 0,-3 0 0,3 0 0,-3 0 0,4 0 0,0 0 0,-4 0 0,-2 0 0,-3 0 0,4 0 0,-3 0 0,3 0 0,0 0 0,1 0 0,3 0 0,-3 0 0,3 0 0,-7-4 0,3 3 0,-4-3 0,-4 4 0,-1 0 0</inkml:trace>
</inkml:ink>
</file>

<file path=ppt/ink/ink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33:2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41,'72'-10,"-1"0,7 4,-2 1,-13 0,1 1,11 3,1 2,-5-1,-1 0,1 0,-1 0,3 0,6 0,9 0,10 0,-6 0,3 0,-1 0,-6 0,5 0,-9 0,-5 0,-10 0,19 0,-18 0,4 0,-8 0,-2 0,-4 0,-2 0,5 0,-6 0,-6 0,11 0,-11 0,13 0,-13 0,0-1,2 2,22 7,14-6,-3 7,-39-9,31 0,-34 0,15 0,-36 0,16 0,-14 0,3 0,48 0,-31 5,8-5,-3 1,-16 4,39-5,-50 0,16 0,-21 0,29 7,-22-5,43 5,-45-7,16 0,-1 8,-14-7,14 6,30 2,-30-7,38 11,-15-11,-20 8,13-9,-21 4,34 4,-14-6,23 11,-33-13,18 13,-20-12,9 6,-26-8,-10 0,5 0,6 5,29-4,0 4,11-5,-4 0,-10 8,14-7,-14 7,10-8,32 8,-38-6,-2 3,-5-2,-29-3,26 0,5 0,-9 0,10 5,-1 0,-5-3,29 7,-13-9,-27 0,18 0,0 0,-25 0,25 0,-34 0,8 0,1 0,0 0,6 0,47 10,-32-8,20 3,6 0,13-5,4 0,8 0,-72 0,25 0,-14 0,-7 0,30 0,-30 0,15 0,-6 0,-13 0,31 0,-43 4,23-3,-16 3,-3-4,7 0,-8 0,21 0,-16 0,16 0,-21 0,34 0,-3 0,16 0,-15 0,25 0,-38 0,35 5,-44-4,6 4,1-5,13 0,2 0,4 0,24 0,-19 0,0 0,19 0,-10 0,10 0,-27 0,-3 0,-14 0,1 0,26 0,-20 0,20 0,-11 0,-11 0,11 0,-16 0,1 0,-12 0,9 0,-20 0,16 0,-17 0,14 0,-10 0,7 0,-4 0,8 0,-6 0,5 0,-11 0,32 0,-25 0,33 0,-34 0,6-4,-8 3,7-3,29 4,9-7,-4 6,2 0,21-6,-22 2,-2 2,10 1,-11-7,-11 9,-26 0,2 0,-5 0,-3-4,8 3,-3-3,-1 4,-1 0,4-5,-1 4,2-5,-5 6,-3 0,4 0,11-4,0 3,-2-3,31 4,-35-4,36 3,-18-3,-11 4,43-8,-13 6,1-7,-2 9,-32 0,8-5,0 4,-8-4,-2 5,-11 0,4-5,-4 4,4-3,0 4,-4-4,3 3,-3-3,4 4,-1 0,2 0,-5 0,3-4,5 3,-6-3,9 4,-15-4,11 3,-6-3,3 4,-1 0,-3 0,4 0,0 0,-4 0,3 0,-3 0,4 0,0 0,-4 0,4 0,-4 0,4 0,0 0,-5 0,0 0</inkml:trace>
</inkml:ink>
</file>

<file path=ppt/ink/ink6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23:28"/>
    </inkml:context>
    <inkml:brush xml:id="br0">
      <inkml:brushProperty name="width" value="0.025" units="cm"/>
      <inkml:brushProperty name="height" value="0.025" units="cm"/>
      <inkml:brushProperty name="color" value="#ff0066"/>
    </inkml:brush>
  </inkml:definitions>
  <inkml:trace contextRef="#ctx0" brushRef="#br0">1 18 24575,'14'0'0,"2"0"0,-2 0 0,4 0 0,0 0 0,0 0 0,7 0 0,10 0 0,-6 0 0,11 0 0,-13 0 0,-1 0 0,-1 0 0,-11 0 0,3-4 0,-7 3 0,7-3 0,-3 4 0,4 0 0,7 0 0,-6 0 0,29 0 0,-25 0 0,25 0 0,-29 0 0,6 0 0,-7 0 0,0-4 0,0 3 0,7-3 0,2 4 0,7 0 0,0 0 0,0 0 0,13 0 0,-10 0 0,10 0 0,-13 0 0,-7 0 0,21 0 0,-25 0 0,17 0 0,-22 0 0,0 0 0,-4 0 0,-1 0 0,-4 0 0,3 0 0,-2 4 0,7-3 0,-3 3 0,4-4 0,0 0 0,-4 0 0,2 0 0,-6 4 0,7-3 0,-7 3 0,7-4 0,4 0 0,-1 0 0,12 0 0,-5 0 0,-1 0 0,7 0 0,-6 0 0,7 0 0,0 0 0,0 0 0,0 0 0,0 0 0,-7 0 0,-2 0 0,-11 0 0,-2 0 0,1 0 0,-3 0 0,3 0 0,-4 0 0,0 0 0,0 0 0,-9 0 0,3 0 0,-7 0 0</inkml:trace>
</inkml:ink>
</file>

<file path=ppt/ink/ink6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5:1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1 127,'75'-6,"0"0,-14 3,-4 0,15-10,-21 12,21-5,-6-1,30-2,-19 1,19-7,-19 13,-3-11,-2 12,-29-9,27 9,-38-3,17 0,-28 3,5-3,6 4,-2-4,8 3,-17-3,5 4,-4 0,5 0,-5 0,4 0,-11 0,6 0,-7 0,6 0,-4 0,10 0,6 0,-8 0,33 0,-36 0,59 0,-29 0,15 0,14 0,-45 0,45 0,-54 0,21 0,-34 0,6 0,9 0,-10 0,13 0,-1 0,-6 0,8 0,15 0,-20 0,16 0,-23 0,21 0,-20 0,20 0,-27 0,23 0,-17 3,17-2,-26 2,19-3,-18 0,15 0,-17 0,4 0,24 0,-15 0,14 0,-26 0,0 0,9 0,-1 0,6 0,1 0,-10 0,10 0,-11 0,5 0,-5 3,2-2,-2 2,3-3,-4 3,6-2,-4 2,10-3,-5 0,7 4,9-3,-16 3,6-4,-20 0,10 3,4-2,-1 2,-1-3,-9 0,5 3,3-2,-3 2,2-3,-3 0,1 0,5 0,-8 0,5 0,0 0,-1 0,5 0,-4 0,-5 0,17 0,-6 0,3 0,-4 0,-11 0,7 0,-3 0,11 0,-13 0,7 0,-7 0,-1 0,9 0,-3 0</inkml:trace>
</inkml:ink>
</file>

<file path=ppt/ink/ink6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5:20"/>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33,'50'0,"-10"0,-19 0,23 0,-16 0,17 0,-25 0,-5 0,-1 0,6 0,12-5,-2 3,19-3,-19 5,7 0,-9 0,32 0,-24 0,35 0,-41 0,30 0,-21 0,6 0,-2 0,13 0,-11 0,46 0,-14 0,-8 0,-12 0,-2 0,-7 0,4-1,0 2,-6 3,33-3,-52 3,31-4,-40 0,29 0,-29 0,13 0,33 0,-32 0,27 0,6 0,-4 0,8 0,0 0,3 0,11 0,-45 0,-11 0,-5 0,4 0,-4 0,6 0,-7 0,-1 0,0 0,23 0,-10 0,21 0,-31 0,4 0,-13 0,1 0,2 0,1-4,6 4,1-4,2 4,53 0,-28 0,30 0,-33 0,-20 0,20 0,-9 0,11 0,11 0,-9 0,19 0,-29 0,27 0,-47 0,14 0,-30 0,7-3,4 2,6-2,-2 3,4 0,-11 0,2 0,3 0,-7 0,13 0,6 0,9 0,10 0,1 0,-20 0,-4 0,-17 0,0 0,13-3,-8 2,8-2,-13 3,6 0,1 0,-2 0,7 0,-14 0,10-3,-4 2,1-2,6 3,-13 0,11 0,-4 0,0 0,4 0,-5 0,-1 0,0 0</inkml:trace>
</inkml:ink>
</file>

<file path=ppt/ink/ink6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6:0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1,'82'0,"-11"0,-33 0,20 0,-2 0,23 0,8 0,-29 0,1 0,25 0,3 0,-5 0,-4 0,-14 4,-1 1,0-4,2 0,10 3,-1 0,-16-4,-2 0,37 4,-29-3,-6-1,-20 4,17-3,2-2,-9 1,9 4,0 0,-8-2,6 2,1 0,-7-4,33 0,-35-1,10 2,12 2,19 1,7 2,-2-1,-14-1,19-1,-1 0,-20 0,14 2,2 0,-12 0,-23-1,-8 2,-20-5,8 5,-11-6,32 0,-24 0,15 0,-31 0,-11 0,12 0,-8 0,6 0,-2 0,-4 0,9 0,-3 0,0 0,-3 0,24 0,5-7,9 5,-5-4,0 6,-21 0,14 0,-30 0,0 0,-4 0</inkml:trace>
</inkml:ink>
</file>

<file path=ppt/ink/ink6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7:0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0,'67'0,"-1"0,-9 0,-2 0,38 0,-41 3,0 0,31-2,-9 5,-54-6,-12 0,15 0,-13 0,10 0,5 0,-13 0,17 0,-18 0,0 0,11 0,-8 0,15 0,-13 0,16 0,-18 0,12 0,-9 0,7 0,-5 0,1 0,-4 0,-6 0,6 0</inkml:trace>
</inkml:ink>
</file>

<file path=ppt/ink/ink6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7:1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1 106,'50'3,"1"0,26-2,6 0,15 2,2 0,-2-2,2-2,-23 1,1 0,-1 0,-8 0,-1 0,-3 0,19 0,2 0,-11 0,5 0,-4 0,19 1,-4-2,-4-2,1-1,-18 3,1 1,-4-1,0-3,-2 0,12 0,0 1,1 2,-4 0,-20-3,0 1,18-2,-3 2,19 1,-24-5,0 0,32 5,-35-5,-1 0,25 5,-10-4,10 6,-18 0,25 0,-14 0,20 0,1-4,-10 3,-24-3,5 4,-44 0,53 0,-50 0,51 0,-16 0,-8 0,-3-4,-3 0,-12 2,13-1,0-1,-5 4,47 0,-37-6,5 5,9-5,-23 6,36 0,-38 0,3 0,11 0,-24 0,24 0,-32 0,23 0,-23 0,16 0,-29 0,27 0,-20 0,26 0,-25 0,5 0,21 0,-21 0,11 0,-24 0,-3 0,9 0,1 0,-2 0,23 0,12 0,8 6,0-5,7 5,-34-6,24 0,-41 0,-5 3,3-2,-1 2,13-3,10 6,-14-5,23 5,-28-3,8-2,-17 2,7 0,1-2,5 2,-7-3,-2 0,6 3,13-2,10 8,8-8,0 5,-10-2,-9-3,-15 3,-4-4,5 0,-2 0,4 0,-5 0,-1 0</inkml:trace>
</inkml:ink>
</file>

<file path=ppt/ink/ink6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8: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46,'47'8,"8"-2,-15-6,22 0,2 0,21 0,-8 0,-2 0,7 0,-15-6,28 4,-39-5,-6 3,1 1,29 1,0-6,-28 7,-3 2,-3-1,9 0,-8 0,-28 0,38 0,-20 0,9 0,-10 0,-20 0,4 0,-6 0,1 0,5 0,-8 0,24 0,-15 0,38 0,-16 0,29 6,-19-4,9 10,-11-10,-20 3,5-5,-18 0,20 0,-14 0,23 0,-2 0,-2 0,27 7,-38-5,48 4,-45-6,55 0,-23 0,-6 0,29 0,-66 0,46 0,-46-4,24 3,-23-3,11 4,7-7,-11 6,19-6,1-1,-11 6,17-5,-2 0,-26 5,23-4,-38 6,15-6,-14 4,13-3,-21 5,18 0,-15 0,11 0,-8 0,4 0,6 0,-2 0,4 0,-11 0,11 0,-4 0,-1 0,-1 0,11 0,-12 0,11 0,-16 3,7-2,0 2,6-3,34 0,-26 0,26 0,-34 4,1-3,-1 3,0-4,1 0,22 4,-7-3,10 3,-16-4,-9 0,-1 4,0-3,1 3,32-4,-3 0,19 0,-31 3,-14-2,-20 2,2-3,5 0,-6 0,14 0,-14 0,9 0,-7 0,0 0,7 0,-8 0,7 0,-6 0,4 0,6 0,-5 0,7-4,-14 3,13-3,-12 4,7 0,-6 0,4 0,6-4,-8 3,7-3,-9 4,-2 0,11 0,-11 0,35 0,-20 0,21 0,22 0,-22 0,5-1,-1 2,-12 2,14-2,-24 2,-14-3,10 0,-10 0,-3 0,7 0,-6 0,48 8,-19-6,40 2,3-1,-30-3,19 3,-7 1,-47-3,20 6,-21-7,-4 0,10 0,-10 0,31 0,-14 4,59-3,-38 3,19-4,-4 0,-34 4,18-3,-33 3,0-4,-7 0,6 0,-1 0,-3 0,3 0,-1 0,-2 0,3 0,-1 0,-2 0,-1 0,6 0,-4 0,5 0,10 0,-16 0,31 0,-31 0,13 0,-18 0,3 0,2 0</inkml:trace>
</inkml:ink>
</file>

<file path=ppt/ink/ink6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9: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1 108,'76'-4,"-23"-2,3 5,-1-9,1 4,-1 2,2-1,26-6,-34 10,3 0,17-8,-3 1,-2 6,10-6,-2 0,-21 6,2-3,-5 1,-21 4,31 0,-40 0,29-5,-29 3,50-3,-26 5,9 0,2 0,7 0,12 0,8 0,-42 0,26 0,-17 0,-20 0,16 0,-23 0,-5 0,-1 0,34 0,-20 0,27 0,-34 0,5 0,6 0,-11 0,9 0,-19 0,3 0,6 0,56 7,-25-5,44 5,-44-7,10 0,-7 0,18 0,-18 0,18 0,-19 0,42 0,-36 0,36 0,-31 0,-1 0,1 0,14 0,-20 0,-2 0,-5 0,0 0,-10 0,-4 0,-9 0,-1 0,-9 0,-2 0,-2 0,4 0,1 0,27 0,2 0,0 0,-1 0,-5 0,-15 0,52 0,-50 0,51 0,-48 0,17 0,-1 6,-15-4,15 5,11-7,-30 0,28 0,-14 6,-16-4,11 5,-8-7,-15 0,15 0,-19 0,6 0,1 0,7 0,-3 3,25-3,-20 4,16-1,-23-2,-6 2,4-3,-3 3,2-2,-3 2,4-3,-3 0,2 0,1 3,-3-2,6 2,-9-3,4 0,2 3,-6-2,8 2,-2-3,-6 0,5 0</inkml:trace>
</inkml:ink>
</file>

<file path=ppt/ink/ink6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9: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89,'39'0,"-4"0,-24 0,9 0,12 0,-2-4,29 3,17-10,-17 9,5-5,-3 0,-20 6,41-7,-55 4,11 3,-8-3,18-2,-18 1,8-2,0 3,-17 1,14 2,-6-2,1-1,2 3,4-3,-17 4,8 0,-13 0,3 0,28 0,-17 0,43 0,-50 0,26 0,-31 0,10 0,-11 0,11 0,-4 0,-1 0,16 0,-19 0,18 0,-3 0,-4 0,9 0,21 0,-24 0,35 0,-9 0,-15 0,23 0,-39 0,29 0,-32 0,19 0,-30 0,10 0,17 0,-17 0,28 0,-21 0,4 0,11 0,45 8,-29-6,30 6,-56-8,-17 4,-4-4,-3 4,6-4,-4 0,24 0,5 0,-8 0,31 6,-31-4,14 8,-2-9,-25 3,6-4,-15 0,-4 0,12 0,7 0,-2 0,2 0,11 0,-14 0,16 0,4 7,-26-5,36 4,-39-6,10 0,-15 0,2 0,9 0,-4 0,4 0,-13 0,6 0,-2-3,0 2,10-2,-11 3,9-3,-9 2,0-2,4 3,-3 0,2-3,-3 2,1-2,5 3,-7 0,7-4,-6 4,1-4,6 4,-9 0,5-3,-3 2,1-2,5 3,-8 0,2 0</inkml:trace>
</inkml:ink>
</file>

<file path=ppt/ink/ink6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1T13:29: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34,'69'0,"7"0,-22 0,40 0,-24 0,27 0,-22 0,-11 0,8 0,-19 0,-2 4,-2-3,-19 3,2-4,-12 0,-3 0,-2 0,3 0,-4 0,0 0,6 0,-7 0,6 0,1 0,-6 0,14 0,-16 0,9 0,9 0,-11 0,11 0,11 0,-14 0,21 0,1 0,-26 0,18 0,-33 0,2 0,10 0,-7-3,8 2,-5-2,-4 3,6-3,5 2,-7-2,8 3,-10 0,0 0,4 0,-3-3,5 2,-8-2,5 0,6 2,-9-2,12 3,-15-4,3 4,4-4,-3 4,2-3,-3 2,1-2</inkml:trace>
</inkml:ink>
</file>

<file path=ppt/ink/ink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24:2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0,'52'0,"1"0,-33 0,13 0,-6 0,8 0,-1 0,-7 0,14 0,-23 0,15 0,-19 0,11 0,-5 0,13 0,-6 0,0 0,6 0,-17 0,16 0,-12 0,2 0,7 0,-14 0,11 0,-12 0,3 0,-3 0,8 0,-7 0,6 0,-2 0,0 0,3 0,-4 0,7 5,-9-3,9 3,-15-5,11 4,-6 1,7 0,3-1,-5 0,14-3,-7 3,-3 0,1-3,-11 3,4-4,0 0,-4 0,3 0,-3 0,4 0,0 0,0 0,0 0,1 0,-5 0,3 0,-3 0,4 0,0 0,0 0,0 0,0 0,0 0,-4 0,3 0,-3 0,4 0,0 0,-4 0,11 0,-13 0,9 0,-8 0,1 0</inkml:trace>
</inkml:ink>
</file>

<file path=ppt/ink/ink70.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29:44"/>
    </inkml:context>
    <inkml:brush xml:id="br0">
      <inkml:brushProperty name="width" value="0.025" units="cm"/>
      <inkml:brushProperty name="height" value="0.025" units="cm"/>
      <inkml:brushProperty name="color" value="#ff0066"/>
    </inkml:brush>
  </inkml:definitions>
  <inkml:trace contextRef="#ctx0" brushRef="#br0">118 576 24575,'16'12'0,"2"1"0,4 1 0,-2-2 0,-6-2 0,6-1 0,-7 1 0,13 1 0,-14-3 0,12 3 0,-12-4 0,2-3 0,-7 2 0,3-5 0,7 6 0,11-3 0,-2 4 0,-2-4 0,-7-1 0,-6 0 0,0-2 0,3 5 0,3-5 0,-2 2 0,11 1 0,-4-3 0,-1 3 0,5-4 0,6 0 0,-11 0 0,15 0 0,-24 0 0,25 0 0,-22 0 0,31 0 0,-31 0 0,32 0 0,-32 0 0,15 0 0,-3 0 0,-8 4 0,11-4 0,-9 3 0,-9-3 0,13 0 0,-12 0 0,7 0 0,-6 0 0,6 0 0,-4 0 0,1 0 0,2 0 0,-9-3 0,6 2 0,-9-5 0,0 5 0,9-10 0,-7 6 0,11-8 0,-12 6 0,2 0 0,0-3 0,-2 2 0,2-3 0,-2 4 0,-1 0 0,0 3 0,-3-3 0,2 3 0,-2-6 0,3 2 0,0-3 0,-3 4 0,2 0 0,-2-4 0,0 3 0,3-2 0,-3-6 0,4 6 0,0-9 0,-1 8 0,-3-4 0,2 4 0,-2 0 0,0 1 0,-1 2 0,0-2 0,-2-1 0,2 3 0,-3-6 0,0 6 0,0-5 0,0 1 0,0 1 0,0 1 0,-3 3 0,-1-1 0,-3 1 0,-4 0 0,3 0 0,-2-1 0,-6-4 0,6 4 0,-6-4 0,9 4 0,-4 1 0,3 0 0,-18-8 0,12 2 0,-12-3 0,5 2 0,-12-2 0,12 4 0,-9-4 0,22 12 0,-3-2 0,4 2 0,-20-6 0,12 2 0,-16-2 0,14 3 0,1 0 0,2 3 0,0-3 0,-3 3 0,4-1 0,-6-2 0,11 3 0,-2 0 0,2 1 0,1 0 0,-30 2 0,3-8 0,-28 7 0,-12-7 0,-16-5 0,0 0 0,23 0 0,33 6 0,23 8 0,-6 0 0,-5 0 0,-5 0 0,5 0 0,-1 0 0,8 3 0,-3-2 0,7 2 0,-9 1 0,8 1 0,-9 6 0,10-3 0,1-1 0,6-1 0,-22 14 0,17-9 0,-17 15 0,22-18 0,-3-1 0,3 3 0,-6 4 0,2-1 0,-3 6 0,4-7 0,-3 5 0,2-2 0,0-1 0,2-3 0,5-1 0,-5-2 0,5 2 0,-6 1 0,7-4 0,-4 4 0,1-1 0,2-2 0,-2 2 0,0 0 0,2-2 0,-2 3 0,3-4 0,0 0 0,-3 0 0,2 3 0,-2-2 0,3 3 0,0-4 0,0 0 0,0 3 0,0-2 0,3-1 0,-2-1 0,2-2 0,0 0 0,-2 3 0,5-3 0,-2 3 0,8 9 0,-4-7 0,5 7 0,-6-9 0,3 0 0,-2 0 0,2 1 0,6 4 0,-3-4 0,4 4 0,-7-8 0,-6 2 0,2-5 0,-2 2 0,0 0 0,3-2 0,-4 5 0,5-2 0,2 4 0,-2-1 0,5 0 0,-5-3 0,3 2 0,-4-2 0,0 0 0,-3 2 0,2-2 0,-5 0 0,2-1 0</inkml:trace>
</inkml:ink>
</file>

<file path=ppt/ink/ink7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29:47"/>
    </inkml:context>
    <inkml:brush xml:id="br0">
      <inkml:brushProperty name="width" value="0.025" units="cm"/>
      <inkml:brushProperty name="height" value="0.025" units="cm"/>
      <inkml:brushProperty name="color" value="#ff0066"/>
    </inkml:brush>
  </inkml:definitions>
  <inkml:trace contextRef="#ctx0" brushRef="#br0">1725 723 24575,'-7'-35'0,"-2"4"0,1 5 0,-17-12 0,5 1-4252,-32-12 1,-8-1 4251,-3 1 0,11 8 0,-1 1 1638,-15-1-1638,27 10 0,-22 0 0,-2-10 0,11 24 0,-28-19 0,25 21 0,-25-14 0,28 14 0,-7-5 0,-1 6 0,8 7 0,-7-6 6744,20 12-6744,3-9 121,17 9-121,0-3 0,7 4 0,-1 0 0,4 0 0,-3 0 0,3 0 0,0 0 0,-8 0 0,6 3 0,-4 1 0,3 3 0,6-3 0,-5 6 0,-9 8 0,8-4 0,-21 21 0,24-25 0,-10 14 0,0-2 0,2 4 0,-4 1 0,3 2 0,8-13 0,-1 1 0,2 2 0,3-6 0,4 7 0,-4 0 0,4-4 0,-1 1 0,-1-4 0,2 5 0,0-6 0,0 14 0,1-17 0,2 8 0,-2-7 0,3-2 0,0 11 0,0-6 0,0 3 0,0 4 0,0-7 0,0 8 0,0 9 0,0-11 0,0 11 0,0-15 0,0-4 0,0 8 0,0-6 0,0 7 0,0-6 0,0 27 0,0-20 0,-3 20 0,2-29 0,-2 1 0,3-5 0,-3-1 0,2-4 0,-2-3 0</inkml:trace>
</inkml:ink>
</file>

<file path=ppt/ink/ink7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5-10-11T13:29:51"/>
    </inkml:context>
    <inkml:brush xml:id="br0">
      <inkml:brushProperty name="width" value="0.025" units="cm"/>
      <inkml:brushProperty name="height" value="0.025" units="cm"/>
      <inkml:brushProperty name="color" value="#ff0066"/>
    </inkml:brush>
  </inkml:definitions>
  <inkml:trace contextRef="#ctx0" brushRef="#br0">1 0 24575,'21'17'0,"-2"-5"0,9 20 0,-7-15 0,20 32 0,-20-27 0,15 21 0,-12-18 0,-10-8 0,11 8 0,-14-14 0,-1 3 0,-3-6 0,-3 2 0,3-6 0,-7 2 0,7-2 0,-3 3 0,3 1 0,0-1 0,0 3 0,-3-2 0,2-1 0,6-27 0,-3 8 0,12-24 0,-13 20 0,4-4 0,2-1 0,-6 8 0,6-7 0,-7 9 0,0-1 0,0 2 0,-3 3 0,2 0 0,-2-1 0,3 1 0,0 0 0,1 0 0,-1 3 0,-3-3 0,2 6 0,-5-5 0,5 5 0,-5-2 0,2 3 0</inkml:trace>
</inkml:ink>
</file>

<file path=ppt/ink/ink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37:4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 1,'138'0,"2"0,-88 0,35 0,-15 0,20 0,-1 0,-19 0,36 0,-60 0,38 0,-49 0,30 0,-14 0,34 0,-15 0,0 0,15 0,-45 0,42 0,-32 0,7 0,17 0,-34 0,25 0,-30 0,9 0,-9 0,21 0,-18 0,16 0,-8 0,3 0,7 0,-10 0,19 13,-25-10,23 11,-38-14,28 11,-15 2,19 0,8-2,-14-1,36-7,-17 7,-8 1,0-8,-27 7,11-10,0 0,-11 0,9 0,-9 0,11 0,0 0,-1 0,1 0,0 0,-11 0,9 0,-9 0,10 0,1 0,0 0,0 0,0 0,0 0,-11 0,8 0,-8 0,10 0,1 0,-11 0,29 0,-34 0,24 0,-22 0,3 0</inkml:trace>
</inkml:ink>
</file>

<file path=ppt/ink/ink9.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5-10-10T12:43:5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85,'93'-3,"1"-1,-1 1,1-1,-1 1,1 0,-1-1,1 1,2-1,4 0,0 0,-4 1,-7 0,-11 0,-14 2,4 0,-12 2,0-1,-1 0,39-8,-3 6,-23-5,-4 7,11 0,-7-8,-16 7,3 0,2-4,-3 1,31 4,-31 0,6 0,22 0,6 0,-20 0,2 0,1 0,2 0,-1 0,-4 0,6 0,-11 0,-11 0,0 0,-18 0,53 0,-32 0,2 0,4 0,29 0,-15 0,-2 0,-4 0,10 0,-65 0,-1 0,4 0,-2 0,8 0,29 0,-19 5,29-3,-14 3,-11-5,-4 4,-10-3,-13 3,9-4,-1 4,34 5,21-3,25 11,-24-11,0 0,-23 3,2 1,39 1,5 1,-15 4,-1 0,7-3,-1-1,-15-1,-4 1,-6-2,-6-2,1-6,18 7,-1-9,-29 0,42 0,-56 0,8 0,-14 6,-5-5,6 4,-8-5,0 0,0 0,21 0,-16 0,16 0,-21 0,21 0,-16 0,16 0,-21 0,0 0,-4 0,7 0,-6 0,7 4,44-3,-16 3,28-4,-17 0,-10 0,14 0,-1 0,-13 0,6 0,1 0,7 0,0 0,1 0,2 0,23 0,-10 0,13 0,-13 0,-16 0,9 0,-40 0,26 0,-41 0,54 0,-36 0,38 0,-41 0,27 0,-19 0,12 0,-22 0,-4 5,6-4,54 4,-40-5,40 0,-54 0,1 0,13 0,3 0,14 0,-1 0,3 0,14 0,-6 0,-3 0,-17 0,1 0,-31 0,-7 0,1 0,6 0,10 0,15 0,9 0,6 0,-1-7,1 5,-1-5,1 7,-14 0,-3-5,-13 4,-1-4,1 5,41 0,-17 0,34 0,-29 0,29 0,-8 0,-29 0,0 0,26 0,-16 0,-2 0,-26 0,25 0,-25 0,3 0,-9 0,-4-6,20 5,3-11,0 10,10-13,-23 14,52-14,-45 8,45-1,-39-5,-7 11,2-10,-30 11,8-4,-14 0,11 4,-6-7,15 7,-10-3,5 0,-7 3,1-3,-5 0,3 3,-3-3,19-1,-3 3,26-3,-19 5,11 0,-20 0,-7 0,-8-4,0 3,5-3,-3 4,6 0,-7 0,0 0,7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7"/>
        <p:cNvGrpSpPr/>
        <p:nvPr/>
      </p:nvGrpSpPr>
      <p:grpSpPr>
        <a:xfrm>
          <a:off x="0" y="0"/>
          <a:ext cx="0" cy="0"/>
          <a:chOff x="0" y="0"/>
          <a:chExt cx="0" cy="0"/>
        </a:xfrm>
      </p:grpSpPr>
      <p:sp>
        <p:nvSpPr>
          <p:cNvPr id="1458" name="Google Shape;1458;g92118de027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92118de027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3"/>
        <p:cNvGrpSpPr/>
        <p:nvPr/>
      </p:nvGrpSpPr>
      <p:grpSpPr>
        <a:xfrm>
          <a:off x="0" y="0"/>
          <a:ext cx="0" cy="0"/>
          <a:chOff x="0" y="0"/>
          <a:chExt cx="0" cy="0"/>
        </a:xfrm>
      </p:grpSpPr>
      <p:sp>
        <p:nvSpPr>
          <p:cNvPr id="644" name="Google Shape;644;g8ca3914c0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8ca3914c0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7"/>
        <p:cNvGrpSpPr/>
        <p:nvPr/>
      </p:nvGrpSpPr>
      <p:grpSpPr>
        <a:xfrm>
          <a:off x="0" y="0"/>
          <a:ext cx="0" cy="0"/>
          <a:chOff x="0" y="0"/>
          <a:chExt cx="0" cy="0"/>
        </a:xfrm>
      </p:grpSpPr>
      <p:sp>
        <p:nvSpPr>
          <p:cNvPr id="1458" name="Google Shape;1458;g92118de027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92118de027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9"/>
        <p:cNvGrpSpPr/>
        <p:nvPr/>
      </p:nvGrpSpPr>
      <p:grpSpPr>
        <a:xfrm>
          <a:off x="0" y="0"/>
          <a:ext cx="0" cy="0"/>
          <a:chOff x="0" y="0"/>
          <a:chExt cx="0" cy="0"/>
        </a:xfrm>
      </p:grpSpPr>
      <p:sp>
        <p:nvSpPr>
          <p:cNvPr id="1160" name="Google Shape;1160;g8ffd7a8ca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8ffd7a8ca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9"/>
        <p:cNvGrpSpPr/>
        <p:nvPr/>
      </p:nvGrpSpPr>
      <p:grpSpPr>
        <a:xfrm>
          <a:off x="0" y="0"/>
          <a:ext cx="0" cy="0"/>
          <a:chOff x="0" y="0"/>
          <a:chExt cx="0" cy="0"/>
        </a:xfrm>
      </p:grpSpPr>
      <p:sp>
        <p:nvSpPr>
          <p:cNvPr id="1160" name="Google Shape;1160;g8ffd7a8ca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8ffd7a8ca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9"/>
        <p:cNvGrpSpPr/>
        <p:nvPr/>
      </p:nvGrpSpPr>
      <p:grpSpPr>
        <a:xfrm>
          <a:off x="0" y="0"/>
          <a:ext cx="0" cy="0"/>
          <a:chOff x="0" y="0"/>
          <a:chExt cx="0" cy="0"/>
        </a:xfrm>
      </p:grpSpPr>
      <p:sp>
        <p:nvSpPr>
          <p:cNvPr id="1160" name="Google Shape;1160;g8ffd7a8ca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8ffd7a8ca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9"/>
        <p:cNvGrpSpPr/>
        <p:nvPr/>
      </p:nvGrpSpPr>
      <p:grpSpPr>
        <a:xfrm>
          <a:off x="0" y="0"/>
          <a:ext cx="0" cy="0"/>
          <a:chOff x="0" y="0"/>
          <a:chExt cx="0" cy="0"/>
        </a:xfrm>
      </p:grpSpPr>
      <p:sp>
        <p:nvSpPr>
          <p:cNvPr id="1160" name="Google Shape;1160;g8ffd7a8ca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8ffd7a8ca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9"/>
        <p:cNvGrpSpPr/>
        <p:nvPr/>
      </p:nvGrpSpPr>
      <p:grpSpPr>
        <a:xfrm>
          <a:off x="0" y="0"/>
          <a:ext cx="0" cy="0"/>
          <a:chOff x="0" y="0"/>
          <a:chExt cx="0" cy="0"/>
        </a:xfrm>
      </p:grpSpPr>
      <p:sp>
        <p:nvSpPr>
          <p:cNvPr id="1160" name="Google Shape;1160;g8ffd7a8ca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8ffd7a8ca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8ffd7a8c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8ffd7a8c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3230800" y="994600"/>
            <a:ext cx="5730400" cy="85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5000"/>
              <a:buNone/>
              <a:defRPr sz="5865">
                <a:solidFill>
                  <a:schemeClr val="lt2"/>
                </a:solidFill>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58" name="Google Shape;58;p3"/>
          <p:cNvSpPr/>
          <p:nvPr/>
        </p:nvSpPr>
        <p:spPr>
          <a:xfrm>
            <a:off x="1" y="1739900"/>
            <a:ext cx="10807225" cy="5118115"/>
          </a:xfrm>
          <a:custGeom>
            <a:avLst/>
            <a:gdLst/>
            <a:ahLst/>
            <a:cxnLst/>
            <a:rect l="l" t="t" r="r" b="b"/>
            <a:pathLst>
              <a:path w="121266" h="54937" extrusionOk="0">
                <a:moveTo>
                  <a:pt x="0" y="1"/>
                </a:moveTo>
                <a:lnTo>
                  <a:pt x="0" y="54936"/>
                </a:lnTo>
                <a:lnTo>
                  <a:pt x="121266" y="54936"/>
                </a:lnTo>
                <a:cubicBezTo>
                  <a:pt x="120313" y="49781"/>
                  <a:pt x="120242" y="43459"/>
                  <a:pt x="115813" y="41101"/>
                </a:cubicBezTo>
                <a:cubicBezTo>
                  <a:pt x="101013" y="33648"/>
                  <a:pt x="114062" y="18741"/>
                  <a:pt x="114062" y="18741"/>
                </a:cubicBezTo>
                <a:cubicBezTo>
                  <a:pt x="114062" y="18741"/>
                  <a:pt x="117092" y="8199"/>
                  <a:pt x="113082" y="8199"/>
                </a:cubicBezTo>
                <a:cubicBezTo>
                  <a:pt x="111584" y="8199"/>
                  <a:pt x="109105" y="9669"/>
                  <a:pt x="105121" y="13705"/>
                </a:cubicBezTo>
                <a:cubicBezTo>
                  <a:pt x="96511" y="22433"/>
                  <a:pt x="90202" y="25162"/>
                  <a:pt x="85161" y="25162"/>
                </a:cubicBezTo>
                <a:cubicBezTo>
                  <a:pt x="81626" y="25162"/>
                  <a:pt x="78714" y="23821"/>
                  <a:pt x="76070" y="22265"/>
                </a:cubicBezTo>
                <a:cubicBezTo>
                  <a:pt x="74013" y="21056"/>
                  <a:pt x="71330" y="20597"/>
                  <a:pt x="68374" y="20597"/>
                </a:cubicBezTo>
                <a:cubicBezTo>
                  <a:pt x="62105" y="20597"/>
                  <a:pt x="54612" y="22661"/>
                  <a:pt x="49280" y="24004"/>
                </a:cubicBezTo>
                <a:cubicBezTo>
                  <a:pt x="47192" y="24527"/>
                  <a:pt x="45180" y="24790"/>
                  <a:pt x="43269" y="24790"/>
                </a:cubicBezTo>
                <a:cubicBezTo>
                  <a:pt x="38009" y="24790"/>
                  <a:pt x="33512" y="22804"/>
                  <a:pt x="30290" y="18813"/>
                </a:cubicBezTo>
                <a:cubicBezTo>
                  <a:pt x="25885" y="13372"/>
                  <a:pt x="25527" y="13776"/>
                  <a:pt x="14014" y="12431"/>
                </a:cubicBezTo>
                <a:cubicBezTo>
                  <a:pt x="4358" y="11312"/>
                  <a:pt x="870" y="2751"/>
                  <a:pt x="0" y="1"/>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p:nvPr/>
        </p:nvSpPr>
        <p:spPr>
          <a:xfrm>
            <a:off x="3230800" y="4687800"/>
            <a:ext cx="5730400" cy="8288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2400" b="1">
                <a:solidFill>
                  <a:schemeClr val="lt1"/>
                </a:solidFill>
                <a:latin typeface="Roboto Condensed" panose="02000000000000000000"/>
                <a:ea typeface="Roboto Condensed" panose="02000000000000000000"/>
                <a:cs typeface="Roboto Condensed" panose="02000000000000000000"/>
                <a:sym typeface="Roboto Condensed" panose="02000000000000000000"/>
              </a:rPr>
              <a:t>CREDITS</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This presentation template was created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2"/>
              </a:rPr>
              <a:t>Slidesgo</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including icons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3"/>
              </a:rPr>
              <a:t>Flaticon</a:t>
            </a:r>
            <a:r>
              <a:rPr lang="en-GB" sz="2400">
                <a:solidFill>
                  <a:schemeClr val="lt1"/>
                </a:solidFill>
                <a:latin typeface="Roboto Condensed" panose="02000000000000000000"/>
                <a:ea typeface="Roboto Condensed" panose="02000000000000000000"/>
                <a:cs typeface="Roboto Condensed" panose="02000000000000000000"/>
                <a:sym typeface="Roboto Condensed" panose="02000000000000000000"/>
              </a:rPr>
              <a:t> and infographics &amp; images by </a:t>
            </a:r>
            <a:r>
              <a:rPr lang="en-GB" sz="2400" b="1">
                <a:solidFill>
                  <a:schemeClr val="lt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4"/>
              </a:rPr>
              <a:t>Freepik</a:t>
            </a:r>
            <a:endParaRPr sz="2400" b="1">
              <a:solidFill>
                <a:schemeClr val="lt1"/>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60" name="Google Shape;60;p3"/>
          <p:cNvSpPr txBox="1">
            <a:spLocks noGrp="1"/>
          </p:cNvSpPr>
          <p:nvPr>
            <p:ph type="subTitle" idx="1"/>
          </p:nvPr>
        </p:nvSpPr>
        <p:spPr>
          <a:xfrm>
            <a:off x="3230800" y="1968767"/>
            <a:ext cx="5730400" cy="161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800"/>
              <a:buNone/>
              <a:defRPr sz="2400">
                <a:solidFill>
                  <a:schemeClr val="lt1"/>
                </a:solidFill>
              </a:defRPr>
            </a:lvl1pPr>
            <a:lvl2pPr lvl="1" algn="r" rtl="0">
              <a:lnSpc>
                <a:spcPct val="100000"/>
              </a:lnSpc>
              <a:spcBef>
                <a:spcPts val="0"/>
              </a:spcBef>
              <a:spcAft>
                <a:spcPts val="0"/>
              </a:spcAft>
              <a:buSzPts val="1800"/>
              <a:buNone/>
              <a:defRPr sz="2400" b="1"/>
            </a:lvl2pPr>
            <a:lvl3pPr lvl="2" algn="r" rtl="0">
              <a:lnSpc>
                <a:spcPct val="100000"/>
              </a:lnSpc>
              <a:spcBef>
                <a:spcPts val="0"/>
              </a:spcBef>
              <a:spcAft>
                <a:spcPts val="0"/>
              </a:spcAft>
              <a:buSzPts val="1800"/>
              <a:buNone/>
              <a:defRPr sz="2400" b="1"/>
            </a:lvl3pPr>
            <a:lvl4pPr lvl="3" algn="r" rtl="0">
              <a:lnSpc>
                <a:spcPct val="100000"/>
              </a:lnSpc>
              <a:spcBef>
                <a:spcPts val="0"/>
              </a:spcBef>
              <a:spcAft>
                <a:spcPts val="0"/>
              </a:spcAft>
              <a:buSzPts val="1800"/>
              <a:buNone/>
              <a:defRPr sz="2400" b="1"/>
            </a:lvl4pPr>
            <a:lvl5pPr lvl="4" algn="r" rtl="0">
              <a:lnSpc>
                <a:spcPct val="100000"/>
              </a:lnSpc>
              <a:spcBef>
                <a:spcPts val="0"/>
              </a:spcBef>
              <a:spcAft>
                <a:spcPts val="0"/>
              </a:spcAft>
              <a:buSzPts val="1800"/>
              <a:buNone/>
              <a:defRPr sz="2400" b="1"/>
            </a:lvl5pPr>
            <a:lvl6pPr lvl="5" algn="r" rtl="0">
              <a:lnSpc>
                <a:spcPct val="100000"/>
              </a:lnSpc>
              <a:spcBef>
                <a:spcPts val="0"/>
              </a:spcBef>
              <a:spcAft>
                <a:spcPts val="0"/>
              </a:spcAft>
              <a:buSzPts val="1800"/>
              <a:buNone/>
              <a:defRPr sz="2400" b="1"/>
            </a:lvl6pPr>
            <a:lvl7pPr lvl="6" algn="r" rtl="0">
              <a:lnSpc>
                <a:spcPct val="100000"/>
              </a:lnSpc>
              <a:spcBef>
                <a:spcPts val="0"/>
              </a:spcBef>
              <a:spcAft>
                <a:spcPts val="0"/>
              </a:spcAft>
              <a:buSzPts val="1800"/>
              <a:buNone/>
              <a:defRPr sz="2400" b="1"/>
            </a:lvl7pPr>
            <a:lvl8pPr lvl="7" algn="r" rtl="0">
              <a:lnSpc>
                <a:spcPct val="100000"/>
              </a:lnSpc>
              <a:spcBef>
                <a:spcPts val="0"/>
              </a:spcBef>
              <a:spcAft>
                <a:spcPts val="0"/>
              </a:spcAft>
              <a:buSzPts val="1800"/>
              <a:buNone/>
              <a:defRPr sz="2400" b="1"/>
            </a:lvl8pPr>
            <a:lvl9pPr lvl="8" algn="r" rtl="0">
              <a:lnSpc>
                <a:spcPct val="100000"/>
              </a:lnSpc>
              <a:spcBef>
                <a:spcPts val="0"/>
              </a:spcBef>
              <a:spcAft>
                <a:spcPts val="0"/>
              </a:spcAft>
              <a:buSzPts val="1800"/>
              <a:buNone/>
              <a:defRPr sz="2400" b="1"/>
            </a:lvl9pPr>
          </a:lstStyle>
          <a:p/>
        </p:txBody>
      </p:sp>
      <p:sp>
        <p:nvSpPr>
          <p:cNvPr id="61" name="Google Shape;61;p3"/>
          <p:cNvSpPr/>
          <p:nvPr/>
        </p:nvSpPr>
        <p:spPr>
          <a:xfrm>
            <a:off x="325650" y="4463069"/>
            <a:ext cx="164069" cy="16420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 name="Google Shape;62;p3"/>
          <p:cNvGrpSpPr/>
          <p:nvPr/>
        </p:nvGrpSpPr>
        <p:grpSpPr>
          <a:xfrm>
            <a:off x="660994" y="3346902"/>
            <a:ext cx="9700980" cy="3237885"/>
            <a:chOff x="495745" y="2510176"/>
            <a:chExt cx="7275735" cy="2428414"/>
          </a:xfrm>
        </p:grpSpPr>
        <p:sp>
          <p:nvSpPr>
            <p:cNvPr id="63" name="Google Shape;63;p3"/>
            <p:cNvSpPr/>
            <p:nvPr/>
          </p:nvSpPr>
          <p:spPr>
            <a:xfrm>
              <a:off x="1037299" y="30677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233786" y="347044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615425" y="25101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495745" y="3970455"/>
              <a:ext cx="51871" cy="51713"/>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913819" y="4022175"/>
              <a:ext cx="123486" cy="12354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10800000">
              <a:off x="636932" y="4650954"/>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10800000">
              <a:off x="2029088" y="3352288"/>
              <a:ext cx="113175" cy="113175"/>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rot="10800000">
              <a:off x="6416429" y="4498539"/>
              <a:ext cx="192776"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rot="10800000">
              <a:off x="7247895" y="4137451"/>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rot="10800000">
              <a:off x="1514209" y="4220223"/>
              <a:ext cx="57698" cy="5742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rot="10800000">
              <a:off x="6885607" y="4170567"/>
              <a:ext cx="57698" cy="5740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10800000">
              <a:off x="1905620" y="4691414"/>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196024" y="4569045"/>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852723" y="363966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647994" y="4815050"/>
              <a:ext cx="123486" cy="12354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258"/>
        <p:cNvGrpSpPr/>
        <p:nvPr/>
      </p:nvGrpSpPr>
      <p:grpSpPr>
        <a:xfrm>
          <a:off x="0" y="0"/>
          <a:ext cx="0" cy="0"/>
          <a:chOff x="0" y="0"/>
          <a:chExt cx="0" cy="0"/>
        </a:xfrm>
      </p:grpSpPr>
      <p:sp>
        <p:nvSpPr>
          <p:cNvPr id="259" name="Google Shape;259;p12"/>
          <p:cNvSpPr/>
          <p:nvPr/>
        </p:nvSpPr>
        <p:spPr>
          <a:xfrm>
            <a:off x="-13833" y="608001"/>
            <a:ext cx="12219657" cy="4911463"/>
          </a:xfrm>
          <a:custGeom>
            <a:avLst/>
            <a:gdLst/>
            <a:ahLst/>
            <a:cxnLst/>
            <a:rect l="l" t="t" r="r" b="b"/>
            <a:pathLst>
              <a:path w="60342" h="25370" extrusionOk="0">
                <a:moveTo>
                  <a:pt x="40294" y="1"/>
                </a:moveTo>
                <a:cubicBezTo>
                  <a:pt x="38486" y="1"/>
                  <a:pt x="36534" y="629"/>
                  <a:pt x="34469" y="2173"/>
                </a:cubicBezTo>
                <a:cubicBezTo>
                  <a:pt x="29980" y="5535"/>
                  <a:pt x="26423" y="13376"/>
                  <a:pt x="19980" y="13376"/>
                </a:cubicBezTo>
                <a:cubicBezTo>
                  <a:pt x="17502" y="13376"/>
                  <a:pt x="14598" y="12216"/>
                  <a:pt x="11050" y="9197"/>
                </a:cubicBezTo>
                <a:cubicBezTo>
                  <a:pt x="7085" y="5816"/>
                  <a:pt x="3394" y="3423"/>
                  <a:pt x="1" y="2018"/>
                </a:cubicBezTo>
                <a:lnTo>
                  <a:pt x="1" y="16008"/>
                </a:lnTo>
                <a:cubicBezTo>
                  <a:pt x="679" y="16436"/>
                  <a:pt x="1358" y="16936"/>
                  <a:pt x="2025" y="17520"/>
                </a:cubicBezTo>
                <a:cubicBezTo>
                  <a:pt x="7218" y="22019"/>
                  <a:pt x="13369" y="25369"/>
                  <a:pt x="19359" y="25369"/>
                </a:cubicBezTo>
                <a:cubicBezTo>
                  <a:pt x="25290" y="25369"/>
                  <a:pt x="31063" y="22084"/>
                  <a:pt x="35589" y="13376"/>
                </a:cubicBezTo>
                <a:cubicBezTo>
                  <a:pt x="38870" y="7071"/>
                  <a:pt x="41822" y="4928"/>
                  <a:pt x="44358" y="4928"/>
                </a:cubicBezTo>
                <a:cubicBezTo>
                  <a:pt x="48861" y="4928"/>
                  <a:pt x="52050" y="11683"/>
                  <a:pt x="53436" y="13876"/>
                </a:cubicBezTo>
                <a:cubicBezTo>
                  <a:pt x="53436" y="13876"/>
                  <a:pt x="55993" y="18593"/>
                  <a:pt x="59370" y="18593"/>
                </a:cubicBezTo>
                <a:cubicBezTo>
                  <a:pt x="59687" y="18593"/>
                  <a:pt x="60012" y="18551"/>
                  <a:pt x="60342" y="18460"/>
                </a:cubicBezTo>
                <a:lnTo>
                  <a:pt x="60342" y="15579"/>
                </a:lnTo>
                <a:cubicBezTo>
                  <a:pt x="59882" y="15805"/>
                  <a:pt x="59324" y="15976"/>
                  <a:pt x="58688" y="15976"/>
                </a:cubicBezTo>
                <a:cubicBezTo>
                  <a:pt x="57245" y="15976"/>
                  <a:pt x="55396" y="15097"/>
                  <a:pt x="53365" y="11983"/>
                </a:cubicBezTo>
                <a:cubicBezTo>
                  <a:pt x="53365" y="11983"/>
                  <a:pt x="48193" y="1"/>
                  <a:pt x="40294" y="1"/>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2"/>
          <p:cNvSpPr txBox="1">
            <a:spLocks noGrp="1"/>
          </p:cNvSpPr>
          <p:nvPr>
            <p:ph type="title" hasCustomPrompt="1"/>
          </p:nvPr>
        </p:nvSpPr>
        <p:spPr>
          <a:xfrm>
            <a:off x="1841400" y="2666133"/>
            <a:ext cx="8509200" cy="12016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2"/>
              </a:buClr>
              <a:buSzPts val="9500"/>
              <a:buNone/>
              <a:defRPr sz="12665">
                <a:solidFill>
                  <a:schemeClr val="lt2"/>
                </a:solidFill>
              </a:defRPr>
            </a:lvl1pPr>
            <a:lvl2pPr lvl="1" algn="ctr" rtl="0">
              <a:spcBef>
                <a:spcPts val="0"/>
              </a:spcBef>
              <a:spcAft>
                <a:spcPts val="0"/>
              </a:spcAft>
              <a:buSzPts val="10000"/>
              <a:buNone/>
              <a:defRPr sz="13335"/>
            </a:lvl2pPr>
            <a:lvl3pPr lvl="2" algn="ctr" rtl="0">
              <a:spcBef>
                <a:spcPts val="0"/>
              </a:spcBef>
              <a:spcAft>
                <a:spcPts val="0"/>
              </a:spcAft>
              <a:buSzPts val="10000"/>
              <a:buNone/>
              <a:defRPr sz="13335"/>
            </a:lvl3pPr>
            <a:lvl4pPr lvl="3" algn="ctr" rtl="0">
              <a:spcBef>
                <a:spcPts val="0"/>
              </a:spcBef>
              <a:spcAft>
                <a:spcPts val="0"/>
              </a:spcAft>
              <a:buSzPts val="10000"/>
              <a:buNone/>
              <a:defRPr sz="13335"/>
            </a:lvl4pPr>
            <a:lvl5pPr lvl="4" algn="ctr" rtl="0">
              <a:spcBef>
                <a:spcPts val="0"/>
              </a:spcBef>
              <a:spcAft>
                <a:spcPts val="0"/>
              </a:spcAft>
              <a:buSzPts val="10000"/>
              <a:buNone/>
              <a:defRPr sz="13335"/>
            </a:lvl5pPr>
            <a:lvl6pPr lvl="5" algn="ctr" rtl="0">
              <a:spcBef>
                <a:spcPts val="0"/>
              </a:spcBef>
              <a:spcAft>
                <a:spcPts val="0"/>
              </a:spcAft>
              <a:buSzPts val="10000"/>
              <a:buNone/>
              <a:defRPr sz="13335"/>
            </a:lvl6pPr>
            <a:lvl7pPr lvl="6" algn="ctr" rtl="0">
              <a:spcBef>
                <a:spcPts val="0"/>
              </a:spcBef>
              <a:spcAft>
                <a:spcPts val="0"/>
              </a:spcAft>
              <a:buSzPts val="10000"/>
              <a:buNone/>
              <a:defRPr sz="13335"/>
            </a:lvl7pPr>
            <a:lvl8pPr lvl="7" algn="ctr" rtl="0">
              <a:spcBef>
                <a:spcPts val="0"/>
              </a:spcBef>
              <a:spcAft>
                <a:spcPts val="0"/>
              </a:spcAft>
              <a:buSzPts val="10000"/>
              <a:buNone/>
              <a:defRPr sz="13335"/>
            </a:lvl8pPr>
            <a:lvl9pPr lvl="8" algn="ctr" rtl="0">
              <a:spcBef>
                <a:spcPts val="0"/>
              </a:spcBef>
              <a:spcAft>
                <a:spcPts val="0"/>
              </a:spcAft>
              <a:buSzPts val="10000"/>
              <a:buNone/>
              <a:defRPr sz="13335"/>
            </a:lvl9pPr>
          </a:lstStyle>
          <a:p>
            <a:r>
              <a:t>xx%</a:t>
            </a:r>
          </a:p>
        </p:txBody>
      </p:sp>
      <p:sp>
        <p:nvSpPr>
          <p:cNvPr id="261" name="Google Shape;261;p12"/>
          <p:cNvSpPr txBox="1">
            <a:spLocks noGrp="1"/>
          </p:cNvSpPr>
          <p:nvPr>
            <p:ph type="body" idx="1"/>
          </p:nvPr>
        </p:nvSpPr>
        <p:spPr>
          <a:xfrm>
            <a:off x="1841400" y="4233867"/>
            <a:ext cx="8509200" cy="872400"/>
          </a:xfrm>
          <a:prstGeom prst="rect">
            <a:avLst/>
          </a:prstGeom>
        </p:spPr>
        <p:txBody>
          <a:bodyPr spcFirstLastPara="1" wrap="square" lIns="91425" tIns="91425" rIns="91425" bIns="91425" anchor="t" anchorCtr="0">
            <a:noAutofit/>
          </a:bodyPr>
          <a:lstStyle>
            <a:lvl1pPr marL="609600" lvl="0" indent="-457200" algn="ctr" rtl="0">
              <a:lnSpc>
                <a:spcPct val="100000"/>
              </a:lnSpc>
              <a:spcBef>
                <a:spcPts val="0"/>
              </a:spcBef>
              <a:spcAft>
                <a:spcPts val="0"/>
              </a:spcAft>
              <a:buClr>
                <a:schemeClr val="lt1"/>
              </a:buClr>
              <a:buSzPts val="1800"/>
              <a:buChar char="●"/>
              <a:defRPr>
                <a:solidFill>
                  <a:schemeClr val="lt1"/>
                </a:solidFill>
              </a:defRPr>
            </a:lvl1pPr>
            <a:lvl2pPr marL="1219200" lvl="1" indent="-423545" algn="ctr" rtl="0">
              <a:spcBef>
                <a:spcPts val="2135"/>
              </a:spcBef>
              <a:spcAft>
                <a:spcPts val="0"/>
              </a:spcAft>
              <a:buSzPts val="1400"/>
              <a:buChar char="○"/>
              <a:defRPr/>
            </a:lvl2pPr>
            <a:lvl3pPr marL="1828800" lvl="2" indent="-423545" algn="ctr" rtl="0">
              <a:spcBef>
                <a:spcPts val="2135"/>
              </a:spcBef>
              <a:spcAft>
                <a:spcPts val="0"/>
              </a:spcAft>
              <a:buSzPts val="1400"/>
              <a:buChar char="■"/>
              <a:defRPr/>
            </a:lvl3pPr>
            <a:lvl4pPr marL="2438400" lvl="3" indent="-423545" algn="ctr" rtl="0">
              <a:spcBef>
                <a:spcPts val="2135"/>
              </a:spcBef>
              <a:spcAft>
                <a:spcPts val="0"/>
              </a:spcAft>
              <a:buSzPts val="1400"/>
              <a:buChar char="●"/>
              <a:defRPr/>
            </a:lvl4pPr>
            <a:lvl5pPr marL="3048000" lvl="4" indent="-423545" algn="ctr" rtl="0">
              <a:spcBef>
                <a:spcPts val="2135"/>
              </a:spcBef>
              <a:spcAft>
                <a:spcPts val="0"/>
              </a:spcAft>
              <a:buSzPts val="1400"/>
              <a:buChar char="○"/>
              <a:defRPr/>
            </a:lvl5pPr>
            <a:lvl6pPr marL="3657600" lvl="5" indent="-423545" algn="ctr" rtl="0">
              <a:spcBef>
                <a:spcPts val="2135"/>
              </a:spcBef>
              <a:spcAft>
                <a:spcPts val="0"/>
              </a:spcAft>
              <a:buSzPts val="1400"/>
              <a:buChar char="■"/>
              <a:defRPr/>
            </a:lvl6pPr>
            <a:lvl7pPr marL="4267200" lvl="6" indent="-423545" algn="ctr" rtl="0">
              <a:spcBef>
                <a:spcPts val="2135"/>
              </a:spcBef>
              <a:spcAft>
                <a:spcPts val="0"/>
              </a:spcAft>
              <a:buSzPts val="1400"/>
              <a:buChar char="●"/>
              <a:defRPr/>
            </a:lvl7pPr>
            <a:lvl8pPr marL="4876800" lvl="7" indent="-423545" algn="ctr" rtl="0">
              <a:spcBef>
                <a:spcPts val="2135"/>
              </a:spcBef>
              <a:spcAft>
                <a:spcPts val="0"/>
              </a:spcAft>
              <a:buSzPts val="1400"/>
              <a:buChar char="○"/>
              <a:defRPr/>
            </a:lvl8pPr>
            <a:lvl9pPr marL="5486400" lvl="8" indent="-423545" algn="ctr" rtl="0">
              <a:spcBef>
                <a:spcPts val="2135"/>
              </a:spcBef>
              <a:spcAft>
                <a:spcPts val="2135"/>
              </a:spcAft>
              <a:buSzPts val="1400"/>
              <a:buChar char="■"/>
              <a:defRPr/>
            </a:lvl9pPr>
          </a:lstStyle>
          <a:p/>
        </p:txBody>
      </p:sp>
      <p:grpSp>
        <p:nvGrpSpPr>
          <p:cNvPr id="262" name="Google Shape;262;p12"/>
          <p:cNvGrpSpPr/>
          <p:nvPr/>
        </p:nvGrpSpPr>
        <p:grpSpPr>
          <a:xfrm>
            <a:off x="390033" y="882441"/>
            <a:ext cx="8512324" cy="3249841"/>
            <a:chOff x="292524" y="661830"/>
            <a:chExt cx="6384243" cy="2437381"/>
          </a:xfrm>
        </p:grpSpPr>
        <p:sp>
          <p:nvSpPr>
            <p:cNvPr id="263" name="Google Shape;263;p12"/>
            <p:cNvSpPr/>
            <p:nvPr/>
          </p:nvSpPr>
          <p:spPr>
            <a:xfrm>
              <a:off x="813929" y="160109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2"/>
            <p:cNvSpPr/>
            <p:nvPr/>
          </p:nvSpPr>
          <p:spPr>
            <a:xfrm>
              <a:off x="580943" y="2467535"/>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2"/>
            <p:cNvSpPr/>
            <p:nvPr/>
          </p:nvSpPr>
          <p:spPr>
            <a:xfrm>
              <a:off x="5991157" y="6618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2"/>
            <p:cNvSpPr/>
            <p:nvPr/>
          </p:nvSpPr>
          <p:spPr>
            <a:xfrm>
              <a:off x="292524" y="1876002"/>
              <a:ext cx="123486" cy="1235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2"/>
            <p:cNvSpPr/>
            <p:nvPr/>
          </p:nvSpPr>
          <p:spPr>
            <a:xfrm>
              <a:off x="1085599" y="2061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2"/>
            <p:cNvSpPr/>
            <p:nvPr/>
          </p:nvSpPr>
          <p:spPr>
            <a:xfrm>
              <a:off x="1005550" y="3019092"/>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2"/>
            <p:cNvSpPr/>
            <p:nvPr/>
          </p:nvSpPr>
          <p:spPr>
            <a:xfrm>
              <a:off x="5452604" y="856179"/>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2"/>
            <p:cNvSpPr/>
            <p:nvPr/>
          </p:nvSpPr>
          <p:spPr>
            <a:xfrm>
              <a:off x="5790949" y="112829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2"/>
            <p:cNvSpPr/>
            <p:nvPr/>
          </p:nvSpPr>
          <p:spPr>
            <a:xfrm>
              <a:off x="6596725" y="82828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72"/>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wo Columns 2">
  <p:cSld name="Title + Two Columns 2">
    <p:bg>
      <p:bgPr>
        <a:solidFill>
          <a:schemeClr val="lt2"/>
        </a:solidFill>
        <a:effectLst/>
      </p:bgPr>
    </p:bg>
    <p:spTree>
      <p:nvGrpSpPr>
        <p:cNvPr id="1" name="Shape 273"/>
        <p:cNvGrpSpPr/>
        <p:nvPr/>
      </p:nvGrpSpPr>
      <p:grpSpPr>
        <a:xfrm>
          <a:off x="0" y="0"/>
          <a:ext cx="0" cy="0"/>
          <a:chOff x="0" y="0"/>
          <a:chExt cx="0" cy="0"/>
        </a:xfrm>
      </p:grpSpPr>
      <p:sp>
        <p:nvSpPr>
          <p:cNvPr id="274" name="Google Shape;274;p14"/>
          <p:cNvSpPr/>
          <p:nvPr/>
        </p:nvSpPr>
        <p:spPr>
          <a:xfrm rot="5400000">
            <a:off x="2258167" y="-2258259"/>
            <a:ext cx="6858027" cy="11374544"/>
          </a:xfrm>
          <a:custGeom>
            <a:avLst/>
            <a:gdLst/>
            <a:ahLst/>
            <a:cxnLst/>
            <a:rect l="l" t="t" r="r" b="b"/>
            <a:pathLst>
              <a:path w="49138" h="81499" extrusionOk="0">
                <a:moveTo>
                  <a:pt x="1" y="1"/>
                </a:moveTo>
                <a:lnTo>
                  <a:pt x="1" y="81499"/>
                </a:lnTo>
                <a:lnTo>
                  <a:pt x="49138" y="81499"/>
                </a:lnTo>
                <a:lnTo>
                  <a:pt x="49138" y="36600"/>
                </a:lnTo>
                <a:cubicBezTo>
                  <a:pt x="47304" y="37767"/>
                  <a:pt x="43792" y="38982"/>
                  <a:pt x="37267" y="39887"/>
                </a:cubicBezTo>
                <a:cubicBezTo>
                  <a:pt x="35478" y="40134"/>
                  <a:pt x="33785" y="40258"/>
                  <a:pt x="32189" y="40258"/>
                </a:cubicBezTo>
                <a:cubicBezTo>
                  <a:pt x="18592" y="40258"/>
                  <a:pt x="11998" y="31304"/>
                  <a:pt x="11859" y="13979"/>
                </a:cubicBezTo>
                <a:cubicBezTo>
                  <a:pt x="11776" y="3596"/>
                  <a:pt x="6513" y="703"/>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6" name="Google Shape;276;p14"/>
          <p:cNvSpPr txBox="1">
            <a:spLocks noGrp="1"/>
          </p:cNvSpPr>
          <p:nvPr>
            <p:ph type="subTitle" idx="1"/>
          </p:nvPr>
        </p:nvSpPr>
        <p:spPr>
          <a:xfrm>
            <a:off x="2014133" y="4265184"/>
            <a:ext cx="3162400" cy="71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Clr>
                <a:schemeClr val="lt1"/>
              </a:buClr>
              <a:buSzPts val="1600"/>
              <a:buFont typeface="Roboto Condensed" panose="02000000000000000000"/>
              <a:buNone/>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277" name="Google Shape;277;p14"/>
          <p:cNvSpPr txBox="1">
            <a:spLocks noGrp="1"/>
          </p:cNvSpPr>
          <p:nvPr>
            <p:ph type="subTitle" idx="2"/>
          </p:nvPr>
        </p:nvSpPr>
        <p:spPr>
          <a:xfrm>
            <a:off x="2016533" y="3556000"/>
            <a:ext cx="3157600" cy="560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1pPr>
            <a:lvl2pPr lvl="1"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2pPr>
            <a:lvl3pPr lvl="2"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3pPr>
            <a:lvl4pPr lvl="3"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4pPr>
            <a:lvl5pPr lvl="4"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5pPr>
            <a:lvl6pPr lvl="5"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6pPr>
            <a:lvl7pPr lvl="6"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7pPr>
            <a:lvl8pPr lvl="7"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8pPr>
            <a:lvl9pPr lvl="8"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9pPr>
          </a:lstStyle>
          <a:p/>
        </p:txBody>
      </p:sp>
      <p:sp>
        <p:nvSpPr>
          <p:cNvPr id="278" name="Google Shape;278;p14"/>
          <p:cNvSpPr txBox="1">
            <a:spLocks noGrp="1"/>
          </p:cNvSpPr>
          <p:nvPr>
            <p:ph type="subTitle" idx="3"/>
          </p:nvPr>
        </p:nvSpPr>
        <p:spPr>
          <a:xfrm>
            <a:off x="7298533" y="2777692"/>
            <a:ext cx="3162400" cy="714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1600"/>
              <a:buFont typeface="Roboto Condensed" panose="02000000000000000000"/>
              <a:buNone/>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279" name="Google Shape;279;p14"/>
          <p:cNvSpPr txBox="1">
            <a:spLocks noGrp="1"/>
          </p:cNvSpPr>
          <p:nvPr>
            <p:ph type="subTitle" idx="4"/>
          </p:nvPr>
        </p:nvSpPr>
        <p:spPr>
          <a:xfrm>
            <a:off x="7300933" y="3556000"/>
            <a:ext cx="3157600" cy="560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SzPts val="2200"/>
              <a:buFont typeface="Denk One"/>
              <a:buNone/>
              <a:defRPr sz="2935">
                <a:latin typeface="Denk One"/>
                <a:ea typeface="Denk One"/>
                <a:cs typeface="Denk One"/>
                <a:sym typeface="Denk One"/>
              </a:defRPr>
            </a:lvl1pPr>
            <a:lvl2pPr lvl="1"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2pPr>
            <a:lvl3pPr lvl="2"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3pPr>
            <a:lvl4pPr lvl="3"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4pPr>
            <a:lvl5pPr lvl="4"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5pPr>
            <a:lvl6pPr lvl="5"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6pPr>
            <a:lvl7pPr lvl="6"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7pPr>
            <a:lvl8pPr lvl="7"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8pPr>
            <a:lvl9pPr lvl="8" algn="ctr" rtl="0">
              <a:lnSpc>
                <a:spcPct val="100000"/>
              </a:lnSpc>
              <a:spcBef>
                <a:spcPts val="0"/>
              </a:spcBef>
              <a:spcAft>
                <a:spcPts val="0"/>
              </a:spcAft>
              <a:buClr>
                <a:schemeClr val="lt1"/>
              </a:buClr>
              <a:buSzPts val="2200"/>
              <a:buFont typeface="Denk One"/>
              <a:buNone/>
              <a:defRPr sz="2935">
                <a:solidFill>
                  <a:schemeClr val="lt1"/>
                </a:solidFill>
                <a:latin typeface="Denk One"/>
                <a:ea typeface="Denk One"/>
                <a:cs typeface="Denk One"/>
                <a:sym typeface="Denk One"/>
              </a:defRPr>
            </a:lvl9pPr>
          </a:lstStyle>
          <a:p/>
        </p:txBody>
      </p:sp>
      <p:grpSp>
        <p:nvGrpSpPr>
          <p:cNvPr id="280" name="Google Shape;280;p14"/>
          <p:cNvGrpSpPr/>
          <p:nvPr/>
        </p:nvGrpSpPr>
        <p:grpSpPr>
          <a:xfrm>
            <a:off x="349035" y="288312"/>
            <a:ext cx="11529611" cy="6174851"/>
            <a:chOff x="261776" y="216234"/>
            <a:chExt cx="8647208" cy="4631138"/>
          </a:xfrm>
        </p:grpSpPr>
        <p:sp>
          <p:nvSpPr>
            <p:cNvPr id="281" name="Google Shape;281;p14"/>
            <p:cNvSpPr/>
            <p:nvPr/>
          </p:nvSpPr>
          <p:spPr>
            <a:xfrm>
              <a:off x="904262" y="8422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4"/>
            <p:cNvSpPr/>
            <p:nvPr/>
          </p:nvSpPr>
          <p:spPr>
            <a:xfrm>
              <a:off x="261776" y="32553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4"/>
            <p:cNvSpPr/>
            <p:nvPr/>
          </p:nvSpPr>
          <p:spPr>
            <a:xfrm>
              <a:off x="341430" y="71879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4"/>
            <p:cNvSpPr/>
            <p:nvPr/>
          </p:nvSpPr>
          <p:spPr>
            <a:xfrm>
              <a:off x="458486" y="428400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a:off x="983894" y="31988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4"/>
            <p:cNvSpPr/>
            <p:nvPr/>
          </p:nvSpPr>
          <p:spPr>
            <a:xfrm>
              <a:off x="679436" y="3398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4"/>
            <p:cNvSpPr/>
            <p:nvPr/>
          </p:nvSpPr>
          <p:spPr>
            <a:xfrm>
              <a:off x="480199" y="11570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4"/>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4"/>
            <p:cNvSpPr/>
            <p:nvPr/>
          </p:nvSpPr>
          <p:spPr>
            <a:xfrm>
              <a:off x="679436" y="38160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1575837" y="436231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3346473" y="4182271"/>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7764200" y="4795151"/>
              <a:ext cx="52222" cy="52222"/>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2694105" y="4671665"/>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4061599" y="3658148"/>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4"/>
            <p:cNvSpPr/>
            <p:nvPr/>
          </p:nvSpPr>
          <p:spPr>
            <a:xfrm rot="1104738">
              <a:off x="1328905" y="1427829"/>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4"/>
            <p:cNvSpPr/>
            <p:nvPr/>
          </p:nvSpPr>
          <p:spPr>
            <a:xfrm>
              <a:off x="1774811" y="11064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4"/>
            <p:cNvSpPr/>
            <p:nvPr/>
          </p:nvSpPr>
          <p:spPr>
            <a:xfrm>
              <a:off x="1468719" y="232520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4203638" y="156765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3932375" y="2083276"/>
              <a:ext cx="52222" cy="52222"/>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4842649" y="1411498"/>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7289444" y="62354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7764200" y="216234"/>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8777100" y="1589627"/>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8068676" y="40725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8265380" y="1434253"/>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8515199" y="454175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8790794" y="40160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8679086" y="791408"/>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8383974" y="19742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8446400" y="31526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5162111" y="451279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5709274" y="4413202"/>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7317986" y="4311458"/>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8856762" y="2371113"/>
              <a:ext cx="52222" cy="52222"/>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4"/>
            <p:cNvSpPr/>
            <p:nvPr/>
          </p:nvSpPr>
          <p:spPr>
            <a:xfrm>
              <a:off x="6494168" y="4603503"/>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4"/>
            <p:cNvSpPr/>
            <p:nvPr/>
          </p:nvSpPr>
          <p:spPr>
            <a:xfrm rot="1104738">
              <a:off x="4768168" y="3152679"/>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4"/>
            <p:cNvSpPr/>
            <p:nvPr/>
          </p:nvSpPr>
          <p:spPr>
            <a:xfrm>
              <a:off x="5162111" y="2726471"/>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4"/>
            <p:cNvSpPr/>
            <p:nvPr/>
          </p:nvSpPr>
          <p:spPr>
            <a:xfrm>
              <a:off x="4803794" y="394523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4"/>
            <p:cNvSpPr/>
            <p:nvPr/>
          </p:nvSpPr>
          <p:spPr>
            <a:xfrm>
              <a:off x="7764198" y="2619371"/>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320"/>
        <p:cNvGrpSpPr/>
        <p:nvPr/>
      </p:nvGrpSpPr>
      <p:grpSpPr>
        <a:xfrm>
          <a:off x="0" y="0"/>
          <a:ext cx="0" cy="0"/>
          <a:chOff x="0" y="0"/>
          <a:chExt cx="0" cy="0"/>
        </a:xfrm>
      </p:grpSpPr>
      <p:sp>
        <p:nvSpPr>
          <p:cNvPr id="321" name="Google Shape;321;p15"/>
          <p:cNvSpPr txBox="1">
            <a:spLocks noGrp="1"/>
          </p:cNvSpPr>
          <p:nvPr>
            <p:ph type="subTitle" idx="1"/>
          </p:nvPr>
        </p:nvSpPr>
        <p:spPr>
          <a:xfrm>
            <a:off x="6647500" y="1516100"/>
            <a:ext cx="3900800" cy="4630800"/>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None/>
              <a:defRPr sz="2135"/>
            </a:lvl1pPr>
            <a:lvl2pPr lvl="1" rtl="0">
              <a:lnSpc>
                <a:spcPct val="85000"/>
              </a:lnSpc>
              <a:spcBef>
                <a:spcPts val="2135"/>
              </a:spcBef>
              <a:spcAft>
                <a:spcPts val="0"/>
              </a:spcAft>
              <a:buNone/>
              <a:defRPr sz="2135"/>
            </a:lvl2pPr>
            <a:lvl3pPr lvl="2" rtl="0">
              <a:lnSpc>
                <a:spcPct val="85000"/>
              </a:lnSpc>
              <a:spcBef>
                <a:spcPts val="2135"/>
              </a:spcBef>
              <a:spcAft>
                <a:spcPts val="0"/>
              </a:spcAft>
              <a:buNone/>
              <a:defRPr sz="2135"/>
            </a:lvl3pPr>
            <a:lvl4pPr lvl="3" rtl="0">
              <a:lnSpc>
                <a:spcPct val="85000"/>
              </a:lnSpc>
              <a:spcBef>
                <a:spcPts val="2135"/>
              </a:spcBef>
              <a:spcAft>
                <a:spcPts val="0"/>
              </a:spcAft>
              <a:buNone/>
              <a:defRPr sz="2135"/>
            </a:lvl4pPr>
            <a:lvl5pPr lvl="4" rtl="0">
              <a:lnSpc>
                <a:spcPct val="85000"/>
              </a:lnSpc>
              <a:spcBef>
                <a:spcPts val="2135"/>
              </a:spcBef>
              <a:spcAft>
                <a:spcPts val="0"/>
              </a:spcAft>
              <a:buNone/>
              <a:defRPr sz="2135"/>
            </a:lvl5pPr>
            <a:lvl6pPr lvl="5" rtl="0">
              <a:lnSpc>
                <a:spcPct val="85000"/>
              </a:lnSpc>
              <a:spcBef>
                <a:spcPts val="2135"/>
              </a:spcBef>
              <a:spcAft>
                <a:spcPts val="0"/>
              </a:spcAft>
              <a:buNone/>
              <a:defRPr sz="2135"/>
            </a:lvl6pPr>
            <a:lvl7pPr lvl="6" rtl="0">
              <a:lnSpc>
                <a:spcPct val="85000"/>
              </a:lnSpc>
              <a:spcBef>
                <a:spcPts val="2135"/>
              </a:spcBef>
              <a:spcAft>
                <a:spcPts val="0"/>
              </a:spcAft>
              <a:buNone/>
              <a:defRPr sz="2135"/>
            </a:lvl7pPr>
            <a:lvl8pPr lvl="7" rtl="0">
              <a:lnSpc>
                <a:spcPct val="85000"/>
              </a:lnSpc>
              <a:spcBef>
                <a:spcPts val="2135"/>
              </a:spcBef>
              <a:spcAft>
                <a:spcPts val="0"/>
              </a:spcAft>
              <a:buNone/>
              <a:defRPr sz="2135"/>
            </a:lvl8pPr>
            <a:lvl9pPr lvl="8" rtl="0">
              <a:lnSpc>
                <a:spcPct val="85000"/>
              </a:lnSpc>
              <a:spcBef>
                <a:spcPts val="2135"/>
              </a:spcBef>
              <a:spcAft>
                <a:spcPts val="2135"/>
              </a:spcAft>
              <a:buNone/>
              <a:defRPr sz="2135"/>
            </a:lvl9pPr>
          </a:lstStyle>
          <a:p/>
        </p:txBody>
      </p:sp>
      <p:sp>
        <p:nvSpPr>
          <p:cNvPr id="322" name="Google Shape;322;p15"/>
          <p:cNvSpPr txBox="1">
            <a:spLocks noGrp="1"/>
          </p:cNvSpPr>
          <p:nvPr>
            <p:ph type="subTitle" idx="2"/>
          </p:nvPr>
        </p:nvSpPr>
        <p:spPr>
          <a:xfrm>
            <a:off x="1643700" y="1516100"/>
            <a:ext cx="3900800" cy="4630800"/>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None/>
              <a:defRPr sz="2135"/>
            </a:lvl1pPr>
            <a:lvl2pPr lvl="1" rtl="0">
              <a:lnSpc>
                <a:spcPct val="85000"/>
              </a:lnSpc>
              <a:spcBef>
                <a:spcPts val="2135"/>
              </a:spcBef>
              <a:spcAft>
                <a:spcPts val="0"/>
              </a:spcAft>
              <a:buNone/>
              <a:defRPr sz="2135"/>
            </a:lvl2pPr>
            <a:lvl3pPr lvl="2" rtl="0">
              <a:lnSpc>
                <a:spcPct val="85000"/>
              </a:lnSpc>
              <a:spcBef>
                <a:spcPts val="2135"/>
              </a:spcBef>
              <a:spcAft>
                <a:spcPts val="0"/>
              </a:spcAft>
              <a:buNone/>
              <a:defRPr sz="2135"/>
            </a:lvl3pPr>
            <a:lvl4pPr lvl="3" rtl="0">
              <a:lnSpc>
                <a:spcPct val="85000"/>
              </a:lnSpc>
              <a:spcBef>
                <a:spcPts val="2135"/>
              </a:spcBef>
              <a:spcAft>
                <a:spcPts val="0"/>
              </a:spcAft>
              <a:buNone/>
              <a:defRPr sz="2135"/>
            </a:lvl4pPr>
            <a:lvl5pPr lvl="4" rtl="0">
              <a:lnSpc>
                <a:spcPct val="85000"/>
              </a:lnSpc>
              <a:spcBef>
                <a:spcPts val="2135"/>
              </a:spcBef>
              <a:spcAft>
                <a:spcPts val="0"/>
              </a:spcAft>
              <a:buNone/>
              <a:defRPr sz="2135"/>
            </a:lvl5pPr>
            <a:lvl6pPr lvl="5" rtl="0">
              <a:lnSpc>
                <a:spcPct val="85000"/>
              </a:lnSpc>
              <a:spcBef>
                <a:spcPts val="2135"/>
              </a:spcBef>
              <a:spcAft>
                <a:spcPts val="0"/>
              </a:spcAft>
              <a:buNone/>
              <a:defRPr sz="2135"/>
            </a:lvl6pPr>
            <a:lvl7pPr lvl="6" rtl="0">
              <a:lnSpc>
                <a:spcPct val="85000"/>
              </a:lnSpc>
              <a:spcBef>
                <a:spcPts val="2135"/>
              </a:spcBef>
              <a:spcAft>
                <a:spcPts val="0"/>
              </a:spcAft>
              <a:buNone/>
              <a:defRPr sz="2135"/>
            </a:lvl7pPr>
            <a:lvl8pPr lvl="7" rtl="0">
              <a:lnSpc>
                <a:spcPct val="85000"/>
              </a:lnSpc>
              <a:spcBef>
                <a:spcPts val="2135"/>
              </a:spcBef>
              <a:spcAft>
                <a:spcPts val="0"/>
              </a:spcAft>
              <a:buNone/>
              <a:defRPr sz="2135"/>
            </a:lvl8pPr>
            <a:lvl9pPr lvl="8" rtl="0">
              <a:lnSpc>
                <a:spcPct val="85000"/>
              </a:lnSpc>
              <a:spcBef>
                <a:spcPts val="2135"/>
              </a:spcBef>
              <a:spcAft>
                <a:spcPts val="2135"/>
              </a:spcAft>
              <a:buNone/>
              <a:defRPr sz="2135"/>
            </a:lvl9pPr>
          </a:lstStyle>
          <a:p/>
        </p:txBody>
      </p:sp>
      <p:sp>
        <p:nvSpPr>
          <p:cNvPr id="323" name="Google Shape;3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4" name="Google Shape;324;p15"/>
          <p:cNvSpPr/>
          <p:nvPr/>
        </p:nvSpPr>
        <p:spPr>
          <a:xfrm>
            <a:off x="10313000" y="5321301"/>
            <a:ext cx="1879005" cy="1536695"/>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15"/>
          <p:cNvGrpSpPr/>
          <p:nvPr/>
        </p:nvGrpSpPr>
        <p:grpSpPr>
          <a:xfrm>
            <a:off x="10824301" y="5691592"/>
            <a:ext cx="885436" cy="847121"/>
            <a:chOff x="8118225" y="4268693"/>
            <a:chExt cx="664077" cy="635341"/>
          </a:xfrm>
        </p:grpSpPr>
        <p:sp>
          <p:nvSpPr>
            <p:cNvPr id="326" name="Google Shape;326;p15"/>
            <p:cNvSpPr/>
            <p:nvPr/>
          </p:nvSpPr>
          <p:spPr>
            <a:xfrm>
              <a:off x="8535786" y="426869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5"/>
            <p:cNvSpPr/>
            <p:nvPr/>
          </p:nvSpPr>
          <p:spPr>
            <a:xfrm>
              <a:off x="8118225" y="439180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5"/>
            <p:cNvSpPr/>
            <p:nvPr/>
          </p:nvSpPr>
          <p:spPr>
            <a:xfrm>
              <a:off x="8659250" y="47808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329"/>
        <p:cNvGrpSpPr/>
        <p:nvPr/>
      </p:nvGrpSpPr>
      <p:grpSpPr>
        <a:xfrm>
          <a:off x="0" y="0"/>
          <a:ext cx="0" cy="0"/>
          <a:chOff x="0" y="0"/>
          <a:chExt cx="0" cy="0"/>
        </a:xfrm>
      </p:grpSpPr>
      <p:sp>
        <p:nvSpPr>
          <p:cNvPr id="330" name="Google Shape;33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1" name="Google Shape;331;p16"/>
          <p:cNvSpPr txBox="1">
            <a:spLocks noGrp="1"/>
          </p:cNvSpPr>
          <p:nvPr>
            <p:ph type="subTitle" idx="1"/>
          </p:nvPr>
        </p:nvSpPr>
        <p:spPr>
          <a:xfrm>
            <a:off x="960000" y="1403833"/>
            <a:ext cx="10272000" cy="4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rtl="0">
              <a:lnSpc>
                <a:spcPct val="100000"/>
              </a:lnSpc>
              <a:spcBef>
                <a:spcPts val="0"/>
              </a:spcBef>
              <a:spcAft>
                <a:spcPts val="0"/>
              </a:spcAft>
              <a:buClr>
                <a:srgbClr val="434343"/>
              </a:buClr>
              <a:buSzPts val="1200"/>
              <a:buFont typeface="Roboto Condensed Light" panose="02000000000000000000"/>
              <a:buAutoNum type="alphaLcPeriod"/>
              <a:defRPr sz="1735"/>
            </a:lvl2pPr>
            <a:lvl3pPr lvl="2" rtl="0">
              <a:lnSpc>
                <a:spcPct val="100000"/>
              </a:lnSpc>
              <a:spcBef>
                <a:spcPts val="0"/>
              </a:spcBef>
              <a:spcAft>
                <a:spcPts val="0"/>
              </a:spcAft>
              <a:buClr>
                <a:srgbClr val="434343"/>
              </a:buClr>
              <a:buSzPts val="1200"/>
              <a:buFont typeface="Roboto Condensed Light" panose="02000000000000000000"/>
              <a:buAutoNum type="romanLcPeriod"/>
              <a:defRPr sz="1735"/>
            </a:lvl3pPr>
            <a:lvl4pPr lvl="3" rtl="0">
              <a:lnSpc>
                <a:spcPct val="100000"/>
              </a:lnSpc>
              <a:spcBef>
                <a:spcPts val="0"/>
              </a:spcBef>
              <a:spcAft>
                <a:spcPts val="0"/>
              </a:spcAft>
              <a:buClr>
                <a:srgbClr val="434343"/>
              </a:buClr>
              <a:buSzPts val="1200"/>
              <a:buFont typeface="Roboto Condensed Light" panose="02000000000000000000"/>
              <a:buAutoNum type="arabicPeriod"/>
              <a:defRPr sz="1735"/>
            </a:lvl4pPr>
            <a:lvl5pPr lvl="4" rtl="0">
              <a:lnSpc>
                <a:spcPct val="100000"/>
              </a:lnSpc>
              <a:spcBef>
                <a:spcPts val="0"/>
              </a:spcBef>
              <a:spcAft>
                <a:spcPts val="0"/>
              </a:spcAft>
              <a:buClr>
                <a:srgbClr val="434343"/>
              </a:buClr>
              <a:buSzPts val="1200"/>
              <a:buFont typeface="Roboto Condensed Light" panose="02000000000000000000"/>
              <a:buAutoNum type="alphaLcPeriod"/>
              <a:defRPr sz="1735"/>
            </a:lvl5pPr>
            <a:lvl6pPr lvl="5" rtl="0">
              <a:lnSpc>
                <a:spcPct val="100000"/>
              </a:lnSpc>
              <a:spcBef>
                <a:spcPts val="0"/>
              </a:spcBef>
              <a:spcAft>
                <a:spcPts val="0"/>
              </a:spcAft>
              <a:buClr>
                <a:srgbClr val="434343"/>
              </a:buClr>
              <a:buSzPts val="1200"/>
              <a:buFont typeface="Roboto Condensed Light" panose="02000000000000000000"/>
              <a:buAutoNum type="romanLcPeriod"/>
              <a:defRPr sz="1735"/>
            </a:lvl6pPr>
            <a:lvl7pPr lvl="6" rtl="0">
              <a:lnSpc>
                <a:spcPct val="100000"/>
              </a:lnSpc>
              <a:spcBef>
                <a:spcPts val="0"/>
              </a:spcBef>
              <a:spcAft>
                <a:spcPts val="0"/>
              </a:spcAft>
              <a:buClr>
                <a:srgbClr val="434343"/>
              </a:buClr>
              <a:buSzPts val="1200"/>
              <a:buFont typeface="Roboto Condensed Light" panose="02000000000000000000"/>
              <a:buAutoNum type="arabicPeriod"/>
              <a:defRPr sz="1735"/>
            </a:lvl7pPr>
            <a:lvl8pPr lvl="7" rtl="0">
              <a:lnSpc>
                <a:spcPct val="100000"/>
              </a:lnSpc>
              <a:spcBef>
                <a:spcPts val="0"/>
              </a:spcBef>
              <a:spcAft>
                <a:spcPts val="0"/>
              </a:spcAft>
              <a:buClr>
                <a:srgbClr val="434343"/>
              </a:buClr>
              <a:buSzPts val="1200"/>
              <a:buFont typeface="Roboto Condensed Light" panose="02000000000000000000"/>
              <a:buAutoNum type="alphaLcPeriod"/>
              <a:defRPr sz="1735"/>
            </a:lvl8pPr>
            <a:lvl9pPr lvl="8" rtl="0">
              <a:lnSpc>
                <a:spcPct val="100000"/>
              </a:lnSpc>
              <a:spcBef>
                <a:spcPts val="0"/>
              </a:spcBef>
              <a:spcAft>
                <a:spcPts val="0"/>
              </a:spcAft>
              <a:buClr>
                <a:srgbClr val="434343"/>
              </a:buClr>
              <a:buSzPts val="1200"/>
              <a:buFont typeface="Roboto Condensed Light" panose="02000000000000000000"/>
              <a:buAutoNum type="romanLcPeriod"/>
              <a:defRPr sz="1735"/>
            </a:lvl9pPr>
          </a:lstStyle>
          <a:p/>
        </p:txBody>
      </p:sp>
      <p:sp>
        <p:nvSpPr>
          <p:cNvPr id="332" name="Google Shape;332;p16"/>
          <p:cNvSpPr/>
          <p:nvPr/>
        </p:nvSpPr>
        <p:spPr>
          <a:xfrm>
            <a:off x="-69" y="69"/>
            <a:ext cx="2414028" cy="888995"/>
          </a:xfrm>
          <a:custGeom>
            <a:avLst/>
            <a:gdLst/>
            <a:ahLst/>
            <a:cxnLst/>
            <a:rect l="l" t="t" r="r" b="b"/>
            <a:pathLst>
              <a:path w="11610" h="4276" extrusionOk="0">
                <a:moveTo>
                  <a:pt x="1" y="1"/>
                </a:moveTo>
                <a:lnTo>
                  <a:pt x="1" y="4275"/>
                </a:lnTo>
                <a:cubicBezTo>
                  <a:pt x="5442" y="3978"/>
                  <a:pt x="11348" y="2323"/>
                  <a:pt x="1161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p:nvPr/>
        </p:nvSpPr>
        <p:spPr>
          <a:xfrm flipH="1">
            <a:off x="10996342" y="5575100"/>
            <a:ext cx="1195660" cy="1282893"/>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4" name="Google Shape;334;p16"/>
          <p:cNvGrpSpPr/>
          <p:nvPr/>
        </p:nvGrpSpPr>
        <p:grpSpPr>
          <a:xfrm>
            <a:off x="454299" y="213599"/>
            <a:ext cx="11500973" cy="6378848"/>
            <a:chOff x="340724" y="160199"/>
            <a:chExt cx="8625730" cy="4784136"/>
          </a:xfrm>
        </p:grpSpPr>
        <p:sp>
          <p:nvSpPr>
            <p:cNvPr id="335" name="Google Shape;335;p16"/>
            <p:cNvSpPr/>
            <p:nvPr/>
          </p:nvSpPr>
          <p:spPr>
            <a:xfrm>
              <a:off x="936475" y="160199"/>
              <a:ext cx="52798" cy="5279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6"/>
            <p:cNvSpPr/>
            <p:nvPr/>
          </p:nvSpPr>
          <p:spPr>
            <a:xfrm rot="-5400000">
              <a:off x="8863197" y="4545467"/>
              <a:ext cx="103257" cy="103257"/>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6"/>
            <p:cNvSpPr/>
            <p:nvPr/>
          </p:nvSpPr>
          <p:spPr>
            <a:xfrm>
              <a:off x="8643980" y="4840920"/>
              <a:ext cx="103284" cy="1034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6"/>
            <p:cNvSpPr/>
            <p:nvPr/>
          </p:nvSpPr>
          <p:spPr>
            <a:xfrm>
              <a:off x="340724" y="213006"/>
              <a:ext cx="193874" cy="19409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9"/>
        <p:cNvGrpSpPr/>
        <p:nvPr/>
      </p:nvGrpSpPr>
      <p:grpSpPr>
        <a:xfrm>
          <a:off x="0" y="0"/>
          <a:ext cx="0" cy="0"/>
          <a:chOff x="0" y="0"/>
          <a:chExt cx="0" cy="0"/>
        </a:xfrm>
      </p:grpSpPr>
      <p:sp>
        <p:nvSpPr>
          <p:cNvPr id="340" name="Google Shape;340;p17"/>
          <p:cNvSpPr txBox="1">
            <a:spLocks noGrp="1"/>
          </p:cNvSpPr>
          <p:nvPr>
            <p:ph type="subTitle" idx="1"/>
          </p:nvPr>
        </p:nvSpPr>
        <p:spPr>
          <a:xfrm>
            <a:off x="960000" y="4072600"/>
            <a:ext cx="31624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341" name="Google Shape;341;p17"/>
          <p:cNvSpPr txBox="1">
            <a:spLocks noGrp="1"/>
          </p:cNvSpPr>
          <p:nvPr>
            <p:ph type="subTitle" idx="2"/>
          </p:nvPr>
        </p:nvSpPr>
        <p:spPr>
          <a:xfrm>
            <a:off x="4514800" y="4072600"/>
            <a:ext cx="31624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342" name="Google Shape;342;p17"/>
          <p:cNvSpPr txBox="1">
            <a:spLocks noGrp="1"/>
          </p:cNvSpPr>
          <p:nvPr>
            <p:ph type="subTitle" idx="3"/>
          </p:nvPr>
        </p:nvSpPr>
        <p:spPr>
          <a:xfrm>
            <a:off x="8071600" y="4072600"/>
            <a:ext cx="31624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Clr>
                <a:schemeClr val="dk1"/>
              </a:buClr>
              <a:buSzPts val="1600"/>
              <a:buFont typeface="Roboto Condensed" panose="02000000000000000000"/>
              <a:buNone/>
              <a:defRPr sz="2135">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343" name="Google Shape;343;p17"/>
          <p:cNvSpPr txBox="1">
            <a:spLocks noGrp="1"/>
          </p:cNvSpPr>
          <p:nvPr>
            <p:ph type="subTitle" idx="4"/>
          </p:nvPr>
        </p:nvSpPr>
        <p:spPr>
          <a:xfrm>
            <a:off x="8074000" y="3544700"/>
            <a:ext cx="3157600" cy="46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SzPts val="2200"/>
              <a:buFont typeface="Denk One"/>
              <a:buNone/>
              <a:defRPr sz="2935">
                <a:latin typeface="Denk One"/>
                <a:ea typeface="Denk One"/>
                <a:cs typeface="Denk One"/>
                <a:sym typeface="Denk One"/>
              </a:defRPr>
            </a:lvl1pPr>
            <a:lvl2pPr lvl="1" algn="ctr" rtl="0">
              <a:lnSpc>
                <a:spcPct val="100000"/>
              </a:lnSpc>
              <a:spcBef>
                <a:spcPts val="0"/>
              </a:spcBef>
              <a:spcAft>
                <a:spcPts val="0"/>
              </a:spcAft>
              <a:buSzPts val="2200"/>
              <a:buFont typeface="Denk One"/>
              <a:buNone/>
              <a:defRPr sz="2935">
                <a:latin typeface="Denk One"/>
                <a:ea typeface="Denk One"/>
                <a:cs typeface="Denk One"/>
                <a:sym typeface="Denk One"/>
              </a:defRPr>
            </a:lvl2pPr>
            <a:lvl3pPr lvl="2" algn="ctr" rtl="0">
              <a:lnSpc>
                <a:spcPct val="100000"/>
              </a:lnSpc>
              <a:spcBef>
                <a:spcPts val="0"/>
              </a:spcBef>
              <a:spcAft>
                <a:spcPts val="0"/>
              </a:spcAft>
              <a:buSzPts val="2200"/>
              <a:buFont typeface="Denk One"/>
              <a:buNone/>
              <a:defRPr sz="2935">
                <a:latin typeface="Denk One"/>
                <a:ea typeface="Denk One"/>
                <a:cs typeface="Denk One"/>
                <a:sym typeface="Denk One"/>
              </a:defRPr>
            </a:lvl3pPr>
            <a:lvl4pPr lvl="3" algn="ctr" rtl="0">
              <a:lnSpc>
                <a:spcPct val="100000"/>
              </a:lnSpc>
              <a:spcBef>
                <a:spcPts val="0"/>
              </a:spcBef>
              <a:spcAft>
                <a:spcPts val="0"/>
              </a:spcAft>
              <a:buSzPts val="2200"/>
              <a:buFont typeface="Denk One"/>
              <a:buNone/>
              <a:defRPr sz="2935">
                <a:latin typeface="Denk One"/>
                <a:ea typeface="Denk One"/>
                <a:cs typeface="Denk One"/>
                <a:sym typeface="Denk One"/>
              </a:defRPr>
            </a:lvl4pPr>
            <a:lvl5pPr lvl="4" algn="ctr" rtl="0">
              <a:lnSpc>
                <a:spcPct val="100000"/>
              </a:lnSpc>
              <a:spcBef>
                <a:spcPts val="0"/>
              </a:spcBef>
              <a:spcAft>
                <a:spcPts val="0"/>
              </a:spcAft>
              <a:buSzPts val="2200"/>
              <a:buFont typeface="Denk One"/>
              <a:buNone/>
              <a:defRPr sz="2935">
                <a:latin typeface="Denk One"/>
                <a:ea typeface="Denk One"/>
                <a:cs typeface="Denk One"/>
                <a:sym typeface="Denk One"/>
              </a:defRPr>
            </a:lvl5pPr>
            <a:lvl6pPr lvl="5" algn="ctr" rtl="0">
              <a:lnSpc>
                <a:spcPct val="100000"/>
              </a:lnSpc>
              <a:spcBef>
                <a:spcPts val="0"/>
              </a:spcBef>
              <a:spcAft>
                <a:spcPts val="0"/>
              </a:spcAft>
              <a:buSzPts val="2200"/>
              <a:buFont typeface="Denk One"/>
              <a:buNone/>
              <a:defRPr sz="2935">
                <a:latin typeface="Denk One"/>
                <a:ea typeface="Denk One"/>
                <a:cs typeface="Denk One"/>
                <a:sym typeface="Denk One"/>
              </a:defRPr>
            </a:lvl6pPr>
            <a:lvl7pPr lvl="6" algn="ctr" rtl="0">
              <a:lnSpc>
                <a:spcPct val="100000"/>
              </a:lnSpc>
              <a:spcBef>
                <a:spcPts val="0"/>
              </a:spcBef>
              <a:spcAft>
                <a:spcPts val="0"/>
              </a:spcAft>
              <a:buSzPts val="2200"/>
              <a:buFont typeface="Denk One"/>
              <a:buNone/>
              <a:defRPr sz="2935">
                <a:latin typeface="Denk One"/>
                <a:ea typeface="Denk One"/>
                <a:cs typeface="Denk One"/>
                <a:sym typeface="Denk One"/>
              </a:defRPr>
            </a:lvl7pPr>
            <a:lvl8pPr lvl="7" algn="ctr" rtl="0">
              <a:lnSpc>
                <a:spcPct val="100000"/>
              </a:lnSpc>
              <a:spcBef>
                <a:spcPts val="0"/>
              </a:spcBef>
              <a:spcAft>
                <a:spcPts val="0"/>
              </a:spcAft>
              <a:buSzPts val="2200"/>
              <a:buFont typeface="Denk One"/>
              <a:buNone/>
              <a:defRPr sz="2935">
                <a:latin typeface="Denk One"/>
                <a:ea typeface="Denk One"/>
                <a:cs typeface="Denk One"/>
                <a:sym typeface="Denk One"/>
              </a:defRPr>
            </a:lvl8pPr>
            <a:lvl9pPr lvl="8" algn="ctr" rtl="0">
              <a:lnSpc>
                <a:spcPct val="100000"/>
              </a:lnSpc>
              <a:spcBef>
                <a:spcPts val="0"/>
              </a:spcBef>
              <a:spcAft>
                <a:spcPts val="0"/>
              </a:spcAft>
              <a:buSzPts val="2200"/>
              <a:buFont typeface="Denk One"/>
              <a:buNone/>
              <a:defRPr sz="2935">
                <a:latin typeface="Denk One"/>
                <a:ea typeface="Denk One"/>
                <a:cs typeface="Denk One"/>
                <a:sym typeface="Denk One"/>
              </a:defRPr>
            </a:lvl9pPr>
          </a:lstStyle>
          <a:p/>
        </p:txBody>
      </p:sp>
      <p:sp>
        <p:nvSpPr>
          <p:cNvPr id="344" name="Google Shape;344;p17"/>
          <p:cNvSpPr txBox="1">
            <a:spLocks noGrp="1"/>
          </p:cNvSpPr>
          <p:nvPr>
            <p:ph type="subTitle" idx="5"/>
          </p:nvPr>
        </p:nvSpPr>
        <p:spPr>
          <a:xfrm>
            <a:off x="4517200" y="3544700"/>
            <a:ext cx="3157600" cy="46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SzPts val="2200"/>
              <a:buFont typeface="Denk One"/>
              <a:buNone/>
              <a:defRPr sz="2935">
                <a:latin typeface="Denk One"/>
                <a:ea typeface="Denk One"/>
                <a:cs typeface="Denk One"/>
                <a:sym typeface="Denk One"/>
              </a:defRPr>
            </a:lvl1pPr>
            <a:lvl2pPr lvl="1" algn="ctr" rtl="0">
              <a:lnSpc>
                <a:spcPct val="100000"/>
              </a:lnSpc>
              <a:spcBef>
                <a:spcPts val="0"/>
              </a:spcBef>
              <a:spcAft>
                <a:spcPts val="0"/>
              </a:spcAft>
              <a:buSzPts val="2200"/>
              <a:buFont typeface="Denk One"/>
              <a:buNone/>
              <a:defRPr sz="2935">
                <a:latin typeface="Denk One"/>
                <a:ea typeface="Denk One"/>
                <a:cs typeface="Denk One"/>
                <a:sym typeface="Denk One"/>
              </a:defRPr>
            </a:lvl2pPr>
            <a:lvl3pPr lvl="2" algn="ctr" rtl="0">
              <a:lnSpc>
                <a:spcPct val="100000"/>
              </a:lnSpc>
              <a:spcBef>
                <a:spcPts val="0"/>
              </a:spcBef>
              <a:spcAft>
                <a:spcPts val="0"/>
              </a:spcAft>
              <a:buSzPts val="2200"/>
              <a:buFont typeface="Denk One"/>
              <a:buNone/>
              <a:defRPr sz="2935">
                <a:latin typeface="Denk One"/>
                <a:ea typeface="Denk One"/>
                <a:cs typeface="Denk One"/>
                <a:sym typeface="Denk One"/>
              </a:defRPr>
            </a:lvl3pPr>
            <a:lvl4pPr lvl="3" algn="ctr" rtl="0">
              <a:lnSpc>
                <a:spcPct val="100000"/>
              </a:lnSpc>
              <a:spcBef>
                <a:spcPts val="0"/>
              </a:spcBef>
              <a:spcAft>
                <a:spcPts val="0"/>
              </a:spcAft>
              <a:buSzPts val="2200"/>
              <a:buFont typeface="Denk One"/>
              <a:buNone/>
              <a:defRPr sz="2935">
                <a:latin typeface="Denk One"/>
                <a:ea typeface="Denk One"/>
                <a:cs typeface="Denk One"/>
                <a:sym typeface="Denk One"/>
              </a:defRPr>
            </a:lvl4pPr>
            <a:lvl5pPr lvl="4" algn="ctr" rtl="0">
              <a:lnSpc>
                <a:spcPct val="100000"/>
              </a:lnSpc>
              <a:spcBef>
                <a:spcPts val="0"/>
              </a:spcBef>
              <a:spcAft>
                <a:spcPts val="0"/>
              </a:spcAft>
              <a:buSzPts val="2200"/>
              <a:buFont typeface="Denk One"/>
              <a:buNone/>
              <a:defRPr sz="2935">
                <a:latin typeface="Denk One"/>
                <a:ea typeface="Denk One"/>
                <a:cs typeface="Denk One"/>
                <a:sym typeface="Denk One"/>
              </a:defRPr>
            </a:lvl5pPr>
            <a:lvl6pPr lvl="5" algn="ctr" rtl="0">
              <a:lnSpc>
                <a:spcPct val="100000"/>
              </a:lnSpc>
              <a:spcBef>
                <a:spcPts val="0"/>
              </a:spcBef>
              <a:spcAft>
                <a:spcPts val="0"/>
              </a:spcAft>
              <a:buSzPts val="2200"/>
              <a:buFont typeface="Denk One"/>
              <a:buNone/>
              <a:defRPr sz="2935">
                <a:latin typeface="Denk One"/>
                <a:ea typeface="Denk One"/>
                <a:cs typeface="Denk One"/>
                <a:sym typeface="Denk One"/>
              </a:defRPr>
            </a:lvl6pPr>
            <a:lvl7pPr lvl="6" algn="ctr" rtl="0">
              <a:lnSpc>
                <a:spcPct val="100000"/>
              </a:lnSpc>
              <a:spcBef>
                <a:spcPts val="0"/>
              </a:spcBef>
              <a:spcAft>
                <a:spcPts val="0"/>
              </a:spcAft>
              <a:buSzPts val="2200"/>
              <a:buFont typeface="Denk One"/>
              <a:buNone/>
              <a:defRPr sz="2935">
                <a:latin typeface="Denk One"/>
                <a:ea typeface="Denk One"/>
                <a:cs typeface="Denk One"/>
                <a:sym typeface="Denk One"/>
              </a:defRPr>
            </a:lvl7pPr>
            <a:lvl8pPr lvl="7" algn="ctr" rtl="0">
              <a:lnSpc>
                <a:spcPct val="100000"/>
              </a:lnSpc>
              <a:spcBef>
                <a:spcPts val="0"/>
              </a:spcBef>
              <a:spcAft>
                <a:spcPts val="0"/>
              </a:spcAft>
              <a:buSzPts val="2200"/>
              <a:buFont typeface="Denk One"/>
              <a:buNone/>
              <a:defRPr sz="2935">
                <a:latin typeface="Denk One"/>
                <a:ea typeface="Denk One"/>
                <a:cs typeface="Denk One"/>
                <a:sym typeface="Denk One"/>
              </a:defRPr>
            </a:lvl8pPr>
            <a:lvl9pPr lvl="8" algn="ctr" rtl="0">
              <a:lnSpc>
                <a:spcPct val="100000"/>
              </a:lnSpc>
              <a:spcBef>
                <a:spcPts val="0"/>
              </a:spcBef>
              <a:spcAft>
                <a:spcPts val="0"/>
              </a:spcAft>
              <a:buSzPts val="2200"/>
              <a:buFont typeface="Denk One"/>
              <a:buNone/>
              <a:defRPr sz="2935">
                <a:latin typeface="Denk One"/>
                <a:ea typeface="Denk One"/>
                <a:cs typeface="Denk One"/>
                <a:sym typeface="Denk One"/>
              </a:defRPr>
            </a:lvl9pPr>
          </a:lstStyle>
          <a:p/>
        </p:txBody>
      </p:sp>
      <p:sp>
        <p:nvSpPr>
          <p:cNvPr id="345" name="Google Shape;345;p17"/>
          <p:cNvSpPr txBox="1">
            <a:spLocks noGrp="1"/>
          </p:cNvSpPr>
          <p:nvPr>
            <p:ph type="subTitle" idx="6"/>
          </p:nvPr>
        </p:nvSpPr>
        <p:spPr>
          <a:xfrm>
            <a:off x="962400" y="3544808"/>
            <a:ext cx="3157600" cy="46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SzPts val="2200"/>
              <a:buFont typeface="Denk One"/>
              <a:buNone/>
              <a:defRPr sz="2935">
                <a:latin typeface="Denk One"/>
                <a:ea typeface="Denk One"/>
                <a:cs typeface="Denk One"/>
                <a:sym typeface="Denk One"/>
              </a:defRPr>
            </a:lvl1pPr>
            <a:lvl2pPr lvl="1" algn="ctr" rtl="0">
              <a:lnSpc>
                <a:spcPct val="100000"/>
              </a:lnSpc>
              <a:spcBef>
                <a:spcPts val="0"/>
              </a:spcBef>
              <a:spcAft>
                <a:spcPts val="0"/>
              </a:spcAft>
              <a:buSzPts val="2200"/>
              <a:buFont typeface="Denk One"/>
              <a:buNone/>
              <a:defRPr sz="2935">
                <a:latin typeface="Denk One"/>
                <a:ea typeface="Denk One"/>
                <a:cs typeface="Denk One"/>
                <a:sym typeface="Denk One"/>
              </a:defRPr>
            </a:lvl2pPr>
            <a:lvl3pPr lvl="2" algn="ctr" rtl="0">
              <a:lnSpc>
                <a:spcPct val="100000"/>
              </a:lnSpc>
              <a:spcBef>
                <a:spcPts val="0"/>
              </a:spcBef>
              <a:spcAft>
                <a:spcPts val="0"/>
              </a:spcAft>
              <a:buSzPts val="2200"/>
              <a:buFont typeface="Denk One"/>
              <a:buNone/>
              <a:defRPr sz="2935">
                <a:latin typeface="Denk One"/>
                <a:ea typeface="Denk One"/>
                <a:cs typeface="Denk One"/>
                <a:sym typeface="Denk One"/>
              </a:defRPr>
            </a:lvl3pPr>
            <a:lvl4pPr lvl="3" algn="ctr" rtl="0">
              <a:lnSpc>
                <a:spcPct val="100000"/>
              </a:lnSpc>
              <a:spcBef>
                <a:spcPts val="0"/>
              </a:spcBef>
              <a:spcAft>
                <a:spcPts val="0"/>
              </a:spcAft>
              <a:buSzPts val="2200"/>
              <a:buFont typeface="Denk One"/>
              <a:buNone/>
              <a:defRPr sz="2935">
                <a:latin typeface="Denk One"/>
                <a:ea typeface="Denk One"/>
                <a:cs typeface="Denk One"/>
                <a:sym typeface="Denk One"/>
              </a:defRPr>
            </a:lvl4pPr>
            <a:lvl5pPr lvl="4" algn="ctr" rtl="0">
              <a:lnSpc>
                <a:spcPct val="100000"/>
              </a:lnSpc>
              <a:spcBef>
                <a:spcPts val="0"/>
              </a:spcBef>
              <a:spcAft>
                <a:spcPts val="0"/>
              </a:spcAft>
              <a:buSzPts val="2200"/>
              <a:buFont typeface="Denk One"/>
              <a:buNone/>
              <a:defRPr sz="2935">
                <a:latin typeface="Denk One"/>
                <a:ea typeface="Denk One"/>
                <a:cs typeface="Denk One"/>
                <a:sym typeface="Denk One"/>
              </a:defRPr>
            </a:lvl5pPr>
            <a:lvl6pPr lvl="5" algn="ctr" rtl="0">
              <a:lnSpc>
                <a:spcPct val="100000"/>
              </a:lnSpc>
              <a:spcBef>
                <a:spcPts val="0"/>
              </a:spcBef>
              <a:spcAft>
                <a:spcPts val="0"/>
              </a:spcAft>
              <a:buSzPts val="2200"/>
              <a:buFont typeface="Denk One"/>
              <a:buNone/>
              <a:defRPr sz="2935">
                <a:latin typeface="Denk One"/>
                <a:ea typeface="Denk One"/>
                <a:cs typeface="Denk One"/>
                <a:sym typeface="Denk One"/>
              </a:defRPr>
            </a:lvl6pPr>
            <a:lvl7pPr lvl="6" algn="ctr" rtl="0">
              <a:lnSpc>
                <a:spcPct val="100000"/>
              </a:lnSpc>
              <a:spcBef>
                <a:spcPts val="0"/>
              </a:spcBef>
              <a:spcAft>
                <a:spcPts val="0"/>
              </a:spcAft>
              <a:buSzPts val="2200"/>
              <a:buFont typeface="Denk One"/>
              <a:buNone/>
              <a:defRPr sz="2935">
                <a:latin typeface="Denk One"/>
                <a:ea typeface="Denk One"/>
                <a:cs typeface="Denk One"/>
                <a:sym typeface="Denk One"/>
              </a:defRPr>
            </a:lvl7pPr>
            <a:lvl8pPr lvl="7" algn="ctr" rtl="0">
              <a:lnSpc>
                <a:spcPct val="100000"/>
              </a:lnSpc>
              <a:spcBef>
                <a:spcPts val="0"/>
              </a:spcBef>
              <a:spcAft>
                <a:spcPts val="0"/>
              </a:spcAft>
              <a:buSzPts val="2200"/>
              <a:buFont typeface="Denk One"/>
              <a:buNone/>
              <a:defRPr sz="2935">
                <a:latin typeface="Denk One"/>
                <a:ea typeface="Denk One"/>
                <a:cs typeface="Denk One"/>
                <a:sym typeface="Denk One"/>
              </a:defRPr>
            </a:lvl8pPr>
            <a:lvl9pPr lvl="8" algn="ctr" rtl="0">
              <a:lnSpc>
                <a:spcPct val="100000"/>
              </a:lnSpc>
              <a:spcBef>
                <a:spcPts val="0"/>
              </a:spcBef>
              <a:spcAft>
                <a:spcPts val="0"/>
              </a:spcAft>
              <a:buSzPts val="2200"/>
              <a:buFont typeface="Denk One"/>
              <a:buNone/>
              <a:defRPr sz="2935">
                <a:latin typeface="Denk One"/>
                <a:ea typeface="Denk One"/>
                <a:cs typeface="Denk One"/>
                <a:sym typeface="Denk One"/>
              </a:defRPr>
            </a:lvl9pPr>
          </a:lstStyle>
          <a:p/>
        </p:txBody>
      </p:sp>
      <p:sp>
        <p:nvSpPr>
          <p:cNvPr id="346" name="Google Shape;346;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7" name="Google Shape;347;p17"/>
          <p:cNvSpPr/>
          <p:nvPr/>
        </p:nvSpPr>
        <p:spPr>
          <a:xfrm>
            <a:off x="-299" y="5156907"/>
            <a:ext cx="12191852" cy="2037725"/>
          </a:xfrm>
          <a:custGeom>
            <a:avLst/>
            <a:gdLst/>
            <a:ahLst/>
            <a:cxnLst/>
            <a:rect l="l" t="t" r="r" b="b"/>
            <a:pathLst>
              <a:path w="241710" h="40399" extrusionOk="0">
                <a:moveTo>
                  <a:pt x="116301" y="1"/>
                </a:moveTo>
                <a:cubicBezTo>
                  <a:pt x="102002" y="1"/>
                  <a:pt x="91572" y="4977"/>
                  <a:pt x="84976" y="9728"/>
                </a:cubicBezTo>
                <a:cubicBezTo>
                  <a:pt x="80975" y="12597"/>
                  <a:pt x="77511" y="15574"/>
                  <a:pt x="74617" y="18622"/>
                </a:cubicBezTo>
                <a:cubicBezTo>
                  <a:pt x="71426" y="21980"/>
                  <a:pt x="68628" y="25599"/>
                  <a:pt x="61556" y="27980"/>
                </a:cubicBezTo>
                <a:cubicBezTo>
                  <a:pt x="56291" y="29750"/>
                  <a:pt x="49559" y="30500"/>
                  <a:pt x="42542" y="30500"/>
                </a:cubicBezTo>
                <a:cubicBezTo>
                  <a:pt x="33978" y="30500"/>
                  <a:pt x="24988" y="29382"/>
                  <a:pt x="17717" y="27635"/>
                </a:cubicBezTo>
                <a:cubicBezTo>
                  <a:pt x="11205" y="26075"/>
                  <a:pt x="5537" y="24123"/>
                  <a:pt x="1" y="22087"/>
                </a:cubicBezTo>
                <a:lnTo>
                  <a:pt x="1" y="40398"/>
                </a:lnTo>
                <a:lnTo>
                  <a:pt x="241710" y="40398"/>
                </a:lnTo>
                <a:lnTo>
                  <a:pt x="241710" y="4954"/>
                </a:lnTo>
                <a:cubicBezTo>
                  <a:pt x="236741" y="3294"/>
                  <a:pt x="230995" y="1930"/>
                  <a:pt x="225049" y="1930"/>
                </a:cubicBezTo>
                <a:cubicBezTo>
                  <a:pt x="223528" y="1930"/>
                  <a:pt x="221994" y="2019"/>
                  <a:pt x="220457" y="2215"/>
                </a:cubicBezTo>
                <a:cubicBezTo>
                  <a:pt x="212837" y="3191"/>
                  <a:pt x="209146" y="6418"/>
                  <a:pt x="207693" y="9383"/>
                </a:cubicBezTo>
                <a:cubicBezTo>
                  <a:pt x="206241" y="12335"/>
                  <a:pt x="205979" y="15526"/>
                  <a:pt x="201586" y="18039"/>
                </a:cubicBezTo>
                <a:cubicBezTo>
                  <a:pt x="197895" y="20170"/>
                  <a:pt x="191382" y="21563"/>
                  <a:pt x="184631" y="21682"/>
                </a:cubicBezTo>
                <a:cubicBezTo>
                  <a:pt x="184257" y="21689"/>
                  <a:pt x="183886" y="21692"/>
                  <a:pt x="183518" y="21692"/>
                </a:cubicBezTo>
                <a:cubicBezTo>
                  <a:pt x="168369" y="21692"/>
                  <a:pt x="157684" y="16035"/>
                  <a:pt x="150198" y="11014"/>
                </a:cubicBezTo>
                <a:cubicBezTo>
                  <a:pt x="142531" y="5870"/>
                  <a:pt x="132053" y="1"/>
                  <a:pt x="1163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7"/>
          <p:cNvSpPr txBox="1">
            <a:spLocks noGrp="1"/>
          </p:cNvSpPr>
          <p:nvPr>
            <p:ph type="title" idx="7" hasCustomPrompt="1"/>
          </p:nvPr>
        </p:nvSpPr>
        <p:spPr>
          <a:xfrm>
            <a:off x="2047205" y="2398743"/>
            <a:ext cx="983200" cy="4644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2200"/>
              <a:buNone/>
              <a:defRPr sz="29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9" name="Google Shape;349;p17"/>
          <p:cNvSpPr txBox="1">
            <a:spLocks noGrp="1"/>
          </p:cNvSpPr>
          <p:nvPr>
            <p:ph type="title" idx="8" hasCustomPrompt="1"/>
          </p:nvPr>
        </p:nvSpPr>
        <p:spPr>
          <a:xfrm>
            <a:off x="5604400" y="2398743"/>
            <a:ext cx="983200" cy="4644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2200"/>
              <a:buNone/>
              <a:defRPr sz="29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0" name="Google Shape;350;p17"/>
          <p:cNvSpPr txBox="1">
            <a:spLocks noGrp="1"/>
          </p:cNvSpPr>
          <p:nvPr>
            <p:ph type="title" idx="9" hasCustomPrompt="1"/>
          </p:nvPr>
        </p:nvSpPr>
        <p:spPr>
          <a:xfrm>
            <a:off x="9161200" y="2398743"/>
            <a:ext cx="983200" cy="4644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2200"/>
              <a:buNone/>
              <a:defRPr sz="29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51" name="Google Shape;351;p17"/>
          <p:cNvGrpSpPr/>
          <p:nvPr/>
        </p:nvGrpSpPr>
        <p:grpSpPr>
          <a:xfrm>
            <a:off x="733904" y="5505255"/>
            <a:ext cx="11196329" cy="1366548"/>
            <a:chOff x="550427" y="4128941"/>
            <a:chExt cx="8397247" cy="1024911"/>
          </a:xfrm>
        </p:grpSpPr>
        <p:sp>
          <p:nvSpPr>
            <p:cNvPr id="352" name="Google Shape;352;p17"/>
            <p:cNvSpPr/>
            <p:nvPr/>
          </p:nvSpPr>
          <p:spPr>
            <a:xfrm rot="-5400000">
              <a:off x="7743746" y="4763534"/>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rot="-5400000">
              <a:off x="5818490" y="463553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rot="-5400000">
              <a:off x="5585499" y="4972472"/>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7"/>
            <p:cNvSpPr/>
            <p:nvPr/>
          </p:nvSpPr>
          <p:spPr>
            <a:xfrm rot="-5400000">
              <a:off x="3493886" y="4377416"/>
              <a:ext cx="123072" cy="123488"/>
            </a:xfrm>
            <a:custGeom>
              <a:avLst/>
              <a:gdLst/>
              <a:ahLst/>
              <a:cxnLst/>
              <a:rect l="l" t="t" r="r" b="b"/>
              <a:pathLst>
                <a:path w="3846" h="3859" extrusionOk="0">
                  <a:moveTo>
                    <a:pt x="1929" y="0"/>
                  </a:moveTo>
                  <a:cubicBezTo>
                    <a:pt x="857" y="0"/>
                    <a:pt x="0" y="858"/>
                    <a:pt x="0" y="1929"/>
                  </a:cubicBezTo>
                  <a:cubicBezTo>
                    <a:pt x="0" y="2989"/>
                    <a:pt x="857" y="3858"/>
                    <a:pt x="1929" y="3858"/>
                  </a:cubicBezTo>
                  <a:cubicBezTo>
                    <a:pt x="2989" y="3858"/>
                    <a:pt x="3846" y="2989"/>
                    <a:pt x="3846" y="1929"/>
                  </a:cubicBezTo>
                  <a:cubicBezTo>
                    <a:pt x="3846" y="858"/>
                    <a:pt x="2989" y="0"/>
                    <a:pt x="1929"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7"/>
            <p:cNvSpPr/>
            <p:nvPr/>
          </p:nvSpPr>
          <p:spPr>
            <a:xfrm rot="-5400000">
              <a:off x="8474815" y="4224951"/>
              <a:ext cx="123488" cy="123488"/>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7"/>
            <p:cNvSpPr/>
            <p:nvPr/>
          </p:nvSpPr>
          <p:spPr>
            <a:xfrm rot="-5400000">
              <a:off x="4398303" y="4741812"/>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7"/>
            <p:cNvSpPr/>
            <p:nvPr/>
          </p:nvSpPr>
          <p:spPr>
            <a:xfrm rot="-5400000">
              <a:off x="8824395" y="4985974"/>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7"/>
            <p:cNvSpPr/>
            <p:nvPr/>
          </p:nvSpPr>
          <p:spPr>
            <a:xfrm rot="-5400000">
              <a:off x="2638671" y="4898329"/>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7"/>
            <p:cNvSpPr/>
            <p:nvPr/>
          </p:nvSpPr>
          <p:spPr>
            <a:xfrm rot="-5400000">
              <a:off x="4434110" y="4128957"/>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7"/>
            <p:cNvSpPr/>
            <p:nvPr/>
          </p:nvSpPr>
          <p:spPr>
            <a:xfrm rot="-5400000">
              <a:off x="6370942" y="4898333"/>
              <a:ext cx="52224" cy="52224"/>
            </a:xfrm>
            <a:custGeom>
              <a:avLst/>
              <a:gdLst/>
              <a:ahLst/>
              <a:cxnLst/>
              <a:rect l="l" t="t" r="r" b="b"/>
              <a:pathLst>
                <a:path w="1632" h="1632" extrusionOk="0">
                  <a:moveTo>
                    <a:pt x="822" y="0"/>
                  </a:moveTo>
                  <a:cubicBezTo>
                    <a:pt x="369" y="0"/>
                    <a:pt x="0" y="369"/>
                    <a:pt x="0" y="822"/>
                  </a:cubicBezTo>
                  <a:cubicBezTo>
                    <a:pt x="0" y="1262"/>
                    <a:pt x="369" y="1631"/>
                    <a:pt x="822" y="1631"/>
                  </a:cubicBezTo>
                  <a:cubicBezTo>
                    <a:pt x="1262" y="1631"/>
                    <a:pt x="1631" y="1262"/>
                    <a:pt x="1631" y="822"/>
                  </a:cubicBezTo>
                  <a:cubicBezTo>
                    <a:pt x="1631" y="369"/>
                    <a:pt x="1262" y="0"/>
                    <a:pt x="822"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7"/>
            <p:cNvSpPr/>
            <p:nvPr/>
          </p:nvSpPr>
          <p:spPr>
            <a:xfrm rot="-5400000">
              <a:off x="7224569" y="4777403"/>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7"/>
            <p:cNvSpPr/>
            <p:nvPr/>
          </p:nvSpPr>
          <p:spPr>
            <a:xfrm rot="-5400000">
              <a:off x="1455261" y="5074011"/>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7"/>
            <p:cNvSpPr/>
            <p:nvPr/>
          </p:nvSpPr>
          <p:spPr>
            <a:xfrm>
              <a:off x="3931802" y="4547801"/>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7"/>
            <p:cNvSpPr/>
            <p:nvPr/>
          </p:nvSpPr>
          <p:spPr>
            <a:xfrm>
              <a:off x="5058448" y="4348458"/>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7"/>
            <p:cNvSpPr/>
            <p:nvPr/>
          </p:nvSpPr>
          <p:spPr>
            <a:xfrm>
              <a:off x="3088199" y="4986082"/>
              <a:ext cx="123103" cy="12325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7"/>
            <p:cNvSpPr/>
            <p:nvPr/>
          </p:nvSpPr>
          <p:spPr>
            <a:xfrm>
              <a:off x="6725448" y="483373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a:off x="8421902" y="4613739"/>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a:off x="550427" y="4985876"/>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370"/>
        <p:cNvGrpSpPr/>
        <p:nvPr/>
      </p:nvGrpSpPr>
      <p:grpSpPr>
        <a:xfrm>
          <a:off x="0" y="0"/>
          <a:ext cx="0" cy="0"/>
          <a:chOff x="0" y="0"/>
          <a:chExt cx="0" cy="0"/>
        </a:xfrm>
      </p:grpSpPr>
      <p:sp>
        <p:nvSpPr>
          <p:cNvPr id="371" name="Google Shape;371;p18"/>
          <p:cNvSpPr txBox="1">
            <a:spLocks noGrp="1"/>
          </p:cNvSpPr>
          <p:nvPr>
            <p:ph type="subTitle" idx="1"/>
          </p:nvPr>
        </p:nvSpPr>
        <p:spPr>
          <a:xfrm>
            <a:off x="1124567" y="4563500"/>
            <a:ext cx="2955600" cy="1218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372" name="Google Shape;372;p18"/>
          <p:cNvSpPr txBox="1">
            <a:spLocks noGrp="1"/>
          </p:cNvSpPr>
          <p:nvPr>
            <p:ph type="subTitle" idx="2"/>
          </p:nvPr>
        </p:nvSpPr>
        <p:spPr>
          <a:xfrm>
            <a:off x="4618200" y="4563500"/>
            <a:ext cx="2955600" cy="1218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373" name="Google Shape;373;p18"/>
          <p:cNvSpPr txBox="1">
            <a:spLocks noGrp="1"/>
          </p:cNvSpPr>
          <p:nvPr>
            <p:ph type="subTitle" idx="3"/>
          </p:nvPr>
        </p:nvSpPr>
        <p:spPr>
          <a:xfrm>
            <a:off x="8111900" y="4563500"/>
            <a:ext cx="2955600" cy="1218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374" name="Google Shape;374;p18"/>
          <p:cNvSpPr txBox="1">
            <a:spLocks noGrp="1"/>
          </p:cNvSpPr>
          <p:nvPr>
            <p:ph type="title"/>
          </p:nvPr>
        </p:nvSpPr>
        <p:spPr>
          <a:xfrm>
            <a:off x="4618233" y="4032833"/>
            <a:ext cx="29504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375" name="Google Shape;375;p18"/>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6" name="Google Shape;376;p18"/>
          <p:cNvSpPr txBox="1">
            <a:spLocks noGrp="1"/>
          </p:cNvSpPr>
          <p:nvPr>
            <p:ph type="title" idx="5"/>
          </p:nvPr>
        </p:nvSpPr>
        <p:spPr>
          <a:xfrm>
            <a:off x="1129767" y="4032833"/>
            <a:ext cx="29504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377" name="Google Shape;377;p18"/>
          <p:cNvSpPr txBox="1">
            <a:spLocks noGrp="1"/>
          </p:cNvSpPr>
          <p:nvPr>
            <p:ph type="title" idx="6"/>
          </p:nvPr>
        </p:nvSpPr>
        <p:spPr>
          <a:xfrm>
            <a:off x="8111900" y="4032833"/>
            <a:ext cx="29504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378" name="Google Shape;378;p18"/>
          <p:cNvSpPr/>
          <p:nvPr/>
        </p:nvSpPr>
        <p:spPr>
          <a:xfrm rot="10800000">
            <a:off x="11" y="17"/>
            <a:ext cx="2273285" cy="1856988"/>
          </a:xfrm>
          <a:custGeom>
            <a:avLst/>
            <a:gdLst/>
            <a:ahLst/>
            <a:cxnLst/>
            <a:rect l="l" t="t" r="r" b="b"/>
            <a:pathLst>
              <a:path w="20587" h="16818" extrusionOk="0">
                <a:moveTo>
                  <a:pt x="20155" y="0"/>
                </a:moveTo>
                <a:cubicBezTo>
                  <a:pt x="19206" y="0"/>
                  <a:pt x="16917" y="513"/>
                  <a:pt x="15609" y="5149"/>
                </a:cubicBezTo>
                <a:cubicBezTo>
                  <a:pt x="13919" y="11103"/>
                  <a:pt x="8442" y="9626"/>
                  <a:pt x="3870" y="11055"/>
                </a:cubicBezTo>
                <a:cubicBezTo>
                  <a:pt x="107" y="12246"/>
                  <a:pt x="0" y="14448"/>
                  <a:pt x="798" y="16818"/>
                </a:cubicBezTo>
                <a:lnTo>
                  <a:pt x="20586" y="16818"/>
                </a:lnTo>
                <a:lnTo>
                  <a:pt x="20586" y="42"/>
                </a:lnTo>
                <a:cubicBezTo>
                  <a:pt x="20586" y="42"/>
                  <a:pt x="20425" y="0"/>
                  <a:pt x="2015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8"/>
          <p:cNvSpPr/>
          <p:nvPr/>
        </p:nvSpPr>
        <p:spPr>
          <a:xfrm>
            <a:off x="197327" y="89973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8"/>
          <p:cNvSpPr/>
          <p:nvPr/>
        </p:nvSpPr>
        <p:spPr>
          <a:xfrm>
            <a:off x="197337" y="2391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741902" y="5168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1412764" y="239169"/>
            <a:ext cx="150891" cy="1510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p:cSld name="Numbers">
    <p:spTree>
      <p:nvGrpSpPr>
        <p:cNvPr id="1" name="Shape 383"/>
        <p:cNvGrpSpPr/>
        <p:nvPr/>
      </p:nvGrpSpPr>
      <p:grpSpPr>
        <a:xfrm>
          <a:off x="0" y="0"/>
          <a:ext cx="0" cy="0"/>
          <a:chOff x="0" y="0"/>
          <a:chExt cx="0" cy="0"/>
        </a:xfrm>
      </p:grpSpPr>
      <p:sp>
        <p:nvSpPr>
          <p:cNvPr id="384" name="Google Shape;384;p19"/>
          <p:cNvSpPr/>
          <p:nvPr/>
        </p:nvSpPr>
        <p:spPr>
          <a:xfrm>
            <a:off x="0" y="0"/>
            <a:ext cx="12192103" cy="6858800"/>
          </a:xfrm>
          <a:custGeom>
            <a:avLst/>
            <a:gdLst/>
            <a:ahLst/>
            <a:cxnLst/>
            <a:rect l="l" t="t" r="r" b="b"/>
            <a:pathLst>
              <a:path w="133422" h="75058" extrusionOk="0">
                <a:moveTo>
                  <a:pt x="0" y="1"/>
                </a:moveTo>
                <a:lnTo>
                  <a:pt x="0" y="75058"/>
                </a:lnTo>
                <a:lnTo>
                  <a:pt x="37529" y="75058"/>
                </a:lnTo>
                <a:cubicBezTo>
                  <a:pt x="32576" y="55889"/>
                  <a:pt x="37993" y="43232"/>
                  <a:pt x="37993" y="43232"/>
                </a:cubicBezTo>
                <a:cubicBezTo>
                  <a:pt x="40744" y="36053"/>
                  <a:pt x="47435" y="28183"/>
                  <a:pt x="56912" y="25504"/>
                </a:cubicBezTo>
                <a:cubicBezTo>
                  <a:pt x="59185" y="24861"/>
                  <a:pt x="61512" y="24602"/>
                  <a:pt x="63878" y="24602"/>
                </a:cubicBezTo>
                <a:cubicBezTo>
                  <a:pt x="73727" y="24602"/>
                  <a:pt x="84260" y="29094"/>
                  <a:pt x="94448" y="29094"/>
                </a:cubicBezTo>
                <a:cubicBezTo>
                  <a:pt x="95633" y="29094"/>
                  <a:pt x="96814" y="29033"/>
                  <a:pt x="97989" y="28897"/>
                </a:cubicBezTo>
                <a:cubicBezTo>
                  <a:pt x="106990" y="27850"/>
                  <a:pt x="113634" y="22659"/>
                  <a:pt x="120599" y="18479"/>
                </a:cubicBezTo>
                <a:cubicBezTo>
                  <a:pt x="124313" y="16241"/>
                  <a:pt x="128778" y="14205"/>
                  <a:pt x="133422" y="13229"/>
                </a:cubicBezTo>
                <a:lnTo>
                  <a:pt x="13342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85" name="Google Shape;385;p19"/>
          <p:cNvSpPr txBox="1">
            <a:spLocks noGrp="1"/>
          </p:cNvSpPr>
          <p:nvPr>
            <p:ph type="title" hasCustomPrompt="1"/>
          </p:nvPr>
        </p:nvSpPr>
        <p:spPr>
          <a:xfrm>
            <a:off x="959984" y="2827367"/>
            <a:ext cx="5136000" cy="774800"/>
          </a:xfrm>
          <a:prstGeom prst="rect">
            <a:avLst/>
          </a:prstGeom>
        </p:spPr>
        <p:txBody>
          <a:bodyPr spcFirstLastPara="1" wrap="square" lIns="91425" tIns="0" rIns="91425" bIns="0" anchor="ctr" anchorCtr="0">
            <a:noAutofit/>
          </a:bodyPr>
          <a:lstStyle>
            <a:lvl1pPr lvl="0" rtl="0">
              <a:spcBef>
                <a:spcPts val="0"/>
              </a:spcBef>
              <a:spcAft>
                <a:spcPts val="0"/>
              </a:spcAft>
              <a:buSzPts val="12000"/>
              <a:buNone/>
              <a:defRPr sz="64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386" name="Google Shape;386;p19"/>
          <p:cNvSpPr txBox="1">
            <a:spLocks noGrp="1"/>
          </p:cNvSpPr>
          <p:nvPr>
            <p:ph type="title" idx="2" hasCustomPrompt="1"/>
          </p:nvPr>
        </p:nvSpPr>
        <p:spPr>
          <a:xfrm>
            <a:off x="959984" y="922367"/>
            <a:ext cx="5136000" cy="774800"/>
          </a:xfrm>
          <a:prstGeom prst="rect">
            <a:avLst/>
          </a:prstGeom>
        </p:spPr>
        <p:txBody>
          <a:bodyPr spcFirstLastPara="1" wrap="square" lIns="91425" tIns="0" rIns="91425" bIns="0" anchor="ctr" anchorCtr="0">
            <a:noAutofit/>
          </a:bodyPr>
          <a:lstStyle>
            <a:lvl1pPr lvl="0" rtl="0">
              <a:spcBef>
                <a:spcPts val="0"/>
              </a:spcBef>
              <a:spcAft>
                <a:spcPts val="0"/>
              </a:spcAft>
              <a:buSzPts val="12000"/>
              <a:buNone/>
              <a:defRPr sz="64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387" name="Google Shape;387;p19"/>
          <p:cNvSpPr txBox="1">
            <a:spLocks noGrp="1"/>
          </p:cNvSpPr>
          <p:nvPr>
            <p:ph type="title" idx="3" hasCustomPrompt="1"/>
          </p:nvPr>
        </p:nvSpPr>
        <p:spPr>
          <a:xfrm>
            <a:off x="959984" y="4733200"/>
            <a:ext cx="5136000" cy="774800"/>
          </a:xfrm>
          <a:prstGeom prst="rect">
            <a:avLst/>
          </a:prstGeom>
        </p:spPr>
        <p:txBody>
          <a:bodyPr spcFirstLastPara="1" wrap="square" lIns="91425" tIns="0" rIns="91425" bIns="0" anchor="ctr" anchorCtr="0">
            <a:noAutofit/>
          </a:bodyPr>
          <a:lstStyle>
            <a:lvl1pPr lvl="0" rtl="0">
              <a:spcBef>
                <a:spcPts val="0"/>
              </a:spcBef>
              <a:spcAft>
                <a:spcPts val="0"/>
              </a:spcAft>
              <a:buSzPts val="12000"/>
              <a:buNone/>
              <a:defRPr sz="64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388" name="Google Shape;388;p19"/>
          <p:cNvSpPr txBox="1">
            <a:spLocks noGrp="1"/>
          </p:cNvSpPr>
          <p:nvPr>
            <p:ph type="subTitle" idx="1"/>
          </p:nvPr>
        </p:nvSpPr>
        <p:spPr>
          <a:xfrm>
            <a:off x="959984" y="3703767"/>
            <a:ext cx="5136000" cy="630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sp>
        <p:nvSpPr>
          <p:cNvPr id="389" name="Google Shape;389;p19"/>
          <p:cNvSpPr txBox="1">
            <a:spLocks noGrp="1"/>
          </p:cNvSpPr>
          <p:nvPr>
            <p:ph type="subTitle" idx="4"/>
          </p:nvPr>
        </p:nvSpPr>
        <p:spPr>
          <a:xfrm>
            <a:off x="959984" y="1798767"/>
            <a:ext cx="5136000" cy="630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sp>
        <p:nvSpPr>
          <p:cNvPr id="390" name="Google Shape;390;p19"/>
          <p:cNvSpPr txBox="1">
            <a:spLocks noGrp="1"/>
          </p:cNvSpPr>
          <p:nvPr>
            <p:ph type="subTitle" idx="5"/>
          </p:nvPr>
        </p:nvSpPr>
        <p:spPr>
          <a:xfrm>
            <a:off x="959984" y="5608767"/>
            <a:ext cx="5136000" cy="630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grpSp>
        <p:nvGrpSpPr>
          <p:cNvPr id="391" name="Google Shape;391;p19"/>
          <p:cNvGrpSpPr/>
          <p:nvPr/>
        </p:nvGrpSpPr>
        <p:grpSpPr>
          <a:xfrm>
            <a:off x="311636" y="314667"/>
            <a:ext cx="10907089" cy="6387944"/>
            <a:chOff x="233726" y="236000"/>
            <a:chExt cx="8180317" cy="4790958"/>
          </a:xfrm>
        </p:grpSpPr>
        <p:sp>
          <p:nvSpPr>
            <p:cNvPr id="392" name="Google Shape;392;p19"/>
            <p:cNvSpPr/>
            <p:nvPr/>
          </p:nvSpPr>
          <p:spPr>
            <a:xfrm>
              <a:off x="5738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9"/>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9"/>
            <p:cNvSpPr/>
            <p:nvPr/>
          </p:nvSpPr>
          <p:spPr>
            <a:xfrm>
              <a:off x="4790900" y="429791"/>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9"/>
            <p:cNvSpPr/>
            <p:nvPr/>
          </p:nvSpPr>
          <p:spPr>
            <a:xfrm>
              <a:off x="233726" y="25905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1091124" y="47231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581065" y="21271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a:off x="5139257" y="124450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6279286" y="2708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9"/>
            <p:cNvSpPr/>
            <p:nvPr/>
          </p:nvSpPr>
          <p:spPr>
            <a:xfrm>
              <a:off x="247443" y="37516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9"/>
            <p:cNvSpPr/>
            <p:nvPr/>
          </p:nvSpPr>
          <p:spPr>
            <a:xfrm>
              <a:off x="7118399" y="847626"/>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9"/>
            <p:cNvSpPr/>
            <p:nvPr/>
          </p:nvSpPr>
          <p:spPr>
            <a:xfrm>
              <a:off x="8334421" y="847627"/>
              <a:ext cx="79622" cy="79920"/>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6450787" y="9528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5565275" y="689187"/>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444838" y="236000"/>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313370" y="175103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436429" y="3356962"/>
              <a:ext cx="192750" cy="19294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9"/>
            <p:cNvSpPr/>
            <p:nvPr/>
          </p:nvSpPr>
          <p:spPr>
            <a:xfrm>
              <a:off x="1783325" y="490380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7908425" y="42981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6301188" y="15774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One Column">
  <p:cSld name="Title + One Column">
    <p:spTree>
      <p:nvGrpSpPr>
        <p:cNvPr id="1" name="Shape 413"/>
        <p:cNvGrpSpPr/>
        <p:nvPr/>
      </p:nvGrpSpPr>
      <p:grpSpPr>
        <a:xfrm>
          <a:off x="0" y="0"/>
          <a:ext cx="0" cy="0"/>
          <a:chOff x="0" y="0"/>
          <a:chExt cx="0" cy="0"/>
        </a:xfrm>
      </p:grpSpPr>
      <p:sp>
        <p:nvSpPr>
          <p:cNvPr id="414" name="Google Shape;414;p20"/>
          <p:cNvSpPr txBox="1">
            <a:spLocks noGrp="1"/>
          </p:cNvSpPr>
          <p:nvPr>
            <p:ph type="subTitle" idx="1"/>
          </p:nvPr>
        </p:nvSpPr>
        <p:spPr>
          <a:xfrm>
            <a:off x="2006600" y="2934051"/>
            <a:ext cx="2997600" cy="205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rtl="0">
              <a:lnSpc>
                <a:spcPct val="100000"/>
              </a:lnSpc>
              <a:spcBef>
                <a:spcPts val="2135"/>
              </a:spcBef>
              <a:spcAft>
                <a:spcPts val="0"/>
              </a:spcAft>
              <a:buNone/>
              <a:defRPr/>
            </a:lvl2pPr>
            <a:lvl3pPr lvl="2" rtl="0">
              <a:lnSpc>
                <a:spcPct val="100000"/>
              </a:lnSpc>
              <a:spcBef>
                <a:spcPts val="2135"/>
              </a:spcBef>
              <a:spcAft>
                <a:spcPts val="0"/>
              </a:spcAft>
              <a:buNone/>
              <a:defRPr/>
            </a:lvl3pPr>
            <a:lvl4pPr lvl="3" rtl="0">
              <a:lnSpc>
                <a:spcPct val="100000"/>
              </a:lnSpc>
              <a:spcBef>
                <a:spcPts val="2135"/>
              </a:spcBef>
              <a:spcAft>
                <a:spcPts val="0"/>
              </a:spcAft>
              <a:buNone/>
              <a:defRPr/>
            </a:lvl4pPr>
            <a:lvl5pPr lvl="4" rtl="0">
              <a:lnSpc>
                <a:spcPct val="100000"/>
              </a:lnSpc>
              <a:spcBef>
                <a:spcPts val="2135"/>
              </a:spcBef>
              <a:spcAft>
                <a:spcPts val="0"/>
              </a:spcAft>
              <a:buNone/>
              <a:defRPr/>
            </a:lvl5pPr>
            <a:lvl6pPr lvl="5" rtl="0">
              <a:lnSpc>
                <a:spcPct val="100000"/>
              </a:lnSpc>
              <a:spcBef>
                <a:spcPts val="2135"/>
              </a:spcBef>
              <a:spcAft>
                <a:spcPts val="0"/>
              </a:spcAft>
              <a:buNone/>
              <a:defRPr/>
            </a:lvl6pPr>
            <a:lvl7pPr lvl="6" rtl="0">
              <a:lnSpc>
                <a:spcPct val="100000"/>
              </a:lnSpc>
              <a:spcBef>
                <a:spcPts val="2135"/>
              </a:spcBef>
              <a:spcAft>
                <a:spcPts val="0"/>
              </a:spcAft>
              <a:buNone/>
              <a:defRPr/>
            </a:lvl7pPr>
            <a:lvl8pPr lvl="7" rtl="0">
              <a:lnSpc>
                <a:spcPct val="100000"/>
              </a:lnSpc>
              <a:spcBef>
                <a:spcPts val="2135"/>
              </a:spcBef>
              <a:spcAft>
                <a:spcPts val="0"/>
              </a:spcAft>
              <a:buNone/>
              <a:defRPr/>
            </a:lvl8pPr>
            <a:lvl9pPr lvl="8" rtl="0">
              <a:lnSpc>
                <a:spcPct val="100000"/>
              </a:lnSpc>
              <a:spcBef>
                <a:spcPts val="2135"/>
              </a:spcBef>
              <a:spcAft>
                <a:spcPts val="2135"/>
              </a:spcAft>
              <a:buNone/>
              <a:defRPr/>
            </a:lvl9pPr>
          </a:lstStyle>
          <a:p/>
        </p:txBody>
      </p:sp>
      <p:sp>
        <p:nvSpPr>
          <p:cNvPr id="415" name="Google Shape;415;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6" name="Google Shape;416;p20"/>
          <p:cNvSpPr/>
          <p:nvPr/>
        </p:nvSpPr>
        <p:spPr>
          <a:xfrm flipH="1">
            <a:off x="5842039" y="508460"/>
            <a:ext cx="6349957" cy="6349485"/>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0"/>
          <p:cNvSpPr/>
          <p:nvPr/>
        </p:nvSpPr>
        <p:spPr>
          <a:xfrm rot="10800000" flipH="1">
            <a:off x="-58791" y="-41033"/>
            <a:ext cx="1195660" cy="1282893"/>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8" name="Google Shape;418;p20"/>
          <p:cNvGrpSpPr/>
          <p:nvPr/>
        </p:nvGrpSpPr>
        <p:grpSpPr>
          <a:xfrm>
            <a:off x="177939" y="224514"/>
            <a:ext cx="11699431" cy="6333057"/>
            <a:chOff x="133454" y="168385"/>
            <a:chExt cx="8774573" cy="4749793"/>
          </a:xfrm>
        </p:grpSpPr>
        <p:sp>
          <p:nvSpPr>
            <p:cNvPr id="419" name="Google Shape;419;p20"/>
            <p:cNvSpPr/>
            <p:nvPr/>
          </p:nvSpPr>
          <p:spPr>
            <a:xfrm>
              <a:off x="6533975" y="4497854"/>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a:off x="7252132" y="464985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a:off x="8278611" y="340191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a:off x="7933389" y="48381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a:off x="8673274" y="418680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8032500" y="40636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a:off x="7026275" y="4028787"/>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8032500" y="28663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5710100" y="464986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a:off x="7933399" y="17102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a:off x="8278611" y="207941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8784975" y="12375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8709082" y="27364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rot="5400000">
              <a:off x="133454" y="463995"/>
              <a:ext cx="103257" cy="103257"/>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rot="10800000">
              <a:off x="352644" y="168385"/>
              <a:ext cx="103284" cy="10341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6" name="Google Shape;436;p21"/>
          <p:cNvSpPr/>
          <p:nvPr/>
        </p:nvSpPr>
        <p:spPr>
          <a:xfrm>
            <a:off x="10541529" y="1"/>
            <a:ext cx="1650456" cy="3533884"/>
          </a:xfrm>
          <a:custGeom>
            <a:avLst/>
            <a:gdLst/>
            <a:ahLst/>
            <a:cxnLst/>
            <a:rect l="l" t="t" r="r" b="b"/>
            <a:pathLst>
              <a:path w="11859" h="25395" extrusionOk="0">
                <a:moveTo>
                  <a:pt x="4620" y="1"/>
                </a:moveTo>
                <a:cubicBezTo>
                  <a:pt x="0" y="4061"/>
                  <a:pt x="7977" y="6775"/>
                  <a:pt x="7906" y="10764"/>
                </a:cubicBezTo>
                <a:cubicBezTo>
                  <a:pt x="7906" y="11514"/>
                  <a:pt x="7382" y="12181"/>
                  <a:pt x="7382" y="13002"/>
                </a:cubicBezTo>
                <a:cubicBezTo>
                  <a:pt x="7382" y="13967"/>
                  <a:pt x="8132" y="14336"/>
                  <a:pt x="8573" y="15086"/>
                </a:cubicBezTo>
                <a:cubicBezTo>
                  <a:pt x="9763" y="17312"/>
                  <a:pt x="7156" y="17682"/>
                  <a:pt x="6048" y="18956"/>
                </a:cubicBezTo>
                <a:cubicBezTo>
                  <a:pt x="4774" y="20444"/>
                  <a:pt x="4334" y="23789"/>
                  <a:pt x="6263" y="24980"/>
                </a:cubicBezTo>
                <a:cubicBezTo>
                  <a:pt x="6756" y="25273"/>
                  <a:pt x="7172" y="25394"/>
                  <a:pt x="7537" y="25394"/>
                </a:cubicBezTo>
                <a:cubicBezTo>
                  <a:pt x="8935" y="25394"/>
                  <a:pt x="9579" y="23619"/>
                  <a:pt x="10882" y="22968"/>
                </a:cubicBezTo>
                <a:cubicBezTo>
                  <a:pt x="11087" y="22853"/>
                  <a:pt x="11314" y="22823"/>
                  <a:pt x="11544" y="22823"/>
                </a:cubicBezTo>
                <a:cubicBezTo>
                  <a:pt x="11649" y="22823"/>
                  <a:pt x="11754" y="22830"/>
                  <a:pt x="11859" y="22837"/>
                </a:cubicBezTo>
                <a:lnTo>
                  <a:pt x="11859"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4" y="5351535"/>
            <a:ext cx="1403968" cy="1506479"/>
          </a:xfrm>
          <a:custGeom>
            <a:avLst/>
            <a:gdLst/>
            <a:ahLst/>
            <a:cxnLst/>
            <a:rect l="l" t="t" r="r" b="b"/>
            <a:pathLst>
              <a:path w="4395" h="4716" extrusionOk="0">
                <a:moveTo>
                  <a:pt x="1" y="1"/>
                </a:moveTo>
                <a:lnTo>
                  <a:pt x="1" y="3180"/>
                </a:lnTo>
                <a:lnTo>
                  <a:pt x="1" y="4716"/>
                </a:lnTo>
                <a:lnTo>
                  <a:pt x="4394" y="4716"/>
                </a:lnTo>
                <a:cubicBezTo>
                  <a:pt x="4073" y="3406"/>
                  <a:pt x="3620" y="2096"/>
                  <a:pt x="2513" y="1156"/>
                </a:cubicBezTo>
                <a:cubicBezTo>
                  <a:pt x="1835" y="584"/>
                  <a:pt x="965" y="21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p:nvPr/>
        </p:nvSpPr>
        <p:spPr>
          <a:xfrm rot="10800000" flipH="1">
            <a:off x="11548724" y="30595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9" name="Google Shape;439;p21"/>
          <p:cNvGrpSpPr/>
          <p:nvPr/>
        </p:nvGrpSpPr>
        <p:grpSpPr>
          <a:xfrm>
            <a:off x="207493" y="280264"/>
            <a:ext cx="11810232" cy="6165579"/>
            <a:chOff x="155620" y="210198"/>
            <a:chExt cx="8857674" cy="4624184"/>
          </a:xfrm>
        </p:grpSpPr>
        <p:sp>
          <p:nvSpPr>
            <p:cNvPr id="440" name="Google Shape;440;p21"/>
            <p:cNvSpPr/>
            <p:nvPr/>
          </p:nvSpPr>
          <p:spPr>
            <a:xfrm rot="10800000" flipH="1">
              <a:off x="8875573" y="1397654"/>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rot="10800000" flipH="1">
              <a:off x="428072" y="4513901"/>
              <a:ext cx="196849" cy="196849"/>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rot="10800000" flipH="1">
              <a:off x="8776946" y="1940114"/>
              <a:ext cx="192776"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rot="10800000" flipH="1">
              <a:off x="8811595" y="445026"/>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rot="10800000" flipH="1">
              <a:off x="8603843" y="210198"/>
              <a:ext cx="57698" cy="5742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rot="10800000" flipH="1">
              <a:off x="8955595" y="877404"/>
              <a:ext cx="57698" cy="5740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rot="10800000" flipH="1">
              <a:off x="155620" y="4710739"/>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dk1"/>
        </a:solidFill>
        <a:effectLst/>
      </p:bgPr>
    </p:bg>
    <p:spTree>
      <p:nvGrpSpPr>
        <p:cNvPr id="1" name="Shape 78"/>
        <p:cNvGrpSpPr/>
        <p:nvPr/>
      </p:nvGrpSpPr>
      <p:grpSpPr>
        <a:xfrm>
          <a:off x="0" y="0"/>
          <a:ext cx="0" cy="0"/>
          <a:chOff x="0" y="0"/>
          <a:chExt cx="0" cy="0"/>
        </a:xfrm>
      </p:grpSpPr>
      <p:sp>
        <p:nvSpPr>
          <p:cNvPr id="79" name="Google Shape;79;p4"/>
          <p:cNvSpPr txBox="1">
            <a:spLocks noGrp="1"/>
          </p:cNvSpPr>
          <p:nvPr>
            <p:ph type="ctrTitle"/>
          </p:nvPr>
        </p:nvSpPr>
        <p:spPr>
          <a:xfrm>
            <a:off x="960000" y="2831848"/>
            <a:ext cx="5546400" cy="1499200"/>
          </a:xfrm>
          <a:prstGeom prst="rect">
            <a:avLst/>
          </a:prstGeom>
        </p:spPr>
        <p:txBody>
          <a:bodyPr spcFirstLastPara="1" wrap="square" lIns="0" tIns="0" rIns="0" bIns="0" anchor="b" anchorCtr="0">
            <a:noAutofit/>
          </a:bodyPr>
          <a:lstStyle>
            <a:lvl1pPr lvl="0" algn="ctr" rtl="0">
              <a:spcBef>
                <a:spcPts val="0"/>
              </a:spcBef>
              <a:spcAft>
                <a:spcPts val="0"/>
              </a:spcAft>
              <a:buClr>
                <a:schemeClr val="lt2"/>
              </a:buClr>
              <a:buSzPts val="8000"/>
              <a:buNone/>
              <a:defRPr sz="10665">
                <a:solidFill>
                  <a:schemeClr val="lt2"/>
                </a:solidFill>
              </a:defRPr>
            </a:lvl1pPr>
            <a:lvl2pPr lvl="1" algn="ctr" rtl="0">
              <a:spcBef>
                <a:spcPts val="0"/>
              </a:spcBef>
              <a:spcAft>
                <a:spcPts val="0"/>
              </a:spcAft>
              <a:buClr>
                <a:schemeClr val="lt1"/>
              </a:buClr>
              <a:buSzPts val="3200"/>
              <a:buNone/>
              <a:defRPr sz="4265">
                <a:solidFill>
                  <a:schemeClr val="lt1"/>
                </a:solidFill>
              </a:defRPr>
            </a:lvl2pPr>
            <a:lvl3pPr lvl="2" algn="ctr" rtl="0">
              <a:spcBef>
                <a:spcPts val="0"/>
              </a:spcBef>
              <a:spcAft>
                <a:spcPts val="0"/>
              </a:spcAft>
              <a:buClr>
                <a:schemeClr val="lt1"/>
              </a:buClr>
              <a:buSzPts val="3200"/>
              <a:buNone/>
              <a:defRPr sz="4265">
                <a:solidFill>
                  <a:schemeClr val="lt1"/>
                </a:solidFill>
              </a:defRPr>
            </a:lvl3pPr>
            <a:lvl4pPr lvl="3" algn="ctr" rtl="0">
              <a:spcBef>
                <a:spcPts val="0"/>
              </a:spcBef>
              <a:spcAft>
                <a:spcPts val="0"/>
              </a:spcAft>
              <a:buClr>
                <a:schemeClr val="lt1"/>
              </a:buClr>
              <a:buSzPts val="3200"/>
              <a:buNone/>
              <a:defRPr sz="4265">
                <a:solidFill>
                  <a:schemeClr val="lt1"/>
                </a:solidFill>
              </a:defRPr>
            </a:lvl4pPr>
            <a:lvl5pPr lvl="4" algn="ctr" rtl="0">
              <a:spcBef>
                <a:spcPts val="0"/>
              </a:spcBef>
              <a:spcAft>
                <a:spcPts val="0"/>
              </a:spcAft>
              <a:buClr>
                <a:schemeClr val="lt1"/>
              </a:buClr>
              <a:buSzPts val="3200"/>
              <a:buNone/>
              <a:defRPr sz="4265">
                <a:solidFill>
                  <a:schemeClr val="lt1"/>
                </a:solidFill>
              </a:defRPr>
            </a:lvl5pPr>
            <a:lvl6pPr lvl="5" algn="ctr" rtl="0">
              <a:spcBef>
                <a:spcPts val="0"/>
              </a:spcBef>
              <a:spcAft>
                <a:spcPts val="0"/>
              </a:spcAft>
              <a:buClr>
                <a:schemeClr val="lt1"/>
              </a:buClr>
              <a:buSzPts val="3200"/>
              <a:buNone/>
              <a:defRPr sz="4265">
                <a:solidFill>
                  <a:schemeClr val="lt1"/>
                </a:solidFill>
              </a:defRPr>
            </a:lvl6pPr>
            <a:lvl7pPr lvl="6" algn="ctr" rtl="0">
              <a:spcBef>
                <a:spcPts val="0"/>
              </a:spcBef>
              <a:spcAft>
                <a:spcPts val="0"/>
              </a:spcAft>
              <a:buClr>
                <a:schemeClr val="lt1"/>
              </a:buClr>
              <a:buSzPts val="3200"/>
              <a:buNone/>
              <a:defRPr sz="4265">
                <a:solidFill>
                  <a:schemeClr val="lt1"/>
                </a:solidFill>
              </a:defRPr>
            </a:lvl7pPr>
            <a:lvl8pPr lvl="7" algn="ctr" rtl="0">
              <a:spcBef>
                <a:spcPts val="0"/>
              </a:spcBef>
              <a:spcAft>
                <a:spcPts val="0"/>
              </a:spcAft>
              <a:buClr>
                <a:schemeClr val="lt1"/>
              </a:buClr>
              <a:buSzPts val="3200"/>
              <a:buNone/>
              <a:defRPr sz="4265">
                <a:solidFill>
                  <a:schemeClr val="lt1"/>
                </a:solidFill>
              </a:defRPr>
            </a:lvl8pPr>
            <a:lvl9pPr lvl="8" algn="ctr" rtl="0">
              <a:spcBef>
                <a:spcPts val="0"/>
              </a:spcBef>
              <a:spcAft>
                <a:spcPts val="0"/>
              </a:spcAft>
              <a:buClr>
                <a:schemeClr val="lt1"/>
              </a:buClr>
              <a:buSzPts val="3200"/>
              <a:buNone/>
              <a:defRPr sz="4265">
                <a:solidFill>
                  <a:schemeClr val="lt1"/>
                </a:solidFill>
              </a:defRPr>
            </a:lvl9pPr>
          </a:lstStyle>
          <a:p/>
        </p:txBody>
      </p:sp>
      <p:sp>
        <p:nvSpPr>
          <p:cNvPr id="80" name="Google Shape;80;p4"/>
          <p:cNvSpPr txBox="1">
            <a:spLocks noGrp="1"/>
          </p:cNvSpPr>
          <p:nvPr>
            <p:ph type="subTitle" idx="1"/>
          </p:nvPr>
        </p:nvSpPr>
        <p:spPr>
          <a:xfrm>
            <a:off x="960000" y="4432300"/>
            <a:ext cx="5546400" cy="44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2800"/>
              <a:buNone/>
              <a:defRPr sz="3735">
                <a:solidFill>
                  <a:schemeClr val="lt1"/>
                </a:solidFill>
              </a:defRPr>
            </a:lvl2pPr>
            <a:lvl3pPr lvl="2" algn="ctr" rtl="0">
              <a:lnSpc>
                <a:spcPct val="100000"/>
              </a:lnSpc>
              <a:spcBef>
                <a:spcPts val="0"/>
              </a:spcBef>
              <a:spcAft>
                <a:spcPts val="0"/>
              </a:spcAft>
              <a:buClr>
                <a:schemeClr val="lt1"/>
              </a:buClr>
              <a:buSzPts val="2800"/>
              <a:buNone/>
              <a:defRPr sz="3735">
                <a:solidFill>
                  <a:schemeClr val="lt1"/>
                </a:solidFill>
              </a:defRPr>
            </a:lvl3pPr>
            <a:lvl4pPr lvl="3" algn="ctr" rtl="0">
              <a:lnSpc>
                <a:spcPct val="100000"/>
              </a:lnSpc>
              <a:spcBef>
                <a:spcPts val="0"/>
              </a:spcBef>
              <a:spcAft>
                <a:spcPts val="0"/>
              </a:spcAft>
              <a:buClr>
                <a:schemeClr val="lt1"/>
              </a:buClr>
              <a:buSzPts val="2800"/>
              <a:buNone/>
              <a:defRPr sz="3735">
                <a:solidFill>
                  <a:schemeClr val="lt1"/>
                </a:solidFill>
              </a:defRPr>
            </a:lvl4pPr>
            <a:lvl5pPr lvl="4" algn="ctr" rtl="0">
              <a:lnSpc>
                <a:spcPct val="100000"/>
              </a:lnSpc>
              <a:spcBef>
                <a:spcPts val="0"/>
              </a:spcBef>
              <a:spcAft>
                <a:spcPts val="0"/>
              </a:spcAft>
              <a:buClr>
                <a:schemeClr val="lt1"/>
              </a:buClr>
              <a:buSzPts val="2800"/>
              <a:buNone/>
              <a:defRPr sz="3735">
                <a:solidFill>
                  <a:schemeClr val="lt1"/>
                </a:solidFill>
              </a:defRPr>
            </a:lvl5pPr>
            <a:lvl6pPr lvl="5" algn="ctr" rtl="0">
              <a:lnSpc>
                <a:spcPct val="100000"/>
              </a:lnSpc>
              <a:spcBef>
                <a:spcPts val="0"/>
              </a:spcBef>
              <a:spcAft>
                <a:spcPts val="0"/>
              </a:spcAft>
              <a:buClr>
                <a:schemeClr val="lt1"/>
              </a:buClr>
              <a:buSzPts val="2800"/>
              <a:buNone/>
              <a:defRPr sz="3735">
                <a:solidFill>
                  <a:schemeClr val="lt1"/>
                </a:solidFill>
              </a:defRPr>
            </a:lvl6pPr>
            <a:lvl7pPr lvl="6" algn="ctr" rtl="0">
              <a:lnSpc>
                <a:spcPct val="100000"/>
              </a:lnSpc>
              <a:spcBef>
                <a:spcPts val="0"/>
              </a:spcBef>
              <a:spcAft>
                <a:spcPts val="0"/>
              </a:spcAft>
              <a:buClr>
                <a:schemeClr val="lt1"/>
              </a:buClr>
              <a:buSzPts val="2800"/>
              <a:buNone/>
              <a:defRPr sz="3735">
                <a:solidFill>
                  <a:schemeClr val="lt1"/>
                </a:solidFill>
              </a:defRPr>
            </a:lvl7pPr>
            <a:lvl8pPr lvl="7" algn="ctr" rtl="0">
              <a:lnSpc>
                <a:spcPct val="100000"/>
              </a:lnSpc>
              <a:spcBef>
                <a:spcPts val="0"/>
              </a:spcBef>
              <a:spcAft>
                <a:spcPts val="0"/>
              </a:spcAft>
              <a:buClr>
                <a:schemeClr val="lt1"/>
              </a:buClr>
              <a:buSzPts val="2800"/>
              <a:buNone/>
              <a:defRPr sz="3735">
                <a:solidFill>
                  <a:schemeClr val="lt1"/>
                </a:solidFill>
              </a:defRPr>
            </a:lvl8pPr>
            <a:lvl9pPr lvl="8" algn="ctr" rtl="0">
              <a:lnSpc>
                <a:spcPct val="100000"/>
              </a:lnSpc>
              <a:spcBef>
                <a:spcPts val="0"/>
              </a:spcBef>
              <a:spcAft>
                <a:spcPts val="0"/>
              </a:spcAft>
              <a:buClr>
                <a:schemeClr val="lt1"/>
              </a:buClr>
              <a:buSzPts val="2800"/>
              <a:buNone/>
              <a:defRPr sz="3735">
                <a:solidFill>
                  <a:schemeClr val="lt1"/>
                </a:solidFill>
              </a:defRPr>
            </a:lvl9pPr>
          </a:lstStyle>
          <a:p/>
        </p:txBody>
      </p:sp>
      <p:sp>
        <p:nvSpPr>
          <p:cNvPr id="81" name="Google Shape;81;p4"/>
          <p:cNvSpPr txBox="1">
            <a:spLocks noGrp="1"/>
          </p:cNvSpPr>
          <p:nvPr>
            <p:ph type="title" idx="2" hasCustomPrompt="1"/>
          </p:nvPr>
        </p:nvSpPr>
        <p:spPr>
          <a:xfrm>
            <a:off x="960000" y="1701800"/>
            <a:ext cx="5546400" cy="9396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5000"/>
              <a:buNone/>
              <a:defRPr sz="6665">
                <a:solidFill>
                  <a:schemeClr val="lt1"/>
                </a:solidFill>
              </a:defRPr>
            </a:lvl1pPr>
            <a:lvl2pPr lvl="1" algn="ctr" rtl="0">
              <a:spcBef>
                <a:spcPts val="0"/>
              </a:spcBef>
              <a:spcAft>
                <a:spcPts val="0"/>
              </a:spcAft>
              <a:buSzPts val="10000"/>
              <a:buNone/>
              <a:defRPr sz="13335"/>
            </a:lvl2pPr>
            <a:lvl3pPr lvl="2" algn="ctr" rtl="0">
              <a:spcBef>
                <a:spcPts val="0"/>
              </a:spcBef>
              <a:spcAft>
                <a:spcPts val="0"/>
              </a:spcAft>
              <a:buSzPts val="10000"/>
              <a:buNone/>
              <a:defRPr sz="13335"/>
            </a:lvl3pPr>
            <a:lvl4pPr lvl="3" algn="ctr" rtl="0">
              <a:spcBef>
                <a:spcPts val="0"/>
              </a:spcBef>
              <a:spcAft>
                <a:spcPts val="0"/>
              </a:spcAft>
              <a:buSzPts val="10000"/>
              <a:buNone/>
              <a:defRPr sz="13335"/>
            </a:lvl4pPr>
            <a:lvl5pPr lvl="4" algn="ctr" rtl="0">
              <a:spcBef>
                <a:spcPts val="0"/>
              </a:spcBef>
              <a:spcAft>
                <a:spcPts val="0"/>
              </a:spcAft>
              <a:buSzPts val="10000"/>
              <a:buNone/>
              <a:defRPr sz="13335"/>
            </a:lvl5pPr>
            <a:lvl6pPr lvl="5" algn="ctr" rtl="0">
              <a:spcBef>
                <a:spcPts val="0"/>
              </a:spcBef>
              <a:spcAft>
                <a:spcPts val="0"/>
              </a:spcAft>
              <a:buSzPts val="10000"/>
              <a:buNone/>
              <a:defRPr sz="13335"/>
            </a:lvl6pPr>
            <a:lvl7pPr lvl="6" algn="ctr" rtl="0">
              <a:spcBef>
                <a:spcPts val="0"/>
              </a:spcBef>
              <a:spcAft>
                <a:spcPts val="0"/>
              </a:spcAft>
              <a:buSzPts val="10000"/>
              <a:buNone/>
              <a:defRPr sz="13335"/>
            </a:lvl7pPr>
            <a:lvl8pPr lvl="7" algn="ctr" rtl="0">
              <a:spcBef>
                <a:spcPts val="0"/>
              </a:spcBef>
              <a:spcAft>
                <a:spcPts val="0"/>
              </a:spcAft>
              <a:buSzPts val="10000"/>
              <a:buNone/>
              <a:defRPr sz="13335"/>
            </a:lvl8pPr>
            <a:lvl9pPr lvl="8" algn="ctr" rtl="0">
              <a:spcBef>
                <a:spcPts val="0"/>
              </a:spcBef>
              <a:spcAft>
                <a:spcPts val="0"/>
              </a:spcAft>
              <a:buSzPts val="10000"/>
              <a:buNone/>
              <a:defRPr sz="13335"/>
            </a:lvl9pPr>
          </a:lstStyle>
          <a:p>
            <a:r>
              <a:t>xx%</a:t>
            </a:r>
          </a:p>
        </p:txBody>
      </p:sp>
      <p:sp>
        <p:nvSpPr>
          <p:cNvPr id="82" name="Google Shape;82;p4"/>
          <p:cNvSpPr/>
          <p:nvPr/>
        </p:nvSpPr>
        <p:spPr>
          <a:xfrm flipH="1">
            <a:off x="5511832" y="0"/>
            <a:ext cx="6680168" cy="6858011"/>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rgbClr val="E6E7E8">
              <a:alpha val="5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269584" y="3629163"/>
            <a:ext cx="106723" cy="10682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4"/>
          <p:cNvGrpSpPr/>
          <p:nvPr/>
        </p:nvGrpSpPr>
        <p:grpSpPr>
          <a:xfrm>
            <a:off x="7645873" y="1254455"/>
            <a:ext cx="4163044" cy="5026453"/>
            <a:chOff x="5734404" y="940841"/>
            <a:chExt cx="3122283" cy="3769840"/>
          </a:xfrm>
        </p:grpSpPr>
        <p:sp>
          <p:nvSpPr>
            <p:cNvPr id="85" name="Google Shape;85;p4"/>
            <p:cNvSpPr/>
            <p:nvPr/>
          </p:nvSpPr>
          <p:spPr>
            <a:xfrm>
              <a:off x="8289081" y="1846072"/>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653712" y="131248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5778288" y="366052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8733199" y="2358215"/>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143615" y="38170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8768816" y="94084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8443807" y="280200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8443807" y="13921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734404" y="212386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6267032" y="2393859"/>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6014932" y="45163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8637894" y="41409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7448904" y="4452989"/>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8122907" y="4658833"/>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447"/>
        <p:cNvGrpSpPr/>
        <p:nvPr/>
      </p:nvGrpSpPr>
      <p:grpSpPr>
        <a:xfrm>
          <a:off x="0" y="0"/>
          <a:ext cx="0" cy="0"/>
          <a:chOff x="0" y="0"/>
          <a:chExt cx="0" cy="0"/>
        </a:xfrm>
      </p:grpSpPr>
      <p:sp>
        <p:nvSpPr>
          <p:cNvPr id="448" name="Google Shape;448;p22"/>
          <p:cNvSpPr txBox="1">
            <a:spLocks noGrp="1"/>
          </p:cNvSpPr>
          <p:nvPr>
            <p:ph type="ctrTitle"/>
          </p:nvPr>
        </p:nvSpPr>
        <p:spPr>
          <a:xfrm>
            <a:off x="960000" y="4091867"/>
            <a:ext cx="2200800" cy="473600"/>
          </a:xfrm>
          <a:prstGeom prst="rect">
            <a:avLst/>
          </a:prstGeom>
        </p:spPr>
        <p:txBody>
          <a:bodyPr spcFirstLastPara="1" wrap="square" lIns="0" tIns="0" rIns="0" bIns="0" anchor="b"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49" name="Google Shape;449;p22"/>
          <p:cNvSpPr txBox="1">
            <a:spLocks noGrp="1"/>
          </p:cNvSpPr>
          <p:nvPr>
            <p:ph type="subTitle" idx="1"/>
          </p:nvPr>
        </p:nvSpPr>
        <p:spPr>
          <a:xfrm>
            <a:off x="960000" y="4638800"/>
            <a:ext cx="2200800" cy="77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2135"/>
              </a:spcBef>
              <a:spcAft>
                <a:spcPts val="2135"/>
              </a:spcAft>
              <a:buNone/>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450" name="Google Shape;450;p22"/>
          <p:cNvSpPr txBox="1">
            <a:spLocks noGrp="1"/>
          </p:cNvSpPr>
          <p:nvPr>
            <p:ph type="ctrTitle" idx="2"/>
          </p:nvPr>
        </p:nvSpPr>
        <p:spPr>
          <a:xfrm>
            <a:off x="3650452" y="4091867"/>
            <a:ext cx="2200800" cy="473600"/>
          </a:xfrm>
          <a:prstGeom prst="rect">
            <a:avLst/>
          </a:prstGeom>
        </p:spPr>
        <p:txBody>
          <a:bodyPr spcFirstLastPara="1" wrap="square" lIns="0" tIns="0" rIns="0" bIns="0" anchor="b"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51" name="Google Shape;451;p22"/>
          <p:cNvSpPr txBox="1">
            <a:spLocks noGrp="1"/>
          </p:cNvSpPr>
          <p:nvPr>
            <p:ph type="subTitle" idx="3"/>
          </p:nvPr>
        </p:nvSpPr>
        <p:spPr>
          <a:xfrm>
            <a:off x="3650452" y="4638800"/>
            <a:ext cx="2200800" cy="77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2135"/>
              </a:spcBef>
              <a:spcAft>
                <a:spcPts val="2135"/>
              </a:spcAft>
              <a:buNone/>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452" name="Google Shape;452;p22"/>
          <p:cNvSpPr txBox="1">
            <a:spLocks noGrp="1"/>
          </p:cNvSpPr>
          <p:nvPr>
            <p:ph type="ctrTitle" idx="4"/>
          </p:nvPr>
        </p:nvSpPr>
        <p:spPr>
          <a:xfrm>
            <a:off x="6340904" y="4091867"/>
            <a:ext cx="2200800" cy="473600"/>
          </a:xfrm>
          <a:prstGeom prst="rect">
            <a:avLst/>
          </a:prstGeom>
        </p:spPr>
        <p:txBody>
          <a:bodyPr spcFirstLastPara="1" wrap="square" lIns="0" tIns="0" rIns="0" bIns="0" anchor="b"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53" name="Google Shape;453;p22"/>
          <p:cNvSpPr txBox="1">
            <a:spLocks noGrp="1"/>
          </p:cNvSpPr>
          <p:nvPr>
            <p:ph type="subTitle" idx="5"/>
          </p:nvPr>
        </p:nvSpPr>
        <p:spPr>
          <a:xfrm>
            <a:off x="6340904" y="4638800"/>
            <a:ext cx="2200800" cy="77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2135"/>
              </a:spcBef>
              <a:spcAft>
                <a:spcPts val="2135"/>
              </a:spcAft>
              <a:buNone/>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454" name="Google Shape;454;p22"/>
          <p:cNvSpPr txBox="1">
            <a:spLocks noGrp="1"/>
          </p:cNvSpPr>
          <p:nvPr>
            <p:ph type="ctrTitle" idx="6"/>
          </p:nvPr>
        </p:nvSpPr>
        <p:spPr>
          <a:xfrm>
            <a:off x="9031355" y="4091867"/>
            <a:ext cx="2200800" cy="473600"/>
          </a:xfrm>
          <a:prstGeom prst="rect">
            <a:avLst/>
          </a:prstGeom>
        </p:spPr>
        <p:txBody>
          <a:bodyPr spcFirstLastPara="1" wrap="square" lIns="0" tIns="0" rIns="0" bIns="0" anchor="b"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55" name="Google Shape;455;p22"/>
          <p:cNvSpPr txBox="1">
            <a:spLocks noGrp="1"/>
          </p:cNvSpPr>
          <p:nvPr>
            <p:ph type="subTitle" idx="7"/>
          </p:nvPr>
        </p:nvSpPr>
        <p:spPr>
          <a:xfrm>
            <a:off x="9031355" y="4638800"/>
            <a:ext cx="2200800" cy="77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2135"/>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2135"/>
              </a:spcBef>
              <a:spcAft>
                <a:spcPts val="2135"/>
              </a:spcAft>
              <a:buNone/>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456" name="Google Shape;456;p22"/>
          <p:cNvSpPr txBox="1">
            <a:spLocks noGrp="1"/>
          </p:cNvSpPr>
          <p:nvPr>
            <p:ph type="title" idx="8"/>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7" name="Google Shape;457;p22"/>
          <p:cNvSpPr/>
          <p:nvPr/>
        </p:nvSpPr>
        <p:spPr>
          <a:xfrm flipH="1">
            <a:off x="8" y="5686135"/>
            <a:ext cx="1432889" cy="1171869"/>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2"/>
          <p:cNvSpPr/>
          <p:nvPr/>
        </p:nvSpPr>
        <p:spPr>
          <a:xfrm rot="10800000">
            <a:off x="9105702" y="7"/>
            <a:ext cx="3086292" cy="1943088"/>
          </a:xfrm>
          <a:custGeom>
            <a:avLst/>
            <a:gdLst/>
            <a:ahLst/>
            <a:cxnLst/>
            <a:rect l="l" t="t" r="r" b="b"/>
            <a:pathLst>
              <a:path w="23016" h="14492" extrusionOk="0">
                <a:moveTo>
                  <a:pt x="359" y="1"/>
                </a:moveTo>
                <a:cubicBezTo>
                  <a:pt x="241" y="1"/>
                  <a:pt x="121" y="5"/>
                  <a:pt x="1" y="14"/>
                </a:cubicBezTo>
                <a:lnTo>
                  <a:pt x="1" y="2633"/>
                </a:lnTo>
                <a:lnTo>
                  <a:pt x="1" y="4514"/>
                </a:lnTo>
                <a:lnTo>
                  <a:pt x="1" y="14492"/>
                </a:lnTo>
                <a:lnTo>
                  <a:pt x="23016" y="14492"/>
                </a:lnTo>
                <a:cubicBezTo>
                  <a:pt x="22528" y="14016"/>
                  <a:pt x="22051" y="13575"/>
                  <a:pt x="21611" y="13301"/>
                </a:cubicBezTo>
                <a:cubicBezTo>
                  <a:pt x="19825" y="12182"/>
                  <a:pt x="18503" y="10491"/>
                  <a:pt x="17015" y="9003"/>
                </a:cubicBezTo>
                <a:cubicBezTo>
                  <a:pt x="15527" y="7515"/>
                  <a:pt x="13729" y="6146"/>
                  <a:pt x="11633" y="5979"/>
                </a:cubicBezTo>
                <a:cubicBezTo>
                  <a:pt x="11462" y="5965"/>
                  <a:pt x="11289" y="5960"/>
                  <a:pt x="11116" y="5960"/>
                </a:cubicBezTo>
                <a:cubicBezTo>
                  <a:pt x="10521" y="5960"/>
                  <a:pt x="9920" y="6021"/>
                  <a:pt x="9329" y="6021"/>
                </a:cubicBezTo>
                <a:cubicBezTo>
                  <a:pt x="8862" y="6021"/>
                  <a:pt x="8401" y="5983"/>
                  <a:pt x="7954" y="5848"/>
                </a:cubicBezTo>
                <a:cubicBezTo>
                  <a:pt x="5502" y="5098"/>
                  <a:pt x="4692" y="1871"/>
                  <a:pt x="2477" y="561"/>
                </a:cubicBezTo>
                <a:cubicBezTo>
                  <a:pt x="2156" y="371"/>
                  <a:pt x="1823" y="240"/>
                  <a:pt x="1465" y="145"/>
                </a:cubicBezTo>
                <a:cubicBezTo>
                  <a:pt x="1104" y="45"/>
                  <a:pt x="735" y="1"/>
                  <a:pt x="3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2"/>
          <p:cNvSpPr/>
          <p:nvPr/>
        </p:nvSpPr>
        <p:spPr>
          <a:xfrm flipH="1">
            <a:off x="11150977" y="295924"/>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2"/>
          <p:cNvSpPr/>
          <p:nvPr/>
        </p:nvSpPr>
        <p:spPr>
          <a:xfrm flipH="1">
            <a:off x="10650283" y="681198"/>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2"/>
          <p:cNvSpPr/>
          <p:nvPr/>
        </p:nvSpPr>
        <p:spPr>
          <a:xfrm flipH="1">
            <a:off x="11596584" y="787393"/>
            <a:ext cx="179427" cy="1796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2"/>
          <p:cNvSpPr/>
          <p:nvPr/>
        </p:nvSpPr>
        <p:spPr>
          <a:xfrm flipH="1">
            <a:off x="960003" y="6152422"/>
            <a:ext cx="133216" cy="13342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2"/>
          <p:cNvSpPr/>
          <p:nvPr/>
        </p:nvSpPr>
        <p:spPr>
          <a:xfrm flipH="1">
            <a:off x="216417" y="6476993"/>
            <a:ext cx="179427" cy="1796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2"/>
          <p:cNvSpPr/>
          <p:nvPr/>
        </p:nvSpPr>
        <p:spPr>
          <a:xfrm flipH="1">
            <a:off x="11775987" y="1356970"/>
            <a:ext cx="164648" cy="16478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057567" y="224499"/>
            <a:ext cx="306480" cy="30697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506783" y="6046230"/>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467"/>
        <p:cNvGrpSpPr/>
        <p:nvPr/>
      </p:nvGrpSpPr>
      <p:grpSpPr>
        <a:xfrm>
          <a:off x="0" y="0"/>
          <a:ext cx="0" cy="0"/>
          <a:chOff x="0" y="0"/>
          <a:chExt cx="0" cy="0"/>
        </a:xfrm>
      </p:grpSpPr>
      <p:sp>
        <p:nvSpPr>
          <p:cNvPr id="468" name="Google Shape;468;p23"/>
          <p:cNvSpPr txBox="1">
            <a:spLocks noGrp="1"/>
          </p:cNvSpPr>
          <p:nvPr>
            <p:ph type="subTitle" idx="1"/>
          </p:nvPr>
        </p:nvSpPr>
        <p:spPr>
          <a:xfrm>
            <a:off x="1213484" y="2993615"/>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69" name="Google Shape;469;p23"/>
          <p:cNvSpPr txBox="1">
            <a:spLocks noGrp="1"/>
          </p:cNvSpPr>
          <p:nvPr>
            <p:ph type="subTitle" idx="2"/>
          </p:nvPr>
        </p:nvSpPr>
        <p:spPr>
          <a:xfrm>
            <a:off x="4826000" y="2993615"/>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70" name="Google Shape;470;p23"/>
          <p:cNvSpPr txBox="1">
            <a:spLocks noGrp="1"/>
          </p:cNvSpPr>
          <p:nvPr>
            <p:ph type="subTitle" idx="3"/>
          </p:nvPr>
        </p:nvSpPr>
        <p:spPr>
          <a:xfrm>
            <a:off x="8583633" y="2993615"/>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71" name="Google Shape;471;p23"/>
          <p:cNvSpPr txBox="1">
            <a:spLocks noGrp="1"/>
          </p:cNvSpPr>
          <p:nvPr>
            <p:ph type="subTitle" idx="4"/>
          </p:nvPr>
        </p:nvSpPr>
        <p:spPr>
          <a:xfrm>
            <a:off x="1213484" y="5454799"/>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72" name="Google Shape;472;p23"/>
          <p:cNvSpPr txBox="1">
            <a:spLocks noGrp="1"/>
          </p:cNvSpPr>
          <p:nvPr>
            <p:ph type="subTitle" idx="5"/>
          </p:nvPr>
        </p:nvSpPr>
        <p:spPr>
          <a:xfrm>
            <a:off x="4826000" y="5454799"/>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73" name="Google Shape;473;p23"/>
          <p:cNvSpPr txBox="1">
            <a:spLocks noGrp="1"/>
          </p:cNvSpPr>
          <p:nvPr>
            <p:ph type="subTitle" idx="6"/>
          </p:nvPr>
        </p:nvSpPr>
        <p:spPr>
          <a:xfrm>
            <a:off x="8583633" y="5454799"/>
            <a:ext cx="2540000" cy="7144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474" name="Google Shape;474;p23"/>
          <p:cNvSpPr txBox="1">
            <a:spLocks noGrp="1"/>
          </p:cNvSpPr>
          <p:nvPr>
            <p:ph type="title"/>
          </p:nvPr>
        </p:nvSpPr>
        <p:spPr>
          <a:xfrm>
            <a:off x="1569084" y="2534400"/>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75" name="Google Shape;475;p23"/>
          <p:cNvSpPr txBox="1">
            <a:spLocks noGrp="1"/>
          </p:cNvSpPr>
          <p:nvPr>
            <p:ph type="title" idx="7"/>
          </p:nvPr>
        </p:nvSpPr>
        <p:spPr>
          <a:xfrm>
            <a:off x="5181600" y="2534400"/>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76" name="Google Shape;476;p23"/>
          <p:cNvSpPr txBox="1">
            <a:spLocks noGrp="1"/>
          </p:cNvSpPr>
          <p:nvPr>
            <p:ph type="title" idx="8"/>
          </p:nvPr>
        </p:nvSpPr>
        <p:spPr>
          <a:xfrm>
            <a:off x="8939233" y="2534400"/>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77" name="Google Shape;477;p23"/>
          <p:cNvSpPr txBox="1">
            <a:spLocks noGrp="1"/>
          </p:cNvSpPr>
          <p:nvPr>
            <p:ph type="title" idx="9"/>
          </p:nvPr>
        </p:nvSpPr>
        <p:spPr>
          <a:xfrm>
            <a:off x="1569084" y="5000392"/>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78" name="Google Shape;478;p23"/>
          <p:cNvSpPr txBox="1">
            <a:spLocks noGrp="1"/>
          </p:cNvSpPr>
          <p:nvPr>
            <p:ph type="title" idx="13"/>
          </p:nvPr>
        </p:nvSpPr>
        <p:spPr>
          <a:xfrm>
            <a:off x="5181600" y="5000392"/>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79" name="Google Shape;479;p23"/>
          <p:cNvSpPr txBox="1">
            <a:spLocks noGrp="1"/>
          </p:cNvSpPr>
          <p:nvPr>
            <p:ph type="title" idx="14"/>
          </p:nvPr>
        </p:nvSpPr>
        <p:spPr>
          <a:xfrm>
            <a:off x="8939233" y="5000392"/>
            <a:ext cx="1828800" cy="4312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480" name="Google Shape;480;p2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1" name="Google Shape;481;p23"/>
          <p:cNvSpPr/>
          <p:nvPr/>
        </p:nvSpPr>
        <p:spPr>
          <a:xfrm rot="-5400000">
            <a:off x="9748110" y="469882"/>
            <a:ext cx="3187743" cy="2247893"/>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23"/>
          <p:cNvSpPr/>
          <p:nvPr/>
        </p:nvSpPr>
        <p:spPr>
          <a:xfrm rot="10800000" flipH="1">
            <a:off x="11951775" y="1657172"/>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3"/>
          <p:cNvSpPr/>
          <p:nvPr/>
        </p:nvSpPr>
        <p:spPr>
          <a:xfrm rot="10800000" flipH="1">
            <a:off x="11097994" y="348534"/>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3"/>
          <p:cNvSpPr/>
          <p:nvPr/>
        </p:nvSpPr>
        <p:spPr>
          <a:xfrm rot="10800000" flipH="1">
            <a:off x="11213471" y="1287437"/>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3"/>
          <p:cNvSpPr/>
          <p:nvPr/>
        </p:nvSpPr>
        <p:spPr>
          <a:xfrm rot="10800000" flipH="1">
            <a:off x="12058503" y="593369"/>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3"/>
          <p:cNvSpPr/>
          <p:nvPr/>
        </p:nvSpPr>
        <p:spPr>
          <a:xfrm rot="10800000" flipH="1">
            <a:off x="11607633" y="2719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3"/>
          <p:cNvSpPr/>
          <p:nvPr/>
        </p:nvSpPr>
        <p:spPr>
          <a:xfrm rot="10800000" flipH="1">
            <a:off x="11684569" y="8577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88"/>
        <p:cNvGrpSpPr/>
        <p:nvPr/>
      </p:nvGrpSpPr>
      <p:grpSpPr>
        <a:xfrm>
          <a:off x="0" y="0"/>
          <a:ext cx="0" cy="0"/>
          <a:chOff x="0" y="0"/>
          <a:chExt cx="0" cy="0"/>
        </a:xfrm>
      </p:grpSpPr>
      <p:sp>
        <p:nvSpPr>
          <p:cNvPr id="489" name="Google Shape;489;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0" name="Google Shape;490;p24"/>
          <p:cNvSpPr/>
          <p:nvPr/>
        </p:nvSpPr>
        <p:spPr>
          <a:xfrm rot="5400000">
            <a:off x="-62715" y="62743"/>
            <a:ext cx="3263923" cy="3138437"/>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372583" y="1103002"/>
            <a:ext cx="106197" cy="106197"/>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1021915" y="1985252"/>
            <a:ext cx="164651" cy="164651"/>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927760" y="593374"/>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556099" y="1549826"/>
            <a:ext cx="164069" cy="16427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266374" y="2562400"/>
            <a:ext cx="106197" cy="106197"/>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1673699" y="114726"/>
            <a:ext cx="164069" cy="16427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9" name="Google Shape;499;p25"/>
          <p:cNvSpPr/>
          <p:nvPr/>
        </p:nvSpPr>
        <p:spPr>
          <a:xfrm flipH="1">
            <a:off x="9029705" y="-1"/>
            <a:ext cx="3162296" cy="4367503"/>
          </a:xfrm>
          <a:custGeom>
            <a:avLst/>
            <a:gdLst/>
            <a:ahLst/>
            <a:cxnLst/>
            <a:rect l="l" t="t" r="r" b="b"/>
            <a:pathLst>
              <a:path w="16277" h="22482" extrusionOk="0">
                <a:moveTo>
                  <a:pt x="1" y="0"/>
                </a:moveTo>
                <a:lnTo>
                  <a:pt x="1" y="22467"/>
                </a:lnTo>
                <a:cubicBezTo>
                  <a:pt x="131" y="22477"/>
                  <a:pt x="253" y="22482"/>
                  <a:pt x="367" y="22482"/>
                </a:cubicBezTo>
                <a:cubicBezTo>
                  <a:pt x="3724" y="22482"/>
                  <a:pt x="281" y="18369"/>
                  <a:pt x="3275" y="17598"/>
                </a:cubicBezTo>
                <a:cubicBezTo>
                  <a:pt x="6549" y="16752"/>
                  <a:pt x="6204" y="12811"/>
                  <a:pt x="4609" y="10728"/>
                </a:cubicBezTo>
                <a:cubicBezTo>
                  <a:pt x="3025" y="8644"/>
                  <a:pt x="3358" y="4406"/>
                  <a:pt x="10026" y="3417"/>
                </a:cubicBezTo>
                <a:cubicBezTo>
                  <a:pt x="15848" y="2548"/>
                  <a:pt x="16277" y="0"/>
                  <a:pt x="162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5"/>
          <p:cNvSpPr/>
          <p:nvPr/>
        </p:nvSpPr>
        <p:spPr>
          <a:xfrm rot="10800000" flipH="1">
            <a:off x="11837171" y="1614672"/>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5"/>
          <p:cNvSpPr/>
          <p:nvPr/>
        </p:nvSpPr>
        <p:spPr>
          <a:xfrm rot="10800000" flipH="1">
            <a:off x="10745257" y="306034"/>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5"/>
          <p:cNvSpPr/>
          <p:nvPr/>
        </p:nvSpPr>
        <p:spPr>
          <a:xfrm rot="10800000" flipH="1">
            <a:off x="11626300" y="223705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5"/>
          <p:cNvSpPr/>
          <p:nvPr/>
        </p:nvSpPr>
        <p:spPr>
          <a:xfrm rot="10800000" flipH="1">
            <a:off x="11672499" y="528836"/>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25"/>
          <p:cNvSpPr/>
          <p:nvPr/>
        </p:nvSpPr>
        <p:spPr>
          <a:xfrm rot="10800000" flipH="1">
            <a:off x="11493029" y="2294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25"/>
          <p:cNvSpPr/>
          <p:nvPr/>
        </p:nvSpPr>
        <p:spPr>
          <a:xfrm rot="10800000" flipH="1">
            <a:off x="11595567" y="10438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25"/>
          <p:cNvSpPr/>
          <p:nvPr/>
        </p:nvSpPr>
        <p:spPr>
          <a:xfrm rot="10800000" flipH="1">
            <a:off x="11672496" y="28964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5"/>
          <p:cNvSpPr/>
          <p:nvPr/>
        </p:nvSpPr>
        <p:spPr>
          <a:xfrm rot="10800000" flipH="1">
            <a:off x="9932599" y="185320"/>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08"/>
        <p:cNvGrpSpPr/>
        <p:nvPr/>
      </p:nvGrpSpPr>
      <p:grpSpPr>
        <a:xfrm>
          <a:off x="0" y="0"/>
          <a:ext cx="0" cy="0"/>
          <a:chOff x="0" y="0"/>
          <a:chExt cx="0" cy="0"/>
        </a:xfrm>
      </p:grpSpPr>
      <p:sp>
        <p:nvSpPr>
          <p:cNvPr id="509" name="Google Shape;509;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0" name="Google Shape;510;p26"/>
          <p:cNvSpPr/>
          <p:nvPr/>
        </p:nvSpPr>
        <p:spPr>
          <a:xfrm>
            <a:off x="-1" y="-2"/>
            <a:ext cx="2362176" cy="2274979"/>
          </a:xfrm>
          <a:custGeom>
            <a:avLst/>
            <a:gdLst/>
            <a:ahLst/>
            <a:cxnLst/>
            <a:rect l="l" t="t" r="r" b="b"/>
            <a:pathLst>
              <a:path w="18908" h="18211" extrusionOk="0">
                <a:moveTo>
                  <a:pt x="0" y="1"/>
                </a:moveTo>
                <a:lnTo>
                  <a:pt x="0" y="5394"/>
                </a:lnTo>
                <a:cubicBezTo>
                  <a:pt x="24" y="5430"/>
                  <a:pt x="60" y="5478"/>
                  <a:pt x="84" y="5513"/>
                </a:cubicBezTo>
                <a:cubicBezTo>
                  <a:pt x="1012" y="7192"/>
                  <a:pt x="1357" y="9121"/>
                  <a:pt x="1786" y="10990"/>
                </a:cubicBezTo>
                <a:cubicBezTo>
                  <a:pt x="2203" y="12859"/>
                  <a:pt x="2739" y="14776"/>
                  <a:pt x="3965" y="16253"/>
                </a:cubicBezTo>
                <a:cubicBezTo>
                  <a:pt x="4915" y="17396"/>
                  <a:pt x="6378" y="18211"/>
                  <a:pt x="7825" y="18211"/>
                </a:cubicBezTo>
                <a:cubicBezTo>
                  <a:pt x="8247" y="18211"/>
                  <a:pt x="8667" y="18142"/>
                  <a:pt x="9073" y="17991"/>
                </a:cubicBezTo>
                <a:cubicBezTo>
                  <a:pt x="10382" y="17515"/>
                  <a:pt x="11311" y="16288"/>
                  <a:pt x="11728" y="14955"/>
                </a:cubicBezTo>
                <a:cubicBezTo>
                  <a:pt x="12133" y="13621"/>
                  <a:pt x="12097" y="12205"/>
                  <a:pt x="11954" y="10824"/>
                </a:cubicBezTo>
                <a:cubicBezTo>
                  <a:pt x="11752" y="9061"/>
                  <a:pt x="11454" y="7049"/>
                  <a:pt x="12609" y="5704"/>
                </a:cubicBezTo>
                <a:cubicBezTo>
                  <a:pt x="13692" y="4430"/>
                  <a:pt x="15621" y="4323"/>
                  <a:pt x="17026" y="3394"/>
                </a:cubicBezTo>
                <a:cubicBezTo>
                  <a:pt x="18157" y="2656"/>
                  <a:pt x="18824" y="1334"/>
                  <a:pt x="189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507543" y="777879"/>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887357" y="1356977"/>
            <a:ext cx="178801" cy="179736"/>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054085" y="339166"/>
            <a:ext cx="254004" cy="254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14"/>
        <p:cNvGrpSpPr/>
        <p:nvPr/>
      </p:nvGrpSpPr>
      <p:grpSpPr>
        <a:xfrm>
          <a:off x="0" y="0"/>
          <a:ext cx="0" cy="0"/>
          <a:chOff x="0" y="0"/>
          <a:chExt cx="0" cy="0"/>
        </a:xfrm>
      </p:grpSpPr>
      <p:sp>
        <p:nvSpPr>
          <p:cNvPr id="515" name="Google Shape;515;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6" name="Google Shape;516;p27"/>
          <p:cNvSpPr/>
          <p:nvPr/>
        </p:nvSpPr>
        <p:spPr>
          <a:xfrm rot="5400000">
            <a:off x="-2588249" y="2553958"/>
            <a:ext cx="6941105" cy="1786175"/>
          </a:xfrm>
          <a:custGeom>
            <a:avLst/>
            <a:gdLst/>
            <a:ahLst/>
            <a:cxnLst/>
            <a:rect l="l" t="t" r="r" b="b"/>
            <a:pathLst>
              <a:path w="241710" h="40399" extrusionOk="0">
                <a:moveTo>
                  <a:pt x="116301" y="1"/>
                </a:moveTo>
                <a:cubicBezTo>
                  <a:pt x="102002" y="1"/>
                  <a:pt x="91572" y="4977"/>
                  <a:pt x="84976" y="9728"/>
                </a:cubicBezTo>
                <a:cubicBezTo>
                  <a:pt x="80975" y="12597"/>
                  <a:pt x="77511" y="15574"/>
                  <a:pt x="74617" y="18622"/>
                </a:cubicBezTo>
                <a:cubicBezTo>
                  <a:pt x="71426" y="21980"/>
                  <a:pt x="68628" y="25599"/>
                  <a:pt x="61556" y="27980"/>
                </a:cubicBezTo>
                <a:cubicBezTo>
                  <a:pt x="56291" y="29750"/>
                  <a:pt x="49559" y="30500"/>
                  <a:pt x="42542" y="30500"/>
                </a:cubicBezTo>
                <a:cubicBezTo>
                  <a:pt x="33978" y="30500"/>
                  <a:pt x="24988" y="29382"/>
                  <a:pt x="17717" y="27635"/>
                </a:cubicBezTo>
                <a:cubicBezTo>
                  <a:pt x="11205" y="26075"/>
                  <a:pt x="5537" y="24123"/>
                  <a:pt x="1" y="22087"/>
                </a:cubicBezTo>
                <a:lnTo>
                  <a:pt x="1" y="40398"/>
                </a:lnTo>
                <a:lnTo>
                  <a:pt x="241710" y="40398"/>
                </a:lnTo>
                <a:lnTo>
                  <a:pt x="241710" y="4954"/>
                </a:lnTo>
                <a:cubicBezTo>
                  <a:pt x="236741" y="3294"/>
                  <a:pt x="230995" y="1930"/>
                  <a:pt x="225049" y="1930"/>
                </a:cubicBezTo>
                <a:cubicBezTo>
                  <a:pt x="223528" y="1930"/>
                  <a:pt x="221994" y="2019"/>
                  <a:pt x="220457" y="2215"/>
                </a:cubicBezTo>
                <a:cubicBezTo>
                  <a:pt x="212837" y="3191"/>
                  <a:pt x="209146" y="6418"/>
                  <a:pt x="207693" y="9383"/>
                </a:cubicBezTo>
                <a:cubicBezTo>
                  <a:pt x="206241" y="12335"/>
                  <a:pt x="205979" y="15526"/>
                  <a:pt x="201586" y="18039"/>
                </a:cubicBezTo>
                <a:cubicBezTo>
                  <a:pt x="197895" y="20170"/>
                  <a:pt x="191382" y="21563"/>
                  <a:pt x="184631" y="21682"/>
                </a:cubicBezTo>
                <a:cubicBezTo>
                  <a:pt x="184257" y="21689"/>
                  <a:pt x="183886" y="21692"/>
                  <a:pt x="183518" y="21692"/>
                </a:cubicBezTo>
                <a:cubicBezTo>
                  <a:pt x="168369" y="21692"/>
                  <a:pt x="157684" y="16035"/>
                  <a:pt x="150198" y="11014"/>
                </a:cubicBezTo>
                <a:cubicBezTo>
                  <a:pt x="142531" y="5870"/>
                  <a:pt x="132053" y="1"/>
                  <a:pt x="116301" y="1"/>
                </a:cubicBezTo>
                <a:close/>
              </a:path>
            </a:pathLst>
          </a:custGeom>
          <a:solidFill>
            <a:srgbClr val="1823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311360" y="2069195"/>
            <a:ext cx="164699" cy="163876"/>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546352" y="2752203"/>
            <a:ext cx="106197" cy="106752"/>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363845" y="4163148"/>
            <a:ext cx="106240" cy="106197"/>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1002410" y="3042174"/>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282389" y="3388586"/>
            <a:ext cx="164681" cy="1648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287576" y="4879007"/>
            <a:ext cx="258805" cy="259135"/>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165643" y="11178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1049473" y="6190519"/>
            <a:ext cx="164681" cy="164892"/>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368843" y="59946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26"/>
        <p:cNvGrpSpPr/>
        <p:nvPr/>
      </p:nvGrpSpPr>
      <p:grpSpPr>
        <a:xfrm>
          <a:off x="0" y="0"/>
          <a:ext cx="0" cy="0"/>
          <a:chOff x="0" y="0"/>
          <a:chExt cx="0" cy="0"/>
        </a:xfrm>
      </p:grpSpPr>
      <p:sp>
        <p:nvSpPr>
          <p:cNvPr id="527" name="Google Shape;527;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8" name="Google Shape;528;p28"/>
          <p:cNvSpPr/>
          <p:nvPr/>
        </p:nvSpPr>
        <p:spPr>
          <a:xfrm rot="10800000">
            <a:off x="9016976" y="-3"/>
            <a:ext cx="3175024" cy="3053004"/>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8"/>
          <p:cNvSpPr/>
          <p:nvPr/>
        </p:nvSpPr>
        <p:spPr>
          <a:xfrm rot="10800000" flipH="1">
            <a:off x="11893742" y="1213739"/>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8"/>
          <p:cNvSpPr/>
          <p:nvPr/>
        </p:nvSpPr>
        <p:spPr>
          <a:xfrm rot="10800000" flipH="1">
            <a:off x="10585927" y="578301"/>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8"/>
          <p:cNvSpPr/>
          <p:nvPr/>
        </p:nvSpPr>
        <p:spPr>
          <a:xfrm rot="10800000" flipH="1">
            <a:off x="9778471" y="348519"/>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28"/>
          <p:cNvSpPr/>
          <p:nvPr/>
        </p:nvSpPr>
        <p:spPr>
          <a:xfrm rot="10800000" flipH="1">
            <a:off x="11576669" y="495136"/>
            <a:ext cx="164648" cy="1648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8"/>
          <p:cNvSpPr/>
          <p:nvPr/>
        </p:nvSpPr>
        <p:spPr>
          <a:xfrm rot="10800000" flipH="1">
            <a:off x="11333700" y="271965"/>
            <a:ext cx="76931" cy="7656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8"/>
          <p:cNvSpPr/>
          <p:nvPr/>
        </p:nvSpPr>
        <p:spPr>
          <a:xfrm rot="10800000" flipH="1">
            <a:off x="11232003" y="8450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8"/>
          <p:cNvSpPr/>
          <p:nvPr/>
        </p:nvSpPr>
        <p:spPr>
          <a:xfrm rot="10800000" flipH="1">
            <a:off x="9958569" y="1137173"/>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rot="10800000" flipH="1">
            <a:off x="11889769" y="1905760"/>
            <a:ext cx="114657" cy="11483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37"/>
        <p:cNvGrpSpPr/>
        <p:nvPr/>
      </p:nvGrpSpPr>
      <p:grpSpPr>
        <a:xfrm>
          <a:off x="0" y="0"/>
          <a:ext cx="0" cy="0"/>
          <a:chOff x="0" y="0"/>
          <a:chExt cx="0" cy="0"/>
        </a:xfrm>
      </p:grpSpPr>
      <p:sp>
        <p:nvSpPr>
          <p:cNvPr id="538" name="Google Shape;538;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9" name="Google Shape;539;p29"/>
          <p:cNvSpPr/>
          <p:nvPr/>
        </p:nvSpPr>
        <p:spPr>
          <a:xfrm>
            <a:off x="9022002" y="4964966"/>
            <a:ext cx="3170015" cy="1892949"/>
          </a:xfrm>
          <a:custGeom>
            <a:avLst/>
            <a:gdLst/>
            <a:ahLst/>
            <a:cxnLst/>
            <a:rect l="l" t="t" r="r" b="b"/>
            <a:pathLst>
              <a:path w="21301" h="12722" extrusionOk="0">
                <a:moveTo>
                  <a:pt x="20653" y="1"/>
                </a:moveTo>
                <a:cubicBezTo>
                  <a:pt x="20103" y="1"/>
                  <a:pt x="19564" y="96"/>
                  <a:pt x="19050" y="328"/>
                </a:cubicBezTo>
                <a:cubicBezTo>
                  <a:pt x="17383" y="1054"/>
                  <a:pt x="16395" y="3030"/>
                  <a:pt x="14621" y="3411"/>
                </a:cubicBezTo>
                <a:cubicBezTo>
                  <a:pt x="14377" y="3465"/>
                  <a:pt x="14128" y="3486"/>
                  <a:pt x="13875" y="3486"/>
                </a:cubicBezTo>
                <a:cubicBezTo>
                  <a:pt x="13040" y="3486"/>
                  <a:pt x="12170" y="3260"/>
                  <a:pt x="11354" y="3260"/>
                </a:cubicBezTo>
                <a:cubicBezTo>
                  <a:pt x="10888" y="3260"/>
                  <a:pt x="10439" y="3334"/>
                  <a:pt x="10025" y="3566"/>
                </a:cubicBezTo>
                <a:cubicBezTo>
                  <a:pt x="8989" y="4138"/>
                  <a:pt x="8608" y="5507"/>
                  <a:pt x="7572" y="6114"/>
                </a:cubicBezTo>
                <a:cubicBezTo>
                  <a:pt x="7134" y="6371"/>
                  <a:pt x="6652" y="6447"/>
                  <a:pt x="6149" y="6447"/>
                </a:cubicBezTo>
                <a:cubicBezTo>
                  <a:pt x="5399" y="6447"/>
                  <a:pt x="4601" y="6276"/>
                  <a:pt x="3830" y="6276"/>
                </a:cubicBezTo>
                <a:cubicBezTo>
                  <a:pt x="3631" y="6276"/>
                  <a:pt x="3433" y="6288"/>
                  <a:pt x="3239" y="6316"/>
                </a:cubicBezTo>
                <a:cubicBezTo>
                  <a:pt x="1524" y="6566"/>
                  <a:pt x="226" y="8210"/>
                  <a:pt x="36" y="9936"/>
                </a:cubicBezTo>
                <a:cubicBezTo>
                  <a:pt x="12" y="10138"/>
                  <a:pt x="0" y="10341"/>
                  <a:pt x="0" y="10531"/>
                </a:cubicBezTo>
                <a:cubicBezTo>
                  <a:pt x="12" y="11281"/>
                  <a:pt x="179" y="12020"/>
                  <a:pt x="464" y="12722"/>
                </a:cubicBezTo>
                <a:lnTo>
                  <a:pt x="21300" y="12722"/>
                </a:lnTo>
                <a:lnTo>
                  <a:pt x="21300" y="42"/>
                </a:lnTo>
                <a:cubicBezTo>
                  <a:pt x="21083" y="15"/>
                  <a:pt x="20867" y="1"/>
                  <a:pt x="206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9"/>
          <p:cNvSpPr/>
          <p:nvPr/>
        </p:nvSpPr>
        <p:spPr>
          <a:xfrm rot="10800000">
            <a:off x="-16" y="11"/>
            <a:ext cx="1810264" cy="1480496"/>
          </a:xfrm>
          <a:custGeom>
            <a:avLst/>
            <a:gdLst/>
            <a:ahLst/>
            <a:cxnLst/>
            <a:rect l="l" t="t" r="r" b="b"/>
            <a:pathLst>
              <a:path w="8978" h="7343" extrusionOk="0">
                <a:moveTo>
                  <a:pt x="4257" y="1"/>
                </a:moveTo>
                <a:cubicBezTo>
                  <a:pt x="3373" y="1"/>
                  <a:pt x="2518" y="291"/>
                  <a:pt x="1691" y="1068"/>
                </a:cubicBezTo>
                <a:cubicBezTo>
                  <a:pt x="1096" y="1568"/>
                  <a:pt x="298" y="2759"/>
                  <a:pt x="203" y="3449"/>
                </a:cubicBezTo>
                <a:cubicBezTo>
                  <a:pt x="0" y="4747"/>
                  <a:pt x="893" y="4842"/>
                  <a:pt x="1096" y="5831"/>
                </a:cubicBezTo>
                <a:cubicBezTo>
                  <a:pt x="1215" y="6485"/>
                  <a:pt x="798" y="6878"/>
                  <a:pt x="738" y="7343"/>
                </a:cubicBezTo>
                <a:lnTo>
                  <a:pt x="8977" y="7343"/>
                </a:lnTo>
                <a:lnTo>
                  <a:pt x="8977" y="1223"/>
                </a:lnTo>
                <a:cubicBezTo>
                  <a:pt x="8851" y="1274"/>
                  <a:pt x="8721" y="1296"/>
                  <a:pt x="8588" y="1296"/>
                </a:cubicBezTo>
                <a:cubicBezTo>
                  <a:pt x="7980" y="1296"/>
                  <a:pt x="7318" y="834"/>
                  <a:pt x="6751" y="580"/>
                </a:cubicBezTo>
                <a:cubicBezTo>
                  <a:pt x="5897" y="244"/>
                  <a:pt x="5066" y="1"/>
                  <a:pt x="42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9"/>
          <p:cNvSpPr/>
          <p:nvPr/>
        </p:nvSpPr>
        <p:spPr>
          <a:xfrm>
            <a:off x="11162843" y="6028377"/>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9"/>
          <p:cNvSpPr/>
          <p:nvPr/>
        </p:nvSpPr>
        <p:spPr>
          <a:xfrm>
            <a:off x="11441452" y="6437219"/>
            <a:ext cx="106197" cy="106752"/>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9"/>
          <p:cNvSpPr/>
          <p:nvPr/>
        </p:nvSpPr>
        <p:spPr>
          <a:xfrm>
            <a:off x="11742334" y="5496336"/>
            <a:ext cx="164069" cy="16420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10181167" y="630141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9"/>
          <p:cNvSpPr/>
          <p:nvPr/>
        </p:nvSpPr>
        <p:spPr>
          <a:xfrm>
            <a:off x="9549181" y="6272298"/>
            <a:ext cx="164067" cy="164940"/>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9"/>
          <p:cNvSpPr/>
          <p:nvPr/>
        </p:nvSpPr>
        <p:spPr>
          <a:xfrm>
            <a:off x="1216976" y="716712"/>
            <a:ext cx="69163" cy="6912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272564" y="195456"/>
            <a:ext cx="164608" cy="164139"/>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569267" y="611667"/>
            <a:ext cx="257000"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549"/>
        <p:cNvGrpSpPr/>
        <p:nvPr/>
      </p:nvGrpSpPr>
      <p:grpSpPr>
        <a:xfrm>
          <a:off x="0" y="0"/>
          <a:ext cx="0" cy="0"/>
          <a:chOff x="0" y="0"/>
          <a:chExt cx="0" cy="0"/>
        </a:xfrm>
      </p:grpSpPr>
      <p:sp>
        <p:nvSpPr>
          <p:cNvPr id="550" name="Google Shape;55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30"/>
          <p:cNvSpPr/>
          <p:nvPr/>
        </p:nvSpPr>
        <p:spPr>
          <a:xfrm rot="10800000">
            <a:off x="-3" y="-3"/>
            <a:ext cx="2171708" cy="2240501"/>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248894" y="3146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0"/>
          <p:cNvSpPr/>
          <p:nvPr/>
        </p:nvSpPr>
        <p:spPr>
          <a:xfrm>
            <a:off x="348237" y="8465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0"/>
          <p:cNvSpPr/>
          <p:nvPr/>
        </p:nvSpPr>
        <p:spPr>
          <a:xfrm rot="10800000">
            <a:off x="1295401" y="333303"/>
            <a:ext cx="113432" cy="1136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883069" y="5933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0"/>
          <p:cNvSpPr/>
          <p:nvPr/>
        </p:nvSpPr>
        <p:spPr>
          <a:xfrm>
            <a:off x="959987" y="12042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557"/>
        <p:cNvGrpSpPr/>
        <p:nvPr/>
      </p:nvGrpSpPr>
      <p:grpSpPr>
        <a:xfrm>
          <a:off x="0" y="0"/>
          <a:ext cx="0" cy="0"/>
          <a:chOff x="0" y="0"/>
          <a:chExt cx="0" cy="0"/>
        </a:xfrm>
      </p:grpSpPr>
      <p:sp>
        <p:nvSpPr>
          <p:cNvPr id="558" name="Google Shape;558;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9" name="Google Shape;559;p31"/>
          <p:cNvSpPr/>
          <p:nvPr/>
        </p:nvSpPr>
        <p:spPr>
          <a:xfrm flipH="1">
            <a:off x="-42" y="-22"/>
            <a:ext cx="3030587" cy="2008849"/>
          </a:xfrm>
          <a:custGeom>
            <a:avLst/>
            <a:gdLst/>
            <a:ahLst/>
            <a:cxnLst/>
            <a:rect l="l" t="t" r="r" b="b"/>
            <a:pathLst>
              <a:path w="22361" h="14824" extrusionOk="0">
                <a:moveTo>
                  <a:pt x="0" y="0"/>
                </a:moveTo>
                <a:cubicBezTo>
                  <a:pt x="786" y="774"/>
                  <a:pt x="1453" y="1715"/>
                  <a:pt x="1739" y="2263"/>
                </a:cubicBezTo>
                <a:cubicBezTo>
                  <a:pt x="2286" y="3298"/>
                  <a:pt x="2489" y="6549"/>
                  <a:pt x="3072" y="7573"/>
                </a:cubicBezTo>
                <a:cubicBezTo>
                  <a:pt x="4241" y="9615"/>
                  <a:pt x="6931" y="10978"/>
                  <a:pt x="9820" y="10978"/>
                </a:cubicBezTo>
                <a:cubicBezTo>
                  <a:pt x="9845" y="10978"/>
                  <a:pt x="9870" y="10978"/>
                  <a:pt x="9895" y="10978"/>
                </a:cubicBezTo>
                <a:cubicBezTo>
                  <a:pt x="10987" y="10978"/>
                  <a:pt x="12138" y="10800"/>
                  <a:pt x="13221" y="10800"/>
                </a:cubicBezTo>
                <a:cubicBezTo>
                  <a:pt x="13955" y="10800"/>
                  <a:pt x="14658" y="10882"/>
                  <a:pt x="15288" y="11156"/>
                </a:cubicBezTo>
                <a:cubicBezTo>
                  <a:pt x="17086" y="11930"/>
                  <a:pt x="17610" y="14002"/>
                  <a:pt x="19539" y="14574"/>
                </a:cubicBezTo>
                <a:cubicBezTo>
                  <a:pt x="20384" y="14824"/>
                  <a:pt x="21432" y="14764"/>
                  <a:pt x="22360" y="14812"/>
                </a:cubicBezTo>
                <a:lnTo>
                  <a:pt x="2236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39194" y="2130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1288037" y="641357"/>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1"/>
          <p:cNvSpPr/>
          <p:nvPr/>
        </p:nvSpPr>
        <p:spPr>
          <a:xfrm rot="10800000">
            <a:off x="1868601" y="465552"/>
            <a:ext cx="113432" cy="1136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641769" y="8219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490087" y="1356982"/>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1254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lt2"/>
        </a:solidFill>
        <a:effectLst/>
      </p:bgPr>
    </p:bg>
    <p:spTree>
      <p:nvGrpSpPr>
        <p:cNvPr id="1" name="Shape 99"/>
        <p:cNvGrpSpPr/>
        <p:nvPr/>
      </p:nvGrpSpPr>
      <p:grpSpPr>
        <a:xfrm>
          <a:off x="0" y="0"/>
          <a:ext cx="0" cy="0"/>
          <a:chOff x="0" y="0"/>
          <a:chExt cx="0" cy="0"/>
        </a:xfrm>
      </p:grpSpPr>
      <p:sp>
        <p:nvSpPr>
          <p:cNvPr id="100" name="Google Shape;100;p5"/>
          <p:cNvSpPr txBox="1">
            <a:spLocks noGrp="1"/>
          </p:cNvSpPr>
          <p:nvPr>
            <p:ph type="ctrTitle"/>
          </p:nvPr>
        </p:nvSpPr>
        <p:spPr>
          <a:xfrm>
            <a:off x="7307600" y="1609963"/>
            <a:ext cx="3924400" cy="184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101" name="Google Shape;101;p5"/>
          <p:cNvSpPr txBox="1">
            <a:spLocks noGrp="1"/>
          </p:cNvSpPr>
          <p:nvPr>
            <p:ph type="subTitle" idx="1"/>
          </p:nvPr>
        </p:nvSpPr>
        <p:spPr>
          <a:xfrm>
            <a:off x="7307100" y="3555529"/>
            <a:ext cx="3924400" cy="17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5">
                <a:latin typeface="Roboto Condensed" panose="02000000000000000000"/>
                <a:ea typeface="Roboto Condensed" panose="02000000000000000000"/>
                <a:cs typeface="Roboto Condensed" panose="02000000000000000000"/>
                <a:sym typeface="Roboto Condensed" panose="02000000000000000000"/>
              </a:defRPr>
            </a:lvl1pPr>
            <a:lvl2pPr lvl="1" algn="r" rtl="0">
              <a:lnSpc>
                <a:spcPct val="100000"/>
              </a:lnSpc>
              <a:spcBef>
                <a:spcPts val="2135"/>
              </a:spcBef>
              <a:spcAft>
                <a:spcPts val="0"/>
              </a:spcAft>
              <a:buNone/>
              <a:defRPr/>
            </a:lvl2pPr>
            <a:lvl3pPr lvl="2" algn="r" rtl="0">
              <a:lnSpc>
                <a:spcPct val="100000"/>
              </a:lnSpc>
              <a:spcBef>
                <a:spcPts val="2135"/>
              </a:spcBef>
              <a:spcAft>
                <a:spcPts val="0"/>
              </a:spcAft>
              <a:buNone/>
              <a:defRPr/>
            </a:lvl3pPr>
            <a:lvl4pPr lvl="3" algn="r" rtl="0">
              <a:lnSpc>
                <a:spcPct val="100000"/>
              </a:lnSpc>
              <a:spcBef>
                <a:spcPts val="2135"/>
              </a:spcBef>
              <a:spcAft>
                <a:spcPts val="0"/>
              </a:spcAft>
              <a:buNone/>
              <a:defRPr/>
            </a:lvl4pPr>
            <a:lvl5pPr lvl="4" algn="r" rtl="0">
              <a:lnSpc>
                <a:spcPct val="100000"/>
              </a:lnSpc>
              <a:spcBef>
                <a:spcPts val="2135"/>
              </a:spcBef>
              <a:spcAft>
                <a:spcPts val="0"/>
              </a:spcAft>
              <a:buNone/>
              <a:defRPr/>
            </a:lvl5pPr>
            <a:lvl6pPr lvl="5" algn="r" rtl="0">
              <a:lnSpc>
                <a:spcPct val="100000"/>
              </a:lnSpc>
              <a:spcBef>
                <a:spcPts val="2135"/>
              </a:spcBef>
              <a:spcAft>
                <a:spcPts val="0"/>
              </a:spcAft>
              <a:buNone/>
              <a:defRPr/>
            </a:lvl6pPr>
            <a:lvl7pPr lvl="6" algn="r" rtl="0">
              <a:lnSpc>
                <a:spcPct val="100000"/>
              </a:lnSpc>
              <a:spcBef>
                <a:spcPts val="2135"/>
              </a:spcBef>
              <a:spcAft>
                <a:spcPts val="0"/>
              </a:spcAft>
              <a:buNone/>
              <a:defRPr/>
            </a:lvl7pPr>
            <a:lvl8pPr lvl="7" algn="r" rtl="0">
              <a:lnSpc>
                <a:spcPct val="100000"/>
              </a:lnSpc>
              <a:spcBef>
                <a:spcPts val="2135"/>
              </a:spcBef>
              <a:spcAft>
                <a:spcPts val="0"/>
              </a:spcAft>
              <a:buNone/>
              <a:defRPr/>
            </a:lvl8pPr>
            <a:lvl9pPr lvl="8" algn="r" rtl="0">
              <a:lnSpc>
                <a:spcPct val="100000"/>
              </a:lnSpc>
              <a:spcBef>
                <a:spcPts val="2135"/>
              </a:spcBef>
              <a:spcAft>
                <a:spcPts val="2135"/>
              </a:spcAft>
              <a:buNone/>
              <a:defRPr/>
            </a:lvl9pPr>
          </a:lstStyle>
          <a:p/>
        </p:txBody>
      </p:sp>
      <p:sp>
        <p:nvSpPr>
          <p:cNvPr id="102" name="Google Shape;102;p5"/>
          <p:cNvSpPr/>
          <p:nvPr/>
        </p:nvSpPr>
        <p:spPr>
          <a:xfrm rot="10800000" flipH="1">
            <a:off x="41" y="-6"/>
            <a:ext cx="6858640" cy="6858011"/>
          </a:xfrm>
          <a:custGeom>
            <a:avLst/>
            <a:gdLst/>
            <a:ahLst/>
            <a:cxnLst/>
            <a:rect l="l" t="t" r="r" b="b"/>
            <a:pathLst>
              <a:path w="47173" h="47173" extrusionOk="0">
                <a:moveTo>
                  <a:pt x="0" y="0"/>
                </a:moveTo>
                <a:lnTo>
                  <a:pt x="0" y="47173"/>
                </a:lnTo>
                <a:lnTo>
                  <a:pt x="47173" y="47173"/>
                </a:lnTo>
                <a:cubicBezTo>
                  <a:pt x="46387" y="44351"/>
                  <a:pt x="44244" y="41660"/>
                  <a:pt x="40958" y="40338"/>
                </a:cubicBezTo>
                <a:cubicBezTo>
                  <a:pt x="38886" y="39505"/>
                  <a:pt x="36338" y="39172"/>
                  <a:pt x="34921" y="37719"/>
                </a:cubicBezTo>
                <a:cubicBezTo>
                  <a:pt x="33743" y="36505"/>
                  <a:pt x="33731" y="34790"/>
                  <a:pt x="34279" y="33326"/>
                </a:cubicBezTo>
                <a:cubicBezTo>
                  <a:pt x="34826" y="31861"/>
                  <a:pt x="35850" y="30540"/>
                  <a:pt x="36612" y="29135"/>
                </a:cubicBezTo>
                <a:cubicBezTo>
                  <a:pt x="37815" y="26944"/>
                  <a:pt x="38386" y="24467"/>
                  <a:pt x="37660" y="22146"/>
                </a:cubicBezTo>
                <a:cubicBezTo>
                  <a:pt x="36934" y="19836"/>
                  <a:pt x="34743" y="17728"/>
                  <a:pt x="31802" y="17109"/>
                </a:cubicBezTo>
                <a:cubicBezTo>
                  <a:pt x="28623" y="16431"/>
                  <a:pt x="24742" y="17407"/>
                  <a:pt x="22241" y="15716"/>
                </a:cubicBezTo>
                <a:cubicBezTo>
                  <a:pt x="19455" y="13823"/>
                  <a:pt x="20539" y="9966"/>
                  <a:pt x="18003" y="7870"/>
                </a:cubicBezTo>
                <a:cubicBezTo>
                  <a:pt x="16789" y="6862"/>
                  <a:pt x="14994" y="6495"/>
                  <a:pt x="13188" y="6495"/>
                </a:cubicBezTo>
                <a:cubicBezTo>
                  <a:pt x="12584" y="6495"/>
                  <a:pt x="11979" y="6536"/>
                  <a:pt x="11395" y="6608"/>
                </a:cubicBezTo>
                <a:cubicBezTo>
                  <a:pt x="10787" y="6679"/>
                  <a:pt x="10118" y="6716"/>
                  <a:pt x="9437" y="6716"/>
                </a:cubicBezTo>
                <a:cubicBezTo>
                  <a:pt x="7501" y="6716"/>
                  <a:pt x="5463" y="6421"/>
                  <a:pt x="4441" y="5786"/>
                </a:cubicBezTo>
                <a:cubicBezTo>
                  <a:pt x="2906" y="4822"/>
                  <a:pt x="1227" y="691"/>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5"/>
          <p:cNvGrpSpPr/>
          <p:nvPr/>
        </p:nvGrpSpPr>
        <p:grpSpPr>
          <a:xfrm>
            <a:off x="417812" y="542689"/>
            <a:ext cx="11412009" cy="5929527"/>
            <a:chOff x="313359" y="407016"/>
            <a:chExt cx="8559007" cy="4447145"/>
          </a:xfrm>
        </p:grpSpPr>
        <p:sp>
          <p:nvSpPr>
            <p:cNvPr id="104" name="Google Shape;104;p5"/>
            <p:cNvSpPr/>
            <p:nvPr/>
          </p:nvSpPr>
          <p:spPr>
            <a:xfrm>
              <a:off x="313387" y="817827"/>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413739" y="280012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313359" y="3905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3067961" y="66240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505965" y="2248506"/>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1077661" y="146131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625841" y="3621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990182" y="19348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27444" y="178650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2711899" y="2705087"/>
              <a:ext cx="52224" cy="52224"/>
            </a:xfrm>
            <a:custGeom>
              <a:avLst/>
              <a:gdLst/>
              <a:ahLst/>
              <a:cxnLst/>
              <a:rect l="l" t="t" r="r" b="b"/>
              <a:pathLst>
                <a:path w="1632" h="1632" extrusionOk="0">
                  <a:moveTo>
                    <a:pt x="822" y="0"/>
                  </a:moveTo>
                  <a:cubicBezTo>
                    <a:pt x="369" y="0"/>
                    <a:pt x="0" y="369"/>
                    <a:pt x="0" y="822"/>
                  </a:cubicBezTo>
                  <a:cubicBezTo>
                    <a:pt x="0" y="1262"/>
                    <a:pt x="369" y="1631"/>
                    <a:pt x="822" y="1631"/>
                  </a:cubicBezTo>
                  <a:cubicBezTo>
                    <a:pt x="1262" y="1631"/>
                    <a:pt x="1631" y="1262"/>
                    <a:pt x="1631" y="822"/>
                  </a:cubicBezTo>
                  <a:cubicBezTo>
                    <a:pt x="1631" y="369"/>
                    <a:pt x="1262" y="0"/>
                    <a:pt x="822"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2421785"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2326516" y="407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3695694" y="18828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863120" y="40703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641524" y="12407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3660287" y="4592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042341" y="38485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5233737" y="3848502"/>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7630436" y="4118577"/>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8697090" y="1847219"/>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5421061" y="458551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8648641" y="270506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541557" y="48023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031532" y="395574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879324" y="1409112"/>
              <a:ext cx="52224" cy="52224"/>
            </a:xfrm>
            <a:custGeom>
              <a:avLst/>
              <a:gdLst/>
              <a:ahLst/>
              <a:cxnLst/>
              <a:rect l="l" t="t" r="r" b="b"/>
              <a:pathLst>
                <a:path w="1632" h="1632" extrusionOk="0">
                  <a:moveTo>
                    <a:pt x="822" y="0"/>
                  </a:moveTo>
                  <a:cubicBezTo>
                    <a:pt x="369" y="0"/>
                    <a:pt x="0" y="369"/>
                    <a:pt x="0" y="822"/>
                  </a:cubicBezTo>
                  <a:cubicBezTo>
                    <a:pt x="0" y="1262"/>
                    <a:pt x="369" y="1631"/>
                    <a:pt x="822" y="1631"/>
                  </a:cubicBezTo>
                  <a:cubicBezTo>
                    <a:pt x="1262" y="1631"/>
                    <a:pt x="1631" y="1262"/>
                    <a:pt x="1631" y="822"/>
                  </a:cubicBezTo>
                  <a:cubicBezTo>
                    <a:pt x="1631" y="369"/>
                    <a:pt x="1262" y="0"/>
                    <a:pt x="822"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613036" y="420605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20141" y="4070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770532" y="539992"/>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762312" y="4488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4599553" y="3019829"/>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8489974" y="95499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4510249" y="18992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6041286" y="8974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2541612" y="462959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78081" y="47041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65"/>
        <p:cNvGrpSpPr/>
        <p:nvPr/>
      </p:nvGrpSpPr>
      <p:grpSpPr>
        <a:xfrm>
          <a:off x="0" y="0"/>
          <a:ext cx="0" cy="0"/>
          <a:chOff x="0" y="0"/>
          <a:chExt cx="0" cy="0"/>
        </a:xfrm>
      </p:grpSpPr>
      <p:sp>
        <p:nvSpPr>
          <p:cNvPr id="566" name="Google Shape;566;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7" name="Google Shape;567;p32"/>
          <p:cNvSpPr/>
          <p:nvPr/>
        </p:nvSpPr>
        <p:spPr>
          <a:xfrm>
            <a:off x="15" y="-37"/>
            <a:ext cx="2566411" cy="1651015"/>
          </a:xfrm>
          <a:custGeom>
            <a:avLst/>
            <a:gdLst/>
            <a:ahLst/>
            <a:cxnLst/>
            <a:rect l="l" t="t" r="r" b="b"/>
            <a:pathLst>
              <a:path w="18753" h="12065" extrusionOk="0">
                <a:moveTo>
                  <a:pt x="1" y="1"/>
                </a:moveTo>
                <a:lnTo>
                  <a:pt x="1" y="11288"/>
                </a:lnTo>
                <a:cubicBezTo>
                  <a:pt x="604" y="11851"/>
                  <a:pt x="1465" y="12064"/>
                  <a:pt x="2344" y="12064"/>
                </a:cubicBezTo>
                <a:cubicBezTo>
                  <a:pt x="3045" y="12064"/>
                  <a:pt x="3757" y="11929"/>
                  <a:pt x="4358" y="11728"/>
                </a:cubicBezTo>
                <a:cubicBezTo>
                  <a:pt x="7633" y="10633"/>
                  <a:pt x="7633" y="7561"/>
                  <a:pt x="9907" y="5680"/>
                </a:cubicBezTo>
                <a:cubicBezTo>
                  <a:pt x="11693" y="4192"/>
                  <a:pt x="14074" y="4787"/>
                  <a:pt x="15967" y="3787"/>
                </a:cubicBezTo>
                <a:cubicBezTo>
                  <a:pt x="16979" y="3239"/>
                  <a:pt x="18753" y="1382"/>
                  <a:pt x="185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2"/>
          <p:cNvSpPr/>
          <p:nvPr/>
        </p:nvSpPr>
        <p:spPr>
          <a:xfrm>
            <a:off x="1022042" y="465564"/>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2"/>
          <p:cNvSpPr/>
          <p:nvPr/>
        </p:nvSpPr>
        <p:spPr>
          <a:xfrm>
            <a:off x="248894" y="314683"/>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2"/>
          <p:cNvSpPr/>
          <p:nvPr/>
        </p:nvSpPr>
        <p:spPr>
          <a:xfrm>
            <a:off x="348237" y="846573"/>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2"/>
          <p:cNvSpPr/>
          <p:nvPr/>
        </p:nvSpPr>
        <p:spPr>
          <a:xfrm>
            <a:off x="1681703" y="238116"/>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572"/>
        <p:cNvGrpSpPr/>
        <p:nvPr/>
      </p:nvGrpSpPr>
      <p:grpSpPr>
        <a:xfrm>
          <a:off x="0" y="0"/>
          <a:ext cx="0" cy="0"/>
          <a:chOff x="0" y="0"/>
          <a:chExt cx="0" cy="0"/>
        </a:xfrm>
      </p:grpSpPr>
      <p:sp>
        <p:nvSpPr>
          <p:cNvPr id="573" name="Google Shape;573;p33"/>
          <p:cNvSpPr/>
          <p:nvPr/>
        </p:nvSpPr>
        <p:spPr>
          <a:xfrm flipH="1">
            <a:off x="10083789" y="1"/>
            <a:ext cx="2108212" cy="1904983"/>
          </a:xfrm>
          <a:custGeom>
            <a:avLst/>
            <a:gdLst/>
            <a:ahLst/>
            <a:cxnLst/>
            <a:rect l="l" t="t" r="r" b="b"/>
            <a:pathLst>
              <a:path w="18753" h="12065" extrusionOk="0">
                <a:moveTo>
                  <a:pt x="1" y="1"/>
                </a:moveTo>
                <a:lnTo>
                  <a:pt x="1" y="11288"/>
                </a:lnTo>
                <a:cubicBezTo>
                  <a:pt x="604" y="11851"/>
                  <a:pt x="1465" y="12064"/>
                  <a:pt x="2344" y="12064"/>
                </a:cubicBezTo>
                <a:cubicBezTo>
                  <a:pt x="3045" y="12064"/>
                  <a:pt x="3757" y="11929"/>
                  <a:pt x="4358" y="11728"/>
                </a:cubicBezTo>
                <a:cubicBezTo>
                  <a:pt x="7633" y="10633"/>
                  <a:pt x="7633" y="7561"/>
                  <a:pt x="9907" y="5680"/>
                </a:cubicBezTo>
                <a:cubicBezTo>
                  <a:pt x="11693" y="4192"/>
                  <a:pt x="14074" y="4787"/>
                  <a:pt x="15967" y="3787"/>
                </a:cubicBezTo>
                <a:cubicBezTo>
                  <a:pt x="16979" y="3239"/>
                  <a:pt x="18753" y="1382"/>
                  <a:pt x="185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3"/>
          <p:cNvSpPr/>
          <p:nvPr/>
        </p:nvSpPr>
        <p:spPr>
          <a:xfrm flipH="1">
            <a:off x="11228356" y="465598"/>
            <a:ext cx="106709" cy="10619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3"/>
          <p:cNvSpPr/>
          <p:nvPr/>
        </p:nvSpPr>
        <p:spPr>
          <a:xfrm flipH="1">
            <a:off x="11792214" y="314717"/>
            <a:ext cx="150900" cy="150900"/>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33"/>
          <p:cNvSpPr/>
          <p:nvPr/>
        </p:nvSpPr>
        <p:spPr>
          <a:xfrm flipH="1">
            <a:off x="11686068" y="986306"/>
            <a:ext cx="257035" cy="25719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33"/>
          <p:cNvSpPr/>
          <p:nvPr/>
        </p:nvSpPr>
        <p:spPr>
          <a:xfrm flipH="1">
            <a:off x="10788972" y="238149"/>
            <a:ext cx="76931" cy="76545"/>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a:srcRect l="28724" t="18060" r="18351" b="23731"/>
          <a:stretch>
            <a:fillRect/>
          </a:stretch>
        </p:blipFill>
        <p:spPr>
          <a:xfrm>
            <a:off x="1453852" y="299156"/>
            <a:ext cx="1518036" cy="1072214"/>
          </a:xfrm>
          <a:prstGeom prst="rect">
            <a:avLst/>
          </a:prstGeom>
        </p:spPr>
      </p:pic>
      <p:pic>
        <p:nvPicPr>
          <p:cNvPr id="8" name="图片 7"/>
          <p:cNvPicPr>
            <a:picLocks noChangeAspect="1"/>
          </p:cNvPicPr>
          <p:nvPr userDrawn="1"/>
        </p:nvPicPr>
        <p:blipFill rotWithShape="1">
          <a:blip/>
          <a:srcRect l="28724" t="18060" r="18351" b="23731"/>
          <a:stretch>
            <a:fillRect/>
          </a:stretch>
        </p:blipFill>
        <p:spPr>
          <a:xfrm>
            <a:off x="1453852" y="1722574"/>
            <a:ext cx="1518036" cy="1072214"/>
          </a:xfrm>
          <a:prstGeom prst="rect">
            <a:avLst/>
          </a:prstGeom>
        </p:spPr>
      </p:pic>
      <p:pic>
        <p:nvPicPr>
          <p:cNvPr id="9" name="图片 8"/>
          <p:cNvPicPr>
            <a:picLocks noChangeAspect="1"/>
          </p:cNvPicPr>
          <p:nvPr userDrawn="1"/>
        </p:nvPicPr>
        <p:blipFill rotWithShape="1">
          <a:blip/>
          <a:srcRect l="50251" t="5608" r="17874" b="13760"/>
          <a:stretch>
            <a:fillRect/>
          </a:stretch>
        </p:blipFill>
        <p:spPr>
          <a:xfrm>
            <a:off x="1453852" y="3145991"/>
            <a:ext cx="1518036" cy="1260743"/>
          </a:xfrm>
          <a:prstGeom prst="rect">
            <a:avLst/>
          </a:prstGeom>
        </p:spPr>
      </p:pic>
      <p:grpSp>
        <p:nvGrpSpPr>
          <p:cNvPr id="10" name="组合 9"/>
          <p:cNvGrpSpPr/>
          <p:nvPr userDrawn="1"/>
        </p:nvGrpSpPr>
        <p:grpSpPr>
          <a:xfrm>
            <a:off x="4924376" y="1508196"/>
            <a:ext cx="4554108" cy="1072215"/>
            <a:chOff x="4924376" y="1508196"/>
            <a:chExt cx="4554108" cy="1072215"/>
          </a:xfrm>
        </p:grpSpPr>
        <p:pic>
          <p:nvPicPr>
            <p:cNvPr id="11" name="图片 10"/>
            <p:cNvPicPr>
              <a:picLocks noChangeAspect="1"/>
            </p:cNvPicPr>
            <p:nvPr/>
          </p:nvPicPr>
          <p:blipFill rotWithShape="1">
            <a:blip/>
            <a:srcRect l="28724" t="18060" r="18351" b="23731"/>
            <a:stretch>
              <a:fillRect/>
            </a:stretch>
          </p:blipFill>
          <p:spPr>
            <a:xfrm>
              <a:off x="6442412" y="1508196"/>
              <a:ext cx="1518036" cy="1072214"/>
            </a:xfrm>
            <a:prstGeom prst="rect">
              <a:avLst/>
            </a:prstGeom>
          </p:spPr>
        </p:pic>
        <p:pic>
          <p:nvPicPr>
            <p:cNvPr id="12" name="图片 11"/>
            <p:cNvPicPr>
              <a:picLocks noChangeAspect="1"/>
            </p:cNvPicPr>
            <p:nvPr/>
          </p:nvPicPr>
          <p:blipFill rotWithShape="1">
            <a:blip/>
            <a:srcRect l="28724" t="18060" r="18351" b="23731"/>
            <a:stretch>
              <a:fillRect/>
            </a:stretch>
          </p:blipFill>
          <p:spPr>
            <a:xfrm>
              <a:off x="4924376" y="1508196"/>
              <a:ext cx="1518036" cy="1072214"/>
            </a:xfrm>
            <a:prstGeom prst="rect">
              <a:avLst/>
            </a:prstGeom>
          </p:spPr>
        </p:pic>
        <p:pic>
          <p:nvPicPr>
            <p:cNvPr id="13" name="图片 12"/>
            <p:cNvPicPr>
              <a:picLocks noChangeAspect="1"/>
            </p:cNvPicPr>
            <p:nvPr/>
          </p:nvPicPr>
          <p:blipFill rotWithShape="1">
            <a:blip/>
            <a:srcRect l="50251" t="5608" r="17874" b="13760"/>
            <a:stretch>
              <a:fillRect/>
            </a:stretch>
          </p:blipFill>
          <p:spPr>
            <a:xfrm>
              <a:off x="7960448" y="1508197"/>
              <a:ext cx="1518036" cy="1072214"/>
            </a:xfrm>
            <a:prstGeom prst="rect">
              <a:avLst/>
            </a:prstGeom>
          </p:spPr>
        </p:pic>
      </p:grpSp>
      <p:pic>
        <p:nvPicPr>
          <p:cNvPr id="14" name="图片 13"/>
          <p:cNvPicPr>
            <a:picLocks noChangeAspect="1"/>
          </p:cNvPicPr>
          <p:nvPr userDrawn="1"/>
        </p:nvPicPr>
        <p:blipFill>
          <a:blip/>
          <a:stretch>
            <a:fillRect/>
          </a:stretch>
        </p:blipFill>
        <p:spPr>
          <a:xfrm>
            <a:off x="4997506" y="3145991"/>
            <a:ext cx="4554107" cy="1072989"/>
          </a:xfrm>
          <a:prstGeom prst="rect">
            <a:avLst/>
          </a:prstGeom>
        </p:spPr>
      </p:pic>
      <p:pic>
        <p:nvPicPr>
          <p:cNvPr id="20" name="图片 19"/>
          <p:cNvPicPr>
            <a:picLocks noChangeAspect="1"/>
          </p:cNvPicPr>
          <p:nvPr userDrawn="1"/>
        </p:nvPicPr>
        <p:blipFill rotWithShape="1">
          <a:blip/>
          <a:srcRect l="40886" t="7385" r="27768" b="10142"/>
          <a:stretch>
            <a:fillRect/>
          </a:stretch>
        </p:blipFill>
        <p:spPr>
          <a:xfrm>
            <a:off x="5248325" y="4838721"/>
            <a:ext cx="1412240" cy="1473200"/>
          </a:xfrm>
          <a:prstGeom prst="rect">
            <a:avLst/>
          </a:prstGeom>
        </p:spPr>
      </p:pic>
      <p:pic>
        <p:nvPicPr>
          <p:cNvPr id="21" name="图片 20"/>
          <p:cNvPicPr>
            <a:picLocks noChangeAspect="1"/>
          </p:cNvPicPr>
          <p:nvPr userDrawn="1"/>
        </p:nvPicPr>
        <p:blipFill rotWithShape="1">
          <a:blip/>
          <a:srcRect l="35909" t="8184" r="27558" b="12755"/>
          <a:stretch>
            <a:fillRect/>
          </a:stretch>
        </p:blipFill>
        <p:spPr>
          <a:xfrm>
            <a:off x="6969779" y="4819964"/>
            <a:ext cx="1645920" cy="1412241"/>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matchingName="Title and two columns">
  <p:cSld name="Title and two columns">
    <p:bg>
      <p:bgPr>
        <a:solidFill>
          <a:schemeClr val="lt2"/>
        </a:solidFill>
        <a:effectLst/>
      </p:bgPr>
    </p:bg>
    <p:spTree>
      <p:nvGrpSpPr>
        <p:cNvPr id="1" name="Shape 141"/>
        <p:cNvGrpSpPr/>
        <p:nvPr/>
      </p:nvGrpSpPr>
      <p:grpSpPr>
        <a:xfrm>
          <a:off x="0" y="0"/>
          <a:ext cx="0" cy="0"/>
          <a:chOff x="0" y="0"/>
          <a:chExt cx="0" cy="0"/>
        </a:xfrm>
      </p:grpSpPr>
      <p:sp>
        <p:nvSpPr>
          <p:cNvPr id="143" name="Google Shape;143;p6"/>
          <p:cNvSpPr txBox="1">
            <a:spLocks noGrp="1"/>
          </p:cNvSpPr>
          <p:nvPr>
            <p:ph type="body" idx="1"/>
          </p:nvPr>
        </p:nvSpPr>
        <p:spPr>
          <a:xfrm>
            <a:off x="1358200" y="4835733"/>
            <a:ext cx="3995600" cy="1026000"/>
          </a:xfrm>
          <a:prstGeom prst="rect">
            <a:avLst/>
          </a:prstGeom>
        </p:spPr>
        <p:txBody>
          <a:bodyPr spcFirstLastPara="1" wrap="square" lIns="91425" tIns="0" rIns="91425" bIns="91425" anchor="t" anchorCtr="0">
            <a:noAutofit/>
          </a:bodyPr>
          <a:lstStyle>
            <a:lvl1pPr marL="609600" lvl="0" indent="-440055" algn="ctr" rtl="0">
              <a:lnSpc>
                <a:spcPct val="100000"/>
              </a:lnSpc>
              <a:spcBef>
                <a:spcPts val="0"/>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marL="1219200" lvl="1"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marL="1828800" lvl="2"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marL="2438400" lvl="3"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marL="3048000" lvl="4"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marL="3657600" lvl="5"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marL="4267200" lvl="6"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marL="4876800" lvl="7" indent="-440055" rtl="0">
              <a:spcBef>
                <a:spcPts val="2135"/>
              </a:spcBef>
              <a:spcAft>
                <a:spcPts val="0"/>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marL="5486400" lvl="8" indent="-440055" rtl="0">
              <a:spcBef>
                <a:spcPts val="2135"/>
              </a:spcBef>
              <a:spcAft>
                <a:spcPts val="2135"/>
              </a:spcAft>
              <a:buClr>
                <a:schemeClr val="lt1"/>
              </a:buClr>
              <a:buSzPts val="1600"/>
              <a:buFont typeface="Roboto Condensed" panose="02000000000000000000"/>
              <a:buChar char="■"/>
              <a:defRPr sz="2135">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144" name="Google Shape;144;p6"/>
          <p:cNvSpPr txBox="1">
            <a:spLocks noGrp="1"/>
          </p:cNvSpPr>
          <p:nvPr>
            <p:ph type="body" idx="2"/>
          </p:nvPr>
        </p:nvSpPr>
        <p:spPr>
          <a:xfrm>
            <a:off x="6841400" y="4835733"/>
            <a:ext cx="3995600" cy="1026000"/>
          </a:xfrm>
          <a:prstGeom prst="rect">
            <a:avLst/>
          </a:prstGeom>
        </p:spPr>
        <p:txBody>
          <a:bodyPr spcFirstLastPara="1" wrap="square" lIns="91425" tIns="0" rIns="91425" bIns="91425" anchor="t" anchorCtr="0">
            <a:noAutofit/>
          </a:bodyPr>
          <a:lstStyle>
            <a:lvl1pPr marL="609600" lvl="0" indent="-440055" algn="ctr" rtl="0">
              <a:spcBef>
                <a:spcPts val="0"/>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1pPr>
            <a:lvl2pPr marL="1219200" lvl="1"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2pPr>
            <a:lvl3pPr marL="1828800" lvl="2"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3pPr>
            <a:lvl4pPr marL="2438400" lvl="3"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4pPr>
            <a:lvl5pPr marL="3048000" lvl="4"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5pPr>
            <a:lvl6pPr marL="3657600" lvl="5"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6pPr>
            <a:lvl7pPr marL="4267200" lvl="6"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7pPr>
            <a:lvl8pPr marL="4876800" lvl="7" indent="-440055" rtl="0">
              <a:spcBef>
                <a:spcPts val="2135"/>
              </a:spcBef>
              <a:spcAft>
                <a:spcPts val="0"/>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8pPr>
            <a:lvl9pPr marL="5486400" lvl="8" indent="-440055" rtl="0">
              <a:spcBef>
                <a:spcPts val="2135"/>
              </a:spcBef>
              <a:spcAft>
                <a:spcPts val="2135"/>
              </a:spcAft>
              <a:buSzPts val="1600"/>
              <a:buFont typeface="Roboto Condensed" panose="02000000000000000000"/>
              <a:buChar char="■"/>
              <a:defRPr sz="2135">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145" name="Google Shape;145;p6"/>
          <p:cNvSpPr txBox="1">
            <a:spLocks noGrp="1"/>
          </p:cNvSpPr>
          <p:nvPr>
            <p:ph type="title"/>
          </p:nvPr>
        </p:nvSpPr>
        <p:spPr>
          <a:xfrm>
            <a:off x="1356600" y="4200567"/>
            <a:ext cx="3998800" cy="4312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lt1"/>
              </a:buClr>
              <a:buSzPts val="2200"/>
              <a:buNone/>
              <a:defRPr sz="2935">
                <a:solidFill>
                  <a:schemeClr val="lt1"/>
                </a:solidFill>
              </a:defRPr>
            </a:lvl1pPr>
            <a:lvl2pPr lvl="1" algn="ctr" rtl="0">
              <a:spcBef>
                <a:spcPts val="0"/>
              </a:spcBef>
              <a:spcAft>
                <a:spcPts val="0"/>
              </a:spcAft>
              <a:buClr>
                <a:schemeClr val="lt1"/>
              </a:buClr>
              <a:buSzPts val="2200"/>
              <a:buNone/>
              <a:defRPr sz="2935">
                <a:solidFill>
                  <a:schemeClr val="lt1"/>
                </a:solidFill>
              </a:defRPr>
            </a:lvl2pPr>
            <a:lvl3pPr lvl="2" algn="ctr" rtl="0">
              <a:spcBef>
                <a:spcPts val="0"/>
              </a:spcBef>
              <a:spcAft>
                <a:spcPts val="0"/>
              </a:spcAft>
              <a:buClr>
                <a:schemeClr val="lt1"/>
              </a:buClr>
              <a:buSzPts val="2200"/>
              <a:buNone/>
              <a:defRPr sz="2935">
                <a:solidFill>
                  <a:schemeClr val="lt1"/>
                </a:solidFill>
              </a:defRPr>
            </a:lvl3pPr>
            <a:lvl4pPr lvl="3" algn="ctr" rtl="0">
              <a:spcBef>
                <a:spcPts val="0"/>
              </a:spcBef>
              <a:spcAft>
                <a:spcPts val="0"/>
              </a:spcAft>
              <a:buClr>
                <a:schemeClr val="lt1"/>
              </a:buClr>
              <a:buSzPts val="2200"/>
              <a:buNone/>
              <a:defRPr sz="2935">
                <a:solidFill>
                  <a:schemeClr val="lt1"/>
                </a:solidFill>
              </a:defRPr>
            </a:lvl4pPr>
            <a:lvl5pPr lvl="4" algn="ctr" rtl="0">
              <a:spcBef>
                <a:spcPts val="0"/>
              </a:spcBef>
              <a:spcAft>
                <a:spcPts val="0"/>
              </a:spcAft>
              <a:buClr>
                <a:schemeClr val="lt1"/>
              </a:buClr>
              <a:buSzPts val="2200"/>
              <a:buNone/>
              <a:defRPr sz="2935">
                <a:solidFill>
                  <a:schemeClr val="lt1"/>
                </a:solidFill>
              </a:defRPr>
            </a:lvl5pPr>
            <a:lvl6pPr lvl="5" algn="ctr" rtl="0">
              <a:spcBef>
                <a:spcPts val="0"/>
              </a:spcBef>
              <a:spcAft>
                <a:spcPts val="0"/>
              </a:spcAft>
              <a:buClr>
                <a:schemeClr val="lt1"/>
              </a:buClr>
              <a:buSzPts val="2200"/>
              <a:buNone/>
              <a:defRPr sz="2935">
                <a:solidFill>
                  <a:schemeClr val="lt1"/>
                </a:solidFill>
              </a:defRPr>
            </a:lvl6pPr>
            <a:lvl7pPr lvl="6" algn="ctr" rtl="0">
              <a:spcBef>
                <a:spcPts val="0"/>
              </a:spcBef>
              <a:spcAft>
                <a:spcPts val="0"/>
              </a:spcAft>
              <a:buClr>
                <a:schemeClr val="lt1"/>
              </a:buClr>
              <a:buSzPts val="2200"/>
              <a:buNone/>
              <a:defRPr sz="2935">
                <a:solidFill>
                  <a:schemeClr val="lt1"/>
                </a:solidFill>
              </a:defRPr>
            </a:lvl7pPr>
            <a:lvl8pPr lvl="7" algn="ctr" rtl="0">
              <a:spcBef>
                <a:spcPts val="0"/>
              </a:spcBef>
              <a:spcAft>
                <a:spcPts val="0"/>
              </a:spcAft>
              <a:buClr>
                <a:schemeClr val="lt1"/>
              </a:buClr>
              <a:buSzPts val="2200"/>
              <a:buNone/>
              <a:defRPr sz="2935">
                <a:solidFill>
                  <a:schemeClr val="lt1"/>
                </a:solidFill>
              </a:defRPr>
            </a:lvl8pPr>
            <a:lvl9pPr lvl="8" algn="ctr" rtl="0">
              <a:spcBef>
                <a:spcPts val="0"/>
              </a:spcBef>
              <a:spcAft>
                <a:spcPts val="0"/>
              </a:spcAft>
              <a:buClr>
                <a:schemeClr val="lt1"/>
              </a:buClr>
              <a:buSzPts val="2200"/>
              <a:buNone/>
              <a:defRPr sz="2935">
                <a:solidFill>
                  <a:schemeClr val="lt1"/>
                </a:solidFill>
              </a:defRPr>
            </a:lvl9pPr>
          </a:lstStyle>
          <a:p/>
        </p:txBody>
      </p:sp>
      <p:sp>
        <p:nvSpPr>
          <p:cNvPr id="146" name="Google Shape;146;p6"/>
          <p:cNvSpPr txBox="1">
            <a:spLocks noGrp="1"/>
          </p:cNvSpPr>
          <p:nvPr>
            <p:ph type="title" idx="3"/>
          </p:nvPr>
        </p:nvSpPr>
        <p:spPr>
          <a:xfrm>
            <a:off x="6839800" y="4200567"/>
            <a:ext cx="3998800" cy="431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2935"/>
            </a:lvl1pPr>
            <a:lvl2pPr lvl="1" algn="ctr" rtl="0">
              <a:spcBef>
                <a:spcPts val="0"/>
              </a:spcBef>
              <a:spcAft>
                <a:spcPts val="0"/>
              </a:spcAft>
              <a:buSzPts val="2200"/>
              <a:buNone/>
              <a:defRPr sz="2935"/>
            </a:lvl2pPr>
            <a:lvl3pPr lvl="2" algn="ctr" rtl="0">
              <a:spcBef>
                <a:spcPts val="0"/>
              </a:spcBef>
              <a:spcAft>
                <a:spcPts val="0"/>
              </a:spcAft>
              <a:buSzPts val="2200"/>
              <a:buNone/>
              <a:defRPr sz="2935"/>
            </a:lvl3pPr>
            <a:lvl4pPr lvl="3" algn="ctr" rtl="0">
              <a:spcBef>
                <a:spcPts val="0"/>
              </a:spcBef>
              <a:spcAft>
                <a:spcPts val="0"/>
              </a:spcAft>
              <a:buSzPts val="2200"/>
              <a:buNone/>
              <a:defRPr sz="2935"/>
            </a:lvl4pPr>
            <a:lvl5pPr lvl="4" algn="ctr" rtl="0">
              <a:spcBef>
                <a:spcPts val="0"/>
              </a:spcBef>
              <a:spcAft>
                <a:spcPts val="0"/>
              </a:spcAft>
              <a:buSzPts val="2200"/>
              <a:buNone/>
              <a:defRPr sz="2935"/>
            </a:lvl5pPr>
            <a:lvl6pPr lvl="5" algn="ctr" rtl="0">
              <a:spcBef>
                <a:spcPts val="0"/>
              </a:spcBef>
              <a:spcAft>
                <a:spcPts val="0"/>
              </a:spcAft>
              <a:buSzPts val="2200"/>
              <a:buNone/>
              <a:defRPr sz="2935"/>
            </a:lvl6pPr>
            <a:lvl7pPr lvl="6" algn="ctr" rtl="0">
              <a:spcBef>
                <a:spcPts val="0"/>
              </a:spcBef>
              <a:spcAft>
                <a:spcPts val="0"/>
              </a:spcAft>
              <a:buSzPts val="2200"/>
              <a:buNone/>
              <a:defRPr sz="2935"/>
            </a:lvl7pPr>
            <a:lvl8pPr lvl="7" algn="ctr" rtl="0">
              <a:spcBef>
                <a:spcPts val="0"/>
              </a:spcBef>
              <a:spcAft>
                <a:spcPts val="0"/>
              </a:spcAft>
              <a:buSzPts val="2200"/>
              <a:buNone/>
              <a:defRPr sz="2935"/>
            </a:lvl8pPr>
            <a:lvl9pPr lvl="8" algn="ctr" rtl="0">
              <a:spcBef>
                <a:spcPts val="0"/>
              </a:spcBef>
              <a:spcAft>
                <a:spcPts val="0"/>
              </a:spcAft>
              <a:buSzPts val="2200"/>
              <a:buNone/>
              <a:defRPr sz="2935"/>
            </a:lvl9pPr>
          </a:lstStyle>
          <a:p/>
        </p:txBody>
      </p:sp>
      <p:sp>
        <p:nvSpPr>
          <p:cNvPr id="147" name="Google Shape;147;p6"/>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8" name="Google Shape;148;p6"/>
          <p:cNvGrpSpPr/>
          <p:nvPr userDrawn="1"/>
        </p:nvGrpSpPr>
        <p:grpSpPr>
          <a:xfrm>
            <a:off x="220108" y="460939"/>
            <a:ext cx="11653881" cy="6175531"/>
            <a:chOff x="165080" y="345704"/>
            <a:chExt cx="8740411" cy="4631648"/>
          </a:xfrm>
        </p:grpSpPr>
        <p:sp>
          <p:nvSpPr>
            <p:cNvPr id="149"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7"/>
          <p:cNvSpPr/>
          <p:nvPr/>
        </p:nvSpPr>
        <p:spPr>
          <a:xfrm rot="-5400000">
            <a:off x="9403321" y="-43422"/>
            <a:ext cx="2745200" cy="2832044"/>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 name="Google Shape;178;p7"/>
          <p:cNvGrpSpPr/>
          <p:nvPr/>
        </p:nvGrpSpPr>
        <p:grpSpPr>
          <a:xfrm>
            <a:off x="10585927" y="271964"/>
            <a:ext cx="1198624" cy="1491405"/>
            <a:chOff x="7939445" y="203973"/>
            <a:chExt cx="898968" cy="1118554"/>
          </a:xfrm>
        </p:grpSpPr>
        <p:sp>
          <p:nvSpPr>
            <p:cNvPr id="179" name="Google Shape;179;p7"/>
            <p:cNvSpPr/>
            <p:nvPr/>
          </p:nvSpPr>
          <p:spPr>
            <a:xfrm rot="10800000" flipH="1">
              <a:off x="8758381" y="1242879"/>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7"/>
            <p:cNvSpPr/>
            <p:nvPr/>
          </p:nvSpPr>
          <p:spPr>
            <a:xfrm rot="10800000" flipH="1">
              <a:off x="7939445" y="433725"/>
              <a:ext cx="113175" cy="113175"/>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7"/>
            <p:cNvSpPr/>
            <p:nvPr/>
          </p:nvSpPr>
          <p:spPr>
            <a:xfrm rot="10800000" flipH="1">
              <a:off x="8028628" y="796264"/>
              <a:ext cx="192776"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7"/>
            <p:cNvSpPr/>
            <p:nvPr/>
          </p:nvSpPr>
          <p:spPr>
            <a:xfrm rot="10800000" flipH="1">
              <a:off x="8634877" y="428501"/>
              <a:ext cx="123486"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10800000" flipH="1">
              <a:off x="8500275" y="203973"/>
              <a:ext cx="57698" cy="57427"/>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10800000" flipH="1">
              <a:off x="8500277" y="776679"/>
              <a:ext cx="57698" cy="57409"/>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5"/>
        <p:cNvGrpSpPr/>
        <p:nvPr/>
      </p:nvGrpSpPr>
      <p:grpSpPr>
        <a:xfrm>
          <a:off x="0" y="0"/>
          <a:ext cx="0" cy="0"/>
          <a:chOff x="0" y="0"/>
          <a:chExt cx="0" cy="0"/>
        </a:xfrm>
      </p:grpSpPr>
      <p:sp>
        <p:nvSpPr>
          <p:cNvPr id="186" name="Google Shape;186;p8"/>
          <p:cNvSpPr txBox="1">
            <a:spLocks noGrp="1"/>
          </p:cNvSpPr>
          <p:nvPr>
            <p:ph type="body" idx="1"/>
          </p:nvPr>
        </p:nvSpPr>
        <p:spPr>
          <a:xfrm>
            <a:off x="960000" y="2022500"/>
            <a:ext cx="6837600" cy="3514800"/>
          </a:xfrm>
          <a:prstGeom prst="rect">
            <a:avLst/>
          </a:prstGeom>
        </p:spPr>
        <p:txBody>
          <a:bodyPr spcFirstLastPara="1" wrap="square" lIns="91425" tIns="91425" rIns="91425" bIns="91425" anchor="t" anchorCtr="0">
            <a:noAutofit/>
          </a:bodyPr>
          <a:lstStyle>
            <a:lvl1pPr marL="609600" lvl="0" indent="-440055" rtl="0">
              <a:spcBef>
                <a:spcPts val="0"/>
              </a:spcBef>
              <a:spcAft>
                <a:spcPts val="0"/>
              </a:spcAft>
              <a:buSzPts val="1600"/>
              <a:buChar char="●"/>
              <a:defRPr sz="2135"/>
            </a:lvl1pPr>
            <a:lvl2pPr marL="1219200" lvl="1" indent="-440055" rtl="0">
              <a:spcBef>
                <a:spcPts val="2135"/>
              </a:spcBef>
              <a:spcAft>
                <a:spcPts val="0"/>
              </a:spcAft>
              <a:buSzPts val="1600"/>
              <a:buChar char="○"/>
              <a:defRPr sz="2135"/>
            </a:lvl2pPr>
            <a:lvl3pPr marL="1828800" lvl="2" indent="-440055" rtl="0">
              <a:spcBef>
                <a:spcPts val="2135"/>
              </a:spcBef>
              <a:spcAft>
                <a:spcPts val="0"/>
              </a:spcAft>
              <a:buSzPts val="1600"/>
              <a:buChar char="■"/>
              <a:defRPr sz="2135"/>
            </a:lvl3pPr>
            <a:lvl4pPr marL="2438400" lvl="3" indent="-440055" rtl="0">
              <a:spcBef>
                <a:spcPts val="2135"/>
              </a:spcBef>
              <a:spcAft>
                <a:spcPts val="0"/>
              </a:spcAft>
              <a:buSzPts val="1600"/>
              <a:buChar char="●"/>
              <a:defRPr sz="2135"/>
            </a:lvl4pPr>
            <a:lvl5pPr marL="3048000" lvl="4" indent="-440055" rtl="0">
              <a:spcBef>
                <a:spcPts val="2135"/>
              </a:spcBef>
              <a:spcAft>
                <a:spcPts val="0"/>
              </a:spcAft>
              <a:buSzPts val="1600"/>
              <a:buChar char="○"/>
              <a:defRPr sz="2135"/>
            </a:lvl5pPr>
            <a:lvl6pPr marL="3657600" lvl="5" indent="-440055" rtl="0">
              <a:spcBef>
                <a:spcPts val="2135"/>
              </a:spcBef>
              <a:spcAft>
                <a:spcPts val="0"/>
              </a:spcAft>
              <a:buSzPts val="1600"/>
              <a:buChar char="■"/>
              <a:defRPr sz="2135"/>
            </a:lvl6pPr>
            <a:lvl7pPr marL="4267200" lvl="6" indent="-440055" rtl="0">
              <a:spcBef>
                <a:spcPts val="2135"/>
              </a:spcBef>
              <a:spcAft>
                <a:spcPts val="0"/>
              </a:spcAft>
              <a:buSzPts val="1600"/>
              <a:buChar char="●"/>
              <a:defRPr sz="2135"/>
            </a:lvl7pPr>
            <a:lvl8pPr marL="4876800" lvl="7" indent="-440055" rtl="0">
              <a:spcBef>
                <a:spcPts val="2135"/>
              </a:spcBef>
              <a:spcAft>
                <a:spcPts val="0"/>
              </a:spcAft>
              <a:buSzPts val="1600"/>
              <a:buChar char="○"/>
              <a:defRPr sz="2135"/>
            </a:lvl8pPr>
            <a:lvl9pPr marL="5486400" lvl="8" indent="-440055" rtl="0">
              <a:spcBef>
                <a:spcPts val="2135"/>
              </a:spcBef>
              <a:spcAft>
                <a:spcPts val="2135"/>
              </a:spcAft>
              <a:buSzPts val="1600"/>
              <a:buChar char="■"/>
              <a:defRPr sz="2135"/>
            </a:lvl9pPr>
          </a:lstStyle>
          <a:p/>
        </p:txBody>
      </p:sp>
      <p:sp>
        <p:nvSpPr>
          <p:cNvPr id="187" name="Google Shape;187;p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 name="Google Shape;188;p8"/>
          <p:cNvSpPr/>
          <p:nvPr/>
        </p:nvSpPr>
        <p:spPr>
          <a:xfrm rot="-5400000">
            <a:off x="5974152" y="636560"/>
            <a:ext cx="6339691" cy="6095992"/>
          </a:xfrm>
          <a:custGeom>
            <a:avLst/>
            <a:gdLst/>
            <a:ahLst/>
            <a:cxnLst/>
            <a:rect l="l" t="t" r="r" b="b"/>
            <a:pathLst>
              <a:path w="17074" h="16419" extrusionOk="0">
                <a:moveTo>
                  <a:pt x="0" y="0"/>
                </a:moveTo>
                <a:lnTo>
                  <a:pt x="0" y="16419"/>
                </a:lnTo>
                <a:lnTo>
                  <a:pt x="15967" y="16419"/>
                </a:lnTo>
                <a:cubicBezTo>
                  <a:pt x="16848" y="15883"/>
                  <a:pt x="17074" y="14859"/>
                  <a:pt x="16336" y="13633"/>
                </a:cubicBezTo>
                <a:cubicBezTo>
                  <a:pt x="15836" y="12835"/>
                  <a:pt x="14848" y="12644"/>
                  <a:pt x="14347" y="11942"/>
                </a:cubicBezTo>
                <a:cubicBezTo>
                  <a:pt x="13657" y="11156"/>
                  <a:pt x="14145" y="10751"/>
                  <a:pt x="13955" y="9858"/>
                </a:cubicBezTo>
                <a:cubicBezTo>
                  <a:pt x="13581" y="8534"/>
                  <a:pt x="12876" y="8092"/>
                  <a:pt x="12060" y="8092"/>
                </a:cubicBezTo>
                <a:cubicBezTo>
                  <a:pt x="10925" y="8092"/>
                  <a:pt x="9573" y="8946"/>
                  <a:pt x="8597" y="9465"/>
                </a:cubicBezTo>
                <a:cubicBezTo>
                  <a:pt x="8047" y="9739"/>
                  <a:pt x="7459" y="9868"/>
                  <a:pt x="6878" y="9868"/>
                </a:cubicBezTo>
                <a:cubicBezTo>
                  <a:pt x="5359" y="9868"/>
                  <a:pt x="3885" y="8984"/>
                  <a:pt x="3239" y="7477"/>
                </a:cubicBezTo>
                <a:cubicBezTo>
                  <a:pt x="2346" y="5263"/>
                  <a:pt x="3048" y="655"/>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 name="Google Shape;189;p8"/>
          <p:cNvGrpSpPr/>
          <p:nvPr/>
        </p:nvGrpSpPr>
        <p:grpSpPr>
          <a:xfrm>
            <a:off x="7560400" y="1356968"/>
            <a:ext cx="4371816" cy="5200603"/>
            <a:chOff x="5670300" y="1017726"/>
            <a:chExt cx="3278862" cy="3900452"/>
          </a:xfrm>
        </p:grpSpPr>
        <p:sp>
          <p:nvSpPr>
            <p:cNvPr id="190" name="Google Shape;190;p8"/>
            <p:cNvSpPr/>
            <p:nvPr/>
          </p:nvSpPr>
          <p:spPr>
            <a:xfrm>
              <a:off x="6629225" y="4497854"/>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7456407" y="451175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7332948" y="4063668"/>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8085789" y="48381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8825674" y="4186802"/>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8165425" y="418697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6911975" y="4649862"/>
              <a:ext cx="192750" cy="19289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7368937" y="1674651"/>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8085799" y="1710283"/>
              <a:ext cx="51875" cy="51884"/>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8701386" y="1841293"/>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8578325" y="101772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8861482" y="273648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5670300" y="4684726"/>
              <a:ext cx="123052" cy="12315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203"/>
        <p:cNvGrpSpPr/>
        <p:nvPr/>
      </p:nvGrpSpPr>
      <p:grpSpPr>
        <a:xfrm>
          <a:off x="0" y="0"/>
          <a:ext cx="0" cy="0"/>
          <a:chOff x="0" y="0"/>
          <a:chExt cx="0" cy="0"/>
        </a:xfrm>
      </p:grpSpPr>
      <p:sp>
        <p:nvSpPr>
          <p:cNvPr id="204" name="Google Shape;204;p9"/>
          <p:cNvSpPr/>
          <p:nvPr/>
        </p:nvSpPr>
        <p:spPr>
          <a:xfrm>
            <a:off x="960000" y="-147585"/>
            <a:ext cx="10272000" cy="7153151"/>
          </a:xfrm>
          <a:custGeom>
            <a:avLst/>
            <a:gdLst/>
            <a:ahLst/>
            <a:cxnLst/>
            <a:rect l="l" t="t" r="r" b="b"/>
            <a:pathLst>
              <a:path w="80273" h="55900" extrusionOk="0">
                <a:moveTo>
                  <a:pt x="26504" y="0"/>
                </a:moveTo>
                <a:cubicBezTo>
                  <a:pt x="25623" y="3239"/>
                  <a:pt x="25575" y="6834"/>
                  <a:pt x="23611" y="8549"/>
                </a:cubicBezTo>
                <a:cubicBezTo>
                  <a:pt x="22847" y="9217"/>
                  <a:pt x="21468" y="9476"/>
                  <a:pt x="19884" y="9476"/>
                </a:cubicBezTo>
                <a:cubicBezTo>
                  <a:pt x="17122" y="9476"/>
                  <a:pt x="13738" y="8690"/>
                  <a:pt x="11907" y="7918"/>
                </a:cubicBezTo>
                <a:cubicBezTo>
                  <a:pt x="10706" y="7412"/>
                  <a:pt x="9323" y="7150"/>
                  <a:pt x="7935" y="7150"/>
                </a:cubicBezTo>
                <a:cubicBezTo>
                  <a:pt x="5992" y="7150"/>
                  <a:pt x="4039" y="7663"/>
                  <a:pt x="2560" y="8739"/>
                </a:cubicBezTo>
                <a:cubicBezTo>
                  <a:pt x="572" y="10168"/>
                  <a:pt x="0" y="13061"/>
                  <a:pt x="691" y="15454"/>
                </a:cubicBezTo>
                <a:cubicBezTo>
                  <a:pt x="1370" y="17836"/>
                  <a:pt x="3072" y="19776"/>
                  <a:pt x="4894" y="21408"/>
                </a:cubicBezTo>
                <a:cubicBezTo>
                  <a:pt x="6716" y="23051"/>
                  <a:pt x="8740" y="24479"/>
                  <a:pt x="10371" y="26325"/>
                </a:cubicBezTo>
                <a:cubicBezTo>
                  <a:pt x="11145" y="27182"/>
                  <a:pt x="11859" y="28218"/>
                  <a:pt x="11859" y="29385"/>
                </a:cubicBezTo>
                <a:cubicBezTo>
                  <a:pt x="11871" y="30504"/>
                  <a:pt x="11240" y="31516"/>
                  <a:pt x="10549" y="32385"/>
                </a:cubicBezTo>
                <a:cubicBezTo>
                  <a:pt x="8311" y="35243"/>
                  <a:pt x="5072" y="37933"/>
                  <a:pt x="5227" y="41589"/>
                </a:cubicBezTo>
                <a:cubicBezTo>
                  <a:pt x="5346" y="44529"/>
                  <a:pt x="7859" y="46935"/>
                  <a:pt x="10621" y="47708"/>
                </a:cubicBezTo>
                <a:cubicBezTo>
                  <a:pt x="11586" y="47982"/>
                  <a:pt x="12574" y="48097"/>
                  <a:pt x="13569" y="48097"/>
                </a:cubicBezTo>
                <a:cubicBezTo>
                  <a:pt x="15434" y="48097"/>
                  <a:pt x="17325" y="47693"/>
                  <a:pt x="19134" y="47173"/>
                </a:cubicBezTo>
                <a:cubicBezTo>
                  <a:pt x="20891" y="46675"/>
                  <a:pt x="22835" y="46108"/>
                  <a:pt x="24632" y="46108"/>
                </a:cubicBezTo>
                <a:cubicBezTo>
                  <a:pt x="25977" y="46108"/>
                  <a:pt x="27238" y="46426"/>
                  <a:pt x="28278" y="47327"/>
                </a:cubicBezTo>
                <a:cubicBezTo>
                  <a:pt x="30242" y="49030"/>
                  <a:pt x="30385" y="52007"/>
                  <a:pt x="30897" y="54590"/>
                </a:cubicBezTo>
                <a:cubicBezTo>
                  <a:pt x="30980" y="55031"/>
                  <a:pt x="31088" y="55459"/>
                  <a:pt x="31207" y="55900"/>
                </a:cubicBezTo>
                <a:lnTo>
                  <a:pt x="49638" y="55900"/>
                </a:lnTo>
                <a:cubicBezTo>
                  <a:pt x="49649" y="55852"/>
                  <a:pt x="49673" y="55817"/>
                  <a:pt x="49685" y="55781"/>
                </a:cubicBezTo>
                <a:cubicBezTo>
                  <a:pt x="50757" y="52959"/>
                  <a:pt x="52316" y="49947"/>
                  <a:pt x="55126" y="48971"/>
                </a:cubicBezTo>
                <a:cubicBezTo>
                  <a:pt x="55433" y="48864"/>
                  <a:pt x="55823" y="48817"/>
                  <a:pt x="56276" y="48817"/>
                </a:cubicBezTo>
                <a:cubicBezTo>
                  <a:pt x="59936" y="48817"/>
                  <a:pt x="67725" y="51907"/>
                  <a:pt x="69188" y="51971"/>
                </a:cubicBezTo>
                <a:cubicBezTo>
                  <a:pt x="69311" y="51977"/>
                  <a:pt x="69432" y="51980"/>
                  <a:pt x="69552" y="51980"/>
                </a:cubicBezTo>
                <a:cubicBezTo>
                  <a:pt x="73788" y="51980"/>
                  <a:pt x="75327" y="48342"/>
                  <a:pt x="74736" y="45887"/>
                </a:cubicBezTo>
                <a:cubicBezTo>
                  <a:pt x="74295" y="44101"/>
                  <a:pt x="71188" y="39957"/>
                  <a:pt x="70628" y="38541"/>
                </a:cubicBezTo>
                <a:cubicBezTo>
                  <a:pt x="68783" y="33933"/>
                  <a:pt x="71176" y="32528"/>
                  <a:pt x="74117" y="29528"/>
                </a:cubicBezTo>
                <a:cubicBezTo>
                  <a:pt x="76165" y="27432"/>
                  <a:pt x="80272" y="23444"/>
                  <a:pt x="78844" y="18622"/>
                </a:cubicBezTo>
                <a:cubicBezTo>
                  <a:pt x="78134" y="16254"/>
                  <a:pt x="76457" y="13850"/>
                  <a:pt x="72603" y="13850"/>
                </a:cubicBezTo>
                <a:cubicBezTo>
                  <a:pt x="72057" y="13850"/>
                  <a:pt x="71467" y="13899"/>
                  <a:pt x="70831" y="14002"/>
                </a:cubicBezTo>
                <a:cubicBezTo>
                  <a:pt x="69420" y="14231"/>
                  <a:pt x="66819" y="15169"/>
                  <a:pt x="64624" y="15169"/>
                </a:cubicBezTo>
                <a:cubicBezTo>
                  <a:pt x="63504" y="15169"/>
                  <a:pt x="62490" y="14924"/>
                  <a:pt x="61794" y="14216"/>
                </a:cubicBezTo>
                <a:cubicBezTo>
                  <a:pt x="59758" y="12133"/>
                  <a:pt x="61258" y="8096"/>
                  <a:pt x="61389" y="6870"/>
                </a:cubicBezTo>
                <a:cubicBezTo>
                  <a:pt x="61639" y="4429"/>
                  <a:pt x="61306" y="1917"/>
                  <a:pt x="60044" y="0"/>
                </a:cubicBezTo>
                <a:close/>
              </a:path>
            </a:pathLst>
          </a:custGeom>
          <a:solidFill>
            <a:srgbClr val="FFFFFF">
              <a:alpha val="6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txBox="1">
            <a:spLocks noGrp="1"/>
          </p:cNvSpPr>
          <p:nvPr>
            <p:ph type="ctrTitle"/>
          </p:nvPr>
        </p:nvSpPr>
        <p:spPr>
          <a:xfrm>
            <a:off x="3563600" y="4462233"/>
            <a:ext cx="5059600" cy="69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None/>
              <a:defRPr sz="2400">
                <a:solidFill>
                  <a:schemeClr val="lt2"/>
                </a:solidFill>
              </a:defRPr>
            </a:lvl1pPr>
            <a:lvl2pPr lvl="1" algn="ctr" rtl="0">
              <a:spcBef>
                <a:spcPts val="0"/>
              </a:spcBef>
              <a:spcAft>
                <a:spcPts val="0"/>
              </a:spcAft>
              <a:buClr>
                <a:schemeClr val="lt1"/>
              </a:buClr>
              <a:buSzPts val="3200"/>
              <a:buNone/>
              <a:defRPr sz="4265">
                <a:solidFill>
                  <a:schemeClr val="lt1"/>
                </a:solidFill>
              </a:defRPr>
            </a:lvl2pPr>
            <a:lvl3pPr lvl="2" algn="ctr" rtl="0">
              <a:spcBef>
                <a:spcPts val="0"/>
              </a:spcBef>
              <a:spcAft>
                <a:spcPts val="0"/>
              </a:spcAft>
              <a:buClr>
                <a:schemeClr val="lt1"/>
              </a:buClr>
              <a:buSzPts val="3200"/>
              <a:buNone/>
              <a:defRPr sz="4265">
                <a:solidFill>
                  <a:schemeClr val="lt1"/>
                </a:solidFill>
              </a:defRPr>
            </a:lvl3pPr>
            <a:lvl4pPr lvl="3" algn="ctr" rtl="0">
              <a:spcBef>
                <a:spcPts val="0"/>
              </a:spcBef>
              <a:spcAft>
                <a:spcPts val="0"/>
              </a:spcAft>
              <a:buClr>
                <a:schemeClr val="lt1"/>
              </a:buClr>
              <a:buSzPts val="3200"/>
              <a:buNone/>
              <a:defRPr sz="4265">
                <a:solidFill>
                  <a:schemeClr val="lt1"/>
                </a:solidFill>
              </a:defRPr>
            </a:lvl4pPr>
            <a:lvl5pPr lvl="4" algn="ctr" rtl="0">
              <a:spcBef>
                <a:spcPts val="0"/>
              </a:spcBef>
              <a:spcAft>
                <a:spcPts val="0"/>
              </a:spcAft>
              <a:buClr>
                <a:schemeClr val="lt1"/>
              </a:buClr>
              <a:buSzPts val="3200"/>
              <a:buNone/>
              <a:defRPr sz="4265">
                <a:solidFill>
                  <a:schemeClr val="lt1"/>
                </a:solidFill>
              </a:defRPr>
            </a:lvl5pPr>
            <a:lvl6pPr lvl="5" algn="ctr" rtl="0">
              <a:spcBef>
                <a:spcPts val="0"/>
              </a:spcBef>
              <a:spcAft>
                <a:spcPts val="0"/>
              </a:spcAft>
              <a:buClr>
                <a:schemeClr val="lt1"/>
              </a:buClr>
              <a:buSzPts val="3200"/>
              <a:buNone/>
              <a:defRPr sz="4265">
                <a:solidFill>
                  <a:schemeClr val="lt1"/>
                </a:solidFill>
              </a:defRPr>
            </a:lvl6pPr>
            <a:lvl7pPr lvl="6" algn="ctr" rtl="0">
              <a:spcBef>
                <a:spcPts val="0"/>
              </a:spcBef>
              <a:spcAft>
                <a:spcPts val="0"/>
              </a:spcAft>
              <a:buClr>
                <a:schemeClr val="lt1"/>
              </a:buClr>
              <a:buSzPts val="3200"/>
              <a:buNone/>
              <a:defRPr sz="4265">
                <a:solidFill>
                  <a:schemeClr val="lt1"/>
                </a:solidFill>
              </a:defRPr>
            </a:lvl7pPr>
            <a:lvl8pPr lvl="7" algn="ctr" rtl="0">
              <a:spcBef>
                <a:spcPts val="0"/>
              </a:spcBef>
              <a:spcAft>
                <a:spcPts val="0"/>
              </a:spcAft>
              <a:buClr>
                <a:schemeClr val="lt1"/>
              </a:buClr>
              <a:buSzPts val="3200"/>
              <a:buNone/>
              <a:defRPr sz="4265">
                <a:solidFill>
                  <a:schemeClr val="lt1"/>
                </a:solidFill>
              </a:defRPr>
            </a:lvl8pPr>
            <a:lvl9pPr lvl="8" algn="ctr" rtl="0">
              <a:spcBef>
                <a:spcPts val="0"/>
              </a:spcBef>
              <a:spcAft>
                <a:spcPts val="0"/>
              </a:spcAft>
              <a:buClr>
                <a:schemeClr val="lt1"/>
              </a:buClr>
              <a:buSzPts val="3200"/>
              <a:buNone/>
              <a:defRPr sz="4265">
                <a:solidFill>
                  <a:schemeClr val="lt1"/>
                </a:solidFill>
              </a:defRPr>
            </a:lvl9pPr>
          </a:lstStyle>
          <a:p/>
        </p:txBody>
      </p:sp>
      <p:sp>
        <p:nvSpPr>
          <p:cNvPr id="206" name="Google Shape;206;p9"/>
          <p:cNvSpPr txBox="1">
            <a:spLocks noGrp="1"/>
          </p:cNvSpPr>
          <p:nvPr>
            <p:ph type="subTitle" idx="1"/>
          </p:nvPr>
        </p:nvSpPr>
        <p:spPr>
          <a:xfrm>
            <a:off x="3309800" y="1907333"/>
            <a:ext cx="5572400" cy="24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600"/>
              <a:buNone/>
              <a:defRPr sz="3465">
                <a:solidFill>
                  <a:schemeClr val="lt1"/>
                </a:solidFill>
              </a:defRPr>
            </a:lvl1pPr>
            <a:lvl2pPr lvl="1" algn="ctr" rtl="0">
              <a:lnSpc>
                <a:spcPct val="100000"/>
              </a:lnSpc>
              <a:spcBef>
                <a:spcPts val="0"/>
              </a:spcBef>
              <a:spcAft>
                <a:spcPts val="0"/>
              </a:spcAft>
              <a:buClr>
                <a:schemeClr val="lt1"/>
              </a:buClr>
              <a:buSzPts val="2800"/>
              <a:buNone/>
              <a:defRPr sz="3735">
                <a:solidFill>
                  <a:schemeClr val="lt1"/>
                </a:solidFill>
              </a:defRPr>
            </a:lvl2pPr>
            <a:lvl3pPr lvl="2" algn="ctr" rtl="0">
              <a:lnSpc>
                <a:spcPct val="100000"/>
              </a:lnSpc>
              <a:spcBef>
                <a:spcPts val="0"/>
              </a:spcBef>
              <a:spcAft>
                <a:spcPts val="0"/>
              </a:spcAft>
              <a:buClr>
                <a:schemeClr val="lt1"/>
              </a:buClr>
              <a:buSzPts val="2800"/>
              <a:buNone/>
              <a:defRPr sz="3735">
                <a:solidFill>
                  <a:schemeClr val="lt1"/>
                </a:solidFill>
              </a:defRPr>
            </a:lvl3pPr>
            <a:lvl4pPr lvl="3" algn="ctr" rtl="0">
              <a:lnSpc>
                <a:spcPct val="100000"/>
              </a:lnSpc>
              <a:spcBef>
                <a:spcPts val="0"/>
              </a:spcBef>
              <a:spcAft>
                <a:spcPts val="0"/>
              </a:spcAft>
              <a:buClr>
                <a:schemeClr val="lt1"/>
              </a:buClr>
              <a:buSzPts val="2800"/>
              <a:buNone/>
              <a:defRPr sz="3735">
                <a:solidFill>
                  <a:schemeClr val="lt1"/>
                </a:solidFill>
              </a:defRPr>
            </a:lvl4pPr>
            <a:lvl5pPr lvl="4" algn="ctr" rtl="0">
              <a:lnSpc>
                <a:spcPct val="100000"/>
              </a:lnSpc>
              <a:spcBef>
                <a:spcPts val="0"/>
              </a:spcBef>
              <a:spcAft>
                <a:spcPts val="0"/>
              </a:spcAft>
              <a:buClr>
                <a:schemeClr val="lt1"/>
              </a:buClr>
              <a:buSzPts val="2800"/>
              <a:buNone/>
              <a:defRPr sz="3735">
                <a:solidFill>
                  <a:schemeClr val="lt1"/>
                </a:solidFill>
              </a:defRPr>
            </a:lvl5pPr>
            <a:lvl6pPr lvl="5" algn="ctr" rtl="0">
              <a:lnSpc>
                <a:spcPct val="100000"/>
              </a:lnSpc>
              <a:spcBef>
                <a:spcPts val="0"/>
              </a:spcBef>
              <a:spcAft>
                <a:spcPts val="0"/>
              </a:spcAft>
              <a:buClr>
                <a:schemeClr val="lt1"/>
              </a:buClr>
              <a:buSzPts val="2800"/>
              <a:buNone/>
              <a:defRPr sz="3735">
                <a:solidFill>
                  <a:schemeClr val="lt1"/>
                </a:solidFill>
              </a:defRPr>
            </a:lvl6pPr>
            <a:lvl7pPr lvl="6" algn="ctr" rtl="0">
              <a:lnSpc>
                <a:spcPct val="100000"/>
              </a:lnSpc>
              <a:spcBef>
                <a:spcPts val="0"/>
              </a:spcBef>
              <a:spcAft>
                <a:spcPts val="0"/>
              </a:spcAft>
              <a:buClr>
                <a:schemeClr val="lt1"/>
              </a:buClr>
              <a:buSzPts val="2800"/>
              <a:buNone/>
              <a:defRPr sz="3735">
                <a:solidFill>
                  <a:schemeClr val="lt1"/>
                </a:solidFill>
              </a:defRPr>
            </a:lvl7pPr>
            <a:lvl8pPr lvl="7" algn="ctr" rtl="0">
              <a:lnSpc>
                <a:spcPct val="100000"/>
              </a:lnSpc>
              <a:spcBef>
                <a:spcPts val="0"/>
              </a:spcBef>
              <a:spcAft>
                <a:spcPts val="0"/>
              </a:spcAft>
              <a:buClr>
                <a:schemeClr val="lt1"/>
              </a:buClr>
              <a:buSzPts val="2800"/>
              <a:buNone/>
              <a:defRPr sz="3735">
                <a:solidFill>
                  <a:schemeClr val="lt1"/>
                </a:solidFill>
              </a:defRPr>
            </a:lvl8pPr>
            <a:lvl9pPr lvl="8" algn="ctr" rtl="0">
              <a:lnSpc>
                <a:spcPct val="100000"/>
              </a:lnSpc>
              <a:spcBef>
                <a:spcPts val="0"/>
              </a:spcBef>
              <a:spcAft>
                <a:spcPts val="0"/>
              </a:spcAft>
              <a:buClr>
                <a:schemeClr val="lt1"/>
              </a:buClr>
              <a:buSzPts val="2800"/>
              <a:buNone/>
              <a:defRPr sz="3735">
                <a:solidFill>
                  <a:schemeClr val="lt1"/>
                </a:solidFill>
              </a:defRPr>
            </a:lvl9pPr>
          </a:lstStyle>
          <a:p/>
        </p:txBody>
      </p:sp>
      <p:grpSp>
        <p:nvGrpSpPr>
          <p:cNvPr id="207" name="Google Shape;207;p9"/>
          <p:cNvGrpSpPr/>
          <p:nvPr/>
        </p:nvGrpSpPr>
        <p:grpSpPr>
          <a:xfrm>
            <a:off x="2071665" y="295353"/>
            <a:ext cx="8049052" cy="6327305"/>
            <a:chOff x="1553748" y="221514"/>
            <a:chExt cx="6036789" cy="4745479"/>
          </a:xfrm>
        </p:grpSpPr>
        <p:sp>
          <p:nvSpPr>
            <p:cNvPr id="208" name="Google Shape;208;p9"/>
            <p:cNvSpPr/>
            <p:nvPr/>
          </p:nvSpPr>
          <p:spPr>
            <a:xfrm>
              <a:off x="7278824" y="173176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4981400" y="833616"/>
              <a:ext cx="79648" cy="79648"/>
            </a:xfrm>
            <a:custGeom>
              <a:avLst/>
              <a:gdLst/>
              <a:ahLst/>
              <a:cxnLst/>
              <a:rect l="l" t="t" r="r" b="b"/>
              <a:pathLst>
                <a:path w="2489" h="2489" extrusionOk="0">
                  <a:moveTo>
                    <a:pt x="1238" y="0"/>
                  </a:moveTo>
                  <a:cubicBezTo>
                    <a:pt x="548" y="0"/>
                    <a:pt x="0" y="560"/>
                    <a:pt x="0" y="1238"/>
                  </a:cubicBezTo>
                  <a:cubicBezTo>
                    <a:pt x="0" y="1929"/>
                    <a:pt x="548" y="2488"/>
                    <a:pt x="1238" y="2488"/>
                  </a:cubicBezTo>
                  <a:cubicBezTo>
                    <a:pt x="1929" y="2488"/>
                    <a:pt x="2489" y="1929"/>
                    <a:pt x="2489" y="1238"/>
                  </a:cubicBezTo>
                  <a:cubicBezTo>
                    <a:pt x="2489" y="560"/>
                    <a:pt x="1929" y="0"/>
                    <a:pt x="1238"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4090412" y="493802"/>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010751" y="4205314"/>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2289230" y="3494510"/>
              <a:ext cx="123488" cy="123488"/>
            </a:xfrm>
            <a:custGeom>
              <a:avLst/>
              <a:gdLst/>
              <a:ahLst/>
              <a:cxnLst/>
              <a:rect l="l" t="t" r="r" b="b"/>
              <a:pathLst>
                <a:path w="3859" h="3859" extrusionOk="0">
                  <a:moveTo>
                    <a:pt x="1929" y="1"/>
                  </a:moveTo>
                  <a:cubicBezTo>
                    <a:pt x="858" y="1"/>
                    <a:pt x="0" y="858"/>
                    <a:pt x="0" y="1930"/>
                  </a:cubicBezTo>
                  <a:cubicBezTo>
                    <a:pt x="0" y="2989"/>
                    <a:pt x="858" y="3858"/>
                    <a:pt x="1929" y="3858"/>
                  </a:cubicBezTo>
                  <a:cubicBezTo>
                    <a:pt x="2989" y="3858"/>
                    <a:pt x="3858" y="2989"/>
                    <a:pt x="3858" y="1930"/>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2752474" y="3873595"/>
              <a:ext cx="52222" cy="52069"/>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7467465" y="2248506"/>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5642461" y="8423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2187328" y="1487391"/>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2307485" y="202963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5316631" y="4052165"/>
              <a:ext cx="52224" cy="51872"/>
            </a:xfrm>
            <a:custGeom>
              <a:avLst/>
              <a:gdLst/>
              <a:ahLst/>
              <a:cxnLst/>
              <a:rect l="l" t="t" r="r" b="b"/>
              <a:pathLst>
                <a:path w="1632" h="1621" extrusionOk="0">
                  <a:moveTo>
                    <a:pt x="822" y="1"/>
                  </a:moveTo>
                  <a:cubicBezTo>
                    <a:pt x="370" y="1"/>
                    <a:pt x="1" y="358"/>
                    <a:pt x="1" y="810"/>
                  </a:cubicBezTo>
                  <a:cubicBezTo>
                    <a:pt x="1" y="1263"/>
                    <a:pt x="370" y="1620"/>
                    <a:pt x="822" y="1620"/>
                  </a:cubicBezTo>
                  <a:cubicBezTo>
                    <a:pt x="1263" y="1620"/>
                    <a:pt x="1632" y="1263"/>
                    <a:pt x="1632" y="810"/>
                  </a:cubicBezTo>
                  <a:cubicBezTo>
                    <a:pt x="1632" y="358"/>
                    <a:pt x="1263" y="1"/>
                    <a:pt x="822"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9"/>
            <p:cNvSpPr/>
            <p:nvPr/>
          </p:nvSpPr>
          <p:spPr>
            <a:xfrm>
              <a:off x="6669761" y="40058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6705382" y="349260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617607" y="718917"/>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4816202" y="2215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6905675" y="2152725"/>
              <a:ext cx="123537"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2239552" y="25099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1553748" y="1322183"/>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4338335" y="4733056"/>
              <a:ext cx="233665" cy="233937"/>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4959462" y="4479850"/>
              <a:ext cx="123537"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de sección y descripción">
  <p:cSld name="Título de sección y descripción">
    <p:spTree>
      <p:nvGrpSpPr>
        <p:cNvPr id="1" name="Shape 228"/>
        <p:cNvGrpSpPr/>
        <p:nvPr/>
      </p:nvGrpSpPr>
      <p:grpSpPr>
        <a:xfrm>
          <a:off x="0" y="0"/>
          <a:ext cx="0" cy="0"/>
          <a:chOff x="0" y="0"/>
          <a:chExt cx="0" cy="0"/>
        </a:xfrm>
      </p:grpSpPr>
      <p:sp>
        <p:nvSpPr>
          <p:cNvPr id="229" name="Google Shape;229;p10"/>
          <p:cNvSpPr txBox="1">
            <a:spLocks noGrp="1"/>
          </p:cNvSpPr>
          <p:nvPr>
            <p:ph type="body" idx="1"/>
          </p:nvPr>
        </p:nvSpPr>
        <p:spPr>
          <a:xfrm>
            <a:off x="6096000" y="3111500"/>
            <a:ext cx="4588000" cy="1905200"/>
          </a:xfrm>
          <a:prstGeom prst="rect">
            <a:avLst/>
          </a:prstGeom>
        </p:spPr>
        <p:txBody>
          <a:bodyPr spcFirstLastPara="1" wrap="square" lIns="0" tIns="0" rIns="0" bIns="0" anchor="t" anchorCtr="0">
            <a:noAutofit/>
          </a:bodyPr>
          <a:lstStyle>
            <a:lvl1pPr marL="609600" lvl="0" indent="-440055" rtl="0">
              <a:lnSpc>
                <a:spcPct val="100000"/>
              </a:lnSpc>
              <a:spcBef>
                <a:spcPts val="0"/>
              </a:spcBef>
              <a:spcAft>
                <a:spcPts val="0"/>
              </a:spcAft>
              <a:buSzPts val="1600"/>
              <a:buChar char="●"/>
              <a:defRPr sz="2135"/>
            </a:lvl1pPr>
            <a:lvl2pPr marL="1219200" lvl="1" indent="-440055" rtl="0">
              <a:spcBef>
                <a:spcPts val="2135"/>
              </a:spcBef>
              <a:spcAft>
                <a:spcPts val="0"/>
              </a:spcAft>
              <a:buSzPts val="1600"/>
              <a:buChar char="○"/>
              <a:defRPr sz="2135"/>
            </a:lvl2pPr>
            <a:lvl3pPr marL="1828800" lvl="2" indent="-440055" rtl="0">
              <a:spcBef>
                <a:spcPts val="2135"/>
              </a:spcBef>
              <a:spcAft>
                <a:spcPts val="0"/>
              </a:spcAft>
              <a:buSzPts val="1600"/>
              <a:buChar char="■"/>
              <a:defRPr sz="2135"/>
            </a:lvl3pPr>
            <a:lvl4pPr marL="2438400" lvl="3" indent="-440055" rtl="0">
              <a:spcBef>
                <a:spcPts val="2135"/>
              </a:spcBef>
              <a:spcAft>
                <a:spcPts val="0"/>
              </a:spcAft>
              <a:buSzPts val="1600"/>
              <a:buChar char="●"/>
              <a:defRPr sz="2135"/>
            </a:lvl4pPr>
            <a:lvl5pPr marL="3048000" lvl="4" indent="-440055" rtl="0">
              <a:spcBef>
                <a:spcPts val="2135"/>
              </a:spcBef>
              <a:spcAft>
                <a:spcPts val="0"/>
              </a:spcAft>
              <a:buSzPts val="1600"/>
              <a:buChar char="○"/>
              <a:defRPr sz="2135"/>
            </a:lvl5pPr>
            <a:lvl6pPr marL="3657600" lvl="5" indent="-440055" rtl="0">
              <a:spcBef>
                <a:spcPts val="2135"/>
              </a:spcBef>
              <a:spcAft>
                <a:spcPts val="0"/>
              </a:spcAft>
              <a:buSzPts val="1600"/>
              <a:buChar char="■"/>
              <a:defRPr sz="2135"/>
            </a:lvl6pPr>
            <a:lvl7pPr marL="4267200" lvl="6" indent="-440055" rtl="0">
              <a:spcBef>
                <a:spcPts val="2135"/>
              </a:spcBef>
              <a:spcAft>
                <a:spcPts val="0"/>
              </a:spcAft>
              <a:buSzPts val="1600"/>
              <a:buChar char="●"/>
              <a:defRPr sz="2135"/>
            </a:lvl7pPr>
            <a:lvl8pPr marL="4876800" lvl="7" indent="-440055" rtl="0">
              <a:spcBef>
                <a:spcPts val="2135"/>
              </a:spcBef>
              <a:spcAft>
                <a:spcPts val="0"/>
              </a:spcAft>
              <a:buSzPts val="1600"/>
              <a:buChar char="○"/>
              <a:defRPr sz="2135"/>
            </a:lvl8pPr>
            <a:lvl9pPr marL="5486400" lvl="8" indent="-440055" rtl="0">
              <a:spcBef>
                <a:spcPts val="2135"/>
              </a:spcBef>
              <a:spcAft>
                <a:spcPts val="2135"/>
              </a:spcAft>
              <a:buSzPts val="1600"/>
              <a:buChar char="■"/>
              <a:defRPr sz="2135"/>
            </a:lvl9pPr>
          </a:lstStyle>
          <a:p/>
        </p:txBody>
      </p:sp>
      <p:sp>
        <p:nvSpPr>
          <p:cNvPr id="230" name="Google Shape;230;p10"/>
          <p:cNvSpPr txBox="1">
            <a:spLocks noGrp="1"/>
          </p:cNvSpPr>
          <p:nvPr>
            <p:ph type="ctrTitle"/>
          </p:nvPr>
        </p:nvSpPr>
        <p:spPr>
          <a:xfrm>
            <a:off x="6096000" y="2146600"/>
            <a:ext cx="4588000" cy="5692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a:lvl1pPr>
            <a:lvl2pPr lvl="1" rtl="0">
              <a:spcBef>
                <a:spcPts val="0"/>
              </a:spcBef>
              <a:spcAft>
                <a:spcPts val="0"/>
              </a:spcAft>
              <a:buSzPts val="3200"/>
              <a:buNone/>
              <a:defRPr sz="4265"/>
            </a:lvl2pPr>
            <a:lvl3pPr lvl="2" rtl="0">
              <a:spcBef>
                <a:spcPts val="0"/>
              </a:spcBef>
              <a:spcAft>
                <a:spcPts val="0"/>
              </a:spcAft>
              <a:buSzPts val="3200"/>
              <a:buNone/>
              <a:defRPr sz="4265"/>
            </a:lvl3pPr>
            <a:lvl4pPr lvl="3" rtl="0">
              <a:spcBef>
                <a:spcPts val="0"/>
              </a:spcBef>
              <a:spcAft>
                <a:spcPts val="0"/>
              </a:spcAft>
              <a:buSzPts val="3200"/>
              <a:buNone/>
              <a:defRPr sz="4265"/>
            </a:lvl4pPr>
            <a:lvl5pPr lvl="4" rtl="0">
              <a:spcBef>
                <a:spcPts val="0"/>
              </a:spcBef>
              <a:spcAft>
                <a:spcPts val="0"/>
              </a:spcAft>
              <a:buSzPts val="3200"/>
              <a:buNone/>
              <a:defRPr sz="4265"/>
            </a:lvl5pPr>
            <a:lvl6pPr lvl="5" rtl="0">
              <a:spcBef>
                <a:spcPts val="0"/>
              </a:spcBef>
              <a:spcAft>
                <a:spcPts val="0"/>
              </a:spcAft>
              <a:buSzPts val="3200"/>
              <a:buNone/>
              <a:defRPr sz="4265"/>
            </a:lvl6pPr>
            <a:lvl7pPr lvl="6" rtl="0">
              <a:spcBef>
                <a:spcPts val="0"/>
              </a:spcBef>
              <a:spcAft>
                <a:spcPts val="0"/>
              </a:spcAft>
              <a:buSzPts val="3200"/>
              <a:buNone/>
              <a:defRPr sz="4265"/>
            </a:lvl7pPr>
            <a:lvl8pPr lvl="7" rtl="0">
              <a:spcBef>
                <a:spcPts val="0"/>
              </a:spcBef>
              <a:spcAft>
                <a:spcPts val="0"/>
              </a:spcAft>
              <a:buSzPts val="3200"/>
              <a:buNone/>
              <a:defRPr sz="4265"/>
            </a:lvl8pPr>
            <a:lvl9pPr lvl="8" rtl="0">
              <a:spcBef>
                <a:spcPts val="0"/>
              </a:spcBef>
              <a:spcAft>
                <a:spcPts val="0"/>
              </a:spcAft>
              <a:buSzPts val="3200"/>
              <a:buNone/>
              <a:defRPr sz="4265"/>
            </a:lvl9pPr>
          </a:lstStyle>
          <a:p/>
        </p:txBody>
      </p:sp>
      <p:sp>
        <p:nvSpPr>
          <p:cNvPr id="231" name="Google Shape;231;p10"/>
          <p:cNvSpPr/>
          <p:nvPr/>
        </p:nvSpPr>
        <p:spPr>
          <a:xfrm>
            <a:off x="0" y="0"/>
            <a:ext cx="4380475" cy="6858037"/>
          </a:xfrm>
          <a:custGeom>
            <a:avLst/>
            <a:gdLst/>
            <a:ahLst/>
            <a:cxnLst/>
            <a:rect l="l" t="t" r="r" b="b"/>
            <a:pathLst>
              <a:path w="35934" h="56258" extrusionOk="0">
                <a:moveTo>
                  <a:pt x="0" y="0"/>
                </a:moveTo>
                <a:lnTo>
                  <a:pt x="0" y="56257"/>
                </a:lnTo>
                <a:lnTo>
                  <a:pt x="33207" y="56257"/>
                </a:lnTo>
                <a:cubicBezTo>
                  <a:pt x="34314" y="54888"/>
                  <a:pt x="35088" y="53304"/>
                  <a:pt x="34540" y="51721"/>
                </a:cubicBezTo>
                <a:cubicBezTo>
                  <a:pt x="33921" y="49935"/>
                  <a:pt x="31909" y="49066"/>
                  <a:pt x="30040" y="48720"/>
                </a:cubicBezTo>
                <a:cubicBezTo>
                  <a:pt x="28182" y="48387"/>
                  <a:pt x="26194" y="48327"/>
                  <a:pt x="24611" y="47292"/>
                </a:cubicBezTo>
                <a:cubicBezTo>
                  <a:pt x="23277" y="46422"/>
                  <a:pt x="22396" y="44898"/>
                  <a:pt x="22325" y="43315"/>
                </a:cubicBezTo>
                <a:cubicBezTo>
                  <a:pt x="22146" y="39624"/>
                  <a:pt x="25789" y="37028"/>
                  <a:pt x="29016" y="35231"/>
                </a:cubicBezTo>
                <a:cubicBezTo>
                  <a:pt x="32242" y="33433"/>
                  <a:pt x="35933" y="30980"/>
                  <a:pt x="35933" y="27277"/>
                </a:cubicBezTo>
                <a:cubicBezTo>
                  <a:pt x="35921" y="23932"/>
                  <a:pt x="32802" y="21479"/>
                  <a:pt x="29825" y="19931"/>
                </a:cubicBezTo>
                <a:cubicBezTo>
                  <a:pt x="28028" y="18991"/>
                  <a:pt x="26158" y="18181"/>
                  <a:pt x="24241" y="17502"/>
                </a:cubicBezTo>
                <a:cubicBezTo>
                  <a:pt x="22134" y="16752"/>
                  <a:pt x="19872" y="16097"/>
                  <a:pt x="18372" y="14442"/>
                </a:cubicBezTo>
                <a:cubicBezTo>
                  <a:pt x="15907" y="11692"/>
                  <a:pt x="16598" y="7263"/>
                  <a:pt x="18586" y="4155"/>
                </a:cubicBezTo>
                <a:cubicBezTo>
                  <a:pt x="19562" y="2631"/>
                  <a:pt x="20789" y="1298"/>
                  <a:pt x="2206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10"/>
          <p:cNvGrpSpPr/>
          <p:nvPr/>
        </p:nvGrpSpPr>
        <p:grpSpPr>
          <a:xfrm>
            <a:off x="311636" y="408422"/>
            <a:ext cx="3532089" cy="6122953"/>
            <a:chOff x="233726" y="306316"/>
            <a:chExt cx="2649067" cy="4592215"/>
          </a:xfrm>
        </p:grpSpPr>
        <p:sp>
          <p:nvSpPr>
            <p:cNvPr id="233" name="Google Shape;233;p10"/>
            <p:cNvSpPr/>
            <p:nvPr/>
          </p:nvSpPr>
          <p:spPr>
            <a:xfrm>
              <a:off x="650031" y="1230598"/>
              <a:ext cx="80032" cy="79648"/>
            </a:xfrm>
            <a:custGeom>
              <a:avLst/>
              <a:gdLst/>
              <a:ahLst/>
              <a:cxnLst/>
              <a:rect l="l" t="t" r="r" b="b"/>
              <a:pathLst>
                <a:path w="2501" h="2489" extrusionOk="0">
                  <a:moveTo>
                    <a:pt x="1251" y="0"/>
                  </a:moveTo>
                  <a:cubicBezTo>
                    <a:pt x="560" y="0"/>
                    <a:pt x="0" y="560"/>
                    <a:pt x="0" y="1250"/>
                  </a:cubicBezTo>
                  <a:cubicBezTo>
                    <a:pt x="0" y="1929"/>
                    <a:pt x="560" y="2489"/>
                    <a:pt x="1251" y="2489"/>
                  </a:cubicBezTo>
                  <a:cubicBezTo>
                    <a:pt x="1941" y="2489"/>
                    <a:pt x="2501" y="1929"/>
                    <a:pt x="2501" y="1250"/>
                  </a:cubicBezTo>
                  <a:cubicBezTo>
                    <a:pt x="2501" y="560"/>
                    <a:pt x="1941" y="0"/>
                    <a:pt x="125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0"/>
            <p:cNvSpPr/>
            <p:nvPr/>
          </p:nvSpPr>
          <p:spPr>
            <a:xfrm>
              <a:off x="233737" y="795914"/>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0"/>
            <p:cNvSpPr/>
            <p:nvPr/>
          </p:nvSpPr>
          <p:spPr>
            <a:xfrm>
              <a:off x="233726" y="2485802"/>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0"/>
            <p:cNvSpPr/>
            <p:nvPr/>
          </p:nvSpPr>
          <p:spPr>
            <a:xfrm>
              <a:off x="501383" y="4081836"/>
              <a:ext cx="79680" cy="79648"/>
            </a:xfrm>
            <a:custGeom>
              <a:avLst/>
              <a:gdLst/>
              <a:ahLst/>
              <a:cxnLst/>
              <a:rect l="l" t="t" r="r" b="b"/>
              <a:pathLst>
                <a:path w="2490" h="2489" extrusionOk="0">
                  <a:moveTo>
                    <a:pt x="1239" y="0"/>
                  </a:moveTo>
                  <a:cubicBezTo>
                    <a:pt x="549" y="0"/>
                    <a:pt x="1" y="548"/>
                    <a:pt x="1" y="1239"/>
                  </a:cubicBezTo>
                  <a:cubicBezTo>
                    <a:pt x="1" y="1929"/>
                    <a:pt x="549" y="2489"/>
                    <a:pt x="1239" y="2489"/>
                  </a:cubicBezTo>
                  <a:cubicBezTo>
                    <a:pt x="1930" y="2489"/>
                    <a:pt x="2489" y="1929"/>
                    <a:pt x="2489" y="1239"/>
                  </a:cubicBezTo>
                  <a:cubicBezTo>
                    <a:pt x="2489" y="548"/>
                    <a:pt x="1930" y="0"/>
                    <a:pt x="1239"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0"/>
            <p:cNvSpPr/>
            <p:nvPr/>
          </p:nvSpPr>
          <p:spPr>
            <a:xfrm>
              <a:off x="1448711" y="1913740"/>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0"/>
            <p:cNvSpPr/>
            <p:nvPr/>
          </p:nvSpPr>
          <p:spPr>
            <a:xfrm>
              <a:off x="650015" y="2371794"/>
              <a:ext cx="123072" cy="123488"/>
            </a:xfrm>
            <a:custGeom>
              <a:avLst/>
              <a:gdLst/>
              <a:ahLst/>
              <a:cxnLst/>
              <a:rect l="l" t="t" r="r" b="b"/>
              <a:pathLst>
                <a:path w="3846" h="3859" extrusionOk="0">
                  <a:moveTo>
                    <a:pt x="1917" y="0"/>
                  </a:moveTo>
                  <a:cubicBezTo>
                    <a:pt x="858" y="0"/>
                    <a:pt x="0" y="858"/>
                    <a:pt x="0" y="1929"/>
                  </a:cubicBezTo>
                  <a:cubicBezTo>
                    <a:pt x="0" y="2989"/>
                    <a:pt x="858" y="3858"/>
                    <a:pt x="1917" y="3858"/>
                  </a:cubicBezTo>
                  <a:cubicBezTo>
                    <a:pt x="2989" y="3858"/>
                    <a:pt x="3846" y="2989"/>
                    <a:pt x="3846" y="1929"/>
                  </a:cubicBezTo>
                  <a:cubicBezTo>
                    <a:pt x="3846" y="858"/>
                    <a:pt x="2989" y="0"/>
                    <a:pt x="1917"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0"/>
            <p:cNvSpPr/>
            <p:nvPr/>
          </p:nvSpPr>
          <p:spPr>
            <a:xfrm>
              <a:off x="1327636" y="437288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0"/>
            <p:cNvSpPr/>
            <p:nvPr/>
          </p:nvSpPr>
          <p:spPr>
            <a:xfrm>
              <a:off x="989991" y="306316"/>
              <a:ext cx="52224" cy="52224"/>
            </a:xfrm>
            <a:custGeom>
              <a:avLst/>
              <a:gdLst/>
              <a:ahLst/>
              <a:cxnLst/>
              <a:rect l="l" t="t" r="r" b="b"/>
              <a:pathLst>
                <a:path w="1632" h="1632" extrusionOk="0">
                  <a:moveTo>
                    <a:pt x="810" y="0"/>
                  </a:moveTo>
                  <a:cubicBezTo>
                    <a:pt x="358" y="0"/>
                    <a:pt x="1" y="369"/>
                    <a:pt x="1" y="822"/>
                  </a:cubicBezTo>
                  <a:cubicBezTo>
                    <a:pt x="1" y="1274"/>
                    <a:pt x="358" y="1631"/>
                    <a:pt x="810" y="1631"/>
                  </a:cubicBezTo>
                  <a:cubicBezTo>
                    <a:pt x="1263" y="1631"/>
                    <a:pt x="1632" y="1274"/>
                    <a:pt x="1632" y="822"/>
                  </a:cubicBezTo>
                  <a:cubicBezTo>
                    <a:pt x="1632" y="369"/>
                    <a:pt x="1263" y="0"/>
                    <a:pt x="810"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0"/>
            <p:cNvSpPr/>
            <p:nvPr/>
          </p:nvSpPr>
          <p:spPr>
            <a:xfrm>
              <a:off x="1113157" y="1736334"/>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0"/>
            <p:cNvSpPr/>
            <p:nvPr/>
          </p:nvSpPr>
          <p:spPr>
            <a:xfrm>
              <a:off x="2564860" y="2248705"/>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0"/>
            <p:cNvSpPr/>
            <p:nvPr/>
          </p:nvSpPr>
          <p:spPr>
            <a:xfrm>
              <a:off x="919057" y="738555"/>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0"/>
            <p:cNvSpPr/>
            <p:nvPr/>
          </p:nvSpPr>
          <p:spPr>
            <a:xfrm>
              <a:off x="457554" y="1700414"/>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0"/>
            <p:cNvSpPr/>
            <p:nvPr/>
          </p:nvSpPr>
          <p:spPr>
            <a:xfrm>
              <a:off x="2802751" y="2611497"/>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1921701" y="4624060"/>
              <a:ext cx="80042" cy="8011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0"/>
            <p:cNvSpPr/>
            <p:nvPr/>
          </p:nvSpPr>
          <p:spPr>
            <a:xfrm>
              <a:off x="313382" y="4704180"/>
              <a:ext cx="194104" cy="19435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0"/>
            <p:cNvSpPr/>
            <p:nvPr/>
          </p:nvSpPr>
          <p:spPr>
            <a:xfrm>
              <a:off x="867182" y="4572208"/>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249"/>
        <p:cNvGrpSpPr/>
        <p:nvPr/>
      </p:nvGrpSpPr>
      <p:grpSpPr>
        <a:xfrm>
          <a:off x="0" y="0"/>
          <a:ext cx="0" cy="0"/>
          <a:chOff x="0" y="0"/>
          <a:chExt cx="0" cy="0"/>
        </a:xfrm>
      </p:grpSpPr>
      <p:sp>
        <p:nvSpPr>
          <p:cNvPr id="250" name="Google Shape;250;p11"/>
          <p:cNvSpPr txBox="1">
            <a:spLocks noGrp="1"/>
          </p:cNvSpPr>
          <p:nvPr>
            <p:ph type="title"/>
          </p:nvPr>
        </p:nvSpPr>
        <p:spPr>
          <a:xfrm>
            <a:off x="960000" y="2425400"/>
            <a:ext cx="5124800" cy="200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4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251" name="Google Shape;251;p11"/>
          <p:cNvSpPr/>
          <p:nvPr/>
        </p:nvSpPr>
        <p:spPr>
          <a:xfrm>
            <a:off x="6" y="5138972"/>
            <a:ext cx="2730465" cy="1719041"/>
          </a:xfrm>
          <a:custGeom>
            <a:avLst/>
            <a:gdLst/>
            <a:ahLst/>
            <a:cxnLst/>
            <a:rect l="l" t="t" r="r" b="b"/>
            <a:pathLst>
              <a:path w="23016" h="14492" extrusionOk="0">
                <a:moveTo>
                  <a:pt x="359" y="1"/>
                </a:moveTo>
                <a:cubicBezTo>
                  <a:pt x="241" y="1"/>
                  <a:pt x="121" y="5"/>
                  <a:pt x="1" y="14"/>
                </a:cubicBezTo>
                <a:lnTo>
                  <a:pt x="1" y="2633"/>
                </a:lnTo>
                <a:lnTo>
                  <a:pt x="1" y="4514"/>
                </a:lnTo>
                <a:lnTo>
                  <a:pt x="1" y="14492"/>
                </a:lnTo>
                <a:lnTo>
                  <a:pt x="23016" y="14492"/>
                </a:lnTo>
                <a:cubicBezTo>
                  <a:pt x="22528" y="14016"/>
                  <a:pt x="22051" y="13575"/>
                  <a:pt x="21611" y="13301"/>
                </a:cubicBezTo>
                <a:cubicBezTo>
                  <a:pt x="19825" y="12182"/>
                  <a:pt x="18503" y="10491"/>
                  <a:pt x="17015" y="9003"/>
                </a:cubicBezTo>
                <a:cubicBezTo>
                  <a:pt x="15527" y="7515"/>
                  <a:pt x="13729" y="6146"/>
                  <a:pt x="11633" y="5979"/>
                </a:cubicBezTo>
                <a:cubicBezTo>
                  <a:pt x="11462" y="5965"/>
                  <a:pt x="11289" y="5960"/>
                  <a:pt x="11116" y="5960"/>
                </a:cubicBezTo>
                <a:cubicBezTo>
                  <a:pt x="10521" y="5960"/>
                  <a:pt x="9920" y="6021"/>
                  <a:pt x="9329" y="6021"/>
                </a:cubicBezTo>
                <a:cubicBezTo>
                  <a:pt x="8862" y="6021"/>
                  <a:pt x="8401" y="5983"/>
                  <a:pt x="7954" y="5848"/>
                </a:cubicBezTo>
                <a:cubicBezTo>
                  <a:pt x="5502" y="5098"/>
                  <a:pt x="4692" y="1871"/>
                  <a:pt x="2477" y="561"/>
                </a:cubicBezTo>
                <a:cubicBezTo>
                  <a:pt x="2156" y="371"/>
                  <a:pt x="1823" y="240"/>
                  <a:pt x="1465" y="145"/>
                </a:cubicBezTo>
                <a:cubicBezTo>
                  <a:pt x="1104" y="45"/>
                  <a:pt x="735" y="1"/>
                  <a:pt x="3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11"/>
          <p:cNvGrpSpPr/>
          <p:nvPr/>
        </p:nvGrpSpPr>
        <p:grpSpPr>
          <a:xfrm>
            <a:off x="173603" y="5885935"/>
            <a:ext cx="1625132" cy="730599"/>
            <a:chOff x="130202" y="4414451"/>
            <a:chExt cx="1218849" cy="547949"/>
          </a:xfrm>
        </p:grpSpPr>
        <p:sp>
          <p:nvSpPr>
            <p:cNvPr id="253" name="Google Shape;253;p11"/>
            <p:cNvSpPr/>
            <p:nvPr/>
          </p:nvSpPr>
          <p:spPr>
            <a:xfrm rot="-5400000">
              <a:off x="473603" y="4591587"/>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130202" y="4414451"/>
              <a:ext cx="123511" cy="123669"/>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777146" y="4815423"/>
              <a:ext cx="80298" cy="80426"/>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rot="-5400000">
              <a:off x="1101598" y="4611493"/>
              <a:ext cx="83547" cy="83297"/>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rot="-5400000">
              <a:off x="1282601" y="4895951"/>
              <a:ext cx="66548" cy="66351"/>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4" Type="http://schemas.openxmlformats.org/officeDocument/2006/relationships/theme" Target="../theme/theme1.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1pPr>
            <a:lvl2pPr lvl="1"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2pPr>
            <a:lvl3pPr lvl="2"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3pPr>
            <a:lvl4pPr lvl="3"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4pPr>
            <a:lvl5pPr lvl="4"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5pPr>
            <a:lvl6pPr lvl="5"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6pPr>
            <a:lvl7pPr lvl="6"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7pPr>
            <a:lvl8pPr lvl="7"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8pPr>
            <a:lvl9pPr lvl="8" rtl="0">
              <a:spcBef>
                <a:spcPts val="0"/>
              </a:spcBef>
              <a:spcAft>
                <a:spcPts val="0"/>
              </a:spcAft>
              <a:buClr>
                <a:schemeClr val="dk1"/>
              </a:buClr>
              <a:buSzPts val="2800"/>
              <a:buFont typeface="Denk One"/>
              <a:buNone/>
              <a:defRPr sz="2800">
                <a:solidFill>
                  <a:schemeClr val="dk1"/>
                </a:solidFill>
                <a:latin typeface="Denk One"/>
                <a:ea typeface="Denk One"/>
                <a:cs typeface="Denk One"/>
                <a:sym typeface="Denk One"/>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Condensed" panose="02000000000000000000"/>
              <a:buChar char="●"/>
              <a:defRPr sz="1800">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1pPr>
            <a:lvl2pPr marL="914400" lvl="1"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2pPr>
            <a:lvl3pPr marL="1371600" lvl="2"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3pPr>
            <a:lvl4pPr marL="1828800" lvl="3"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4pPr>
            <a:lvl5pPr marL="2286000" lvl="4"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5pPr>
            <a:lvl6pPr marL="2743200" lvl="5"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6pPr>
            <a:lvl7pPr marL="3200400" lvl="6"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7pPr>
            <a:lvl8pPr marL="3657600" lvl="7" indent="-317500" rtl="0">
              <a:lnSpc>
                <a:spcPct val="115000"/>
              </a:lnSpc>
              <a:spcBef>
                <a:spcPts val="1600"/>
              </a:spcBef>
              <a:spcAft>
                <a:spcPts val="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8pPr>
            <a:lvl9pPr marL="4114800" lvl="8" indent="-317500" rtl="0">
              <a:lnSpc>
                <a:spcPct val="115000"/>
              </a:lnSpc>
              <a:spcBef>
                <a:spcPts val="1600"/>
              </a:spcBef>
              <a:spcAft>
                <a:spcPts val="1600"/>
              </a:spcAft>
              <a:buClr>
                <a:schemeClr val="dk1"/>
              </a:buClr>
              <a:buSzPts val="1400"/>
              <a:buFont typeface="Roboto Condensed" panose="02000000000000000000"/>
              <a:buChar char="■"/>
              <a:defRPr>
                <a:solidFill>
                  <a:schemeClr val="dk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6.xml"/><Relationship Id="rId7" Type="http://schemas.openxmlformats.org/officeDocument/2006/relationships/image" Target="../media/image3.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ustomXml" Target="../ink/ink2.xml"/><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customXml" Target="../ink/ink6.xml"/><Relationship Id="rId6" Type="http://schemas.openxmlformats.org/officeDocument/2006/relationships/image" Target="../media/image14.png"/><Relationship Id="rId5" Type="http://schemas.openxmlformats.org/officeDocument/2006/relationships/customXml" Target="../ink/ink5.xml"/><Relationship Id="rId4" Type="http://schemas.openxmlformats.org/officeDocument/2006/relationships/image" Target="../media/image13.png"/><Relationship Id="rId3" Type="http://schemas.openxmlformats.org/officeDocument/2006/relationships/customXml" Target="../ink/ink4.xml"/><Relationship Id="rId2" Type="http://schemas.openxmlformats.org/officeDocument/2006/relationships/image" Target="../media/image12.png"/><Relationship Id="rId11" Type="http://schemas.openxmlformats.org/officeDocument/2006/relationships/slideLayout" Target="../slideLayouts/slideLayout16.xml"/><Relationship Id="rId10" Type="http://schemas.openxmlformats.org/officeDocument/2006/relationships/image" Target="../media/image3.jpeg"/><Relationship Id="rId1" Type="http://schemas.openxmlformats.org/officeDocument/2006/relationships/customXml" Target="../ink/ink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image" Target="../media/image3.jpeg"/><Relationship Id="rId7" Type="http://schemas.openxmlformats.org/officeDocument/2006/relationships/image" Target="../media/image18.png"/><Relationship Id="rId6" Type="http://schemas.openxmlformats.org/officeDocument/2006/relationships/customXml" Target="../ink/ink9.xml"/><Relationship Id="rId5" Type="http://schemas.openxmlformats.org/officeDocument/2006/relationships/image" Target="../media/image17.png"/><Relationship Id="rId4" Type="http://schemas.openxmlformats.org/officeDocument/2006/relationships/customXml" Target="../ink/ink8.xml"/><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customXml" Target="../ink/ink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customXml" Target="../ink/ink12.xml"/><Relationship Id="rId7" Type="http://schemas.openxmlformats.org/officeDocument/2006/relationships/image" Target="../media/image24.png"/><Relationship Id="rId6" Type="http://schemas.openxmlformats.org/officeDocument/2006/relationships/customXml" Target="../ink/ink11.xml"/><Relationship Id="rId5" Type="http://schemas.openxmlformats.org/officeDocument/2006/relationships/image" Target="../media/image23.png"/><Relationship Id="rId4" Type="http://schemas.openxmlformats.org/officeDocument/2006/relationships/customXml" Target="../ink/ink10.xml"/><Relationship Id="rId3" Type="http://schemas.openxmlformats.org/officeDocument/2006/relationships/image" Target="../media/image16.png"/><Relationship Id="rId2" Type="http://schemas.openxmlformats.org/officeDocument/2006/relationships/image" Target="../media/image22.jpeg"/><Relationship Id="rId14" Type="http://schemas.openxmlformats.org/officeDocument/2006/relationships/slideLayout" Target="../slideLayouts/slideLayout14.xml"/><Relationship Id="rId13" Type="http://schemas.openxmlformats.org/officeDocument/2006/relationships/image" Target="../media/image3.jpeg"/><Relationship Id="rId12" Type="http://schemas.openxmlformats.org/officeDocument/2006/relationships/image" Target="../media/image26.png"/><Relationship Id="rId11" Type="http://schemas.openxmlformats.org/officeDocument/2006/relationships/customXml" Target="../ink/ink14.xml"/><Relationship Id="rId10" Type="http://schemas.openxmlformats.org/officeDocument/2006/relationships/customXml" Target="../ink/ink13.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9" Type="http://schemas.openxmlformats.org/officeDocument/2006/relationships/customXml" Target="../ink/ink19.xml"/><Relationship Id="rId8" Type="http://schemas.openxmlformats.org/officeDocument/2006/relationships/image" Target="../media/image30.png"/><Relationship Id="rId7" Type="http://schemas.openxmlformats.org/officeDocument/2006/relationships/customXml" Target="../ink/ink18.xml"/><Relationship Id="rId6" Type="http://schemas.openxmlformats.org/officeDocument/2006/relationships/image" Target="../media/image29.png"/><Relationship Id="rId5" Type="http://schemas.openxmlformats.org/officeDocument/2006/relationships/customXml" Target="../ink/ink17.xml"/><Relationship Id="rId4" Type="http://schemas.openxmlformats.org/officeDocument/2006/relationships/image" Target="../media/image28.png"/><Relationship Id="rId3" Type="http://schemas.openxmlformats.org/officeDocument/2006/relationships/customXml" Target="../ink/ink16.xml"/><Relationship Id="rId29" Type="http://schemas.openxmlformats.org/officeDocument/2006/relationships/slideLayout" Target="../slideLayouts/slideLayout14.xml"/><Relationship Id="rId28" Type="http://schemas.openxmlformats.org/officeDocument/2006/relationships/image" Target="../media/image3.jpeg"/><Relationship Id="rId27" Type="http://schemas.openxmlformats.org/officeDocument/2006/relationships/image" Target="../media/image40.png"/><Relationship Id="rId26" Type="http://schemas.openxmlformats.org/officeDocument/2006/relationships/customXml" Target="../ink/ink27.xml"/><Relationship Id="rId25" Type="http://schemas.openxmlformats.org/officeDocument/2006/relationships/image" Target="../media/image39.png"/><Relationship Id="rId24" Type="http://schemas.openxmlformats.org/officeDocument/2006/relationships/customXml" Target="../ink/ink26.xml"/><Relationship Id="rId23" Type="http://schemas.openxmlformats.org/officeDocument/2006/relationships/image" Target="../media/image38.png"/><Relationship Id="rId22" Type="http://schemas.openxmlformats.org/officeDocument/2006/relationships/customXml" Target="../ink/ink25.xml"/><Relationship Id="rId21" Type="http://schemas.openxmlformats.org/officeDocument/2006/relationships/image" Target="../media/image37.png"/><Relationship Id="rId20" Type="http://schemas.openxmlformats.org/officeDocument/2006/relationships/customXml" Target="../ink/ink24.xml"/><Relationship Id="rId2" Type="http://schemas.openxmlformats.org/officeDocument/2006/relationships/image" Target="../media/image27.png"/><Relationship Id="rId19" Type="http://schemas.openxmlformats.org/officeDocument/2006/relationships/image" Target="../media/image36.png"/><Relationship Id="rId18" Type="http://schemas.openxmlformats.org/officeDocument/2006/relationships/customXml" Target="../ink/ink23.xml"/><Relationship Id="rId17" Type="http://schemas.openxmlformats.org/officeDocument/2006/relationships/image" Target="../media/image35.png"/><Relationship Id="rId16" Type="http://schemas.openxmlformats.org/officeDocument/2006/relationships/customXml" Target="../ink/ink22.xml"/><Relationship Id="rId15" Type="http://schemas.openxmlformats.org/officeDocument/2006/relationships/image" Target="../media/image34.png"/><Relationship Id="rId14" Type="http://schemas.openxmlformats.org/officeDocument/2006/relationships/customXml" Target="../ink/ink21.xml"/><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customXml" Target="../ink/ink20.xml"/><Relationship Id="rId10" Type="http://schemas.openxmlformats.org/officeDocument/2006/relationships/image" Target="../media/image31.png"/><Relationship Id="rId1" Type="http://schemas.openxmlformats.org/officeDocument/2006/relationships/customXml" Target="../ink/ink1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3.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jpeg"/><Relationship Id="rId2" Type="http://schemas.openxmlformats.org/officeDocument/2006/relationships/image" Target="../media/image41.pn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3.jpeg"/><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customXml" Target="../ink/ink29.xml"/><Relationship Id="rId2" Type="http://schemas.openxmlformats.org/officeDocument/2006/relationships/image" Target="../media/image42.png"/><Relationship Id="rId1" Type="http://schemas.openxmlformats.org/officeDocument/2006/relationships/customXml" Target="../ink/ink28.xml"/></Relationships>
</file>

<file path=ppt/slides/_rels/slide25.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customXml" Target="../ink/ink33.xml"/><Relationship Id="rId7" Type="http://schemas.openxmlformats.org/officeDocument/2006/relationships/image" Target="../media/image47.png"/><Relationship Id="rId6" Type="http://schemas.openxmlformats.org/officeDocument/2006/relationships/customXml" Target="../ink/ink32.xml"/><Relationship Id="rId5" Type="http://schemas.openxmlformats.org/officeDocument/2006/relationships/image" Target="../media/image46.png"/><Relationship Id="rId4" Type="http://schemas.openxmlformats.org/officeDocument/2006/relationships/customXml" Target="../ink/ink31.xml"/><Relationship Id="rId3" Type="http://schemas.openxmlformats.org/officeDocument/2006/relationships/image" Target="../media/image45.png"/><Relationship Id="rId2" Type="http://schemas.openxmlformats.org/officeDocument/2006/relationships/customXml" Target="../ink/ink30.xml"/><Relationship Id="rId11" Type="http://schemas.openxmlformats.org/officeDocument/2006/relationships/slideLayout" Target="../slideLayouts/slideLayout8.xml"/><Relationship Id="rId10" Type="http://schemas.openxmlformats.org/officeDocument/2006/relationships/image" Target="../media/image3.jpe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49.png"/><Relationship Id="rId3" Type="http://schemas.openxmlformats.org/officeDocument/2006/relationships/image" Target="../media/image42.png"/><Relationship Id="rId2" Type="http://schemas.openxmlformats.org/officeDocument/2006/relationships/customXml" Target="../ink/ink34.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jpeg"/><Relationship Id="rId2" Type="http://schemas.openxmlformats.org/officeDocument/2006/relationships/image" Target="../media/image50.png"/><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customXml" Target="../ink/ink38.xml"/><Relationship Id="rId7" Type="http://schemas.openxmlformats.org/officeDocument/2006/relationships/image" Target="../media/image54.png"/><Relationship Id="rId6" Type="http://schemas.openxmlformats.org/officeDocument/2006/relationships/customXml" Target="../ink/ink37.xml"/><Relationship Id="rId5" Type="http://schemas.openxmlformats.org/officeDocument/2006/relationships/image" Target="../media/image53.png"/><Relationship Id="rId4" Type="http://schemas.openxmlformats.org/officeDocument/2006/relationships/customXml" Target="../ink/ink36.xml"/><Relationship Id="rId3" Type="http://schemas.openxmlformats.org/officeDocument/2006/relationships/image" Target="../media/image52.png"/><Relationship Id="rId22" Type="http://schemas.openxmlformats.org/officeDocument/2006/relationships/slideLayout" Target="../slideLayouts/slideLayout14.xml"/><Relationship Id="rId21" Type="http://schemas.openxmlformats.org/officeDocument/2006/relationships/image" Target="../media/image3.jpeg"/><Relationship Id="rId20" Type="http://schemas.openxmlformats.org/officeDocument/2006/relationships/image" Target="../media/image33.png"/><Relationship Id="rId2" Type="http://schemas.openxmlformats.org/officeDocument/2006/relationships/customXml" Target="../ink/ink35.xml"/><Relationship Id="rId19" Type="http://schemas.openxmlformats.org/officeDocument/2006/relationships/image" Target="../media/image60.png"/><Relationship Id="rId18" Type="http://schemas.openxmlformats.org/officeDocument/2006/relationships/customXml" Target="../ink/ink43.xml"/><Relationship Id="rId17" Type="http://schemas.openxmlformats.org/officeDocument/2006/relationships/image" Target="../media/image59.png"/><Relationship Id="rId16" Type="http://schemas.openxmlformats.org/officeDocument/2006/relationships/customXml" Target="../ink/ink42.xml"/><Relationship Id="rId15" Type="http://schemas.openxmlformats.org/officeDocument/2006/relationships/image" Target="../media/image58.png"/><Relationship Id="rId14" Type="http://schemas.openxmlformats.org/officeDocument/2006/relationships/customXml" Target="../ink/ink41.xml"/><Relationship Id="rId13" Type="http://schemas.openxmlformats.org/officeDocument/2006/relationships/image" Target="../media/image57.png"/><Relationship Id="rId12" Type="http://schemas.openxmlformats.org/officeDocument/2006/relationships/customXml" Target="../ink/ink40.xml"/><Relationship Id="rId11" Type="http://schemas.openxmlformats.org/officeDocument/2006/relationships/image" Target="../media/image56.png"/><Relationship Id="rId10" Type="http://schemas.openxmlformats.org/officeDocument/2006/relationships/customXml" Target="../ink/ink39.xml"/><Relationship Id="rId1"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3.jpeg"/><Relationship Id="rId6" Type="http://schemas.openxmlformats.org/officeDocument/2006/relationships/image" Target="../media/image33.pn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jpeg"/><Relationship Id="rId2" Type="http://schemas.openxmlformats.org/officeDocument/2006/relationships/image" Target="../media/image65.png"/><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customXml" Target="../ink/ink47.xml"/><Relationship Id="rId7" Type="http://schemas.openxmlformats.org/officeDocument/2006/relationships/image" Target="../media/image68.png"/><Relationship Id="rId6" Type="http://schemas.openxmlformats.org/officeDocument/2006/relationships/customXml" Target="../ink/ink46.xml"/><Relationship Id="rId5" Type="http://schemas.openxmlformats.org/officeDocument/2006/relationships/image" Target="../media/image67.png"/><Relationship Id="rId4" Type="http://schemas.openxmlformats.org/officeDocument/2006/relationships/customXml" Target="../ink/ink45.xml"/><Relationship Id="rId3" Type="http://schemas.openxmlformats.org/officeDocument/2006/relationships/image" Target="../media/image66.png"/><Relationship Id="rId2" Type="http://schemas.openxmlformats.org/officeDocument/2006/relationships/customXml" Target="../ink/ink44.xml"/><Relationship Id="rId15" Type="http://schemas.openxmlformats.org/officeDocument/2006/relationships/slideLayout" Target="../slideLayouts/slideLayout5.xml"/><Relationship Id="rId14" Type="http://schemas.openxmlformats.org/officeDocument/2006/relationships/image" Target="../media/image3.jpeg"/><Relationship Id="rId13" Type="http://schemas.openxmlformats.org/officeDocument/2006/relationships/image" Target="../media/image71.png"/><Relationship Id="rId12" Type="http://schemas.openxmlformats.org/officeDocument/2006/relationships/customXml" Target="../ink/ink49.xml"/><Relationship Id="rId11" Type="http://schemas.openxmlformats.org/officeDocument/2006/relationships/image" Target="../media/image70.png"/><Relationship Id="rId10" Type="http://schemas.openxmlformats.org/officeDocument/2006/relationships/customXml" Target="../ink/ink48.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3.jpeg"/><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74.png"/></Relationships>
</file>

<file path=ppt/slides/_rels/slide39.xml.rels><?xml version="1.0" encoding="UTF-8" standalone="yes"?>
<Relationships xmlns="http://schemas.openxmlformats.org/package/2006/relationships"><Relationship Id="rId9" Type="http://schemas.openxmlformats.org/officeDocument/2006/relationships/customXml" Target="../ink/ink54.xml"/><Relationship Id="rId8" Type="http://schemas.openxmlformats.org/officeDocument/2006/relationships/image" Target="../media/image76.png"/><Relationship Id="rId7" Type="http://schemas.openxmlformats.org/officeDocument/2006/relationships/customXml" Target="../ink/ink53.xml"/><Relationship Id="rId6" Type="http://schemas.openxmlformats.org/officeDocument/2006/relationships/image" Target="../media/image75.png"/><Relationship Id="rId5" Type="http://schemas.openxmlformats.org/officeDocument/2006/relationships/customXml" Target="../ink/ink52.xml"/><Relationship Id="rId48" Type="http://schemas.openxmlformats.org/officeDocument/2006/relationships/slideLayout" Target="../slideLayouts/slideLayout14.xml"/><Relationship Id="rId47" Type="http://schemas.openxmlformats.org/officeDocument/2006/relationships/image" Target="../media/image3.jpeg"/><Relationship Id="rId46" Type="http://schemas.openxmlformats.org/officeDocument/2006/relationships/image" Target="../media/image95.png"/><Relationship Id="rId45" Type="http://schemas.openxmlformats.org/officeDocument/2006/relationships/customXml" Target="../ink/ink72.xml"/><Relationship Id="rId44" Type="http://schemas.openxmlformats.org/officeDocument/2006/relationships/image" Target="../media/image94.png"/><Relationship Id="rId43" Type="http://schemas.openxmlformats.org/officeDocument/2006/relationships/customXml" Target="../ink/ink71.xml"/><Relationship Id="rId42" Type="http://schemas.openxmlformats.org/officeDocument/2006/relationships/image" Target="../media/image93.png"/><Relationship Id="rId41" Type="http://schemas.openxmlformats.org/officeDocument/2006/relationships/customXml" Target="../ink/ink70.xml"/><Relationship Id="rId40" Type="http://schemas.openxmlformats.org/officeDocument/2006/relationships/image" Target="../media/image92.png"/><Relationship Id="rId4" Type="http://schemas.openxmlformats.org/officeDocument/2006/relationships/customXml" Target="../ink/ink51.xml"/><Relationship Id="rId39" Type="http://schemas.openxmlformats.org/officeDocument/2006/relationships/customXml" Target="../ink/ink69.xml"/><Relationship Id="rId38" Type="http://schemas.openxmlformats.org/officeDocument/2006/relationships/image" Target="../media/image91.png"/><Relationship Id="rId37" Type="http://schemas.openxmlformats.org/officeDocument/2006/relationships/customXml" Target="../ink/ink68.xml"/><Relationship Id="rId36" Type="http://schemas.openxmlformats.org/officeDocument/2006/relationships/image" Target="../media/image90.png"/><Relationship Id="rId35" Type="http://schemas.openxmlformats.org/officeDocument/2006/relationships/customXml" Target="../ink/ink67.xml"/><Relationship Id="rId34" Type="http://schemas.openxmlformats.org/officeDocument/2006/relationships/image" Target="../media/image89.png"/><Relationship Id="rId33" Type="http://schemas.openxmlformats.org/officeDocument/2006/relationships/customXml" Target="../ink/ink66.xml"/><Relationship Id="rId32" Type="http://schemas.openxmlformats.org/officeDocument/2006/relationships/image" Target="../media/image88.png"/><Relationship Id="rId31" Type="http://schemas.openxmlformats.org/officeDocument/2006/relationships/customXml" Target="../ink/ink65.xml"/><Relationship Id="rId30" Type="http://schemas.openxmlformats.org/officeDocument/2006/relationships/image" Target="../media/image87.png"/><Relationship Id="rId3" Type="http://schemas.openxmlformats.org/officeDocument/2006/relationships/image" Target="../media/image26.png"/><Relationship Id="rId29" Type="http://schemas.openxmlformats.org/officeDocument/2006/relationships/customXml" Target="../ink/ink64.xml"/><Relationship Id="rId28" Type="http://schemas.openxmlformats.org/officeDocument/2006/relationships/image" Target="../media/image86.png"/><Relationship Id="rId27" Type="http://schemas.openxmlformats.org/officeDocument/2006/relationships/customXml" Target="../ink/ink63.xml"/><Relationship Id="rId26" Type="http://schemas.openxmlformats.org/officeDocument/2006/relationships/image" Target="../media/image85.png"/><Relationship Id="rId25" Type="http://schemas.openxmlformats.org/officeDocument/2006/relationships/customXml" Target="../ink/ink62.xml"/><Relationship Id="rId24" Type="http://schemas.openxmlformats.org/officeDocument/2006/relationships/image" Target="../media/image84.png"/><Relationship Id="rId23" Type="http://schemas.openxmlformats.org/officeDocument/2006/relationships/customXml" Target="../ink/ink61.xml"/><Relationship Id="rId22" Type="http://schemas.openxmlformats.org/officeDocument/2006/relationships/image" Target="../media/image83.png"/><Relationship Id="rId21" Type="http://schemas.openxmlformats.org/officeDocument/2006/relationships/customXml" Target="../ink/ink60.xml"/><Relationship Id="rId20" Type="http://schemas.openxmlformats.org/officeDocument/2006/relationships/image" Target="../media/image82.png"/><Relationship Id="rId2" Type="http://schemas.openxmlformats.org/officeDocument/2006/relationships/customXml" Target="../ink/ink50.xml"/><Relationship Id="rId19" Type="http://schemas.openxmlformats.org/officeDocument/2006/relationships/customXml" Target="../ink/ink59.xml"/><Relationship Id="rId18" Type="http://schemas.openxmlformats.org/officeDocument/2006/relationships/image" Target="../media/image81.png"/><Relationship Id="rId17" Type="http://schemas.openxmlformats.org/officeDocument/2006/relationships/customXml" Target="../ink/ink58.xml"/><Relationship Id="rId16" Type="http://schemas.openxmlformats.org/officeDocument/2006/relationships/image" Target="../media/image80.png"/><Relationship Id="rId15" Type="http://schemas.openxmlformats.org/officeDocument/2006/relationships/customXml" Target="../ink/ink57.xml"/><Relationship Id="rId14" Type="http://schemas.openxmlformats.org/officeDocument/2006/relationships/image" Target="../media/image79.png"/><Relationship Id="rId13" Type="http://schemas.openxmlformats.org/officeDocument/2006/relationships/customXml" Target="../ink/ink56.xml"/><Relationship Id="rId12" Type="http://schemas.openxmlformats.org/officeDocument/2006/relationships/image" Target="../media/image78.png"/><Relationship Id="rId11" Type="http://schemas.openxmlformats.org/officeDocument/2006/relationships/customXml" Target="../ink/ink55.xml"/><Relationship Id="rId10" Type="http://schemas.openxmlformats.org/officeDocument/2006/relationships/image" Target="../media/image77.png"/><Relationship Id="rId1" Type="http://schemas.openxmlformats.org/officeDocument/2006/relationships/image" Target="../media/image7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3.jpeg"/><Relationship Id="rId2" Type="http://schemas.openxmlformats.org/officeDocument/2006/relationships/tags" Target="../tags/tag4.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3.jpeg"/><Relationship Id="rId2" Type="http://schemas.openxmlformats.org/officeDocument/2006/relationships/image" Target="../media/image96.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9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jpeg"/><Relationship Id="rId1" Type="http://schemas.openxmlformats.org/officeDocument/2006/relationships/image" Target="../media/image98.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3.jpeg"/><Relationship Id="rId2" Type="http://schemas.openxmlformats.org/officeDocument/2006/relationships/image" Target="../media/image99.png"/><Relationship Id="rId1"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10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jpe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5.xml"/><Relationship Id="rId2" Type="http://schemas.openxmlformats.org/officeDocument/2006/relationships/image" Target="../media/image3.jpeg"/><Relationship Id="rId1" Type="http://schemas.openxmlformats.org/officeDocument/2006/relationships/image" Target="../media/image105.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0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3.jpe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3.jpe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3.jpe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jpe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altLang="zh-CN" sz="3065" kern="0" dirty="0">
                <a:solidFill>
                  <a:schemeClr val="bg1"/>
                </a:solidFill>
                <a:latin typeface="思源黑体 CN Heavy" panose="020B0A00000000000000" pitchFamily="34" charset="-122"/>
                <a:ea typeface="思源黑体 CN Heavy" panose="020B0A00000000000000" pitchFamily="34" charset="-122"/>
                <a:cs typeface="Fira Sans"/>
                <a:sym typeface="Fira Sans"/>
              </a:rPr>
              <a:t>2</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sp>
        <p:nvSpPr>
          <p:cNvPr id="13" name="Google Shape;2208;p53"/>
          <p:cNvSpPr/>
          <p:nvPr/>
        </p:nvSpPr>
        <p:spPr>
          <a:xfrm>
            <a:off x="6272185" y="2052080"/>
            <a:ext cx="5413649" cy="1205076"/>
          </a:xfrm>
          <a:custGeom>
            <a:avLst/>
            <a:gdLst/>
            <a:ahLst/>
            <a:cxnLst/>
            <a:rect l="l" t="t" r="r" b="b"/>
            <a:pathLst>
              <a:path w="100361" h="29373" extrusionOk="0">
                <a:moveTo>
                  <a:pt x="19124" y="943"/>
                </a:moveTo>
                <a:cubicBezTo>
                  <a:pt x="20356" y="943"/>
                  <a:pt x="21575" y="977"/>
                  <a:pt x="22739" y="977"/>
                </a:cubicBezTo>
                <a:cubicBezTo>
                  <a:pt x="27680" y="1009"/>
                  <a:pt x="32588" y="1040"/>
                  <a:pt x="37560" y="1072"/>
                </a:cubicBezTo>
                <a:cubicBezTo>
                  <a:pt x="57639" y="1230"/>
                  <a:pt x="77748" y="1325"/>
                  <a:pt x="97858" y="1420"/>
                </a:cubicBezTo>
                <a:cubicBezTo>
                  <a:pt x="97763" y="5854"/>
                  <a:pt x="97827" y="10288"/>
                  <a:pt x="97795" y="14721"/>
                </a:cubicBezTo>
                <a:cubicBezTo>
                  <a:pt x="97732" y="19091"/>
                  <a:pt x="97415" y="23525"/>
                  <a:pt x="97668" y="27864"/>
                </a:cubicBezTo>
                <a:cubicBezTo>
                  <a:pt x="97668" y="27864"/>
                  <a:pt x="97637" y="27832"/>
                  <a:pt x="97637" y="27832"/>
                </a:cubicBezTo>
                <a:cubicBezTo>
                  <a:pt x="84019" y="27294"/>
                  <a:pt x="70369" y="27294"/>
                  <a:pt x="56752" y="27294"/>
                </a:cubicBezTo>
                <a:cubicBezTo>
                  <a:pt x="50846" y="27280"/>
                  <a:pt x="44916" y="27215"/>
                  <a:pt x="38985" y="27215"/>
                </a:cubicBezTo>
                <a:cubicBezTo>
                  <a:pt x="31590" y="27215"/>
                  <a:pt x="24195" y="27315"/>
                  <a:pt x="16849" y="27737"/>
                </a:cubicBezTo>
                <a:cubicBezTo>
                  <a:pt x="16817" y="27705"/>
                  <a:pt x="16754" y="27705"/>
                  <a:pt x="16690" y="27705"/>
                </a:cubicBezTo>
                <a:cubicBezTo>
                  <a:pt x="5131" y="27135"/>
                  <a:pt x="1" y="11111"/>
                  <a:pt x="8868" y="3637"/>
                </a:cubicBezTo>
                <a:cubicBezTo>
                  <a:pt x="11688" y="1244"/>
                  <a:pt x="15464" y="943"/>
                  <a:pt x="19124" y="943"/>
                </a:cubicBezTo>
                <a:close/>
                <a:moveTo>
                  <a:pt x="19316" y="0"/>
                </a:moveTo>
                <a:cubicBezTo>
                  <a:pt x="16071" y="0"/>
                  <a:pt x="12735" y="206"/>
                  <a:pt x="9913" y="1769"/>
                </a:cubicBezTo>
                <a:cubicBezTo>
                  <a:pt x="6176" y="3795"/>
                  <a:pt x="4276" y="8102"/>
                  <a:pt x="3738" y="12188"/>
                </a:cubicBezTo>
                <a:cubicBezTo>
                  <a:pt x="3104" y="16938"/>
                  <a:pt x="4751" y="21942"/>
                  <a:pt x="8045" y="25109"/>
                </a:cubicBezTo>
                <a:lnTo>
                  <a:pt x="8076" y="25109"/>
                </a:lnTo>
                <a:lnTo>
                  <a:pt x="8108" y="25172"/>
                </a:lnTo>
                <a:cubicBezTo>
                  <a:pt x="8235" y="25267"/>
                  <a:pt x="8330" y="25394"/>
                  <a:pt x="8456" y="25489"/>
                </a:cubicBezTo>
                <a:cubicBezTo>
                  <a:pt x="11901" y="28667"/>
                  <a:pt x="16517" y="29373"/>
                  <a:pt x="21079" y="29373"/>
                </a:cubicBezTo>
                <a:cubicBezTo>
                  <a:pt x="22472" y="29373"/>
                  <a:pt x="23861" y="29307"/>
                  <a:pt x="25209" y="29226"/>
                </a:cubicBezTo>
                <a:cubicBezTo>
                  <a:pt x="30216" y="28964"/>
                  <a:pt x="35209" y="28894"/>
                  <a:pt x="40206" y="28894"/>
                </a:cubicBezTo>
                <a:cubicBezTo>
                  <a:pt x="43080" y="28894"/>
                  <a:pt x="45955" y="28917"/>
                  <a:pt x="48835" y="28941"/>
                </a:cubicBezTo>
                <a:cubicBezTo>
                  <a:pt x="65239" y="29067"/>
                  <a:pt x="81644" y="29194"/>
                  <a:pt x="98048" y="29352"/>
                </a:cubicBezTo>
                <a:cubicBezTo>
                  <a:pt x="98112" y="29352"/>
                  <a:pt x="98207" y="29321"/>
                  <a:pt x="98238" y="29289"/>
                </a:cubicBezTo>
                <a:cubicBezTo>
                  <a:pt x="98335" y="29296"/>
                  <a:pt x="98431" y="29300"/>
                  <a:pt x="98525" y="29300"/>
                </a:cubicBezTo>
                <a:cubicBezTo>
                  <a:pt x="98828" y="29300"/>
                  <a:pt x="99112" y="29259"/>
                  <a:pt x="99378" y="29162"/>
                </a:cubicBezTo>
                <a:cubicBezTo>
                  <a:pt x="99537" y="29131"/>
                  <a:pt x="99632" y="29004"/>
                  <a:pt x="99632" y="28845"/>
                </a:cubicBezTo>
                <a:cubicBezTo>
                  <a:pt x="99695" y="28782"/>
                  <a:pt x="99727" y="28719"/>
                  <a:pt x="99727" y="28624"/>
                </a:cubicBezTo>
                <a:cubicBezTo>
                  <a:pt x="100360" y="19788"/>
                  <a:pt x="100265" y="10699"/>
                  <a:pt x="99917" y="1864"/>
                </a:cubicBezTo>
                <a:cubicBezTo>
                  <a:pt x="99917" y="1769"/>
                  <a:pt x="99885" y="1705"/>
                  <a:pt x="99885" y="1642"/>
                </a:cubicBezTo>
                <a:cubicBezTo>
                  <a:pt x="99885" y="1515"/>
                  <a:pt x="99822" y="1420"/>
                  <a:pt x="99695" y="1325"/>
                </a:cubicBezTo>
                <a:cubicBezTo>
                  <a:pt x="99442" y="1167"/>
                  <a:pt x="99157" y="1009"/>
                  <a:pt x="98872" y="882"/>
                </a:cubicBezTo>
                <a:cubicBezTo>
                  <a:pt x="98808" y="692"/>
                  <a:pt x="98682" y="565"/>
                  <a:pt x="98523" y="534"/>
                </a:cubicBezTo>
                <a:cubicBezTo>
                  <a:pt x="98428" y="407"/>
                  <a:pt x="98270" y="280"/>
                  <a:pt x="98080" y="280"/>
                </a:cubicBezTo>
                <a:cubicBezTo>
                  <a:pt x="72966" y="153"/>
                  <a:pt x="47853" y="122"/>
                  <a:pt x="22739" y="27"/>
                </a:cubicBezTo>
                <a:cubicBezTo>
                  <a:pt x="21628" y="27"/>
                  <a:pt x="20478" y="0"/>
                  <a:pt x="193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Synergistically utilize technically sound portals with frictionless chains. Dramatically customize…"/>
          <p:cNvSpPr txBox="1"/>
          <p:nvPr/>
        </p:nvSpPr>
        <p:spPr>
          <a:xfrm>
            <a:off x="7660334" y="2100620"/>
            <a:ext cx="3536606" cy="1107996"/>
          </a:xfrm>
          <a:prstGeom prst="rect">
            <a:avLst/>
          </a:prstGeom>
          <a:ln w="12700">
            <a:miter lim="400000"/>
          </a:ln>
        </p:spPr>
        <p:txBody>
          <a:bodyPr wrap="square" lIns="0" tIns="0" rIns="0" bIns="0">
            <a:spAutoFit/>
          </a:bodyPr>
          <a:lstStyle/>
          <a:p>
            <a:pPr defTabSz="412750" hangingPunct="0">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Reading</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a:p>
            <a:pPr defTabSz="412750" hangingPunct="0">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comprehension</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7150" y="3624835"/>
            <a:ext cx="2538684" cy="2538684"/>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401" y="1723760"/>
            <a:ext cx="4256699" cy="44851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5" name="文本框 4"/>
          <p:cNvSpPr txBox="1"/>
          <p:nvPr/>
        </p:nvSpPr>
        <p:spPr>
          <a:xfrm>
            <a:off x="286273" y="0"/>
            <a:ext cx="2023790" cy="523220"/>
          </a:xfrm>
          <a:prstGeom prst="rect">
            <a:avLst/>
          </a:prstGeom>
          <a:noFill/>
        </p:spPr>
        <p:txBody>
          <a:bodyPr wrap="square">
            <a:spAutoFit/>
          </a:bodyPr>
          <a:lstStyle/>
          <a:p>
            <a:pPr algn="just"/>
            <a:r>
              <a:rPr lang="en-US" altLang="zh-CN" sz="2800" dirty="0">
                <a:solidFill>
                  <a:schemeClr val="bg1"/>
                </a:solidFill>
                <a:latin typeface="Calibri" panose="020F0502020204030204" pitchFamily="34" charset="0"/>
                <a:cs typeface="Calibri" panose="020F0502020204030204" pitchFamily="34" charset="0"/>
              </a:rPr>
              <a:t>Word</a:t>
            </a:r>
            <a:r>
              <a:rPr lang="zh-CN" altLang="en-US" sz="2800" dirty="0">
                <a:solidFill>
                  <a:schemeClr val="bg1"/>
                </a:solidFill>
                <a:latin typeface="Calibri" panose="020F0502020204030204" pitchFamily="34" charset="0"/>
                <a:cs typeface="Calibri" panose="020F0502020204030204" pitchFamily="34" charset="0"/>
              </a:rPr>
              <a:t> </a:t>
            </a:r>
            <a:r>
              <a:rPr lang="en-US" altLang="zh-CN" sz="2800" dirty="0">
                <a:solidFill>
                  <a:schemeClr val="bg1"/>
                </a:solidFill>
                <a:latin typeface="Calibri" panose="020F0502020204030204" pitchFamily="34" charset="0"/>
                <a:cs typeface="Calibri" panose="020F0502020204030204" pitchFamily="34" charset="0"/>
              </a:rPr>
              <a:t>Bank</a:t>
            </a:r>
            <a:endParaRPr lang="zh-CN" altLang="en-US" sz="2800" dirty="0">
              <a:solidFill>
                <a:schemeClr val="bg1"/>
              </a:solidFill>
              <a:latin typeface="Calibri" panose="020F0502020204030204" pitchFamily="34" charset="0"/>
              <a:cs typeface="Calibri" panose="020F0502020204030204" pitchFamily="34" charset="0"/>
            </a:endParaRPr>
          </a:p>
        </p:txBody>
      </p:sp>
      <p:sp>
        <p:nvSpPr>
          <p:cNvPr id="4" name="文本框 3"/>
          <p:cNvSpPr txBox="1"/>
          <p:nvPr/>
        </p:nvSpPr>
        <p:spPr>
          <a:xfrm>
            <a:off x="0" y="541114"/>
            <a:ext cx="6096000" cy="6370975"/>
          </a:xfrm>
          <a:prstGeom prst="rect">
            <a:avLst/>
          </a:prstGeom>
          <a:solidFill>
            <a:schemeClr val="bg1"/>
          </a:solidFill>
        </p:spPr>
        <p:txBody>
          <a:bodyPr wrap="square">
            <a:spAutoFit/>
          </a:bodyPr>
          <a:lstStyle/>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crises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of</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our time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adaptive challenges</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mobilize </a:t>
            </a:r>
            <a:r>
              <a:rPr lang="en-US" altLang="zh-CN" sz="2400" dirty="0">
                <a:solidFill>
                  <a:srgbClr val="FF0000"/>
                </a:solidFill>
                <a:latin typeface="Times New Roman" panose="02020603050405020304" pitchFamily="18" charset="0"/>
                <a:cs typeface="Times New Roman" panose="02020603050405020304" pitchFamily="18" charset="0"/>
              </a:rPr>
              <a:t>to</a:t>
            </a:r>
            <a:r>
              <a:rPr lang="en-US" altLang="zh-CN"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do</a:t>
            </a:r>
            <a:endParaRPr lang="en-US" altLang="zh-CN" sz="2400" dirty="0">
              <a:solidFill>
                <a:srgbClr val="FF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solidFill>
                  <a:srgbClr val="FF0000"/>
                </a:solidFill>
                <a:latin typeface="Times New Roman" panose="02020603050405020304" pitchFamily="18" charset="0"/>
                <a:cs typeface="Times New Roman" panose="02020603050405020304" pitchFamily="18" charset="0"/>
              </a:rPr>
              <a:t>introductory</a:t>
            </a:r>
            <a:r>
              <a:rPr lang="en-US" altLang="zh-CN" sz="2400" dirty="0">
                <a:latin typeface="Times New Roman" panose="02020603050405020304" pitchFamily="18" charset="0"/>
                <a:cs typeface="Times New Roman" panose="02020603050405020304" pitchFamily="18" charset="0"/>
              </a:rPr>
              <a:t> course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take thoughtful action </a:t>
            </a:r>
            <a:r>
              <a:rPr lang="en-US" altLang="zh-CN" sz="2400" dirty="0">
                <a:solidFill>
                  <a:srgbClr val="FF0000"/>
                </a:solidFill>
                <a:latin typeface="Times New Roman" panose="02020603050405020304" pitchFamily="18" charset="0"/>
                <a:cs typeface="Times New Roman" panose="02020603050405020304" pitchFamily="18" charset="0"/>
              </a:rPr>
              <a:t>on</a:t>
            </a:r>
            <a:r>
              <a:rPr lang="en-US" altLang="zh-CN" sz="2400" dirty="0">
                <a:latin typeface="Times New Roman" panose="02020603050405020304" pitchFamily="18" charset="0"/>
                <a:cs typeface="Times New Roman" panose="02020603050405020304" pitchFamily="18" charset="0"/>
              </a:rPr>
              <a:t> the work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video </a:t>
            </a:r>
            <a:r>
              <a:rPr lang="en-US" altLang="zh-CN" sz="2400" dirty="0">
                <a:solidFill>
                  <a:srgbClr val="FF0000"/>
                </a:solidFill>
                <a:latin typeface="Times New Roman" panose="02020603050405020304" pitchFamily="18" charset="0"/>
                <a:cs typeface="Times New Roman" panose="02020603050405020304" pitchFamily="18" charset="0"/>
              </a:rPr>
              <a:t>transcript</a:t>
            </a:r>
            <a:endParaRPr lang="en-US" altLang="zh-CN" sz="2400" dirty="0">
              <a:solidFill>
                <a:srgbClr val="FF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solidFill>
                  <a:srgbClr val="FF0000"/>
                </a:solidFill>
                <a:latin typeface="Times New Roman" panose="02020603050405020304" pitchFamily="18" charset="0"/>
                <a:cs typeface="Times New Roman" panose="02020603050405020304" pitchFamily="18" charset="0"/>
              </a:rPr>
              <a:t>associated</a:t>
            </a:r>
            <a:r>
              <a:rPr lang="en-US" altLang="zh-CN" sz="2400" dirty="0">
                <a:latin typeface="Times New Roman" panose="02020603050405020304" pitchFamily="18" charset="0"/>
                <a:cs typeface="Times New Roman" panose="02020603050405020304" pitchFamily="18" charset="0"/>
              </a:rPr>
              <a:t> skills</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diagnostic-and-action process</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identify and break down complex challenges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understand the role of formal and informal authority</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build personal authority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solidFill>
                  <a:srgbClr val="FF0000"/>
                </a:solidFill>
                <a:latin typeface="Times New Roman" panose="02020603050405020304" pitchFamily="18" charset="0"/>
                <a:cs typeface="Times New Roman" panose="02020603050405020304" pitchFamily="18" charset="0"/>
              </a:rPr>
              <a:t>approach</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conflict</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instructor</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solidFill>
                  <a:srgbClr val="FF0000"/>
                </a:solidFill>
                <a:latin typeface="Times New Roman" panose="02020603050405020304" pitchFamily="18" charset="0"/>
                <a:cs typeface="Times New Roman" panose="02020603050405020304" pitchFamily="18" charset="0"/>
              </a:rPr>
              <a:t>tech</a:t>
            </a:r>
            <a:r>
              <a:rPr lang="en-US" altLang="zh-CN" sz="2400" dirty="0">
                <a:latin typeface="Times New Roman" panose="02020603050405020304" pitchFamily="18" charset="0"/>
                <a:cs typeface="Times New Roman" panose="02020603050405020304" pitchFamily="18" charset="0"/>
              </a:rPr>
              <a:t> companies</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professionals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seeking</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leadership certificate</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maintain complex systems </a:t>
            </a:r>
            <a:endParaRPr lang="en-US" altLang="zh-CN"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6096000" y="541114"/>
            <a:ext cx="6096000" cy="6370975"/>
          </a:xfrm>
          <a:prstGeom prst="rect">
            <a:avLst/>
          </a:prstGeom>
          <a:noFill/>
        </p:spPr>
        <p:txBody>
          <a:bodyPr wrap="square">
            <a:spAutoFit/>
          </a:bodyPr>
          <a:lstStyle/>
          <a:p>
            <a:pPr marL="342900" indent="-342900">
              <a:buFont typeface="+mj-lt"/>
              <a:buAutoNum type="arabicPeriod"/>
            </a:pPr>
            <a:r>
              <a:rPr lang="zh-CN" altLang="en-US" sz="2400" dirty="0">
                <a:solidFill>
                  <a:srgbClr val="FF0000"/>
                </a:solidFill>
              </a:rPr>
              <a:t>我们这个时代的危机</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适应性挑战</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动员去（做某事）</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入门课程</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在工作中采取深思熟虑的行动</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视频文字稿 （</a:t>
            </a:r>
            <a:r>
              <a:rPr lang="en-US" altLang="zh-CN" sz="2400" dirty="0">
                <a:solidFill>
                  <a:srgbClr val="FF0000"/>
                </a:solidFill>
              </a:rPr>
              <a:t>transcript	</a:t>
            </a:r>
            <a:r>
              <a:rPr lang="zh-CN" altLang="en-US" sz="2400" dirty="0">
                <a:solidFill>
                  <a:srgbClr val="FF0000"/>
                </a:solidFill>
              </a:rPr>
              <a:t>文字本）</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相关技能</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诊断与行动流程</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识别并分解复杂难题</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理解正式与非正式权威的作用</a:t>
            </a:r>
            <a:endParaRPr lang="en-US" altLang="zh-CN" sz="2400" dirty="0">
              <a:solidFill>
                <a:srgbClr val="FF0000"/>
              </a:solidFill>
            </a:endParaRPr>
          </a:p>
          <a:p>
            <a:pPr marL="342900" indent="-342900">
              <a:buFont typeface="+mj-lt"/>
              <a:buAutoNum type="arabicPeriod"/>
            </a:pP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建立个人权威</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处理冲突</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讲师 </a:t>
            </a:r>
            <a:r>
              <a:rPr lang="zh-CN" altLang="en-US" sz="2000" dirty="0">
                <a:solidFill>
                  <a:srgbClr val="FF0000"/>
                </a:solidFill>
              </a:rPr>
              <a:t>（富有教益的；增长知识的 </a:t>
            </a:r>
            <a:r>
              <a:rPr lang="en-US" altLang="zh-CN" sz="2000" dirty="0">
                <a:solidFill>
                  <a:srgbClr val="FF0000"/>
                </a:solidFill>
              </a:rPr>
              <a:t>instructive</a:t>
            </a:r>
            <a:r>
              <a:rPr lang="zh-CN" altLang="en-US" sz="2000" dirty="0">
                <a:solidFill>
                  <a:srgbClr val="FF0000"/>
                </a:solidFill>
              </a:rPr>
              <a:t>）</a:t>
            </a:r>
            <a:endParaRPr lang="zh-CN" altLang="en-US" sz="2000" dirty="0">
              <a:solidFill>
                <a:srgbClr val="FF0000"/>
              </a:solidFill>
            </a:endParaRPr>
          </a:p>
          <a:p>
            <a:pPr marL="342900" indent="-342900">
              <a:buFont typeface="+mj-lt"/>
              <a:buAutoNum type="arabicPeriod"/>
            </a:pPr>
            <a:r>
              <a:rPr lang="zh-CN" altLang="en-US" sz="2400" dirty="0">
                <a:solidFill>
                  <a:srgbClr val="FF0000"/>
                </a:solidFill>
              </a:rPr>
              <a:t>科技公司</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希望获得领导力证书的职业人士</a:t>
            </a:r>
            <a:endParaRPr lang="zh-CN" altLang="en-US" sz="2400" dirty="0">
              <a:solidFill>
                <a:srgbClr val="FF0000"/>
              </a:solidFill>
            </a:endParaRPr>
          </a:p>
          <a:p>
            <a:pPr marL="342900" indent="-342900">
              <a:buFont typeface="+mj-lt"/>
              <a:buAutoNum type="arabicPeriod"/>
            </a:pPr>
            <a:r>
              <a:rPr lang="zh-CN" altLang="en-US" sz="2400" dirty="0">
                <a:solidFill>
                  <a:srgbClr val="FF0000"/>
                </a:solidFill>
              </a:rPr>
              <a:t>维护复杂系统（</a:t>
            </a:r>
            <a:r>
              <a:rPr lang="en-US" altLang="zh-CN" sz="2400" dirty="0">
                <a:solidFill>
                  <a:srgbClr val="FF0000"/>
                </a:solidFill>
              </a:rPr>
              <a:t>maintenance</a:t>
            </a:r>
            <a:r>
              <a:rPr lang="zh-CN" altLang="en-US" sz="2400" dirty="0">
                <a:solidFill>
                  <a:srgbClr val="FF0000"/>
                </a:solidFill>
              </a:rPr>
              <a:t>）</a:t>
            </a:r>
            <a:endParaRPr lang="zh-CN" altLang="en-US" sz="2400" dirty="0">
              <a:solidFill>
                <a:srgbClr val="FF0000"/>
              </a:solidFill>
            </a:endParaRPr>
          </a:p>
        </p:txBody>
      </p:sp>
      <p:sp>
        <p:nvSpPr>
          <p:cNvPr id="7" name="文本框 6"/>
          <p:cNvSpPr txBox="1"/>
          <p:nvPr/>
        </p:nvSpPr>
        <p:spPr>
          <a:xfrm>
            <a:off x="5464681" y="261610"/>
            <a:ext cx="6441046" cy="2031325"/>
          </a:xfrm>
          <a:prstGeom prst="rect">
            <a:avLst/>
          </a:prstGeom>
          <a:solidFill>
            <a:srgbClr val="002060"/>
          </a:solidFill>
        </p:spPr>
        <p:txBody>
          <a:bodyPr wrap="square">
            <a:spAutoFit/>
          </a:bodyPr>
          <a:lstStyle/>
          <a:p>
            <a:pPr>
              <a:buFont typeface="Arial" panose="020B0604020202020204" pitchFamily="34" charset="0"/>
              <a:buChar char="•"/>
            </a:pPr>
            <a:r>
              <a:rPr lang="zh-CN" altLang="en-US" b="1" dirty="0">
                <a:solidFill>
                  <a:schemeClr val="bg1"/>
                </a:solidFill>
              </a:rPr>
              <a:t>正式权威</a:t>
            </a:r>
            <a:r>
              <a:rPr lang="zh-CN" altLang="en-US" dirty="0">
                <a:solidFill>
                  <a:schemeClr val="bg1"/>
                </a:solidFill>
              </a:rPr>
              <a:t>（</a:t>
            </a:r>
            <a:r>
              <a:rPr lang="en-GB" altLang="zh-CN" dirty="0">
                <a:solidFill>
                  <a:schemeClr val="bg1"/>
                </a:solidFill>
              </a:rPr>
              <a:t>Formal authority</a:t>
            </a:r>
            <a:r>
              <a:rPr lang="zh-CN" altLang="en-GB" dirty="0">
                <a:solidFill>
                  <a:schemeClr val="bg1"/>
                </a:solidFill>
              </a:rPr>
              <a:t>）</a:t>
            </a:r>
            <a:r>
              <a:rPr lang="zh-CN" altLang="en-US" dirty="0">
                <a:solidFill>
                  <a:schemeClr val="bg1"/>
                </a:solidFill>
              </a:rPr>
              <a:t>通常来自职位或职务，例如经理、领导等。这种权威通过职务和责任的规定来行使。</a:t>
            </a:r>
            <a:endParaRPr lang="zh-CN" altLang="en-US" dirty="0">
              <a:solidFill>
                <a:schemeClr val="bg1"/>
              </a:solidFill>
            </a:endParaRPr>
          </a:p>
          <a:p>
            <a:pPr>
              <a:buFont typeface="Arial" panose="020B0604020202020204" pitchFamily="34" charset="0"/>
              <a:buChar char="•"/>
            </a:pPr>
            <a:r>
              <a:rPr lang="zh-CN" altLang="en-US" b="1" dirty="0">
                <a:solidFill>
                  <a:schemeClr val="bg1"/>
                </a:solidFill>
              </a:rPr>
              <a:t>非正式权威</a:t>
            </a:r>
            <a:r>
              <a:rPr lang="zh-CN" altLang="en-US" dirty="0">
                <a:solidFill>
                  <a:schemeClr val="bg1"/>
                </a:solidFill>
              </a:rPr>
              <a:t>（</a:t>
            </a:r>
            <a:r>
              <a:rPr lang="en-GB" altLang="zh-CN" dirty="0">
                <a:solidFill>
                  <a:schemeClr val="bg1"/>
                </a:solidFill>
              </a:rPr>
              <a:t>Informal authority</a:t>
            </a:r>
            <a:r>
              <a:rPr lang="zh-CN" altLang="en-GB" dirty="0">
                <a:solidFill>
                  <a:schemeClr val="bg1"/>
                </a:solidFill>
              </a:rPr>
              <a:t>）</a:t>
            </a:r>
            <a:r>
              <a:rPr lang="zh-CN" altLang="en-US" dirty="0">
                <a:solidFill>
                  <a:schemeClr val="bg1"/>
                </a:solidFill>
              </a:rPr>
              <a:t>则来源于个人的影响力、经验或人际关系，而非职位。比如，某些人可能由于其专业知识、经验或个人魅力，在团队中拥有较高的影响力。</a:t>
            </a:r>
            <a:endParaRPr lang="zh-CN" altLang="en-US" dirty="0">
              <a:solidFill>
                <a:schemeClr val="bg1"/>
              </a:solidFill>
            </a:endParaRPr>
          </a:p>
          <a:p>
            <a:pPr>
              <a:buNone/>
            </a:pPr>
            <a:r>
              <a:rPr lang="zh-CN" altLang="en-US" dirty="0">
                <a:solidFill>
                  <a:schemeClr val="bg1"/>
                </a:solidFill>
              </a:rPr>
              <a:t>这两种权威在工作场所、团队合作或组织中都起着重要作用，理解它们有助于更好地与他人合作、领导和解决冲突。</a:t>
            </a:r>
            <a:endParaRPr lang="zh-CN" altLang="en-US" dirty="0">
              <a:solidFill>
                <a:schemeClr val="bg1"/>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left)">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left)">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wipe(left)">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heckerboard(across)">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wipe(left)">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wipe(left)">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wipe(left)">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wipe(left)">
                                      <p:cBhvr>
                                        <p:cTn id="77" dur="500"/>
                                        <p:tgtEl>
                                          <p:spTgt spid="6">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
                                            <p:txEl>
                                              <p:pRg st="15" end="15"/>
                                            </p:txEl>
                                          </p:spTgt>
                                        </p:tgtEl>
                                        <p:attrNameLst>
                                          <p:attrName>style.visibility</p:attrName>
                                        </p:attrNameLst>
                                      </p:cBhvr>
                                      <p:to>
                                        <p:strVal val="visible"/>
                                      </p:to>
                                    </p:set>
                                    <p:animEffect transition="in" filter="wipe(left)">
                                      <p:cBhvr>
                                        <p:cTn id="82" dur="500"/>
                                        <p:tgtEl>
                                          <p:spTgt spid="6">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6">
                                            <p:txEl>
                                              <p:pRg st="16" end="16"/>
                                            </p:txEl>
                                          </p:spTgt>
                                        </p:tgtEl>
                                        <p:attrNameLst>
                                          <p:attrName>style.visibility</p:attrName>
                                        </p:attrNameLst>
                                      </p:cBhvr>
                                      <p:to>
                                        <p:strVal val="visible"/>
                                      </p:to>
                                    </p:set>
                                    <p:animEffect transition="in" filter="wipe(left)">
                                      <p:cBhvr>
                                        <p:cTn id="87" dur="500"/>
                                        <p:tgtEl>
                                          <p:spTgt spid="6">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5" name="文本框 4"/>
          <p:cNvSpPr txBox="1"/>
          <p:nvPr/>
        </p:nvSpPr>
        <p:spPr>
          <a:xfrm>
            <a:off x="286273" y="129480"/>
            <a:ext cx="11237976" cy="1569660"/>
          </a:xfrm>
          <a:prstGeom prst="rect">
            <a:avLst/>
          </a:prstGeom>
          <a:solidFill>
            <a:schemeClr val="bg1"/>
          </a:solidFill>
        </p:spPr>
        <p:txBody>
          <a:bodyPr wrap="square">
            <a:spAutoFit/>
          </a:bodyPr>
          <a:lstStyle/>
          <a:p>
            <a:pPr algn="just"/>
            <a:r>
              <a:rPr lang="zh-CN" altLang="en-US" sz="2400" dirty="0">
                <a:latin typeface="Calibri" panose="020F0502020204030204" pitchFamily="34" charset="0"/>
                <a:cs typeface="Calibri" panose="020F0502020204030204" pitchFamily="34" charset="0"/>
              </a:rPr>
              <a:t>   </a:t>
            </a:r>
            <a:r>
              <a:rPr lang="en-GB" altLang="zh-CN" sz="2400" dirty="0" err="1">
                <a:latin typeface="Calibri" panose="020F0502020204030204" pitchFamily="34" charset="0"/>
                <a:cs typeface="Calibri" panose="020F0502020204030204" pitchFamily="34" charset="0"/>
              </a:rPr>
              <a:t>HarvardX</a:t>
            </a:r>
            <a:r>
              <a:rPr lang="en-GB" altLang="zh-CN" sz="2400" dirty="0">
                <a:latin typeface="Calibri" panose="020F0502020204030204" pitchFamily="34" charset="0"/>
                <a:cs typeface="Calibri" panose="020F0502020204030204" pitchFamily="34" charset="0"/>
              </a:rPr>
              <a:t> is Harvard University's </a:t>
            </a:r>
            <a:r>
              <a:rPr lang="en-GB" altLang="zh-CN" sz="2400" dirty="0">
                <a:solidFill>
                  <a:srgbClr val="FF0000"/>
                </a:solidFill>
                <a:latin typeface="Calibri" panose="020F0502020204030204" pitchFamily="34" charset="0"/>
                <a:cs typeface="Calibri" panose="020F0502020204030204" pitchFamily="34" charset="0"/>
              </a:rPr>
              <a:t>online learning initiative</a:t>
            </a:r>
            <a:r>
              <a:rPr lang="en-GB" altLang="zh-CN" sz="2400" dirty="0">
                <a:latin typeface="Calibri" panose="020F0502020204030204" pitchFamily="34" charset="0"/>
                <a:cs typeface="Calibri" panose="020F0502020204030204" pitchFamily="34" charset="0"/>
              </a:rPr>
              <a:t>. It offers a wide range of courses across different fields of study that </a:t>
            </a:r>
            <a:r>
              <a:rPr lang="en-GB" altLang="zh-CN" sz="2400" dirty="0">
                <a:solidFill>
                  <a:srgbClr val="FF0000"/>
                </a:solidFill>
                <a:latin typeface="Calibri" panose="020F0502020204030204" pitchFamily="34" charset="0"/>
                <a:cs typeface="Calibri" panose="020F0502020204030204" pitchFamily="34" charset="0"/>
              </a:rPr>
              <a:t>are available to </a:t>
            </a:r>
            <a:r>
              <a:rPr lang="en-GB" altLang="zh-CN" sz="2400" dirty="0">
                <a:latin typeface="Calibri" panose="020F0502020204030204" pitchFamily="34" charset="0"/>
                <a:cs typeface="Calibri" panose="020F0502020204030204" pitchFamily="34" charset="0"/>
              </a:rPr>
              <a:t>anyone with internet access, often free of charge. These courses are part of Harvard's effort to </a:t>
            </a:r>
            <a:r>
              <a:rPr lang="en-GB" altLang="zh-CN" sz="2400" dirty="0">
                <a:solidFill>
                  <a:srgbClr val="FF0000"/>
                </a:solidFill>
                <a:latin typeface="Calibri" panose="020F0502020204030204" pitchFamily="34" charset="0"/>
                <a:cs typeface="Calibri" panose="020F0502020204030204" pitchFamily="34" charset="0"/>
              </a:rPr>
              <a:t>extend its educational resources to learners worldwide</a:t>
            </a:r>
            <a:r>
              <a:rPr lang="en-GB" altLang="zh-CN" sz="2400" dirty="0">
                <a:latin typeface="Calibri" panose="020F0502020204030204" pitchFamily="34" charset="0"/>
                <a:cs typeface="Calibri" panose="020F0502020204030204" pitchFamily="34" charset="0"/>
              </a:rPr>
              <a:t> through the edX platform.</a:t>
            </a:r>
            <a:endParaRPr lang="zh-CN" altLang="en-US" sz="2400" dirty="0">
              <a:latin typeface="Calibri" panose="020F0502020204030204" pitchFamily="34" charset="0"/>
              <a:cs typeface="Calibri" panose="020F0502020204030204" pitchFamily="34" charset="0"/>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78780" y="1293092"/>
            <a:ext cx="1767669" cy="98989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39390" y="1945164"/>
            <a:ext cx="10264698" cy="830997"/>
          </a:xfrm>
          <a:prstGeom prst="rect">
            <a:avLst/>
          </a:prstGeom>
          <a:noFill/>
        </p:spPr>
        <p:txBody>
          <a:bodyPr wrap="square">
            <a:spAutoFit/>
          </a:bodyPr>
          <a:lstStyle/>
          <a:p>
            <a:pPr indent="266700" algn="just">
              <a:buNone/>
            </a:pPr>
            <a:r>
              <a:rPr lang="en-US" altLang="zh-CN" sz="2400" kern="100" dirty="0">
                <a:effectLst/>
                <a:latin typeface="Times New Roman" panose="02020603050405020304" pitchFamily="18" charset="0"/>
                <a:ea typeface="宋体" panose="02010600030101010101" pitchFamily="2" charset="-122"/>
              </a:rPr>
              <a:t>21. What is the minimum time required to complete this course?</a:t>
            </a:r>
            <a:endParaRPr lang="zh-CN" altLang="zh-CN" sz="2400" kern="100" dirty="0">
              <a:effectLst/>
              <a:latin typeface="Times New Roman" panose="02020603050405020304" pitchFamily="18" charset="0"/>
              <a:ea typeface="宋体" panose="02010600030101010101" pitchFamily="2" charset="-122"/>
            </a:endParaRPr>
          </a:p>
          <a:p>
            <a:pPr indent="133350" algn="just">
              <a:buNone/>
            </a:pPr>
            <a:r>
              <a:rPr lang="en-US" altLang="zh-CN" sz="2400" kern="100" dirty="0">
                <a:effectLst/>
                <a:latin typeface="Times New Roman" panose="02020603050405020304" pitchFamily="18" charset="0"/>
                <a:ea typeface="宋体" panose="02010600030101010101" pitchFamily="2" charset="-122"/>
              </a:rPr>
              <a:t>A. 2 hours.				B. 3 hours.			C. 8 hours.			D. 12 hours.</a:t>
            </a:r>
            <a:endParaRPr lang="zh-CN" altLang="zh-CN" sz="2400" kern="100" dirty="0">
              <a:effectLst/>
              <a:latin typeface="Times New Roman" panose="02020603050405020304" pitchFamily="18" charset="0"/>
              <a:ea typeface="宋体" panose="02010600030101010101" pitchFamily="2" charset="-122"/>
            </a:endParaRPr>
          </a:p>
        </p:txBody>
      </p:sp>
      <p:sp>
        <p:nvSpPr>
          <p:cNvPr id="7" name="文本框 6"/>
          <p:cNvSpPr txBox="1"/>
          <p:nvPr/>
        </p:nvSpPr>
        <p:spPr>
          <a:xfrm>
            <a:off x="-1" y="2936557"/>
            <a:ext cx="9072563" cy="1323439"/>
          </a:xfrm>
          <a:prstGeom prst="rect">
            <a:avLst/>
          </a:prstGeom>
          <a:noFill/>
        </p:spPr>
        <p:txBody>
          <a:bodyPr wrap="square">
            <a:spAutoFit/>
          </a:bodyPr>
          <a:lstStyle/>
          <a:p>
            <a:pPr indent="266700" algn="just"/>
            <a:r>
              <a:rPr lang="en-US" altLang="zh-CN" sz="2400" b="1" dirty="0">
                <a:latin typeface="Times New Roman" panose="02020603050405020304" pitchFamily="18" charset="0"/>
                <a:cs typeface="Times New Roman" panose="02020603050405020304" pitchFamily="18" charset="0"/>
              </a:rPr>
              <a:t>Exercising Leadership: </a:t>
            </a:r>
            <a:r>
              <a:rPr lang="en-US" altLang="zh-CN" sz="2400" b="1" dirty="0" err="1">
                <a:latin typeface="Times New Roman" panose="02020603050405020304" pitchFamily="18" charset="0"/>
                <a:cs typeface="Times New Roman" panose="02020603050405020304" pitchFamily="18" charset="0"/>
              </a:rPr>
              <a:t>HarvardX</a:t>
            </a:r>
            <a:r>
              <a:rPr lang="en-US" altLang="zh-CN" sz="2400" b="1" dirty="0">
                <a:latin typeface="Times New Roman" panose="02020603050405020304" pitchFamily="18" charset="0"/>
                <a:cs typeface="Times New Roman" panose="02020603050405020304" pitchFamily="18" charset="0"/>
              </a:rPr>
              <a:t> Foundational Principles</a:t>
            </a:r>
            <a:endParaRPr lang="zh-CN" altLang="zh-CN" sz="2400" dirty="0">
              <a:latin typeface="Times New Roman" panose="02020603050405020304" pitchFamily="18" charset="0"/>
              <a:cs typeface="Times New Roman" panose="02020603050405020304" pitchFamily="18" charset="0"/>
            </a:endParaRPr>
          </a:p>
          <a:p>
            <a:pPr indent="266700" algn="just">
              <a:buNone/>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Duration</a:t>
            </a:r>
            <a:endPar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4 weeks, 2–3 hours per week; start from Nov. 5.</a:t>
            </a:r>
            <a:endPar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2" p14:bwMode="auto">
            <p14:nvContentPartPr>
              <p14:cNvPr id="8" name="墨迹 7"/>
              <p14:cNvContentPartPr/>
              <p14:nvPr/>
            </p14:nvContentPartPr>
            <p14:xfrm>
              <a:off x="2416478" y="2166691"/>
              <a:ext cx="1752480" cy="45360"/>
            </p14:xfrm>
          </p:contentPart>
        </mc:Choice>
        <mc:Fallback xmlns="">
          <p:pic>
            <p:nvPicPr>
              <p:cNvPr id="8" name="墨迹 7"/>
            </p:nvPicPr>
            <p:blipFill>
              <a:blip r:embed="rId3"/>
            </p:blipFill>
            <p:spPr>
              <a:xfrm>
                <a:off x="2416478" y="2166691"/>
                <a:ext cx="1752480" cy="45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 name="墨迹 8"/>
              <p14:cNvContentPartPr/>
              <p14:nvPr/>
            </p14:nvContentPartPr>
            <p14:xfrm>
              <a:off x="5802731" y="2177463"/>
              <a:ext cx="2304206" cy="59641"/>
            </p14:xfrm>
          </p:contentPart>
        </mc:Choice>
        <mc:Fallback xmlns="">
          <p:pic>
            <p:nvPicPr>
              <p:cNvPr id="9" name="墨迹 8"/>
            </p:nvPicPr>
            <p:blipFill>
              <a:blip r:embed="rId5"/>
            </p:blipFill>
            <p:spPr>
              <a:xfrm>
                <a:off x="5802731" y="2177463"/>
                <a:ext cx="2304206" cy="59641"/>
              </a:xfrm>
              <a:prstGeom prst="rect"/>
            </p:spPr>
          </p:pic>
        </mc:Fallback>
      </mc:AlternateContent>
      <p:sp>
        <p:nvSpPr>
          <p:cNvPr id="11" name="文本框 10"/>
          <p:cNvSpPr txBox="1"/>
          <p:nvPr/>
        </p:nvSpPr>
        <p:spPr>
          <a:xfrm>
            <a:off x="7105577" y="3736776"/>
            <a:ext cx="1485567" cy="523220"/>
          </a:xfrm>
          <a:prstGeom prst="rect">
            <a:avLst/>
          </a:prstGeom>
          <a:noFill/>
        </p:spPr>
        <p:txBody>
          <a:bodyPr wrap="square">
            <a:spAutoFit/>
          </a:bodyPr>
          <a:lstStyle/>
          <a:p>
            <a:pPr indent="266700" algn="just">
              <a:buNone/>
            </a:pPr>
            <a:r>
              <a:rPr lang="en-US" altLang="zh-CN" sz="28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28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4=8</a:t>
            </a:r>
            <a:r>
              <a:rPr lang="zh-CN" altLang="en-US" sz="28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p:cNvPicPr>
            <a:picLocks noChangeAspect="1"/>
          </p:cNvPicPr>
          <p:nvPr/>
        </p:nvPicPr>
        <p:blipFill>
          <a:blip r:embed="rId6"/>
          <a:stretch>
            <a:fillRect/>
          </a:stretch>
        </p:blipFill>
        <p:spPr>
          <a:xfrm>
            <a:off x="4860370" y="1323448"/>
            <a:ext cx="1767670" cy="1767670"/>
          </a:xfrm>
          <a:prstGeom prst="rect">
            <a:avLst/>
          </a:prstGeom>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92881" y="161448"/>
            <a:ext cx="8208169" cy="1938992"/>
          </a:xfrm>
          <a:prstGeom prst="rect">
            <a:avLst/>
          </a:prstGeom>
          <a:solidFill>
            <a:schemeClr val="bg1"/>
          </a:solidFill>
        </p:spPr>
        <p:txBody>
          <a:bodyPr wrap="square">
            <a:spAutoFit/>
          </a:bodyPr>
          <a:lstStyle/>
          <a:p>
            <a:pPr algn="just">
              <a:buNone/>
            </a:pPr>
            <a:r>
              <a:rPr lang="en-US" altLang="zh-CN" sz="2400" kern="100" dirty="0">
                <a:effectLst/>
                <a:latin typeface="Times New Roman" panose="02020603050405020304" pitchFamily="18" charset="0"/>
                <a:ea typeface="宋体" panose="02010600030101010101" pitchFamily="2" charset="-122"/>
              </a:rPr>
              <a:t>22. Who is the course intended for?</a:t>
            </a:r>
            <a:endParaRPr lang="zh-CN" altLang="zh-CN" sz="2400" kern="100" dirty="0">
              <a:effectLst/>
              <a:latin typeface="Times New Roman" panose="02020603050405020304" pitchFamily="18" charset="0"/>
              <a:ea typeface="宋体" panose="02010600030101010101" pitchFamily="2" charset="-122"/>
            </a:endParaRPr>
          </a:p>
          <a:p>
            <a:pPr indent="133350" algn="just">
              <a:buNone/>
            </a:pPr>
            <a:r>
              <a:rPr lang="en-US" altLang="zh-CN" sz="2400" kern="100" dirty="0">
                <a:effectLst/>
                <a:latin typeface="Times New Roman" panose="02020603050405020304" pitchFamily="18" charset="0"/>
                <a:ea typeface="宋体" panose="02010600030101010101" pitchFamily="2" charset="-122"/>
              </a:rPr>
              <a:t>A. Individuals facing leadership challenges.</a:t>
            </a:r>
            <a:endParaRPr lang="zh-CN" altLang="zh-CN" sz="2400" kern="100" dirty="0">
              <a:effectLst/>
              <a:latin typeface="Times New Roman" panose="02020603050405020304" pitchFamily="18" charset="0"/>
              <a:ea typeface="宋体" panose="02010600030101010101" pitchFamily="2" charset="-122"/>
            </a:endParaRPr>
          </a:p>
          <a:p>
            <a:pPr indent="133350" algn="just">
              <a:buNone/>
            </a:pPr>
            <a:r>
              <a:rPr lang="en-US" altLang="zh-CN" sz="2400" kern="100" dirty="0">
                <a:effectLst/>
                <a:latin typeface="Times New Roman" panose="02020603050405020304" pitchFamily="18" charset="0"/>
                <a:ea typeface="宋体" panose="02010600030101010101" pitchFamily="2" charset="-122"/>
              </a:rPr>
              <a:t>B. Experienced managers in tech companies.</a:t>
            </a:r>
            <a:endParaRPr lang="zh-CN" altLang="zh-CN" sz="2400" kern="100" dirty="0">
              <a:effectLst/>
              <a:latin typeface="Times New Roman" panose="02020603050405020304" pitchFamily="18" charset="0"/>
              <a:ea typeface="宋体" panose="02010600030101010101" pitchFamily="2" charset="-122"/>
            </a:endParaRPr>
          </a:p>
          <a:p>
            <a:pPr indent="133350" algn="just">
              <a:buNone/>
            </a:pPr>
            <a:r>
              <a:rPr lang="en-US" altLang="zh-CN" sz="2400" kern="100" dirty="0">
                <a:effectLst/>
                <a:latin typeface="Times New Roman" panose="02020603050405020304" pitchFamily="18" charset="0"/>
                <a:ea typeface="宋体" panose="02010600030101010101" pitchFamily="2" charset="-122"/>
              </a:rPr>
              <a:t>C. Professionals seeking leadership certificates.</a:t>
            </a:r>
            <a:endParaRPr lang="zh-CN" altLang="zh-CN" sz="2400" kern="100" dirty="0">
              <a:effectLst/>
              <a:latin typeface="Times New Roman" panose="02020603050405020304" pitchFamily="18" charset="0"/>
              <a:ea typeface="宋体" panose="02010600030101010101" pitchFamily="2" charset="-122"/>
            </a:endParaRPr>
          </a:p>
          <a:p>
            <a:pPr indent="133350" algn="just">
              <a:buNone/>
            </a:pPr>
            <a:r>
              <a:rPr lang="en-US" altLang="zh-CN" sz="2400" kern="100" dirty="0">
                <a:effectLst/>
                <a:latin typeface="Times New Roman" panose="02020603050405020304" pitchFamily="18" charset="0"/>
                <a:ea typeface="宋体" panose="02010600030101010101" pitchFamily="2" charset="-122"/>
              </a:rPr>
              <a:t>D. High school students planning to learn business.</a:t>
            </a:r>
            <a:endParaRPr lang="zh-CN" altLang="zh-CN" sz="2400" kern="100" dirty="0">
              <a:effectLst/>
              <a:latin typeface="Times New Roman" panose="02020603050405020304" pitchFamily="18" charset="0"/>
              <a:ea typeface="宋体" panose="02010600030101010101" pitchFamily="2" charset="-122"/>
            </a:endParaRPr>
          </a:p>
        </p:txBody>
      </p:sp>
      <mc:AlternateContent xmlns:mc="http://schemas.openxmlformats.org/markup-compatibility/2006" xmlns:p14="http://schemas.microsoft.com/office/powerpoint/2010/main">
        <mc:Choice Requires="p14">
          <p:contentPart r:id="rId1" p14:bwMode="auto">
            <p14:nvContentPartPr>
              <p14:cNvPr id="12" name="墨迹 11"/>
              <p14:cNvContentPartPr/>
              <p14:nvPr/>
            </p14:nvContentPartPr>
            <p14:xfrm>
              <a:off x="678982" y="407724"/>
              <a:ext cx="612720" cy="17280"/>
            </p14:xfrm>
          </p:contentPart>
        </mc:Choice>
        <mc:Fallback xmlns="">
          <p:pic>
            <p:nvPicPr>
              <p:cNvPr id="12" name="墨迹 11"/>
            </p:nvPicPr>
            <p:blipFill>
              <a:blip r:embed="rId2"/>
            </p:blipFill>
            <p:spPr>
              <a:xfrm>
                <a:off x="678982" y="407724"/>
                <a:ext cx="612720" cy="17280"/>
              </a:xfrm>
              <a:prstGeom prst="rect"/>
            </p:spPr>
          </p:pic>
        </mc:Fallback>
      </mc:AlternateContent>
      <p:sp>
        <p:nvSpPr>
          <p:cNvPr id="14" name="文本框 13"/>
          <p:cNvSpPr txBox="1"/>
          <p:nvPr/>
        </p:nvSpPr>
        <p:spPr>
          <a:xfrm>
            <a:off x="0" y="2346716"/>
            <a:ext cx="12192000" cy="2246769"/>
          </a:xfrm>
          <a:prstGeom prst="rect">
            <a:avLst/>
          </a:prstGeom>
          <a:noFill/>
        </p:spPr>
        <p:txBody>
          <a:bodyPr wrap="square">
            <a:spAutoFit/>
          </a:bodyPr>
          <a:lstStyle/>
          <a:p>
            <a:pPr indent="266700" algn="just">
              <a:buNone/>
            </a:pPr>
            <a:r>
              <a:rPr lang="en-US" altLang="zh-CN" sz="2000" b="1" kern="100" dirty="0">
                <a:effectLst/>
                <a:latin typeface="Times New Roman" panose="02020603050405020304" pitchFamily="18" charset="0"/>
                <a:ea typeface="宋体" panose="02010600030101010101" pitchFamily="2" charset="-122"/>
              </a:rPr>
              <a:t>About this course</a:t>
            </a:r>
            <a:endParaRPr lang="zh-CN" altLang="zh-CN" sz="2000" kern="100" dirty="0">
              <a:effectLst/>
              <a:latin typeface="Times New Roman" panose="02020603050405020304" pitchFamily="18" charset="0"/>
              <a:ea typeface="宋体" panose="02010600030101010101" pitchFamily="2" charset="-122"/>
            </a:endParaRPr>
          </a:p>
          <a:p>
            <a:pPr indent="266700" algn="just">
              <a:buNone/>
            </a:pPr>
            <a:r>
              <a:rPr lang="en-US" altLang="zh-CN" sz="2000" kern="100" dirty="0">
                <a:effectLst/>
                <a:latin typeface="Times New Roman" panose="02020603050405020304" pitchFamily="18" charset="0"/>
                <a:ea typeface="宋体" panose="02010600030101010101" pitchFamily="2" charset="-122"/>
              </a:rPr>
              <a:t>The crises of our time generate enormous adaptive challenges for our families, organizations, communities, and societies. The need for leadership that can mobilize people to meet these challenges and improve life is critical.</a:t>
            </a:r>
            <a:endParaRPr lang="zh-CN" altLang="zh-CN" sz="2000" kern="100" dirty="0">
              <a:effectLst/>
              <a:latin typeface="Times New Roman" panose="02020603050405020304" pitchFamily="18" charset="0"/>
              <a:ea typeface="宋体" panose="02010600030101010101" pitchFamily="2" charset="-122"/>
            </a:endParaRPr>
          </a:p>
          <a:p>
            <a:pPr indent="266700" algn="just">
              <a:buNone/>
            </a:pPr>
            <a:r>
              <a:rPr lang="en-US" altLang="zh-CN" sz="2000" kern="100" dirty="0">
                <a:effectLst/>
                <a:latin typeface="Times New Roman" panose="02020603050405020304" pitchFamily="18" charset="0"/>
                <a:ea typeface="宋体" panose="02010600030101010101" pitchFamily="2" charset="-122"/>
              </a:rPr>
              <a:t>In this introductory course, you will explore strategies for leading in a changing world where adaptive pressures will continue to challenge all of us. You will discover new ways to approach complex organizational systems and take thoughtful action on the work we all face ahead. Most importantly, you will reflect on how to move forward on the leadership challenges you care about most.</a:t>
            </a:r>
            <a:endParaRPr lang="zh-CN" altLang="zh-CN" sz="2000" kern="100" dirty="0">
              <a:effectLst/>
              <a:latin typeface="Times New Roman" panose="02020603050405020304" pitchFamily="18" charset="0"/>
              <a:ea typeface="宋体" panose="02010600030101010101" pitchFamily="2" charset="-122"/>
            </a:endParaRPr>
          </a:p>
        </p:txBody>
      </p:sp>
      <p:sp>
        <p:nvSpPr>
          <p:cNvPr id="16" name="文本框 15"/>
          <p:cNvSpPr txBox="1"/>
          <p:nvPr/>
        </p:nvSpPr>
        <p:spPr>
          <a:xfrm>
            <a:off x="6856936" y="161448"/>
            <a:ext cx="5098788" cy="1569660"/>
          </a:xfrm>
          <a:custGeom>
            <a:avLst/>
            <a:gdLst>
              <a:gd name="connsiteX0" fmla="*/ 0 w 5098788"/>
              <a:gd name="connsiteY0" fmla="*/ 0 h 1569660"/>
              <a:gd name="connsiteX1" fmla="*/ 413568 w 5098788"/>
              <a:gd name="connsiteY1" fmla="*/ 0 h 1569660"/>
              <a:gd name="connsiteX2" fmla="*/ 1082076 w 5098788"/>
              <a:gd name="connsiteY2" fmla="*/ 0 h 1569660"/>
              <a:gd name="connsiteX3" fmla="*/ 1699596 w 5098788"/>
              <a:gd name="connsiteY3" fmla="*/ 0 h 1569660"/>
              <a:gd name="connsiteX4" fmla="*/ 2113164 w 5098788"/>
              <a:gd name="connsiteY4" fmla="*/ 0 h 1569660"/>
              <a:gd name="connsiteX5" fmla="*/ 2628708 w 5098788"/>
              <a:gd name="connsiteY5" fmla="*/ 0 h 1569660"/>
              <a:gd name="connsiteX6" fmla="*/ 3297216 w 5098788"/>
              <a:gd name="connsiteY6" fmla="*/ 0 h 1569660"/>
              <a:gd name="connsiteX7" fmla="*/ 3863748 w 5098788"/>
              <a:gd name="connsiteY7" fmla="*/ 0 h 1569660"/>
              <a:gd name="connsiteX8" fmla="*/ 4481268 w 5098788"/>
              <a:gd name="connsiteY8" fmla="*/ 0 h 1569660"/>
              <a:gd name="connsiteX9" fmla="*/ 5098788 w 5098788"/>
              <a:gd name="connsiteY9" fmla="*/ 0 h 1569660"/>
              <a:gd name="connsiteX10" fmla="*/ 5098788 w 5098788"/>
              <a:gd name="connsiteY10" fmla="*/ 523220 h 1569660"/>
              <a:gd name="connsiteX11" fmla="*/ 5098788 w 5098788"/>
              <a:gd name="connsiteY11" fmla="*/ 1062137 h 1569660"/>
              <a:gd name="connsiteX12" fmla="*/ 5098788 w 5098788"/>
              <a:gd name="connsiteY12" fmla="*/ 1569660 h 1569660"/>
              <a:gd name="connsiteX13" fmla="*/ 4685220 w 5098788"/>
              <a:gd name="connsiteY13" fmla="*/ 1569660 h 1569660"/>
              <a:gd name="connsiteX14" fmla="*/ 4271651 w 5098788"/>
              <a:gd name="connsiteY14" fmla="*/ 1569660 h 1569660"/>
              <a:gd name="connsiteX15" fmla="*/ 3654131 w 5098788"/>
              <a:gd name="connsiteY15" fmla="*/ 1569660 h 1569660"/>
              <a:gd name="connsiteX16" fmla="*/ 3240563 w 5098788"/>
              <a:gd name="connsiteY16" fmla="*/ 1569660 h 1569660"/>
              <a:gd name="connsiteX17" fmla="*/ 2674031 w 5098788"/>
              <a:gd name="connsiteY17" fmla="*/ 1569660 h 1569660"/>
              <a:gd name="connsiteX18" fmla="*/ 2209475 w 5098788"/>
              <a:gd name="connsiteY18" fmla="*/ 1569660 h 1569660"/>
              <a:gd name="connsiteX19" fmla="*/ 1642943 w 5098788"/>
              <a:gd name="connsiteY19" fmla="*/ 1569660 h 1569660"/>
              <a:gd name="connsiteX20" fmla="*/ 1076411 w 5098788"/>
              <a:gd name="connsiteY20" fmla="*/ 1569660 h 1569660"/>
              <a:gd name="connsiteX21" fmla="*/ 509879 w 5098788"/>
              <a:gd name="connsiteY21" fmla="*/ 1569660 h 1569660"/>
              <a:gd name="connsiteX22" fmla="*/ 0 w 5098788"/>
              <a:gd name="connsiteY22" fmla="*/ 1569660 h 1569660"/>
              <a:gd name="connsiteX23" fmla="*/ 0 w 5098788"/>
              <a:gd name="connsiteY23" fmla="*/ 1062137 h 1569660"/>
              <a:gd name="connsiteX24" fmla="*/ 0 w 5098788"/>
              <a:gd name="connsiteY24" fmla="*/ 538917 h 1569660"/>
              <a:gd name="connsiteX25" fmla="*/ 0 w 5098788"/>
              <a:gd name="connsiteY25"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8788" h="1569660" fill="none" extrusionOk="0">
                <a:moveTo>
                  <a:pt x="0" y="0"/>
                </a:moveTo>
                <a:cubicBezTo>
                  <a:pt x="120127" y="-7279"/>
                  <a:pt x="287320" y="17478"/>
                  <a:pt x="413568" y="0"/>
                </a:cubicBezTo>
                <a:cubicBezTo>
                  <a:pt x="539816" y="-17478"/>
                  <a:pt x="850178" y="65578"/>
                  <a:pt x="1082076" y="0"/>
                </a:cubicBezTo>
                <a:cubicBezTo>
                  <a:pt x="1313974" y="-65578"/>
                  <a:pt x="1504870" y="6677"/>
                  <a:pt x="1699596" y="0"/>
                </a:cubicBezTo>
                <a:cubicBezTo>
                  <a:pt x="1894322" y="-6677"/>
                  <a:pt x="1992124" y="40890"/>
                  <a:pt x="2113164" y="0"/>
                </a:cubicBezTo>
                <a:cubicBezTo>
                  <a:pt x="2234204" y="-40890"/>
                  <a:pt x="2523802" y="31222"/>
                  <a:pt x="2628708" y="0"/>
                </a:cubicBezTo>
                <a:cubicBezTo>
                  <a:pt x="2733614" y="-31222"/>
                  <a:pt x="2983689" y="11724"/>
                  <a:pt x="3297216" y="0"/>
                </a:cubicBezTo>
                <a:cubicBezTo>
                  <a:pt x="3610743" y="-11724"/>
                  <a:pt x="3596606" y="43382"/>
                  <a:pt x="3863748" y="0"/>
                </a:cubicBezTo>
                <a:cubicBezTo>
                  <a:pt x="4130890" y="-43382"/>
                  <a:pt x="4184093" y="33410"/>
                  <a:pt x="4481268" y="0"/>
                </a:cubicBezTo>
                <a:cubicBezTo>
                  <a:pt x="4778443" y="-33410"/>
                  <a:pt x="4791491" y="56515"/>
                  <a:pt x="5098788" y="0"/>
                </a:cubicBezTo>
                <a:cubicBezTo>
                  <a:pt x="5125786" y="165720"/>
                  <a:pt x="5094436" y="363267"/>
                  <a:pt x="5098788" y="523220"/>
                </a:cubicBezTo>
                <a:cubicBezTo>
                  <a:pt x="5103140" y="683173"/>
                  <a:pt x="5061767" y="897951"/>
                  <a:pt x="5098788" y="1062137"/>
                </a:cubicBezTo>
                <a:cubicBezTo>
                  <a:pt x="5135809" y="1226323"/>
                  <a:pt x="5082441" y="1388160"/>
                  <a:pt x="5098788" y="1569660"/>
                </a:cubicBezTo>
                <a:cubicBezTo>
                  <a:pt x="4915749" y="1580590"/>
                  <a:pt x="4776340" y="1554005"/>
                  <a:pt x="4685220" y="1569660"/>
                </a:cubicBezTo>
                <a:cubicBezTo>
                  <a:pt x="4594100" y="1585315"/>
                  <a:pt x="4432976" y="1554674"/>
                  <a:pt x="4271651" y="1569660"/>
                </a:cubicBezTo>
                <a:cubicBezTo>
                  <a:pt x="4110326" y="1584646"/>
                  <a:pt x="3944347" y="1514366"/>
                  <a:pt x="3654131" y="1569660"/>
                </a:cubicBezTo>
                <a:cubicBezTo>
                  <a:pt x="3363915" y="1624954"/>
                  <a:pt x="3337390" y="1560702"/>
                  <a:pt x="3240563" y="1569660"/>
                </a:cubicBezTo>
                <a:cubicBezTo>
                  <a:pt x="3143736" y="1578618"/>
                  <a:pt x="2788356" y="1562131"/>
                  <a:pt x="2674031" y="1569660"/>
                </a:cubicBezTo>
                <a:cubicBezTo>
                  <a:pt x="2559706" y="1577189"/>
                  <a:pt x="2314551" y="1568961"/>
                  <a:pt x="2209475" y="1569660"/>
                </a:cubicBezTo>
                <a:cubicBezTo>
                  <a:pt x="2104399" y="1570359"/>
                  <a:pt x="1852845" y="1523378"/>
                  <a:pt x="1642943" y="1569660"/>
                </a:cubicBezTo>
                <a:cubicBezTo>
                  <a:pt x="1433041" y="1615942"/>
                  <a:pt x="1191705" y="1503654"/>
                  <a:pt x="1076411" y="1569660"/>
                </a:cubicBezTo>
                <a:cubicBezTo>
                  <a:pt x="961117" y="1635666"/>
                  <a:pt x="756722" y="1535281"/>
                  <a:pt x="509879" y="1569660"/>
                </a:cubicBezTo>
                <a:cubicBezTo>
                  <a:pt x="263036" y="1604039"/>
                  <a:pt x="194135" y="1553213"/>
                  <a:pt x="0" y="1569660"/>
                </a:cubicBezTo>
                <a:cubicBezTo>
                  <a:pt x="-15140" y="1362885"/>
                  <a:pt x="33392" y="1203479"/>
                  <a:pt x="0" y="1062137"/>
                </a:cubicBezTo>
                <a:cubicBezTo>
                  <a:pt x="-33392" y="920795"/>
                  <a:pt x="62609" y="697319"/>
                  <a:pt x="0" y="538917"/>
                </a:cubicBezTo>
                <a:cubicBezTo>
                  <a:pt x="-62609" y="380515"/>
                  <a:pt x="45831" y="236259"/>
                  <a:pt x="0" y="0"/>
                </a:cubicBezTo>
                <a:close/>
              </a:path>
              <a:path w="5098788" h="1569660" stroke="0" extrusionOk="0">
                <a:moveTo>
                  <a:pt x="0" y="0"/>
                </a:moveTo>
                <a:cubicBezTo>
                  <a:pt x="175652" y="-20331"/>
                  <a:pt x="352259" y="46882"/>
                  <a:pt x="515544" y="0"/>
                </a:cubicBezTo>
                <a:cubicBezTo>
                  <a:pt x="678829" y="-46882"/>
                  <a:pt x="791894" y="38512"/>
                  <a:pt x="929112" y="0"/>
                </a:cubicBezTo>
                <a:cubicBezTo>
                  <a:pt x="1066330" y="-38512"/>
                  <a:pt x="1355217" y="9394"/>
                  <a:pt x="1597620" y="0"/>
                </a:cubicBezTo>
                <a:cubicBezTo>
                  <a:pt x="1840023" y="-9394"/>
                  <a:pt x="1945289" y="48985"/>
                  <a:pt x="2113164" y="0"/>
                </a:cubicBezTo>
                <a:cubicBezTo>
                  <a:pt x="2281039" y="-48985"/>
                  <a:pt x="2500743" y="32128"/>
                  <a:pt x="2628708" y="0"/>
                </a:cubicBezTo>
                <a:cubicBezTo>
                  <a:pt x="2756673" y="-32128"/>
                  <a:pt x="3067523" y="51698"/>
                  <a:pt x="3297216" y="0"/>
                </a:cubicBezTo>
                <a:cubicBezTo>
                  <a:pt x="3526909" y="-51698"/>
                  <a:pt x="3560832" y="55062"/>
                  <a:pt x="3761772" y="0"/>
                </a:cubicBezTo>
                <a:cubicBezTo>
                  <a:pt x="3962712" y="-55062"/>
                  <a:pt x="4250946" y="55706"/>
                  <a:pt x="4430280" y="0"/>
                </a:cubicBezTo>
                <a:cubicBezTo>
                  <a:pt x="4609614" y="-55706"/>
                  <a:pt x="4880328" y="10501"/>
                  <a:pt x="5098788" y="0"/>
                </a:cubicBezTo>
                <a:cubicBezTo>
                  <a:pt x="5150677" y="166921"/>
                  <a:pt x="5071463" y="355699"/>
                  <a:pt x="5098788" y="523220"/>
                </a:cubicBezTo>
                <a:cubicBezTo>
                  <a:pt x="5126113" y="690741"/>
                  <a:pt x="5077329" y="917751"/>
                  <a:pt x="5098788" y="1046440"/>
                </a:cubicBezTo>
                <a:cubicBezTo>
                  <a:pt x="5120247" y="1175129"/>
                  <a:pt x="5063321" y="1419716"/>
                  <a:pt x="5098788" y="1569660"/>
                </a:cubicBezTo>
                <a:cubicBezTo>
                  <a:pt x="5000500" y="1583604"/>
                  <a:pt x="4853967" y="1542852"/>
                  <a:pt x="4685220" y="1569660"/>
                </a:cubicBezTo>
                <a:cubicBezTo>
                  <a:pt x="4516473" y="1596468"/>
                  <a:pt x="4239202" y="1542417"/>
                  <a:pt x="4016712" y="1569660"/>
                </a:cubicBezTo>
                <a:cubicBezTo>
                  <a:pt x="3794222" y="1596903"/>
                  <a:pt x="3777152" y="1561565"/>
                  <a:pt x="3552156" y="1569660"/>
                </a:cubicBezTo>
                <a:cubicBezTo>
                  <a:pt x="3327160" y="1577755"/>
                  <a:pt x="3239849" y="1513002"/>
                  <a:pt x="2985624" y="1569660"/>
                </a:cubicBezTo>
                <a:cubicBezTo>
                  <a:pt x="2731399" y="1626318"/>
                  <a:pt x="2533955" y="1518281"/>
                  <a:pt x="2317116" y="1569660"/>
                </a:cubicBezTo>
                <a:cubicBezTo>
                  <a:pt x="2100277" y="1621039"/>
                  <a:pt x="1975351" y="1538593"/>
                  <a:pt x="1750584" y="1569660"/>
                </a:cubicBezTo>
                <a:cubicBezTo>
                  <a:pt x="1525817" y="1600727"/>
                  <a:pt x="1514881" y="1522484"/>
                  <a:pt x="1337016" y="1569660"/>
                </a:cubicBezTo>
                <a:cubicBezTo>
                  <a:pt x="1159151" y="1616836"/>
                  <a:pt x="1043452" y="1564887"/>
                  <a:pt x="872459" y="1569660"/>
                </a:cubicBezTo>
                <a:cubicBezTo>
                  <a:pt x="701466" y="1574433"/>
                  <a:pt x="207499" y="1487131"/>
                  <a:pt x="0" y="1569660"/>
                </a:cubicBezTo>
                <a:cubicBezTo>
                  <a:pt x="-332" y="1336644"/>
                  <a:pt x="61263" y="1175756"/>
                  <a:pt x="0" y="1046440"/>
                </a:cubicBezTo>
                <a:cubicBezTo>
                  <a:pt x="-61263" y="917124"/>
                  <a:pt x="39126" y="781655"/>
                  <a:pt x="0" y="523220"/>
                </a:cubicBezTo>
                <a:cubicBezTo>
                  <a:pt x="-39126" y="264785"/>
                  <a:pt x="11204" y="158718"/>
                  <a:pt x="0" y="0"/>
                </a:cubicBezTo>
                <a:close/>
              </a:path>
            </a:pathLst>
          </a:custGeom>
          <a:solidFill>
            <a:schemeClr val="bg1"/>
          </a:solidFill>
          <a:ln>
            <a:solidFill>
              <a:srgbClr val="D686A1"/>
            </a:solidFill>
          </a:ln>
          <a:effectLst>
            <a:outerShdw blurRad="50800" dist="38100" dir="2700000" algn="tl" rotWithShape="0">
              <a:prstClr val="black">
                <a:alpha val="40000"/>
              </a:prstClr>
            </a:outerShdw>
          </a:effectLst>
        </p:spPr>
        <p:txBody>
          <a:bodyPr wrap="square">
            <a:spAutoFit/>
          </a:bodyPr>
          <a:lstStyle/>
          <a:p>
            <a:r>
              <a:rPr lang="en-GB" altLang="zh-CN" sz="2400" dirty="0">
                <a:latin typeface="Calibri" panose="020F0502020204030204" pitchFamily="34" charset="0"/>
                <a:cs typeface="Calibri" panose="020F0502020204030204" pitchFamily="34" charset="0"/>
              </a:rPr>
              <a:t>Tip</a:t>
            </a:r>
            <a:r>
              <a:rPr lang="zh-CN" altLang="en-US" sz="2400" dirty="0">
                <a:latin typeface="Calibri" panose="020F0502020204030204" pitchFamily="34" charset="0"/>
                <a:cs typeface="Calibri" panose="020F0502020204030204" pitchFamily="34" charset="0"/>
              </a:rPr>
              <a:t>：</a:t>
            </a:r>
            <a:r>
              <a:rPr lang="en-GB" altLang="zh-CN" sz="2400" dirty="0">
                <a:latin typeface="Calibri" panose="020F0502020204030204" pitchFamily="34" charset="0"/>
                <a:cs typeface="Calibri" panose="020F0502020204030204" pitchFamily="34" charset="0"/>
              </a:rPr>
              <a:t>Make judgments </a:t>
            </a:r>
            <a:r>
              <a:rPr lang="en-GB" altLang="zh-CN" sz="2400" dirty="0">
                <a:highlight>
                  <a:srgbClr val="FFFF00"/>
                </a:highlight>
                <a:latin typeface="Calibri" panose="020F0502020204030204" pitchFamily="34" charset="0"/>
                <a:cs typeface="Calibri" panose="020F0502020204030204" pitchFamily="34" charset="0"/>
              </a:rPr>
              <a:t>based on the main idea or the writing style of the article</a:t>
            </a:r>
            <a:r>
              <a:rPr lang="en-GB" altLang="zh-CN" sz="2400" dirty="0">
                <a:latin typeface="Calibri" panose="020F0502020204030204" pitchFamily="34" charset="0"/>
                <a:cs typeface="Calibri" panose="020F0502020204030204" pitchFamily="34" charset="0"/>
              </a:rPr>
              <a:t>, paying attention to</a:t>
            </a:r>
            <a:r>
              <a:rPr lang="en-GB" altLang="zh-CN" sz="2400" b="1" dirty="0">
                <a:solidFill>
                  <a:srgbClr val="FF0000"/>
                </a:solidFill>
                <a:latin typeface="Calibri" panose="020F0502020204030204" pitchFamily="34" charset="0"/>
                <a:cs typeface="Calibri" panose="020F0502020204030204" pitchFamily="34" charset="0"/>
              </a:rPr>
              <a:t> the first and last paragraphs</a:t>
            </a:r>
            <a:endParaRPr lang="zh-CN" altLang="en-US" sz="2400" b="1" dirty="0">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18" name="墨迹 17"/>
              <p14:cNvContentPartPr/>
              <p14:nvPr/>
            </p14:nvContentPartPr>
            <p14:xfrm>
              <a:off x="3306622" y="3462660"/>
              <a:ext cx="6220800" cy="73800"/>
            </p14:xfrm>
          </p:contentPart>
        </mc:Choice>
        <mc:Fallback xmlns="">
          <p:pic>
            <p:nvPicPr>
              <p:cNvPr id="18" name="墨迹 17"/>
            </p:nvPicPr>
            <p:blipFill>
              <a:blip r:embed="rId4"/>
            </p:blipFill>
            <p:spPr>
              <a:xfrm>
                <a:off x="3306622" y="3462660"/>
                <a:ext cx="6220800" cy="738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9" name="墨迹 18"/>
              <p14:cNvContentPartPr/>
              <p14:nvPr/>
            </p14:nvContentPartPr>
            <p14:xfrm>
              <a:off x="5244862" y="4083660"/>
              <a:ext cx="6851160" cy="105120"/>
            </p14:xfrm>
          </p:contentPart>
        </mc:Choice>
        <mc:Fallback xmlns="">
          <p:pic>
            <p:nvPicPr>
              <p:cNvPr id="19" name="墨迹 18"/>
            </p:nvPicPr>
            <p:blipFill>
              <a:blip r:embed="rId6"/>
            </p:blipFill>
            <p:spPr>
              <a:xfrm>
                <a:off x="5244862" y="4083660"/>
                <a:ext cx="6851160" cy="10512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0" name="墨迹 19"/>
              <p14:cNvContentPartPr/>
              <p14:nvPr/>
            </p14:nvContentPartPr>
            <p14:xfrm>
              <a:off x="80302" y="4376700"/>
              <a:ext cx="4314240" cy="95760"/>
            </p14:xfrm>
          </p:contentPart>
        </mc:Choice>
        <mc:Fallback xmlns="">
          <p:pic>
            <p:nvPicPr>
              <p:cNvPr id="20" name="墨迹 19"/>
            </p:nvPicPr>
            <p:blipFill>
              <a:blip r:embed="rId8"/>
            </p:blipFill>
            <p:spPr>
              <a:xfrm>
                <a:off x="80302" y="4376700"/>
                <a:ext cx="4314240" cy="95760"/>
              </a:xfrm>
              <a:prstGeom prst="rect"/>
            </p:spPr>
          </p:pic>
        </mc:Fallback>
      </mc:AlternateContent>
      <p:cxnSp>
        <p:nvCxnSpPr>
          <p:cNvPr id="22" name="直线箭头连接符 21"/>
          <p:cNvCxnSpPr/>
          <p:nvPr/>
        </p:nvCxnSpPr>
        <p:spPr>
          <a:xfrm flipH="1" flipV="1">
            <a:off x="1528763" y="942975"/>
            <a:ext cx="1777859" cy="2486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线箭头连接符 22"/>
          <p:cNvCxnSpPr/>
          <p:nvPr/>
        </p:nvCxnSpPr>
        <p:spPr>
          <a:xfrm flipH="1" flipV="1">
            <a:off x="4296965" y="908216"/>
            <a:ext cx="2725756" cy="25376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V="1">
            <a:off x="1291702" y="942975"/>
            <a:ext cx="3005263" cy="3433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9"/>
          <a:stretch>
            <a:fillRect/>
          </a:stretch>
        </p:blipFill>
        <p:spPr>
          <a:xfrm>
            <a:off x="-268915" y="-255969"/>
            <a:ext cx="1361946" cy="1361946"/>
          </a:xfrm>
          <a:prstGeom prst="rect">
            <a:avLst/>
          </a:prstGeom>
        </p:spPr>
      </p:pic>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heckerboard(across)">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92881" y="161448"/>
            <a:ext cx="10479882" cy="1200329"/>
          </a:xfrm>
          <a:prstGeom prst="rect">
            <a:avLst/>
          </a:prstGeom>
          <a:solidFill>
            <a:schemeClr val="bg1"/>
          </a:solidFill>
        </p:spPr>
        <p:txBody>
          <a:bodyPr wrap="square">
            <a:spAutoFit/>
          </a:bodyPr>
          <a:lstStyle/>
          <a:p>
            <a:r>
              <a:rPr lang="en-US" altLang="zh-CN" sz="2400" dirty="0">
                <a:latin typeface="Times New Roman" panose="02020603050405020304" pitchFamily="18" charset="0"/>
                <a:cs typeface="Times New Roman" panose="02020603050405020304" pitchFamily="18" charset="0"/>
              </a:rPr>
              <a:t>23. What key skill does the course teach?</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Rebuilding trust bonds.       			B. Building personal authority. </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Avoiding daily conflicts.    				D. Maintaining complex systems.</a:t>
            </a:r>
            <a:endParaRPr lang="zh-CN" altLang="zh-C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1" p14:bwMode="auto">
            <p14:nvContentPartPr>
              <p14:cNvPr id="12" name="墨迹 11"/>
              <p14:cNvContentPartPr/>
              <p14:nvPr/>
            </p14:nvContentPartPr>
            <p14:xfrm>
              <a:off x="4565182" y="407724"/>
              <a:ext cx="612720" cy="17280"/>
            </p14:xfrm>
          </p:contentPart>
        </mc:Choice>
        <mc:Fallback xmlns="">
          <p:pic>
            <p:nvPicPr>
              <p:cNvPr id="12" name="墨迹 11"/>
            </p:nvPicPr>
            <p:blipFill>
              <a:blip r:embed="rId2"/>
            </p:blipFill>
            <p:spPr>
              <a:xfrm>
                <a:off x="4565182" y="407724"/>
                <a:ext cx="612720" cy="17280"/>
              </a:xfrm>
              <a:prstGeom prst="rect"/>
            </p:spPr>
          </p:pic>
        </mc:Fallback>
      </mc:AlternateContent>
      <p:pic>
        <p:nvPicPr>
          <p:cNvPr id="28" name="图片 27"/>
          <p:cNvPicPr>
            <a:picLocks noChangeAspect="1"/>
          </p:cNvPicPr>
          <p:nvPr/>
        </p:nvPicPr>
        <p:blipFill>
          <a:blip r:embed="rId3"/>
          <a:stretch>
            <a:fillRect/>
          </a:stretch>
        </p:blipFill>
        <p:spPr>
          <a:xfrm>
            <a:off x="-295706" y="-244811"/>
            <a:ext cx="1361946" cy="1361946"/>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1459952" y="390443"/>
              <a:ext cx="1621120" cy="45719"/>
            </p14:xfrm>
          </p:contentPart>
        </mc:Choice>
        <mc:Fallback xmlns="">
          <p:pic>
            <p:nvPicPr>
              <p:cNvPr id="2" name="墨迹 1"/>
            </p:nvPicPr>
            <p:blipFill>
              <a:blip r:embed="rId5"/>
            </p:blipFill>
            <p:spPr>
              <a:xfrm>
                <a:off x="1459952" y="390443"/>
                <a:ext cx="1621120" cy="45719"/>
              </a:xfrm>
              <a:prstGeom prst="rect"/>
            </p:spPr>
          </p:pic>
        </mc:Fallback>
      </mc:AlternateContent>
      <p:sp>
        <p:nvSpPr>
          <p:cNvPr id="4" name="文本框 3"/>
          <p:cNvSpPr txBox="1"/>
          <p:nvPr/>
        </p:nvSpPr>
        <p:spPr>
          <a:xfrm>
            <a:off x="188118" y="1340881"/>
            <a:ext cx="11815763" cy="2677656"/>
          </a:xfrm>
          <a:prstGeom prst="rect">
            <a:avLst/>
          </a:prstGeom>
          <a:noFill/>
        </p:spPr>
        <p:txBody>
          <a:bodyPr wrap="square">
            <a:spAutoFit/>
          </a:bodyPr>
          <a:lstStyle/>
          <a:p>
            <a:pPr indent="266700" algn="just">
              <a:buNone/>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What you’ll learn</a:t>
            </a:r>
            <a:endPar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In this short introductory course, you will discover a diagnostic-and-action process for exercising leadership that explores the following foundational principles and strategies:</a:t>
            </a:r>
            <a:endPar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l">
              <a:buFont typeface="Symbol" panose="05050102010706020507" pitchFamily="2" charset="2"/>
              <a:buChar char=""/>
              <a:tabLst>
                <a:tab pos="457200" algn="l"/>
              </a:tabLst>
            </a:pP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How to </a:t>
            </a:r>
            <a:r>
              <a:rPr lang="en-US" altLang="zh-CN" sz="2400" b="1"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identify and break down complex challenges</a:t>
            </a: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u="none" strike="noStrike" kern="100" dirty="0">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l">
              <a:buFont typeface="Symbol" panose="05050102010706020507" pitchFamily="2" charset="2"/>
              <a:buChar char=""/>
              <a:tabLst>
                <a:tab pos="457200" algn="l"/>
              </a:tabLst>
            </a:pP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How to </a:t>
            </a:r>
            <a:r>
              <a:rPr lang="en-US" altLang="zh-CN" sz="2400" b="1"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understand the role of formal and informal authority</a:t>
            </a: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u="none" strike="noStrike" kern="100" dirty="0">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l">
              <a:buFont typeface="Symbol" panose="05050102010706020507" pitchFamily="2" charset="2"/>
              <a:buChar char=""/>
              <a:tabLst>
                <a:tab pos="457200" algn="l"/>
              </a:tabLst>
            </a:pP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How to </a:t>
            </a:r>
            <a:r>
              <a:rPr lang="en-US" altLang="zh-CN" sz="2400" b="1"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build and renew trust relationships</a:t>
            </a: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u="none" strike="noStrike" kern="100" dirty="0">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l">
              <a:buFont typeface="Symbol" panose="05050102010706020507" pitchFamily="2" charset="2"/>
              <a:buChar char=""/>
              <a:tabLst>
                <a:tab pos="457200" algn="l"/>
              </a:tabLst>
            </a:pP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How to </a:t>
            </a:r>
            <a:r>
              <a:rPr lang="en-US" altLang="zh-CN" sz="2400" b="1"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approach conflict</a:t>
            </a:r>
            <a:r>
              <a:rPr lang="en-US" altLang="zh-CN" sz="2400" u="none" strike="noStrike" kern="100" dirty="0">
                <a:solidFill>
                  <a:srgbClr val="000000"/>
                </a:solidFill>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u="none" strike="noStrike" kern="100" dirty="0">
              <a:effectLst/>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0" y="4018537"/>
            <a:ext cx="11815762" cy="1200329"/>
          </a:xfrm>
          <a:prstGeom prst="rect">
            <a:avLst/>
          </a:prstGeom>
          <a:noFill/>
        </p:spPr>
        <p:txBody>
          <a:bodyPr wrap="square">
            <a:spAutoFit/>
          </a:bodyPr>
          <a:lstStyle/>
          <a:p>
            <a:r>
              <a:rPr lang="en-US" altLang="zh-CN" sz="2400" i="1" dirty="0">
                <a:solidFill>
                  <a:srgbClr val="FF0000"/>
                </a:solidFill>
                <a:latin typeface="Calibri" panose="020F0502020204030204" pitchFamily="34" charset="0"/>
                <a:cs typeface="Calibri" panose="020F0502020204030204" pitchFamily="34" charset="0"/>
              </a:rPr>
              <a:t>renew</a:t>
            </a:r>
            <a:r>
              <a:rPr lang="zh-CN" altLang="en-US" sz="2400" i="1" dirty="0">
                <a:solidFill>
                  <a:srgbClr val="FF0000"/>
                </a:solidFill>
                <a:latin typeface="Calibri" panose="020F0502020204030204" pitchFamily="34" charset="0"/>
                <a:cs typeface="Calibri" panose="020F0502020204030204" pitchFamily="34" charset="0"/>
              </a:rPr>
              <a:t>：If you renew a relationship with someone, you start it again after you have not seen them or have not been friendly with them for some time.恢复 </a:t>
            </a:r>
            <a:r>
              <a:rPr lang="en-US" altLang="zh-CN" sz="2400" i="1" dirty="0">
                <a:solidFill>
                  <a:srgbClr val="FF0000"/>
                </a:solidFill>
                <a:latin typeface="Calibri" panose="020F0502020204030204" pitchFamily="34" charset="0"/>
                <a:cs typeface="Calibri" panose="020F0502020204030204" pitchFamily="34" charset="0"/>
              </a:rPr>
              <a:t>(</a:t>
            </a:r>
            <a:r>
              <a:rPr lang="zh-CN" altLang="en-US" sz="2400" i="1" dirty="0">
                <a:solidFill>
                  <a:srgbClr val="FF0000"/>
                </a:solidFill>
                <a:latin typeface="Calibri" panose="020F0502020204030204" pitchFamily="34" charset="0"/>
                <a:cs typeface="Calibri" panose="020F0502020204030204" pitchFamily="34" charset="0"/>
              </a:rPr>
              <a:t>关系</a:t>
            </a:r>
            <a:r>
              <a:rPr lang="en-US" altLang="zh-CN" sz="2400" i="1" dirty="0">
                <a:solidFill>
                  <a:srgbClr val="FF0000"/>
                </a:solidFill>
                <a:latin typeface="Calibri" panose="020F0502020204030204" pitchFamily="34" charset="0"/>
                <a:cs typeface="Calibri" panose="020F0502020204030204" pitchFamily="34" charset="0"/>
              </a:rPr>
              <a:t>)</a:t>
            </a:r>
            <a:r>
              <a:rPr lang="zh-CN" altLang="en-US" sz="2400" i="1" dirty="0">
                <a:solidFill>
                  <a:srgbClr val="FF0000"/>
                </a:solidFill>
                <a:latin typeface="Calibri" panose="020F0502020204030204" pitchFamily="34" charset="0"/>
                <a:cs typeface="Calibri" panose="020F0502020204030204" pitchFamily="34" charset="0"/>
              </a:rPr>
              <a:t> </a:t>
            </a:r>
            <a:endParaRPr lang="en-US" altLang="zh-CN" sz="2400" i="1" dirty="0">
              <a:solidFill>
                <a:srgbClr val="FF0000"/>
              </a:solidFill>
              <a:latin typeface="Calibri" panose="020F0502020204030204" pitchFamily="34" charset="0"/>
              <a:cs typeface="Calibri" panose="020F0502020204030204" pitchFamily="34" charset="0"/>
            </a:endParaRPr>
          </a:p>
          <a:p>
            <a:endParaRPr lang="zh-CN" altLang="en-US" sz="2400" i="1"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6322219" y="3244334"/>
            <a:ext cx="6472236" cy="369332"/>
          </a:xfrm>
          <a:prstGeom prst="rect">
            <a:avLst/>
          </a:prstGeom>
          <a:noFill/>
        </p:spPr>
        <p:txBody>
          <a:bodyPr wrap="square">
            <a:spAutoFit/>
          </a:bodyPr>
          <a:lstStyle/>
          <a:p>
            <a:r>
              <a:rPr lang="zh-CN" altLang="en-US" dirty="0"/>
              <a:t>如何建立和重建信任关系</a:t>
            </a:r>
            <a:endParaRPr lang="zh-CN" altLang="en-US" dirty="0"/>
          </a:p>
        </p:txBody>
      </p:sp>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1635862" y="3396060"/>
              <a:ext cx="4480560" cy="91080"/>
            </p14:xfrm>
          </p:contentPart>
        </mc:Choice>
        <mc:Fallback xmlns="">
          <p:pic>
            <p:nvPicPr>
              <p:cNvPr id="9" name="墨迹 8"/>
            </p:nvPicPr>
            <p:blipFill>
              <a:blip r:embed="rId7"/>
            </p:blipFill>
            <p:spPr>
              <a:xfrm>
                <a:off x="1635862" y="3396060"/>
                <a:ext cx="4480560" cy="91080"/>
              </a:xfrm>
              <a:prstGeom prst="rect"/>
            </p:spPr>
          </p:pic>
        </mc:Fallback>
      </mc:AlternateContent>
      <p:sp>
        <p:nvSpPr>
          <p:cNvPr id="11" name="右大括号 10"/>
          <p:cNvSpPr/>
          <p:nvPr/>
        </p:nvSpPr>
        <p:spPr>
          <a:xfrm rot="16200000">
            <a:off x="2358465" y="2376962"/>
            <a:ext cx="336082" cy="1457325"/>
          </a:xfrm>
          <a:custGeom>
            <a:avLst/>
            <a:gdLst>
              <a:gd name="connsiteX0" fmla="*/ 0 w 336082"/>
              <a:gd name="connsiteY0" fmla="*/ 0 h 1457325"/>
              <a:gd name="connsiteX1" fmla="*/ 168041 w 336082"/>
              <a:gd name="connsiteY1" fmla="*/ 28006 h 1457325"/>
              <a:gd name="connsiteX2" fmla="*/ 168041 w 336082"/>
              <a:gd name="connsiteY2" fmla="*/ 700657 h 1457325"/>
              <a:gd name="connsiteX3" fmla="*/ 336082 w 336082"/>
              <a:gd name="connsiteY3" fmla="*/ 728663 h 1457325"/>
              <a:gd name="connsiteX4" fmla="*/ 168041 w 336082"/>
              <a:gd name="connsiteY4" fmla="*/ 756669 h 1457325"/>
              <a:gd name="connsiteX5" fmla="*/ 168041 w 336082"/>
              <a:gd name="connsiteY5" fmla="*/ 1429319 h 1457325"/>
              <a:gd name="connsiteX6" fmla="*/ 0 w 336082"/>
              <a:gd name="connsiteY6" fmla="*/ 1457325 h 1457325"/>
              <a:gd name="connsiteX7" fmla="*/ 0 w 336082"/>
              <a:gd name="connsiteY7" fmla="*/ 942404 h 1457325"/>
              <a:gd name="connsiteX8" fmla="*/ 0 w 336082"/>
              <a:gd name="connsiteY8" fmla="*/ 485775 h 1457325"/>
              <a:gd name="connsiteX9" fmla="*/ 0 w 336082"/>
              <a:gd name="connsiteY9" fmla="*/ 0 h 1457325"/>
              <a:gd name="connsiteX0-1" fmla="*/ 0 w 336082"/>
              <a:gd name="connsiteY0-2" fmla="*/ 0 h 1457325"/>
              <a:gd name="connsiteX1-3" fmla="*/ 168041 w 336082"/>
              <a:gd name="connsiteY1-4" fmla="*/ 28006 h 1457325"/>
              <a:gd name="connsiteX2-5" fmla="*/ 168041 w 336082"/>
              <a:gd name="connsiteY2-6" fmla="*/ 700657 h 1457325"/>
              <a:gd name="connsiteX3-7" fmla="*/ 336082 w 336082"/>
              <a:gd name="connsiteY3-8" fmla="*/ 728663 h 1457325"/>
              <a:gd name="connsiteX4-9" fmla="*/ 168041 w 336082"/>
              <a:gd name="connsiteY4-10" fmla="*/ 756669 h 1457325"/>
              <a:gd name="connsiteX5-11" fmla="*/ 168041 w 336082"/>
              <a:gd name="connsiteY5-12" fmla="*/ 1429319 h 1457325"/>
              <a:gd name="connsiteX6-13" fmla="*/ 0 w 336082"/>
              <a:gd name="connsiteY6-14" fmla="*/ 1457325 h 14573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6082" h="1457325" stroke="0" extrusionOk="0">
                <a:moveTo>
                  <a:pt x="0" y="0"/>
                </a:moveTo>
                <a:cubicBezTo>
                  <a:pt x="91980" y="-510"/>
                  <a:pt x="165171" y="13616"/>
                  <a:pt x="168041" y="28006"/>
                </a:cubicBezTo>
                <a:cubicBezTo>
                  <a:pt x="147914" y="239963"/>
                  <a:pt x="199826" y="562661"/>
                  <a:pt x="168041" y="700657"/>
                </a:cubicBezTo>
                <a:cubicBezTo>
                  <a:pt x="158056" y="708530"/>
                  <a:pt x="239191" y="737048"/>
                  <a:pt x="336082" y="728663"/>
                </a:cubicBezTo>
                <a:cubicBezTo>
                  <a:pt x="243288" y="729639"/>
                  <a:pt x="167190" y="738461"/>
                  <a:pt x="168041" y="756669"/>
                </a:cubicBezTo>
                <a:cubicBezTo>
                  <a:pt x="153813" y="1066111"/>
                  <a:pt x="162203" y="1163117"/>
                  <a:pt x="168041" y="1429319"/>
                </a:cubicBezTo>
                <a:cubicBezTo>
                  <a:pt x="157947" y="1454290"/>
                  <a:pt x="91318" y="1443137"/>
                  <a:pt x="0" y="1457325"/>
                </a:cubicBezTo>
                <a:cubicBezTo>
                  <a:pt x="-14720" y="1337483"/>
                  <a:pt x="7126" y="1061373"/>
                  <a:pt x="0" y="942404"/>
                </a:cubicBezTo>
                <a:cubicBezTo>
                  <a:pt x="-7126" y="823435"/>
                  <a:pt x="-10502" y="616573"/>
                  <a:pt x="0" y="485775"/>
                </a:cubicBezTo>
                <a:cubicBezTo>
                  <a:pt x="10502" y="354977"/>
                  <a:pt x="22285" y="98034"/>
                  <a:pt x="0" y="0"/>
                </a:cubicBezTo>
                <a:close/>
              </a:path>
              <a:path w="336082" h="1457325" fill="none" extrusionOk="0">
                <a:moveTo>
                  <a:pt x="0" y="0"/>
                </a:moveTo>
                <a:cubicBezTo>
                  <a:pt x="89768" y="125"/>
                  <a:pt x="168987" y="10834"/>
                  <a:pt x="168041" y="28006"/>
                </a:cubicBezTo>
                <a:cubicBezTo>
                  <a:pt x="154851" y="177490"/>
                  <a:pt x="178218" y="446921"/>
                  <a:pt x="168041" y="700657"/>
                </a:cubicBezTo>
                <a:cubicBezTo>
                  <a:pt x="175916" y="731716"/>
                  <a:pt x="230814" y="735235"/>
                  <a:pt x="336082" y="728663"/>
                </a:cubicBezTo>
                <a:cubicBezTo>
                  <a:pt x="243825" y="725522"/>
                  <a:pt x="165238" y="741043"/>
                  <a:pt x="168041" y="756669"/>
                </a:cubicBezTo>
                <a:cubicBezTo>
                  <a:pt x="144485" y="952747"/>
                  <a:pt x="153150" y="1225764"/>
                  <a:pt x="168041" y="1429319"/>
                </a:cubicBezTo>
                <a:cubicBezTo>
                  <a:pt x="171751" y="1456524"/>
                  <a:pt x="99317" y="1459604"/>
                  <a:pt x="0" y="1457325"/>
                </a:cubicBezTo>
              </a:path>
              <a:path w="336082" h="1457325" fill="none" stroke="0" extrusionOk="0">
                <a:moveTo>
                  <a:pt x="0" y="0"/>
                </a:moveTo>
                <a:cubicBezTo>
                  <a:pt x="93393" y="1823"/>
                  <a:pt x="169023" y="11568"/>
                  <a:pt x="168041" y="28006"/>
                </a:cubicBezTo>
                <a:cubicBezTo>
                  <a:pt x="143258" y="257539"/>
                  <a:pt x="161545" y="366036"/>
                  <a:pt x="168041" y="700657"/>
                </a:cubicBezTo>
                <a:cubicBezTo>
                  <a:pt x="169356" y="709941"/>
                  <a:pt x="238629" y="729426"/>
                  <a:pt x="336082" y="728663"/>
                </a:cubicBezTo>
                <a:cubicBezTo>
                  <a:pt x="241668" y="727553"/>
                  <a:pt x="164941" y="740982"/>
                  <a:pt x="168041" y="756669"/>
                </a:cubicBezTo>
                <a:cubicBezTo>
                  <a:pt x="178894" y="976723"/>
                  <a:pt x="173747" y="1264931"/>
                  <a:pt x="168041" y="1429319"/>
                </a:cubicBezTo>
                <a:cubicBezTo>
                  <a:pt x="175771" y="1443216"/>
                  <a:pt x="99055" y="1458340"/>
                  <a:pt x="0" y="145732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15" name="直线箭头连接符 14"/>
          <p:cNvCxnSpPr/>
          <p:nvPr/>
        </p:nvCxnSpPr>
        <p:spPr>
          <a:xfrm>
            <a:off x="1519237" y="857374"/>
            <a:ext cx="1007269" cy="20802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p:cNvCxnSpPr/>
          <p:nvPr/>
        </p:nvCxnSpPr>
        <p:spPr>
          <a:xfrm>
            <a:off x="3081072" y="873956"/>
            <a:ext cx="1779059" cy="259294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7572375" y="2453577"/>
            <a:ext cx="6772274" cy="369332"/>
          </a:xfrm>
          <a:prstGeom prst="rect">
            <a:avLst/>
          </a:prstGeom>
          <a:noFill/>
        </p:spPr>
        <p:txBody>
          <a:bodyPr wrap="square">
            <a:spAutoFit/>
          </a:bodyPr>
          <a:lstStyle/>
          <a:p>
            <a:r>
              <a:rPr lang="zh-CN" altLang="en-US" dirty="0"/>
              <a:t>识别并分解复杂的难题</a:t>
            </a:r>
            <a:endParaRPr lang="zh-CN" altLang="en-US" dirty="0"/>
          </a:p>
        </p:txBody>
      </p:sp>
      <p:sp>
        <p:nvSpPr>
          <p:cNvPr id="29" name="文本框 28"/>
          <p:cNvSpPr txBox="1"/>
          <p:nvPr/>
        </p:nvSpPr>
        <p:spPr>
          <a:xfrm>
            <a:off x="5657586" y="1309863"/>
            <a:ext cx="2271977" cy="369332"/>
          </a:xfrm>
          <a:prstGeom prst="rect">
            <a:avLst/>
          </a:prstGeom>
          <a:noFill/>
        </p:spPr>
        <p:txBody>
          <a:bodyPr wrap="square">
            <a:spAutoFit/>
          </a:bodyPr>
          <a:lstStyle/>
          <a:p>
            <a:r>
              <a:rPr lang="en-US" altLang="zh-CN" dirty="0"/>
              <a:t>❌</a:t>
            </a:r>
            <a:r>
              <a:rPr lang="zh-CN" altLang="en-US" dirty="0"/>
              <a:t>维护复杂的系统</a:t>
            </a:r>
            <a:endParaRPr lang="zh-CN" altLang="en-US" dirty="0"/>
          </a:p>
        </p:txBody>
      </p:sp>
      <p:sp>
        <p:nvSpPr>
          <p:cNvPr id="31" name="文本框 30"/>
          <p:cNvSpPr txBox="1"/>
          <p:nvPr/>
        </p:nvSpPr>
        <p:spPr>
          <a:xfrm>
            <a:off x="8553450" y="2848955"/>
            <a:ext cx="3683793" cy="369332"/>
          </a:xfrm>
          <a:prstGeom prst="rect">
            <a:avLst/>
          </a:prstGeom>
          <a:noFill/>
        </p:spPr>
        <p:txBody>
          <a:bodyPr wrap="square">
            <a:spAutoFit/>
          </a:bodyPr>
          <a:lstStyle/>
          <a:p>
            <a:r>
              <a:rPr lang="zh-CN" altLang="en-US" dirty="0"/>
              <a:t>理解正式权威与非正式权威的作用</a:t>
            </a:r>
            <a:endParaRPr lang="zh-CN" altLang="en-US" dirty="0"/>
          </a:p>
        </p:txBody>
      </p:sp>
      <p:sp>
        <p:nvSpPr>
          <p:cNvPr id="32" name="文本框 31"/>
          <p:cNvSpPr txBox="1"/>
          <p:nvPr/>
        </p:nvSpPr>
        <p:spPr>
          <a:xfrm>
            <a:off x="9259357" y="599867"/>
            <a:ext cx="2271977" cy="369332"/>
          </a:xfrm>
          <a:prstGeom prst="rect">
            <a:avLst/>
          </a:prstGeom>
          <a:noFill/>
        </p:spPr>
        <p:txBody>
          <a:bodyPr wrap="square">
            <a:spAutoFit/>
          </a:bodyPr>
          <a:lstStyle/>
          <a:p>
            <a:r>
              <a:rPr lang="en-US" altLang="zh-CN" dirty="0"/>
              <a:t>❌</a:t>
            </a:r>
            <a:r>
              <a:rPr lang="zh-CN" altLang="en-US" dirty="0"/>
              <a:t>建立个人权威</a:t>
            </a:r>
            <a:endParaRPr lang="zh-CN" altLang="en-US" dirty="0"/>
          </a:p>
        </p:txBody>
      </p:sp>
      <p:sp>
        <p:nvSpPr>
          <p:cNvPr id="33" name="文本框 32"/>
          <p:cNvSpPr txBox="1"/>
          <p:nvPr/>
        </p:nvSpPr>
        <p:spPr>
          <a:xfrm>
            <a:off x="4088606" y="3568172"/>
            <a:ext cx="6472236" cy="369332"/>
          </a:xfrm>
          <a:prstGeom prst="rect">
            <a:avLst/>
          </a:prstGeom>
          <a:noFill/>
        </p:spPr>
        <p:txBody>
          <a:bodyPr wrap="square">
            <a:spAutoFit/>
          </a:bodyPr>
          <a:lstStyle/>
          <a:p>
            <a:r>
              <a:rPr lang="zh-CN" altLang="en-US" dirty="0"/>
              <a:t>解决冲突</a:t>
            </a:r>
            <a:endParaRPr lang="zh-CN" altLang="en-US" dirty="0"/>
          </a:p>
        </p:txBody>
      </p:sp>
      <p:sp>
        <p:nvSpPr>
          <p:cNvPr id="35" name="文本框 34"/>
          <p:cNvSpPr txBox="1"/>
          <p:nvPr/>
        </p:nvSpPr>
        <p:spPr>
          <a:xfrm>
            <a:off x="3590131" y="1000160"/>
            <a:ext cx="1834094" cy="369332"/>
          </a:xfrm>
          <a:prstGeom prst="rect">
            <a:avLst/>
          </a:prstGeom>
          <a:noFill/>
        </p:spPr>
        <p:txBody>
          <a:bodyPr wrap="square">
            <a:spAutoFit/>
          </a:bodyPr>
          <a:lstStyle/>
          <a:p>
            <a:r>
              <a:rPr lang="en-US" altLang="zh-CN" dirty="0"/>
              <a:t>❌</a:t>
            </a:r>
            <a:r>
              <a:rPr lang="zh-CN" altLang="en-US" dirty="0"/>
              <a:t>避免日常冲突</a:t>
            </a:r>
            <a:endParaRPr lang="zh-CN" altLang="en-US" dirty="0"/>
          </a:p>
        </p:txBody>
      </p:sp>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heckerboard(across)">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heckerboard(across)">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checkerboard(across)">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P spid="27" grpId="0"/>
      <p:bldP spid="29" grpId="0"/>
      <p:bldP spid="31" grpId="0"/>
      <p:bldP spid="32" grpId="0"/>
      <p:bldP spid="33"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06;p45"/>
          <p:cNvSpPr/>
          <p:nvPr/>
        </p:nvSpPr>
        <p:spPr>
          <a:xfrm>
            <a:off x="1162455" y="3429000"/>
            <a:ext cx="4111169" cy="2586038"/>
          </a:xfrm>
          <a:custGeom>
            <a:avLst/>
            <a:gdLst/>
            <a:ahLst/>
            <a:cxnLst/>
            <a:rect l="l" t="t" r="r" b="b"/>
            <a:pathLst>
              <a:path w="113193" h="55841" extrusionOk="0">
                <a:moveTo>
                  <a:pt x="0" y="0"/>
                </a:moveTo>
                <a:lnTo>
                  <a:pt x="0" y="44696"/>
                </a:lnTo>
                <a:cubicBezTo>
                  <a:pt x="0" y="45875"/>
                  <a:pt x="953" y="46827"/>
                  <a:pt x="2131" y="46827"/>
                </a:cubicBezTo>
                <a:lnTo>
                  <a:pt x="47232" y="46827"/>
                </a:lnTo>
                <a:lnTo>
                  <a:pt x="56579" y="55840"/>
                </a:lnTo>
                <a:lnTo>
                  <a:pt x="65949" y="46827"/>
                </a:lnTo>
                <a:lnTo>
                  <a:pt x="113193" y="46827"/>
                </a:lnTo>
                <a:lnTo>
                  <a:pt x="113193" y="0"/>
                </a:lnTo>
                <a:close/>
              </a:path>
            </a:pathLst>
          </a:custGeom>
          <a:solidFill>
            <a:schemeClr val="bg1"/>
          </a:solidFill>
          <a:ln>
            <a:noFill/>
          </a:ln>
        </p:spPr>
        <p:txBody>
          <a:bodyPr spcFirstLastPara="1" wrap="square" lIns="121900" tIns="60933" rIns="121900" bIns="60933" anchor="ctr" anchorCtr="0">
            <a:noAutofit/>
          </a:bodyPr>
          <a:lstStyle/>
          <a:p>
            <a:pPr defTabSz="1219200">
              <a:buClr>
                <a:srgbClr val="000000"/>
              </a:buClr>
            </a:pPr>
            <a:endParaRPr sz="4800" kern="0">
              <a:solidFill>
                <a:srgbClr val="999999"/>
              </a:solidFill>
              <a:latin typeface="Calibri" panose="020F0502020204030204"/>
              <a:cs typeface="Calibri" panose="020F0502020204030204"/>
              <a:sym typeface="Arial" panose="020B0604020202020204"/>
            </a:endParaRPr>
          </a:p>
        </p:txBody>
      </p:sp>
      <p:sp>
        <p:nvSpPr>
          <p:cNvPr id="8" name="Google Shape;1014;p45"/>
          <p:cNvSpPr/>
          <p:nvPr/>
        </p:nvSpPr>
        <p:spPr>
          <a:xfrm>
            <a:off x="1162454" y="1944061"/>
            <a:ext cx="4111169" cy="1796996"/>
          </a:xfrm>
          <a:custGeom>
            <a:avLst/>
            <a:gdLst/>
            <a:ahLst/>
            <a:cxnLst/>
            <a:rect l="l" t="t" r="r" b="b"/>
            <a:pathLst>
              <a:path w="113193" h="55842" extrusionOk="0">
                <a:moveTo>
                  <a:pt x="113193" y="1"/>
                </a:moveTo>
                <a:lnTo>
                  <a:pt x="2036" y="1"/>
                </a:lnTo>
                <a:cubicBezTo>
                  <a:pt x="905" y="1"/>
                  <a:pt x="0" y="906"/>
                  <a:pt x="0" y="2037"/>
                </a:cubicBezTo>
                <a:lnTo>
                  <a:pt x="0" y="46816"/>
                </a:lnTo>
                <a:lnTo>
                  <a:pt x="47244" y="46816"/>
                </a:lnTo>
                <a:lnTo>
                  <a:pt x="56591" y="55841"/>
                </a:lnTo>
                <a:lnTo>
                  <a:pt x="65937" y="46816"/>
                </a:lnTo>
                <a:lnTo>
                  <a:pt x="113193" y="46816"/>
                </a:lnTo>
                <a:lnTo>
                  <a:pt x="113193" y="1"/>
                </a:lnTo>
                <a:close/>
              </a:path>
            </a:pathLst>
          </a:custGeom>
          <a:solidFill>
            <a:srgbClr val="EFCA2E"/>
          </a:solidFill>
          <a:ln>
            <a:noFill/>
          </a:ln>
        </p:spPr>
        <p:txBody>
          <a:bodyPr spcFirstLastPara="1" wrap="square" lIns="121900" tIns="121900" rIns="121900" bIns="121900" anchor="ctr" anchorCtr="0">
            <a:noAutofit/>
          </a:bodyPr>
          <a:lstStyle/>
          <a:p>
            <a:pPr algn="ctr" defTabSz="1219200">
              <a:buClr>
                <a:srgbClr val="000000"/>
              </a:buClr>
            </a:pPr>
            <a:endParaRPr sz="2400" kern="0">
              <a:solidFill>
                <a:srgbClr val="FFFFFF"/>
              </a:solidFill>
              <a:latin typeface="Fira Sans Extra Condensed Medium"/>
              <a:sym typeface="Arial" panose="020B0604020202020204"/>
            </a:endParaRPr>
          </a:p>
        </p:txBody>
      </p:sp>
      <p:sp>
        <p:nvSpPr>
          <p:cNvPr id="9" name="Synergistically utilize technically sound portals with frictionless chains. Dramatically customize…"/>
          <p:cNvSpPr txBox="1"/>
          <p:nvPr/>
        </p:nvSpPr>
        <p:spPr>
          <a:xfrm>
            <a:off x="1731464" y="2234474"/>
            <a:ext cx="2489783" cy="659732"/>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B</a:t>
            </a:r>
            <a:r>
              <a:rPr lang="zh-CN" altLang="en-US"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篇</a:t>
            </a:r>
            <a:endPar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7604" y="473598"/>
            <a:ext cx="2368961" cy="2368961"/>
          </a:xfrm>
          <a:prstGeom prst="rect">
            <a:avLst/>
          </a:prstGeom>
        </p:spPr>
      </p:pic>
      <p:pic>
        <p:nvPicPr>
          <p:cNvPr id="1028" name="Picture 4"/>
          <p:cNvPicPr>
            <a:picLocks noChangeAspect="1" noChangeArrowheads="1"/>
          </p:cNvPicPr>
          <p:nvPr/>
        </p:nvPicPr>
        <p:blipFill>
          <a:blip r:embed="rId2"/>
          <a:srcRect/>
          <a:stretch>
            <a:fillRect/>
          </a:stretch>
        </p:blipFill>
        <p:spPr bwMode="auto">
          <a:xfrm>
            <a:off x="7686753" y="2015719"/>
            <a:ext cx="3857625" cy="462352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511001" y="3604080"/>
            <a:ext cx="3307556" cy="2031325"/>
          </a:xfrm>
          <a:prstGeom prst="rect">
            <a:avLst/>
          </a:prstGeom>
          <a:noFill/>
        </p:spPr>
        <p:txBody>
          <a:bodyPr wrap="square">
            <a:spAutoFit/>
          </a:bodyPr>
          <a:lstStyle/>
          <a:p>
            <a:pPr algn="ctr">
              <a:buNone/>
            </a:pPr>
            <a:r>
              <a:rPr lang="en-GB" altLang="zh-CN" b="1" dirty="0">
                <a:solidFill>
                  <a:srgbClr val="000000"/>
                </a:solidFill>
                <a:effectLst/>
                <a:latin typeface="仿宋" panose="02010609060101010101" pitchFamily="49" charset="-122"/>
                <a:ea typeface="仿宋" panose="02010609060101010101" pitchFamily="49" charset="-122"/>
              </a:rPr>
              <a:t>B</a:t>
            </a:r>
            <a:r>
              <a:rPr lang="zh-CN" altLang="en-US" b="1" dirty="0">
                <a:solidFill>
                  <a:srgbClr val="000000"/>
                </a:solidFill>
                <a:effectLst/>
                <a:latin typeface="仿宋" panose="02010609060101010101" pitchFamily="49" charset="-122"/>
                <a:ea typeface="仿宋" panose="02010609060101010101" pitchFamily="49" charset="-122"/>
              </a:rPr>
              <a:t>篇讲述作者父亲患肌萎缩性侧索硬化症后，作者与母亲通过编织寻求慰藉，同时介绍了 </a:t>
            </a:r>
            <a:r>
              <a:rPr lang="en-GB" altLang="zh-CN" b="1" dirty="0">
                <a:solidFill>
                  <a:srgbClr val="000000"/>
                </a:solidFill>
                <a:effectLst/>
                <a:latin typeface="仿宋" panose="02010609060101010101" pitchFamily="49" charset="-122"/>
                <a:ea typeface="仿宋" panose="02010609060101010101" pitchFamily="49" charset="-122"/>
              </a:rPr>
              <a:t>Gatto </a:t>
            </a:r>
            <a:r>
              <a:rPr lang="zh-CN" altLang="en-US" b="1" dirty="0">
                <a:solidFill>
                  <a:srgbClr val="000000"/>
                </a:solidFill>
                <a:effectLst/>
                <a:latin typeface="仿宋" panose="02010609060101010101" pitchFamily="49" charset="-122"/>
                <a:ea typeface="仿宋" panose="02010609060101010101" pitchFamily="49" charset="-122"/>
              </a:rPr>
              <a:t>开设的 “悲伤与编织”</a:t>
            </a:r>
            <a:r>
              <a:rPr lang="zh-CN" altLang="en-US" b="1" dirty="0">
                <a:latin typeface="仿宋" panose="02010609060101010101" pitchFamily="49" charset="-122"/>
                <a:ea typeface="仿宋" panose="02010609060101010101" pitchFamily="49" charset="-122"/>
              </a:rPr>
              <a:t>通过编织这样的手工活动，人们可以在心理和身体上共同处理悲伤，从而获得疗愈。</a:t>
            </a:r>
            <a:endParaRPr lang="zh-CN" altLang="en-US" b="1" dirty="0">
              <a:effectLst/>
              <a:latin typeface="仿宋" panose="02010609060101010101" pitchFamily="49" charset="-122"/>
              <a:ea typeface="仿宋" panose="02010609060101010101" pitchFamily="49"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5" name="文本框 4"/>
          <p:cNvSpPr txBox="1"/>
          <p:nvPr/>
        </p:nvSpPr>
        <p:spPr>
          <a:xfrm>
            <a:off x="286273" y="0"/>
            <a:ext cx="2023790" cy="523220"/>
          </a:xfrm>
          <a:prstGeom prst="rect">
            <a:avLst/>
          </a:prstGeom>
          <a:noFill/>
        </p:spPr>
        <p:txBody>
          <a:bodyPr wrap="square">
            <a:spAutoFit/>
          </a:bodyPr>
          <a:lstStyle/>
          <a:p>
            <a:pPr algn="just"/>
            <a:r>
              <a:rPr lang="en-US" altLang="zh-CN" sz="2800" dirty="0">
                <a:solidFill>
                  <a:schemeClr val="bg1"/>
                </a:solidFill>
                <a:latin typeface="Calibri" panose="020F0502020204030204" pitchFamily="34" charset="0"/>
                <a:cs typeface="Calibri" panose="020F0502020204030204" pitchFamily="34" charset="0"/>
              </a:rPr>
              <a:t>Word</a:t>
            </a:r>
            <a:r>
              <a:rPr lang="zh-CN" altLang="en-US" sz="2800" dirty="0">
                <a:solidFill>
                  <a:schemeClr val="bg1"/>
                </a:solidFill>
                <a:latin typeface="Calibri" panose="020F0502020204030204" pitchFamily="34" charset="0"/>
                <a:cs typeface="Calibri" panose="020F0502020204030204" pitchFamily="34" charset="0"/>
              </a:rPr>
              <a:t> </a:t>
            </a:r>
            <a:r>
              <a:rPr lang="en-US" altLang="zh-CN" sz="2800" dirty="0">
                <a:solidFill>
                  <a:schemeClr val="bg1"/>
                </a:solidFill>
                <a:latin typeface="Calibri" panose="020F0502020204030204" pitchFamily="34" charset="0"/>
                <a:cs typeface="Calibri" panose="020F0502020204030204" pitchFamily="34" charset="0"/>
              </a:rPr>
              <a:t>Bank</a:t>
            </a:r>
            <a:endParaRPr lang="zh-CN" altLang="en-US" sz="2800" dirty="0">
              <a:solidFill>
                <a:schemeClr val="bg1"/>
              </a:solidFill>
              <a:latin typeface="Calibri" panose="020F0502020204030204" pitchFamily="34" charset="0"/>
              <a:cs typeface="Calibri" panose="020F0502020204030204" pitchFamily="34" charset="0"/>
            </a:endParaRPr>
          </a:p>
        </p:txBody>
      </p:sp>
      <p:sp>
        <p:nvSpPr>
          <p:cNvPr id="4" name="文本框 3"/>
          <p:cNvSpPr txBox="1"/>
          <p:nvPr/>
        </p:nvSpPr>
        <p:spPr>
          <a:xfrm>
            <a:off x="0" y="428178"/>
            <a:ext cx="5809727" cy="6001643"/>
          </a:xfrm>
          <a:prstGeom prst="rect">
            <a:avLst/>
          </a:prstGeom>
          <a:solidFill>
            <a:schemeClr val="bg1"/>
          </a:solidFill>
        </p:spPr>
        <p:txBody>
          <a:bodyPr wrap="square">
            <a:spAutoFit/>
          </a:bodyPr>
          <a:lstStyle/>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be</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diagnosed</a:t>
            </a:r>
            <a:r>
              <a:rPr lang="en-US" altLang="zh-CN" sz="2400" dirty="0">
                <a:latin typeface="Times New Roman" panose="02020603050405020304" pitchFamily="18" charset="0"/>
                <a:cs typeface="Times New Roman" panose="02020603050405020304" pitchFamily="18" charset="0"/>
              </a:rPr>
              <a:t> with</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a progressive and fatal disease</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be skilled at crafts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find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comfort/solace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textile</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knit a granny-square blanket</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in one’s twenties </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game (</a:t>
            </a:r>
            <a:r>
              <a:rPr lang="zh-CN" altLang="en-US" sz="2400" dirty="0">
                <a:latin typeface="Times New Roman" panose="02020603050405020304" pitchFamily="18" charset="0"/>
                <a:cs typeface="Times New Roman" panose="02020603050405020304" pitchFamily="18" charset="0"/>
              </a:rPr>
              <a:t>熟词生义）</a:t>
            </a: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altLang="zh-CN"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b="1" dirty="0">
                <a:solidFill>
                  <a:srgbClr val="FF0000"/>
                </a:solidFill>
                <a:latin typeface="Times New Roman" panose="02020603050405020304" pitchFamily="18" charset="0"/>
                <a:cs typeface="Times New Roman" panose="02020603050405020304" pitchFamily="18" charset="0"/>
              </a:rPr>
              <a:t>churn</a:t>
            </a:r>
            <a:r>
              <a:rPr lang="en-US" altLang="zh-CN" sz="2400" b="1" dirty="0">
                <a:solidFill>
                  <a:srgbClr val="FF0000"/>
                </a:solidFill>
                <a:latin typeface="Times New Roman" panose="02020603050405020304" pitchFamily="18" charset="0"/>
                <a:cs typeface="Times New Roman" panose="02020603050405020304" pitchFamily="18" charset="0"/>
                <a:sym typeface="+mn-ea"/>
              </a:rPr>
              <a:t>/</a:t>
            </a:r>
            <a:r>
              <a:rPr lang="en-US" altLang="zh-CN" sz="2400" b="1" dirty="0" err="1">
                <a:solidFill>
                  <a:srgbClr val="FF0000"/>
                </a:solidFill>
                <a:latin typeface="Times New Roman" panose="02020603050405020304" pitchFamily="18" charset="0"/>
                <a:cs typeface="Times New Roman" panose="02020603050405020304" pitchFamily="18" charset="0"/>
                <a:sym typeface="+mn-ea"/>
              </a:rPr>
              <a:t>t</a:t>
            </a:r>
            <a:r>
              <a:rPr lang="en-US" altLang="en-US" sz="2400" b="1" dirty="0" err="1">
                <a:solidFill>
                  <a:srgbClr val="FF0000"/>
                </a:solidFill>
                <a:latin typeface="Times New Roman" panose="02020603050405020304" pitchFamily="18" charset="0"/>
                <a:cs typeface="Times New Roman" panose="02020603050405020304" pitchFamily="18" charset="0"/>
                <a:sym typeface="+mn-ea"/>
              </a:rPr>
              <a:t>ʃɜː</a:t>
            </a:r>
            <a:r>
              <a:rPr lang="en-US" altLang="zh-CN" sz="2400" b="1" dirty="0" err="1">
                <a:solidFill>
                  <a:srgbClr val="FF0000"/>
                </a:solidFill>
                <a:latin typeface="Times New Roman" panose="02020603050405020304" pitchFamily="18" charset="0"/>
                <a:cs typeface="Times New Roman" panose="02020603050405020304" pitchFamily="18" charset="0"/>
                <a:sym typeface="+mn-ea"/>
              </a:rPr>
              <a:t>n</a:t>
            </a:r>
            <a:r>
              <a:rPr lang="en-US" altLang="zh-CN" sz="2400" b="1" dirty="0">
                <a:solidFill>
                  <a:srgbClr val="FF0000"/>
                </a:solidFill>
                <a:latin typeface="Times New Roman" panose="02020603050405020304" pitchFamily="18" charset="0"/>
                <a:cs typeface="Times New Roman" panose="02020603050405020304" pitchFamily="18" charset="0"/>
                <a:sym typeface="+mn-ea"/>
              </a:rPr>
              <a:t>/</a:t>
            </a:r>
            <a:r>
              <a:rPr lang="en-US" altLang="zh-CN" sz="2400" b="1" dirty="0">
                <a:solidFill>
                  <a:srgbClr val="FF0000"/>
                </a:solidFill>
                <a:latin typeface="Times New Roman" panose="02020603050405020304" pitchFamily="18" charset="0"/>
                <a:cs typeface="Times New Roman" panose="02020603050405020304" pitchFamily="18" charset="0"/>
              </a:rPr>
              <a:t> out </a:t>
            </a:r>
            <a:r>
              <a:rPr lang="en-US" altLang="zh-CN" sz="2400" dirty="0">
                <a:latin typeface="Times New Roman" panose="02020603050405020304" pitchFamily="18" charset="0"/>
                <a:cs typeface="Times New Roman" panose="02020603050405020304" pitchFamily="18" charset="0"/>
              </a:rPr>
              <a:t>dozens of multicolored squares </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We need a volunteer for this exercise. Who's </a:t>
            </a:r>
            <a:r>
              <a:rPr lang="en-US" altLang="zh-CN" sz="2400" dirty="0">
                <a:solidFill>
                  <a:srgbClr val="FF0000"/>
                </a:solidFill>
                <a:latin typeface="Times New Roman" panose="02020603050405020304" pitchFamily="18" charset="0"/>
                <a:cs typeface="Times New Roman" panose="02020603050405020304" pitchFamily="18" charset="0"/>
              </a:rPr>
              <a:t>game</a:t>
            </a:r>
            <a:r>
              <a:rPr lang="en-US" altLang="zh-CN" sz="2400" dirty="0">
                <a:latin typeface="Times New Roman" panose="02020603050405020304" pitchFamily="18" charset="0"/>
                <a:cs typeface="Times New Roman" panose="02020603050405020304" pitchFamily="18" charset="0"/>
              </a:rPr>
              <a:t> to try?</a:t>
            </a:r>
            <a:endParaRPr lang="en-US" altLang="zh-CN" sz="2400" dirty="0">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我们需要有人自告奋勇来做这个练习，谁愿意来试试？</a:t>
            </a:r>
            <a:endParaRPr lang="en-US" altLang="zh-CN"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523454" y="418325"/>
            <a:ext cx="6668546" cy="6309420"/>
          </a:xfrm>
          <a:prstGeom prst="rect">
            <a:avLst/>
          </a:prstGeom>
          <a:noFill/>
        </p:spPr>
        <p:txBody>
          <a:bodyPr wrap="square">
            <a:spAutoFit/>
          </a:bodyPr>
          <a:lstStyle/>
          <a:p>
            <a:pPr marL="457200" indent="-457200">
              <a:buFont typeface="+mj-lt"/>
              <a:buAutoNum type="arabicPeriod"/>
            </a:pPr>
            <a:r>
              <a:rPr lang="zh-CN" altLang="en-US" sz="2400" dirty="0">
                <a:solidFill>
                  <a:srgbClr val="182347"/>
                </a:solidFill>
                <a:latin typeface="Times New Roman" panose="02020603050405020304" pitchFamily="18" charset="0"/>
                <a:cs typeface="Times New Roman" panose="02020603050405020304" pitchFamily="18" charset="0"/>
              </a:rPr>
              <a:t>被诊断为 </a:t>
            </a:r>
            <a:r>
              <a:rPr lang="en-GB" altLang="zh-CN" sz="2400" dirty="0">
                <a:solidFill>
                  <a:srgbClr val="182347"/>
                </a:solidFill>
                <a:latin typeface="Times New Roman" panose="02020603050405020304" pitchFamily="18" charset="0"/>
                <a:cs typeface="Times New Roman" panose="02020603050405020304" pitchFamily="18" charset="0"/>
              </a:rPr>
              <a:t> </a:t>
            </a:r>
            <a:r>
              <a:rPr lang="en-GB" altLang="zh-CN" sz="2400" dirty="0" err="1">
                <a:solidFill>
                  <a:srgbClr val="182347"/>
                </a:solidFill>
                <a:latin typeface="Times New Roman" panose="02020603050405020304" pitchFamily="18" charset="0"/>
                <a:cs typeface="Times New Roman" panose="02020603050405020304" pitchFamily="18" charset="0"/>
              </a:rPr>
              <a:t>sb</a:t>
            </a:r>
            <a:r>
              <a:rPr lang="en-GB" altLang="zh-CN" sz="2400" dirty="0">
                <a:solidFill>
                  <a:srgbClr val="182347"/>
                </a:solidFill>
                <a:latin typeface="Times New Roman" panose="02020603050405020304" pitchFamily="18" charset="0"/>
                <a:cs typeface="Times New Roman" panose="02020603050405020304" pitchFamily="18" charset="0"/>
              </a:rPr>
              <a:t> (as/with) (</a:t>
            </a:r>
            <a:r>
              <a:rPr lang="en-GB" altLang="zh-CN" sz="2400" dirty="0" err="1">
                <a:solidFill>
                  <a:srgbClr val="182347"/>
                </a:solidFill>
                <a:latin typeface="Times New Roman" panose="02020603050405020304" pitchFamily="18" charset="0"/>
                <a:cs typeface="Times New Roman" panose="02020603050405020304" pitchFamily="18" charset="0"/>
              </a:rPr>
              <a:t>sth</a:t>
            </a:r>
            <a:r>
              <a:rPr lang="en-GB" altLang="zh-CN" sz="2400" dirty="0">
                <a:solidFill>
                  <a:srgbClr val="182347"/>
                </a:solidFill>
                <a:latin typeface="Times New Roman" panose="02020603050405020304" pitchFamily="18" charset="0"/>
                <a:cs typeface="Times New Roman" panose="02020603050405020304" pitchFamily="18" charset="0"/>
              </a:rPr>
              <a:t>)~ </a:t>
            </a:r>
            <a:r>
              <a:rPr lang="en-GB" altLang="zh-CN" sz="2400" dirty="0" err="1">
                <a:solidFill>
                  <a:srgbClr val="182347"/>
                </a:solidFill>
                <a:latin typeface="Times New Roman" panose="02020603050405020304" pitchFamily="18" charset="0"/>
                <a:cs typeface="Times New Roman" panose="02020603050405020304" pitchFamily="18" charset="0"/>
              </a:rPr>
              <a:t>sth</a:t>
            </a:r>
            <a:r>
              <a:rPr lang="en-GB" altLang="zh-CN" sz="2400" dirty="0">
                <a:solidFill>
                  <a:srgbClr val="182347"/>
                </a:solidFill>
                <a:latin typeface="Times New Roman" panose="02020603050405020304" pitchFamily="18" charset="0"/>
                <a:cs typeface="Times New Roman" panose="02020603050405020304" pitchFamily="18" charset="0"/>
              </a:rPr>
              <a:t> (as </a:t>
            </a:r>
            <a:r>
              <a:rPr lang="en-GB" altLang="zh-CN" sz="2400" dirty="0" err="1">
                <a:solidFill>
                  <a:srgbClr val="182347"/>
                </a:solidFill>
                <a:latin typeface="Times New Roman" panose="02020603050405020304" pitchFamily="18" charset="0"/>
                <a:cs typeface="Times New Roman" panose="02020603050405020304" pitchFamily="18" charset="0"/>
              </a:rPr>
              <a:t>sth</a:t>
            </a:r>
            <a:r>
              <a:rPr lang="zh-CN" altLang="en-US" sz="2400" dirty="0">
                <a:solidFill>
                  <a:srgbClr val="182347"/>
                </a:solidFill>
                <a:latin typeface="Times New Roman" panose="02020603050405020304" pitchFamily="18" charset="0"/>
                <a:cs typeface="Times New Roman" panose="02020603050405020304" pitchFamily="18" charset="0"/>
              </a:rPr>
              <a:t>）</a:t>
            </a:r>
            <a:endParaRPr lang="en-US" altLang="zh-CN" sz="2400" dirty="0">
              <a:solidFill>
                <a:srgbClr val="182347"/>
              </a:solidFill>
              <a:latin typeface="Times New Roman" panose="02020603050405020304" pitchFamily="18" charset="0"/>
              <a:cs typeface="Times New Roman" panose="02020603050405020304" pitchFamily="18" charset="0"/>
            </a:endParaRPr>
          </a:p>
          <a:p>
            <a:r>
              <a:rPr lang="zh-CN" altLang="en-US" sz="2400" dirty="0">
                <a:solidFill>
                  <a:srgbClr val="182347"/>
                </a:solidFill>
                <a:latin typeface="Times New Roman" panose="02020603050405020304" pitchFamily="18" charset="0"/>
                <a:cs typeface="Times New Roman" panose="02020603050405020304" pitchFamily="18" charset="0"/>
              </a:rPr>
              <a:t>（</a:t>
            </a:r>
            <a:r>
              <a:rPr lang="en-US" altLang="zh-CN" sz="2400" dirty="0">
                <a:solidFill>
                  <a:srgbClr val="182347"/>
                </a:solidFill>
                <a:latin typeface="Times New Roman" panose="02020603050405020304" pitchFamily="18" charset="0"/>
                <a:cs typeface="Times New Roman" panose="02020603050405020304" pitchFamily="18" charset="0"/>
              </a:rPr>
              <a:t>diagnose——n</a:t>
            </a:r>
            <a:r>
              <a:rPr lang="zh-CN" altLang="en-US" sz="2400" dirty="0">
                <a:solidFill>
                  <a:srgbClr val="182347"/>
                </a:solidFill>
                <a:latin typeface="Times New Roman" panose="02020603050405020304" pitchFamily="18" charset="0"/>
                <a:cs typeface="Times New Roman" panose="02020603050405020304" pitchFamily="18" charset="0"/>
              </a:rPr>
              <a:t> </a:t>
            </a:r>
            <a:r>
              <a:rPr lang="en-US" altLang="zh-CN" sz="2400" dirty="0">
                <a:solidFill>
                  <a:srgbClr val="182347"/>
                </a:solidFill>
                <a:latin typeface="Times New Roman" panose="02020603050405020304" pitchFamily="18" charset="0"/>
                <a:cs typeface="Times New Roman" panose="02020603050405020304" pitchFamily="18" charset="0"/>
              </a:rPr>
              <a:t>diagnosis</a:t>
            </a:r>
            <a:r>
              <a:rPr lang="zh-CN" altLang="en-US" sz="2400" dirty="0">
                <a:solidFill>
                  <a:srgbClr val="182347"/>
                </a:solidFill>
                <a:latin typeface="Times New Roman" panose="02020603050405020304" pitchFamily="18" charset="0"/>
                <a:cs typeface="Times New Roman" panose="02020603050405020304" pitchFamily="18" charset="0"/>
              </a:rPr>
              <a:t>  </a:t>
            </a:r>
            <a:r>
              <a:rPr lang="en-GB" altLang="zh-CN" sz="2400" dirty="0">
                <a:solidFill>
                  <a:srgbClr val="182347"/>
                </a:solidFill>
                <a:highlight>
                  <a:srgbClr val="FFFF00"/>
                </a:highlight>
                <a:latin typeface="Times New Roman" panose="02020603050405020304" pitchFamily="18" charset="0"/>
                <a:cs typeface="Times New Roman" panose="02020603050405020304" pitchFamily="18" charset="0"/>
              </a:rPr>
              <a:t>diagnostics</a:t>
            </a:r>
            <a:r>
              <a:rPr lang="zh-CN" altLang="en-US" sz="2400" dirty="0">
                <a:solidFill>
                  <a:srgbClr val="182347"/>
                </a:solidFill>
                <a:highlight>
                  <a:srgbClr val="FFFF00"/>
                </a:highlight>
                <a:latin typeface="Times New Roman" panose="02020603050405020304" pitchFamily="18" charset="0"/>
                <a:cs typeface="Times New Roman" panose="02020603050405020304" pitchFamily="18" charset="0"/>
              </a:rPr>
              <a:t> </a:t>
            </a:r>
            <a:r>
              <a:rPr lang="zh-CN" altLang="en-US" sz="2400" dirty="0">
                <a:solidFill>
                  <a:srgbClr val="182347"/>
                </a:solidFill>
                <a:latin typeface="Times New Roman" panose="02020603050405020304" pitchFamily="18" charset="0"/>
                <a:cs typeface="Times New Roman" panose="02020603050405020304" pitchFamily="18" charset="0"/>
              </a:rPr>
              <a:t>诊断学 </a:t>
            </a:r>
            <a:r>
              <a:rPr lang="en-US" altLang="zh-CN" sz="2400" dirty="0">
                <a:solidFill>
                  <a:srgbClr val="182347"/>
                </a:solidFill>
                <a:latin typeface="Times New Roman" panose="02020603050405020304" pitchFamily="18" charset="0"/>
                <a:cs typeface="Times New Roman" panose="02020603050405020304" pitchFamily="18" charset="0"/>
              </a:rPr>
              <a:t>——adj</a:t>
            </a:r>
            <a:r>
              <a:rPr lang="zh-CN" altLang="en-US" sz="2400" dirty="0">
                <a:solidFill>
                  <a:srgbClr val="182347"/>
                </a:solidFill>
                <a:latin typeface="Times New Roman" panose="02020603050405020304" pitchFamily="18" charset="0"/>
                <a:cs typeface="Times New Roman" panose="02020603050405020304" pitchFamily="18" charset="0"/>
              </a:rPr>
              <a:t> </a:t>
            </a:r>
            <a:r>
              <a:rPr lang="en-US" altLang="zh-CN" sz="2400" dirty="0">
                <a:solidFill>
                  <a:srgbClr val="182347"/>
                </a:solidFill>
                <a:latin typeface="Times New Roman" panose="02020603050405020304" pitchFamily="18" charset="0"/>
                <a:cs typeface="Times New Roman" panose="02020603050405020304" pitchFamily="18" charset="0"/>
              </a:rPr>
              <a:t>diagnostic</a:t>
            </a:r>
            <a:r>
              <a:rPr lang="zh-CN" altLang="en-US" sz="2400" dirty="0">
                <a:solidFill>
                  <a:srgbClr val="182347"/>
                </a:solidFill>
                <a:latin typeface="Times New Roman" panose="02020603050405020304" pitchFamily="18" charset="0"/>
                <a:cs typeface="Times New Roman" panose="02020603050405020304" pitchFamily="18" charset="0"/>
              </a:rPr>
              <a:t> 诊断的）</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2.</a:t>
            </a:r>
            <a:r>
              <a:rPr lang="zh-CN" altLang="en-US" sz="2400" dirty="0">
                <a:solidFill>
                  <a:srgbClr val="182347"/>
                </a:solidFill>
                <a:latin typeface="Times New Roman" panose="02020603050405020304" pitchFamily="18" charset="0"/>
                <a:cs typeface="Times New Roman" panose="02020603050405020304" pitchFamily="18" charset="0"/>
              </a:rPr>
              <a:t> 一种渐进性且致命的疾病</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3.</a:t>
            </a:r>
            <a:r>
              <a:rPr lang="zh-CN" altLang="en-US" sz="2400" dirty="0">
                <a:solidFill>
                  <a:srgbClr val="182347"/>
                </a:solidFill>
                <a:latin typeface="Times New Roman" panose="02020603050405020304" pitchFamily="18" charset="0"/>
                <a:cs typeface="Times New Roman" panose="02020603050405020304" pitchFamily="18" charset="0"/>
              </a:rPr>
              <a:t> 擅长手工艺</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4.</a:t>
            </a:r>
            <a:r>
              <a:rPr lang="zh-CN" altLang="en-US" sz="2400" dirty="0">
                <a:solidFill>
                  <a:srgbClr val="182347"/>
                </a:solidFill>
                <a:latin typeface="Times New Roman" panose="02020603050405020304" pitchFamily="18" charset="0"/>
                <a:cs typeface="Times New Roman" panose="02020603050405020304" pitchFamily="18" charset="0"/>
              </a:rPr>
              <a:t>从纺织品中获得慰藉</a:t>
            </a:r>
            <a:r>
              <a:rPr lang="en-US" altLang="zh-CN" sz="2400" dirty="0">
                <a:solidFill>
                  <a:srgbClr val="182347"/>
                </a:solidFill>
                <a:latin typeface="Times New Roman" panose="02020603050405020304" pitchFamily="18" charset="0"/>
                <a:cs typeface="Times New Roman" panose="02020603050405020304" pitchFamily="18" charset="0"/>
              </a:rPr>
              <a:t>/</a:t>
            </a:r>
            <a:r>
              <a:rPr lang="zh-CN" altLang="en-US" sz="2400" dirty="0">
                <a:solidFill>
                  <a:srgbClr val="182347"/>
                </a:solidFill>
                <a:latin typeface="Times New Roman" panose="02020603050405020304" pitchFamily="18" charset="0"/>
                <a:cs typeface="Times New Roman" panose="02020603050405020304" pitchFamily="18" charset="0"/>
              </a:rPr>
              <a:t>安宁感</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5.</a:t>
            </a:r>
            <a:r>
              <a:rPr lang="zh-CN" altLang="en-US" sz="2400" dirty="0">
                <a:solidFill>
                  <a:srgbClr val="182347"/>
                </a:solidFill>
                <a:latin typeface="Times New Roman" panose="02020603050405020304" pitchFamily="18" charset="0"/>
                <a:cs typeface="Times New Roman" panose="02020603050405020304" pitchFamily="18" charset="0"/>
              </a:rPr>
              <a:t> 编织奶奶方格毯</a:t>
            </a:r>
            <a:r>
              <a:rPr lang="en-US" altLang="zh-CN" sz="2400" dirty="0">
                <a:solidFill>
                  <a:srgbClr val="182347"/>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a:t>
            </a:r>
            <a:r>
              <a:rPr lang="en-US" altLang="zh-CN" sz="2400" dirty="0">
                <a:solidFill>
                  <a:srgbClr val="FF0000"/>
                </a:solidFill>
                <a:latin typeface="Times New Roman" panose="02020603050405020304" pitchFamily="18" charset="0"/>
                <a:cs typeface="Times New Roman" panose="02020603050405020304" pitchFamily="18" charset="0"/>
              </a:rPr>
              <a:t>weave- wove- woven</a:t>
            </a:r>
            <a:r>
              <a:rPr lang="zh-CN" altLang="en-US" sz="2400" dirty="0">
                <a:solidFill>
                  <a:srgbClr val="FF0000"/>
                </a:solidFill>
                <a:latin typeface="Times New Roman" panose="02020603050405020304" pitchFamily="18" charset="0"/>
                <a:cs typeface="Times New Roman" panose="02020603050405020304" pitchFamily="18" charset="0"/>
              </a:rPr>
              <a:t>）</a:t>
            </a:r>
            <a:endParaRPr lang="zh-CN" altLang="en-US" sz="2400" dirty="0">
              <a:solidFill>
                <a:srgbClr val="FF0000"/>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6.</a:t>
            </a:r>
            <a:r>
              <a:rPr lang="zh-CN" altLang="en-US" sz="2400" dirty="0">
                <a:solidFill>
                  <a:srgbClr val="182347"/>
                </a:solidFill>
                <a:latin typeface="Times New Roman" panose="02020603050405020304" pitchFamily="18" charset="0"/>
                <a:cs typeface="Times New Roman" panose="02020603050405020304" pitchFamily="18" charset="0"/>
              </a:rPr>
              <a:t> 在二十多岁时</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7</a:t>
            </a:r>
            <a:r>
              <a:rPr lang="en-US" altLang="zh-CN" sz="2000" dirty="0">
                <a:solidFill>
                  <a:srgbClr val="182347"/>
                </a:solidFill>
                <a:latin typeface="Times New Roman" panose="02020603050405020304" pitchFamily="18" charset="0"/>
                <a:cs typeface="Times New Roman" panose="02020603050405020304" pitchFamily="18" charset="0"/>
              </a:rPr>
              <a:t>.</a:t>
            </a:r>
            <a:r>
              <a:rPr lang="zh-CN" altLang="en-US" sz="2000" dirty="0">
                <a:solidFill>
                  <a:srgbClr val="182347"/>
                </a:solidFill>
                <a:latin typeface="Times New Roman" panose="02020603050405020304" pitchFamily="18" charset="0"/>
                <a:cs typeface="Times New Roman" panose="02020603050405020304" pitchFamily="18" charset="0"/>
              </a:rPr>
              <a:t> </a:t>
            </a:r>
            <a:r>
              <a:rPr lang="en-GB" altLang="zh-CN" sz="2000" dirty="0">
                <a:solidFill>
                  <a:srgbClr val="182347"/>
                </a:solidFill>
                <a:latin typeface="Times New Roman" panose="02020603050405020304" pitchFamily="18" charset="0"/>
                <a:cs typeface="Times New Roman" panose="02020603050405020304" pitchFamily="18" charset="0"/>
              </a:rPr>
              <a:t>~ (for </a:t>
            </a:r>
            <a:r>
              <a:rPr lang="en-GB" altLang="zh-CN" sz="2000" dirty="0" err="1">
                <a:solidFill>
                  <a:srgbClr val="182347"/>
                </a:solidFill>
                <a:latin typeface="Times New Roman" panose="02020603050405020304" pitchFamily="18" charset="0"/>
                <a:cs typeface="Times New Roman" panose="02020603050405020304" pitchFamily="18" charset="0"/>
              </a:rPr>
              <a:t>sth</a:t>
            </a:r>
            <a:r>
              <a:rPr lang="en-GB" altLang="zh-CN" sz="2000" dirty="0">
                <a:solidFill>
                  <a:srgbClr val="182347"/>
                </a:solidFill>
                <a:latin typeface="Times New Roman" panose="02020603050405020304" pitchFamily="18" charset="0"/>
                <a:cs typeface="Times New Roman" panose="02020603050405020304" pitchFamily="18" charset="0"/>
              </a:rPr>
              <a:t>/to do </a:t>
            </a:r>
            <a:r>
              <a:rPr lang="en-GB" altLang="zh-CN" sz="2000" dirty="0" err="1">
                <a:solidFill>
                  <a:srgbClr val="182347"/>
                </a:solidFill>
                <a:latin typeface="Times New Roman" panose="02020603050405020304" pitchFamily="18" charset="0"/>
                <a:cs typeface="Times New Roman" panose="02020603050405020304" pitchFamily="18" charset="0"/>
              </a:rPr>
              <a:t>sth</a:t>
            </a:r>
            <a:r>
              <a:rPr lang="en-GB" altLang="zh-CN" sz="2000" dirty="0">
                <a:solidFill>
                  <a:srgbClr val="182347"/>
                </a:solidFill>
                <a:latin typeface="Times New Roman" panose="02020603050405020304" pitchFamily="18" charset="0"/>
                <a:cs typeface="Times New Roman" panose="02020603050405020304" pitchFamily="18" charset="0"/>
              </a:rPr>
              <a:t>)ready and willing to do </a:t>
            </a:r>
            <a:r>
              <a:rPr lang="en-GB" altLang="zh-CN" sz="2000" dirty="0" err="1">
                <a:solidFill>
                  <a:srgbClr val="182347"/>
                </a:solidFill>
                <a:latin typeface="Times New Roman" panose="02020603050405020304" pitchFamily="18" charset="0"/>
                <a:cs typeface="Times New Roman" panose="02020603050405020304" pitchFamily="18" charset="0"/>
              </a:rPr>
              <a:t>sth</a:t>
            </a:r>
            <a:r>
              <a:rPr lang="en-GB" altLang="zh-CN" sz="2000" dirty="0">
                <a:solidFill>
                  <a:srgbClr val="182347"/>
                </a:solidFill>
                <a:latin typeface="Times New Roman" panose="02020603050405020304" pitchFamily="18" charset="0"/>
                <a:cs typeface="Times New Roman" panose="02020603050405020304" pitchFamily="18" charset="0"/>
              </a:rPr>
              <a:t> new, difficult or dangerous</a:t>
            </a:r>
            <a:r>
              <a:rPr lang="zh-CN" altLang="en-US" sz="2000" dirty="0">
                <a:solidFill>
                  <a:srgbClr val="182347"/>
                </a:solidFill>
                <a:latin typeface="Times New Roman" panose="02020603050405020304" pitchFamily="18" charset="0"/>
                <a:cs typeface="Times New Roman" panose="02020603050405020304" pitchFamily="18" charset="0"/>
              </a:rPr>
              <a:t>    </a:t>
            </a:r>
            <a:r>
              <a:rPr lang="en-US" altLang="zh-CN" sz="2000" dirty="0">
                <a:solidFill>
                  <a:srgbClr val="182347"/>
                </a:solidFill>
                <a:latin typeface="Times New Roman" panose="02020603050405020304" pitchFamily="18" charset="0"/>
                <a:cs typeface="Times New Roman" panose="02020603050405020304" pitchFamily="18" charset="0"/>
              </a:rPr>
              <a:t>adj</a:t>
            </a:r>
            <a:r>
              <a:rPr lang="zh-CN" altLang="en-US" sz="2000" dirty="0">
                <a:solidFill>
                  <a:srgbClr val="182347"/>
                </a:solidFill>
                <a:latin typeface="Times New Roman" panose="02020603050405020304" pitchFamily="18" charset="0"/>
                <a:cs typeface="Times New Roman" panose="02020603050405020304" pitchFamily="18" charset="0"/>
              </a:rPr>
              <a:t> 甘愿尝试；有冒险精神</a:t>
            </a:r>
            <a:endParaRPr lang="zh-CN" altLang="en-US" sz="2000" dirty="0">
              <a:solidFill>
                <a:srgbClr val="182347"/>
              </a:solidFill>
              <a:latin typeface="Times New Roman" panose="02020603050405020304" pitchFamily="18" charset="0"/>
              <a:cs typeface="Times New Roman" panose="02020603050405020304" pitchFamily="18" charset="0"/>
            </a:endParaRPr>
          </a:p>
          <a:p>
            <a:r>
              <a:rPr lang="en-US" altLang="zh-CN" sz="2400" dirty="0">
                <a:solidFill>
                  <a:srgbClr val="182347"/>
                </a:solidFill>
                <a:latin typeface="Times New Roman" panose="02020603050405020304" pitchFamily="18" charset="0"/>
                <a:cs typeface="Times New Roman" panose="02020603050405020304" pitchFamily="18" charset="0"/>
              </a:rPr>
              <a:t>8.</a:t>
            </a:r>
            <a:r>
              <a:rPr lang="zh-CN" altLang="en-US" sz="2400" dirty="0">
                <a:solidFill>
                  <a:srgbClr val="182347"/>
                </a:solidFill>
                <a:latin typeface="Times New Roman" panose="02020603050405020304" pitchFamily="18" charset="0"/>
                <a:cs typeface="Times New Roman" panose="02020603050405020304" pitchFamily="18" charset="0"/>
              </a:rPr>
              <a:t> 不断制作大量多彩方块 </a:t>
            </a:r>
            <a:r>
              <a:rPr lang="zh-CN" altLang="en-US" sz="2400" dirty="0">
                <a:solidFill>
                  <a:srgbClr val="FF0000"/>
                </a:solidFill>
                <a:latin typeface="Times New Roman" panose="02020603050405020304" pitchFamily="18" charset="0"/>
                <a:cs typeface="Times New Roman" panose="02020603050405020304" pitchFamily="18" charset="0"/>
              </a:rPr>
              <a:t>（快速大量生产）</a:t>
            </a:r>
            <a:endParaRPr lang="en-US" altLang="zh-CN" sz="2400" dirty="0">
              <a:solidFill>
                <a:srgbClr val="FF0000"/>
              </a:solidFill>
              <a:latin typeface="Times New Roman" panose="02020603050405020304" pitchFamily="18" charset="0"/>
              <a:cs typeface="Times New Roman" panose="02020603050405020304" pitchFamily="18" charset="0"/>
            </a:endParaRPr>
          </a:p>
          <a:p>
            <a:r>
              <a:rPr lang="en-GB" altLang="zh-CN" sz="2400" dirty="0">
                <a:solidFill>
                  <a:srgbClr val="182347"/>
                </a:solidFill>
                <a:latin typeface="Times New Roman" panose="02020603050405020304" pitchFamily="18" charset="0"/>
                <a:cs typeface="Times New Roman" panose="02020603050405020304" pitchFamily="18" charset="0"/>
              </a:rPr>
              <a:t>The water </a:t>
            </a:r>
            <a:r>
              <a:rPr lang="en-GB" altLang="zh-CN" sz="2400" b="1" dirty="0">
                <a:solidFill>
                  <a:srgbClr val="182347"/>
                </a:solidFill>
                <a:latin typeface="Times New Roman" panose="02020603050405020304" pitchFamily="18" charset="0"/>
                <a:cs typeface="Times New Roman" panose="02020603050405020304" pitchFamily="18" charset="0"/>
              </a:rPr>
              <a:t>churned</a:t>
            </a:r>
            <a:r>
              <a:rPr lang="en-GB" altLang="zh-CN" sz="2400" dirty="0">
                <a:solidFill>
                  <a:srgbClr val="182347"/>
                </a:solidFill>
                <a:latin typeface="Times New Roman" panose="02020603050405020304" pitchFamily="18" charset="0"/>
                <a:cs typeface="Times New Roman" panose="02020603050405020304" pitchFamily="18" charset="0"/>
              </a:rPr>
              <a:t> beneath the huge ship.</a:t>
            </a:r>
            <a:endParaRPr lang="en-GB" altLang="zh-CN" sz="2400" dirty="0">
              <a:solidFill>
                <a:srgbClr val="182347"/>
              </a:solidFill>
              <a:latin typeface="Times New Roman" panose="02020603050405020304" pitchFamily="18" charset="0"/>
              <a:cs typeface="Times New Roman" panose="02020603050405020304" pitchFamily="18" charset="0"/>
            </a:endParaRPr>
          </a:p>
          <a:p>
            <a:r>
              <a:rPr lang="zh-CN" altLang="en-US" sz="2400" dirty="0">
                <a:solidFill>
                  <a:srgbClr val="182347"/>
                </a:solidFill>
                <a:latin typeface="Times New Roman" panose="02020603050405020304" pitchFamily="18" charset="0"/>
                <a:cs typeface="Times New Roman" panose="02020603050405020304" pitchFamily="18" charset="0"/>
              </a:rPr>
              <a:t>水在巨轮下面剧烈翻滚。</a:t>
            </a:r>
            <a:endParaRPr lang="zh-CN" altLang="en-US" sz="2400" dirty="0">
              <a:solidFill>
                <a:srgbClr val="182347"/>
              </a:solidFill>
              <a:latin typeface="Times New Roman" panose="02020603050405020304" pitchFamily="18" charset="0"/>
              <a:cs typeface="Times New Roman" panose="02020603050405020304" pitchFamily="18" charset="0"/>
            </a:endParaRPr>
          </a:p>
          <a:p>
            <a:r>
              <a:rPr lang="en-GB" altLang="zh-CN" sz="2400" dirty="0">
                <a:solidFill>
                  <a:srgbClr val="182347"/>
                </a:solidFill>
                <a:latin typeface="Times New Roman" panose="02020603050405020304" pitchFamily="18" charset="0"/>
                <a:cs typeface="Times New Roman" panose="02020603050405020304" pitchFamily="18" charset="0"/>
              </a:rPr>
              <a:t>My stomach </a:t>
            </a:r>
            <a:r>
              <a:rPr lang="en-GB" altLang="zh-CN" sz="2400" b="1" dirty="0">
                <a:solidFill>
                  <a:srgbClr val="182347"/>
                </a:solidFill>
                <a:latin typeface="Times New Roman" panose="02020603050405020304" pitchFamily="18" charset="0"/>
                <a:cs typeface="Times New Roman" panose="02020603050405020304" pitchFamily="18" charset="0"/>
              </a:rPr>
              <a:t>churned</a:t>
            </a:r>
            <a:r>
              <a:rPr lang="en-GB" altLang="zh-CN" sz="2400" dirty="0">
                <a:solidFill>
                  <a:srgbClr val="182347"/>
                </a:solidFill>
                <a:latin typeface="Times New Roman" panose="02020603050405020304" pitchFamily="18" charset="0"/>
                <a:cs typeface="Times New Roman" panose="02020603050405020304" pitchFamily="18" charset="0"/>
              </a:rPr>
              <a:t> as the names were read out.</a:t>
            </a:r>
            <a:endParaRPr lang="en-GB" altLang="zh-CN" sz="2400" dirty="0">
              <a:solidFill>
                <a:srgbClr val="182347"/>
              </a:solidFill>
              <a:latin typeface="Times New Roman" panose="02020603050405020304" pitchFamily="18" charset="0"/>
              <a:cs typeface="Times New Roman" panose="02020603050405020304" pitchFamily="18" charset="0"/>
            </a:endParaRPr>
          </a:p>
          <a:p>
            <a:r>
              <a:rPr lang="zh-CN" altLang="en-US" sz="2400" dirty="0">
                <a:solidFill>
                  <a:srgbClr val="182347"/>
                </a:solidFill>
                <a:latin typeface="Times New Roman" panose="02020603050405020304" pitchFamily="18" charset="0"/>
                <a:cs typeface="Times New Roman" panose="02020603050405020304" pitchFamily="18" charset="0"/>
              </a:rPr>
              <a:t>名单一宣布，我就觉得胃里翻腾得难受。</a:t>
            </a:r>
            <a:endParaRPr lang="en-US" altLang="zh-CN" sz="2400" dirty="0">
              <a:solidFill>
                <a:srgbClr val="182347"/>
              </a:solidFill>
              <a:latin typeface="Times New Roman" panose="02020603050405020304" pitchFamily="18" charset="0"/>
              <a:cs typeface="Times New Roman" panose="02020603050405020304" pitchFamily="18" charset="0"/>
            </a:endParaRPr>
          </a:p>
          <a:p>
            <a:r>
              <a:rPr lang="en-GB" altLang="zh-CN" sz="2400" dirty="0">
                <a:solidFill>
                  <a:srgbClr val="182347"/>
                </a:solidFill>
                <a:latin typeface="Times New Roman" panose="02020603050405020304" pitchFamily="18" charset="0"/>
                <a:cs typeface="Times New Roman" panose="02020603050405020304" pitchFamily="18" charset="0"/>
              </a:rPr>
              <a:t>Conflicting emotions </a:t>
            </a:r>
            <a:r>
              <a:rPr lang="en-GB" altLang="zh-CN" sz="2400" b="1" dirty="0">
                <a:solidFill>
                  <a:srgbClr val="182347"/>
                </a:solidFill>
                <a:latin typeface="Times New Roman" panose="02020603050405020304" pitchFamily="18" charset="0"/>
                <a:cs typeface="Times New Roman" panose="02020603050405020304" pitchFamily="18" charset="0"/>
              </a:rPr>
              <a:t>churned</a:t>
            </a:r>
            <a:r>
              <a:rPr lang="en-GB" altLang="zh-CN" sz="2400" dirty="0">
                <a:solidFill>
                  <a:srgbClr val="182347"/>
                </a:solidFill>
                <a:latin typeface="Times New Roman" panose="02020603050405020304" pitchFamily="18" charset="0"/>
                <a:cs typeface="Times New Roman" panose="02020603050405020304" pitchFamily="18" charset="0"/>
              </a:rPr>
              <a:t> inside him.</a:t>
            </a:r>
            <a:endParaRPr lang="en-GB" altLang="zh-CN" sz="2400" dirty="0">
              <a:solidFill>
                <a:srgbClr val="182347"/>
              </a:solidFill>
              <a:latin typeface="Times New Roman" panose="02020603050405020304" pitchFamily="18" charset="0"/>
              <a:cs typeface="Times New Roman" panose="02020603050405020304" pitchFamily="18" charset="0"/>
            </a:endParaRPr>
          </a:p>
          <a:p>
            <a:r>
              <a:rPr lang="zh-CN" altLang="en-US" sz="2400" dirty="0">
                <a:solidFill>
                  <a:srgbClr val="182347"/>
                </a:solidFill>
                <a:latin typeface="Times New Roman" panose="02020603050405020304" pitchFamily="18" charset="0"/>
                <a:cs typeface="Times New Roman" panose="02020603050405020304" pitchFamily="18" charset="0"/>
              </a:rPr>
              <a:t>相互矛盾的情绪使他感到心烦意乱。</a:t>
            </a:r>
            <a:endParaRPr lang="en-US" altLang="zh-CN" sz="2400" dirty="0">
              <a:solidFill>
                <a:srgbClr val="182347"/>
              </a:solidFill>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left)">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left)">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wipe(left)">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wipe(left)">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wipe(left)">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wipe(left)">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wipe(left)">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wipe(left)">
                                      <p:cBhvr>
                                        <p:cTn id="7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5" name="文本框 4"/>
          <p:cNvSpPr txBox="1"/>
          <p:nvPr/>
        </p:nvSpPr>
        <p:spPr>
          <a:xfrm>
            <a:off x="286273" y="0"/>
            <a:ext cx="2023790" cy="523220"/>
          </a:xfrm>
          <a:prstGeom prst="rect">
            <a:avLst/>
          </a:prstGeom>
          <a:noFill/>
        </p:spPr>
        <p:txBody>
          <a:bodyPr wrap="square">
            <a:spAutoFit/>
          </a:bodyPr>
          <a:lstStyle/>
          <a:p>
            <a:pPr algn="just"/>
            <a:r>
              <a:rPr lang="en-US" altLang="zh-CN" sz="2800" dirty="0">
                <a:solidFill>
                  <a:schemeClr val="bg1"/>
                </a:solidFill>
                <a:latin typeface="Calibri" panose="020F0502020204030204" pitchFamily="34" charset="0"/>
                <a:cs typeface="Calibri" panose="020F0502020204030204" pitchFamily="34" charset="0"/>
              </a:rPr>
              <a:t>Word</a:t>
            </a:r>
            <a:r>
              <a:rPr lang="zh-CN" altLang="en-US" sz="2800" dirty="0">
                <a:solidFill>
                  <a:schemeClr val="bg1"/>
                </a:solidFill>
                <a:latin typeface="Calibri" panose="020F0502020204030204" pitchFamily="34" charset="0"/>
                <a:cs typeface="Calibri" panose="020F0502020204030204" pitchFamily="34" charset="0"/>
              </a:rPr>
              <a:t> </a:t>
            </a:r>
            <a:r>
              <a:rPr lang="en-US" altLang="zh-CN" sz="2800" dirty="0">
                <a:solidFill>
                  <a:schemeClr val="bg1"/>
                </a:solidFill>
                <a:latin typeface="Calibri" panose="020F0502020204030204" pitchFamily="34" charset="0"/>
                <a:cs typeface="Calibri" panose="020F0502020204030204" pitchFamily="34" charset="0"/>
              </a:rPr>
              <a:t>Bank</a:t>
            </a:r>
            <a:endParaRPr lang="zh-CN" altLang="en-US" sz="2800" dirty="0">
              <a:solidFill>
                <a:schemeClr val="bg1"/>
              </a:solidFill>
              <a:latin typeface="Calibri" panose="020F0502020204030204" pitchFamily="34" charset="0"/>
              <a:cs typeface="Calibri" panose="020F0502020204030204" pitchFamily="34" charset="0"/>
            </a:endParaRPr>
          </a:p>
        </p:txBody>
      </p:sp>
      <p:sp>
        <p:nvSpPr>
          <p:cNvPr id="4" name="文本框 3"/>
          <p:cNvSpPr txBox="1"/>
          <p:nvPr/>
        </p:nvSpPr>
        <p:spPr>
          <a:xfrm>
            <a:off x="0" y="428178"/>
            <a:ext cx="5809727" cy="6370975"/>
          </a:xfrm>
          <a:prstGeom prst="rect">
            <a:avLst/>
          </a:prstGeom>
          <a:solidFill>
            <a:schemeClr val="bg1"/>
          </a:solidFill>
        </p:spPr>
        <p:txBody>
          <a:bodyPr wrap="square">
            <a:spAutoFit/>
          </a:bodyPr>
          <a:lstStyle/>
          <a:p>
            <a:r>
              <a:rPr lang="en-US" altLang="zh-CN" sz="2400" dirty="0">
                <a:latin typeface="Times New Roman" panose="02020603050405020304" pitchFamily="18" charset="0"/>
                <a:cs typeface="Times New Roman" panose="02020603050405020304" pitchFamily="18" charset="0"/>
              </a:rPr>
              <a:t>9.</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incredible	-(</a:t>
            </a:r>
            <a:r>
              <a:rPr lang="zh-CN" altLang="en-US" sz="2400" dirty="0">
                <a:latin typeface="Times New Roman" panose="02020603050405020304" pitchFamily="18" charset="0"/>
                <a:cs typeface="Times New Roman" panose="02020603050405020304" pitchFamily="18" charset="0"/>
              </a:rPr>
              <a:t>变副词）</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mindful</a:t>
            </a:r>
            <a:endParaRPr lang="en-US" altLang="zh-CN" sz="2400" dirty="0">
              <a:solidFill>
                <a:srgbClr val="FF0000"/>
              </a:solidFill>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11.</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mindfulness</a:t>
            </a:r>
            <a:endParaRPr lang="en-US" altLang="zh-CN" sz="2400" dirty="0">
              <a:solidFill>
                <a:srgbClr val="FF0000"/>
              </a:solidFill>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12.grieve </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13.</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0070C0"/>
                </a:solidFill>
                <a:latin typeface="Times New Roman" panose="02020603050405020304" pitchFamily="18" charset="0"/>
                <a:cs typeface="Times New Roman" panose="02020603050405020304" pitchFamily="18" charset="0"/>
              </a:rPr>
              <a:t>sit</a:t>
            </a:r>
            <a:r>
              <a:rPr lang="zh-CN" altLang="en-US" sz="2400" dirty="0">
                <a:solidFill>
                  <a:srgbClr val="0070C0"/>
                </a:solidFill>
                <a:latin typeface="Times New Roman" panose="02020603050405020304" pitchFamily="18" charset="0"/>
                <a:cs typeface="Times New Roman" panose="02020603050405020304" pitchFamily="18" charset="0"/>
              </a:rPr>
              <a:t> </a:t>
            </a:r>
            <a:r>
              <a:rPr lang="en-US" altLang="zh-CN" sz="2400" dirty="0">
                <a:solidFill>
                  <a:srgbClr val="0070C0"/>
                </a:solidFill>
                <a:latin typeface="Times New Roman" panose="02020603050405020304" pitchFamily="18" charset="0"/>
                <a:cs typeface="Times New Roman" panose="02020603050405020304" pitchFamily="18" charset="0"/>
              </a:rPr>
              <a:t>in</a:t>
            </a:r>
            <a:r>
              <a:rPr lang="zh-CN" altLang="en-US" sz="2400" dirty="0">
                <a:solidFill>
                  <a:srgbClr val="0070C0"/>
                </a:solidFill>
                <a:latin typeface="Times New Roman" panose="02020603050405020304" pitchFamily="18" charset="0"/>
                <a:cs typeface="Times New Roman" panose="02020603050405020304" pitchFamily="18" charset="0"/>
              </a:rPr>
              <a:t> </a:t>
            </a:r>
            <a:r>
              <a:rPr lang="en-US" altLang="zh-CN" sz="2400" dirty="0">
                <a:solidFill>
                  <a:srgbClr val="0070C0"/>
                </a:solidFill>
                <a:latin typeface="Times New Roman" panose="02020603050405020304" pitchFamily="18" charset="0"/>
                <a:cs typeface="Times New Roman" panose="02020603050405020304" pitchFamily="18" charset="0"/>
              </a:rPr>
              <a:t>her</a:t>
            </a:r>
            <a:r>
              <a:rPr lang="zh-CN" altLang="en-US" sz="2400" dirty="0">
                <a:solidFill>
                  <a:srgbClr val="0070C0"/>
                </a:solidFill>
                <a:latin typeface="Times New Roman" panose="02020603050405020304" pitchFamily="18" charset="0"/>
                <a:cs typeface="Times New Roman" panose="02020603050405020304" pitchFamily="18" charset="0"/>
              </a:rPr>
              <a:t> </a:t>
            </a:r>
            <a:r>
              <a:rPr lang="en-US" altLang="zh-CN" sz="2400" dirty="0">
                <a:solidFill>
                  <a:srgbClr val="0070C0"/>
                </a:solidFill>
                <a:latin typeface="Times New Roman" panose="02020603050405020304" pitchFamily="18" charset="0"/>
                <a:cs typeface="Times New Roman" panose="02020603050405020304" pitchFamily="18" charset="0"/>
              </a:rPr>
              <a:t>closet</a:t>
            </a:r>
            <a:endParaRPr lang="en-US" altLang="zh-CN" sz="2400" dirty="0">
              <a:solidFill>
                <a:srgbClr val="0070C0"/>
              </a:solidFill>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14.</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That is part of really </a:t>
            </a:r>
            <a:r>
              <a:rPr lang="en-GB" altLang="zh-CN" sz="2400" dirty="0">
                <a:solidFill>
                  <a:srgbClr val="0070C0"/>
                </a:solidFill>
                <a:latin typeface="Times New Roman" panose="02020603050405020304" pitchFamily="18" charset="0"/>
                <a:cs typeface="Times New Roman" panose="02020603050405020304" pitchFamily="18" charset="0"/>
              </a:rPr>
              <a:t>sitting </a:t>
            </a:r>
            <a:endParaRPr lang="en-GB" altLang="zh-CN" sz="2400" dirty="0">
              <a:solidFill>
                <a:srgbClr val="0070C0"/>
              </a:solidFill>
              <a:latin typeface="Times New Roman" panose="02020603050405020304" pitchFamily="18" charset="0"/>
              <a:cs typeface="Times New Roman" panose="02020603050405020304" pitchFamily="18" charset="0"/>
            </a:endParaRPr>
          </a:p>
          <a:p>
            <a:r>
              <a:rPr lang="en-GB" altLang="zh-CN" sz="2400" dirty="0">
                <a:solidFill>
                  <a:srgbClr val="0070C0"/>
                </a:solidFill>
                <a:latin typeface="Times New Roman" panose="02020603050405020304" pitchFamily="18" charset="0"/>
                <a:cs typeface="Times New Roman" panose="02020603050405020304" pitchFamily="18" charset="0"/>
              </a:rPr>
              <a:t>with something.</a:t>
            </a:r>
            <a:endParaRPr lang="en-US" altLang="zh-CN" sz="2400" dirty="0">
              <a:solidFill>
                <a:srgbClr val="0070C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3870966" y="428177"/>
            <a:ext cx="8321034" cy="637097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9.</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incredibly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 of sb/</a:t>
            </a:r>
            <a:r>
              <a:rPr lang="en-US" altLang="zh-CN" sz="2400" dirty="0" err="1">
                <a:solidFill>
                  <a:srgbClr val="FF0000"/>
                </a:solidFill>
                <a:latin typeface="Times New Roman" panose="02020603050405020304" pitchFamily="18" charset="0"/>
                <a:cs typeface="Times New Roman" panose="02020603050405020304" pitchFamily="18" charset="0"/>
              </a:rPr>
              <a:t>sth</a:t>
            </a:r>
            <a:r>
              <a:rPr lang="en-US" altLang="zh-CN" sz="2400" dirty="0">
                <a:solidFill>
                  <a:srgbClr val="FF0000"/>
                </a:solidFill>
                <a:latin typeface="Times New Roman" panose="02020603050405020304" pitchFamily="18" charset="0"/>
                <a:cs typeface="Times New Roman" panose="02020603050405020304" pitchFamily="18" charset="0"/>
              </a:rPr>
              <a:t>~ that... </a:t>
            </a:r>
            <a:r>
              <a:rPr lang="en-US" altLang="zh-CN" sz="2400" dirty="0">
                <a:latin typeface="Times New Roman" panose="02020603050405020304" pitchFamily="18" charset="0"/>
                <a:cs typeface="Times New Roman" panose="02020603050405020304" pitchFamily="18" charset="0"/>
              </a:rPr>
              <a:t>( formal ) remembering sb/</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and considering them or it when you do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 conscious		</a:t>
            </a:r>
            <a:r>
              <a:rPr lang="zh-CN" altLang="en-US" sz="2400" dirty="0">
                <a:latin typeface="Times New Roman" panose="02020603050405020304" pitchFamily="18" charset="0"/>
                <a:cs typeface="Times New Roman" panose="02020603050405020304" pitchFamily="18" charset="0"/>
              </a:rPr>
              <a:t>记着；想着；考虑到；留意的</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•mindful of our responsibilities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11.</a:t>
            </a:r>
            <a:r>
              <a:rPr lang="zh-CN" altLang="en-US" sz="2400" dirty="0">
                <a:latin typeface="Times New Roman" panose="02020603050405020304" pitchFamily="18" charset="0"/>
                <a:cs typeface="Times New Roman" panose="02020603050405020304" pitchFamily="18" charset="0"/>
              </a:rPr>
              <a:t> 正念  </a:t>
            </a:r>
            <a:r>
              <a:rPr lang="en-GB" altLang="zh-CN" sz="2400" dirty="0">
                <a:solidFill>
                  <a:srgbClr val="FF0000"/>
                </a:solidFill>
                <a:latin typeface="Times New Roman" panose="02020603050405020304" pitchFamily="18" charset="0"/>
                <a:cs typeface="Times New Roman" panose="02020603050405020304" pitchFamily="18" charset="0"/>
              </a:rPr>
              <a:t>mindfulness meditation</a:t>
            </a:r>
            <a:r>
              <a:rPr lang="zh-CN" altLang="en-US" sz="2400" dirty="0">
                <a:solidFill>
                  <a:srgbClr val="FF0000"/>
                </a:solidFill>
                <a:latin typeface="Times New Roman" panose="02020603050405020304" pitchFamily="18" charset="0"/>
                <a:cs typeface="Times New Roman" panose="02020603050405020304" pitchFamily="18" charset="0"/>
              </a:rPr>
              <a:t>  </a:t>
            </a:r>
            <a:endParaRPr lang="en-US" altLang="zh-CN" sz="2400" dirty="0">
              <a:solidFill>
                <a:srgbClr val="FF0000"/>
              </a:solidFill>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正念禅修；正念冥想正念修行</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12</a:t>
            </a:r>
            <a:r>
              <a:rPr lang="en-US" altLang="zh-CN" sz="2400" dirty="0">
                <a:solidFill>
                  <a:srgbClr val="FF0000"/>
                </a:solidFill>
                <a:latin typeface="Times New Roman" panose="02020603050405020304" pitchFamily="18" charset="0"/>
                <a:cs typeface="Times New Roman" panose="02020603050405020304" pitchFamily="18" charset="0"/>
              </a:rPr>
              <a:t>. ~ (for/over sb/</a:t>
            </a:r>
            <a:r>
              <a:rPr lang="en-US" altLang="zh-CN" sz="2400" dirty="0" err="1">
                <a:solidFill>
                  <a:srgbClr val="FF0000"/>
                </a:solidFill>
                <a:latin typeface="Times New Roman" panose="02020603050405020304" pitchFamily="18" charset="0"/>
                <a:cs typeface="Times New Roman" panose="02020603050405020304" pitchFamily="18" charset="0"/>
              </a:rPr>
              <a:t>sth</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to feel very sad, especially because sb has died</a:t>
            </a:r>
            <a:r>
              <a:rPr lang="zh-CN" altLang="en-US" sz="2400" dirty="0">
                <a:latin typeface="Times New Roman" panose="02020603050405020304" pitchFamily="18" charset="0"/>
                <a:cs typeface="Times New Roman" panose="02020603050405020304" pitchFamily="18" charset="0"/>
              </a:rPr>
              <a:t>（尤指因某人的去世而）悲伤，悲痛，伤心</a:t>
            </a:r>
            <a:endParaRPr lang="en-US" altLang="zh-CN" sz="2400" dirty="0">
              <a:latin typeface="Times New Roman" panose="02020603050405020304" pitchFamily="18" charset="0"/>
              <a:cs typeface="Times New Roman" panose="02020603050405020304" pitchFamily="18" charset="0"/>
            </a:endParaRPr>
          </a:p>
          <a:p>
            <a:r>
              <a:rPr lang="en-US" altLang="zh-CN" sz="2400" dirty="0">
                <a:solidFill>
                  <a:srgbClr val="FF0000"/>
                </a:solidFill>
                <a:latin typeface="Times New Roman" panose="02020603050405020304" pitchFamily="18" charset="0"/>
                <a:cs typeface="Times New Roman" panose="02020603050405020304" pitchFamily="18" charset="0"/>
              </a:rPr>
              <a:t>It grieved him that </a:t>
            </a:r>
            <a:r>
              <a:rPr lang="en-US" altLang="zh-CN" sz="2400" dirty="0">
                <a:latin typeface="Times New Roman" panose="02020603050405020304" pitchFamily="18" charset="0"/>
                <a:cs typeface="Times New Roman" panose="02020603050405020304" pitchFamily="18" charset="0"/>
              </a:rPr>
              <a:t>he could do nothing to help her.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他因无法帮助她而伤心。</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It grieved her to leave.</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她要走了，心里很难过。</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cs typeface="Times New Roman" panose="02020603050405020304" pitchFamily="18" charset="0"/>
              </a:rPr>
              <a:t> （尤指因某人去世引起的）悲伤，悲痛     </a:t>
            </a:r>
            <a:r>
              <a:rPr lang="en-GB" altLang="zh-CN" sz="2400" dirty="0">
                <a:latin typeface="Times New Roman" panose="02020603050405020304" pitchFamily="18" charset="0"/>
                <a:cs typeface="Times New Roman" panose="02020603050405020304" pitchFamily="18" charset="0"/>
              </a:rPr>
              <a:t>grief</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13.</a:t>
            </a:r>
            <a:r>
              <a:rPr lang="zh-CN" altLang="en-US" sz="2400" dirty="0">
                <a:latin typeface="Times New Roman" panose="02020603050405020304" pitchFamily="18" charset="0"/>
                <a:cs typeface="Times New Roman" panose="02020603050405020304" pitchFamily="18" charset="0"/>
              </a:rPr>
              <a:t>藏起来 或搁置</a:t>
            </a:r>
            <a:r>
              <a:rPr lang="en-US" altLang="zh-CN" sz="2400" dirty="0">
                <a:latin typeface="Times New Roman" panose="02020603050405020304" pitchFamily="18" charset="0"/>
                <a:cs typeface="Times New Roman" panose="02020603050405020304" pitchFamily="18" charset="0"/>
              </a:rPr>
              <a:t>(closet </a:t>
            </a:r>
            <a:r>
              <a:rPr lang="zh-CN" altLang="en-US" sz="2400" dirty="0">
                <a:latin typeface="Times New Roman" panose="02020603050405020304" pitchFamily="18" charset="0"/>
                <a:cs typeface="Times New Roman" panose="02020603050405020304" pitchFamily="18" charset="0"/>
              </a:rPr>
              <a:t>衣柜）</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14.</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sit with something </a:t>
            </a:r>
            <a:r>
              <a:rPr lang="zh-CN" altLang="en-US" sz="2400" dirty="0">
                <a:latin typeface="Times New Roman" panose="02020603050405020304" pitchFamily="18" charset="0"/>
                <a:cs typeface="Times New Roman" panose="02020603050405020304" pitchFamily="18" charset="0"/>
              </a:rPr>
              <a:t>理解为“面对”或“处理”某件事，强调的是耐心、接受和深思的过程，而不是急于解决或逃避。</a:t>
            </a:r>
            <a:endParaRPr lang="en-US" altLang="zh-CN" sz="2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0" y="1671532"/>
            <a:ext cx="3870966" cy="830997"/>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We must </a:t>
            </a:r>
            <a:r>
              <a:rPr lang="zh-CN" altLang="en-US" sz="2400" dirty="0">
                <a:solidFill>
                  <a:srgbClr val="FF0000"/>
                </a:solidFill>
                <a:latin typeface="Times New Roman" panose="02020603050405020304" pitchFamily="18" charset="0"/>
                <a:cs typeface="Times New Roman" panose="02020603050405020304" pitchFamily="18" charset="0"/>
              </a:rPr>
              <a:t>be mindful of </a:t>
            </a:r>
            <a:r>
              <a:rPr lang="zh-CN" altLang="en-US" sz="2400" dirty="0">
                <a:latin typeface="Times New Roman" panose="02020603050405020304" pitchFamily="18" charset="0"/>
                <a:cs typeface="Times New Roman" panose="02020603050405020304" pitchFamily="18" charset="0"/>
              </a:rPr>
              <a:t>the consequences of selfishness.</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741932" y="1902364"/>
            <a:ext cx="6336506" cy="369332"/>
          </a:xfrm>
          <a:prstGeom prst="rect">
            <a:avLst/>
          </a:prstGeom>
          <a:noFill/>
        </p:spPr>
        <p:txBody>
          <a:bodyPr wrap="square">
            <a:spAutoFit/>
          </a:bodyPr>
          <a:lstStyle/>
          <a:p>
            <a:r>
              <a:rPr lang="zh-CN" altLang="en-US" dirty="0"/>
              <a:t>意识到我们的责任</a:t>
            </a:r>
            <a:endParaRPr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left)">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wipe(left)">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wipe(left)">
                                      <p:cBhvr>
                                        <p:cTn id="57" dur="5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500"/>
                                        <p:tgtEl>
                                          <p:spTgt spid="6">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Effect transition="in" filter="wipe(left)">
                                      <p:cBhvr>
                                        <p:cTn id="67" dur="500"/>
                                        <p:tgtEl>
                                          <p:spTgt spid="6">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xEl>
                                              <p:pRg st="11" end="11"/>
                                            </p:txEl>
                                          </p:spTgt>
                                        </p:tgtEl>
                                        <p:attrNameLst>
                                          <p:attrName>style.visibility</p:attrName>
                                        </p:attrNameLst>
                                      </p:cBhvr>
                                      <p:to>
                                        <p:strVal val="visible"/>
                                      </p:to>
                                    </p:set>
                                    <p:animEffect transition="in" filter="wipe(left)">
                                      <p:cBhvr>
                                        <p:cTn id="72" dur="500"/>
                                        <p:tgtEl>
                                          <p:spTgt spid="6">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
                                            <p:txEl>
                                              <p:pRg st="12" end="12"/>
                                            </p:txEl>
                                          </p:spTgt>
                                        </p:tgtEl>
                                        <p:attrNameLst>
                                          <p:attrName>style.visibility</p:attrName>
                                        </p:attrNameLst>
                                      </p:cBhvr>
                                      <p:to>
                                        <p:strVal val="visible"/>
                                      </p:to>
                                    </p:set>
                                    <p:animEffect transition="in" filter="wipe(left)">
                                      <p:cBhvr>
                                        <p:cTn id="7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21456" y="128498"/>
            <a:ext cx="11465719" cy="830997"/>
          </a:xfrm>
          <a:prstGeom prst="rect">
            <a:avLst/>
          </a:prstGeom>
          <a:solidFill>
            <a:schemeClr val="bg1"/>
          </a:solidFill>
        </p:spPr>
        <p:txBody>
          <a:bodyPr wrap="square">
            <a:spAutoFit/>
          </a:bodyPr>
          <a:lstStyle/>
          <a:p>
            <a:pPr>
              <a:buNone/>
            </a:pPr>
            <a:r>
              <a:rPr lang="en-US" altLang="zh-CN" sz="2400" dirty="0">
                <a:solidFill>
                  <a:srgbClr val="000000"/>
                </a:solidFill>
                <a:effectLst/>
                <a:latin typeface="Times New Roman" panose="02020603050405020304" pitchFamily="18" charset="0"/>
                <a:ea typeface="宋体" panose="02010600030101010101" pitchFamily="2" charset="-122"/>
              </a:rPr>
              <a:t>24. What does the underlined word “</a:t>
            </a:r>
            <a:r>
              <a:rPr lang="en-US" altLang="zh-CN" sz="2400" b="1" u="sng" dirty="0">
                <a:solidFill>
                  <a:srgbClr val="000000"/>
                </a:solidFill>
                <a:effectLst/>
                <a:latin typeface="Times New Roman" panose="02020603050405020304" pitchFamily="18" charset="0"/>
                <a:ea typeface="宋体" panose="02010600030101010101" pitchFamily="2" charset="-122"/>
              </a:rPr>
              <a:t>game</a:t>
            </a:r>
            <a:r>
              <a:rPr lang="en-US" altLang="zh-CN" sz="2400" dirty="0">
                <a:solidFill>
                  <a:srgbClr val="000000"/>
                </a:solidFill>
                <a:effectLst/>
                <a:latin typeface="Times New Roman" panose="02020603050405020304" pitchFamily="18" charset="0"/>
                <a:ea typeface="宋体" panose="02010600030101010101" pitchFamily="2" charset="-122"/>
              </a:rPr>
              <a:t>” in paragraph 2 mean?</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2400" kern="100" dirty="0">
                <a:effectLst/>
                <a:latin typeface="Times New Roman" panose="02020603050405020304" pitchFamily="18" charset="0"/>
                <a:ea typeface="宋体" panose="02010600030101010101" pitchFamily="2" charset="-122"/>
              </a:rPr>
              <a:t>A. Resistant.			B. Hesitant.			C. Curious.			D. Willing.	</a:t>
            </a:r>
            <a:r>
              <a:rPr lang="zh-CN" altLang="zh-CN" sz="2400" dirty="0">
                <a:effectLst/>
              </a:rPr>
              <a:t> </a:t>
            </a:r>
            <a:endParaRPr lang="zh-CN" altLang="en-US" sz="2400" dirty="0"/>
          </a:p>
        </p:txBody>
      </p:sp>
      <p:sp>
        <p:nvSpPr>
          <p:cNvPr id="25" name="文本框 24"/>
          <p:cNvSpPr txBox="1"/>
          <p:nvPr/>
        </p:nvSpPr>
        <p:spPr>
          <a:xfrm>
            <a:off x="79771" y="961727"/>
            <a:ext cx="11749088" cy="1569660"/>
          </a:xfrm>
          <a:prstGeom prst="rect">
            <a:avLst/>
          </a:prstGeom>
          <a:noFill/>
        </p:spPr>
        <p:txBody>
          <a:bodyPr wrap="square">
            <a:spAutoFit/>
          </a:bodyPr>
          <a:lstStyle/>
          <a:p>
            <a:pPr indent="266700" algn="just">
              <a:buNone/>
            </a:pPr>
            <a:r>
              <a:rPr lang="en-US" altLang="zh-CN" sz="2400" kern="100" dirty="0">
                <a:effectLst/>
                <a:latin typeface="Times New Roman" panose="02020603050405020304" pitchFamily="18" charset="0"/>
                <a:ea typeface="宋体" panose="02010600030101010101" pitchFamily="2" charset="-122"/>
              </a:rPr>
              <a:t>Though never skilled at crafts, I’ve always found comfort in textiles. My mother, who had knitted a granny-square blanket in her twenties, was </a:t>
            </a:r>
            <a:r>
              <a:rPr lang="en-US" altLang="zh-CN" sz="2400" b="1" u="sng" kern="100" dirty="0">
                <a:effectLst/>
                <a:latin typeface="Times New Roman" panose="02020603050405020304" pitchFamily="18" charset="0"/>
                <a:ea typeface="宋体" panose="02010600030101010101" pitchFamily="2" charset="-122"/>
              </a:rPr>
              <a:t>game</a:t>
            </a:r>
            <a:r>
              <a:rPr lang="en-US" altLang="zh-CN" sz="2400" kern="100" dirty="0">
                <a:effectLst/>
                <a:latin typeface="Times New Roman" panose="02020603050405020304" pitchFamily="18" charset="0"/>
                <a:ea typeface="宋体" panose="02010600030101010101" pitchFamily="2" charset="-122"/>
              </a:rPr>
              <a:t> to re-learn how to do it. In her youth, Granny squares became the after-dinner routine and soon I was churning out dozens of multicolored squares. And it felt like this project was, maybe, helping?</a:t>
            </a:r>
            <a:endParaRPr lang="zh-CN" altLang="zh-CN" sz="2400" kern="100" dirty="0">
              <a:effectLst/>
              <a:latin typeface="Times New Roman" panose="02020603050405020304" pitchFamily="18" charset="0"/>
              <a:ea typeface="宋体" panose="02010600030101010101" pitchFamily="2" charset="-122"/>
            </a:endParaRPr>
          </a:p>
        </p:txBody>
      </p:sp>
      <p:pic>
        <p:nvPicPr>
          <p:cNvPr id="2050" name="Picture 2" descr="已生成图片"/>
          <p:cNvPicPr>
            <a:picLocks noChangeAspect="1" noChangeArrowheads="1"/>
          </p:cNvPicPr>
          <p:nvPr/>
        </p:nvPicPr>
        <p:blipFill>
          <a:blip r:embed="rId1"/>
          <a:srcRect/>
          <a:stretch>
            <a:fillRect/>
          </a:stretch>
        </p:blipFill>
        <p:spPr bwMode="auto">
          <a:xfrm>
            <a:off x="7758111" y="2617335"/>
            <a:ext cx="4219575" cy="264046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nvSpPr>
        <p:spPr>
          <a:xfrm>
            <a:off x="8072436" y="1371599"/>
            <a:ext cx="1000125" cy="375475"/>
          </a:xfrm>
          <a:prstGeom prst="rect">
            <a:avLst/>
          </a:prstGeom>
          <a:solidFill>
            <a:srgbClr val="E4CBCB">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p:nvSpPr>
        <p:spPr>
          <a:xfrm>
            <a:off x="11187112" y="1047675"/>
            <a:ext cx="641747" cy="375475"/>
          </a:xfrm>
          <a:prstGeom prst="rect">
            <a:avLst/>
          </a:prstGeom>
          <a:solidFill>
            <a:srgbClr val="E4CBCB">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nvSpPr>
        <p:spPr>
          <a:xfrm>
            <a:off x="192881" y="1399658"/>
            <a:ext cx="5903119" cy="375475"/>
          </a:xfrm>
          <a:prstGeom prst="rect">
            <a:avLst/>
          </a:prstGeom>
          <a:solidFill>
            <a:srgbClr val="E4CBCB">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箭头连接符 29"/>
          <p:cNvCxnSpPr/>
          <p:nvPr/>
        </p:nvCxnSpPr>
        <p:spPr>
          <a:xfrm>
            <a:off x="192881" y="3083223"/>
            <a:ext cx="716518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1" name="矩形 30"/>
          <p:cNvSpPr/>
          <p:nvPr/>
        </p:nvSpPr>
        <p:spPr>
          <a:xfrm>
            <a:off x="1228726" y="2876054"/>
            <a:ext cx="1800224" cy="414337"/>
          </a:xfrm>
          <a:prstGeom prst="rect">
            <a:avLst/>
          </a:prstGeom>
          <a:solidFill>
            <a:schemeClr val="tx1">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in</a:t>
            </a:r>
            <a:r>
              <a:rPr kumimoji="1" lang="zh-CN" altLang="en-US" dirty="0"/>
              <a:t> </a:t>
            </a:r>
            <a:r>
              <a:rPr kumimoji="1" lang="en-US" altLang="zh-CN" dirty="0"/>
              <a:t>her</a:t>
            </a:r>
            <a:r>
              <a:rPr kumimoji="1" lang="zh-CN" altLang="en-US" dirty="0"/>
              <a:t> </a:t>
            </a:r>
            <a:r>
              <a:rPr kumimoji="1" lang="en-US" altLang="zh-CN" dirty="0"/>
              <a:t>twenties</a:t>
            </a:r>
            <a:endParaRPr kumimoji="1" lang="zh-CN" altLang="en-US" dirty="0"/>
          </a:p>
        </p:txBody>
      </p:sp>
      <p:pic>
        <p:nvPicPr>
          <p:cNvPr id="2052" name="Picture 4"/>
          <p:cNvPicPr>
            <a:picLocks noChangeAspect="1" noChangeArrowheads="1"/>
          </p:cNvPicPr>
          <p:nvPr/>
        </p:nvPicPr>
        <p:blipFill>
          <a:blip r:embed="rId2"/>
          <a:srcRect/>
          <a:stretch>
            <a:fillRect/>
          </a:stretch>
        </p:blipFill>
        <p:spPr bwMode="auto">
          <a:xfrm>
            <a:off x="1435100" y="3429000"/>
            <a:ext cx="1387475" cy="1284735"/>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p:nvSpPr>
        <p:spPr>
          <a:xfrm>
            <a:off x="4244181" y="2876054"/>
            <a:ext cx="1800224" cy="414337"/>
          </a:xfrm>
          <a:prstGeom prst="rect">
            <a:avLst/>
          </a:prstGeom>
          <a:solidFill>
            <a:schemeClr val="tx1">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now</a:t>
            </a:r>
            <a:endParaRPr kumimoji="1" lang="zh-CN" altLang="en-US" dirty="0"/>
          </a:p>
        </p:txBody>
      </p:sp>
      <p:sp>
        <p:nvSpPr>
          <p:cNvPr id="33" name="矩形 32"/>
          <p:cNvSpPr/>
          <p:nvPr/>
        </p:nvSpPr>
        <p:spPr>
          <a:xfrm>
            <a:off x="4244181" y="3864198"/>
            <a:ext cx="1800224" cy="414337"/>
          </a:xfrm>
          <a:prstGeom prst="rect">
            <a:avLst/>
          </a:prstGeom>
          <a:solidFill>
            <a:srgbClr val="D686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re-learn</a:t>
            </a:r>
            <a:endParaRPr kumimoji="1" lang="zh-CN" altLang="en-US" dirty="0"/>
          </a:p>
        </p:txBody>
      </p:sp>
      <p:sp>
        <p:nvSpPr>
          <p:cNvPr id="34" name="上弧形箭头 33"/>
          <p:cNvSpPr/>
          <p:nvPr/>
        </p:nvSpPr>
        <p:spPr>
          <a:xfrm>
            <a:off x="1843086" y="4344565"/>
            <a:ext cx="3800475" cy="1015553"/>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chemeClr val="tx1"/>
                </a:solidFill>
                <a:latin typeface="Calibri" panose="020F0502020204030204" pitchFamily="34" charset="0"/>
                <a:cs typeface="Calibri" panose="020F0502020204030204" pitchFamily="34" charset="0"/>
              </a:rPr>
              <a:t>willing</a:t>
            </a:r>
            <a:endParaRPr kumimoji="1" lang="zh-CN" altLang="en-US" b="1" dirty="0">
              <a:solidFill>
                <a:schemeClr val="tx1"/>
              </a:solidFill>
              <a:latin typeface="Calibri" panose="020F0502020204030204" pitchFamily="34" charset="0"/>
              <a:cs typeface="Calibri" panose="020F0502020204030204" pitchFamily="34" charset="0"/>
            </a:endParaRPr>
          </a:p>
        </p:txBody>
      </p:sp>
      <p:sp>
        <p:nvSpPr>
          <p:cNvPr id="36" name="文本框 35"/>
          <p:cNvSpPr txBox="1"/>
          <p:nvPr/>
        </p:nvSpPr>
        <p:spPr>
          <a:xfrm>
            <a:off x="1843086" y="530698"/>
            <a:ext cx="814389" cy="369332"/>
          </a:xfrm>
          <a:prstGeom prst="rect">
            <a:avLst/>
          </a:prstGeom>
          <a:noFill/>
        </p:spPr>
        <p:txBody>
          <a:bodyPr wrap="square">
            <a:spAutoFit/>
          </a:bodyPr>
          <a:lstStyle/>
          <a:p>
            <a:r>
              <a:rPr lang="zh-CN" altLang="en-US" dirty="0"/>
              <a:t>反对</a:t>
            </a:r>
            <a:endParaRPr lang="zh-CN" altLang="en-US" dirty="0"/>
          </a:p>
        </p:txBody>
      </p:sp>
      <p:sp>
        <p:nvSpPr>
          <p:cNvPr id="37" name="文本框 36"/>
          <p:cNvSpPr txBox="1"/>
          <p:nvPr/>
        </p:nvSpPr>
        <p:spPr>
          <a:xfrm>
            <a:off x="4510086" y="526527"/>
            <a:ext cx="814389" cy="369332"/>
          </a:xfrm>
          <a:prstGeom prst="rect">
            <a:avLst/>
          </a:prstGeom>
          <a:noFill/>
        </p:spPr>
        <p:txBody>
          <a:bodyPr wrap="square">
            <a:spAutoFit/>
          </a:bodyPr>
          <a:lstStyle/>
          <a:p>
            <a:r>
              <a:rPr lang="zh-CN" altLang="en-US" dirty="0"/>
              <a:t>犹豫</a:t>
            </a:r>
            <a:endParaRPr lang="zh-CN" altLang="en-US" dirty="0"/>
          </a:p>
        </p:txBody>
      </p:sp>
      <p:sp>
        <p:nvSpPr>
          <p:cNvPr id="38" name="文本框 37"/>
          <p:cNvSpPr txBox="1"/>
          <p:nvPr/>
        </p:nvSpPr>
        <p:spPr>
          <a:xfrm>
            <a:off x="7273131" y="526527"/>
            <a:ext cx="814389" cy="369332"/>
          </a:xfrm>
          <a:prstGeom prst="rect">
            <a:avLst/>
          </a:prstGeom>
          <a:noFill/>
        </p:spPr>
        <p:txBody>
          <a:bodyPr wrap="square">
            <a:spAutoFit/>
          </a:bodyPr>
          <a:lstStyle/>
          <a:p>
            <a:r>
              <a:rPr lang="zh-CN" altLang="en-US" dirty="0"/>
              <a:t>好奇</a:t>
            </a:r>
            <a:endParaRPr lang="zh-CN" altLang="en-US" dirty="0"/>
          </a:p>
        </p:txBody>
      </p:sp>
      <p:pic>
        <p:nvPicPr>
          <p:cNvPr id="39" name="图片 38"/>
          <p:cNvPicPr>
            <a:picLocks noChangeAspect="1"/>
          </p:cNvPicPr>
          <p:nvPr/>
        </p:nvPicPr>
        <p:blipFill>
          <a:blip r:embed="rId3"/>
          <a:stretch>
            <a:fillRect/>
          </a:stretch>
        </p:blipFill>
        <p:spPr>
          <a:xfrm>
            <a:off x="8022429" y="-252871"/>
            <a:ext cx="1361946" cy="1361946"/>
          </a:xfrm>
          <a:prstGeom prst="rect">
            <a:avLst/>
          </a:prstGeom>
        </p:spPr>
      </p:pic>
      <p:sp>
        <p:nvSpPr>
          <p:cNvPr id="41" name="文本框 40"/>
          <p:cNvSpPr txBox="1"/>
          <p:nvPr/>
        </p:nvSpPr>
        <p:spPr>
          <a:xfrm>
            <a:off x="121444" y="5340309"/>
            <a:ext cx="11322844" cy="1200329"/>
          </a:xfrm>
          <a:prstGeom prst="rect">
            <a:avLst/>
          </a:prstGeom>
          <a:noFill/>
        </p:spPr>
        <p:txBody>
          <a:bodyPr wrap="square">
            <a:spAutoFit/>
          </a:bodyPr>
          <a:lstStyle/>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25. Why did the author turn to knitting after her father’s diagnosis?</a:t>
            </a:r>
            <a:endPar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3335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To create a gift for her father. 				B. To follow her mother’s hobby. </a:t>
            </a:r>
            <a:endPar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3335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C. To seek comfort and distraction.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D. To master a new professional skill.</a:t>
            </a:r>
            <a:endPar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4" p14:bwMode="auto">
            <p14:nvContentPartPr>
              <p14:cNvPr id="42" name="墨迹 41"/>
              <p14:cNvContentPartPr/>
              <p14:nvPr/>
            </p14:nvContentPartPr>
            <p14:xfrm>
              <a:off x="747712" y="5556076"/>
              <a:ext cx="539280" cy="38160"/>
            </p14:xfrm>
          </p:contentPart>
        </mc:Choice>
        <mc:Fallback xmlns="">
          <p:pic>
            <p:nvPicPr>
              <p:cNvPr id="42" name="墨迹 41"/>
            </p:nvPicPr>
            <p:blipFill>
              <a:blip r:embed="rId5"/>
            </p:blipFill>
            <p:spPr>
              <a:xfrm>
                <a:off x="747712" y="5556076"/>
                <a:ext cx="539280" cy="381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43" name="墨迹 42"/>
              <p14:cNvContentPartPr/>
              <p14:nvPr/>
            </p14:nvContentPartPr>
            <p14:xfrm>
              <a:off x="3149992" y="5539876"/>
              <a:ext cx="5155920" cy="127800"/>
            </p14:xfrm>
          </p:contentPart>
        </mc:Choice>
        <mc:Fallback xmlns="">
          <p:pic>
            <p:nvPicPr>
              <p:cNvPr id="43" name="墨迹 42"/>
            </p:nvPicPr>
            <p:blipFill>
              <a:blip r:embed="rId7"/>
            </p:blipFill>
            <p:spPr>
              <a:xfrm>
                <a:off x="3149992" y="5539876"/>
                <a:ext cx="5155920" cy="1278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45" name="墨迹 44"/>
              <p14:cNvContentPartPr/>
              <p14:nvPr/>
            </p14:nvContentPartPr>
            <p14:xfrm>
              <a:off x="4336222" y="1195987"/>
              <a:ext cx="4621320" cy="114120"/>
            </p14:xfrm>
          </p:contentPart>
        </mc:Choice>
        <mc:Fallback xmlns="">
          <p:pic>
            <p:nvPicPr>
              <p:cNvPr id="45" name="墨迹 44"/>
            </p:nvPicPr>
            <p:blipFill>
              <a:blip r:embed="rId9"/>
            </p:blipFill>
            <p:spPr>
              <a:xfrm>
                <a:off x="4336222" y="1195987"/>
                <a:ext cx="4621320" cy="114120"/>
              </a:xfrm>
              <a:prstGeom prst="rect"/>
            </p:spPr>
          </p:pic>
        </mc:Fallback>
      </mc:AlternateContent>
      <p:cxnSp>
        <p:nvCxnSpPr>
          <p:cNvPr id="49" name="直线箭头连接符 48"/>
          <p:cNvCxnSpPr/>
          <p:nvPr/>
        </p:nvCxnSpPr>
        <p:spPr>
          <a:xfrm flipH="1">
            <a:off x="2328863" y="1310107"/>
            <a:ext cx="4572000" cy="4890668"/>
          </a:xfrm>
          <a:prstGeom prst="straightConnector1">
            <a:avLst/>
          </a:prstGeom>
          <a:ln w="317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r:id="rId10" p14:bwMode="auto">
            <p14:nvContentPartPr>
              <p14:cNvPr id="50" name="墨迹 49"/>
              <p14:cNvContentPartPr/>
              <p14:nvPr/>
            </p14:nvContentPartPr>
            <p14:xfrm>
              <a:off x="703155" y="6290326"/>
              <a:ext cx="4621320" cy="114120"/>
            </p14:xfrm>
          </p:contentPart>
        </mc:Choice>
        <mc:Fallback xmlns="">
          <p:pic>
            <p:nvPicPr>
              <p:cNvPr id="50" name="墨迹 49"/>
            </p:nvPicPr>
            <p:blipFill>
              <a:blip r:embed="rId9"/>
            </p:blipFill>
            <p:spPr>
              <a:xfrm>
                <a:off x="703155" y="6290326"/>
                <a:ext cx="4621320" cy="114120"/>
              </a:xfrm>
              <a:prstGeom prst="rect"/>
            </p:spPr>
          </p:pic>
        </mc:Fallback>
      </mc:AlternateContent>
      <p:pic>
        <p:nvPicPr>
          <p:cNvPr id="51" name="图片 50"/>
          <p:cNvPicPr>
            <a:picLocks noChangeAspect="1"/>
          </p:cNvPicPr>
          <p:nvPr/>
        </p:nvPicPr>
        <p:blipFill>
          <a:blip r:embed="rId3"/>
          <a:stretch>
            <a:fillRect/>
          </a:stretch>
        </p:blipFill>
        <p:spPr>
          <a:xfrm>
            <a:off x="-224116" y="5367556"/>
            <a:ext cx="1361946" cy="1361946"/>
          </a:xfrm>
          <a:prstGeom prst="rect">
            <a:avLst/>
          </a:prstGeom>
        </p:spPr>
      </p:pic>
      <mc:AlternateContent xmlns:mc="http://schemas.openxmlformats.org/markup-compatibility/2006" xmlns:p14="http://schemas.microsoft.com/office/powerpoint/2010/main">
        <mc:Choice Requires="p14">
          <p:contentPart r:id="rId11" p14:bwMode="auto">
            <p14:nvContentPartPr>
              <p14:cNvPr id="52" name="墨迹 51"/>
              <p14:cNvContentPartPr/>
              <p14:nvPr/>
            </p14:nvContentPartPr>
            <p14:xfrm>
              <a:off x="2464560" y="3918660"/>
              <a:ext cx="360" cy="360"/>
            </p14:xfrm>
          </p:contentPart>
        </mc:Choice>
        <mc:Fallback xmlns="">
          <p:pic>
            <p:nvPicPr>
              <p:cNvPr id="52" name="墨迹 51"/>
            </p:nvPicPr>
            <p:blipFill>
              <a:blip r:embed="rId12"/>
            </p:blipFill>
            <p:spPr>
              <a:xfrm>
                <a:off x="2464560" y="3918660"/>
                <a:ext cx="360" cy="360"/>
              </a:xfrm>
              <a:prstGeom prst="rect"/>
            </p:spPr>
          </p:pic>
        </mc:Fallback>
      </mc:AlternateContent>
      <p:pic>
        <p:nvPicPr>
          <p:cNvPr id="5124" name="图片 6" descr="logo横版 png"/>
          <p:cNvPicPr>
            <a:picLocks noChangeAspect="1"/>
          </p:cNvPicPr>
          <p:nvPr/>
        </p:nvPicPr>
        <p:blipFill>
          <a:blip r:embed="rId1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heckerboard(across)">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heckerboard(across)">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heckerboard(across)">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heckerboard(across)">
                                      <p:cBhvr>
                                        <p:cTn id="30" dur="500"/>
                                        <p:tgtEl>
                                          <p:spTgt spid="3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checkerboard(across)">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heckerboard(across)">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checkerboard(across)">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checkerboard(across)">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checkerboard(across)">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blinds(horizontal)">
                                      <p:cBhvr>
                                        <p:cTn id="68" dur="500"/>
                                        <p:tgtEl>
                                          <p:spTgt spid="42"/>
                                        </p:tgtEl>
                                      </p:cBhvr>
                                    </p:animEffect>
                                  </p:childTnLst>
                                </p:cTn>
                              </p:par>
                              <p:par>
                                <p:cTn id="69" presetID="3" presetClass="entr" presetSubtype="1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blinds(horizontal)">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blinds(horizontal)">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blinds(horizontal)">
                                      <p:cBhvr>
                                        <p:cTn id="81" dur="5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checkerboard(across)">
                                      <p:cBhvr>
                                        <p:cTn id="86" dur="5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checkerboard(across)">
                                      <p:cBhvr>
                                        <p:cTn id="9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1" grpId="0" animBg="1"/>
      <p:bldP spid="32" grpId="0" animBg="1"/>
      <p:bldP spid="33" grpId="0" animBg="1"/>
      <p:bldP spid="34" grpId="0" animBg="1"/>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4531" y="3164233"/>
            <a:ext cx="12154333" cy="2246769"/>
          </a:xfrm>
          <a:prstGeom prst="rect">
            <a:avLst/>
          </a:prstGeom>
          <a:solidFill>
            <a:schemeClr val="bg1"/>
          </a:solidFill>
        </p:spPr>
        <p:txBody>
          <a:bodyPr wrap="square">
            <a:spAutoFit/>
          </a:bodyPr>
          <a:lstStyle/>
          <a:p>
            <a:pPr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26. What is Rafferty’s attitude to the workshop?</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33350"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 Cautious.				B. Supportive.			</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C. Critical.				D. Dismissive.</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138430" indent="-138430">
              <a:buNone/>
            </a:pP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27. </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What is the key to the therapy process according to Gatto?</a:t>
            </a:r>
            <a:b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b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 Forgetting sadness by keeping busy.</a:t>
            </a: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dirty="0">
              <a:effectLst/>
              <a:latin typeface="Times New Roman" panose="02020603050405020304" pitchFamily="18" charset="0"/>
              <a:ea typeface="宋体" panose="02010600030101010101" pitchFamily="2" charset="-122"/>
              <a:cs typeface="Times New Roman" panose="02020603050405020304" pitchFamily="18" charset="0"/>
            </a:endParaRPr>
          </a:p>
          <a:p>
            <a:pPr marL="133350">
              <a:buNone/>
            </a:pP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 Creating a valuable product as a symbol.</a:t>
            </a:r>
            <a:b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b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Achieving high efficiency through teamwork.</a:t>
            </a: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133350">
              <a:buNone/>
            </a:pPr>
            <a:r>
              <a:rPr lang="en-US" altLang="zh-CN" sz="2000" spc="1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 </a:t>
            </a:r>
            <a:r>
              <a:rPr lang="en-US" altLang="zh-CN" sz="2000" b="1"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Turning inner pain into</a:t>
            </a:r>
            <a:r>
              <a:rPr lang="en-US" altLang="zh-CN" sz="2000" spc="10" dirty="0">
                <a:solidFill>
                  <a:srgbClr val="000000"/>
                </a:solidFill>
                <a:effectLst/>
                <a:latin typeface="Times New Roman" panose="02020603050405020304" pitchFamily="18" charset="0"/>
                <a:ea typeface="思源黑体 CN" panose="020B0500000000000000" charset="-122"/>
                <a:cs typeface="Times New Roman" panose="02020603050405020304" pitchFamily="18" charset="0"/>
              </a:rPr>
              <a:t> a shared physical activity.</a:t>
            </a:r>
            <a:endParaRPr lang="zh-CN" altLang="zh-CN" sz="20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84532" y="121534"/>
            <a:ext cx="12064603" cy="2862322"/>
          </a:xfrm>
          <a:prstGeom prst="rect">
            <a:avLst/>
          </a:prstGeom>
          <a:solidFill>
            <a:schemeClr val="bg1"/>
          </a:solidFill>
        </p:spPr>
        <p:txBody>
          <a:bodyPr wrap="square">
            <a:spAutoFit/>
          </a:bodyPr>
          <a:lstStyle/>
          <a:p>
            <a:pPr indent="266700" algn="just">
              <a:buNone/>
            </a:pPr>
            <a:r>
              <a:rPr lang="en-US" altLang="zh-CN" sz="1800" kern="100" dirty="0">
                <a:effectLst/>
                <a:latin typeface="Times New Roman" panose="02020603050405020304" pitchFamily="18" charset="0"/>
                <a:ea typeface="宋体" panose="02010600030101010101" pitchFamily="2" charset="-122"/>
              </a:rPr>
              <a:t>On a Tuesday evening, Gatto sets up a snack table inside the cemetery’s church, preparing for the start of her monthly interactive workshop, “Grieving &amp; Weaving.” “I think it was important to have that in the name as well,” she says. “We are going to talk about grief, death and loss. But we’re also going to create happy memories together, eating and drinking a bunch of things.”</a:t>
            </a:r>
            <a:endParaRPr lang="zh-CN" altLang="zh-CN" sz="1800" kern="100" dirty="0">
              <a:effectLst/>
              <a:latin typeface="Times New Roman" panose="02020603050405020304" pitchFamily="18" charset="0"/>
              <a:ea typeface="宋体" panose="02010600030101010101" pitchFamily="2" charset="-122"/>
            </a:endParaRPr>
          </a:p>
          <a:p>
            <a:pPr indent="266700" algn="just">
              <a:buNone/>
            </a:pPr>
            <a:r>
              <a:rPr lang="en-US" altLang="zh-CN" sz="1800" kern="100" dirty="0">
                <a:effectLst/>
                <a:latin typeface="Times New Roman" panose="02020603050405020304" pitchFamily="18" charset="0"/>
                <a:ea typeface="宋体" panose="02010600030101010101" pitchFamily="2" charset="-122"/>
              </a:rPr>
              <a:t>It’s a project that had been sitting in her closet for months. Earlier this year, after both her grandmothers died, she lost what she calls the “knitting light” for a while. Rafferty, who is also a therapist, says she almost skipped the workshop to stay home with her dog, but she’s glad she didn’t — being here is therapeutic. </a:t>
            </a:r>
            <a:endParaRPr lang="en-US" altLang="zh-CN" sz="1800" kern="100" dirty="0">
              <a:effectLst/>
              <a:latin typeface="Times New Roman" panose="02020603050405020304" pitchFamily="18" charset="0"/>
              <a:ea typeface="宋体" panose="02010600030101010101" pitchFamily="2" charset="-122"/>
            </a:endParaRPr>
          </a:p>
          <a:p>
            <a:pPr indent="266700" algn="just">
              <a:buNone/>
            </a:pPr>
            <a:endParaRPr lang="zh-CN" altLang="zh-CN" sz="1800" kern="100" dirty="0">
              <a:effectLst/>
              <a:latin typeface="Times New Roman" panose="02020603050405020304" pitchFamily="18" charset="0"/>
              <a:ea typeface="宋体" panose="02010600030101010101" pitchFamily="2" charset="-122"/>
            </a:endParaRPr>
          </a:p>
          <a:p>
            <a:pPr indent="266700" algn="just">
              <a:buNone/>
            </a:pPr>
            <a:r>
              <a:rPr lang="en-US" altLang="zh-CN" sz="1800" b="1" kern="100" dirty="0">
                <a:effectLst/>
                <a:latin typeface="Times New Roman" panose="02020603050405020304" pitchFamily="18" charset="0"/>
                <a:ea typeface="宋体" panose="02010600030101010101" pitchFamily="2" charset="-122"/>
              </a:rPr>
              <a:t>As Gatto says</a:t>
            </a:r>
            <a:r>
              <a:rPr lang="en-US" altLang="zh-CN" sz="1800" kern="100" dirty="0">
                <a:effectLst/>
                <a:latin typeface="Times New Roman" panose="02020603050405020304" pitchFamily="18" charset="0"/>
                <a:ea typeface="宋体" panose="02010600030101010101" pitchFamily="2" charset="-122"/>
              </a:rPr>
              <a:t>, after all, </a:t>
            </a:r>
            <a:r>
              <a:rPr lang="en-US" altLang="zh-CN" sz="1800" b="1" kern="100" dirty="0">
                <a:effectLst/>
                <a:latin typeface="Times New Roman" panose="02020603050405020304" pitchFamily="18" charset="0"/>
                <a:ea typeface="宋体" panose="02010600030101010101" pitchFamily="2" charset="-122"/>
              </a:rPr>
              <a:t>it’s not</a:t>
            </a:r>
            <a:r>
              <a:rPr lang="en-US" altLang="zh-CN" sz="1800" kern="100" dirty="0">
                <a:effectLst/>
                <a:latin typeface="Times New Roman" panose="02020603050405020304" pitchFamily="18" charset="0"/>
                <a:ea typeface="宋体" panose="02010600030101010101" pitchFamily="2" charset="-122"/>
              </a:rPr>
              <a:t> the end product </a:t>
            </a:r>
            <a:r>
              <a:rPr lang="en-US" altLang="zh-CN" sz="1800" b="1" kern="100" dirty="0">
                <a:effectLst/>
                <a:latin typeface="Times New Roman" panose="02020603050405020304" pitchFamily="18" charset="0"/>
                <a:ea typeface="宋体" panose="02010600030101010101" pitchFamily="2" charset="-122"/>
              </a:rPr>
              <a:t>that</a:t>
            </a:r>
            <a:r>
              <a:rPr lang="en-US" altLang="zh-CN" sz="1800" kern="100" dirty="0">
                <a:effectLst/>
                <a:latin typeface="Times New Roman" panose="02020603050405020304" pitchFamily="18" charset="0"/>
                <a:ea typeface="宋体" panose="02010600030101010101" pitchFamily="2" charset="-122"/>
              </a:rPr>
              <a:t>’s the therapy. It’s the act of doing it. “A big thing with grief is </a:t>
            </a:r>
            <a:r>
              <a:rPr lang="en-US" altLang="zh-CN" sz="1800" b="1" kern="100" dirty="0">
                <a:effectLst/>
                <a:latin typeface="Times New Roman" panose="02020603050405020304" pitchFamily="18" charset="0"/>
                <a:ea typeface="宋体" panose="02010600030101010101" pitchFamily="2" charset="-122"/>
              </a:rPr>
              <a:t>moving through</a:t>
            </a:r>
            <a:r>
              <a:rPr lang="en-US" altLang="zh-CN" sz="1800" kern="100" dirty="0">
                <a:effectLst/>
                <a:latin typeface="Times New Roman" panose="02020603050405020304" pitchFamily="18" charset="0"/>
                <a:ea typeface="宋体" panose="02010600030101010101" pitchFamily="2" charset="-122"/>
              </a:rPr>
              <a:t> it both mentally and physically,” Gatto says. “And that’s exactly what we do here. We </a:t>
            </a:r>
            <a:r>
              <a:rPr lang="en-US" altLang="zh-CN" sz="1800" b="1" kern="100" dirty="0">
                <a:effectLst/>
                <a:latin typeface="Times New Roman" panose="02020603050405020304" pitchFamily="18" charset="0"/>
                <a:ea typeface="宋体" panose="02010600030101010101" pitchFamily="2" charset="-122"/>
              </a:rPr>
              <a:t>bring something that is maybe heavy on our minds or our hearts</a:t>
            </a:r>
            <a:r>
              <a:rPr lang="en-US" altLang="zh-CN" sz="1800" kern="100" dirty="0">
                <a:effectLst/>
                <a:latin typeface="Times New Roman" panose="02020603050405020304" pitchFamily="18" charset="0"/>
                <a:ea typeface="宋体" panose="02010600030101010101" pitchFamily="2" charset="-122"/>
              </a:rPr>
              <a:t>. And then </a:t>
            </a:r>
            <a:r>
              <a:rPr lang="en-US" altLang="zh-CN" sz="1800" b="1" kern="100" dirty="0">
                <a:effectLst/>
                <a:latin typeface="Times New Roman" panose="02020603050405020304" pitchFamily="18" charset="0"/>
                <a:ea typeface="宋体" panose="02010600030101010101" pitchFamily="2" charset="-122"/>
              </a:rPr>
              <a:t>we work with our hands</a:t>
            </a:r>
            <a:r>
              <a:rPr lang="en-US" altLang="zh-CN" sz="1800" kern="100" dirty="0">
                <a:effectLst/>
                <a:latin typeface="Times New Roman" panose="02020603050405020304" pitchFamily="18" charset="0"/>
                <a:ea typeface="宋体" panose="02010600030101010101" pitchFamily="2" charset="-122"/>
              </a:rPr>
              <a:t>. We work with </a:t>
            </a:r>
            <a:r>
              <a:rPr lang="en-US" altLang="zh-CN" sz="1800" b="1" kern="100" dirty="0">
                <a:effectLst/>
                <a:latin typeface="Times New Roman" panose="02020603050405020304" pitchFamily="18" charset="0"/>
                <a:ea typeface="宋体" panose="02010600030101010101" pitchFamily="2" charset="-122"/>
              </a:rPr>
              <a:t>it</a:t>
            </a:r>
            <a:r>
              <a:rPr lang="en-US" altLang="zh-CN" sz="1800" kern="100" dirty="0">
                <a:effectLst/>
                <a:latin typeface="Times New Roman" panose="02020603050405020304" pitchFamily="18" charset="0"/>
                <a:ea typeface="宋体" panose="02010600030101010101" pitchFamily="2" charset="-122"/>
              </a:rPr>
              <a:t>, and we work together.”</a:t>
            </a:r>
            <a:endParaRPr lang="zh-CN" altLang="zh-CN" sz="1800" kern="100" dirty="0">
              <a:effectLst/>
              <a:latin typeface="Times New Roman" panose="02020603050405020304" pitchFamily="18" charset="0"/>
              <a:ea typeface="宋体" panose="02010600030101010101" pitchFamily="2" charset="-122"/>
            </a:endParaRPr>
          </a:p>
        </p:txBody>
      </p:sp>
      <mc:AlternateContent xmlns:mc="http://schemas.openxmlformats.org/markup-compatibility/2006" xmlns:p14="http://schemas.microsoft.com/office/powerpoint/2010/main">
        <mc:Choice Requires="p14">
          <p:contentPart r:id="rId1" p14:bwMode="auto">
            <p14:nvContentPartPr>
              <p14:cNvPr id="8" name="墨迹 7"/>
              <p14:cNvContentPartPr/>
              <p14:nvPr/>
            </p14:nvContentPartPr>
            <p14:xfrm>
              <a:off x="1462902" y="3365500"/>
              <a:ext cx="1778040" cy="51120"/>
            </p14:xfrm>
          </p:contentPart>
        </mc:Choice>
        <mc:Fallback xmlns="">
          <p:pic>
            <p:nvPicPr>
              <p:cNvPr id="8" name="墨迹 7"/>
            </p:nvPicPr>
            <p:blipFill>
              <a:blip r:embed="rId2"/>
            </p:blipFill>
            <p:spPr>
              <a:xfrm>
                <a:off x="1462902" y="3365500"/>
                <a:ext cx="1778040" cy="5112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9" name="墨迹 8"/>
              <p14:cNvContentPartPr/>
              <p14:nvPr/>
            </p14:nvContentPartPr>
            <p14:xfrm>
              <a:off x="4080622" y="1346467"/>
              <a:ext cx="609840" cy="31680"/>
            </p14:xfrm>
          </p:contentPart>
        </mc:Choice>
        <mc:Fallback xmlns="">
          <p:pic>
            <p:nvPicPr>
              <p:cNvPr id="9" name="墨迹 8"/>
            </p:nvPicPr>
            <p:blipFill>
              <a:blip r:embed="rId4"/>
            </p:blipFill>
            <p:spPr>
              <a:xfrm>
                <a:off x="4080622" y="1346467"/>
                <a:ext cx="609840" cy="316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 name="墨迹 9"/>
              <p14:cNvContentPartPr/>
              <p14:nvPr/>
            </p14:nvContentPartPr>
            <p14:xfrm>
              <a:off x="7205782" y="1429627"/>
              <a:ext cx="4806000" cy="73440"/>
            </p14:xfrm>
          </p:contentPart>
        </mc:Choice>
        <mc:Fallback xmlns="">
          <p:pic>
            <p:nvPicPr>
              <p:cNvPr id="10" name="墨迹 9"/>
            </p:nvPicPr>
            <p:blipFill>
              <a:blip r:embed="rId6"/>
            </p:blipFill>
            <p:spPr>
              <a:xfrm>
                <a:off x="7205782" y="1429627"/>
                <a:ext cx="4806000" cy="7344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174262" y="1571195"/>
              <a:ext cx="6129000" cy="200160"/>
            </p14:xfrm>
          </p:contentPart>
        </mc:Choice>
        <mc:Fallback xmlns="">
          <p:pic>
            <p:nvPicPr>
              <p:cNvPr id="11" name="墨迹 10"/>
            </p:nvPicPr>
            <p:blipFill>
              <a:blip r:embed="rId8"/>
            </p:blipFill>
            <p:spPr>
              <a:xfrm>
                <a:off x="174262" y="1571195"/>
                <a:ext cx="6129000" cy="2001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1419502" y="1498747"/>
              <a:ext cx="408960" cy="293400"/>
            </p14:xfrm>
          </p:contentPart>
        </mc:Choice>
        <mc:Fallback xmlns="">
          <p:pic>
            <p:nvPicPr>
              <p:cNvPr id="12" name="墨迹 11"/>
            </p:nvPicPr>
            <p:blipFill>
              <a:blip r:embed="rId10"/>
            </p:blipFill>
            <p:spPr>
              <a:xfrm>
                <a:off x="1419502" y="1498747"/>
                <a:ext cx="408960" cy="2934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3590302" y="1697467"/>
              <a:ext cx="403920" cy="241200"/>
            </p14:xfrm>
          </p:contentPart>
        </mc:Choice>
        <mc:Fallback xmlns="">
          <p:pic>
            <p:nvPicPr>
              <p:cNvPr id="13" name="墨迹 12"/>
            </p:nvPicPr>
            <p:blipFill>
              <a:blip r:embed="rId12"/>
            </p:blipFill>
            <p:spPr>
              <a:xfrm>
                <a:off x="3590302" y="1697467"/>
                <a:ext cx="403920" cy="241200"/>
              </a:xfrm>
              <a:prstGeom prst="rect"/>
            </p:spPr>
          </p:pic>
        </mc:Fallback>
      </mc:AlternateContent>
      <p:sp>
        <p:nvSpPr>
          <p:cNvPr id="14" name="文本框 13"/>
          <p:cNvSpPr txBox="1"/>
          <p:nvPr/>
        </p:nvSpPr>
        <p:spPr>
          <a:xfrm>
            <a:off x="3575294" y="1827161"/>
            <a:ext cx="1948931" cy="369332"/>
          </a:xfrm>
          <a:prstGeom prst="rect">
            <a:avLst/>
          </a:prstGeom>
          <a:noFill/>
        </p:spPr>
        <p:txBody>
          <a:bodyPr wrap="none" rtlCol="0">
            <a:spAutoFit/>
          </a:bodyPr>
          <a:lstStyle/>
          <a:p>
            <a:r>
              <a:rPr kumimoji="1" lang="en-US" altLang="zh-CN" b="1" dirty="0">
                <a:solidFill>
                  <a:srgbClr val="FF0000"/>
                </a:solidFill>
                <a:latin typeface="Calibri" panose="020F0502020204030204" pitchFamily="34" charset="0"/>
                <a:cs typeface="Calibri" panose="020F0502020204030204" pitchFamily="34" charset="0"/>
              </a:rPr>
              <a:t>ship</a:t>
            </a:r>
            <a:r>
              <a:rPr kumimoji="1" lang="zh-CN" altLang="en-US" b="1" dirty="0">
                <a:solidFill>
                  <a:srgbClr val="FF0000"/>
                </a:solidFill>
                <a:latin typeface="Calibri" panose="020F0502020204030204" pitchFamily="34" charset="0"/>
                <a:cs typeface="Calibri" panose="020F0502020204030204" pitchFamily="34" charset="0"/>
              </a:rPr>
              <a:t> </a:t>
            </a:r>
            <a:r>
              <a:rPr kumimoji="1" lang="en-US" altLang="zh-CN" b="1" dirty="0">
                <a:solidFill>
                  <a:srgbClr val="FF0000"/>
                </a:solidFill>
                <a:latin typeface="Calibri" panose="020F0502020204030204" pitchFamily="34" charset="0"/>
                <a:cs typeface="Calibri" panose="020F0502020204030204" pitchFamily="34" charset="0"/>
              </a:rPr>
              <a:t>the</a:t>
            </a:r>
            <a:r>
              <a:rPr kumimoji="1" lang="zh-CN" altLang="en-US" b="1" dirty="0">
                <a:solidFill>
                  <a:srgbClr val="FF0000"/>
                </a:solidFill>
                <a:latin typeface="Calibri" panose="020F0502020204030204" pitchFamily="34" charset="0"/>
                <a:cs typeface="Calibri" panose="020F0502020204030204" pitchFamily="34" charset="0"/>
              </a:rPr>
              <a:t> </a:t>
            </a:r>
            <a:r>
              <a:rPr kumimoji="1" lang="en-US" altLang="zh-CN" b="1" dirty="0">
                <a:solidFill>
                  <a:srgbClr val="FF0000"/>
                </a:solidFill>
                <a:latin typeface="Calibri" panose="020F0502020204030204" pitchFamily="34" charset="0"/>
                <a:cs typeface="Calibri" panose="020F0502020204030204" pitchFamily="34" charset="0"/>
              </a:rPr>
              <a:t>workshop</a:t>
            </a:r>
            <a:endParaRPr kumimoji="1" lang="zh-CN" altLang="en-US" b="1" dirty="0">
              <a:solidFill>
                <a:srgbClr val="FF0000"/>
              </a:solidFill>
              <a:latin typeface="Calibri" panose="020F0502020204030204" pitchFamily="34" charset="0"/>
              <a:cs typeface="Calibri" panose="020F0502020204030204" pitchFamily="34" charset="0"/>
            </a:endParaRPr>
          </a:p>
        </p:txBody>
      </p:sp>
      <p:sp>
        <p:nvSpPr>
          <p:cNvPr id="16" name="文本框 15"/>
          <p:cNvSpPr txBox="1"/>
          <p:nvPr/>
        </p:nvSpPr>
        <p:spPr>
          <a:xfrm>
            <a:off x="6392992" y="1498747"/>
            <a:ext cx="5845873" cy="646331"/>
          </a:xfrm>
          <a:prstGeom prst="rect">
            <a:avLst/>
          </a:prstGeom>
          <a:noFill/>
        </p:spPr>
        <p:txBody>
          <a:bodyPr wrap="square">
            <a:spAutoFit/>
          </a:bodyPr>
          <a:lstStyle/>
          <a:p>
            <a:r>
              <a:rPr lang="zh-CN" altLang="en-US" b="1" dirty="0">
                <a:solidFill>
                  <a:srgbClr val="FF0000"/>
                </a:solidFill>
                <a:latin typeface="Calibri" panose="020F0502020204030204" pitchFamily="34" charset="0"/>
                <a:cs typeface="Calibri" panose="020F0502020204030204" pitchFamily="34" charset="0"/>
              </a:rPr>
              <a:t>therapy         治疗，疗法；心理治疗 </a:t>
            </a:r>
            <a:endParaRPr lang="en-US" altLang="zh-CN" b="1" dirty="0">
              <a:solidFill>
                <a:srgbClr val="FF0000"/>
              </a:solidFill>
              <a:latin typeface="Calibri" panose="020F0502020204030204" pitchFamily="34" charset="0"/>
              <a:cs typeface="Calibri" panose="020F0502020204030204" pitchFamily="34" charset="0"/>
            </a:endParaRPr>
          </a:p>
          <a:p>
            <a:r>
              <a:rPr lang="en-US" altLang="zh-CN" b="1" dirty="0">
                <a:solidFill>
                  <a:srgbClr val="FF0000"/>
                </a:solidFill>
                <a:latin typeface="Calibri" panose="020F0502020204030204" pitchFamily="34" charset="0"/>
                <a:cs typeface="Calibri" panose="020F0502020204030204" pitchFamily="34" charset="0"/>
              </a:rPr>
              <a:t>therapeutic</a:t>
            </a:r>
            <a:r>
              <a:rPr lang="zh-CN" altLang="en-US" b="1" dirty="0">
                <a:solidFill>
                  <a:srgbClr val="FF0000"/>
                </a:solidFill>
                <a:latin typeface="Calibri" panose="020F0502020204030204" pitchFamily="34" charset="0"/>
                <a:cs typeface="Calibri" panose="020F0502020204030204" pitchFamily="34" charset="0"/>
              </a:rPr>
              <a:t>  治疗的，有疗效的；使人镇静的，使人放松</a:t>
            </a:r>
            <a:endParaRPr lang="zh-CN" altLang="en-US" b="1" dirty="0">
              <a:solidFill>
                <a:srgbClr val="FF0000"/>
              </a:solidFill>
              <a:latin typeface="Calibri" panose="020F0502020204030204" pitchFamily="34" charset="0"/>
              <a:cs typeface="Calibri" panose="020F0502020204030204" pitchFamily="34" charset="0"/>
            </a:endParaRPr>
          </a:p>
        </p:txBody>
      </p:sp>
      <p:pic>
        <p:nvPicPr>
          <p:cNvPr id="17" name="图片 16"/>
          <p:cNvPicPr>
            <a:picLocks noChangeAspect="1"/>
          </p:cNvPicPr>
          <p:nvPr/>
        </p:nvPicPr>
        <p:blipFill>
          <a:blip r:embed="rId13"/>
          <a:stretch>
            <a:fillRect/>
          </a:stretch>
        </p:blipFill>
        <p:spPr>
          <a:xfrm>
            <a:off x="2914484" y="3021411"/>
            <a:ext cx="1019922" cy="1019922"/>
          </a:xfrm>
          <a:prstGeom prst="rect">
            <a:avLst/>
          </a:prstGeom>
        </p:spPr>
      </p:pic>
      <p:sp>
        <p:nvSpPr>
          <p:cNvPr id="19" name="文本框 18"/>
          <p:cNvSpPr txBox="1"/>
          <p:nvPr/>
        </p:nvSpPr>
        <p:spPr>
          <a:xfrm>
            <a:off x="1462902" y="3492500"/>
            <a:ext cx="1924050" cy="369332"/>
          </a:xfrm>
          <a:prstGeom prst="rect">
            <a:avLst/>
          </a:prstGeom>
          <a:noFill/>
        </p:spPr>
        <p:txBody>
          <a:bodyPr wrap="square">
            <a:spAutoFit/>
          </a:bodyPr>
          <a:lstStyle/>
          <a:p>
            <a:r>
              <a:rPr lang="zh-CN" altLang="en-US" dirty="0">
                <a:solidFill>
                  <a:srgbClr val="FF0000"/>
                </a:solidFill>
              </a:rPr>
              <a:t>小心的，谨慎的</a:t>
            </a:r>
            <a:endParaRPr lang="zh-CN" altLang="en-US" dirty="0">
              <a:solidFill>
                <a:srgbClr val="FF0000"/>
              </a:solidFill>
            </a:endParaRPr>
          </a:p>
        </p:txBody>
      </p:sp>
      <p:sp>
        <p:nvSpPr>
          <p:cNvPr id="20" name="文本框 19"/>
          <p:cNvSpPr txBox="1"/>
          <p:nvPr/>
        </p:nvSpPr>
        <p:spPr>
          <a:xfrm>
            <a:off x="7353466" y="3467898"/>
            <a:ext cx="1924050" cy="369332"/>
          </a:xfrm>
          <a:prstGeom prst="rect">
            <a:avLst/>
          </a:prstGeom>
          <a:noFill/>
        </p:spPr>
        <p:txBody>
          <a:bodyPr wrap="square">
            <a:spAutoFit/>
          </a:bodyPr>
          <a:lstStyle/>
          <a:p>
            <a:r>
              <a:rPr lang="zh-CN" altLang="en-US" dirty="0">
                <a:solidFill>
                  <a:srgbClr val="FF0000"/>
                </a:solidFill>
              </a:rPr>
              <a:t>批评的</a:t>
            </a:r>
            <a:endParaRPr lang="zh-CN" altLang="en-US" dirty="0">
              <a:solidFill>
                <a:srgbClr val="FF0000"/>
              </a:solidFill>
            </a:endParaRPr>
          </a:p>
        </p:txBody>
      </p:sp>
      <p:sp>
        <p:nvSpPr>
          <p:cNvPr id="21" name="文本框 20"/>
          <p:cNvSpPr txBox="1"/>
          <p:nvPr/>
        </p:nvSpPr>
        <p:spPr>
          <a:xfrm>
            <a:off x="10314814" y="3467898"/>
            <a:ext cx="1924050" cy="369332"/>
          </a:xfrm>
          <a:prstGeom prst="rect">
            <a:avLst/>
          </a:prstGeom>
          <a:noFill/>
        </p:spPr>
        <p:txBody>
          <a:bodyPr wrap="square">
            <a:spAutoFit/>
          </a:bodyPr>
          <a:lstStyle/>
          <a:p>
            <a:r>
              <a:rPr lang="zh-CN" altLang="en-US" dirty="0">
                <a:solidFill>
                  <a:srgbClr val="FF0000"/>
                </a:solidFill>
              </a:rPr>
              <a:t>轻蔑的，鄙视的</a:t>
            </a:r>
            <a:endParaRPr lang="zh-CN" altLang="en-US" dirty="0">
              <a:solidFill>
                <a:srgbClr val="FF0000"/>
              </a:solidFill>
            </a:endParaRPr>
          </a:p>
        </p:txBody>
      </p:sp>
      <mc:AlternateContent xmlns:mc="http://schemas.openxmlformats.org/markup-compatibility/2006" xmlns:p14="http://schemas.microsoft.com/office/powerpoint/2010/main">
        <mc:Choice Requires="p14">
          <p:contentPart r:id="rId14" p14:bwMode="auto">
            <p14:nvContentPartPr>
              <p14:cNvPr id="23" name="墨迹 22"/>
              <p14:cNvContentPartPr/>
              <p14:nvPr/>
            </p14:nvContentPartPr>
            <p14:xfrm>
              <a:off x="1419502" y="3951891"/>
              <a:ext cx="3012798" cy="86620"/>
            </p14:xfrm>
          </p:contentPart>
        </mc:Choice>
        <mc:Fallback xmlns="">
          <p:pic>
            <p:nvPicPr>
              <p:cNvPr id="23" name="墨迹 22"/>
            </p:nvPicPr>
            <p:blipFill>
              <a:blip r:embed="rId15"/>
            </p:blipFill>
            <p:spPr>
              <a:xfrm>
                <a:off x="1419502" y="3951891"/>
                <a:ext cx="3012798" cy="86620"/>
              </a:xfrm>
              <a:prstGeom prst="rect"/>
            </p:spPr>
          </p:pic>
        </mc:Fallback>
      </mc:AlternateContent>
      <p:sp>
        <p:nvSpPr>
          <p:cNvPr id="29" name="文本框 28"/>
          <p:cNvSpPr txBox="1"/>
          <p:nvPr/>
        </p:nvSpPr>
        <p:spPr>
          <a:xfrm>
            <a:off x="97713" y="5411002"/>
            <a:ext cx="12051421" cy="923330"/>
          </a:xfrm>
          <a:prstGeom prst="rect">
            <a:avLst/>
          </a:prstGeom>
          <a:noFill/>
        </p:spPr>
        <p:txBody>
          <a:bodyPr wrap="square">
            <a:spAutoFit/>
          </a:bodyPr>
          <a:lstStyle/>
          <a:p>
            <a:r>
              <a:rPr lang="zh-CN" altLang="en-US" dirty="0"/>
              <a:t>正如 </a:t>
            </a:r>
            <a:r>
              <a:rPr lang="en-GB" altLang="zh-CN" dirty="0"/>
              <a:t>Gatto </a:t>
            </a:r>
            <a:r>
              <a:rPr lang="zh-CN" altLang="en-US" dirty="0"/>
              <a:t>所说，</a:t>
            </a:r>
            <a:r>
              <a:rPr lang="zh-CN" altLang="en-US" b="1" dirty="0"/>
              <a:t>“最终的成品</a:t>
            </a:r>
            <a:r>
              <a:rPr lang="zh-CN" altLang="en-US" dirty="0"/>
              <a:t>并不是治疗的关键，</a:t>
            </a:r>
            <a:r>
              <a:rPr lang="zh-CN" altLang="en-US" b="1" dirty="0"/>
              <a:t>做这件事的过程</a:t>
            </a:r>
            <a:r>
              <a:rPr lang="zh-CN" altLang="en-US" dirty="0"/>
              <a:t>才是治疗的关键。” </a:t>
            </a:r>
            <a:r>
              <a:rPr lang="en-GB" altLang="zh-CN" dirty="0"/>
              <a:t>Gatto </a:t>
            </a:r>
            <a:r>
              <a:rPr lang="zh-CN" altLang="en-US" dirty="0"/>
              <a:t>说，</a:t>
            </a:r>
            <a:r>
              <a:rPr lang="zh-CN" altLang="en-US" b="1" dirty="0"/>
              <a:t>“处理悲伤的一个重要方面是</a:t>
            </a:r>
            <a:r>
              <a:rPr lang="zh-CN" altLang="en-US" dirty="0"/>
              <a:t>在</a:t>
            </a:r>
            <a:r>
              <a:rPr lang="zh-CN" altLang="en-US" b="1" dirty="0"/>
              <a:t>心理和身体上</a:t>
            </a:r>
            <a:r>
              <a:rPr lang="zh-CN" altLang="en-US" dirty="0"/>
              <a:t>一起走过这个过程。” </a:t>
            </a:r>
            <a:r>
              <a:rPr lang="zh-CN" altLang="en-US" b="1" dirty="0"/>
              <a:t>“这正是我们在这里所做的。我们把那些可能困扰我们心灵或心头的事情带到这里。然后我们用手去做，用手去处理它，并且一起去做。”</a:t>
            </a:r>
            <a:endParaRPr lang="zh-CN" altLang="en-US" dirty="0"/>
          </a:p>
        </p:txBody>
      </p:sp>
      <mc:AlternateContent xmlns:mc="http://schemas.openxmlformats.org/markup-compatibility/2006" xmlns:p14="http://schemas.microsoft.com/office/powerpoint/2010/main">
        <mc:Choice Requires="p14">
          <p:contentPart r:id="rId16" p14:bwMode="auto">
            <p14:nvContentPartPr>
              <p14:cNvPr id="39" name="墨迹 38"/>
              <p14:cNvContentPartPr/>
              <p14:nvPr/>
            </p14:nvContentPartPr>
            <p14:xfrm>
              <a:off x="3259440" y="5191900"/>
              <a:ext cx="2508120" cy="56160"/>
            </p14:xfrm>
          </p:contentPart>
        </mc:Choice>
        <mc:Fallback xmlns="">
          <p:pic>
            <p:nvPicPr>
              <p:cNvPr id="39" name="墨迹 38"/>
            </p:nvPicPr>
            <p:blipFill>
              <a:blip r:embed="rId17"/>
            </p:blipFill>
            <p:spPr>
              <a:xfrm>
                <a:off x="3259440" y="5191900"/>
                <a:ext cx="2508120" cy="561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1" name="墨迹 40"/>
              <p14:cNvContentPartPr/>
              <p14:nvPr/>
            </p14:nvContentPartPr>
            <p14:xfrm>
              <a:off x="7176240" y="2224860"/>
              <a:ext cx="1570320" cy="33120"/>
            </p14:xfrm>
          </p:contentPart>
        </mc:Choice>
        <mc:Fallback xmlns="">
          <p:pic>
            <p:nvPicPr>
              <p:cNvPr id="41" name="墨迹 40"/>
            </p:nvPicPr>
            <p:blipFill>
              <a:blip r:embed="rId19"/>
            </p:blipFill>
            <p:spPr>
              <a:xfrm>
                <a:off x="7176240" y="2224860"/>
                <a:ext cx="1570320" cy="3312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2" name="墨迹 41"/>
              <p14:cNvContentPartPr/>
              <p14:nvPr/>
            </p14:nvContentPartPr>
            <p14:xfrm>
              <a:off x="11347560" y="2199660"/>
              <a:ext cx="733320" cy="33840"/>
            </p14:xfrm>
          </p:contentPart>
        </mc:Choice>
        <mc:Fallback xmlns="">
          <p:pic>
            <p:nvPicPr>
              <p:cNvPr id="42" name="墨迹 41"/>
            </p:nvPicPr>
            <p:blipFill>
              <a:blip r:embed="rId21"/>
            </p:blipFill>
            <p:spPr>
              <a:xfrm>
                <a:off x="11347560" y="2199660"/>
                <a:ext cx="733320" cy="3384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3" name="墨迹 42"/>
              <p14:cNvContentPartPr/>
              <p14:nvPr/>
            </p14:nvContentPartPr>
            <p14:xfrm>
              <a:off x="170280" y="2483700"/>
              <a:ext cx="3747960" cy="19800"/>
            </p14:xfrm>
          </p:contentPart>
        </mc:Choice>
        <mc:Fallback xmlns="">
          <p:pic>
            <p:nvPicPr>
              <p:cNvPr id="43" name="墨迹 42"/>
            </p:nvPicPr>
            <p:blipFill>
              <a:blip r:embed="rId23"/>
            </p:blipFill>
            <p:spPr>
              <a:xfrm>
                <a:off x="170280" y="2483700"/>
                <a:ext cx="3747960" cy="1980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4" name="墨迹 43"/>
              <p14:cNvContentPartPr/>
              <p14:nvPr/>
            </p14:nvContentPartPr>
            <p14:xfrm>
              <a:off x="5767560" y="2500260"/>
              <a:ext cx="2856960" cy="49680"/>
            </p14:xfrm>
          </p:contentPart>
        </mc:Choice>
        <mc:Fallback xmlns="">
          <p:pic>
            <p:nvPicPr>
              <p:cNvPr id="44" name="墨迹 43"/>
            </p:nvPicPr>
            <p:blipFill>
              <a:blip r:embed="rId25"/>
            </p:blipFill>
            <p:spPr>
              <a:xfrm>
                <a:off x="5767560" y="2500260"/>
                <a:ext cx="2856960" cy="4968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6" name="墨迹 45"/>
              <p14:cNvContentPartPr/>
              <p14:nvPr/>
            </p14:nvContentPartPr>
            <p14:xfrm>
              <a:off x="1130760" y="662460"/>
              <a:ext cx="3272760" cy="65160"/>
            </p14:xfrm>
          </p:contentPart>
        </mc:Choice>
        <mc:Fallback xmlns="">
          <p:pic>
            <p:nvPicPr>
              <p:cNvPr id="46" name="墨迹 45"/>
            </p:nvPicPr>
            <p:blipFill>
              <a:blip r:embed="rId27"/>
            </p:blipFill>
            <p:spPr>
              <a:xfrm>
                <a:off x="1130760" y="662460"/>
                <a:ext cx="3272760" cy="65160"/>
              </a:xfrm>
              <a:prstGeom prst="rect"/>
            </p:spPr>
          </p:pic>
        </mc:Fallback>
      </mc:AlternateContent>
      <p:cxnSp>
        <p:nvCxnSpPr>
          <p:cNvPr id="49" name="直线箭头连接符 48"/>
          <p:cNvCxnSpPr/>
          <p:nvPr/>
        </p:nvCxnSpPr>
        <p:spPr>
          <a:xfrm>
            <a:off x="2685200" y="659969"/>
            <a:ext cx="4688345" cy="1761388"/>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5" name="直线箭头连接符 54"/>
          <p:cNvCxnSpPr/>
          <p:nvPr/>
        </p:nvCxnSpPr>
        <p:spPr>
          <a:xfrm flipV="1">
            <a:off x="4385542" y="2614405"/>
            <a:ext cx="2967924" cy="2546128"/>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8" name="直线箭头连接符 57"/>
          <p:cNvCxnSpPr/>
          <p:nvPr/>
        </p:nvCxnSpPr>
        <p:spPr>
          <a:xfrm flipH="1" flipV="1">
            <a:off x="1877186" y="2628843"/>
            <a:ext cx="78243" cy="2438457"/>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61" name="图片 60"/>
          <p:cNvPicPr>
            <a:picLocks noChangeAspect="1"/>
          </p:cNvPicPr>
          <p:nvPr/>
        </p:nvPicPr>
        <p:blipFill>
          <a:blip r:embed="rId13"/>
          <a:stretch>
            <a:fillRect/>
          </a:stretch>
        </p:blipFill>
        <p:spPr>
          <a:xfrm>
            <a:off x="-101791" y="4511547"/>
            <a:ext cx="1019922" cy="1019922"/>
          </a:xfrm>
          <a:prstGeom prst="rect">
            <a:avLst/>
          </a:prstGeom>
        </p:spPr>
      </p:pic>
      <p:pic>
        <p:nvPicPr>
          <p:cNvPr id="5124" name="图片 6" descr="logo横版 png"/>
          <p:cNvPicPr>
            <a:picLocks noChangeAspect="1"/>
          </p:cNvPicPr>
          <p:nvPr/>
        </p:nvPicPr>
        <p:blipFill>
          <a:blip r:embed="rId28"/>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heckerboard(across)">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heckerboard(across)">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linds(horizontal)">
                                      <p:cBhvr>
                                        <p:cTn id="68" dur="500"/>
                                        <p:tgtEl>
                                          <p:spTgt spid="41"/>
                                        </p:tgtEl>
                                      </p:cBhvr>
                                    </p:animEffect>
                                  </p:childTnLst>
                                </p:cTn>
                              </p:par>
                              <p:par>
                                <p:cTn id="69" presetID="3" presetClass="entr" presetSubtype="1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blinds(horizontal)">
                                      <p:cBhvr>
                                        <p:cTn id="71" dur="500"/>
                                        <p:tgtEl>
                                          <p:spTgt spid="42"/>
                                        </p:tgtEl>
                                      </p:cBhvr>
                                    </p:animEffect>
                                  </p:childTnLst>
                                </p:cTn>
                              </p:par>
                              <p:par>
                                <p:cTn id="72" presetID="3" presetClass="entr" presetSubtype="1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blinds(horizontal)">
                                      <p:cBhvr>
                                        <p:cTn id="74" dur="500"/>
                                        <p:tgtEl>
                                          <p:spTgt spid="43"/>
                                        </p:tgtEl>
                                      </p:cBhvr>
                                    </p:animEffect>
                                  </p:childTnLst>
                                </p:cTn>
                              </p:par>
                              <p:par>
                                <p:cTn id="75" presetID="3" presetClass="entr" presetSubtype="1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linds(horizontal)">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blinds(horizontal)">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checkerboard(across)">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nodeType="click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checkerboard(across)">
                                      <p:cBhvr>
                                        <p:cTn id="92" dur="500"/>
                                        <p:tgtEl>
                                          <p:spTgt spid="5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linds(horizontal)">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nodeType="click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checkerboard(across)">
                                      <p:cBhvr>
                                        <p:cTn id="102" dur="500"/>
                                        <p:tgtEl>
                                          <p:spTgt spid="58"/>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checkerboard(across)">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nodeType="click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checkerboard(across)">
                                      <p:cBhvr>
                                        <p:cTn id="1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P spid="20" grpId="0"/>
      <p:bldP spid="21"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60"/>
        <p:cNvGrpSpPr/>
        <p:nvPr/>
      </p:nvGrpSpPr>
      <p:grpSpPr>
        <a:xfrm>
          <a:off x="0" y="0"/>
          <a:ext cx="0" cy="0"/>
          <a:chOff x="0" y="0"/>
          <a:chExt cx="0" cy="0"/>
        </a:xfrm>
      </p:grpSpPr>
      <p:sp>
        <p:nvSpPr>
          <p:cNvPr id="59" name="矩形 58"/>
          <p:cNvSpPr/>
          <p:nvPr/>
        </p:nvSpPr>
        <p:spPr>
          <a:xfrm>
            <a:off x="0" y="-1"/>
            <a:ext cx="12192000" cy="6858001"/>
          </a:xfrm>
          <a:prstGeom prst="rect">
            <a:avLst/>
          </a:prstGeom>
          <a:solidFill>
            <a:srgbClr val="EFC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1336183" y="2416844"/>
            <a:ext cx="10537864" cy="2891790"/>
          </a:xfrm>
          <a:prstGeom prst="rect">
            <a:avLst/>
          </a:prstGeom>
          <a:noFill/>
        </p:spPr>
        <p:txBody>
          <a:bodyPr wrap="square" rtlCol="0">
            <a:spAutoFit/>
          </a:bodyPr>
          <a:lstStyle/>
          <a:p>
            <a:pPr algn="ctr"/>
            <a:r>
              <a:rPr lang="zh-CN" altLang="en-US" sz="6600" dirty="0">
                <a:latin typeface="Times New Roman" panose="02020603050405020304" pitchFamily="18" charset="0"/>
                <a:ea typeface="思源黑体 CN Heavy" panose="020B0A00000000000000" pitchFamily="34" charset="-122"/>
                <a:cs typeface="Times New Roman" panose="02020603050405020304" pitchFamily="18" charset="0"/>
              </a:rPr>
              <a:t>浙南名校联盟客观题讲评</a:t>
            </a:r>
            <a:endParaRPr lang="en-US" altLang="zh-CN" sz="6600" dirty="0">
              <a:latin typeface="Times New Roman" panose="02020603050405020304" pitchFamily="18" charset="0"/>
              <a:ea typeface="思源黑体 CN Heavy" panose="020B0A00000000000000" pitchFamily="34" charset="-122"/>
              <a:cs typeface="Times New Roman" panose="02020603050405020304" pitchFamily="18" charset="0"/>
            </a:endParaRPr>
          </a:p>
          <a:p>
            <a:pPr algn="ctr"/>
            <a:endParaRPr lang="zh-CN" altLang="en-US" sz="4400" dirty="0">
              <a:latin typeface="Times New Roman" panose="02020603050405020304" pitchFamily="18" charset="0"/>
              <a:ea typeface="思源黑体 CN Heavy" panose="020B0A00000000000000" pitchFamily="34" charset="-122"/>
              <a:cs typeface="Times New Roman" panose="02020603050405020304" pitchFamily="18" charset="0"/>
            </a:endParaRPr>
          </a:p>
          <a:p>
            <a:pPr algn="ctr"/>
            <a:endParaRPr lang="zh-CN" altLang="en-US" sz="3600" dirty="0">
              <a:latin typeface="Times New Roman" panose="02020603050405020304" pitchFamily="18" charset="0"/>
              <a:ea typeface="思源黑体 CN Heavy" panose="020B0A00000000000000" pitchFamily="34" charset="-122"/>
              <a:cs typeface="Times New Roman" panose="02020603050405020304" pitchFamily="18" charset="0"/>
            </a:endParaRPr>
          </a:p>
          <a:p>
            <a:pPr algn="ctr"/>
            <a:r>
              <a:rPr lang="zh-CN" altLang="en-US" sz="3600" dirty="0">
                <a:latin typeface="Times New Roman" panose="02020603050405020304" pitchFamily="18" charset="0"/>
                <a:ea typeface="思源黑体 CN Heavy" panose="020B0A00000000000000" pitchFamily="34" charset="-122"/>
                <a:cs typeface="Times New Roman" panose="02020603050405020304" pitchFamily="18" charset="0"/>
              </a:rPr>
              <a:t>浙江省永康市第一中学</a:t>
            </a:r>
            <a:r>
              <a:rPr lang="en-US" altLang="zh-CN" sz="3600" dirty="0">
                <a:latin typeface="Times New Roman" panose="02020603050405020304" pitchFamily="18" charset="0"/>
                <a:ea typeface="思源黑体 CN Heavy" panose="020B0A00000000000000" pitchFamily="34" charset="-122"/>
                <a:cs typeface="Times New Roman" panose="02020603050405020304" pitchFamily="18" charset="0"/>
              </a:rPr>
              <a:t> </a:t>
            </a:r>
            <a:r>
              <a:rPr lang="zh-CN" altLang="en-US" sz="3600" dirty="0">
                <a:latin typeface="Times New Roman" panose="02020603050405020304" pitchFamily="18" charset="0"/>
                <a:ea typeface="思源黑体 CN Heavy" panose="020B0A00000000000000" pitchFamily="34" charset="-122"/>
                <a:cs typeface="Times New Roman" panose="02020603050405020304" pitchFamily="18" charset="0"/>
              </a:rPr>
              <a:t>佟晓庆</a:t>
            </a:r>
            <a:endParaRPr lang="en-US" altLang="zh-CN" sz="3600" dirty="0">
              <a:latin typeface="Times New Roman" panose="02020603050405020304" pitchFamily="18" charset="0"/>
              <a:ea typeface="思源黑体 CN Heavy" panose="020B0A00000000000000" pitchFamily="34" charset="-122"/>
              <a:cs typeface="Times New Roman" panose="02020603050405020304" pitchFamily="18" charset="0"/>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98646" y="4796547"/>
            <a:ext cx="1470914" cy="1470914"/>
          </a:xfrm>
          <a:prstGeom prst="rect">
            <a:avLst/>
          </a:prstGeom>
        </p:spPr>
      </p:pic>
      <p:sp>
        <p:nvSpPr>
          <p:cNvPr id="15" name="Google Shape;2206;p53"/>
          <p:cNvSpPr/>
          <p:nvPr/>
        </p:nvSpPr>
        <p:spPr>
          <a:xfrm>
            <a:off x="9695005" y="512367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6" name="Google Shape;2207;p53"/>
          <p:cNvSpPr/>
          <p:nvPr/>
        </p:nvSpPr>
        <p:spPr>
          <a:xfrm>
            <a:off x="9638674" y="508957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grpSp>
        <p:nvGrpSpPr>
          <p:cNvPr id="28" name="组合 27"/>
          <p:cNvGrpSpPr/>
          <p:nvPr/>
        </p:nvGrpSpPr>
        <p:grpSpPr>
          <a:xfrm>
            <a:off x="9758754" y="5221025"/>
            <a:ext cx="734191" cy="705883"/>
            <a:chOff x="6306689" y="4358605"/>
            <a:chExt cx="975014" cy="937421"/>
          </a:xfrm>
        </p:grpSpPr>
        <p:sp>
          <p:nvSpPr>
            <p:cNvPr id="17" name="Google Shape;2394;p55"/>
            <p:cNvSpPr/>
            <p:nvPr/>
          </p:nvSpPr>
          <p:spPr>
            <a:xfrm>
              <a:off x="6306689" y="4358605"/>
              <a:ext cx="40493" cy="75707"/>
            </a:xfrm>
            <a:custGeom>
              <a:avLst/>
              <a:gdLst/>
              <a:ahLst/>
              <a:cxnLst/>
              <a:rect l="l" t="t" r="r" b="b"/>
              <a:pathLst>
                <a:path w="951" h="1778" extrusionOk="0">
                  <a:moveTo>
                    <a:pt x="514" y="0"/>
                  </a:moveTo>
                  <a:cubicBezTo>
                    <a:pt x="318" y="0"/>
                    <a:pt x="156" y="150"/>
                    <a:pt x="127" y="353"/>
                  </a:cubicBezTo>
                  <a:cubicBezTo>
                    <a:pt x="96" y="670"/>
                    <a:pt x="64" y="1018"/>
                    <a:pt x="32" y="1335"/>
                  </a:cubicBezTo>
                  <a:cubicBezTo>
                    <a:pt x="1" y="1556"/>
                    <a:pt x="159" y="1746"/>
                    <a:pt x="381" y="1778"/>
                  </a:cubicBezTo>
                  <a:lnTo>
                    <a:pt x="444" y="1778"/>
                  </a:lnTo>
                  <a:cubicBezTo>
                    <a:pt x="634" y="1778"/>
                    <a:pt x="792" y="1620"/>
                    <a:pt x="824" y="1398"/>
                  </a:cubicBezTo>
                  <a:cubicBezTo>
                    <a:pt x="856" y="1081"/>
                    <a:pt x="887" y="765"/>
                    <a:pt x="919" y="416"/>
                  </a:cubicBezTo>
                  <a:cubicBezTo>
                    <a:pt x="951" y="226"/>
                    <a:pt x="792" y="4"/>
                    <a:pt x="571" y="4"/>
                  </a:cubicBezTo>
                  <a:cubicBezTo>
                    <a:pt x="552" y="2"/>
                    <a:pt x="533" y="0"/>
                    <a:pt x="51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97;p55"/>
            <p:cNvSpPr/>
            <p:nvPr/>
          </p:nvSpPr>
          <p:spPr>
            <a:xfrm>
              <a:off x="6438861" y="4736853"/>
              <a:ext cx="272427" cy="359588"/>
            </a:xfrm>
            <a:custGeom>
              <a:avLst/>
              <a:gdLst/>
              <a:ahLst/>
              <a:cxnLst/>
              <a:rect l="l" t="t" r="r" b="b"/>
              <a:pathLst>
                <a:path w="6398" h="8445" extrusionOk="0">
                  <a:moveTo>
                    <a:pt x="2128" y="800"/>
                  </a:moveTo>
                  <a:cubicBezTo>
                    <a:pt x="2282" y="800"/>
                    <a:pt x="2439" y="804"/>
                    <a:pt x="2597" y="812"/>
                  </a:cubicBezTo>
                  <a:lnTo>
                    <a:pt x="5606" y="1002"/>
                  </a:lnTo>
                  <a:cubicBezTo>
                    <a:pt x="5606" y="2111"/>
                    <a:pt x="5606" y="3219"/>
                    <a:pt x="5606" y="4327"/>
                  </a:cubicBezTo>
                  <a:cubicBezTo>
                    <a:pt x="5606" y="5436"/>
                    <a:pt x="5606" y="6544"/>
                    <a:pt x="5606" y="7653"/>
                  </a:cubicBezTo>
                  <a:cubicBezTo>
                    <a:pt x="4814" y="7653"/>
                    <a:pt x="4022" y="7621"/>
                    <a:pt x="3262" y="7621"/>
                  </a:cubicBezTo>
                  <a:cubicBezTo>
                    <a:pt x="2470" y="7621"/>
                    <a:pt x="1679" y="7621"/>
                    <a:pt x="887" y="7589"/>
                  </a:cubicBezTo>
                  <a:lnTo>
                    <a:pt x="792" y="907"/>
                  </a:lnTo>
                  <a:cubicBezTo>
                    <a:pt x="1220" y="836"/>
                    <a:pt x="1665" y="800"/>
                    <a:pt x="2128" y="800"/>
                  </a:cubicBezTo>
                  <a:close/>
                  <a:moveTo>
                    <a:pt x="2124" y="0"/>
                  </a:moveTo>
                  <a:cubicBezTo>
                    <a:pt x="1495" y="0"/>
                    <a:pt x="893" y="80"/>
                    <a:pt x="349" y="179"/>
                  </a:cubicBezTo>
                  <a:cubicBezTo>
                    <a:pt x="127" y="179"/>
                    <a:pt x="0" y="369"/>
                    <a:pt x="0" y="559"/>
                  </a:cubicBezTo>
                  <a:lnTo>
                    <a:pt x="95" y="8001"/>
                  </a:lnTo>
                  <a:cubicBezTo>
                    <a:pt x="95" y="8223"/>
                    <a:pt x="285" y="8381"/>
                    <a:pt x="475" y="8381"/>
                  </a:cubicBezTo>
                  <a:cubicBezTo>
                    <a:pt x="1425" y="8413"/>
                    <a:pt x="2344" y="8413"/>
                    <a:pt x="3231" y="8413"/>
                  </a:cubicBezTo>
                  <a:cubicBezTo>
                    <a:pt x="4149" y="8413"/>
                    <a:pt x="5067" y="8444"/>
                    <a:pt x="6017" y="8444"/>
                  </a:cubicBezTo>
                  <a:cubicBezTo>
                    <a:pt x="6112" y="8444"/>
                    <a:pt x="6207" y="8413"/>
                    <a:pt x="6302" y="8318"/>
                  </a:cubicBezTo>
                  <a:cubicBezTo>
                    <a:pt x="6366" y="8254"/>
                    <a:pt x="6397" y="8159"/>
                    <a:pt x="6397" y="8033"/>
                  </a:cubicBezTo>
                  <a:cubicBezTo>
                    <a:pt x="6397" y="6798"/>
                    <a:pt x="6397" y="5562"/>
                    <a:pt x="6397" y="4327"/>
                  </a:cubicBezTo>
                  <a:cubicBezTo>
                    <a:pt x="6397" y="3092"/>
                    <a:pt x="6397" y="1857"/>
                    <a:pt x="6397" y="622"/>
                  </a:cubicBezTo>
                  <a:cubicBezTo>
                    <a:pt x="6397" y="432"/>
                    <a:pt x="6239" y="242"/>
                    <a:pt x="6017" y="242"/>
                  </a:cubicBezTo>
                  <a:lnTo>
                    <a:pt x="2660" y="20"/>
                  </a:lnTo>
                  <a:cubicBezTo>
                    <a:pt x="2480" y="7"/>
                    <a:pt x="2301" y="0"/>
                    <a:pt x="212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98;p55"/>
            <p:cNvSpPr/>
            <p:nvPr/>
          </p:nvSpPr>
          <p:spPr>
            <a:xfrm>
              <a:off x="6723388" y="4570487"/>
              <a:ext cx="272427" cy="525948"/>
            </a:xfrm>
            <a:custGeom>
              <a:avLst/>
              <a:gdLst/>
              <a:ahLst/>
              <a:cxnLst/>
              <a:rect l="l" t="t" r="r" b="b"/>
              <a:pathLst>
                <a:path w="6398" h="12352" extrusionOk="0">
                  <a:moveTo>
                    <a:pt x="792" y="792"/>
                  </a:moveTo>
                  <a:lnTo>
                    <a:pt x="792" y="792"/>
                  </a:lnTo>
                  <a:cubicBezTo>
                    <a:pt x="1616" y="824"/>
                    <a:pt x="2407" y="887"/>
                    <a:pt x="3199" y="982"/>
                  </a:cubicBezTo>
                  <a:cubicBezTo>
                    <a:pt x="3864" y="1046"/>
                    <a:pt x="4529" y="1077"/>
                    <a:pt x="5226" y="1109"/>
                  </a:cubicBezTo>
                  <a:cubicBezTo>
                    <a:pt x="5289" y="2851"/>
                    <a:pt x="5353" y="4592"/>
                    <a:pt x="5416" y="6334"/>
                  </a:cubicBezTo>
                  <a:cubicBezTo>
                    <a:pt x="5448" y="8076"/>
                    <a:pt x="5511" y="9818"/>
                    <a:pt x="5574" y="11560"/>
                  </a:cubicBezTo>
                  <a:cubicBezTo>
                    <a:pt x="4814" y="11528"/>
                    <a:pt x="4022" y="11528"/>
                    <a:pt x="3262" y="11496"/>
                  </a:cubicBezTo>
                  <a:cubicBezTo>
                    <a:pt x="2471" y="11496"/>
                    <a:pt x="1711" y="11465"/>
                    <a:pt x="919" y="11465"/>
                  </a:cubicBezTo>
                  <a:lnTo>
                    <a:pt x="792" y="792"/>
                  </a:lnTo>
                  <a:close/>
                  <a:moveTo>
                    <a:pt x="412" y="0"/>
                  </a:moveTo>
                  <a:cubicBezTo>
                    <a:pt x="285" y="0"/>
                    <a:pt x="190" y="64"/>
                    <a:pt x="127" y="127"/>
                  </a:cubicBezTo>
                  <a:cubicBezTo>
                    <a:pt x="64" y="190"/>
                    <a:pt x="0" y="285"/>
                    <a:pt x="0" y="412"/>
                  </a:cubicBezTo>
                  <a:lnTo>
                    <a:pt x="127" y="11845"/>
                  </a:lnTo>
                  <a:cubicBezTo>
                    <a:pt x="127" y="12066"/>
                    <a:pt x="317" y="12256"/>
                    <a:pt x="539" y="12256"/>
                  </a:cubicBezTo>
                  <a:cubicBezTo>
                    <a:pt x="1426" y="12256"/>
                    <a:pt x="2344" y="12288"/>
                    <a:pt x="3231" y="12288"/>
                  </a:cubicBezTo>
                  <a:cubicBezTo>
                    <a:pt x="4181" y="12320"/>
                    <a:pt x="5099" y="12351"/>
                    <a:pt x="5986" y="12351"/>
                  </a:cubicBezTo>
                  <a:cubicBezTo>
                    <a:pt x="6113" y="12351"/>
                    <a:pt x="6208" y="12288"/>
                    <a:pt x="6271" y="12225"/>
                  </a:cubicBezTo>
                  <a:cubicBezTo>
                    <a:pt x="6366" y="12130"/>
                    <a:pt x="6398" y="12035"/>
                    <a:pt x="6398" y="11940"/>
                  </a:cubicBezTo>
                  <a:cubicBezTo>
                    <a:pt x="6334" y="10040"/>
                    <a:pt x="6271" y="8171"/>
                    <a:pt x="6208" y="6303"/>
                  </a:cubicBezTo>
                  <a:cubicBezTo>
                    <a:pt x="6144" y="4434"/>
                    <a:pt x="6081" y="2597"/>
                    <a:pt x="6018" y="729"/>
                  </a:cubicBezTo>
                  <a:cubicBezTo>
                    <a:pt x="5986" y="507"/>
                    <a:pt x="5828" y="349"/>
                    <a:pt x="5606" y="349"/>
                  </a:cubicBezTo>
                  <a:cubicBezTo>
                    <a:pt x="4846" y="317"/>
                    <a:pt x="4054" y="254"/>
                    <a:pt x="3294" y="190"/>
                  </a:cubicBezTo>
                  <a:cubicBezTo>
                    <a:pt x="2344" y="95"/>
                    <a:pt x="136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99;p55"/>
            <p:cNvSpPr/>
            <p:nvPr/>
          </p:nvSpPr>
          <p:spPr>
            <a:xfrm>
              <a:off x="6987688" y="4442702"/>
              <a:ext cx="294015" cy="657776"/>
            </a:xfrm>
            <a:custGeom>
              <a:avLst/>
              <a:gdLst/>
              <a:ahLst/>
              <a:cxnLst/>
              <a:rect l="l" t="t" r="r" b="b"/>
              <a:pathLst>
                <a:path w="6905" h="15448" extrusionOk="0">
                  <a:moveTo>
                    <a:pt x="5574" y="785"/>
                  </a:moveTo>
                  <a:cubicBezTo>
                    <a:pt x="5669" y="3096"/>
                    <a:pt x="5733" y="5408"/>
                    <a:pt x="5828" y="7688"/>
                  </a:cubicBezTo>
                  <a:cubicBezTo>
                    <a:pt x="5923" y="9969"/>
                    <a:pt x="6018" y="12249"/>
                    <a:pt x="6113" y="14561"/>
                  </a:cubicBezTo>
                  <a:cubicBezTo>
                    <a:pt x="5226" y="14561"/>
                    <a:pt x="4371" y="14592"/>
                    <a:pt x="3548" y="14592"/>
                  </a:cubicBezTo>
                  <a:cubicBezTo>
                    <a:pt x="2692" y="14624"/>
                    <a:pt x="1837" y="14656"/>
                    <a:pt x="982" y="14656"/>
                  </a:cubicBezTo>
                  <a:lnTo>
                    <a:pt x="792" y="816"/>
                  </a:lnTo>
                  <a:lnTo>
                    <a:pt x="3168" y="816"/>
                  </a:lnTo>
                  <a:cubicBezTo>
                    <a:pt x="3991" y="785"/>
                    <a:pt x="4783" y="785"/>
                    <a:pt x="5574" y="785"/>
                  </a:cubicBezTo>
                  <a:close/>
                  <a:moveTo>
                    <a:pt x="4573" y="1"/>
                  </a:moveTo>
                  <a:cubicBezTo>
                    <a:pt x="4110" y="1"/>
                    <a:pt x="3643" y="9"/>
                    <a:pt x="3168" y="25"/>
                  </a:cubicBezTo>
                  <a:lnTo>
                    <a:pt x="412" y="25"/>
                  </a:lnTo>
                  <a:cubicBezTo>
                    <a:pt x="389" y="19"/>
                    <a:pt x="367" y="16"/>
                    <a:pt x="346" y="16"/>
                  </a:cubicBezTo>
                  <a:cubicBezTo>
                    <a:pt x="252" y="16"/>
                    <a:pt x="179" y="68"/>
                    <a:pt x="127" y="120"/>
                  </a:cubicBezTo>
                  <a:cubicBezTo>
                    <a:pt x="32" y="215"/>
                    <a:pt x="1" y="310"/>
                    <a:pt x="1" y="405"/>
                  </a:cubicBezTo>
                  <a:lnTo>
                    <a:pt x="191" y="15067"/>
                  </a:lnTo>
                  <a:cubicBezTo>
                    <a:pt x="191" y="15289"/>
                    <a:pt x="349" y="15447"/>
                    <a:pt x="571" y="15447"/>
                  </a:cubicBezTo>
                  <a:cubicBezTo>
                    <a:pt x="1584" y="15447"/>
                    <a:pt x="2566" y="15416"/>
                    <a:pt x="3548" y="15384"/>
                  </a:cubicBezTo>
                  <a:cubicBezTo>
                    <a:pt x="4529" y="15384"/>
                    <a:pt x="5511" y="15352"/>
                    <a:pt x="6524" y="15352"/>
                  </a:cubicBezTo>
                  <a:cubicBezTo>
                    <a:pt x="6619" y="15352"/>
                    <a:pt x="6714" y="15289"/>
                    <a:pt x="6809" y="15226"/>
                  </a:cubicBezTo>
                  <a:cubicBezTo>
                    <a:pt x="6873" y="15131"/>
                    <a:pt x="6904" y="15036"/>
                    <a:pt x="6904" y="14941"/>
                  </a:cubicBezTo>
                  <a:cubicBezTo>
                    <a:pt x="6809" y="12502"/>
                    <a:pt x="6714" y="10095"/>
                    <a:pt x="6619" y="7657"/>
                  </a:cubicBezTo>
                  <a:cubicBezTo>
                    <a:pt x="6524" y="5250"/>
                    <a:pt x="6429" y="2811"/>
                    <a:pt x="6366" y="405"/>
                  </a:cubicBezTo>
                  <a:cubicBezTo>
                    <a:pt x="6334" y="183"/>
                    <a:pt x="6176" y="25"/>
                    <a:pt x="5954" y="25"/>
                  </a:cubicBezTo>
                  <a:cubicBezTo>
                    <a:pt x="5495" y="9"/>
                    <a:pt x="5036" y="1"/>
                    <a:pt x="4573"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400;p55"/>
            <p:cNvSpPr/>
            <p:nvPr/>
          </p:nvSpPr>
          <p:spPr>
            <a:xfrm>
              <a:off x="6491449" y="4776793"/>
              <a:ext cx="35085" cy="179389"/>
            </a:xfrm>
            <a:custGeom>
              <a:avLst/>
              <a:gdLst/>
              <a:ahLst/>
              <a:cxnLst/>
              <a:rect l="l" t="t" r="r" b="b"/>
              <a:pathLst>
                <a:path w="824" h="4213" extrusionOk="0">
                  <a:moveTo>
                    <a:pt x="412" y="1"/>
                  </a:moveTo>
                  <a:cubicBezTo>
                    <a:pt x="190" y="1"/>
                    <a:pt x="32" y="159"/>
                    <a:pt x="32" y="381"/>
                  </a:cubicBezTo>
                  <a:lnTo>
                    <a:pt x="0" y="3833"/>
                  </a:lnTo>
                  <a:cubicBezTo>
                    <a:pt x="0" y="4054"/>
                    <a:pt x="190" y="4213"/>
                    <a:pt x="412" y="4213"/>
                  </a:cubicBezTo>
                  <a:cubicBezTo>
                    <a:pt x="602" y="4213"/>
                    <a:pt x="792" y="4054"/>
                    <a:pt x="792" y="3833"/>
                  </a:cubicBezTo>
                  <a:lnTo>
                    <a:pt x="824" y="381"/>
                  </a:lnTo>
                  <a:cubicBezTo>
                    <a:pt x="824" y="159"/>
                    <a:pt x="634"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401;p55"/>
            <p:cNvSpPr/>
            <p:nvPr/>
          </p:nvSpPr>
          <p:spPr>
            <a:xfrm>
              <a:off x="6488767" y="4968152"/>
              <a:ext cx="36448" cy="74345"/>
            </a:xfrm>
            <a:custGeom>
              <a:avLst/>
              <a:gdLst/>
              <a:ahLst/>
              <a:cxnLst/>
              <a:rect l="l" t="t" r="r" b="b"/>
              <a:pathLst>
                <a:path w="856" h="1746" extrusionOk="0">
                  <a:moveTo>
                    <a:pt x="429" y="0"/>
                  </a:moveTo>
                  <a:cubicBezTo>
                    <a:pt x="413" y="0"/>
                    <a:pt x="396" y="1"/>
                    <a:pt x="380" y="4"/>
                  </a:cubicBezTo>
                  <a:cubicBezTo>
                    <a:pt x="190" y="4"/>
                    <a:pt x="0" y="194"/>
                    <a:pt x="32" y="415"/>
                  </a:cubicBezTo>
                  <a:lnTo>
                    <a:pt x="63" y="1366"/>
                  </a:lnTo>
                  <a:cubicBezTo>
                    <a:pt x="63" y="1587"/>
                    <a:pt x="253" y="1746"/>
                    <a:pt x="475" y="1746"/>
                  </a:cubicBezTo>
                  <a:cubicBezTo>
                    <a:pt x="697" y="1746"/>
                    <a:pt x="855" y="1556"/>
                    <a:pt x="855" y="1334"/>
                  </a:cubicBezTo>
                  <a:lnTo>
                    <a:pt x="823" y="384"/>
                  </a:lnTo>
                  <a:cubicBezTo>
                    <a:pt x="794" y="178"/>
                    <a:pt x="629" y="0"/>
                    <a:pt x="429"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402;p55"/>
            <p:cNvSpPr/>
            <p:nvPr/>
          </p:nvSpPr>
          <p:spPr>
            <a:xfrm>
              <a:off x="6773293" y="4610939"/>
              <a:ext cx="33724" cy="323693"/>
            </a:xfrm>
            <a:custGeom>
              <a:avLst/>
              <a:gdLst/>
              <a:ahLst/>
              <a:cxnLst/>
              <a:rect l="l" t="t" r="r" b="b"/>
              <a:pathLst>
                <a:path w="792" h="7602" extrusionOk="0">
                  <a:moveTo>
                    <a:pt x="412" y="1"/>
                  </a:moveTo>
                  <a:cubicBezTo>
                    <a:pt x="190" y="1"/>
                    <a:pt x="0" y="191"/>
                    <a:pt x="0" y="412"/>
                  </a:cubicBezTo>
                  <a:lnTo>
                    <a:pt x="0" y="7221"/>
                  </a:lnTo>
                  <a:cubicBezTo>
                    <a:pt x="0" y="7443"/>
                    <a:pt x="159" y="7601"/>
                    <a:pt x="380" y="7601"/>
                  </a:cubicBezTo>
                  <a:cubicBezTo>
                    <a:pt x="602" y="7601"/>
                    <a:pt x="792" y="7443"/>
                    <a:pt x="792" y="7221"/>
                  </a:cubicBezTo>
                  <a:lnTo>
                    <a:pt x="792" y="412"/>
                  </a:lnTo>
                  <a:cubicBezTo>
                    <a:pt x="792" y="191"/>
                    <a:pt x="602"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403;p55"/>
            <p:cNvSpPr/>
            <p:nvPr/>
          </p:nvSpPr>
          <p:spPr>
            <a:xfrm>
              <a:off x="6775976" y="4942518"/>
              <a:ext cx="37811" cy="109431"/>
            </a:xfrm>
            <a:custGeom>
              <a:avLst/>
              <a:gdLst/>
              <a:ahLst/>
              <a:cxnLst/>
              <a:rect l="l" t="t" r="r" b="b"/>
              <a:pathLst>
                <a:path w="888" h="2570" extrusionOk="0">
                  <a:moveTo>
                    <a:pt x="454" y="1"/>
                  </a:moveTo>
                  <a:cubicBezTo>
                    <a:pt x="440" y="1"/>
                    <a:pt x="426" y="2"/>
                    <a:pt x="412" y="4"/>
                  </a:cubicBezTo>
                  <a:cubicBezTo>
                    <a:pt x="191" y="4"/>
                    <a:pt x="1" y="194"/>
                    <a:pt x="32" y="416"/>
                  </a:cubicBezTo>
                  <a:lnTo>
                    <a:pt x="96" y="2189"/>
                  </a:lnTo>
                  <a:cubicBezTo>
                    <a:pt x="96" y="2411"/>
                    <a:pt x="254" y="2569"/>
                    <a:pt x="476" y="2569"/>
                  </a:cubicBezTo>
                  <a:cubicBezTo>
                    <a:pt x="697" y="2569"/>
                    <a:pt x="887" y="2379"/>
                    <a:pt x="856" y="2158"/>
                  </a:cubicBezTo>
                  <a:lnTo>
                    <a:pt x="792" y="384"/>
                  </a:lnTo>
                  <a:cubicBezTo>
                    <a:pt x="792" y="179"/>
                    <a:pt x="629" y="1"/>
                    <a:pt x="454"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404;p55"/>
            <p:cNvSpPr/>
            <p:nvPr/>
          </p:nvSpPr>
          <p:spPr>
            <a:xfrm>
              <a:off x="7053774" y="4494991"/>
              <a:ext cx="35085" cy="399145"/>
            </a:xfrm>
            <a:custGeom>
              <a:avLst/>
              <a:gdLst/>
              <a:ahLst/>
              <a:cxnLst/>
              <a:rect l="l" t="t" r="r" b="b"/>
              <a:pathLst>
                <a:path w="824" h="9374" extrusionOk="0">
                  <a:moveTo>
                    <a:pt x="412" y="0"/>
                  </a:moveTo>
                  <a:cubicBezTo>
                    <a:pt x="190" y="0"/>
                    <a:pt x="0" y="158"/>
                    <a:pt x="0" y="380"/>
                  </a:cubicBezTo>
                  <a:lnTo>
                    <a:pt x="32" y="8994"/>
                  </a:lnTo>
                  <a:cubicBezTo>
                    <a:pt x="32" y="9216"/>
                    <a:pt x="190" y="9374"/>
                    <a:pt x="412" y="9374"/>
                  </a:cubicBezTo>
                  <a:cubicBezTo>
                    <a:pt x="634" y="9374"/>
                    <a:pt x="824" y="9216"/>
                    <a:pt x="824" y="8994"/>
                  </a:cubicBezTo>
                  <a:lnTo>
                    <a:pt x="792" y="380"/>
                  </a:lnTo>
                  <a:cubicBezTo>
                    <a:pt x="792" y="158"/>
                    <a:pt x="634"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405;p55"/>
            <p:cNvSpPr/>
            <p:nvPr/>
          </p:nvSpPr>
          <p:spPr>
            <a:xfrm>
              <a:off x="7053774" y="4925146"/>
              <a:ext cx="36448" cy="115988"/>
            </a:xfrm>
            <a:custGeom>
              <a:avLst/>
              <a:gdLst/>
              <a:ahLst/>
              <a:cxnLst/>
              <a:rect l="l" t="t" r="r" b="b"/>
              <a:pathLst>
                <a:path w="856" h="2724" extrusionOk="0">
                  <a:moveTo>
                    <a:pt x="380" y="0"/>
                  </a:moveTo>
                  <a:cubicBezTo>
                    <a:pt x="159" y="0"/>
                    <a:pt x="0" y="190"/>
                    <a:pt x="0" y="380"/>
                  </a:cubicBezTo>
                  <a:lnTo>
                    <a:pt x="64" y="2344"/>
                  </a:lnTo>
                  <a:cubicBezTo>
                    <a:pt x="64" y="2534"/>
                    <a:pt x="222" y="2724"/>
                    <a:pt x="444" y="2724"/>
                  </a:cubicBezTo>
                  <a:cubicBezTo>
                    <a:pt x="665" y="2692"/>
                    <a:pt x="855" y="2534"/>
                    <a:pt x="855" y="2312"/>
                  </a:cubicBezTo>
                  <a:lnTo>
                    <a:pt x="792" y="380"/>
                  </a:lnTo>
                  <a:cubicBezTo>
                    <a:pt x="792" y="159"/>
                    <a:pt x="60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408;p55"/>
            <p:cNvSpPr/>
            <p:nvPr/>
          </p:nvSpPr>
          <p:spPr>
            <a:xfrm>
              <a:off x="7121180" y="5234838"/>
              <a:ext cx="98488" cy="61188"/>
            </a:xfrm>
            <a:custGeom>
              <a:avLst/>
              <a:gdLst/>
              <a:ahLst/>
              <a:cxnLst/>
              <a:rect l="l" t="t" r="r" b="b"/>
              <a:pathLst>
                <a:path w="2313" h="1437" extrusionOk="0">
                  <a:moveTo>
                    <a:pt x="1886" y="0"/>
                  </a:moveTo>
                  <a:cubicBezTo>
                    <a:pt x="1828" y="0"/>
                    <a:pt x="1768" y="14"/>
                    <a:pt x="1711" y="43"/>
                  </a:cubicBezTo>
                  <a:lnTo>
                    <a:pt x="286" y="676"/>
                  </a:lnTo>
                  <a:cubicBezTo>
                    <a:pt x="64" y="771"/>
                    <a:pt x="1" y="1025"/>
                    <a:pt x="96" y="1215"/>
                  </a:cubicBezTo>
                  <a:cubicBezTo>
                    <a:pt x="159" y="1341"/>
                    <a:pt x="286" y="1436"/>
                    <a:pt x="444" y="1436"/>
                  </a:cubicBezTo>
                  <a:cubicBezTo>
                    <a:pt x="508" y="1436"/>
                    <a:pt x="539" y="1436"/>
                    <a:pt x="603" y="1405"/>
                  </a:cubicBezTo>
                  <a:lnTo>
                    <a:pt x="2028" y="740"/>
                  </a:lnTo>
                  <a:cubicBezTo>
                    <a:pt x="2249" y="645"/>
                    <a:pt x="2313" y="423"/>
                    <a:pt x="2218" y="233"/>
                  </a:cubicBezTo>
                  <a:cubicBezTo>
                    <a:pt x="2151" y="78"/>
                    <a:pt x="2023" y="0"/>
                    <a:pt x="1886"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2" name="Google Shape;148;p6"/>
          <p:cNvGrpSpPr/>
          <p:nvPr/>
        </p:nvGrpSpPr>
        <p:grpSpPr>
          <a:xfrm>
            <a:off x="220108" y="460939"/>
            <a:ext cx="11653881" cy="6175531"/>
            <a:chOff x="165080" y="345704"/>
            <a:chExt cx="8740411" cy="4631648"/>
          </a:xfrm>
        </p:grpSpPr>
        <p:sp>
          <p:nvSpPr>
            <p:cNvPr id="33"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文本框 1"/>
          <p:cNvSpPr txBox="1"/>
          <p:nvPr/>
        </p:nvSpPr>
        <p:spPr>
          <a:xfrm>
            <a:off x="349250" y="2090420"/>
            <a:ext cx="6096000" cy="706755"/>
          </a:xfrm>
          <a:prstGeom prst="rect">
            <a:avLst/>
          </a:prstGeom>
          <a:noFill/>
        </p:spPr>
        <p:txBody>
          <a:bodyPr wrap="square" rtlCol="0" anchor="t">
            <a:spAutoFit/>
          </a:bodyPr>
          <a:p>
            <a:r>
              <a:rPr lang="en-US" altLang="zh-CN" sz="4000" dirty="0">
                <a:latin typeface="Times New Roman" panose="02020603050405020304" pitchFamily="18" charset="0"/>
                <a:ea typeface="思源黑体 CN Heavy" panose="020B0A00000000000000" pitchFamily="34" charset="-122"/>
                <a:cs typeface="Times New Roman" panose="02020603050405020304" pitchFamily="18" charset="0"/>
                <a:sym typeface="+mn-ea"/>
              </a:rPr>
              <a:t>2025.10</a:t>
            </a:r>
            <a:endParaRPr lang="en-US" altLang="zh-CN" sz="4000" dirty="0">
              <a:latin typeface="Times New Roman" panose="02020603050405020304" pitchFamily="18" charset="0"/>
              <a:ea typeface="思源黑体 CN Heavy" panose="020B0A00000000000000" pitchFamily="34" charset="-122"/>
              <a:cs typeface="Times New Roman" panose="02020603050405020304" pitchFamily="18" charset="0"/>
              <a:sym typeface="+mn-ea"/>
            </a:endParaRPr>
          </a:p>
        </p:txBody>
      </p:sp>
      <p:sp>
        <p:nvSpPr>
          <p:cNvPr id="3" name="文本框 2"/>
          <p:cNvSpPr txBox="1"/>
          <p:nvPr/>
        </p:nvSpPr>
        <p:spPr>
          <a:xfrm>
            <a:off x="1131570" y="720090"/>
            <a:ext cx="7020560" cy="583565"/>
          </a:xfrm>
          <a:prstGeom prst="rect">
            <a:avLst/>
          </a:prstGeom>
          <a:noFill/>
        </p:spPr>
        <p:txBody>
          <a:bodyPr wrap="square" rtlCol="0" anchor="t">
            <a:spAutoFit/>
          </a:bodyPr>
          <a:p>
            <a:pPr marL="457200" indent="-457200">
              <a:buFont typeface="Wingdings" panose="05000000000000000000" charset="0"/>
              <a:buChar char="Ø"/>
            </a:pPr>
            <a:r>
              <a:rPr lang="zh-CN" altLang="en-US" sz="3200" b="1" i="1">
                <a:solidFill>
                  <a:srgbClr val="0070C0"/>
                </a:solidFill>
              </a:rPr>
              <a:t>指向</a:t>
            </a:r>
            <a:r>
              <a:rPr lang="en-US" altLang="zh-CN" sz="3200" b="1" i="1">
                <a:solidFill>
                  <a:srgbClr val="0070C0"/>
                </a:solidFill>
              </a:rPr>
              <a:t> “</a:t>
            </a:r>
            <a:r>
              <a:rPr lang="zh-CN" altLang="en-US" sz="3200" b="1" i="1">
                <a:solidFill>
                  <a:srgbClr val="0070C0"/>
                </a:solidFill>
              </a:rPr>
              <a:t>语言</a:t>
            </a:r>
            <a:r>
              <a:rPr lang="en-US" altLang="zh-CN" sz="3200" b="1" i="1">
                <a:solidFill>
                  <a:srgbClr val="0070C0"/>
                </a:solidFill>
              </a:rPr>
              <a:t>+</a:t>
            </a:r>
            <a:r>
              <a:rPr lang="zh-CN" altLang="en-US" sz="3200" b="1" i="1">
                <a:solidFill>
                  <a:srgbClr val="0070C0"/>
                </a:solidFill>
              </a:rPr>
              <a:t>思维</a:t>
            </a:r>
            <a:r>
              <a:rPr lang="en-US" altLang="zh-CN" sz="3200" b="1" i="1">
                <a:solidFill>
                  <a:srgbClr val="0070C0"/>
                </a:solidFill>
              </a:rPr>
              <a:t>”</a:t>
            </a:r>
            <a:r>
              <a:rPr lang="zh-CN" altLang="en-US" sz="3200" b="1" i="1">
                <a:solidFill>
                  <a:srgbClr val="0070C0"/>
                </a:solidFill>
              </a:rPr>
              <a:t>的阅读素养提升</a:t>
            </a:r>
            <a:endParaRPr lang="zh-CN" altLang="en-US" sz="3200" b="1" i="1">
              <a:solidFill>
                <a:srgbClr val="0070C0"/>
              </a:solidFill>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3295650" y="111705"/>
            <a:ext cx="48260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lvl="0" algn="ctr">
              <a:defRPr/>
            </a:pPr>
            <a:r>
              <a:rPr lang="en-US" sz="3200" dirty="0">
                <a:solidFill>
                  <a:srgbClr val="FF0000"/>
                </a:solidFill>
                <a:latin typeface="Calibri" panose="020F0502020204030204" pitchFamily="34" charset="0"/>
                <a:ea typeface="思源黑体 CN Heavy" panose="020B0A00000000000000" pitchFamily="34" charset="-122"/>
                <a:cs typeface="Calibri" panose="020F0502020204030204" pitchFamily="34" charset="0"/>
              </a:rPr>
              <a:t>Perspective and Attitude</a:t>
            </a:r>
            <a:endParaRPr lang="en-US" sz="3200" dirty="0">
              <a:solidFill>
                <a:srgbClr val="FF0000"/>
              </a:solidFill>
              <a:latin typeface="Calibri" panose="020F0502020204030204" pitchFamily="34" charset="0"/>
              <a:ea typeface="思源黑体 CN Heavy" panose="020B0A00000000000000" pitchFamily="34" charset="-122"/>
              <a:cs typeface="Calibri" panose="020F0502020204030204" pitchFamily="34" charset="0"/>
            </a:endParaRPr>
          </a:p>
        </p:txBody>
      </p:sp>
      <p:sp>
        <p:nvSpPr>
          <p:cNvPr id="15" name="矩形 14"/>
          <p:cNvSpPr/>
          <p:nvPr/>
        </p:nvSpPr>
        <p:spPr>
          <a:xfrm>
            <a:off x="846966" y="406719"/>
            <a:ext cx="2260600" cy="3886876"/>
          </a:xfrm>
          <a:custGeom>
            <a:avLst/>
            <a:gdLst>
              <a:gd name="connsiteX0" fmla="*/ 0 w 2260600"/>
              <a:gd name="connsiteY0" fmla="*/ 0 h 3886876"/>
              <a:gd name="connsiteX1" fmla="*/ 542544 w 2260600"/>
              <a:gd name="connsiteY1" fmla="*/ 0 h 3886876"/>
              <a:gd name="connsiteX2" fmla="*/ 1062482 w 2260600"/>
              <a:gd name="connsiteY2" fmla="*/ 0 h 3886876"/>
              <a:gd name="connsiteX3" fmla="*/ 1559814 w 2260600"/>
              <a:gd name="connsiteY3" fmla="*/ 0 h 3886876"/>
              <a:gd name="connsiteX4" fmla="*/ 2260600 w 2260600"/>
              <a:gd name="connsiteY4" fmla="*/ 0 h 3886876"/>
              <a:gd name="connsiteX5" fmla="*/ 2260600 w 2260600"/>
              <a:gd name="connsiteY5" fmla="*/ 516399 h 3886876"/>
              <a:gd name="connsiteX6" fmla="*/ 2260600 w 2260600"/>
              <a:gd name="connsiteY6" fmla="*/ 1110536 h 3886876"/>
              <a:gd name="connsiteX7" fmla="*/ 2260600 w 2260600"/>
              <a:gd name="connsiteY7" fmla="*/ 1704673 h 3886876"/>
              <a:gd name="connsiteX8" fmla="*/ 2260600 w 2260600"/>
              <a:gd name="connsiteY8" fmla="*/ 2259941 h 3886876"/>
              <a:gd name="connsiteX9" fmla="*/ 2260600 w 2260600"/>
              <a:gd name="connsiteY9" fmla="*/ 2776340 h 3886876"/>
              <a:gd name="connsiteX10" fmla="*/ 2260600 w 2260600"/>
              <a:gd name="connsiteY10" fmla="*/ 3370477 h 3886876"/>
              <a:gd name="connsiteX11" fmla="*/ 2260600 w 2260600"/>
              <a:gd name="connsiteY11" fmla="*/ 3886876 h 3886876"/>
              <a:gd name="connsiteX12" fmla="*/ 1718056 w 2260600"/>
              <a:gd name="connsiteY12" fmla="*/ 3886876 h 3886876"/>
              <a:gd name="connsiteX13" fmla="*/ 1220724 w 2260600"/>
              <a:gd name="connsiteY13" fmla="*/ 3886876 h 3886876"/>
              <a:gd name="connsiteX14" fmla="*/ 632968 w 2260600"/>
              <a:gd name="connsiteY14" fmla="*/ 3886876 h 3886876"/>
              <a:gd name="connsiteX15" fmla="*/ 0 w 2260600"/>
              <a:gd name="connsiteY15" fmla="*/ 3886876 h 3886876"/>
              <a:gd name="connsiteX16" fmla="*/ 0 w 2260600"/>
              <a:gd name="connsiteY16" fmla="*/ 3409346 h 3886876"/>
              <a:gd name="connsiteX17" fmla="*/ 0 w 2260600"/>
              <a:gd name="connsiteY17" fmla="*/ 2854078 h 3886876"/>
              <a:gd name="connsiteX18" fmla="*/ 0 w 2260600"/>
              <a:gd name="connsiteY18" fmla="*/ 2298810 h 3886876"/>
              <a:gd name="connsiteX19" fmla="*/ 0 w 2260600"/>
              <a:gd name="connsiteY19" fmla="*/ 1743542 h 3886876"/>
              <a:gd name="connsiteX20" fmla="*/ 0 w 2260600"/>
              <a:gd name="connsiteY20" fmla="*/ 1110536 h 3886876"/>
              <a:gd name="connsiteX21" fmla="*/ 0 w 2260600"/>
              <a:gd name="connsiteY21" fmla="*/ 516399 h 3886876"/>
              <a:gd name="connsiteX22" fmla="*/ 0 w 2260600"/>
              <a:gd name="connsiteY22" fmla="*/ 0 h 388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60600" h="3886876" fill="none" extrusionOk="0">
                <a:moveTo>
                  <a:pt x="0" y="0"/>
                </a:moveTo>
                <a:cubicBezTo>
                  <a:pt x="263612" y="-64942"/>
                  <a:pt x="397525" y="47377"/>
                  <a:pt x="542544" y="0"/>
                </a:cubicBezTo>
                <a:cubicBezTo>
                  <a:pt x="687563" y="-47377"/>
                  <a:pt x="861855" y="29303"/>
                  <a:pt x="1062482" y="0"/>
                </a:cubicBezTo>
                <a:cubicBezTo>
                  <a:pt x="1263109" y="-29303"/>
                  <a:pt x="1376284" y="57015"/>
                  <a:pt x="1559814" y="0"/>
                </a:cubicBezTo>
                <a:cubicBezTo>
                  <a:pt x="1743344" y="-57015"/>
                  <a:pt x="1935713" y="5956"/>
                  <a:pt x="2260600" y="0"/>
                </a:cubicBezTo>
                <a:cubicBezTo>
                  <a:pt x="2322486" y="248616"/>
                  <a:pt x="2199605" y="263908"/>
                  <a:pt x="2260600" y="516399"/>
                </a:cubicBezTo>
                <a:cubicBezTo>
                  <a:pt x="2321595" y="768890"/>
                  <a:pt x="2240563" y="917456"/>
                  <a:pt x="2260600" y="1110536"/>
                </a:cubicBezTo>
                <a:cubicBezTo>
                  <a:pt x="2280637" y="1303616"/>
                  <a:pt x="2240094" y="1537319"/>
                  <a:pt x="2260600" y="1704673"/>
                </a:cubicBezTo>
                <a:cubicBezTo>
                  <a:pt x="2281106" y="1872027"/>
                  <a:pt x="2213622" y="2022840"/>
                  <a:pt x="2260600" y="2259941"/>
                </a:cubicBezTo>
                <a:cubicBezTo>
                  <a:pt x="2307578" y="2497042"/>
                  <a:pt x="2239270" y="2547266"/>
                  <a:pt x="2260600" y="2776340"/>
                </a:cubicBezTo>
                <a:cubicBezTo>
                  <a:pt x="2281930" y="3005414"/>
                  <a:pt x="2250065" y="3082373"/>
                  <a:pt x="2260600" y="3370477"/>
                </a:cubicBezTo>
                <a:cubicBezTo>
                  <a:pt x="2271135" y="3658581"/>
                  <a:pt x="2217780" y="3650838"/>
                  <a:pt x="2260600" y="3886876"/>
                </a:cubicBezTo>
                <a:cubicBezTo>
                  <a:pt x="2135120" y="3891907"/>
                  <a:pt x="1900869" y="3853322"/>
                  <a:pt x="1718056" y="3886876"/>
                </a:cubicBezTo>
                <a:cubicBezTo>
                  <a:pt x="1535243" y="3920430"/>
                  <a:pt x="1416290" y="3844927"/>
                  <a:pt x="1220724" y="3886876"/>
                </a:cubicBezTo>
                <a:cubicBezTo>
                  <a:pt x="1025158" y="3928825"/>
                  <a:pt x="876213" y="3819445"/>
                  <a:pt x="632968" y="3886876"/>
                </a:cubicBezTo>
                <a:cubicBezTo>
                  <a:pt x="389723" y="3954307"/>
                  <a:pt x="152219" y="3835163"/>
                  <a:pt x="0" y="3886876"/>
                </a:cubicBezTo>
                <a:cubicBezTo>
                  <a:pt x="-28263" y="3750732"/>
                  <a:pt x="16615" y="3510409"/>
                  <a:pt x="0" y="3409346"/>
                </a:cubicBezTo>
                <a:cubicBezTo>
                  <a:pt x="-16615" y="3308283"/>
                  <a:pt x="20895" y="2974281"/>
                  <a:pt x="0" y="2854078"/>
                </a:cubicBezTo>
                <a:cubicBezTo>
                  <a:pt x="-20895" y="2733875"/>
                  <a:pt x="54746" y="2465182"/>
                  <a:pt x="0" y="2298810"/>
                </a:cubicBezTo>
                <a:cubicBezTo>
                  <a:pt x="-54746" y="2132438"/>
                  <a:pt x="15787" y="1993497"/>
                  <a:pt x="0" y="1743542"/>
                </a:cubicBezTo>
                <a:cubicBezTo>
                  <a:pt x="-15787" y="1493587"/>
                  <a:pt x="8453" y="1409763"/>
                  <a:pt x="0" y="1110536"/>
                </a:cubicBezTo>
                <a:cubicBezTo>
                  <a:pt x="-8453" y="811309"/>
                  <a:pt x="58364" y="739533"/>
                  <a:pt x="0" y="516399"/>
                </a:cubicBezTo>
                <a:cubicBezTo>
                  <a:pt x="-58364" y="293265"/>
                  <a:pt x="7308" y="211959"/>
                  <a:pt x="0" y="0"/>
                </a:cubicBezTo>
                <a:close/>
              </a:path>
              <a:path w="2260600" h="3886876" stroke="0" extrusionOk="0">
                <a:moveTo>
                  <a:pt x="0" y="0"/>
                </a:moveTo>
                <a:cubicBezTo>
                  <a:pt x="240211" y="-61073"/>
                  <a:pt x="269471" y="33018"/>
                  <a:pt x="519938" y="0"/>
                </a:cubicBezTo>
                <a:cubicBezTo>
                  <a:pt x="770405" y="-33018"/>
                  <a:pt x="982192" y="27837"/>
                  <a:pt x="1107694" y="0"/>
                </a:cubicBezTo>
                <a:cubicBezTo>
                  <a:pt x="1233196" y="-27837"/>
                  <a:pt x="1380551" y="21639"/>
                  <a:pt x="1650238" y="0"/>
                </a:cubicBezTo>
                <a:cubicBezTo>
                  <a:pt x="1919925" y="-21639"/>
                  <a:pt x="2114758" y="54942"/>
                  <a:pt x="2260600" y="0"/>
                </a:cubicBezTo>
                <a:cubicBezTo>
                  <a:pt x="2265817" y="275517"/>
                  <a:pt x="2207780" y="421057"/>
                  <a:pt x="2260600" y="594137"/>
                </a:cubicBezTo>
                <a:cubicBezTo>
                  <a:pt x="2313420" y="767217"/>
                  <a:pt x="2211146" y="976889"/>
                  <a:pt x="2260600" y="1110536"/>
                </a:cubicBezTo>
                <a:cubicBezTo>
                  <a:pt x="2310054" y="1244183"/>
                  <a:pt x="2243665" y="1541325"/>
                  <a:pt x="2260600" y="1665804"/>
                </a:cubicBezTo>
                <a:cubicBezTo>
                  <a:pt x="2277535" y="1790283"/>
                  <a:pt x="2246808" y="2007560"/>
                  <a:pt x="2260600" y="2143334"/>
                </a:cubicBezTo>
                <a:cubicBezTo>
                  <a:pt x="2274392" y="2279108"/>
                  <a:pt x="2251348" y="2432710"/>
                  <a:pt x="2260600" y="2620865"/>
                </a:cubicBezTo>
                <a:cubicBezTo>
                  <a:pt x="2269852" y="2809020"/>
                  <a:pt x="2259676" y="3037449"/>
                  <a:pt x="2260600" y="3253870"/>
                </a:cubicBezTo>
                <a:cubicBezTo>
                  <a:pt x="2261524" y="3470292"/>
                  <a:pt x="2223017" y="3720254"/>
                  <a:pt x="2260600" y="3886876"/>
                </a:cubicBezTo>
                <a:cubicBezTo>
                  <a:pt x="2073058" y="3903889"/>
                  <a:pt x="1912194" y="3852967"/>
                  <a:pt x="1763268" y="3886876"/>
                </a:cubicBezTo>
                <a:cubicBezTo>
                  <a:pt x="1614342" y="3920785"/>
                  <a:pt x="1418302" y="3885446"/>
                  <a:pt x="1265936" y="3886876"/>
                </a:cubicBezTo>
                <a:cubicBezTo>
                  <a:pt x="1113570" y="3888306"/>
                  <a:pt x="957469" y="3875287"/>
                  <a:pt x="768604" y="3886876"/>
                </a:cubicBezTo>
                <a:cubicBezTo>
                  <a:pt x="579739" y="3898465"/>
                  <a:pt x="210485" y="3845067"/>
                  <a:pt x="0" y="3886876"/>
                </a:cubicBezTo>
                <a:cubicBezTo>
                  <a:pt x="-50245" y="3704190"/>
                  <a:pt x="51342" y="3539025"/>
                  <a:pt x="0" y="3370477"/>
                </a:cubicBezTo>
                <a:cubicBezTo>
                  <a:pt x="-51342" y="3201929"/>
                  <a:pt x="9114" y="3104067"/>
                  <a:pt x="0" y="2892946"/>
                </a:cubicBezTo>
                <a:cubicBezTo>
                  <a:pt x="-9114" y="2681825"/>
                  <a:pt x="11249" y="2547014"/>
                  <a:pt x="0" y="2337678"/>
                </a:cubicBezTo>
                <a:cubicBezTo>
                  <a:pt x="-11249" y="2128342"/>
                  <a:pt x="8257" y="1924943"/>
                  <a:pt x="0" y="1782410"/>
                </a:cubicBezTo>
                <a:cubicBezTo>
                  <a:pt x="-8257" y="1639877"/>
                  <a:pt x="28872" y="1392367"/>
                  <a:pt x="0" y="1149405"/>
                </a:cubicBezTo>
                <a:cubicBezTo>
                  <a:pt x="-28872" y="906444"/>
                  <a:pt x="49789" y="691740"/>
                  <a:pt x="0" y="555268"/>
                </a:cubicBezTo>
                <a:cubicBezTo>
                  <a:pt x="-49789" y="418796"/>
                  <a:pt x="48970" y="212749"/>
                  <a:pt x="0" y="0"/>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latin typeface="Calibri" panose="020F0502020204030204" pitchFamily="34" charset="0"/>
                <a:cs typeface="Calibri" panose="020F0502020204030204" pitchFamily="34" charset="0"/>
              </a:rPr>
              <a:t>favorable</a:t>
            </a:r>
            <a:endParaRPr kumimoji="1" lang="en-US" altLang="zh-CN" sz="2800" b="1" dirty="0">
              <a:latin typeface="Calibri" panose="020F0502020204030204" pitchFamily="34" charset="0"/>
              <a:cs typeface="Calibri" panose="020F0502020204030204" pitchFamily="34" charset="0"/>
            </a:endParaRPr>
          </a:p>
          <a:p>
            <a:pPr algn="ctr"/>
            <a:r>
              <a:rPr kumimoji="1" lang="en-US" altLang="zh-CN" sz="2800" b="1" dirty="0">
                <a:latin typeface="Calibri" panose="020F0502020204030204" pitchFamily="34" charset="0"/>
                <a:cs typeface="Calibri" panose="020F0502020204030204" pitchFamily="34" charset="0"/>
              </a:rPr>
              <a:t>approving</a:t>
            </a:r>
            <a:endParaRPr kumimoji="1" lang="en-US" altLang="zh-CN" sz="2800" b="1" dirty="0">
              <a:latin typeface="Calibri" panose="020F0502020204030204" pitchFamily="34" charset="0"/>
              <a:cs typeface="Calibri" panose="020F0502020204030204" pitchFamily="34" charset="0"/>
            </a:endParaRPr>
          </a:p>
          <a:p>
            <a:pPr algn="ctr"/>
            <a:r>
              <a:rPr kumimoji="1" lang="en-US" altLang="zh-CN" sz="2800" b="1" dirty="0">
                <a:latin typeface="Calibri" panose="020F0502020204030204" pitchFamily="34" charset="0"/>
                <a:cs typeface="Calibri" panose="020F0502020204030204" pitchFamily="34" charset="0"/>
              </a:rPr>
              <a:t>supportive</a:t>
            </a:r>
            <a:endParaRPr kumimoji="1" lang="en-US" altLang="zh-CN" sz="2800" b="1" dirty="0">
              <a:latin typeface="Calibri" panose="020F0502020204030204" pitchFamily="34" charset="0"/>
              <a:cs typeface="Calibri" panose="020F0502020204030204" pitchFamily="34" charset="0"/>
            </a:endParaRPr>
          </a:p>
          <a:p>
            <a:pPr algn="ctr"/>
            <a:r>
              <a:rPr kumimoji="1" lang="en-US" altLang="zh-CN" sz="2800" b="1" dirty="0">
                <a:latin typeface="Calibri" panose="020F0502020204030204" pitchFamily="34" charset="0"/>
                <a:cs typeface="Calibri" panose="020F0502020204030204" pitchFamily="34" charset="0"/>
              </a:rPr>
              <a:t>positive</a:t>
            </a:r>
            <a:endParaRPr kumimoji="1" lang="en-US" altLang="zh-CN" sz="2800" b="1" dirty="0">
              <a:latin typeface="Calibri" panose="020F0502020204030204" pitchFamily="34" charset="0"/>
              <a:cs typeface="Calibri" panose="020F0502020204030204" pitchFamily="34" charset="0"/>
            </a:endParaRPr>
          </a:p>
          <a:p>
            <a:pPr algn="ctr"/>
            <a:r>
              <a:rPr lang="en-GB" altLang="zh-CN" sz="2800" b="1" dirty="0">
                <a:latin typeface="Calibri" panose="020F0502020204030204" pitchFamily="34" charset="0"/>
                <a:cs typeface="Calibri" panose="020F0502020204030204" pitchFamily="34" charset="0"/>
              </a:rPr>
              <a:t>appreciative</a:t>
            </a:r>
            <a:endParaRPr lang="en-GB" altLang="zh-CN" sz="2800" b="1" dirty="0">
              <a:latin typeface="Calibri" panose="020F0502020204030204" pitchFamily="34" charset="0"/>
              <a:cs typeface="Calibri" panose="020F0502020204030204" pitchFamily="34" charset="0"/>
            </a:endParaRPr>
          </a:p>
          <a:p>
            <a:pPr algn="ctr"/>
            <a:r>
              <a:rPr lang="en-GB" altLang="zh-CN" sz="2800" b="1" dirty="0">
                <a:latin typeface="Calibri" panose="020F0502020204030204" pitchFamily="34" charset="0"/>
                <a:cs typeface="Calibri" panose="020F0502020204030204" pitchFamily="34" charset="0"/>
              </a:rPr>
              <a:t>desirable</a:t>
            </a:r>
            <a:endParaRPr lang="en-GB" altLang="zh-CN" sz="2800" b="1" dirty="0">
              <a:latin typeface="Calibri" panose="020F0502020204030204" pitchFamily="34" charset="0"/>
              <a:cs typeface="Calibri" panose="020F0502020204030204" pitchFamily="34" charset="0"/>
            </a:endParaRPr>
          </a:p>
          <a:p>
            <a:pPr algn="ctr"/>
            <a:r>
              <a:rPr lang="en-GB" altLang="zh-CN" sz="2800" b="1" dirty="0">
                <a:latin typeface="Calibri" panose="020F0502020204030204" pitchFamily="34" charset="0"/>
                <a:cs typeface="Calibri" panose="020F0502020204030204" pitchFamily="34" charset="0"/>
              </a:rPr>
              <a:t>optimistic</a:t>
            </a:r>
            <a:endParaRPr lang="en-GB" altLang="zh-CN" sz="2800" b="1" dirty="0">
              <a:latin typeface="Calibri" panose="020F0502020204030204" pitchFamily="34" charset="0"/>
              <a:cs typeface="Calibri" panose="020F0502020204030204" pitchFamily="34" charset="0"/>
            </a:endParaRPr>
          </a:p>
          <a:p>
            <a:pPr algn="ctr"/>
            <a:r>
              <a:rPr kumimoji="1" lang="en-GB" altLang="zh-CN" sz="2800" b="1" dirty="0">
                <a:latin typeface="Calibri" panose="020F0502020204030204" pitchFamily="34" charset="0"/>
                <a:cs typeface="Calibri" panose="020F0502020204030204" pitchFamily="34" charset="0"/>
              </a:rPr>
              <a:t>sympathetic</a:t>
            </a:r>
            <a:r>
              <a:rPr kumimoji="1" lang="zh-CN" altLang="en-US" sz="2800" b="1" dirty="0">
                <a:latin typeface="Calibri" panose="020F0502020204030204" pitchFamily="34" charset="0"/>
                <a:cs typeface="Calibri" panose="020F0502020204030204" pitchFamily="34" charset="0"/>
              </a:rPr>
              <a:t>（赞同的）</a:t>
            </a:r>
            <a:endParaRPr kumimoji="1" lang="zh-CN" altLang="en-US" sz="2800" b="1" dirty="0">
              <a:latin typeface="Calibri" panose="020F0502020204030204" pitchFamily="34" charset="0"/>
              <a:cs typeface="Calibri" panose="020F0502020204030204" pitchFamily="34" charset="0"/>
            </a:endParaRPr>
          </a:p>
        </p:txBody>
      </p:sp>
      <p:sp>
        <p:nvSpPr>
          <p:cNvPr id="16" name="矩形 15"/>
          <p:cNvSpPr/>
          <p:nvPr/>
        </p:nvSpPr>
        <p:spPr>
          <a:xfrm>
            <a:off x="8420100" y="1129692"/>
            <a:ext cx="2870200" cy="3175082"/>
          </a:xfrm>
          <a:custGeom>
            <a:avLst/>
            <a:gdLst>
              <a:gd name="connsiteX0" fmla="*/ 0 w 2870200"/>
              <a:gd name="connsiteY0" fmla="*/ 0 h 3175082"/>
              <a:gd name="connsiteX1" fmla="*/ 545338 w 2870200"/>
              <a:gd name="connsiteY1" fmla="*/ 0 h 3175082"/>
              <a:gd name="connsiteX2" fmla="*/ 1061974 w 2870200"/>
              <a:gd name="connsiteY2" fmla="*/ 0 h 3175082"/>
              <a:gd name="connsiteX3" fmla="*/ 1549908 w 2870200"/>
              <a:gd name="connsiteY3" fmla="*/ 0 h 3175082"/>
              <a:gd name="connsiteX4" fmla="*/ 2181352 w 2870200"/>
              <a:gd name="connsiteY4" fmla="*/ 0 h 3175082"/>
              <a:gd name="connsiteX5" fmla="*/ 2870200 w 2870200"/>
              <a:gd name="connsiteY5" fmla="*/ 0 h 3175082"/>
              <a:gd name="connsiteX6" fmla="*/ 2870200 w 2870200"/>
              <a:gd name="connsiteY6" fmla="*/ 465679 h 3175082"/>
              <a:gd name="connsiteX7" fmla="*/ 2870200 w 2870200"/>
              <a:gd name="connsiteY7" fmla="*/ 1026610 h 3175082"/>
              <a:gd name="connsiteX8" fmla="*/ 2870200 w 2870200"/>
              <a:gd name="connsiteY8" fmla="*/ 1555790 h 3175082"/>
              <a:gd name="connsiteX9" fmla="*/ 2870200 w 2870200"/>
              <a:gd name="connsiteY9" fmla="*/ 2053220 h 3175082"/>
              <a:gd name="connsiteX10" fmla="*/ 2870200 w 2870200"/>
              <a:gd name="connsiteY10" fmla="*/ 2614151 h 3175082"/>
              <a:gd name="connsiteX11" fmla="*/ 2870200 w 2870200"/>
              <a:gd name="connsiteY11" fmla="*/ 3175082 h 3175082"/>
              <a:gd name="connsiteX12" fmla="*/ 2324862 w 2870200"/>
              <a:gd name="connsiteY12" fmla="*/ 3175082 h 3175082"/>
              <a:gd name="connsiteX13" fmla="*/ 1836928 w 2870200"/>
              <a:gd name="connsiteY13" fmla="*/ 3175082 h 3175082"/>
              <a:gd name="connsiteX14" fmla="*/ 1234186 w 2870200"/>
              <a:gd name="connsiteY14" fmla="*/ 3175082 h 3175082"/>
              <a:gd name="connsiteX15" fmla="*/ 660146 w 2870200"/>
              <a:gd name="connsiteY15" fmla="*/ 3175082 h 3175082"/>
              <a:gd name="connsiteX16" fmla="*/ 0 w 2870200"/>
              <a:gd name="connsiteY16" fmla="*/ 3175082 h 3175082"/>
              <a:gd name="connsiteX17" fmla="*/ 0 w 2870200"/>
              <a:gd name="connsiteY17" fmla="*/ 2614151 h 3175082"/>
              <a:gd name="connsiteX18" fmla="*/ 0 w 2870200"/>
              <a:gd name="connsiteY18" fmla="*/ 2084971 h 3175082"/>
              <a:gd name="connsiteX19" fmla="*/ 0 w 2870200"/>
              <a:gd name="connsiteY19" fmla="*/ 1555790 h 3175082"/>
              <a:gd name="connsiteX20" fmla="*/ 0 w 2870200"/>
              <a:gd name="connsiteY20" fmla="*/ 963108 h 3175082"/>
              <a:gd name="connsiteX21" fmla="*/ 0 w 2870200"/>
              <a:gd name="connsiteY21" fmla="*/ 0 h 317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70200" h="3175082" fill="none" extrusionOk="0">
                <a:moveTo>
                  <a:pt x="0" y="0"/>
                </a:moveTo>
                <a:cubicBezTo>
                  <a:pt x="242049" y="-11389"/>
                  <a:pt x="374385" y="28022"/>
                  <a:pt x="545338" y="0"/>
                </a:cubicBezTo>
                <a:cubicBezTo>
                  <a:pt x="716291" y="-28022"/>
                  <a:pt x="920537" y="5072"/>
                  <a:pt x="1061974" y="0"/>
                </a:cubicBezTo>
                <a:cubicBezTo>
                  <a:pt x="1203411" y="-5072"/>
                  <a:pt x="1365370" y="18458"/>
                  <a:pt x="1549908" y="0"/>
                </a:cubicBezTo>
                <a:cubicBezTo>
                  <a:pt x="1734446" y="-18458"/>
                  <a:pt x="1973001" y="72433"/>
                  <a:pt x="2181352" y="0"/>
                </a:cubicBezTo>
                <a:cubicBezTo>
                  <a:pt x="2389703" y="-72433"/>
                  <a:pt x="2725342" y="67936"/>
                  <a:pt x="2870200" y="0"/>
                </a:cubicBezTo>
                <a:cubicBezTo>
                  <a:pt x="2904390" y="161194"/>
                  <a:pt x="2839121" y="310139"/>
                  <a:pt x="2870200" y="465679"/>
                </a:cubicBezTo>
                <a:cubicBezTo>
                  <a:pt x="2901279" y="621219"/>
                  <a:pt x="2853419" y="875381"/>
                  <a:pt x="2870200" y="1026610"/>
                </a:cubicBezTo>
                <a:cubicBezTo>
                  <a:pt x="2886981" y="1177839"/>
                  <a:pt x="2853272" y="1405370"/>
                  <a:pt x="2870200" y="1555790"/>
                </a:cubicBezTo>
                <a:cubicBezTo>
                  <a:pt x="2887128" y="1706210"/>
                  <a:pt x="2838774" y="1804712"/>
                  <a:pt x="2870200" y="2053220"/>
                </a:cubicBezTo>
                <a:cubicBezTo>
                  <a:pt x="2901626" y="2301728"/>
                  <a:pt x="2849634" y="2431745"/>
                  <a:pt x="2870200" y="2614151"/>
                </a:cubicBezTo>
                <a:cubicBezTo>
                  <a:pt x="2890766" y="2796557"/>
                  <a:pt x="2830091" y="2914951"/>
                  <a:pt x="2870200" y="3175082"/>
                </a:cubicBezTo>
                <a:cubicBezTo>
                  <a:pt x="2644251" y="3229551"/>
                  <a:pt x="2442728" y="3126135"/>
                  <a:pt x="2324862" y="3175082"/>
                </a:cubicBezTo>
                <a:cubicBezTo>
                  <a:pt x="2206996" y="3224029"/>
                  <a:pt x="2074800" y="3141759"/>
                  <a:pt x="1836928" y="3175082"/>
                </a:cubicBezTo>
                <a:cubicBezTo>
                  <a:pt x="1599056" y="3208405"/>
                  <a:pt x="1443511" y="3169647"/>
                  <a:pt x="1234186" y="3175082"/>
                </a:cubicBezTo>
                <a:cubicBezTo>
                  <a:pt x="1024861" y="3180517"/>
                  <a:pt x="883969" y="3169699"/>
                  <a:pt x="660146" y="3175082"/>
                </a:cubicBezTo>
                <a:cubicBezTo>
                  <a:pt x="436323" y="3180465"/>
                  <a:pt x="176077" y="3142988"/>
                  <a:pt x="0" y="3175082"/>
                </a:cubicBezTo>
                <a:cubicBezTo>
                  <a:pt x="-25210" y="2981424"/>
                  <a:pt x="43522" y="2753826"/>
                  <a:pt x="0" y="2614151"/>
                </a:cubicBezTo>
                <a:cubicBezTo>
                  <a:pt x="-43522" y="2474476"/>
                  <a:pt x="13904" y="2283340"/>
                  <a:pt x="0" y="2084971"/>
                </a:cubicBezTo>
                <a:cubicBezTo>
                  <a:pt x="-13904" y="1886602"/>
                  <a:pt x="31151" y="1810623"/>
                  <a:pt x="0" y="1555790"/>
                </a:cubicBezTo>
                <a:cubicBezTo>
                  <a:pt x="-31151" y="1300957"/>
                  <a:pt x="46584" y="1249468"/>
                  <a:pt x="0" y="963108"/>
                </a:cubicBezTo>
                <a:cubicBezTo>
                  <a:pt x="-46584" y="676748"/>
                  <a:pt x="90946" y="376766"/>
                  <a:pt x="0" y="0"/>
                </a:cubicBezTo>
                <a:close/>
              </a:path>
              <a:path w="2870200" h="3175082" stroke="0" extrusionOk="0">
                <a:moveTo>
                  <a:pt x="0" y="0"/>
                </a:moveTo>
                <a:cubicBezTo>
                  <a:pt x="213577" y="-50374"/>
                  <a:pt x="340218" y="12779"/>
                  <a:pt x="516636" y="0"/>
                </a:cubicBezTo>
                <a:cubicBezTo>
                  <a:pt x="693054" y="-12779"/>
                  <a:pt x="865014" y="45576"/>
                  <a:pt x="1119378" y="0"/>
                </a:cubicBezTo>
                <a:cubicBezTo>
                  <a:pt x="1373742" y="-45576"/>
                  <a:pt x="1457161" y="52363"/>
                  <a:pt x="1664716" y="0"/>
                </a:cubicBezTo>
                <a:cubicBezTo>
                  <a:pt x="1872271" y="-52363"/>
                  <a:pt x="2033144" y="60032"/>
                  <a:pt x="2210054" y="0"/>
                </a:cubicBezTo>
                <a:cubicBezTo>
                  <a:pt x="2386964" y="-60032"/>
                  <a:pt x="2606454" y="43432"/>
                  <a:pt x="2870200" y="0"/>
                </a:cubicBezTo>
                <a:cubicBezTo>
                  <a:pt x="2910228" y="252792"/>
                  <a:pt x="2831909" y="288438"/>
                  <a:pt x="2870200" y="529180"/>
                </a:cubicBezTo>
                <a:cubicBezTo>
                  <a:pt x="2908491" y="769922"/>
                  <a:pt x="2818677" y="862232"/>
                  <a:pt x="2870200" y="1058361"/>
                </a:cubicBezTo>
                <a:cubicBezTo>
                  <a:pt x="2921723" y="1254490"/>
                  <a:pt x="2826129" y="1301233"/>
                  <a:pt x="2870200" y="1524039"/>
                </a:cubicBezTo>
                <a:cubicBezTo>
                  <a:pt x="2914271" y="1746845"/>
                  <a:pt x="2838376" y="1787927"/>
                  <a:pt x="2870200" y="1989718"/>
                </a:cubicBezTo>
                <a:cubicBezTo>
                  <a:pt x="2902024" y="2191509"/>
                  <a:pt x="2867230" y="2449734"/>
                  <a:pt x="2870200" y="2582400"/>
                </a:cubicBezTo>
                <a:cubicBezTo>
                  <a:pt x="2873170" y="2715066"/>
                  <a:pt x="2835208" y="2972571"/>
                  <a:pt x="2870200" y="3175082"/>
                </a:cubicBezTo>
                <a:cubicBezTo>
                  <a:pt x="2725751" y="3180025"/>
                  <a:pt x="2602996" y="3156778"/>
                  <a:pt x="2382266" y="3175082"/>
                </a:cubicBezTo>
                <a:cubicBezTo>
                  <a:pt x="2161536" y="3193386"/>
                  <a:pt x="2099946" y="3118392"/>
                  <a:pt x="1894332" y="3175082"/>
                </a:cubicBezTo>
                <a:cubicBezTo>
                  <a:pt x="1688718" y="3231772"/>
                  <a:pt x="1635381" y="3165322"/>
                  <a:pt x="1406398" y="3175082"/>
                </a:cubicBezTo>
                <a:cubicBezTo>
                  <a:pt x="1177415" y="3184842"/>
                  <a:pt x="946575" y="3163600"/>
                  <a:pt x="803656" y="3175082"/>
                </a:cubicBezTo>
                <a:cubicBezTo>
                  <a:pt x="660737" y="3186564"/>
                  <a:pt x="345090" y="3137944"/>
                  <a:pt x="0" y="3175082"/>
                </a:cubicBezTo>
                <a:cubicBezTo>
                  <a:pt x="-19479" y="3050819"/>
                  <a:pt x="14758" y="2909967"/>
                  <a:pt x="0" y="2709403"/>
                </a:cubicBezTo>
                <a:cubicBezTo>
                  <a:pt x="-14758" y="2508839"/>
                  <a:pt x="20834" y="2412016"/>
                  <a:pt x="0" y="2180223"/>
                </a:cubicBezTo>
                <a:cubicBezTo>
                  <a:pt x="-20834" y="1948430"/>
                  <a:pt x="8588" y="1852291"/>
                  <a:pt x="0" y="1651043"/>
                </a:cubicBezTo>
                <a:cubicBezTo>
                  <a:pt x="-8588" y="1449795"/>
                  <a:pt x="2234" y="1205190"/>
                  <a:pt x="0" y="1058361"/>
                </a:cubicBezTo>
                <a:cubicBezTo>
                  <a:pt x="-2234" y="911532"/>
                  <a:pt x="49540" y="661899"/>
                  <a:pt x="0" y="497430"/>
                </a:cubicBezTo>
                <a:cubicBezTo>
                  <a:pt x="-49540" y="332961"/>
                  <a:pt x="8053" y="158433"/>
                  <a:pt x="0" y="0"/>
                </a:cubicBezTo>
                <a:close/>
              </a:path>
            </a:pathLst>
          </a:custGeom>
          <a:solidFill>
            <a:schemeClr val="accent2">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tx1"/>
                </a:solidFill>
                <a:latin typeface="Calibri" panose="020F0502020204030204" pitchFamily="34" charset="0"/>
                <a:cs typeface="Calibri" panose="020F0502020204030204" pitchFamily="34" charset="0"/>
              </a:rPr>
              <a:t>disapproving</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kumimoji="1" lang="en-US" altLang="zh-CN" sz="2800" b="1" dirty="0">
                <a:solidFill>
                  <a:schemeClr val="tx1"/>
                </a:solidFill>
                <a:latin typeface="Calibri" panose="020F0502020204030204" pitchFamily="34" charset="0"/>
                <a:cs typeface="Calibri" panose="020F0502020204030204" pitchFamily="34" charset="0"/>
              </a:rPr>
              <a:t>critical</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kumimoji="1" lang="en-US" altLang="zh-CN" sz="2800" b="1" dirty="0">
                <a:solidFill>
                  <a:schemeClr val="tx1"/>
                </a:solidFill>
                <a:latin typeface="Calibri" panose="020F0502020204030204" pitchFamily="34" charset="0"/>
                <a:cs typeface="Calibri" panose="020F0502020204030204" pitchFamily="34" charset="0"/>
              </a:rPr>
              <a:t>negative</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lang="en-GB" altLang="zh-CN" sz="2800" b="1" dirty="0">
                <a:solidFill>
                  <a:schemeClr val="tx1"/>
                </a:solidFill>
                <a:latin typeface="Calibri" panose="020F0502020204030204" pitchFamily="34" charset="0"/>
                <a:cs typeface="Calibri" panose="020F0502020204030204" pitchFamily="34" charset="0"/>
              </a:rPr>
              <a:t>warning</a:t>
            </a:r>
            <a:endParaRPr lang="en-GB" altLang="zh-CN" sz="2800" b="1" dirty="0">
              <a:solidFill>
                <a:schemeClr val="tx1"/>
              </a:solidFill>
              <a:latin typeface="Calibri" panose="020F0502020204030204" pitchFamily="34" charset="0"/>
              <a:cs typeface="Calibri" panose="020F0502020204030204" pitchFamily="34" charset="0"/>
            </a:endParaRPr>
          </a:p>
          <a:p>
            <a:pPr algn="ctr"/>
            <a:r>
              <a:rPr lang="en-GB" altLang="zh-CN" sz="2800" b="1" dirty="0">
                <a:solidFill>
                  <a:schemeClr val="tx1"/>
                </a:solidFill>
                <a:latin typeface="Calibri" panose="020F0502020204030204" pitchFamily="34" charset="0"/>
                <a:cs typeface="Calibri" panose="020F0502020204030204" pitchFamily="34" charset="0"/>
              </a:rPr>
              <a:t>pessimistic</a:t>
            </a:r>
            <a:endParaRPr lang="en-GB" altLang="zh-CN" sz="2800" b="1" dirty="0">
              <a:solidFill>
                <a:schemeClr val="tx1"/>
              </a:solidFill>
              <a:latin typeface="Calibri" panose="020F0502020204030204" pitchFamily="34" charset="0"/>
              <a:cs typeface="Calibri" panose="020F0502020204030204" pitchFamily="34" charset="0"/>
            </a:endParaRPr>
          </a:p>
          <a:p>
            <a:pPr algn="ctr"/>
            <a:r>
              <a:rPr kumimoji="1" lang="en-US" altLang="zh-CN" sz="2800" b="1" dirty="0">
                <a:solidFill>
                  <a:schemeClr val="tx1"/>
                </a:solidFill>
                <a:latin typeface="Calibri" panose="020F0502020204030204" pitchFamily="34" charset="0"/>
                <a:cs typeface="Calibri" panose="020F0502020204030204" pitchFamily="34" charset="0"/>
              </a:rPr>
              <a:t>opposed</a:t>
            </a:r>
            <a:r>
              <a:rPr kumimoji="1" lang="zh-CN" altLang="en-US" sz="2800" b="1" dirty="0">
                <a:solidFill>
                  <a:schemeClr val="tx1"/>
                </a:solidFill>
                <a:latin typeface="Calibri" panose="020F0502020204030204" pitchFamily="34" charset="0"/>
                <a:cs typeface="Calibri" panose="020F0502020204030204" pitchFamily="34" charset="0"/>
              </a:rPr>
              <a:t> </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kumimoji="1" lang="zh-CN" altLang="en-US" sz="2800" b="1" dirty="0">
                <a:solidFill>
                  <a:schemeClr val="tx1"/>
                </a:solidFill>
                <a:latin typeface="Calibri" panose="020F0502020204030204" pitchFamily="34" charset="0"/>
                <a:cs typeface="Calibri" panose="020F0502020204030204" pitchFamily="34" charset="0"/>
              </a:rPr>
              <a:t>（反对的）</a:t>
            </a:r>
            <a:endParaRPr kumimoji="1" lang="zh-CN" altLang="en-US" sz="2800" b="1" dirty="0">
              <a:solidFill>
                <a:schemeClr val="tx1"/>
              </a:solidFill>
              <a:latin typeface="Calibri" panose="020F0502020204030204" pitchFamily="34" charset="0"/>
              <a:cs typeface="Calibri" panose="020F0502020204030204" pitchFamily="34" charset="0"/>
            </a:endParaRPr>
          </a:p>
        </p:txBody>
      </p:sp>
      <p:sp>
        <p:nvSpPr>
          <p:cNvPr id="17" name="矩形 16"/>
          <p:cNvSpPr/>
          <p:nvPr/>
        </p:nvSpPr>
        <p:spPr>
          <a:xfrm>
            <a:off x="3467455" y="1328842"/>
            <a:ext cx="3943350" cy="2134285"/>
          </a:xfrm>
          <a:custGeom>
            <a:avLst/>
            <a:gdLst>
              <a:gd name="connsiteX0" fmla="*/ 0 w 3943350"/>
              <a:gd name="connsiteY0" fmla="*/ 0 h 2134285"/>
              <a:gd name="connsiteX1" fmla="*/ 523902 w 3943350"/>
              <a:gd name="connsiteY1" fmla="*/ 0 h 2134285"/>
              <a:gd name="connsiteX2" fmla="*/ 1008371 w 3943350"/>
              <a:gd name="connsiteY2" fmla="*/ 0 h 2134285"/>
              <a:gd name="connsiteX3" fmla="*/ 1453406 w 3943350"/>
              <a:gd name="connsiteY3" fmla="*/ 0 h 2134285"/>
              <a:gd name="connsiteX4" fmla="*/ 2095609 w 3943350"/>
              <a:gd name="connsiteY4" fmla="*/ 0 h 2134285"/>
              <a:gd name="connsiteX5" fmla="*/ 2619511 w 3943350"/>
              <a:gd name="connsiteY5" fmla="*/ 0 h 2134285"/>
              <a:gd name="connsiteX6" fmla="*/ 3103980 w 3943350"/>
              <a:gd name="connsiteY6" fmla="*/ 0 h 2134285"/>
              <a:gd name="connsiteX7" fmla="*/ 3943350 w 3943350"/>
              <a:gd name="connsiteY7" fmla="*/ 0 h 2134285"/>
              <a:gd name="connsiteX8" fmla="*/ 3943350 w 3943350"/>
              <a:gd name="connsiteY8" fmla="*/ 490886 h 2134285"/>
              <a:gd name="connsiteX9" fmla="*/ 3943350 w 3943350"/>
              <a:gd name="connsiteY9" fmla="*/ 1003114 h 2134285"/>
              <a:gd name="connsiteX10" fmla="*/ 3943350 w 3943350"/>
              <a:gd name="connsiteY10" fmla="*/ 1558028 h 2134285"/>
              <a:gd name="connsiteX11" fmla="*/ 3943350 w 3943350"/>
              <a:gd name="connsiteY11" fmla="*/ 2134285 h 2134285"/>
              <a:gd name="connsiteX12" fmla="*/ 3419448 w 3943350"/>
              <a:gd name="connsiteY12" fmla="*/ 2134285 h 2134285"/>
              <a:gd name="connsiteX13" fmla="*/ 2974413 w 3943350"/>
              <a:gd name="connsiteY13" fmla="*/ 2134285 h 2134285"/>
              <a:gd name="connsiteX14" fmla="*/ 2371643 w 3943350"/>
              <a:gd name="connsiteY14" fmla="*/ 2134285 h 2134285"/>
              <a:gd name="connsiteX15" fmla="*/ 1808308 w 3943350"/>
              <a:gd name="connsiteY15" fmla="*/ 2134285 h 2134285"/>
              <a:gd name="connsiteX16" fmla="*/ 1323839 w 3943350"/>
              <a:gd name="connsiteY16" fmla="*/ 2134285 h 2134285"/>
              <a:gd name="connsiteX17" fmla="*/ 721070 w 3943350"/>
              <a:gd name="connsiteY17" fmla="*/ 2134285 h 2134285"/>
              <a:gd name="connsiteX18" fmla="*/ 0 w 3943350"/>
              <a:gd name="connsiteY18" fmla="*/ 2134285 h 2134285"/>
              <a:gd name="connsiteX19" fmla="*/ 0 w 3943350"/>
              <a:gd name="connsiteY19" fmla="*/ 1643399 h 2134285"/>
              <a:gd name="connsiteX20" fmla="*/ 0 w 3943350"/>
              <a:gd name="connsiteY20" fmla="*/ 1067143 h 2134285"/>
              <a:gd name="connsiteX21" fmla="*/ 0 w 3943350"/>
              <a:gd name="connsiteY21" fmla="*/ 512228 h 2134285"/>
              <a:gd name="connsiteX22" fmla="*/ 0 w 3943350"/>
              <a:gd name="connsiteY22" fmla="*/ 0 h 21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3350" h="2134285" fill="none" extrusionOk="0">
                <a:moveTo>
                  <a:pt x="0" y="0"/>
                </a:moveTo>
                <a:cubicBezTo>
                  <a:pt x="238441" y="-25085"/>
                  <a:pt x="376886" y="47407"/>
                  <a:pt x="523902" y="0"/>
                </a:cubicBezTo>
                <a:cubicBezTo>
                  <a:pt x="670918" y="-47407"/>
                  <a:pt x="772985" y="34964"/>
                  <a:pt x="1008371" y="0"/>
                </a:cubicBezTo>
                <a:cubicBezTo>
                  <a:pt x="1243757" y="-34964"/>
                  <a:pt x="1267731" y="26996"/>
                  <a:pt x="1453406" y="0"/>
                </a:cubicBezTo>
                <a:cubicBezTo>
                  <a:pt x="1639082" y="-26996"/>
                  <a:pt x="1892610" y="65724"/>
                  <a:pt x="2095609" y="0"/>
                </a:cubicBezTo>
                <a:cubicBezTo>
                  <a:pt x="2298608" y="-65724"/>
                  <a:pt x="2434903" y="23649"/>
                  <a:pt x="2619511" y="0"/>
                </a:cubicBezTo>
                <a:cubicBezTo>
                  <a:pt x="2804119" y="-23649"/>
                  <a:pt x="2919939" y="21208"/>
                  <a:pt x="3103980" y="0"/>
                </a:cubicBezTo>
                <a:cubicBezTo>
                  <a:pt x="3288021" y="-21208"/>
                  <a:pt x="3587075" y="48053"/>
                  <a:pt x="3943350" y="0"/>
                </a:cubicBezTo>
                <a:cubicBezTo>
                  <a:pt x="3995121" y="164817"/>
                  <a:pt x="3907505" y="294594"/>
                  <a:pt x="3943350" y="490886"/>
                </a:cubicBezTo>
                <a:cubicBezTo>
                  <a:pt x="3979195" y="687178"/>
                  <a:pt x="3886936" y="857436"/>
                  <a:pt x="3943350" y="1003114"/>
                </a:cubicBezTo>
                <a:cubicBezTo>
                  <a:pt x="3999764" y="1148792"/>
                  <a:pt x="3926146" y="1444806"/>
                  <a:pt x="3943350" y="1558028"/>
                </a:cubicBezTo>
                <a:cubicBezTo>
                  <a:pt x="3960554" y="1671250"/>
                  <a:pt x="3887147" y="1952540"/>
                  <a:pt x="3943350" y="2134285"/>
                </a:cubicBezTo>
                <a:cubicBezTo>
                  <a:pt x="3805805" y="2185060"/>
                  <a:pt x="3680774" y="2099108"/>
                  <a:pt x="3419448" y="2134285"/>
                </a:cubicBezTo>
                <a:cubicBezTo>
                  <a:pt x="3158122" y="2169462"/>
                  <a:pt x="3182111" y="2118235"/>
                  <a:pt x="2974413" y="2134285"/>
                </a:cubicBezTo>
                <a:cubicBezTo>
                  <a:pt x="2766715" y="2150335"/>
                  <a:pt x="2512416" y="2134135"/>
                  <a:pt x="2371643" y="2134285"/>
                </a:cubicBezTo>
                <a:cubicBezTo>
                  <a:pt x="2230870" y="2134435"/>
                  <a:pt x="1954387" y="2121420"/>
                  <a:pt x="1808308" y="2134285"/>
                </a:cubicBezTo>
                <a:cubicBezTo>
                  <a:pt x="1662229" y="2147150"/>
                  <a:pt x="1473781" y="2090262"/>
                  <a:pt x="1323839" y="2134285"/>
                </a:cubicBezTo>
                <a:cubicBezTo>
                  <a:pt x="1173897" y="2178308"/>
                  <a:pt x="855748" y="2090266"/>
                  <a:pt x="721070" y="2134285"/>
                </a:cubicBezTo>
                <a:cubicBezTo>
                  <a:pt x="586392" y="2178304"/>
                  <a:pt x="220388" y="2049597"/>
                  <a:pt x="0" y="2134285"/>
                </a:cubicBezTo>
                <a:cubicBezTo>
                  <a:pt x="-57880" y="1973483"/>
                  <a:pt x="36846" y="1782894"/>
                  <a:pt x="0" y="1643399"/>
                </a:cubicBezTo>
                <a:cubicBezTo>
                  <a:pt x="-36846" y="1503904"/>
                  <a:pt x="23925" y="1261257"/>
                  <a:pt x="0" y="1067143"/>
                </a:cubicBezTo>
                <a:cubicBezTo>
                  <a:pt x="-23925" y="873029"/>
                  <a:pt x="55826" y="680359"/>
                  <a:pt x="0" y="512228"/>
                </a:cubicBezTo>
                <a:cubicBezTo>
                  <a:pt x="-55826" y="344097"/>
                  <a:pt x="31073" y="108686"/>
                  <a:pt x="0" y="0"/>
                </a:cubicBezTo>
                <a:close/>
              </a:path>
              <a:path w="3943350" h="2134285" stroke="0" extrusionOk="0">
                <a:moveTo>
                  <a:pt x="0" y="0"/>
                </a:moveTo>
                <a:cubicBezTo>
                  <a:pt x="119437" y="-26668"/>
                  <a:pt x="358854" y="28782"/>
                  <a:pt x="484469" y="0"/>
                </a:cubicBezTo>
                <a:cubicBezTo>
                  <a:pt x="610084" y="-28782"/>
                  <a:pt x="886717" y="31176"/>
                  <a:pt x="1087238" y="0"/>
                </a:cubicBezTo>
                <a:cubicBezTo>
                  <a:pt x="1287759" y="-31176"/>
                  <a:pt x="1377929" y="31868"/>
                  <a:pt x="1611140" y="0"/>
                </a:cubicBezTo>
                <a:cubicBezTo>
                  <a:pt x="1844351" y="-31868"/>
                  <a:pt x="1989871" y="24073"/>
                  <a:pt x="2135042" y="0"/>
                </a:cubicBezTo>
                <a:cubicBezTo>
                  <a:pt x="2280213" y="-24073"/>
                  <a:pt x="2470661" y="53968"/>
                  <a:pt x="2737812" y="0"/>
                </a:cubicBezTo>
                <a:cubicBezTo>
                  <a:pt x="3004963" y="-53968"/>
                  <a:pt x="3097369" y="58154"/>
                  <a:pt x="3301147" y="0"/>
                </a:cubicBezTo>
                <a:cubicBezTo>
                  <a:pt x="3504925" y="-58154"/>
                  <a:pt x="3712449" y="40095"/>
                  <a:pt x="3943350" y="0"/>
                </a:cubicBezTo>
                <a:cubicBezTo>
                  <a:pt x="3999249" y="197348"/>
                  <a:pt x="3897852" y="417714"/>
                  <a:pt x="3943350" y="554914"/>
                </a:cubicBezTo>
                <a:cubicBezTo>
                  <a:pt x="3988848" y="692114"/>
                  <a:pt x="3914785" y="823347"/>
                  <a:pt x="3943350" y="1045800"/>
                </a:cubicBezTo>
                <a:cubicBezTo>
                  <a:pt x="3971915" y="1268253"/>
                  <a:pt x="3904484" y="1489037"/>
                  <a:pt x="3943350" y="1622057"/>
                </a:cubicBezTo>
                <a:cubicBezTo>
                  <a:pt x="3982216" y="1755077"/>
                  <a:pt x="3932122" y="2026509"/>
                  <a:pt x="3943350" y="2134285"/>
                </a:cubicBezTo>
                <a:cubicBezTo>
                  <a:pt x="3828082" y="2156654"/>
                  <a:pt x="3688626" y="2126964"/>
                  <a:pt x="3498315" y="2134285"/>
                </a:cubicBezTo>
                <a:cubicBezTo>
                  <a:pt x="3308004" y="2141606"/>
                  <a:pt x="3185115" y="2096320"/>
                  <a:pt x="3053280" y="2134285"/>
                </a:cubicBezTo>
                <a:cubicBezTo>
                  <a:pt x="2921446" y="2172250"/>
                  <a:pt x="2768667" y="2084435"/>
                  <a:pt x="2608244" y="2134285"/>
                </a:cubicBezTo>
                <a:cubicBezTo>
                  <a:pt x="2447821" y="2184135"/>
                  <a:pt x="2207449" y="2087272"/>
                  <a:pt x="2005475" y="2134285"/>
                </a:cubicBezTo>
                <a:cubicBezTo>
                  <a:pt x="1803501" y="2181298"/>
                  <a:pt x="1738387" y="2110357"/>
                  <a:pt x="1481573" y="2134285"/>
                </a:cubicBezTo>
                <a:cubicBezTo>
                  <a:pt x="1224759" y="2158213"/>
                  <a:pt x="1211896" y="2117808"/>
                  <a:pt x="997104" y="2134285"/>
                </a:cubicBezTo>
                <a:cubicBezTo>
                  <a:pt x="782312" y="2150762"/>
                  <a:pt x="346823" y="2052381"/>
                  <a:pt x="0" y="2134285"/>
                </a:cubicBezTo>
                <a:cubicBezTo>
                  <a:pt x="-25025" y="1960081"/>
                  <a:pt x="14424" y="1887557"/>
                  <a:pt x="0" y="1643399"/>
                </a:cubicBezTo>
                <a:cubicBezTo>
                  <a:pt x="-14424" y="1399241"/>
                  <a:pt x="46524" y="1253331"/>
                  <a:pt x="0" y="1067143"/>
                </a:cubicBezTo>
                <a:cubicBezTo>
                  <a:pt x="-46524" y="880955"/>
                  <a:pt x="13491" y="702194"/>
                  <a:pt x="0" y="512228"/>
                </a:cubicBezTo>
                <a:cubicBezTo>
                  <a:pt x="-13491" y="322262"/>
                  <a:pt x="17941" y="183434"/>
                  <a:pt x="0" y="0"/>
                </a:cubicBezTo>
                <a:close/>
              </a:path>
            </a:pathLst>
          </a:custGeom>
          <a:solidFill>
            <a:srgbClr val="E4CBC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tx1"/>
                </a:solidFill>
                <a:latin typeface="Calibri" panose="020F0502020204030204" pitchFamily="34" charset="0"/>
                <a:cs typeface="Calibri" panose="020F0502020204030204" pitchFamily="34" charset="0"/>
              </a:rPr>
              <a:t>neutral</a:t>
            </a:r>
            <a:r>
              <a:rPr kumimoji="1" lang="zh-CN" altLang="en-US" sz="2800" b="1" dirty="0">
                <a:solidFill>
                  <a:schemeClr val="tx1"/>
                </a:solidFill>
                <a:latin typeface="Calibri" panose="020F0502020204030204" pitchFamily="34" charset="0"/>
                <a:cs typeface="Calibri" panose="020F0502020204030204" pitchFamily="34" charset="0"/>
              </a:rPr>
              <a:t>（中立的）</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kumimoji="1" lang="en-US" altLang="zh-CN" sz="2800" b="1" dirty="0">
                <a:solidFill>
                  <a:schemeClr val="tx1"/>
                </a:solidFill>
                <a:latin typeface="Calibri" panose="020F0502020204030204" pitchFamily="34" charset="0"/>
                <a:cs typeface="Calibri" panose="020F0502020204030204" pitchFamily="34" charset="0"/>
              </a:rPr>
              <a:t>objective</a:t>
            </a:r>
            <a:r>
              <a:rPr kumimoji="1" lang="zh-CN" altLang="en-US" sz="2800" b="1" dirty="0">
                <a:solidFill>
                  <a:schemeClr val="tx1"/>
                </a:solidFill>
                <a:latin typeface="Calibri" panose="020F0502020204030204" pitchFamily="34" charset="0"/>
                <a:cs typeface="Calibri" panose="020F0502020204030204" pitchFamily="34" charset="0"/>
              </a:rPr>
              <a:t>（客观的）</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kumimoji="1" lang="en-GB" altLang="zh-CN" sz="2800" b="1" dirty="0">
                <a:solidFill>
                  <a:schemeClr val="tx1"/>
                </a:solidFill>
                <a:latin typeface="Calibri" panose="020F0502020204030204" pitchFamily="34" charset="0"/>
                <a:cs typeface="Calibri" panose="020F0502020204030204" pitchFamily="34" charset="0"/>
              </a:rPr>
              <a:t>impartial </a:t>
            </a:r>
            <a:r>
              <a:rPr kumimoji="1" lang="zh-CN" altLang="en-US" sz="2800" b="1" dirty="0">
                <a:solidFill>
                  <a:schemeClr val="tx1"/>
                </a:solidFill>
                <a:latin typeface="Calibri" panose="020F0502020204030204" pitchFamily="34" charset="0"/>
                <a:cs typeface="Calibri" panose="020F0502020204030204" pitchFamily="34" charset="0"/>
              </a:rPr>
              <a:t>（公平的）</a:t>
            </a:r>
            <a:endParaRPr kumimoji="1" lang="en-US" altLang="zh-CN" sz="2800" b="1" dirty="0">
              <a:solidFill>
                <a:schemeClr val="tx1"/>
              </a:solidFill>
              <a:latin typeface="Calibri" panose="020F0502020204030204" pitchFamily="34" charset="0"/>
              <a:cs typeface="Calibri" panose="020F0502020204030204" pitchFamily="34" charset="0"/>
            </a:endParaRPr>
          </a:p>
          <a:p>
            <a:pPr algn="ctr"/>
            <a:r>
              <a:rPr lang="en-GB" altLang="zh-CN" sz="2800" b="1" dirty="0">
                <a:solidFill>
                  <a:schemeClr val="tx1"/>
                </a:solidFill>
                <a:latin typeface="Calibri" panose="020F0502020204030204" pitchFamily="34" charset="0"/>
                <a:cs typeface="Calibri" panose="020F0502020204030204" pitchFamily="34" charset="0"/>
              </a:rPr>
              <a:t>unbiased </a:t>
            </a:r>
            <a:r>
              <a:rPr lang="zh-CN" altLang="en-US" sz="2800" b="1" dirty="0">
                <a:solidFill>
                  <a:schemeClr val="tx1"/>
                </a:solidFill>
                <a:latin typeface="Calibri" panose="020F0502020204030204" pitchFamily="34" charset="0"/>
                <a:cs typeface="Calibri" panose="020F0502020204030204" pitchFamily="34" charset="0"/>
              </a:rPr>
              <a:t>（没有偏见的）</a:t>
            </a:r>
            <a:endParaRPr kumimoji="1" lang="zh-CN" altLang="en-US" sz="2800" b="1" dirty="0">
              <a:solidFill>
                <a:schemeClr val="tx1"/>
              </a:solidFill>
              <a:latin typeface="Calibri" panose="020F0502020204030204" pitchFamily="34" charset="0"/>
              <a:cs typeface="Calibri" panose="020F0502020204030204" pitchFamily="34" charset="0"/>
            </a:endParaRPr>
          </a:p>
        </p:txBody>
      </p:sp>
      <p:cxnSp>
        <p:nvCxnSpPr>
          <p:cNvPr id="18" name="Google Shape;691;p21"/>
          <p:cNvCxnSpPr/>
          <p:nvPr/>
        </p:nvCxnSpPr>
        <p:spPr>
          <a:xfrm>
            <a:off x="571500" y="4380807"/>
            <a:ext cx="10718800" cy="0"/>
          </a:xfrm>
          <a:prstGeom prst="straightConnector1">
            <a:avLst/>
          </a:prstGeom>
          <a:noFill/>
          <a:ln w="19050" cap="flat" cmpd="sng">
            <a:solidFill>
              <a:srgbClr val="182347"/>
            </a:solidFill>
            <a:prstDash val="solid"/>
            <a:round/>
            <a:headEnd type="none" w="med" len="med"/>
            <a:tailEnd type="none" w="med" len="med"/>
          </a:ln>
        </p:spPr>
      </p:cxnSp>
      <p:grpSp>
        <p:nvGrpSpPr>
          <p:cNvPr id="19" name="Google Shape;693;p21"/>
          <p:cNvGrpSpPr/>
          <p:nvPr/>
        </p:nvGrpSpPr>
        <p:grpSpPr>
          <a:xfrm>
            <a:off x="5274721" y="3463128"/>
            <a:ext cx="330000" cy="1082679"/>
            <a:chOff x="3603654" y="1931041"/>
            <a:chExt cx="247500" cy="812009"/>
          </a:xfrm>
          <a:solidFill>
            <a:srgbClr val="182347"/>
          </a:solidFill>
        </p:grpSpPr>
        <p:sp>
          <p:nvSpPr>
            <p:cNvPr id="20" name="Google Shape;694;p21"/>
            <p:cNvSpPr/>
            <p:nvPr/>
          </p:nvSpPr>
          <p:spPr>
            <a:xfrm>
              <a:off x="3603654" y="2495550"/>
              <a:ext cx="247500" cy="247500"/>
            </a:xfrm>
            <a:prstGeom prst="diamond">
              <a:avLst/>
            </a:prstGeom>
            <a:grpFill/>
            <a:ln w="19050" cap="flat" cmpd="sng">
              <a:solidFill>
                <a:srgbClr val="182347"/>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cxnSp>
          <p:nvCxnSpPr>
            <p:cNvPr id="21" name="Google Shape;695;p21"/>
            <p:cNvCxnSpPr/>
            <p:nvPr/>
          </p:nvCxnSpPr>
          <p:spPr>
            <a:xfrm rot="10800000">
              <a:off x="3727404" y="2248050"/>
              <a:ext cx="0" cy="247500"/>
            </a:xfrm>
            <a:prstGeom prst="straightConnector1">
              <a:avLst/>
            </a:prstGeom>
            <a:grpFill/>
            <a:ln w="19050" cap="flat" cmpd="sng">
              <a:solidFill>
                <a:srgbClr val="182347"/>
              </a:solidFill>
              <a:prstDash val="solid"/>
              <a:round/>
              <a:headEnd type="none" w="med" len="med"/>
              <a:tailEnd type="none" w="med" len="med"/>
            </a:ln>
          </p:spPr>
        </p:cxnSp>
        <p:sp>
          <p:nvSpPr>
            <p:cNvPr id="23" name="Google Shape;697;p21"/>
            <p:cNvSpPr/>
            <p:nvPr/>
          </p:nvSpPr>
          <p:spPr>
            <a:xfrm>
              <a:off x="3655836" y="1931041"/>
              <a:ext cx="142250" cy="128765"/>
            </a:xfrm>
            <a:custGeom>
              <a:avLst/>
              <a:gdLst/>
              <a:ahLst/>
              <a:cxnLst/>
              <a:rect l="l" t="t" r="r" b="b"/>
              <a:pathLst>
                <a:path w="4979" h="4507" extrusionOk="0">
                  <a:moveTo>
                    <a:pt x="2521" y="1371"/>
                  </a:moveTo>
                  <a:lnTo>
                    <a:pt x="2773" y="1812"/>
                  </a:lnTo>
                  <a:cubicBezTo>
                    <a:pt x="2836" y="1938"/>
                    <a:pt x="2931" y="2001"/>
                    <a:pt x="3088" y="2064"/>
                  </a:cubicBezTo>
                  <a:lnTo>
                    <a:pt x="3592" y="2127"/>
                  </a:lnTo>
                  <a:lnTo>
                    <a:pt x="3151" y="2473"/>
                  </a:lnTo>
                  <a:cubicBezTo>
                    <a:pt x="3088" y="2568"/>
                    <a:pt x="2994" y="2725"/>
                    <a:pt x="3057" y="2851"/>
                  </a:cubicBezTo>
                  <a:lnTo>
                    <a:pt x="3120" y="3355"/>
                  </a:lnTo>
                  <a:lnTo>
                    <a:pt x="2679" y="3103"/>
                  </a:lnTo>
                  <a:cubicBezTo>
                    <a:pt x="2631" y="3072"/>
                    <a:pt x="2568" y="3056"/>
                    <a:pt x="2501" y="3056"/>
                  </a:cubicBezTo>
                  <a:cubicBezTo>
                    <a:pt x="2434" y="3056"/>
                    <a:pt x="2364" y="3072"/>
                    <a:pt x="2301" y="3103"/>
                  </a:cubicBezTo>
                  <a:lnTo>
                    <a:pt x="1860" y="3355"/>
                  </a:lnTo>
                  <a:lnTo>
                    <a:pt x="1954" y="2851"/>
                  </a:lnTo>
                  <a:cubicBezTo>
                    <a:pt x="1986" y="2725"/>
                    <a:pt x="1891" y="2568"/>
                    <a:pt x="1828" y="2473"/>
                  </a:cubicBezTo>
                  <a:lnTo>
                    <a:pt x="1481" y="2127"/>
                  </a:lnTo>
                  <a:lnTo>
                    <a:pt x="1986" y="2064"/>
                  </a:lnTo>
                  <a:cubicBezTo>
                    <a:pt x="2112" y="2064"/>
                    <a:pt x="2206" y="1938"/>
                    <a:pt x="2301" y="1812"/>
                  </a:cubicBezTo>
                  <a:lnTo>
                    <a:pt x="2521" y="1371"/>
                  </a:lnTo>
                  <a:close/>
                  <a:moveTo>
                    <a:pt x="2474" y="0"/>
                  </a:moveTo>
                  <a:cubicBezTo>
                    <a:pt x="2332" y="0"/>
                    <a:pt x="2190" y="79"/>
                    <a:pt x="2112" y="236"/>
                  </a:cubicBezTo>
                  <a:lnTo>
                    <a:pt x="1576" y="1276"/>
                  </a:lnTo>
                  <a:lnTo>
                    <a:pt x="473" y="1434"/>
                  </a:lnTo>
                  <a:cubicBezTo>
                    <a:pt x="127" y="1465"/>
                    <a:pt x="1" y="1906"/>
                    <a:pt x="253" y="2127"/>
                  </a:cubicBezTo>
                  <a:lnTo>
                    <a:pt x="1040" y="2914"/>
                  </a:lnTo>
                  <a:lnTo>
                    <a:pt x="851" y="4017"/>
                  </a:lnTo>
                  <a:cubicBezTo>
                    <a:pt x="802" y="4291"/>
                    <a:pt x="1028" y="4506"/>
                    <a:pt x="1249" y="4506"/>
                  </a:cubicBezTo>
                  <a:cubicBezTo>
                    <a:pt x="1308" y="4506"/>
                    <a:pt x="1366" y="4491"/>
                    <a:pt x="1418" y="4458"/>
                  </a:cubicBezTo>
                  <a:lnTo>
                    <a:pt x="2427" y="3954"/>
                  </a:lnTo>
                  <a:lnTo>
                    <a:pt x="3403" y="4458"/>
                  </a:lnTo>
                  <a:cubicBezTo>
                    <a:pt x="3465" y="4489"/>
                    <a:pt x="3528" y="4503"/>
                    <a:pt x="3589" y="4503"/>
                  </a:cubicBezTo>
                  <a:cubicBezTo>
                    <a:pt x="3839" y="4503"/>
                    <a:pt x="4052" y="4270"/>
                    <a:pt x="4002" y="4017"/>
                  </a:cubicBezTo>
                  <a:lnTo>
                    <a:pt x="3781" y="2914"/>
                  </a:lnTo>
                  <a:lnTo>
                    <a:pt x="4569" y="2127"/>
                  </a:lnTo>
                  <a:cubicBezTo>
                    <a:pt x="4978" y="1906"/>
                    <a:pt x="4821" y="1465"/>
                    <a:pt x="4474" y="1434"/>
                  </a:cubicBezTo>
                  <a:lnTo>
                    <a:pt x="3372" y="1276"/>
                  </a:lnTo>
                  <a:lnTo>
                    <a:pt x="2836" y="236"/>
                  </a:lnTo>
                  <a:cubicBezTo>
                    <a:pt x="2757" y="79"/>
                    <a:pt x="2616" y="0"/>
                    <a:pt x="2474" y="0"/>
                  </a:cubicBezTo>
                  <a:close/>
                </a:path>
              </a:pathLst>
            </a:custGeom>
            <a:grpFill/>
            <a:ln>
              <a:solidFill>
                <a:srgbClr val="182347"/>
              </a:solidFill>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grpSp>
      <p:sp>
        <p:nvSpPr>
          <p:cNvPr id="25" name="矩形 24"/>
          <p:cNvSpPr/>
          <p:nvPr/>
        </p:nvSpPr>
        <p:spPr>
          <a:xfrm>
            <a:off x="609601" y="4616746"/>
            <a:ext cx="10553700" cy="439124"/>
          </a:xfrm>
          <a:custGeom>
            <a:avLst/>
            <a:gdLst>
              <a:gd name="connsiteX0" fmla="*/ 0 w 10553700"/>
              <a:gd name="connsiteY0" fmla="*/ 0 h 439124"/>
              <a:gd name="connsiteX1" fmla="*/ 375243 w 10553700"/>
              <a:gd name="connsiteY1" fmla="*/ 0 h 439124"/>
              <a:gd name="connsiteX2" fmla="*/ 961559 w 10553700"/>
              <a:gd name="connsiteY2" fmla="*/ 0 h 439124"/>
              <a:gd name="connsiteX3" fmla="*/ 1547876 w 10553700"/>
              <a:gd name="connsiteY3" fmla="*/ 0 h 439124"/>
              <a:gd name="connsiteX4" fmla="*/ 2134193 w 10553700"/>
              <a:gd name="connsiteY4" fmla="*/ 0 h 439124"/>
              <a:gd name="connsiteX5" fmla="*/ 2931583 w 10553700"/>
              <a:gd name="connsiteY5" fmla="*/ 0 h 439124"/>
              <a:gd name="connsiteX6" fmla="*/ 3623437 w 10553700"/>
              <a:gd name="connsiteY6" fmla="*/ 0 h 439124"/>
              <a:gd name="connsiteX7" fmla="*/ 4315291 w 10553700"/>
              <a:gd name="connsiteY7" fmla="*/ 0 h 439124"/>
              <a:gd name="connsiteX8" fmla="*/ 5007144 w 10553700"/>
              <a:gd name="connsiteY8" fmla="*/ 0 h 439124"/>
              <a:gd name="connsiteX9" fmla="*/ 5698998 w 10553700"/>
              <a:gd name="connsiteY9" fmla="*/ 0 h 439124"/>
              <a:gd name="connsiteX10" fmla="*/ 6496389 w 10553700"/>
              <a:gd name="connsiteY10" fmla="*/ 0 h 439124"/>
              <a:gd name="connsiteX11" fmla="*/ 6977168 w 10553700"/>
              <a:gd name="connsiteY11" fmla="*/ 0 h 439124"/>
              <a:gd name="connsiteX12" fmla="*/ 7563485 w 10553700"/>
              <a:gd name="connsiteY12" fmla="*/ 0 h 439124"/>
              <a:gd name="connsiteX13" fmla="*/ 8255339 w 10553700"/>
              <a:gd name="connsiteY13" fmla="*/ 0 h 439124"/>
              <a:gd name="connsiteX14" fmla="*/ 8841655 w 10553700"/>
              <a:gd name="connsiteY14" fmla="*/ 0 h 439124"/>
              <a:gd name="connsiteX15" fmla="*/ 9639046 w 10553700"/>
              <a:gd name="connsiteY15" fmla="*/ 0 h 439124"/>
              <a:gd name="connsiteX16" fmla="*/ 10553700 w 10553700"/>
              <a:gd name="connsiteY16" fmla="*/ 0 h 439124"/>
              <a:gd name="connsiteX17" fmla="*/ 10553700 w 10553700"/>
              <a:gd name="connsiteY17" fmla="*/ 439124 h 439124"/>
              <a:gd name="connsiteX18" fmla="*/ 10283994 w 10553700"/>
              <a:gd name="connsiteY18" fmla="*/ 439124 h 439124"/>
              <a:gd name="connsiteX19" fmla="*/ 9803215 w 10553700"/>
              <a:gd name="connsiteY19" fmla="*/ 439124 h 439124"/>
              <a:gd name="connsiteX20" fmla="*/ 9533509 w 10553700"/>
              <a:gd name="connsiteY20" fmla="*/ 439124 h 439124"/>
              <a:gd name="connsiteX21" fmla="*/ 9052729 w 10553700"/>
              <a:gd name="connsiteY21" fmla="*/ 439124 h 439124"/>
              <a:gd name="connsiteX22" fmla="*/ 8783024 w 10553700"/>
              <a:gd name="connsiteY22" fmla="*/ 439124 h 439124"/>
              <a:gd name="connsiteX23" fmla="*/ 8091170 w 10553700"/>
              <a:gd name="connsiteY23" fmla="*/ 439124 h 439124"/>
              <a:gd name="connsiteX24" fmla="*/ 7399316 w 10553700"/>
              <a:gd name="connsiteY24" fmla="*/ 439124 h 439124"/>
              <a:gd name="connsiteX25" fmla="*/ 6601926 w 10553700"/>
              <a:gd name="connsiteY25" fmla="*/ 439124 h 439124"/>
              <a:gd name="connsiteX26" fmla="*/ 5804535 w 10553700"/>
              <a:gd name="connsiteY26" fmla="*/ 439124 h 439124"/>
              <a:gd name="connsiteX27" fmla="*/ 5534829 w 10553700"/>
              <a:gd name="connsiteY27" fmla="*/ 439124 h 439124"/>
              <a:gd name="connsiteX28" fmla="*/ 5159587 w 10553700"/>
              <a:gd name="connsiteY28" fmla="*/ 439124 h 439124"/>
              <a:gd name="connsiteX29" fmla="*/ 4784344 w 10553700"/>
              <a:gd name="connsiteY29" fmla="*/ 439124 h 439124"/>
              <a:gd name="connsiteX30" fmla="*/ 4514638 w 10553700"/>
              <a:gd name="connsiteY30" fmla="*/ 439124 h 439124"/>
              <a:gd name="connsiteX31" fmla="*/ 4033859 w 10553700"/>
              <a:gd name="connsiteY31" fmla="*/ 439124 h 439124"/>
              <a:gd name="connsiteX32" fmla="*/ 3236468 w 10553700"/>
              <a:gd name="connsiteY32" fmla="*/ 439124 h 439124"/>
              <a:gd name="connsiteX33" fmla="*/ 2861225 w 10553700"/>
              <a:gd name="connsiteY33" fmla="*/ 439124 h 439124"/>
              <a:gd name="connsiteX34" fmla="*/ 2169372 w 10553700"/>
              <a:gd name="connsiteY34" fmla="*/ 439124 h 439124"/>
              <a:gd name="connsiteX35" fmla="*/ 1371981 w 10553700"/>
              <a:gd name="connsiteY35" fmla="*/ 439124 h 439124"/>
              <a:gd name="connsiteX36" fmla="*/ 680127 w 10553700"/>
              <a:gd name="connsiteY36" fmla="*/ 439124 h 439124"/>
              <a:gd name="connsiteX37" fmla="*/ 0 w 10553700"/>
              <a:gd name="connsiteY37" fmla="*/ 439124 h 439124"/>
              <a:gd name="connsiteX38" fmla="*/ 0 w 10553700"/>
              <a:gd name="connsiteY38" fmla="*/ 0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53700" h="439124" fill="none" extrusionOk="0">
                <a:moveTo>
                  <a:pt x="0" y="0"/>
                </a:moveTo>
                <a:cubicBezTo>
                  <a:pt x="120490" y="-22573"/>
                  <a:pt x="272989" y="20040"/>
                  <a:pt x="375243" y="0"/>
                </a:cubicBezTo>
                <a:cubicBezTo>
                  <a:pt x="477497" y="-20040"/>
                  <a:pt x="681860" y="20493"/>
                  <a:pt x="961559" y="0"/>
                </a:cubicBezTo>
                <a:cubicBezTo>
                  <a:pt x="1241258" y="-20493"/>
                  <a:pt x="1295977" y="8233"/>
                  <a:pt x="1547876" y="0"/>
                </a:cubicBezTo>
                <a:cubicBezTo>
                  <a:pt x="1799775" y="-8233"/>
                  <a:pt x="2007443" y="53718"/>
                  <a:pt x="2134193" y="0"/>
                </a:cubicBezTo>
                <a:cubicBezTo>
                  <a:pt x="2260943" y="-53718"/>
                  <a:pt x="2544146" y="79802"/>
                  <a:pt x="2931583" y="0"/>
                </a:cubicBezTo>
                <a:cubicBezTo>
                  <a:pt x="3319020" y="-79802"/>
                  <a:pt x="3386443" y="64062"/>
                  <a:pt x="3623437" y="0"/>
                </a:cubicBezTo>
                <a:cubicBezTo>
                  <a:pt x="3860431" y="-64062"/>
                  <a:pt x="3986339" y="65563"/>
                  <a:pt x="4315291" y="0"/>
                </a:cubicBezTo>
                <a:cubicBezTo>
                  <a:pt x="4644243" y="-65563"/>
                  <a:pt x="4696935" y="16821"/>
                  <a:pt x="5007144" y="0"/>
                </a:cubicBezTo>
                <a:cubicBezTo>
                  <a:pt x="5317353" y="-16821"/>
                  <a:pt x="5415373" y="60200"/>
                  <a:pt x="5698998" y="0"/>
                </a:cubicBezTo>
                <a:cubicBezTo>
                  <a:pt x="5982623" y="-60200"/>
                  <a:pt x="6200124" y="46613"/>
                  <a:pt x="6496389" y="0"/>
                </a:cubicBezTo>
                <a:cubicBezTo>
                  <a:pt x="6792654" y="-46613"/>
                  <a:pt x="6879706" y="20476"/>
                  <a:pt x="6977168" y="0"/>
                </a:cubicBezTo>
                <a:cubicBezTo>
                  <a:pt x="7074630" y="-20476"/>
                  <a:pt x="7332977" y="43100"/>
                  <a:pt x="7563485" y="0"/>
                </a:cubicBezTo>
                <a:cubicBezTo>
                  <a:pt x="7793993" y="-43100"/>
                  <a:pt x="8001304" y="15360"/>
                  <a:pt x="8255339" y="0"/>
                </a:cubicBezTo>
                <a:cubicBezTo>
                  <a:pt x="8509374" y="-15360"/>
                  <a:pt x="8700085" y="58694"/>
                  <a:pt x="8841655" y="0"/>
                </a:cubicBezTo>
                <a:cubicBezTo>
                  <a:pt x="8983225" y="-58694"/>
                  <a:pt x="9247849" y="63779"/>
                  <a:pt x="9639046" y="0"/>
                </a:cubicBezTo>
                <a:cubicBezTo>
                  <a:pt x="10030243" y="-63779"/>
                  <a:pt x="10139188" y="84571"/>
                  <a:pt x="10553700" y="0"/>
                </a:cubicBezTo>
                <a:cubicBezTo>
                  <a:pt x="10554975" y="139459"/>
                  <a:pt x="10519326" y="303372"/>
                  <a:pt x="10553700" y="439124"/>
                </a:cubicBezTo>
                <a:cubicBezTo>
                  <a:pt x="10491962" y="457299"/>
                  <a:pt x="10388940" y="415574"/>
                  <a:pt x="10283994" y="439124"/>
                </a:cubicBezTo>
                <a:cubicBezTo>
                  <a:pt x="10179048" y="462674"/>
                  <a:pt x="9951900" y="387376"/>
                  <a:pt x="9803215" y="439124"/>
                </a:cubicBezTo>
                <a:cubicBezTo>
                  <a:pt x="9654530" y="490872"/>
                  <a:pt x="9644826" y="429590"/>
                  <a:pt x="9533509" y="439124"/>
                </a:cubicBezTo>
                <a:cubicBezTo>
                  <a:pt x="9422192" y="448658"/>
                  <a:pt x="9273373" y="438153"/>
                  <a:pt x="9052729" y="439124"/>
                </a:cubicBezTo>
                <a:cubicBezTo>
                  <a:pt x="8832085" y="440095"/>
                  <a:pt x="8898511" y="421177"/>
                  <a:pt x="8783024" y="439124"/>
                </a:cubicBezTo>
                <a:cubicBezTo>
                  <a:pt x="8667538" y="457071"/>
                  <a:pt x="8275783" y="415098"/>
                  <a:pt x="8091170" y="439124"/>
                </a:cubicBezTo>
                <a:cubicBezTo>
                  <a:pt x="7906557" y="463150"/>
                  <a:pt x="7734235" y="384491"/>
                  <a:pt x="7399316" y="439124"/>
                </a:cubicBezTo>
                <a:cubicBezTo>
                  <a:pt x="7064397" y="493757"/>
                  <a:pt x="6873913" y="377576"/>
                  <a:pt x="6601926" y="439124"/>
                </a:cubicBezTo>
                <a:cubicBezTo>
                  <a:pt x="6329939" y="500672"/>
                  <a:pt x="6008408" y="407619"/>
                  <a:pt x="5804535" y="439124"/>
                </a:cubicBezTo>
                <a:cubicBezTo>
                  <a:pt x="5600662" y="470629"/>
                  <a:pt x="5657923" y="423843"/>
                  <a:pt x="5534829" y="439124"/>
                </a:cubicBezTo>
                <a:cubicBezTo>
                  <a:pt x="5411735" y="454405"/>
                  <a:pt x="5296908" y="414677"/>
                  <a:pt x="5159587" y="439124"/>
                </a:cubicBezTo>
                <a:cubicBezTo>
                  <a:pt x="5022266" y="463571"/>
                  <a:pt x="4901804" y="425651"/>
                  <a:pt x="4784344" y="439124"/>
                </a:cubicBezTo>
                <a:cubicBezTo>
                  <a:pt x="4666884" y="452597"/>
                  <a:pt x="4584198" y="409076"/>
                  <a:pt x="4514638" y="439124"/>
                </a:cubicBezTo>
                <a:cubicBezTo>
                  <a:pt x="4445078" y="469172"/>
                  <a:pt x="4149393" y="411110"/>
                  <a:pt x="4033859" y="439124"/>
                </a:cubicBezTo>
                <a:cubicBezTo>
                  <a:pt x="3918325" y="467138"/>
                  <a:pt x="3405232" y="417116"/>
                  <a:pt x="3236468" y="439124"/>
                </a:cubicBezTo>
                <a:cubicBezTo>
                  <a:pt x="3067704" y="461132"/>
                  <a:pt x="2996641" y="403133"/>
                  <a:pt x="2861225" y="439124"/>
                </a:cubicBezTo>
                <a:cubicBezTo>
                  <a:pt x="2725809" y="475115"/>
                  <a:pt x="2319637" y="424069"/>
                  <a:pt x="2169372" y="439124"/>
                </a:cubicBezTo>
                <a:cubicBezTo>
                  <a:pt x="2019107" y="454179"/>
                  <a:pt x="1569479" y="369944"/>
                  <a:pt x="1371981" y="439124"/>
                </a:cubicBezTo>
                <a:cubicBezTo>
                  <a:pt x="1174483" y="508304"/>
                  <a:pt x="1016205" y="412686"/>
                  <a:pt x="680127" y="439124"/>
                </a:cubicBezTo>
                <a:cubicBezTo>
                  <a:pt x="344049" y="465562"/>
                  <a:pt x="221912" y="401056"/>
                  <a:pt x="0" y="439124"/>
                </a:cubicBezTo>
                <a:cubicBezTo>
                  <a:pt x="-44214" y="221663"/>
                  <a:pt x="3331" y="133665"/>
                  <a:pt x="0" y="0"/>
                </a:cubicBezTo>
                <a:close/>
              </a:path>
              <a:path w="10553700" h="439124" stroke="0" extrusionOk="0">
                <a:moveTo>
                  <a:pt x="0" y="0"/>
                </a:moveTo>
                <a:cubicBezTo>
                  <a:pt x="177141" y="-38992"/>
                  <a:pt x="206896" y="11797"/>
                  <a:pt x="375243" y="0"/>
                </a:cubicBezTo>
                <a:cubicBezTo>
                  <a:pt x="543590" y="-11797"/>
                  <a:pt x="754347" y="18106"/>
                  <a:pt x="1067096" y="0"/>
                </a:cubicBezTo>
                <a:cubicBezTo>
                  <a:pt x="1379845" y="-18106"/>
                  <a:pt x="1441258" y="40208"/>
                  <a:pt x="1547876" y="0"/>
                </a:cubicBezTo>
                <a:cubicBezTo>
                  <a:pt x="1654494" y="-40208"/>
                  <a:pt x="1914221" y="45582"/>
                  <a:pt x="2028656" y="0"/>
                </a:cubicBezTo>
                <a:cubicBezTo>
                  <a:pt x="2143091" y="-45582"/>
                  <a:pt x="2506360" y="81015"/>
                  <a:pt x="2720509" y="0"/>
                </a:cubicBezTo>
                <a:cubicBezTo>
                  <a:pt x="2934658" y="-81015"/>
                  <a:pt x="3100047" y="29771"/>
                  <a:pt x="3306826" y="0"/>
                </a:cubicBezTo>
                <a:cubicBezTo>
                  <a:pt x="3513605" y="-29771"/>
                  <a:pt x="3521961" y="7987"/>
                  <a:pt x="3682069" y="0"/>
                </a:cubicBezTo>
                <a:cubicBezTo>
                  <a:pt x="3842177" y="-7987"/>
                  <a:pt x="4059379" y="33180"/>
                  <a:pt x="4373922" y="0"/>
                </a:cubicBezTo>
                <a:cubicBezTo>
                  <a:pt x="4688465" y="-33180"/>
                  <a:pt x="4781707" y="17694"/>
                  <a:pt x="4960239" y="0"/>
                </a:cubicBezTo>
                <a:cubicBezTo>
                  <a:pt x="5138771" y="-17694"/>
                  <a:pt x="5109498" y="2143"/>
                  <a:pt x="5229945" y="0"/>
                </a:cubicBezTo>
                <a:cubicBezTo>
                  <a:pt x="5350392" y="-2143"/>
                  <a:pt x="5615978" y="59420"/>
                  <a:pt x="5921798" y="0"/>
                </a:cubicBezTo>
                <a:cubicBezTo>
                  <a:pt x="6227618" y="-59420"/>
                  <a:pt x="6551421" y="16625"/>
                  <a:pt x="6719189" y="0"/>
                </a:cubicBezTo>
                <a:cubicBezTo>
                  <a:pt x="6886957" y="-16625"/>
                  <a:pt x="7166856" y="50981"/>
                  <a:pt x="7305506" y="0"/>
                </a:cubicBezTo>
                <a:cubicBezTo>
                  <a:pt x="7444156" y="-50981"/>
                  <a:pt x="7797544" y="71758"/>
                  <a:pt x="7997359" y="0"/>
                </a:cubicBezTo>
                <a:cubicBezTo>
                  <a:pt x="8197174" y="-71758"/>
                  <a:pt x="8249440" y="15196"/>
                  <a:pt x="8372602" y="0"/>
                </a:cubicBezTo>
                <a:cubicBezTo>
                  <a:pt x="8495764" y="-15196"/>
                  <a:pt x="8574264" y="31356"/>
                  <a:pt x="8642308" y="0"/>
                </a:cubicBezTo>
                <a:cubicBezTo>
                  <a:pt x="8710352" y="-31356"/>
                  <a:pt x="8999923" y="24805"/>
                  <a:pt x="9123087" y="0"/>
                </a:cubicBezTo>
                <a:cubicBezTo>
                  <a:pt x="9246251" y="-24805"/>
                  <a:pt x="9394596" y="13758"/>
                  <a:pt x="9498330" y="0"/>
                </a:cubicBezTo>
                <a:cubicBezTo>
                  <a:pt x="9602064" y="-13758"/>
                  <a:pt x="9698186" y="4692"/>
                  <a:pt x="9873573" y="0"/>
                </a:cubicBezTo>
                <a:cubicBezTo>
                  <a:pt x="10048960" y="-4692"/>
                  <a:pt x="10298770" y="60441"/>
                  <a:pt x="10553700" y="0"/>
                </a:cubicBezTo>
                <a:cubicBezTo>
                  <a:pt x="10588545" y="131263"/>
                  <a:pt x="10516392" y="280934"/>
                  <a:pt x="10553700" y="439124"/>
                </a:cubicBezTo>
                <a:cubicBezTo>
                  <a:pt x="10477830" y="443962"/>
                  <a:pt x="10363213" y="427859"/>
                  <a:pt x="10178457" y="439124"/>
                </a:cubicBezTo>
                <a:cubicBezTo>
                  <a:pt x="9993701" y="450389"/>
                  <a:pt x="10012308" y="434453"/>
                  <a:pt x="9908752" y="439124"/>
                </a:cubicBezTo>
                <a:cubicBezTo>
                  <a:pt x="9805196" y="443795"/>
                  <a:pt x="9648093" y="421834"/>
                  <a:pt x="9427972" y="439124"/>
                </a:cubicBezTo>
                <a:cubicBezTo>
                  <a:pt x="9207851" y="456414"/>
                  <a:pt x="8860209" y="431174"/>
                  <a:pt x="8630581" y="439124"/>
                </a:cubicBezTo>
                <a:cubicBezTo>
                  <a:pt x="8400953" y="447074"/>
                  <a:pt x="8176463" y="382688"/>
                  <a:pt x="7938728" y="439124"/>
                </a:cubicBezTo>
                <a:cubicBezTo>
                  <a:pt x="7700993" y="495560"/>
                  <a:pt x="7564248" y="437278"/>
                  <a:pt x="7352411" y="439124"/>
                </a:cubicBezTo>
                <a:cubicBezTo>
                  <a:pt x="7140574" y="440970"/>
                  <a:pt x="6879810" y="383269"/>
                  <a:pt x="6555020" y="439124"/>
                </a:cubicBezTo>
                <a:cubicBezTo>
                  <a:pt x="6230230" y="494979"/>
                  <a:pt x="5955910" y="379185"/>
                  <a:pt x="5757630" y="439124"/>
                </a:cubicBezTo>
                <a:cubicBezTo>
                  <a:pt x="5559350" y="499063"/>
                  <a:pt x="5333420" y="433925"/>
                  <a:pt x="5065776" y="439124"/>
                </a:cubicBezTo>
                <a:cubicBezTo>
                  <a:pt x="4798132" y="444323"/>
                  <a:pt x="4591668" y="397206"/>
                  <a:pt x="4373922" y="439124"/>
                </a:cubicBezTo>
                <a:cubicBezTo>
                  <a:pt x="4156176" y="481042"/>
                  <a:pt x="4007131" y="383252"/>
                  <a:pt x="3787606" y="439124"/>
                </a:cubicBezTo>
                <a:cubicBezTo>
                  <a:pt x="3568081" y="494996"/>
                  <a:pt x="3417539" y="419416"/>
                  <a:pt x="3306826" y="439124"/>
                </a:cubicBezTo>
                <a:cubicBezTo>
                  <a:pt x="3196113" y="458832"/>
                  <a:pt x="2842479" y="377323"/>
                  <a:pt x="2614972" y="439124"/>
                </a:cubicBezTo>
                <a:cubicBezTo>
                  <a:pt x="2387465" y="500925"/>
                  <a:pt x="2222228" y="371684"/>
                  <a:pt x="1923119" y="439124"/>
                </a:cubicBezTo>
                <a:cubicBezTo>
                  <a:pt x="1624010" y="506564"/>
                  <a:pt x="1582321" y="408568"/>
                  <a:pt x="1442339" y="439124"/>
                </a:cubicBezTo>
                <a:cubicBezTo>
                  <a:pt x="1302357" y="469680"/>
                  <a:pt x="1147864" y="395428"/>
                  <a:pt x="856022" y="439124"/>
                </a:cubicBezTo>
                <a:cubicBezTo>
                  <a:pt x="564180" y="482820"/>
                  <a:pt x="281689" y="425354"/>
                  <a:pt x="0" y="439124"/>
                </a:cubicBezTo>
                <a:cubicBezTo>
                  <a:pt x="-45767" y="294844"/>
                  <a:pt x="37799" y="159973"/>
                  <a:pt x="0" y="0"/>
                </a:cubicBezTo>
                <a:close/>
              </a:path>
            </a:pathLst>
          </a:custGeom>
          <a:solidFill>
            <a:schemeClr val="tx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tx1"/>
                </a:solidFill>
                <a:latin typeface="Calibri" panose="020F0502020204030204" pitchFamily="34" charset="0"/>
                <a:cs typeface="Calibri" panose="020F0502020204030204" pitchFamily="34" charset="0"/>
              </a:rPr>
              <a:t>doubtful</a:t>
            </a:r>
            <a:r>
              <a:rPr kumimoji="1" lang="zh-CN" altLang="en-US" sz="2400" b="1" dirty="0">
                <a:solidFill>
                  <a:schemeClr val="tx1"/>
                </a:solidFill>
                <a:latin typeface="Calibri" panose="020F0502020204030204" pitchFamily="34" charset="0"/>
                <a:cs typeface="Calibri" panose="020F0502020204030204" pitchFamily="34" charset="0"/>
              </a:rPr>
              <a:t> ；</a:t>
            </a:r>
            <a:r>
              <a:rPr kumimoji="1" lang="en-US" altLang="zh-CN" sz="2400" b="1" dirty="0">
                <a:solidFill>
                  <a:schemeClr val="tx1"/>
                </a:solidFill>
                <a:latin typeface="Calibri" panose="020F0502020204030204" pitchFamily="34" charset="0"/>
                <a:cs typeface="Calibri" panose="020F0502020204030204" pitchFamily="34" charset="0"/>
              </a:rPr>
              <a:t>cautious</a:t>
            </a:r>
            <a:r>
              <a:rPr kumimoji="1" lang="zh-CN" altLang="en-US" sz="2400" b="1" dirty="0">
                <a:solidFill>
                  <a:schemeClr val="tx1"/>
                </a:solidFill>
                <a:latin typeface="Calibri" panose="020F0502020204030204" pitchFamily="34" charset="0"/>
                <a:cs typeface="Calibri" panose="020F0502020204030204" pitchFamily="34" charset="0"/>
              </a:rPr>
              <a:t>（谨慎的）；</a:t>
            </a:r>
            <a:r>
              <a:rPr kumimoji="1" lang="en-US" altLang="zh-CN" sz="2400" b="1" dirty="0">
                <a:solidFill>
                  <a:schemeClr val="tx1"/>
                </a:solidFill>
                <a:latin typeface="Calibri" panose="020F0502020204030204" pitchFamily="34" charset="0"/>
                <a:cs typeface="Calibri" panose="020F0502020204030204" pitchFamily="34" charset="0"/>
              </a:rPr>
              <a:t>suspicious</a:t>
            </a:r>
            <a:r>
              <a:rPr kumimoji="1" lang="zh-CN" altLang="en-US" sz="2400" b="1" dirty="0">
                <a:solidFill>
                  <a:schemeClr val="tx1"/>
                </a:solidFill>
                <a:latin typeface="Calibri" panose="020F0502020204030204" pitchFamily="34" charset="0"/>
                <a:cs typeface="Calibri" panose="020F0502020204030204" pitchFamily="34" charset="0"/>
              </a:rPr>
              <a:t>（怀疑的）；</a:t>
            </a:r>
            <a:r>
              <a:rPr kumimoji="1" lang="en-US" altLang="zh-CN" sz="2400" b="1" dirty="0">
                <a:solidFill>
                  <a:schemeClr val="tx1"/>
                </a:solidFill>
                <a:latin typeface="Calibri" panose="020F0502020204030204" pitchFamily="34" charset="0"/>
                <a:cs typeface="Calibri" panose="020F0502020204030204" pitchFamily="34" charset="0"/>
              </a:rPr>
              <a:t>reserved</a:t>
            </a:r>
            <a:r>
              <a:rPr kumimoji="1" lang="zh-CN" altLang="en-US" sz="2400" b="1" dirty="0">
                <a:solidFill>
                  <a:schemeClr val="tx1"/>
                </a:solidFill>
                <a:latin typeface="Calibri" panose="020F0502020204030204" pitchFamily="34" charset="0"/>
                <a:cs typeface="Calibri" panose="020F0502020204030204" pitchFamily="34" charset="0"/>
              </a:rPr>
              <a:t> （保留的）</a:t>
            </a:r>
            <a:endParaRPr kumimoji="1" lang="en-US" altLang="zh-CN" sz="2400" b="1" dirty="0">
              <a:solidFill>
                <a:schemeClr val="tx1"/>
              </a:solidFill>
              <a:latin typeface="Calibri" panose="020F0502020204030204" pitchFamily="34" charset="0"/>
              <a:cs typeface="Calibri" panose="020F0502020204030204" pitchFamily="34" charset="0"/>
            </a:endParaRPr>
          </a:p>
        </p:txBody>
      </p:sp>
      <p:sp>
        <p:nvSpPr>
          <p:cNvPr id="26" name="矩形 25"/>
          <p:cNvSpPr/>
          <p:nvPr/>
        </p:nvSpPr>
        <p:spPr>
          <a:xfrm>
            <a:off x="1333499" y="5133486"/>
            <a:ext cx="9194801" cy="439124"/>
          </a:xfrm>
          <a:custGeom>
            <a:avLst/>
            <a:gdLst>
              <a:gd name="connsiteX0" fmla="*/ 0 w 9194801"/>
              <a:gd name="connsiteY0" fmla="*/ 0 h 439124"/>
              <a:gd name="connsiteX1" fmla="*/ 666623 w 9194801"/>
              <a:gd name="connsiteY1" fmla="*/ 0 h 439124"/>
              <a:gd name="connsiteX2" fmla="*/ 965454 w 9194801"/>
              <a:gd name="connsiteY2" fmla="*/ 0 h 439124"/>
              <a:gd name="connsiteX3" fmla="*/ 1448181 w 9194801"/>
              <a:gd name="connsiteY3" fmla="*/ 0 h 439124"/>
              <a:gd name="connsiteX4" fmla="*/ 1747012 w 9194801"/>
              <a:gd name="connsiteY4" fmla="*/ 0 h 439124"/>
              <a:gd name="connsiteX5" fmla="*/ 2229739 w 9194801"/>
              <a:gd name="connsiteY5" fmla="*/ 0 h 439124"/>
              <a:gd name="connsiteX6" fmla="*/ 2804414 w 9194801"/>
              <a:gd name="connsiteY6" fmla="*/ 0 h 439124"/>
              <a:gd name="connsiteX7" fmla="*/ 3379089 w 9194801"/>
              <a:gd name="connsiteY7" fmla="*/ 0 h 439124"/>
              <a:gd name="connsiteX8" fmla="*/ 3953764 w 9194801"/>
              <a:gd name="connsiteY8" fmla="*/ 0 h 439124"/>
              <a:gd name="connsiteX9" fmla="*/ 4712336 w 9194801"/>
              <a:gd name="connsiteY9" fmla="*/ 0 h 439124"/>
              <a:gd name="connsiteX10" fmla="*/ 5378959 w 9194801"/>
              <a:gd name="connsiteY10" fmla="*/ 0 h 439124"/>
              <a:gd name="connsiteX11" fmla="*/ 6045582 w 9194801"/>
              <a:gd name="connsiteY11" fmla="*/ 0 h 439124"/>
              <a:gd name="connsiteX12" fmla="*/ 6712205 w 9194801"/>
              <a:gd name="connsiteY12" fmla="*/ 0 h 439124"/>
              <a:gd name="connsiteX13" fmla="*/ 7378828 w 9194801"/>
              <a:gd name="connsiteY13" fmla="*/ 0 h 439124"/>
              <a:gd name="connsiteX14" fmla="*/ 8137399 w 9194801"/>
              <a:gd name="connsiteY14" fmla="*/ 0 h 439124"/>
              <a:gd name="connsiteX15" fmla="*/ 8620126 w 9194801"/>
              <a:gd name="connsiteY15" fmla="*/ 0 h 439124"/>
              <a:gd name="connsiteX16" fmla="*/ 9194801 w 9194801"/>
              <a:gd name="connsiteY16" fmla="*/ 0 h 439124"/>
              <a:gd name="connsiteX17" fmla="*/ 9194801 w 9194801"/>
              <a:gd name="connsiteY17" fmla="*/ 439124 h 439124"/>
              <a:gd name="connsiteX18" fmla="*/ 8436230 w 9194801"/>
              <a:gd name="connsiteY18" fmla="*/ 439124 h 439124"/>
              <a:gd name="connsiteX19" fmla="*/ 8045451 w 9194801"/>
              <a:gd name="connsiteY19" fmla="*/ 439124 h 439124"/>
              <a:gd name="connsiteX20" fmla="*/ 7654672 w 9194801"/>
              <a:gd name="connsiteY20" fmla="*/ 439124 h 439124"/>
              <a:gd name="connsiteX21" fmla="*/ 6988049 w 9194801"/>
              <a:gd name="connsiteY21" fmla="*/ 439124 h 439124"/>
              <a:gd name="connsiteX22" fmla="*/ 6689218 w 9194801"/>
              <a:gd name="connsiteY22" fmla="*/ 439124 h 439124"/>
              <a:gd name="connsiteX23" fmla="*/ 6206491 w 9194801"/>
              <a:gd name="connsiteY23" fmla="*/ 439124 h 439124"/>
              <a:gd name="connsiteX24" fmla="*/ 5907660 w 9194801"/>
              <a:gd name="connsiteY24" fmla="*/ 439124 h 439124"/>
              <a:gd name="connsiteX25" fmla="*/ 5424933 w 9194801"/>
              <a:gd name="connsiteY25" fmla="*/ 439124 h 439124"/>
              <a:gd name="connsiteX26" fmla="*/ 5126102 w 9194801"/>
              <a:gd name="connsiteY26" fmla="*/ 439124 h 439124"/>
              <a:gd name="connsiteX27" fmla="*/ 4459478 w 9194801"/>
              <a:gd name="connsiteY27" fmla="*/ 439124 h 439124"/>
              <a:gd name="connsiteX28" fmla="*/ 3792855 w 9194801"/>
              <a:gd name="connsiteY28" fmla="*/ 439124 h 439124"/>
              <a:gd name="connsiteX29" fmla="*/ 3034284 w 9194801"/>
              <a:gd name="connsiteY29" fmla="*/ 439124 h 439124"/>
              <a:gd name="connsiteX30" fmla="*/ 2275713 w 9194801"/>
              <a:gd name="connsiteY30" fmla="*/ 439124 h 439124"/>
              <a:gd name="connsiteX31" fmla="*/ 1976882 w 9194801"/>
              <a:gd name="connsiteY31" fmla="*/ 439124 h 439124"/>
              <a:gd name="connsiteX32" fmla="*/ 1586103 w 9194801"/>
              <a:gd name="connsiteY32" fmla="*/ 439124 h 439124"/>
              <a:gd name="connsiteX33" fmla="*/ 1195324 w 9194801"/>
              <a:gd name="connsiteY33" fmla="*/ 439124 h 439124"/>
              <a:gd name="connsiteX34" fmla="*/ 896493 w 9194801"/>
              <a:gd name="connsiteY34" fmla="*/ 439124 h 439124"/>
              <a:gd name="connsiteX35" fmla="*/ 0 w 9194801"/>
              <a:gd name="connsiteY35" fmla="*/ 439124 h 439124"/>
              <a:gd name="connsiteX36" fmla="*/ 0 w 9194801"/>
              <a:gd name="connsiteY36" fmla="*/ 0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94801" h="439124" fill="none" extrusionOk="0">
                <a:moveTo>
                  <a:pt x="0" y="0"/>
                </a:moveTo>
                <a:cubicBezTo>
                  <a:pt x="274563" y="-10718"/>
                  <a:pt x="526674" y="60472"/>
                  <a:pt x="666623" y="0"/>
                </a:cubicBezTo>
                <a:cubicBezTo>
                  <a:pt x="806572" y="-60472"/>
                  <a:pt x="819250" y="33631"/>
                  <a:pt x="965454" y="0"/>
                </a:cubicBezTo>
                <a:cubicBezTo>
                  <a:pt x="1111658" y="-33631"/>
                  <a:pt x="1338805" y="10250"/>
                  <a:pt x="1448181" y="0"/>
                </a:cubicBezTo>
                <a:cubicBezTo>
                  <a:pt x="1557557" y="-10250"/>
                  <a:pt x="1619497" y="10421"/>
                  <a:pt x="1747012" y="0"/>
                </a:cubicBezTo>
                <a:cubicBezTo>
                  <a:pt x="1874527" y="-10421"/>
                  <a:pt x="2113028" y="3265"/>
                  <a:pt x="2229739" y="0"/>
                </a:cubicBezTo>
                <a:cubicBezTo>
                  <a:pt x="2346450" y="-3265"/>
                  <a:pt x="2532841" y="66005"/>
                  <a:pt x="2804414" y="0"/>
                </a:cubicBezTo>
                <a:cubicBezTo>
                  <a:pt x="3075988" y="-66005"/>
                  <a:pt x="3217659" y="5709"/>
                  <a:pt x="3379089" y="0"/>
                </a:cubicBezTo>
                <a:cubicBezTo>
                  <a:pt x="3540519" y="-5709"/>
                  <a:pt x="3760086" y="36189"/>
                  <a:pt x="3953764" y="0"/>
                </a:cubicBezTo>
                <a:cubicBezTo>
                  <a:pt x="4147442" y="-36189"/>
                  <a:pt x="4551279" y="28649"/>
                  <a:pt x="4712336" y="0"/>
                </a:cubicBezTo>
                <a:cubicBezTo>
                  <a:pt x="4873393" y="-28649"/>
                  <a:pt x="5202797" y="28734"/>
                  <a:pt x="5378959" y="0"/>
                </a:cubicBezTo>
                <a:cubicBezTo>
                  <a:pt x="5555121" y="-28734"/>
                  <a:pt x="5839381" y="48537"/>
                  <a:pt x="6045582" y="0"/>
                </a:cubicBezTo>
                <a:cubicBezTo>
                  <a:pt x="6251783" y="-48537"/>
                  <a:pt x="6431956" y="25288"/>
                  <a:pt x="6712205" y="0"/>
                </a:cubicBezTo>
                <a:cubicBezTo>
                  <a:pt x="6992454" y="-25288"/>
                  <a:pt x="7121468" y="19147"/>
                  <a:pt x="7378828" y="0"/>
                </a:cubicBezTo>
                <a:cubicBezTo>
                  <a:pt x="7636188" y="-19147"/>
                  <a:pt x="7765872" y="14401"/>
                  <a:pt x="8137399" y="0"/>
                </a:cubicBezTo>
                <a:cubicBezTo>
                  <a:pt x="8508926" y="-14401"/>
                  <a:pt x="8407570" y="4046"/>
                  <a:pt x="8620126" y="0"/>
                </a:cubicBezTo>
                <a:cubicBezTo>
                  <a:pt x="8832682" y="-4046"/>
                  <a:pt x="9023504" y="24733"/>
                  <a:pt x="9194801" y="0"/>
                </a:cubicBezTo>
                <a:cubicBezTo>
                  <a:pt x="9221250" y="147015"/>
                  <a:pt x="9165930" y="240380"/>
                  <a:pt x="9194801" y="439124"/>
                </a:cubicBezTo>
                <a:cubicBezTo>
                  <a:pt x="8830243" y="451131"/>
                  <a:pt x="8588879" y="394222"/>
                  <a:pt x="8436230" y="439124"/>
                </a:cubicBezTo>
                <a:cubicBezTo>
                  <a:pt x="8283581" y="484026"/>
                  <a:pt x="8224749" y="423716"/>
                  <a:pt x="8045451" y="439124"/>
                </a:cubicBezTo>
                <a:cubicBezTo>
                  <a:pt x="7866153" y="454532"/>
                  <a:pt x="7798858" y="427403"/>
                  <a:pt x="7654672" y="439124"/>
                </a:cubicBezTo>
                <a:cubicBezTo>
                  <a:pt x="7510486" y="450845"/>
                  <a:pt x="7131061" y="412009"/>
                  <a:pt x="6988049" y="439124"/>
                </a:cubicBezTo>
                <a:cubicBezTo>
                  <a:pt x="6845037" y="466239"/>
                  <a:pt x="6804504" y="438373"/>
                  <a:pt x="6689218" y="439124"/>
                </a:cubicBezTo>
                <a:cubicBezTo>
                  <a:pt x="6573932" y="439875"/>
                  <a:pt x="6397229" y="383341"/>
                  <a:pt x="6206491" y="439124"/>
                </a:cubicBezTo>
                <a:cubicBezTo>
                  <a:pt x="6015753" y="494907"/>
                  <a:pt x="5971294" y="410864"/>
                  <a:pt x="5907660" y="439124"/>
                </a:cubicBezTo>
                <a:cubicBezTo>
                  <a:pt x="5844026" y="467384"/>
                  <a:pt x="5593832" y="407677"/>
                  <a:pt x="5424933" y="439124"/>
                </a:cubicBezTo>
                <a:cubicBezTo>
                  <a:pt x="5256034" y="470571"/>
                  <a:pt x="5265844" y="436969"/>
                  <a:pt x="5126102" y="439124"/>
                </a:cubicBezTo>
                <a:cubicBezTo>
                  <a:pt x="4986360" y="441279"/>
                  <a:pt x="4764067" y="391746"/>
                  <a:pt x="4459478" y="439124"/>
                </a:cubicBezTo>
                <a:cubicBezTo>
                  <a:pt x="4154889" y="486502"/>
                  <a:pt x="4114844" y="430850"/>
                  <a:pt x="3792855" y="439124"/>
                </a:cubicBezTo>
                <a:cubicBezTo>
                  <a:pt x="3470866" y="447398"/>
                  <a:pt x="3367069" y="434365"/>
                  <a:pt x="3034284" y="439124"/>
                </a:cubicBezTo>
                <a:cubicBezTo>
                  <a:pt x="2701499" y="443883"/>
                  <a:pt x="2595521" y="431453"/>
                  <a:pt x="2275713" y="439124"/>
                </a:cubicBezTo>
                <a:cubicBezTo>
                  <a:pt x="1955905" y="446795"/>
                  <a:pt x="2046916" y="410664"/>
                  <a:pt x="1976882" y="439124"/>
                </a:cubicBezTo>
                <a:cubicBezTo>
                  <a:pt x="1906848" y="467584"/>
                  <a:pt x="1709913" y="402607"/>
                  <a:pt x="1586103" y="439124"/>
                </a:cubicBezTo>
                <a:cubicBezTo>
                  <a:pt x="1462293" y="475641"/>
                  <a:pt x="1332460" y="435509"/>
                  <a:pt x="1195324" y="439124"/>
                </a:cubicBezTo>
                <a:cubicBezTo>
                  <a:pt x="1058188" y="442739"/>
                  <a:pt x="956927" y="405595"/>
                  <a:pt x="896493" y="439124"/>
                </a:cubicBezTo>
                <a:cubicBezTo>
                  <a:pt x="836059" y="472653"/>
                  <a:pt x="425182" y="387847"/>
                  <a:pt x="0" y="439124"/>
                </a:cubicBezTo>
                <a:cubicBezTo>
                  <a:pt x="-11603" y="240781"/>
                  <a:pt x="41286" y="173370"/>
                  <a:pt x="0" y="0"/>
                </a:cubicBezTo>
                <a:close/>
              </a:path>
              <a:path w="9194801" h="439124" stroke="0" extrusionOk="0">
                <a:moveTo>
                  <a:pt x="0" y="0"/>
                </a:moveTo>
                <a:cubicBezTo>
                  <a:pt x="82394" y="-1957"/>
                  <a:pt x="246601" y="46200"/>
                  <a:pt x="390779" y="0"/>
                </a:cubicBezTo>
                <a:cubicBezTo>
                  <a:pt x="534957" y="-46200"/>
                  <a:pt x="733357" y="70"/>
                  <a:pt x="1057402" y="0"/>
                </a:cubicBezTo>
                <a:cubicBezTo>
                  <a:pt x="1381447" y="-70"/>
                  <a:pt x="1412431" y="47288"/>
                  <a:pt x="1540129" y="0"/>
                </a:cubicBezTo>
                <a:cubicBezTo>
                  <a:pt x="1667827" y="-47288"/>
                  <a:pt x="1847831" y="5198"/>
                  <a:pt x="2022856" y="0"/>
                </a:cubicBezTo>
                <a:cubicBezTo>
                  <a:pt x="2197881" y="-5198"/>
                  <a:pt x="2513139" y="52378"/>
                  <a:pt x="2689479" y="0"/>
                </a:cubicBezTo>
                <a:cubicBezTo>
                  <a:pt x="2865819" y="-52378"/>
                  <a:pt x="3136187" y="10988"/>
                  <a:pt x="3264154" y="0"/>
                </a:cubicBezTo>
                <a:cubicBezTo>
                  <a:pt x="3392122" y="-10988"/>
                  <a:pt x="3532086" y="13456"/>
                  <a:pt x="3654933" y="0"/>
                </a:cubicBezTo>
                <a:cubicBezTo>
                  <a:pt x="3777780" y="-13456"/>
                  <a:pt x="4014492" y="34718"/>
                  <a:pt x="4321556" y="0"/>
                </a:cubicBezTo>
                <a:cubicBezTo>
                  <a:pt x="4628620" y="-34718"/>
                  <a:pt x="4670555" y="53764"/>
                  <a:pt x="4896232" y="0"/>
                </a:cubicBezTo>
                <a:cubicBezTo>
                  <a:pt x="5121909" y="-53764"/>
                  <a:pt x="5131391" y="34430"/>
                  <a:pt x="5195063" y="0"/>
                </a:cubicBezTo>
                <a:cubicBezTo>
                  <a:pt x="5258735" y="-34430"/>
                  <a:pt x="5684363" y="4781"/>
                  <a:pt x="5861686" y="0"/>
                </a:cubicBezTo>
                <a:cubicBezTo>
                  <a:pt x="6039009" y="-4781"/>
                  <a:pt x="6321132" y="63511"/>
                  <a:pt x="6620257" y="0"/>
                </a:cubicBezTo>
                <a:cubicBezTo>
                  <a:pt x="6919382" y="-63511"/>
                  <a:pt x="7000884" y="65636"/>
                  <a:pt x="7194932" y="0"/>
                </a:cubicBezTo>
                <a:cubicBezTo>
                  <a:pt x="7388980" y="-65636"/>
                  <a:pt x="7645649" y="13607"/>
                  <a:pt x="7861555" y="0"/>
                </a:cubicBezTo>
                <a:cubicBezTo>
                  <a:pt x="8077461" y="-13607"/>
                  <a:pt x="8092137" y="24288"/>
                  <a:pt x="8252334" y="0"/>
                </a:cubicBezTo>
                <a:cubicBezTo>
                  <a:pt x="8412531" y="-24288"/>
                  <a:pt x="8426143" y="14225"/>
                  <a:pt x="8551165" y="0"/>
                </a:cubicBezTo>
                <a:cubicBezTo>
                  <a:pt x="8676187" y="-14225"/>
                  <a:pt x="8923193" y="33686"/>
                  <a:pt x="9194801" y="0"/>
                </a:cubicBezTo>
                <a:cubicBezTo>
                  <a:pt x="9234794" y="169596"/>
                  <a:pt x="9162229" y="285363"/>
                  <a:pt x="9194801" y="439124"/>
                </a:cubicBezTo>
                <a:cubicBezTo>
                  <a:pt x="9089294" y="479175"/>
                  <a:pt x="8993003" y="414974"/>
                  <a:pt x="8804022" y="439124"/>
                </a:cubicBezTo>
                <a:cubicBezTo>
                  <a:pt x="8615041" y="463274"/>
                  <a:pt x="8570932" y="431965"/>
                  <a:pt x="8505191" y="439124"/>
                </a:cubicBezTo>
                <a:cubicBezTo>
                  <a:pt x="8439450" y="446283"/>
                  <a:pt x="7950838" y="361520"/>
                  <a:pt x="7746620" y="439124"/>
                </a:cubicBezTo>
                <a:cubicBezTo>
                  <a:pt x="7542402" y="516728"/>
                  <a:pt x="7468617" y="400548"/>
                  <a:pt x="7355841" y="439124"/>
                </a:cubicBezTo>
                <a:cubicBezTo>
                  <a:pt x="7243065" y="477700"/>
                  <a:pt x="7160722" y="427551"/>
                  <a:pt x="7057010" y="439124"/>
                </a:cubicBezTo>
                <a:cubicBezTo>
                  <a:pt x="6953298" y="450697"/>
                  <a:pt x="6707707" y="416709"/>
                  <a:pt x="6574283" y="439124"/>
                </a:cubicBezTo>
                <a:cubicBezTo>
                  <a:pt x="6440859" y="461539"/>
                  <a:pt x="6145462" y="386255"/>
                  <a:pt x="5815712" y="439124"/>
                </a:cubicBezTo>
                <a:cubicBezTo>
                  <a:pt x="5485962" y="491993"/>
                  <a:pt x="5440372" y="408450"/>
                  <a:pt x="5149089" y="439124"/>
                </a:cubicBezTo>
                <a:cubicBezTo>
                  <a:pt x="4857806" y="469798"/>
                  <a:pt x="4690685" y="427540"/>
                  <a:pt x="4574413" y="439124"/>
                </a:cubicBezTo>
                <a:cubicBezTo>
                  <a:pt x="4458141" y="450708"/>
                  <a:pt x="4082941" y="376085"/>
                  <a:pt x="3815842" y="439124"/>
                </a:cubicBezTo>
                <a:cubicBezTo>
                  <a:pt x="3548743" y="502163"/>
                  <a:pt x="3379171" y="382559"/>
                  <a:pt x="3057271" y="439124"/>
                </a:cubicBezTo>
                <a:cubicBezTo>
                  <a:pt x="2735371" y="495689"/>
                  <a:pt x="2587866" y="394384"/>
                  <a:pt x="2390648" y="439124"/>
                </a:cubicBezTo>
                <a:cubicBezTo>
                  <a:pt x="2193430" y="483864"/>
                  <a:pt x="1967037" y="415611"/>
                  <a:pt x="1724025" y="439124"/>
                </a:cubicBezTo>
                <a:cubicBezTo>
                  <a:pt x="1481013" y="462637"/>
                  <a:pt x="1368956" y="395038"/>
                  <a:pt x="1149350" y="439124"/>
                </a:cubicBezTo>
                <a:cubicBezTo>
                  <a:pt x="929744" y="483210"/>
                  <a:pt x="793648" y="424706"/>
                  <a:pt x="666623" y="439124"/>
                </a:cubicBezTo>
                <a:cubicBezTo>
                  <a:pt x="539598" y="453542"/>
                  <a:pt x="273106" y="392356"/>
                  <a:pt x="0" y="439124"/>
                </a:cubicBezTo>
                <a:cubicBezTo>
                  <a:pt x="-12256" y="279218"/>
                  <a:pt x="38742" y="151151"/>
                  <a:pt x="0" y="0"/>
                </a:cubicBezTo>
                <a:close/>
              </a:path>
            </a:pathLst>
          </a:custGeom>
          <a:solidFill>
            <a:schemeClr val="tx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tx1"/>
                </a:solidFill>
                <a:latin typeface="Calibri" panose="020F0502020204030204" pitchFamily="34" charset="0"/>
                <a:cs typeface="Calibri" panose="020F0502020204030204" pitchFamily="34" charset="0"/>
              </a:rPr>
              <a:t>🙅</a:t>
            </a:r>
            <a:r>
              <a:rPr kumimoji="1" lang="zh-CN" altLang="en-US" sz="2400" b="1" dirty="0">
                <a:solidFill>
                  <a:schemeClr val="tx1"/>
                </a:solidFill>
                <a:latin typeface="Calibri" panose="020F0502020204030204" pitchFamily="34" charset="0"/>
                <a:cs typeface="Calibri" panose="020F0502020204030204" pitchFamily="34" charset="0"/>
              </a:rPr>
              <a:t> </a:t>
            </a:r>
            <a:r>
              <a:rPr kumimoji="1" lang="en-US" altLang="zh-CN" sz="2400" b="1" dirty="0">
                <a:solidFill>
                  <a:schemeClr val="tx1"/>
                </a:solidFill>
                <a:latin typeface="Calibri" panose="020F0502020204030204" pitchFamily="34" charset="0"/>
                <a:cs typeface="Calibri" panose="020F0502020204030204" pitchFamily="34" charset="0"/>
              </a:rPr>
              <a:t>ambiguous</a:t>
            </a:r>
            <a:r>
              <a:rPr kumimoji="1" lang="zh-CN" altLang="en-US" sz="2400" b="1" dirty="0">
                <a:solidFill>
                  <a:schemeClr val="tx1"/>
                </a:solidFill>
                <a:latin typeface="Calibri" panose="020F0502020204030204" pitchFamily="34" charset="0"/>
                <a:cs typeface="Calibri" panose="020F0502020204030204" pitchFamily="34" charset="0"/>
              </a:rPr>
              <a:t> 模棱两可；</a:t>
            </a:r>
            <a:r>
              <a:rPr kumimoji="1" lang="en-US" altLang="zh-CN" sz="2400" b="1" dirty="0">
                <a:solidFill>
                  <a:schemeClr val="tx1"/>
                </a:solidFill>
                <a:latin typeface="Calibri" panose="020F0502020204030204" pitchFamily="34" charset="0"/>
                <a:cs typeface="Calibri" panose="020F0502020204030204" pitchFamily="34" charset="0"/>
              </a:rPr>
              <a:t>indifferent</a:t>
            </a:r>
            <a:r>
              <a:rPr kumimoji="1" lang="zh-CN" altLang="en-US" sz="2400" b="1" dirty="0">
                <a:solidFill>
                  <a:schemeClr val="tx1"/>
                </a:solidFill>
                <a:latin typeface="Calibri" panose="020F0502020204030204" pitchFamily="34" charset="0"/>
                <a:cs typeface="Calibri" panose="020F0502020204030204" pitchFamily="34" charset="0"/>
              </a:rPr>
              <a:t> 漠不关心；</a:t>
            </a:r>
            <a:r>
              <a:rPr kumimoji="1" lang="en-US" altLang="zh-CN" sz="2400" b="1" dirty="0">
                <a:solidFill>
                  <a:schemeClr val="tx1"/>
                </a:solidFill>
                <a:latin typeface="Calibri" panose="020F0502020204030204" pitchFamily="34" charset="0"/>
                <a:cs typeface="Calibri" panose="020F0502020204030204" pitchFamily="34" charset="0"/>
              </a:rPr>
              <a:t>uncaring</a:t>
            </a:r>
            <a:r>
              <a:rPr kumimoji="1" lang="zh-CN" altLang="en-US" sz="2400" b="1" dirty="0">
                <a:solidFill>
                  <a:schemeClr val="tx1"/>
                </a:solidFill>
                <a:latin typeface="Calibri" panose="020F0502020204030204" pitchFamily="34" charset="0"/>
                <a:cs typeface="Calibri" panose="020F0502020204030204" pitchFamily="34" charset="0"/>
              </a:rPr>
              <a:t> 冷漠的</a:t>
            </a:r>
            <a:endParaRPr kumimoji="1" lang="en-US" altLang="zh-CN" sz="2400" b="1" dirty="0">
              <a:solidFill>
                <a:schemeClr val="tx1"/>
              </a:solidFill>
              <a:latin typeface="Calibri" panose="020F0502020204030204" pitchFamily="34" charset="0"/>
              <a:cs typeface="Calibri" panose="020F0502020204030204" pitchFamily="34" charset="0"/>
            </a:endParaRPr>
          </a:p>
        </p:txBody>
      </p:sp>
      <p:sp>
        <p:nvSpPr>
          <p:cNvPr id="28" name="文本框 27"/>
          <p:cNvSpPr txBox="1"/>
          <p:nvPr/>
        </p:nvSpPr>
        <p:spPr>
          <a:xfrm>
            <a:off x="330200" y="5728308"/>
            <a:ext cx="11061699" cy="830997"/>
          </a:xfrm>
          <a:prstGeom prst="rect">
            <a:avLst/>
          </a:prstGeom>
          <a:noFill/>
        </p:spPr>
        <p:txBody>
          <a:bodyPr wrap="square">
            <a:spAutoFit/>
          </a:bodyPr>
          <a:lstStyle/>
          <a:p>
            <a:pPr algn="just"/>
            <a:r>
              <a:rPr lang="zh-CN" altLang="en-GB" sz="2400" dirty="0">
                <a:effectLst/>
                <a:latin typeface="Calibri" panose="020F0502020204030204" pitchFamily="34" charset="0"/>
                <a:cs typeface="Calibri" panose="020F0502020204030204" pitchFamily="34" charset="0"/>
              </a:rPr>
              <a:t>其他</a:t>
            </a:r>
            <a:r>
              <a:rPr lang="zh-CN" altLang="en-US" sz="2400" dirty="0">
                <a:effectLst/>
                <a:latin typeface="Calibri" panose="020F0502020204030204" pitchFamily="34" charset="0"/>
                <a:cs typeface="Calibri" panose="020F0502020204030204" pitchFamily="34" charset="0"/>
              </a:rPr>
              <a:t>态度： </a:t>
            </a:r>
            <a:r>
              <a:rPr lang="en-GB" altLang="zh-CN" sz="2400" dirty="0">
                <a:effectLst/>
                <a:latin typeface="Calibri" panose="020F0502020204030204" pitchFamily="34" charset="0"/>
                <a:cs typeface="Calibri" panose="020F0502020204030204" pitchFamily="34" charset="0"/>
              </a:rPr>
              <a:t>unclear</a:t>
            </a:r>
            <a:r>
              <a:rPr lang="zh-CN" altLang="en-US" sz="2400" dirty="0">
                <a:effectLst/>
                <a:latin typeface="Calibri" panose="020F0502020204030204" pitchFamily="34" charset="0"/>
                <a:cs typeface="Calibri" panose="020F0502020204030204" pitchFamily="34" charset="0"/>
              </a:rPr>
              <a:t> 不清楚的；</a:t>
            </a:r>
            <a:r>
              <a:rPr lang="en-GB" altLang="zh-CN" sz="2400" dirty="0">
                <a:latin typeface="Calibri" panose="020F0502020204030204" pitchFamily="34" charset="0"/>
                <a:cs typeface="Calibri" panose="020F0502020204030204" pitchFamily="34" charset="0"/>
              </a:rPr>
              <a:t>vague</a:t>
            </a:r>
            <a:r>
              <a:rPr lang="zh-CN" altLang="en-GB"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模糊的）；</a:t>
            </a:r>
            <a:r>
              <a:rPr lang="en-GB" altLang="zh-CN" sz="2400" dirty="0">
                <a:latin typeface="Calibri" panose="020F0502020204030204" pitchFamily="34" charset="0"/>
                <a:cs typeface="Calibri" panose="020F0502020204030204" pitchFamily="34" charset="0"/>
              </a:rPr>
              <a:t>tolerant</a:t>
            </a:r>
            <a:r>
              <a:rPr lang="zh-CN" altLang="en-GB"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宽容的）；</a:t>
            </a:r>
            <a:r>
              <a:rPr lang="en-GB" altLang="zh-CN" sz="2400" dirty="0">
                <a:latin typeface="Calibri" panose="020F0502020204030204" pitchFamily="34" charset="0"/>
                <a:cs typeface="Calibri" panose="020F0502020204030204" pitchFamily="34" charset="0"/>
              </a:rPr>
              <a:t>sarcastic</a:t>
            </a:r>
            <a:r>
              <a:rPr lang="zh-CN" altLang="en-GB"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讽刺的）</a:t>
            </a:r>
            <a:r>
              <a:rPr lang="en-GB" altLang="zh-CN" sz="2400" dirty="0">
                <a:latin typeface="Calibri" panose="020F0502020204030204" pitchFamily="34" charset="0"/>
                <a:cs typeface="Calibri" panose="020F0502020204030204" pitchFamily="34" charset="0"/>
              </a:rPr>
              <a:t>ironic</a:t>
            </a:r>
            <a:r>
              <a:rPr lang="zh-CN" altLang="en-GB"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反讽的）；</a:t>
            </a:r>
            <a:r>
              <a:rPr lang="en-GB" altLang="zh-CN" sz="2400" dirty="0">
                <a:latin typeface="Calibri" panose="020F0502020204030204" pitchFamily="34" charset="0"/>
                <a:cs typeface="Calibri" panose="020F0502020204030204" pitchFamily="34" charset="0"/>
              </a:rPr>
              <a:t>hostile</a:t>
            </a:r>
            <a:r>
              <a:rPr lang="zh-CN" altLang="en-GB"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敌对的）</a:t>
            </a:r>
            <a:endParaRPr lang="zh-CN" altLang="en-US" sz="2400" dirty="0">
              <a:effectLst/>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06;p45"/>
          <p:cNvSpPr/>
          <p:nvPr/>
        </p:nvSpPr>
        <p:spPr>
          <a:xfrm>
            <a:off x="1162455" y="3429000"/>
            <a:ext cx="4111169" cy="2586038"/>
          </a:xfrm>
          <a:custGeom>
            <a:avLst/>
            <a:gdLst/>
            <a:ahLst/>
            <a:cxnLst/>
            <a:rect l="l" t="t" r="r" b="b"/>
            <a:pathLst>
              <a:path w="113193" h="55841" extrusionOk="0">
                <a:moveTo>
                  <a:pt x="0" y="0"/>
                </a:moveTo>
                <a:lnTo>
                  <a:pt x="0" y="44696"/>
                </a:lnTo>
                <a:cubicBezTo>
                  <a:pt x="0" y="45875"/>
                  <a:pt x="953" y="46827"/>
                  <a:pt x="2131" y="46827"/>
                </a:cubicBezTo>
                <a:lnTo>
                  <a:pt x="47232" y="46827"/>
                </a:lnTo>
                <a:lnTo>
                  <a:pt x="56579" y="55840"/>
                </a:lnTo>
                <a:lnTo>
                  <a:pt x="65949" y="46827"/>
                </a:lnTo>
                <a:lnTo>
                  <a:pt x="113193" y="46827"/>
                </a:lnTo>
                <a:lnTo>
                  <a:pt x="113193" y="0"/>
                </a:lnTo>
                <a:close/>
              </a:path>
            </a:pathLst>
          </a:custGeom>
          <a:solidFill>
            <a:schemeClr val="bg1"/>
          </a:solidFill>
          <a:ln>
            <a:noFill/>
          </a:ln>
        </p:spPr>
        <p:txBody>
          <a:bodyPr spcFirstLastPara="1" wrap="square" lIns="121900" tIns="60933" rIns="121900" bIns="60933" anchor="ctr" anchorCtr="0">
            <a:noAutofit/>
          </a:bodyPr>
          <a:lstStyle/>
          <a:p>
            <a:pPr defTabSz="1219200">
              <a:buClr>
                <a:srgbClr val="000000"/>
              </a:buClr>
            </a:pPr>
            <a:endParaRPr sz="4800" kern="0">
              <a:solidFill>
                <a:srgbClr val="999999"/>
              </a:solidFill>
              <a:latin typeface="Calibri" panose="020F0502020204030204"/>
              <a:cs typeface="Calibri" panose="020F0502020204030204"/>
              <a:sym typeface="Arial" panose="020B0604020202020204"/>
            </a:endParaRPr>
          </a:p>
        </p:txBody>
      </p:sp>
      <p:sp>
        <p:nvSpPr>
          <p:cNvPr id="8" name="Google Shape;1014;p45"/>
          <p:cNvSpPr/>
          <p:nvPr/>
        </p:nvSpPr>
        <p:spPr>
          <a:xfrm>
            <a:off x="1162454" y="1944061"/>
            <a:ext cx="4111169" cy="1796996"/>
          </a:xfrm>
          <a:custGeom>
            <a:avLst/>
            <a:gdLst/>
            <a:ahLst/>
            <a:cxnLst/>
            <a:rect l="l" t="t" r="r" b="b"/>
            <a:pathLst>
              <a:path w="113193" h="55842" extrusionOk="0">
                <a:moveTo>
                  <a:pt x="113193" y="1"/>
                </a:moveTo>
                <a:lnTo>
                  <a:pt x="2036" y="1"/>
                </a:lnTo>
                <a:cubicBezTo>
                  <a:pt x="905" y="1"/>
                  <a:pt x="0" y="906"/>
                  <a:pt x="0" y="2037"/>
                </a:cubicBezTo>
                <a:lnTo>
                  <a:pt x="0" y="46816"/>
                </a:lnTo>
                <a:lnTo>
                  <a:pt x="47244" y="46816"/>
                </a:lnTo>
                <a:lnTo>
                  <a:pt x="56591" y="55841"/>
                </a:lnTo>
                <a:lnTo>
                  <a:pt x="65937" y="46816"/>
                </a:lnTo>
                <a:lnTo>
                  <a:pt x="113193" y="46816"/>
                </a:lnTo>
                <a:lnTo>
                  <a:pt x="113193" y="1"/>
                </a:lnTo>
                <a:close/>
              </a:path>
            </a:pathLst>
          </a:custGeom>
          <a:solidFill>
            <a:srgbClr val="EFCA2E"/>
          </a:solidFill>
          <a:ln>
            <a:noFill/>
          </a:ln>
        </p:spPr>
        <p:txBody>
          <a:bodyPr spcFirstLastPara="1" wrap="square" lIns="121900" tIns="121900" rIns="121900" bIns="121900" anchor="ctr" anchorCtr="0">
            <a:noAutofit/>
          </a:bodyPr>
          <a:lstStyle/>
          <a:p>
            <a:pPr algn="ctr" defTabSz="1219200">
              <a:buClr>
                <a:srgbClr val="000000"/>
              </a:buClr>
            </a:pPr>
            <a:endParaRPr sz="2400" kern="0">
              <a:solidFill>
                <a:srgbClr val="FFFFFF"/>
              </a:solidFill>
              <a:latin typeface="Fira Sans Extra Condensed Medium"/>
              <a:sym typeface="Arial" panose="020B0604020202020204"/>
            </a:endParaRPr>
          </a:p>
        </p:txBody>
      </p:sp>
      <p:sp>
        <p:nvSpPr>
          <p:cNvPr id="9" name="Synergistically utilize technically sound portals with frictionless chains. Dramatically customize…"/>
          <p:cNvSpPr txBox="1"/>
          <p:nvPr/>
        </p:nvSpPr>
        <p:spPr>
          <a:xfrm>
            <a:off x="1731464" y="2234474"/>
            <a:ext cx="2489783" cy="659732"/>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C</a:t>
            </a:r>
            <a:r>
              <a:rPr lang="zh-CN" altLang="en-US"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篇</a:t>
            </a:r>
            <a:endPar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7604" y="473598"/>
            <a:ext cx="2368961" cy="2368961"/>
          </a:xfrm>
          <a:prstGeom prst="rect">
            <a:avLst/>
          </a:prstGeom>
        </p:spPr>
      </p:pic>
      <p:sp>
        <p:nvSpPr>
          <p:cNvPr id="3" name="文本框 2"/>
          <p:cNvSpPr txBox="1"/>
          <p:nvPr/>
        </p:nvSpPr>
        <p:spPr>
          <a:xfrm>
            <a:off x="1511001" y="3604080"/>
            <a:ext cx="3307556" cy="1754326"/>
          </a:xfrm>
          <a:prstGeom prst="rect">
            <a:avLst/>
          </a:prstGeom>
          <a:noFill/>
        </p:spPr>
        <p:txBody>
          <a:bodyPr wrap="square">
            <a:spAutoFit/>
          </a:bodyPr>
          <a:lstStyle/>
          <a:p>
            <a:pPr algn="ctr">
              <a:buNone/>
            </a:pPr>
            <a:r>
              <a:rPr lang="zh-CN" altLang="en-US" b="1" dirty="0"/>
              <a:t>“收到音乐会门票邀请后朋友回复‘也许’” 为例，分析人们对邀请回复 “也许” 的心理原因（动机性推理），并建议社交中应优先给出明确回应而非保留模糊选项。</a:t>
            </a:r>
            <a:endParaRPr lang="zh-CN" altLang="en-US" b="1" dirty="0">
              <a:effectLst/>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2"/>
          <a:stretch>
            <a:fillRect/>
          </a:stretch>
        </p:blipFill>
        <p:spPr>
          <a:xfrm>
            <a:off x="6186565" y="2094774"/>
            <a:ext cx="5944636" cy="3475979"/>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Google Shape;840;p23"/>
          <p:cNvCxnSpPr/>
          <p:nvPr/>
        </p:nvCxnSpPr>
        <p:spPr>
          <a:xfrm>
            <a:off x="8911112" y="2103236"/>
            <a:ext cx="2778400" cy="0"/>
          </a:xfrm>
          <a:prstGeom prst="straightConnector1">
            <a:avLst/>
          </a:prstGeom>
          <a:noFill/>
          <a:ln w="28575" cap="flat" cmpd="sng">
            <a:solidFill>
              <a:schemeClr val="accent2"/>
            </a:solidFill>
            <a:prstDash val="solid"/>
            <a:round/>
            <a:headEnd type="none" w="med" len="med"/>
            <a:tailEnd type="none" w="med" len="med"/>
          </a:ln>
        </p:spPr>
      </p:cxnSp>
      <p:sp>
        <p:nvSpPr>
          <p:cNvPr id="51" name="Google Shape;871;p23"/>
          <p:cNvSpPr/>
          <p:nvPr/>
        </p:nvSpPr>
        <p:spPr>
          <a:xfrm>
            <a:off x="11197278" y="3549354"/>
            <a:ext cx="153600" cy="153600"/>
          </a:xfrm>
          <a:prstGeom prst="ellipse">
            <a:avLst/>
          </a:prstGeom>
          <a:solidFill>
            <a:srgbClr val="182347"/>
          </a:solidFill>
          <a:ln>
            <a:noFill/>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sp>
        <p:nvSpPr>
          <p:cNvPr id="56" name="Google Shape;876;p23"/>
          <p:cNvSpPr/>
          <p:nvPr/>
        </p:nvSpPr>
        <p:spPr>
          <a:xfrm>
            <a:off x="11197278" y="4179531"/>
            <a:ext cx="153600" cy="153600"/>
          </a:xfrm>
          <a:prstGeom prst="ellipse">
            <a:avLst/>
          </a:prstGeom>
          <a:solidFill>
            <a:srgbClr val="182347"/>
          </a:solidFill>
          <a:ln>
            <a:noFill/>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sp>
        <p:nvSpPr>
          <p:cNvPr id="66" name="Google Shape;886;p23"/>
          <p:cNvSpPr/>
          <p:nvPr/>
        </p:nvSpPr>
        <p:spPr>
          <a:xfrm>
            <a:off x="11197278" y="4809708"/>
            <a:ext cx="153600" cy="153600"/>
          </a:xfrm>
          <a:prstGeom prst="ellipse">
            <a:avLst/>
          </a:prstGeom>
          <a:solidFill>
            <a:srgbClr val="182347"/>
          </a:solidFill>
          <a:ln>
            <a:noFill/>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sp>
        <p:nvSpPr>
          <p:cNvPr id="72" name="Google Shape;892;p23"/>
          <p:cNvSpPr/>
          <p:nvPr/>
        </p:nvSpPr>
        <p:spPr>
          <a:xfrm>
            <a:off x="11197278" y="5439887"/>
            <a:ext cx="153600" cy="153600"/>
          </a:xfrm>
          <a:prstGeom prst="ellipse">
            <a:avLst/>
          </a:prstGeom>
          <a:solidFill>
            <a:srgbClr val="182347"/>
          </a:solidFill>
          <a:ln>
            <a:noFill/>
          </a:ln>
        </p:spPr>
        <p:txBody>
          <a:bodyPr spcFirstLastPara="1" wrap="square" lIns="121900" tIns="121900" rIns="121900" bIns="121900" anchor="ctr" anchorCtr="0">
            <a:noAutofit/>
          </a:bodyPr>
          <a:lstStyle/>
          <a:p>
            <a:pPr defTabSz="1219200">
              <a:buClr>
                <a:srgbClr val="000000"/>
              </a:buClr>
            </a:pPr>
            <a:endParaRPr sz="1865" kern="0">
              <a:latin typeface="Arial" panose="020B0604020202020204"/>
              <a:cs typeface="Arial" panose="020B0604020202020204"/>
              <a:sym typeface="Arial" panose="020B0604020202020204"/>
            </a:endParaRPr>
          </a:p>
        </p:txBody>
      </p:sp>
      <p:sp>
        <p:nvSpPr>
          <p:cNvPr id="77" name="Title 1"/>
          <p:cNvSpPr txBox="1"/>
          <p:nvPr/>
        </p:nvSpPr>
        <p:spPr>
          <a:xfrm>
            <a:off x="5506089" y="646378"/>
            <a:ext cx="1627165" cy="1523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rPr>
              <a:t>IBAOTU.COM</a:t>
            </a:r>
            <a:endPar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endParaRPr>
          </a:p>
        </p:txBody>
      </p:sp>
      <p:sp>
        <p:nvSpPr>
          <p:cNvPr id="80" name="文本框 79"/>
          <p:cNvSpPr txBox="1"/>
          <p:nvPr/>
        </p:nvSpPr>
        <p:spPr>
          <a:xfrm>
            <a:off x="109370" y="0"/>
            <a:ext cx="12082630" cy="6740307"/>
          </a:xfrm>
          <a:prstGeom prst="rect">
            <a:avLst/>
          </a:prstGeom>
          <a:solidFill>
            <a:schemeClr val="bg1"/>
          </a:solidFill>
        </p:spPr>
        <p:txBody>
          <a:bodyPr wrap="square">
            <a:spAutoFit/>
          </a:bodyPr>
          <a:lstStyle/>
          <a:p>
            <a:r>
              <a:rPr lang="en-US" altLang="zh-CN" sz="2400" dirty="0">
                <a:latin typeface="Times New Roman" panose="02020603050405020304" pitchFamily="18" charset="0"/>
                <a:cs typeface="Times New Roman" panose="02020603050405020304" pitchFamily="18" charset="0"/>
              </a:rPr>
              <a:t>1. be sold out 																</a:t>
            </a:r>
            <a:r>
              <a:rPr lang="zh-CN" altLang="en-US" sz="2400" dirty="0">
                <a:latin typeface="Times New Roman" panose="02020603050405020304" pitchFamily="18" charset="0"/>
                <a:cs typeface="Times New Roman" panose="02020603050405020304" pitchFamily="18" charset="0"/>
              </a:rPr>
              <a:t>卖光</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a common yet annoying (</a:t>
            </a:r>
            <a:r>
              <a:rPr lang="zh-CN" altLang="en-US" sz="2400" dirty="0">
                <a:latin typeface="Times New Roman" panose="02020603050405020304" pitchFamily="18" charset="0"/>
                <a:cs typeface="Times New Roman" panose="02020603050405020304" pitchFamily="18" charset="0"/>
              </a:rPr>
              <a:t>让人恼火的</a:t>
            </a:r>
            <a:r>
              <a:rPr lang="en-US" altLang="zh-CN" sz="2400" dirty="0">
                <a:latin typeface="Times New Roman" panose="02020603050405020304" pitchFamily="18" charset="0"/>
                <a:cs typeface="Times New Roman" panose="02020603050405020304" pitchFamily="18" charset="0"/>
              </a:rPr>
              <a:t>) aspect of social life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annoyed  															</a:t>
            </a:r>
            <a:r>
              <a:rPr lang="zh-CN" altLang="en-US" sz="2400" dirty="0">
                <a:latin typeface="Times New Roman" panose="02020603050405020304" pitchFamily="18" charset="0"/>
                <a:cs typeface="Times New Roman" panose="02020603050405020304" pitchFamily="18" charset="0"/>
              </a:rPr>
              <a:t>感到恼火的</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annoyance  </a:t>
            </a:r>
            <a:r>
              <a:rPr lang="zh-CN" altLang="en-US" sz="2400" dirty="0">
                <a:latin typeface="Times New Roman" panose="02020603050405020304" pitchFamily="18" charset="0"/>
                <a:cs typeface="Times New Roman" panose="02020603050405020304" pitchFamily="18" charset="0"/>
              </a:rPr>
              <a:t>恼人的人或是事</a:t>
            </a:r>
            <a:r>
              <a:rPr lang="en-US" altLang="zh-CN" sz="2400" dirty="0">
                <a:latin typeface="Times New Roman" panose="02020603050405020304" pitchFamily="18" charset="0"/>
                <a:cs typeface="Times New Roman" panose="02020603050405020304" pitchFamily="18" charset="0"/>
              </a:rPr>
              <a:t>       What an annoyance!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a delicate dance 													</a:t>
            </a:r>
            <a:r>
              <a:rPr lang="zh-CN" altLang="en-US" sz="2400" dirty="0">
                <a:latin typeface="Times New Roman" panose="02020603050405020304" pitchFamily="18" charset="0"/>
                <a:cs typeface="Times New Roman" panose="02020603050405020304" pitchFamily="18" charset="0"/>
              </a:rPr>
              <a:t>一场微妙的博弈</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delicacy 															</a:t>
            </a:r>
            <a:r>
              <a:rPr lang="zh-CN" altLang="en-US" sz="2400" dirty="0">
                <a:latin typeface="Times New Roman" panose="02020603050405020304" pitchFamily="18" charset="0"/>
                <a:cs typeface="Times New Roman" panose="02020603050405020304" pitchFamily="18" charset="0"/>
              </a:rPr>
              <a:t>娇嫩；脆弱；美味佳肴</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overestimate an inviter’s </a:t>
            </a:r>
            <a:r>
              <a:rPr lang="en-US" altLang="zh-CN" sz="2400" dirty="0">
                <a:solidFill>
                  <a:srgbClr val="FF0000"/>
                </a:solidFill>
                <a:latin typeface="Times New Roman" panose="02020603050405020304" pitchFamily="18" charset="0"/>
                <a:cs typeface="Times New Roman" panose="02020603050405020304" pitchFamily="18" charset="0"/>
              </a:rPr>
              <a:t>likelihood (</a:t>
            </a:r>
            <a:r>
              <a:rPr lang="zh-CN" altLang="en-US" sz="2400" dirty="0">
                <a:solidFill>
                  <a:srgbClr val="FF0000"/>
                </a:solidFill>
                <a:latin typeface="Times New Roman" panose="02020603050405020304" pitchFamily="18" charset="0"/>
                <a:cs typeface="Times New Roman" panose="02020603050405020304" pitchFamily="18" charset="0"/>
              </a:rPr>
              <a:t>可能性</a:t>
            </a:r>
            <a:r>
              <a:rPr lang="en-US" altLang="zh-CN" sz="2400" dirty="0">
                <a:solidFill>
                  <a:srgbClr val="FF0000"/>
                </a:solidFill>
                <a:latin typeface="Times New Roman" panose="02020603050405020304" pitchFamily="18" charset="0"/>
                <a:cs typeface="Times New Roman" panose="02020603050405020304" pitchFamily="18" charset="0"/>
              </a:rPr>
              <a:t>likely</a:t>
            </a:r>
            <a:r>
              <a:rPr lang="zh-CN" altLang="en-US" sz="2400" dirty="0">
                <a:solidFill>
                  <a:srgbClr val="FF0000"/>
                </a:solidFill>
                <a:latin typeface="Times New Roman" panose="02020603050405020304" pitchFamily="18" charset="0"/>
                <a:cs typeface="Times New Roman" panose="02020603050405020304" pitchFamily="18" charset="0"/>
              </a:rPr>
              <a:t>的名词形式</a:t>
            </a:r>
            <a:r>
              <a:rPr lang="en-US" altLang="zh-CN" sz="2400" dirty="0">
                <a:solidFill>
                  <a:srgbClr val="FF0000"/>
                </a:solidFill>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of preferring a “maybe” </a:t>
            </a:r>
            <a:r>
              <a:rPr lang="en-US" altLang="zh-CN" sz="2400" dirty="0">
                <a:solidFill>
                  <a:srgbClr val="FF0000"/>
                </a:solidFill>
                <a:latin typeface="Times New Roman" panose="02020603050405020304" pitchFamily="18" charset="0"/>
                <a:cs typeface="Times New Roman" panose="02020603050405020304" pitchFamily="18" charset="0"/>
              </a:rPr>
              <a:t>over </a:t>
            </a:r>
            <a:r>
              <a:rPr lang="en-US" altLang="zh-CN" sz="2400" dirty="0">
                <a:latin typeface="Times New Roman" panose="02020603050405020304" pitchFamily="18" charset="0"/>
                <a:cs typeface="Times New Roman" panose="02020603050405020304" pitchFamily="18" charset="0"/>
              </a:rPr>
              <a:t>a “no” </a:t>
            </a:r>
            <a:r>
              <a:rPr lang="zh-CN" altLang="en-US" sz="2400" b="1" dirty="0">
                <a:latin typeface="Times New Roman" panose="02020603050405020304" pitchFamily="18" charset="0"/>
                <a:cs typeface="Times New Roman" panose="02020603050405020304" pitchFamily="18" charset="0"/>
              </a:rPr>
              <a:t>高估了邀请者更倾向于听到</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可能</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而非</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拒绝</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的可能性</a:t>
            </a:r>
            <a:endParaRPr lang="zh-CN" altLang="en-US" sz="2400" b="1"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inviter ----invitee             interviewer---interviewee           employer---employee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trainer---trainee               payer</a:t>
            </a:r>
            <a:r>
              <a:rPr lang="zh-CN" altLang="en-US" sz="2400" dirty="0">
                <a:latin typeface="Times New Roman" panose="02020603050405020304" pitchFamily="18" charset="0"/>
                <a:cs typeface="Times New Roman" panose="02020603050405020304" pitchFamily="18" charset="0"/>
              </a:rPr>
              <a:t>（付款人；交款人）</a:t>
            </a:r>
            <a:r>
              <a:rPr lang="en-US" altLang="zh-CN" sz="2400" dirty="0">
                <a:latin typeface="Times New Roman" panose="02020603050405020304" pitchFamily="18" charset="0"/>
                <a:cs typeface="Times New Roman" panose="02020603050405020304" pitchFamily="18" charset="0"/>
              </a:rPr>
              <a:t>---payee</a:t>
            </a:r>
            <a:r>
              <a:rPr lang="zh-CN" altLang="en-US" sz="2400" dirty="0">
                <a:latin typeface="Times New Roman" panose="02020603050405020304" pitchFamily="18" charset="0"/>
                <a:cs typeface="Times New Roman" panose="02020603050405020304" pitchFamily="18" charset="0"/>
              </a:rPr>
              <a:t>（受款人；收款人）</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 interpret</a:t>
            </a:r>
            <a:r>
              <a:rPr lang="zh-CN" altLang="en-US" sz="2400" dirty="0">
                <a:latin typeface="Times New Roman" panose="02020603050405020304" pitchFamily="18" charset="0"/>
                <a:cs typeface="Times New Roman" panose="02020603050405020304" pitchFamily="18" charset="0"/>
              </a:rPr>
              <a:t>（解读、阐释</a:t>
            </a:r>
            <a:r>
              <a:rPr lang="en-US" altLang="zh-CN" sz="2400" dirty="0">
                <a:latin typeface="Times New Roman" panose="02020603050405020304" pitchFamily="18" charset="0"/>
                <a:cs typeface="Times New Roman" panose="02020603050405020304" pitchFamily="18" charset="0"/>
              </a:rPr>
              <a:t>) information in a biased(</a:t>
            </a:r>
            <a:r>
              <a:rPr lang="zh-CN" altLang="en-US" sz="2400" dirty="0">
                <a:latin typeface="Times New Roman" panose="02020603050405020304" pitchFamily="18" charset="0"/>
                <a:cs typeface="Times New Roman" panose="02020603050405020304" pitchFamily="18" charset="0"/>
              </a:rPr>
              <a:t>偏见的</a:t>
            </a:r>
            <a:r>
              <a:rPr lang="en-US" altLang="zh-CN" sz="2400" dirty="0">
                <a:latin typeface="Times New Roman" panose="02020603050405020304" pitchFamily="18" charset="0"/>
                <a:cs typeface="Times New Roman" panose="02020603050405020304" pitchFamily="18" charset="0"/>
              </a:rPr>
              <a:t>) way  	</a:t>
            </a:r>
            <a:r>
              <a:rPr lang="zh-CN" altLang="en-US" sz="2400" dirty="0">
                <a:latin typeface="Times New Roman" panose="02020603050405020304" pitchFamily="18" charset="0"/>
                <a:cs typeface="Times New Roman" panose="02020603050405020304" pitchFamily="18" charset="0"/>
              </a:rPr>
              <a:t>带有偏见地去解读信息</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interpreter  </a:t>
            </a:r>
            <a:r>
              <a:rPr lang="zh-CN" altLang="en-US" sz="2400" dirty="0">
                <a:latin typeface="Times New Roman" panose="02020603050405020304" pitchFamily="18" charset="0"/>
                <a:cs typeface="Times New Roman" panose="02020603050405020304" pitchFamily="18" charset="0"/>
              </a:rPr>
              <a:t>口译译员</a:t>
            </a:r>
            <a:r>
              <a:rPr lang="en-US" altLang="zh-CN" sz="2400" dirty="0">
                <a:latin typeface="Times New Roman" panose="02020603050405020304" pitchFamily="18" charset="0"/>
                <a:cs typeface="Times New Roman" panose="02020603050405020304" pitchFamily="18" charset="0"/>
              </a:rPr>
              <a:t>                                  interpretation  </a:t>
            </a:r>
            <a:r>
              <a:rPr lang="zh-CN" altLang="en-US" sz="2400" dirty="0">
                <a:latin typeface="Times New Roman" panose="02020603050405020304" pitchFamily="18" charset="0"/>
                <a:cs typeface="Times New Roman" panose="02020603050405020304" pitchFamily="18" charset="0"/>
              </a:rPr>
              <a:t>解释；解读</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6. </a:t>
            </a:r>
            <a:r>
              <a:rPr lang="en-US" altLang="zh-CN" sz="2400" dirty="0">
                <a:solidFill>
                  <a:srgbClr val="FF0000"/>
                </a:solidFill>
                <a:latin typeface="Times New Roman" panose="02020603050405020304" pitchFamily="18" charset="0"/>
                <a:cs typeface="Times New Roman" panose="02020603050405020304" pitchFamily="18" charset="0"/>
              </a:rPr>
              <a:t>recipients </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接收者</a:t>
            </a:r>
            <a:r>
              <a:rPr lang="en-US" altLang="zh-CN" sz="2400" dirty="0">
                <a:latin typeface="Times New Roman" panose="02020603050405020304" pitchFamily="18" charset="0"/>
                <a:cs typeface="Times New Roman" panose="02020603050405020304" pitchFamily="18" charset="0"/>
              </a:rPr>
              <a:t>) of an invitation </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recipient</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t>
            </a:r>
            <a:r>
              <a:rPr lang="en-GB" altLang="zh-CN" sz="2400" dirty="0" err="1">
                <a:latin typeface="Times New Roman" panose="02020603050405020304" pitchFamily="18" charset="0"/>
                <a:cs typeface="Times New Roman" panose="02020603050405020304" pitchFamily="18" charset="0"/>
              </a:rPr>
              <a:t>rɪˈsɪpiənt</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7. put oneself in the shoes of sb  					</a:t>
            </a:r>
            <a:r>
              <a:rPr lang="zh-CN" altLang="en-US" sz="2400" dirty="0">
                <a:latin typeface="Times New Roman" panose="02020603050405020304" pitchFamily="18" charset="0"/>
                <a:cs typeface="Times New Roman" panose="02020603050405020304" pitchFamily="18" charset="0"/>
              </a:rPr>
              <a:t>换位思考</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shoe is on the other food 					</a:t>
            </a:r>
            <a:r>
              <a:rPr lang="zh-CN" altLang="en-US" sz="2400" dirty="0">
                <a:latin typeface="Times New Roman" panose="02020603050405020304" pitchFamily="18" charset="0"/>
                <a:cs typeface="Times New Roman" panose="02020603050405020304" pitchFamily="18" charset="0"/>
              </a:rPr>
              <a:t>情况、形势完全逆转</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8. refuse </a:t>
            </a:r>
            <a:r>
              <a:rPr lang="zh-CN" altLang="en-US" sz="2400" dirty="0">
                <a:latin typeface="Times New Roman" panose="02020603050405020304" pitchFamily="18" charset="0"/>
                <a:cs typeface="Times New Roman" panose="02020603050405020304" pitchFamily="18" charset="0"/>
              </a:rPr>
              <a:t>拒绝</a:t>
            </a:r>
            <a:r>
              <a:rPr lang="en-US" altLang="zh-CN" sz="2400" dirty="0">
                <a:latin typeface="Times New Roman" panose="02020603050405020304" pitchFamily="18" charset="0"/>
                <a:cs typeface="Times New Roman" panose="02020603050405020304" pitchFamily="18" charset="0"/>
              </a:rPr>
              <a:t>---refusal  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9. navigate (</a:t>
            </a:r>
            <a:r>
              <a:rPr lang="zh-CN" altLang="en-US" sz="2400" dirty="0">
                <a:latin typeface="Times New Roman" panose="02020603050405020304" pitchFamily="18" charset="0"/>
                <a:cs typeface="Times New Roman" panose="02020603050405020304" pitchFamily="18" charset="0"/>
              </a:rPr>
              <a:t>指应对复杂社交环境的能力</a:t>
            </a:r>
            <a:r>
              <a:rPr lang="en-US" altLang="zh-CN" sz="2400" dirty="0">
                <a:latin typeface="Times New Roman" panose="02020603050405020304" pitchFamily="18" charset="0"/>
                <a:cs typeface="Times New Roman" panose="02020603050405020304" pitchFamily="18" charset="0"/>
              </a:rPr>
              <a:t>)social situations can be </a:t>
            </a:r>
            <a:r>
              <a:rPr lang="en-US" altLang="zh-CN" sz="2400" dirty="0">
                <a:solidFill>
                  <a:srgbClr val="FF0000"/>
                </a:solidFill>
                <a:latin typeface="Times New Roman" panose="02020603050405020304" pitchFamily="18" charset="0"/>
                <a:cs typeface="Times New Roman" panose="02020603050405020304" pitchFamily="18" charset="0"/>
              </a:rPr>
              <a:t>tricky</a:t>
            </a:r>
            <a:endParaRPr lang="en-US" altLang="zh-CN" sz="2400" dirty="0">
              <a:solidFill>
                <a:srgbClr val="FF0000"/>
              </a:solidFill>
              <a:latin typeface="Times New Roman" panose="02020603050405020304" pitchFamily="18" charset="0"/>
              <a:cs typeface="Times New Roman" panose="02020603050405020304" pitchFamily="18" charset="0"/>
            </a:endParaRPr>
          </a:p>
          <a:p>
            <a:r>
              <a:rPr lang="en-US" altLang="zh-CN" sz="2400" b="1" dirty="0">
                <a:solidFill>
                  <a:srgbClr val="FF0000"/>
                </a:solidFill>
                <a:latin typeface="Times New Roman" panose="02020603050405020304" pitchFamily="18" charset="0"/>
                <a:cs typeface="Times New Roman" panose="02020603050405020304" pitchFamily="18" charset="0"/>
              </a:rPr>
              <a:t>= challenging/ demanding  </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
        <p:nvSpPr>
          <p:cNvPr id="83" name="矩形 82"/>
          <p:cNvSpPr/>
          <p:nvPr/>
        </p:nvSpPr>
        <p:spPr>
          <a:xfrm flipH="1">
            <a:off x="8699500" y="26942"/>
            <a:ext cx="1143000"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矩形 83"/>
          <p:cNvSpPr/>
          <p:nvPr/>
        </p:nvSpPr>
        <p:spPr>
          <a:xfrm flipH="1">
            <a:off x="3606800" y="393870"/>
            <a:ext cx="1498600"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矩形 84"/>
          <p:cNvSpPr/>
          <p:nvPr/>
        </p:nvSpPr>
        <p:spPr>
          <a:xfrm flipH="1">
            <a:off x="447343" y="798727"/>
            <a:ext cx="1498600"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矩形 85"/>
          <p:cNvSpPr/>
          <p:nvPr/>
        </p:nvSpPr>
        <p:spPr>
          <a:xfrm flipH="1">
            <a:off x="447343" y="1201439"/>
            <a:ext cx="1498600"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矩形 86"/>
          <p:cNvSpPr/>
          <p:nvPr/>
        </p:nvSpPr>
        <p:spPr>
          <a:xfrm flipH="1">
            <a:off x="5346698" y="1103748"/>
            <a:ext cx="1627165"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矩形 87"/>
          <p:cNvSpPr/>
          <p:nvPr/>
        </p:nvSpPr>
        <p:spPr>
          <a:xfrm flipH="1">
            <a:off x="8165315" y="1508605"/>
            <a:ext cx="2502684"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矩形 88"/>
          <p:cNvSpPr/>
          <p:nvPr/>
        </p:nvSpPr>
        <p:spPr>
          <a:xfrm flipH="1">
            <a:off x="7797628" y="1913462"/>
            <a:ext cx="3657772" cy="297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矩形 89"/>
          <p:cNvSpPr/>
          <p:nvPr/>
        </p:nvSpPr>
        <p:spPr>
          <a:xfrm flipH="1">
            <a:off x="3606800" y="2315036"/>
            <a:ext cx="1244600" cy="313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矩形 90"/>
          <p:cNvSpPr/>
          <p:nvPr/>
        </p:nvSpPr>
        <p:spPr>
          <a:xfrm flipH="1">
            <a:off x="11197278" y="2265951"/>
            <a:ext cx="694210" cy="313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矩形 92"/>
          <p:cNvSpPr/>
          <p:nvPr/>
        </p:nvSpPr>
        <p:spPr>
          <a:xfrm flipH="1">
            <a:off x="1816099" y="3679268"/>
            <a:ext cx="1498598"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矩形 93"/>
          <p:cNvSpPr/>
          <p:nvPr/>
        </p:nvSpPr>
        <p:spPr>
          <a:xfrm flipH="1">
            <a:off x="6506688" y="3702954"/>
            <a:ext cx="859312"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矩形 94"/>
          <p:cNvSpPr/>
          <p:nvPr/>
        </p:nvSpPr>
        <p:spPr>
          <a:xfrm flipH="1">
            <a:off x="8411688" y="3654566"/>
            <a:ext cx="3277824"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矩形 95"/>
          <p:cNvSpPr/>
          <p:nvPr/>
        </p:nvSpPr>
        <p:spPr>
          <a:xfrm flipH="1">
            <a:off x="1538160" y="4081980"/>
            <a:ext cx="277939"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矩形 96"/>
          <p:cNvSpPr/>
          <p:nvPr/>
        </p:nvSpPr>
        <p:spPr>
          <a:xfrm flipH="1">
            <a:off x="6802309" y="4069711"/>
            <a:ext cx="639890"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矩形 97"/>
          <p:cNvSpPr/>
          <p:nvPr/>
        </p:nvSpPr>
        <p:spPr>
          <a:xfrm flipH="1">
            <a:off x="1828798" y="4404851"/>
            <a:ext cx="952502"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矩形 98"/>
          <p:cNvSpPr/>
          <p:nvPr/>
        </p:nvSpPr>
        <p:spPr>
          <a:xfrm flipH="1">
            <a:off x="511424" y="4809708"/>
            <a:ext cx="3666875"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矩形 99"/>
          <p:cNvSpPr/>
          <p:nvPr/>
        </p:nvSpPr>
        <p:spPr>
          <a:xfrm flipH="1">
            <a:off x="5972336" y="5211559"/>
            <a:ext cx="3666875"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矩形 100"/>
          <p:cNvSpPr/>
          <p:nvPr/>
        </p:nvSpPr>
        <p:spPr>
          <a:xfrm flipH="1">
            <a:off x="2197098" y="5516687"/>
            <a:ext cx="952502"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矩形 101"/>
          <p:cNvSpPr/>
          <p:nvPr/>
        </p:nvSpPr>
        <p:spPr>
          <a:xfrm flipH="1">
            <a:off x="1679822" y="5880763"/>
            <a:ext cx="3666875" cy="40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83"/>
                                        </p:tgtEl>
                                        <p:attrNameLst>
                                          <p:attrName>ppt_y</p:attrName>
                                        </p:attrNameLst>
                                      </p:cBhvr>
                                      <p:tavLst>
                                        <p:tav tm="0">
                                          <p:val>
                                            <p:strVal val="#ppt_y"/>
                                          </p:val>
                                        </p:tav>
                                        <p:tav tm="100000">
                                          <p:val>
                                            <p:strVal val="#ppt_y+#ppt_h*1.125000"/>
                                          </p:val>
                                        </p:tav>
                                      </p:tavLst>
                                    </p:anim>
                                    <p:animEffect transition="out" filter="wipe(down)">
                                      <p:cBhvr>
                                        <p:cTn id="7" dur="500"/>
                                        <p:tgtEl>
                                          <p:spTgt spid="83"/>
                                        </p:tgtEl>
                                      </p:cBhvr>
                                    </p:animEffect>
                                    <p:set>
                                      <p:cBhvr>
                                        <p:cTn id="8" dur="1" fill="hold">
                                          <p:stCondLst>
                                            <p:cond delay="499"/>
                                          </p:stCondLst>
                                        </p:cTn>
                                        <p:tgtEl>
                                          <p:spTgt spid="8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84"/>
                                        </p:tgtEl>
                                        <p:attrNameLst>
                                          <p:attrName>ppt_y</p:attrName>
                                        </p:attrNameLst>
                                      </p:cBhvr>
                                      <p:tavLst>
                                        <p:tav tm="0">
                                          <p:val>
                                            <p:strVal val="#ppt_y"/>
                                          </p:val>
                                        </p:tav>
                                        <p:tav tm="100000">
                                          <p:val>
                                            <p:strVal val="#ppt_y+#ppt_h*1.125000"/>
                                          </p:val>
                                        </p:tav>
                                      </p:tavLst>
                                    </p:anim>
                                    <p:animEffect transition="out" filter="wipe(down)">
                                      <p:cBhvr>
                                        <p:cTn id="13" dur="500"/>
                                        <p:tgtEl>
                                          <p:spTgt spid="84"/>
                                        </p:tgtEl>
                                      </p:cBhvr>
                                    </p:animEffect>
                                    <p:set>
                                      <p:cBhvr>
                                        <p:cTn id="14" dur="1" fill="hold">
                                          <p:stCondLst>
                                            <p:cond delay="499"/>
                                          </p:stCondLst>
                                        </p:cTn>
                                        <p:tgtEl>
                                          <p:spTgt spid="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85"/>
                                        </p:tgtEl>
                                        <p:attrNameLst>
                                          <p:attrName>ppt_y</p:attrName>
                                        </p:attrNameLst>
                                      </p:cBhvr>
                                      <p:tavLst>
                                        <p:tav tm="0">
                                          <p:val>
                                            <p:strVal val="#ppt_y"/>
                                          </p:val>
                                        </p:tav>
                                        <p:tav tm="100000">
                                          <p:val>
                                            <p:strVal val="#ppt_y+#ppt_h*1.125000"/>
                                          </p:val>
                                        </p:tav>
                                      </p:tavLst>
                                    </p:anim>
                                    <p:animEffect transition="out" filter="wipe(down)">
                                      <p:cBhvr>
                                        <p:cTn id="19" dur="500"/>
                                        <p:tgtEl>
                                          <p:spTgt spid="85"/>
                                        </p:tgtEl>
                                      </p:cBhvr>
                                    </p:animEffect>
                                    <p:set>
                                      <p:cBhvr>
                                        <p:cTn id="20" dur="1" fill="hold">
                                          <p:stCondLst>
                                            <p:cond delay="499"/>
                                          </p:stCondLst>
                                        </p:cTn>
                                        <p:tgtEl>
                                          <p:spTgt spid="8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86"/>
                                        </p:tgtEl>
                                        <p:attrNameLst>
                                          <p:attrName>ppt_y</p:attrName>
                                        </p:attrNameLst>
                                      </p:cBhvr>
                                      <p:tavLst>
                                        <p:tav tm="0">
                                          <p:val>
                                            <p:strVal val="#ppt_y"/>
                                          </p:val>
                                        </p:tav>
                                        <p:tav tm="100000">
                                          <p:val>
                                            <p:strVal val="#ppt_y+#ppt_h*1.125000"/>
                                          </p:val>
                                        </p:tav>
                                      </p:tavLst>
                                    </p:anim>
                                    <p:animEffect transition="out" filter="wipe(down)">
                                      <p:cBhvr>
                                        <p:cTn id="25" dur="500"/>
                                        <p:tgtEl>
                                          <p:spTgt spid="86"/>
                                        </p:tgtEl>
                                      </p:cBhvr>
                                    </p:animEffect>
                                    <p:set>
                                      <p:cBhvr>
                                        <p:cTn id="26" dur="1" fill="hold">
                                          <p:stCondLst>
                                            <p:cond delay="499"/>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87"/>
                                        </p:tgtEl>
                                        <p:attrNameLst>
                                          <p:attrName>ppt_y</p:attrName>
                                        </p:attrNameLst>
                                      </p:cBhvr>
                                      <p:tavLst>
                                        <p:tav tm="0">
                                          <p:val>
                                            <p:strVal val="#ppt_y"/>
                                          </p:val>
                                        </p:tav>
                                        <p:tav tm="100000">
                                          <p:val>
                                            <p:strVal val="#ppt_y+#ppt_h*1.125000"/>
                                          </p:val>
                                        </p:tav>
                                      </p:tavLst>
                                    </p:anim>
                                    <p:animEffect transition="out" filter="wipe(down)">
                                      <p:cBhvr>
                                        <p:cTn id="31" dur="500"/>
                                        <p:tgtEl>
                                          <p:spTgt spid="87"/>
                                        </p:tgtEl>
                                      </p:cBhvr>
                                    </p:animEffect>
                                    <p:set>
                                      <p:cBhvr>
                                        <p:cTn id="32" dur="1" fill="hold">
                                          <p:stCondLst>
                                            <p:cond delay="499"/>
                                          </p:stCondLst>
                                        </p:cTn>
                                        <p:tgtEl>
                                          <p:spTgt spid="8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88"/>
                                        </p:tgtEl>
                                        <p:attrNameLst>
                                          <p:attrName>ppt_y</p:attrName>
                                        </p:attrNameLst>
                                      </p:cBhvr>
                                      <p:tavLst>
                                        <p:tav tm="0">
                                          <p:val>
                                            <p:strVal val="#ppt_y"/>
                                          </p:val>
                                        </p:tav>
                                        <p:tav tm="100000">
                                          <p:val>
                                            <p:strVal val="#ppt_y+#ppt_h*1.125000"/>
                                          </p:val>
                                        </p:tav>
                                      </p:tavLst>
                                    </p:anim>
                                    <p:animEffect transition="out" filter="wipe(down)">
                                      <p:cBhvr>
                                        <p:cTn id="37" dur="500"/>
                                        <p:tgtEl>
                                          <p:spTgt spid="88"/>
                                        </p:tgtEl>
                                      </p:cBhvr>
                                    </p:animEffect>
                                    <p:set>
                                      <p:cBhvr>
                                        <p:cTn id="38" dur="1" fill="hold">
                                          <p:stCondLst>
                                            <p:cond delay="499"/>
                                          </p:stCondLst>
                                        </p:cTn>
                                        <p:tgtEl>
                                          <p:spTgt spid="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89"/>
                                        </p:tgtEl>
                                        <p:attrNameLst>
                                          <p:attrName>ppt_y</p:attrName>
                                        </p:attrNameLst>
                                      </p:cBhvr>
                                      <p:tavLst>
                                        <p:tav tm="0">
                                          <p:val>
                                            <p:strVal val="#ppt_y"/>
                                          </p:val>
                                        </p:tav>
                                        <p:tav tm="100000">
                                          <p:val>
                                            <p:strVal val="#ppt_y+#ppt_h*1.125000"/>
                                          </p:val>
                                        </p:tav>
                                      </p:tavLst>
                                    </p:anim>
                                    <p:animEffect transition="out" filter="wipe(down)">
                                      <p:cBhvr>
                                        <p:cTn id="43" dur="500"/>
                                        <p:tgtEl>
                                          <p:spTgt spid="89"/>
                                        </p:tgtEl>
                                      </p:cBhvr>
                                    </p:animEffect>
                                    <p:set>
                                      <p:cBhvr>
                                        <p:cTn id="44" dur="1" fill="hold">
                                          <p:stCondLst>
                                            <p:cond delay="499"/>
                                          </p:stCondLst>
                                        </p:cTn>
                                        <p:tgtEl>
                                          <p:spTgt spid="8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90"/>
                                        </p:tgtEl>
                                        <p:attrNameLst>
                                          <p:attrName>ppt_y</p:attrName>
                                        </p:attrNameLst>
                                      </p:cBhvr>
                                      <p:tavLst>
                                        <p:tav tm="0">
                                          <p:val>
                                            <p:strVal val="#ppt_y"/>
                                          </p:val>
                                        </p:tav>
                                        <p:tav tm="100000">
                                          <p:val>
                                            <p:strVal val="#ppt_y+#ppt_h*1.125000"/>
                                          </p:val>
                                        </p:tav>
                                      </p:tavLst>
                                    </p:anim>
                                    <p:animEffect transition="out" filter="wipe(down)">
                                      <p:cBhvr>
                                        <p:cTn id="49" dur="500"/>
                                        <p:tgtEl>
                                          <p:spTgt spid="90"/>
                                        </p:tgtEl>
                                      </p:cBhvr>
                                    </p:animEffect>
                                    <p:set>
                                      <p:cBhvr>
                                        <p:cTn id="50" dur="1" fill="hold">
                                          <p:stCondLst>
                                            <p:cond delay="499"/>
                                          </p:stCondLst>
                                        </p:cTn>
                                        <p:tgtEl>
                                          <p:spTgt spid="9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91"/>
                                        </p:tgtEl>
                                        <p:attrNameLst>
                                          <p:attrName>ppt_y</p:attrName>
                                        </p:attrNameLst>
                                      </p:cBhvr>
                                      <p:tavLst>
                                        <p:tav tm="0">
                                          <p:val>
                                            <p:strVal val="#ppt_y"/>
                                          </p:val>
                                        </p:tav>
                                        <p:tav tm="100000">
                                          <p:val>
                                            <p:strVal val="#ppt_y+#ppt_h*1.125000"/>
                                          </p:val>
                                        </p:tav>
                                      </p:tavLst>
                                    </p:anim>
                                    <p:animEffect transition="out" filter="wipe(down)">
                                      <p:cBhvr>
                                        <p:cTn id="55" dur="500"/>
                                        <p:tgtEl>
                                          <p:spTgt spid="91"/>
                                        </p:tgtEl>
                                      </p:cBhvr>
                                    </p:animEffect>
                                    <p:set>
                                      <p:cBhvr>
                                        <p:cTn id="56" dur="1" fill="hold">
                                          <p:stCondLst>
                                            <p:cond delay="499"/>
                                          </p:stCondLst>
                                        </p:cTn>
                                        <p:tgtEl>
                                          <p:spTgt spid="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93"/>
                                        </p:tgtEl>
                                        <p:attrNameLst>
                                          <p:attrName>ppt_y</p:attrName>
                                        </p:attrNameLst>
                                      </p:cBhvr>
                                      <p:tavLst>
                                        <p:tav tm="0">
                                          <p:val>
                                            <p:strVal val="#ppt_y"/>
                                          </p:val>
                                        </p:tav>
                                        <p:tav tm="100000">
                                          <p:val>
                                            <p:strVal val="#ppt_y+#ppt_h*1.125000"/>
                                          </p:val>
                                        </p:tav>
                                      </p:tavLst>
                                    </p:anim>
                                    <p:animEffect transition="out" filter="wipe(down)">
                                      <p:cBhvr>
                                        <p:cTn id="61" dur="500"/>
                                        <p:tgtEl>
                                          <p:spTgt spid="93"/>
                                        </p:tgtEl>
                                      </p:cBhvr>
                                    </p:animEffect>
                                    <p:set>
                                      <p:cBhvr>
                                        <p:cTn id="62" dur="1" fill="hold">
                                          <p:stCondLst>
                                            <p:cond delay="499"/>
                                          </p:stCondLst>
                                        </p:cTn>
                                        <p:tgtEl>
                                          <p:spTgt spid="9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94"/>
                                        </p:tgtEl>
                                        <p:attrNameLst>
                                          <p:attrName>ppt_y</p:attrName>
                                        </p:attrNameLst>
                                      </p:cBhvr>
                                      <p:tavLst>
                                        <p:tav tm="0">
                                          <p:val>
                                            <p:strVal val="#ppt_y"/>
                                          </p:val>
                                        </p:tav>
                                        <p:tav tm="100000">
                                          <p:val>
                                            <p:strVal val="#ppt_y+#ppt_h*1.125000"/>
                                          </p:val>
                                        </p:tav>
                                      </p:tavLst>
                                    </p:anim>
                                    <p:animEffect transition="out" filter="wipe(down)">
                                      <p:cBhvr>
                                        <p:cTn id="67" dur="500"/>
                                        <p:tgtEl>
                                          <p:spTgt spid="94"/>
                                        </p:tgtEl>
                                      </p:cBhvr>
                                    </p:animEffect>
                                    <p:set>
                                      <p:cBhvr>
                                        <p:cTn id="68" dur="1" fill="hold">
                                          <p:stCondLst>
                                            <p:cond delay="499"/>
                                          </p:stCondLst>
                                        </p:cTn>
                                        <p:tgtEl>
                                          <p:spTgt spid="9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95"/>
                                        </p:tgtEl>
                                        <p:attrNameLst>
                                          <p:attrName>ppt_y</p:attrName>
                                        </p:attrNameLst>
                                      </p:cBhvr>
                                      <p:tavLst>
                                        <p:tav tm="0">
                                          <p:val>
                                            <p:strVal val="#ppt_y"/>
                                          </p:val>
                                        </p:tav>
                                        <p:tav tm="100000">
                                          <p:val>
                                            <p:strVal val="#ppt_y+#ppt_h*1.125000"/>
                                          </p:val>
                                        </p:tav>
                                      </p:tavLst>
                                    </p:anim>
                                    <p:animEffect transition="out" filter="wipe(down)">
                                      <p:cBhvr>
                                        <p:cTn id="73" dur="500"/>
                                        <p:tgtEl>
                                          <p:spTgt spid="95"/>
                                        </p:tgtEl>
                                      </p:cBhvr>
                                    </p:animEffect>
                                    <p:set>
                                      <p:cBhvr>
                                        <p:cTn id="74" dur="1" fill="hold">
                                          <p:stCondLst>
                                            <p:cond delay="499"/>
                                          </p:stCondLst>
                                        </p:cTn>
                                        <p:tgtEl>
                                          <p:spTgt spid="9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96"/>
                                        </p:tgtEl>
                                        <p:attrNameLst>
                                          <p:attrName>ppt_y</p:attrName>
                                        </p:attrNameLst>
                                      </p:cBhvr>
                                      <p:tavLst>
                                        <p:tav tm="0">
                                          <p:val>
                                            <p:strVal val="#ppt_y"/>
                                          </p:val>
                                        </p:tav>
                                        <p:tav tm="100000">
                                          <p:val>
                                            <p:strVal val="#ppt_y+#ppt_h*1.125000"/>
                                          </p:val>
                                        </p:tav>
                                      </p:tavLst>
                                    </p:anim>
                                    <p:animEffect transition="out" filter="wipe(down)">
                                      <p:cBhvr>
                                        <p:cTn id="79" dur="500"/>
                                        <p:tgtEl>
                                          <p:spTgt spid="96"/>
                                        </p:tgtEl>
                                      </p:cBhvr>
                                    </p:animEffect>
                                    <p:set>
                                      <p:cBhvr>
                                        <p:cTn id="80" dur="1" fill="hold">
                                          <p:stCondLst>
                                            <p:cond delay="499"/>
                                          </p:stCondLst>
                                        </p:cTn>
                                        <p:tgtEl>
                                          <p:spTgt spid="9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97"/>
                                        </p:tgtEl>
                                        <p:attrNameLst>
                                          <p:attrName>ppt_y</p:attrName>
                                        </p:attrNameLst>
                                      </p:cBhvr>
                                      <p:tavLst>
                                        <p:tav tm="0">
                                          <p:val>
                                            <p:strVal val="#ppt_y"/>
                                          </p:val>
                                        </p:tav>
                                        <p:tav tm="100000">
                                          <p:val>
                                            <p:strVal val="#ppt_y+#ppt_h*1.125000"/>
                                          </p:val>
                                        </p:tav>
                                      </p:tavLst>
                                    </p:anim>
                                    <p:animEffect transition="out" filter="wipe(down)">
                                      <p:cBhvr>
                                        <p:cTn id="85" dur="500"/>
                                        <p:tgtEl>
                                          <p:spTgt spid="97"/>
                                        </p:tgtEl>
                                      </p:cBhvr>
                                    </p:animEffect>
                                    <p:set>
                                      <p:cBhvr>
                                        <p:cTn id="86" dur="1" fill="hold">
                                          <p:stCondLst>
                                            <p:cond delay="499"/>
                                          </p:stCondLst>
                                        </p:cTn>
                                        <p:tgtEl>
                                          <p:spTgt spid="9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98"/>
                                        </p:tgtEl>
                                        <p:attrNameLst>
                                          <p:attrName>ppt_y</p:attrName>
                                        </p:attrNameLst>
                                      </p:cBhvr>
                                      <p:tavLst>
                                        <p:tav tm="0">
                                          <p:val>
                                            <p:strVal val="#ppt_y"/>
                                          </p:val>
                                        </p:tav>
                                        <p:tav tm="100000">
                                          <p:val>
                                            <p:strVal val="#ppt_y+#ppt_h*1.125000"/>
                                          </p:val>
                                        </p:tav>
                                      </p:tavLst>
                                    </p:anim>
                                    <p:animEffect transition="out" filter="wipe(down)">
                                      <p:cBhvr>
                                        <p:cTn id="91" dur="500"/>
                                        <p:tgtEl>
                                          <p:spTgt spid="98"/>
                                        </p:tgtEl>
                                      </p:cBhvr>
                                    </p:animEffect>
                                    <p:set>
                                      <p:cBhvr>
                                        <p:cTn id="92" dur="1" fill="hold">
                                          <p:stCondLst>
                                            <p:cond delay="499"/>
                                          </p:stCondLst>
                                        </p:cTn>
                                        <p:tgtEl>
                                          <p:spTgt spid="9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99"/>
                                        </p:tgtEl>
                                        <p:attrNameLst>
                                          <p:attrName>ppt_y</p:attrName>
                                        </p:attrNameLst>
                                      </p:cBhvr>
                                      <p:tavLst>
                                        <p:tav tm="0">
                                          <p:val>
                                            <p:strVal val="#ppt_y"/>
                                          </p:val>
                                        </p:tav>
                                        <p:tav tm="100000">
                                          <p:val>
                                            <p:strVal val="#ppt_y+#ppt_h*1.125000"/>
                                          </p:val>
                                        </p:tav>
                                      </p:tavLst>
                                    </p:anim>
                                    <p:animEffect transition="out" filter="wipe(down)">
                                      <p:cBhvr>
                                        <p:cTn id="97" dur="500"/>
                                        <p:tgtEl>
                                          <p:spTgt spid="99"/>
                                        </p:tgtEl>
                                      </p:cBhvr>
                                    </p:animEffect>
                                    <p:set>
                                      <p:cBhvr>
                                        <p:cTn id="98" dur="1" fill="hold">
                                          <p:stCondLst>
                                            <p:cond delay="499"/>
                                          </p:stCondLst>
                                        </p:cTn>
                                        <p:tgtEl>
                                          <p:spTgt spid="9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00"/>
                                        <p:tgtEl>
                                          <p:spTgt spid="100"/>
                                        </p:tgtEl>
                                        <p:attrNameLst>
                                          <p:attrName>ppt_y</p:attrName>
                                        </p:attrNameLst>
                                      </p:cBhvr>
                                      <p:tavLst>
                                        <p:tav tm="0">
                                          <p:val>
                                            <p:strVal val="#ppt_y"/>
                                          </p:val>
                                        </p:tav>
                                        <p:tav tm="100000">
                                          <p:val>
                                            <p:strVal val="#ppt_y+#ppt_h*1.125000"/>
                                          </p:val>
                                        </p:tav>
                                      </p:tavLst>
                                    </p:anim>
                                    <p:animEffect transition="out" filter="wipe(down)">
                                      <p:cBhvr>
                                        <p:cTn id="103" dur="500"/>
                                        <p:tgtEl>
                                          <p:spTgt spid="100"/>
                                        </p:tgtEl>
                                      </p:cBhvr>
                                    </p:animEffect>
                                    <p:set>
                                      <p:cBhvr>
                                        <p:cTn id="104" dur="1" fill="hold">
                                          <p:stCondLst>
                                            <p:cond delay="499"/>
                                          </p:stCondLst>
                                        </p:cTn>
                                        <p:tgtEl>
                                          <p:spTgt spid="10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xit" presetSubtype="4" fill="hold" grpId="0" nodeType="clickEffect">
                                  <p:stCondLst>
                                    <p:cond delay="0"/>
                                  </p:stCondLst>
                                  <p:childTnLst>
                                    <p:anim calcmode="lin" valueType="num">
                                      <p:cBhvr additive="base">
                                        <p:cTn id="108" dur="500"/>
                                        <p:tgtEl>
                                          <p:spTgt spid="101"/>
                                        </p:tgtEl>
                                        <p:attrNameLst>
                                          <p:attrName>ppt_y</p:attrName>
                                        </p:attrNameLst>
                                      </p:cBhvr>
                                      <p:tavLst>
                                        <p:tav tm="0">
                                          <p:val>
                                            <p:strVal val="#ppt_y"/>
                                          </p:val>
                                        </p:tav>
                                        <p:tav tm="100000">
                                          <p:val>
                                            <p:strVal val="#ppt_y+#ppt_h*1.125000"/>
                                          </p:val>
                                        </p:tav>
                                      </p:tavLst>
                                    </p:anim>
                                    <p:animEffect transition="out" filter="wipe(down)">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2" presetClass="exit" presetSubtype="4" fill="hold" grpId="0" nodeType="clickEffect">
                                  <p:stCondLst>
                                    <p:cond delay="0"/>
                                  </p:stCondLst>
                                  <p:childTnLst>
                                    <p:anim calcmode="lin" valueType="num">
                                      <p:cBhvr additive="base">
                                        <p:cTn id="114" dur="500"/>
                                        <p:tgtEl>
                                          <p:spTgt spid="102"/>
                                        </p:tgtEl>
                                        <p:attrNameLst>
                                          <p:attrName>ppt_y</p:attrName>
                                        </p:attrNameLst>
                                      </p:cBhvr>
                                      <p:tavLst>
                                        <p:tav tm="0">
                                          <p:val>
                                            <p:strVal val="#ppt_y"/>
                                          </p:val>
                                        </p:tav>
                                        <p:tav tm="100000">
                                          <p:val>
                                            <p:strVal val="#ppt_y+#ppt_h*1.125000"/>
                                          </p:val>
                                        </p:tav>
                                      </p:tavLst>
                                    </p:anim>
                                    <p:animEffect transition="out" filter="wipe(down)">
                                      <p:cBhvr>
                                        <p:cTn id="115" dur="500"/>
                                        <p:tgtEl>
                                          <p:spTgt spid="102"/>
                                        </p:tgtEl>
                                      </p:cBhvr>
                                    </p:animEffect>
                                    <p:set>
                                      <p:cBhvr>
                                        <p:cTn id="116" dur="1" fill="hold">
                                          <p:stCondLst>
                                            <p:cond delay="499"/>
                                          </p:stCondLst>
                                        </p:cTn>
                                        <p:tgtEl>
                                          <p:spTgt spid="10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nodeType="clickEffect">
                                  <p:stCondLst>
                                    <p:cond delay="0"/>
                                  </p:stCondLst>
                                  <p:childTnLst>
                                    <p:set>
                                      <p:cBhvr>
                                        <p:cTn id="120" dur="1" fill="hold">
                                          <p:stCondLst>
                                            <p:cond delay="0"/>
                                          </p:stCondLst>
                                        </p:cTn>
                                        <p:tgtEl>
                                          <p:spTgt spid="80">
                                            <p:txEl>
                                              <p:pRg st="16" end="16"/>
                                            </p:txEl>
                                          </p:spTgt>
                                        </p:tgtEl>
                                        <p:attrNameLst>
                                          <p:attrName>style.visibility</p:attrName>
                                        </p:attrNameLst>
                                      </p:cBhvr>
                                      <p:to>
                                        <p:strVal val="visible"/>
                                      </p:to>
                                    </p:set>
                                    <p:animEffect transition="in" filter="checkerboard(across)">
                                      <p:cBhvr>
                                        <p:cTn id="121" dur="500"/>
                                        <p:tgtEl>
                                          <p:spTgt spid="8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0" y="0"/>
            <a:ext cx="7899400" cy="6740307"/>
          </a:xfrm>
          <a:prstGeom prst="rect">
            <a:avLst/>
          </a:prstGeom>
          <a:noFill/>
        </p:spPr>
        <p:txBody>
          <a:bodyPr wrap="square">
            <a:spAutoFit/>
          </a:bodyPr>
          <a:lstStyle/>
          <a:p>
            <a:pPr marL="342900" indent="-342900" algn="just">
              <a:buFont typeface="+mj-ea"/>
              <a:buAutoNum type="circleNumDbPlain"/>
            </a:pPr>
            <a:r>
              <a:rPr lang="en-US" altLang="zh-CN" sz="1600" kern="0" dirty="0">
                <a:effectLst/>
                <a:latin typeface="Times New Roman" panose="02020603050405020304" pitchFamily="18" charset="0"/>
                <a:ea typeface="宋体" panose="02010600030101010101" pitchFamily="2" charset="-122"/>
              </a:rPr>
              <a:t>Picture this, you win two tickets to a sold-out concert and eagerly text to ask your friends if they’d like to join. There comes their response “ Maybe.” Your mood immediately turns, for you need to wait for their decisions before you can figure out your plans for the concert. </a:t>
            </a:r>
            <a:endParaRPr lang="zh-CN" altLang="zh-CN" sz="1600" kern="100" dirty="0">
              <a:effectLst/>
              <a:latin typeface="Times New Roman" panose="02020603050405020304" pitchFamily="18" charset="0"/>
              <a:ea typeface="宋体" panose="02010600030101010101" pitchFamily="2" charset="-122"/>
            </a:endParaRPr>
          </a:p>
          <a:p>
            <a:pPr marL="342900" indent="-342900" algn="just">
              <a:buFont typeface="+mj-ea"/>
              <a:buAutoNum type="circleNumDbPlain"/>
            </a:pPr>
            <a:r>
              <a:rPr lang="en-US" altLang="zh-CN" sz="1600" kern="100" dirty="0">
                <a:effectLst/>
                <a:latin typeface="Times New Roman" panose="02020603050405020304" pitchFamily="18" charset="0"/>
                <a:ea typeface="宋体" panose="02010600030101010101" pitchFamily="2" charset="-122"/>
              </a:rPr>
              <a:t>I</a:t>
            </a:r>
            <a:r>
              <a:rPr lang="en-US" altLang="zh-CN" sz="1600" kern="0" dirty="0">
                <a:effectLst/>
                <a:latin typeface="Times New Roman" panose="02020603050405020304" pitchFamily="18" charset="0"/>
                <a:ea typeface="宋体" panose="02010600030101010101" pitchFamily="2" charset="-122"/>
              </a:rPr>
              <a:t>f you’ve experienced anything like the above anecdote, you’re not alone. People responding “maybe” to invitations is a common yet annoying aspect of social life. What goes on in people’s heads when they aren’t sure whether to accept an invitation? Social invitations can be a delicate dance. People often misread what someone extending an invitation wants to hear and overestimate an inviter’s likelihood of preferring a “maybe” over a “no.” Moreover, they fail to realize how much more disrespected people feel when they receive a “maybe” in response to their invitation. </a:t>
            </a:r>
            <a:endParaRPr lang="zh-CN" altLang="zh-CN" sz="1600" kern="100" dirty="0">
              <a:effectLst/>
              <a:latin typeface="Times New Roman" panose="02020603050405020304" pitchFamily="18" charset="0"/>
              <a:ea typeface="宋体" panose="02010600030101010101" pitchFamily="2" charset="-122"/>
            </a:endParaRPr>
          </a:p>
          <a:p>
            <a:pPr marL="342900" indent="-342900" algn="just">
              <a:buFont typeface="+mj-ea"/>
              <a:buAutoNum type="circleNumDbPlain"/>
            </a:pPr>
            <a:r>
              <a:rPr lang="en-US" altLang="zh-CN" sz="1600" kern="0" dirty="0">
                <a:effectLst/>
                <a:latin typeface="Times New Roman" panose="02020603050405020304" pitchFamily="18" charset="0"/>
                <a:ea typeface="宋体" panose="02010600030101010101" pitchFamily="2" charset="-122"/>
              </a:rPr>
              <a:t>Naturally, we wanted to figure out why this awkward dynamic plays out. We found that it’s largely due to something called “</a:t>
            </a:r>
            <a:r>
              <a:rPr lang="en-US" altLang="zh-CN" sz="1600" b="1" kern="0" dirty="0">
                <a:solidFill>
                  <a:srgbClr val="FF0000"/>
                </a:solidFill>
                <a:effectLst/>
                <a:latin typeface="Times New Roman" panose="02020603050405020304" pitchFamily="18" charset="0"/>
                <a:ea typeface="宋体" panose="02010600030101010101" pitchFamily="2" charset="-122"/>
              </a:rPr>
              <a:t>motivated reasoning</a:t>
            </a:r>
            <a:r>
              <a:rPr lang="en-US" altLang="zh-CN" sz="1600" kern="0" dirty="0">
                <a:effectLst/>
                <a:latin typeface="Times New Roman" panose="02020603050405020304" pitchFamily="18" charset="0"/>
                <a:ea typeface="宋体" panose="02010600030101010101" pitchFamily="2" charset="-122"/>
              </a:rPr>
              <a:t>.” Motivated reasoning occurs when a person interprets information in a biased(</a:t>
            </a:r>
            <a:r>
              <a:rPr lang="zh-CN" altLang="zh-CN" sz="1600" kern="0" dirty="0">
                <a:effectLst/>
                <a:latin typeface="Times New Roman" panose="02020603050405020304" pitchFamily="18" charset="0"/>
                <a:ea typeface="宋体" panose="02010600030101010101" pitchFamily="2" charset="-122"/>
              </a:rPr>
              <a:t>有偏差的</a:t>
            </a:r>
            <a:r>
              <a:rPr lang="en-US" altLang="zh-CN" sz="1600" kern="0" dirty="0">
                <a:effectLst/>
                <a:latin typeface="Times New Roman" panose="02020603050405020304" pitchFamily="18" charset="0"/>
                <a:ea typeface="宋体" panose="02010600030101010101" pitchFamily="2" charset="-122"/>
              </a:rPr>
              <a:t>) way to suit their own wishes. In other words, invitees convince themselves that inviters want to hear “maybe” instead of “no” because a “maybe” is better for the invitees, allowing them to leave their options open. Besides, people tend to overestimate the negative consequences of saying “no” to invitations, thinking it will upset, anger and disappoint inviters. </a:t>
            </a:r>
            <a:endParaRPr lang="zh-CN" altLang="zh-CN" sz="1600" kern="100" dirty="0">
              <a:effectLst/>
              <a:latin typeface="Times New Roman" panose="02020603050405020304" pitchFamily="18" charset="0"/>
              <a:ea typeface="宋体" panose="02010600030101010101" pitchFamily="2" charset="-122"/>
            </a:endParaRPr>
          </a:p>
          <a:p>
            <a:pPr marL="342900" indent="-342900" algn="just">
              <a:buFont typeface="+mj-ea"/>
              <a:buAutoNum type="circleNumDbPlain"/>
            </a:pPr>
            <a:r>
              <a:rPr lang="en-US" altLang="zh-CN" sz="1600" kern="0" dirty="0">
                <a:effectLst/>
                <a:latin typeface="Times New Roman" panose="02020603050405020304" pitchFamily="18" charset="0"/>
                <a:ea typeface="宋体" panose="02010600030101010101" pitchFamily="2" charset="-122"/>
              </a:rPr>
              <a:t>However, there were certain situations that made people more comfortable saying “no” to an invitation. When recipients of an invitation put themselves in the shoes of the person extending the invitation, they are more likely to realize that they’d probably prefer a definite answer. When the participants get invited to do something they didn’t want to do, they had no desire to keep their options open. The motivated reasoning then became irrelevant. </a:t>
            </a:r>
            <a:endParaRPr lang="zh-CN" altLang="zh-CN" sz="1600" kern="100" dirty="0">
              <a:effectLst/>
              <a:latin typeface="Times New Roman" panose="02020603050405020304" pitchFamily="18" charset="0"/>
              <a:ea typeface="宋体" panose="02010600030101010101" pitchFamily="2" charset="-122"/>
            </a:endParaRPr>
          </a:p>
          <a:p>
            <a:pPr marL="342900" indent="-342900" algn="just">
              <a:buFont typeface="+mj-ea"/>
              <a:buAutoNum type="circleNumDbPlain"/>
            </a:pPr>
            <a:r>
              <a:rPr lang="en-US" altLang="zh-CN" sz="1600" kern="0" dirty="0">
                <a:effectLst/>
                <a:latin typeface="Times New Roman" panose="02020603050405020304" pitchFamily="18" charset="0"/>
                <a:ea typeface="宋体" panose="02010600030101010101" pitchFamily="2" charset="-122"/>
              </a:rPr>
              <a:t>While navigating social situations can be tricky, being direct and definitive is sometimes best. It might reduce your options. But it’ll keep those who invite you from being left uncertain and maybe they’ll still think of you when the next concert comes to town.</a:t>
            </a:r>
            <a:endParaRPr lang="zh-CN" altLang="zh-CN" sz="1600" kern="100" dirty="0">
              <a:effectLst/>
              <a:latin typeface="Times New Roman" panose="02020603050405020304" pitchFamily="18" charset="0"/>
              <a:ea typeface="宋体" panose="02010600030101010101" pitchFamily="2" charset="-122"/>
            </a:endParaRPr>
          </a:p>
        </p:txBody>
      </p:sp>
      <p:sp>
        <p:nvSpPr>
          <p:cNvPr id="26" name="文本框 25"/>
          <p:cNvSpPr txBox="1"/>
          <p:nvPr/>
        </p:nvSpPr>
        <p:spPr>
          <a:xfrm>
            <a:off x="8001000" y="0"/>
            <a:ext cx="4191000" cy="6832640"/>
          </a:xfrm>
          <a:prstGeom prst="rect">
            <a:avLst/>
          </a:prstGeom>
          <a:solidFill>
            <a:srgbClr val="FFC000"/>
          </a:solidFill>
        </p:spPr>
        <p:txBody>
          <a:bodyPr wrap="square">
            <a:spAutoFit/>
          </a:bodyPr>
          <a:lstStyle/>
          <a:p>
            <a:r>
              <a:rPr lang="en-GB" altLang="zh-CN" sz="2000" b="1" dirty="0">
                <a:latin typeface="Calibri" panose="020F0502020204030204" pitchFamily="34" charset="0"/>
                <a:cs typeface="Calibri" panose="020F0502020204030204" pitchFamily="34" charset="0"/>
              </a:rPr>
              <a:t>Introduction</a:t>
            </a:r>
            <a:r>
              <a:rPr lang="zh-CN" altLang="en-US" sz="2000" b="1" dirty="0">
                <a:latin typeface="Calibri" panose="020F0502020204030204" pitchFamily="34" charset="0"/>
                <a:cs typeface="Calibri" panose="020F0502020204030204" pitchFamily="34" charset="0"/>
              </a:rPr>
              <a:t>： </a:t>
            </a:r>
            <a:r>
              <a:rPr lang="en-GB" altLang="zh-CN" sz="2000" dirty="0">
                <a:latin typeface="Calibri" panose="020F0502020204030204" pitchFamily="34" charset="0"/>
                <a:cs typeface="Calibri" panose="020F0502020204030204" pitchFamily="34" charset="0"/>
              </a:rPr>
              <a:t>the annoyance of receiving a "</a:t>
            </a:r>
            <a:r>
              <a:rPr lang="en-GB" altLang="zh-CN" sz="2000" dirty="0">
                <a:solidFill>
                  <a:srgbClr val="FF0000"/>
                </a:solidFill>
                <a:latin typeface="Calibri" panose="020F0502020204030204" pitchFamily="34" charset="0"/>
                <a:cs typeface="Calibri" panose="020F0502020204030204" pitchFamily="34" charset="0"/>
              </a:rPr>
              <a:t>maybe</a:t>
            </a:r>
            <a:r>
              <a:rPr lang="en-GB" altLang="zh-CN" sz="2000" dirty="0">
                <a:latin typeface="Calibri" panose="020F0502020204030204" pitchFamily="34" charset="0"/>
                <a:cs typeface="Calibri" panose="020F0502020204030204" pitchFamily="34" charset="0"/>
              </a:rPr>
              <a:t>" response to an invitation.</a:t>
            </a:r>
            <a:endParaRPr lang="en-GB" altLang="zh-CN" sz="2000"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Background Analysis</a:t>
            </a:r>
            <a:r>
              <a:rPr lang="zh-CN" altLang="en-US" sz="2000" b="1" dirty="0">
                <a:latin typeface="Calibri" panose="020F0502020204030204" pitchFamily="34" charset="0"/>
                <a:cs typeface="Calibri" panose="020F0502020204030204" pitchFamily="34" charset="0"/>
              </a:rPr>
              <a:t>：</a:t>
            </a:r>
            <a:r>
              <a:rPr lang="en-GB" altLang="zh-CN" sz="2000" dirty="0">
                <a:latin typeface="Calibri" panose="020F0502020204030204" pitchFamily="34" charset="0"/>
                <a:cs typeface="Calibri" panose="020F0502020204030204" pitchFamily="34" charset="0"/>
              </a:rPr>
              <a:t>Why "maybe" is common but frustrating.</a:t>
            </a:r>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The psychological mechanism behind the “maybe”</a:t>
            </a:r>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Solution</a:t>
            </a:r>
            <a:r>
              <a:rPr lang="zh-CN" altLang="en-US" sz="2000" b="1" dirty="0">
                <a:latin typeface="Calibri" panose="020F0502020204030204" pitchFamily="34" charset="0"/>
                <a:cs typeface="Calibri" panose="020F0502020204030204" pitchFamily="34" charset="0"/>
              </a:rPr>
              <a:t>：</a:t>
            </a:r>
            <a:r>
              <a:rPr lang="en-GB" altLang="zh-CN" sz="2000" dirty="0">
                <a:latin typeface="Calibri" panose="020F0502020204030204" pitchFamily="34" charset="0"/>
                <a:cs typeface="Calibri" panose="020F0502020204030204" pitchFamily="34" charset="0"/>
              </a:rPr>
              <a:t> Understanding the inviter’s perspective.</a:t>
            </a:r>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Conclusion</a:t>
            </a:r>
            <a:r>
              <a:rPr lang="zh-CN" altLang="en-US" sz="2000" b="1" dirty="0">
                <a:latin typeface="Calibri" panose="020F0502020204030204" pitchFamily="34" charset="0"/>
                <a:cs typeface="Calibri" panose="020F0502020204030204" pitchFamily="34" charset="0"/>
              </a:rPr>
              <a:t>：</a:t>
            </a:r>
            <a:r>
              <a:rPr lang="en-GB" altLang="zh-CN" sz="2000" dirty="0">
                <a:latin typeface="Calibri" panose="020F0502020204030204" pitchFamily="34" charset="0"/>
                <a:cs typeface="Calibri" panose="020F0502020204030204" pitchFamily="34" charset="0"/>
              </a:rPr>
              <a:t> Benefits of clear responses.</a:t>
            </a:r>
            <a:endParaRPr lang="en-GB" altLang="zh-CN" sz="2000" b="1" dirty="0">
              <a:latin typeface="Calibri" panose="020F0502020204030204" pitchFamily="34" charset="0"/>
              <a:cs typeface="Calibri" panose="020F0502020204030204" pitchFamily="34" charset="0"/>
            </a:endParaRPr>
          </a:p>
          <a:p>
            <a:endParaRPr lang="zh-CN" altLang="en-US" sz="2000" b="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01600" y="99536"/>
            <a:ext cx="11976100" cy="1200329"/>
          </a:xfrm>
          <a:prstGeom prst="rect">
            <a:avLst/>
          </a:prstGeom>
          <a:solidFill>
            <a:schemeClr val="bg1"/>
          </a:solidFill>
        </p:spPr>
        <p:txBody>
          <a:bodyPr wrap="square">
            <a:spAutoFit/>
          </a:bodyPr>
          <a:lstStyle/>
          <a:p>
            <a:pPr algn="just">
              <a:buNone/>
            </a:pPr>
            <a:r>
              <a:rPr lang="en-US" altLang="zh-CN" sz="1800" kern="0" dirty="0">
                <a:effectLst/>
                <a:latin typeface="Times New Roman" panose="02020603050405020304" pitchFamily="18" charset="0"/>
                <a:ea typeface="宋体" panose="02010600030101010101" pitchFamily="2" charset="-122"/>
              </a:rPr>
              <a:t>28. Why is the concert anecdote mentioned at the beginning?</a:t>
            </a:r>
            <a:r>
              <a:rPr lang="zh-CN" altLang="en-US" sz="1800" kern="0" dirty="0">
                <a:effectLst/>
                <a:latin typeface="Times New Roman" panose="02020603050405020304" pitchFamily="18" charset="0"/>
                <a:ea typeface="宋体" panose="02010600030101010101" pitchFamily="2" charset="-122"/>
              </a:rPr>
              <a:t> </a:t>
            </a:r>
            <a:r>
              <a:rPr lang="zh-CN" altLang="en-US" sz="1800" b="1" kern="0" dirty="0">
                <a:solidFill>
                  <a:srgbClr val="FF0000"/>
                </a:solidFill>
                <a:effectLst/>
                <a:latin typeface="Calibri" panose="020F0502020204030204" pitchFamily="34" charset="0"/>
                <a:ea typeface="宋体" panose="02010600030101010101" pitchFamily="2" charset="-122"/>
                <a:cs typeface="Calibri" panose="020F0502020204030204" pitchFamily="34" charset="0"/>
              </a:rPr>
              <a:t>（</a:t>
            </a:r>
            <a:r>
              <a:rPr lang="en-US" altLang="zh-CN" sz="1800" b="1" kern="0" dirty="0">
                <a:solidFill>
                  <a:srgbClr val="FF0000"/>
                </a:solidFill>
                <a:effectLst/>
                <a:latin typeface="Calibri" panose="020F0502020204030204" pitchFamily="34" charset="0"/>
                <a:ea typeface="宋体" panose="02010600030101010101" pitchFamily="2" charset="-122"/>
                <a:cs typeface="Calibri" panose="020F0502020204030204" pitchFamily="34" charset="0"/>
              </a:rPr>
              <a:t>TIP</a:t>
            </a:r>
            <a:r>
              <a:rPr lang="zh-CN" altLang="en-US" sz="1800" b="1" kern="0" dirty="0">
                <a:solidFill>
                  <a:srgbClr val="FF0000"/>
                </a:solidFill>
                <a:effectLst/>
                <a:latin typeface="Calibri" panose="020F0502020204030204" pitchFamily="34" charset="0"/>
                <a:ea typeface="宋体" panose="02010600030101010101" pitchFamily="2" charset="-122"/>
                <a:cs typeface="Calibri" panose="020F0502020204030204" pitchFamily="34" charset="0"/>
              </a:rPr>
              <a:t>：首段作用</a:t>
            </a:r>
            <a:r>
              <a:rPr lang="en-US" altLang="zh-CN" sz="1800" b="1" kern="0" dirty="0">
                <a:solidFill>
                  <a:srgbClr val="FF0000"/>
                </a:solidFill>
                <a:effectLst/>
                <a:latin typeface="Calibri" panose="020F0502020204030204" pitchFamily="34" charset="0"/>
                <a:ea typeface="宋体" panose="02010600030101010101" pitchFamily="2" charset="-122"/>
                <a:cs typeface="Calibri" panose="020F0502020204030204" pitchFamily="34" charset="0"/>
              </a:rPr>
              <a:t>——</a:t>
            </a:r>
            <a:r>
              <a:rPr lang="en-GB" altLang="zh-CN" b="1" dirty="0">
                <a:solidFill>
                  <a:srgbClr val="FF0000"/>
                </a:solidFill>
                <a:latin typeface="Calibri" panose="020F0502020204030204" pitchFamily="34" charset="0"/>
                <a:cs typeface="Calibri" panose="020F0502020204030204" pitchFamily="34" charset="0"/>
              </a:rPr>
              <a:t>To capture the reader‘s interest</a:t>
            </a:r>
            <a:r>
              <a:rPr lang="zh-CN" altLang="en-US" b="1" dirty="0">
                <a:solidFill>
                  <a:srgbClr val="FF0000"/>
                </a:solidFill>
                <a:latin typeface="Calibri" panose="020F0502020204030204" pitchFamily="34" charset="0"/>
                <a:cs typeface="Calibri" panose="020F0502020204030204" pitchFamily="34" charset="0"/>
              </a:rPr>
              <a:t>，</a:t>
            </a:r>
            <a:r>
              <a:rPr lang="en-GB" altLang="zh-CN" b="1" dirty="0">
                <a:solidFill>
                  <a:srgbClr val="FF0000"/>
                </a:solidFill>
                <a:latin typeface="Calibri" panose="020F0502020204030204" pitchFamily="34" charset="0"/>
                <a:cs typeface="Calibri" panose="020F0502020204030204" pitchFamily="34" charset="0"/>
              </a:rPr>
              <a:t>provide background</a:t>
            </a:r>
            <a:r>
              <a:rPr lang="zh-CN" altLang="en-US" b="1" dirty="0">
                <a:solidFill>
                  <a:srgbClr val="FF0000"/>
                </a:solidFill>
                <a:latin typeface="Calibri" panose="020F0502020204030204" pitchFamily="34" charset="0"/>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or</a:t>
            </a:r>
            <a:r>
              <a:rPr lang="zh-CN" altLang="en-US" b="1" dirty="0">
                <a:solidFill>
                  <a:srgbClr val="FF0000"/>
                </a:solidFill>
                <a:latin typeface="Calibri" panose="020F0502020204030204" pitchFamily="34" charset="0"/>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introduce</a:t>
            </a:r>
            <a:r>
              <a:rPr lang="zh-CN" altLang="en-US" b="1" dirty="0">
                <a:solidFill>
                  <a:srgbClr val="FF0000"/>
                </a:solidFill>
                <a:latin typeface="Calibri" panose="020F0502020204030204" pitchFamily="34" charset="0"/>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the</a:t>
            </a:r>
            <a:r>
              <a:rPr lang="zh-CN" altLang="en-US" b="1" dirty="0">
                <a:solidFill>
                  <a:srgbClr val="FF0000"/>
                </a:solidFill>
                <a:latin typeface="Calibri" panose="020F0502020204030204" pitchFamily="34" charset="0"/>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topic</a:t>
            </a:r>
            <a:r>
              <a:rPr lang="zh-CN" altLang="en-US" b="1" kern="0" dirty="0">
                <a:solidFill>
                  <a:srgbClr val="FF0000"/>
                </a:solidFill>
                <a:latin typeface="Calibri" panose="020F0502020204030204" pitchFamily="34" charset="0"/>
                <a:ea typeface="宋体" panose="02010600030101010101" pitchFamily="2" charset="-122"/>
                <a:cs typeface="Calibri" panose="020F0502020204030204" pitchFamily="34" charset="0"/>
              </a:rPr>
              <a:t>）</a:t>
            </a:r>
            <a:endParaRPr lang="zh-CN" altLang="zh-CN" sz="1800" b="1" kern="100" dirty="0">
              <a:solidFill>
                <a:srgbClr val="FF0000"/>
              </a:solidFill>
              <a:effectLst/>
              <a:latin typeface="Calibri" panose="020F0502020204030204" pitchFamily="34" charset="0"/>
              <a:ea typeface="宋体" panose="02010600030101010101" pitchFamily="2" charset="-122"/>
              <a:cs typeface="Calibri" panose="020F0502020204030204" pitchFamily="34" charset="0"/>
            </a:endParaRPr>
          </a:p>
          <a:p>
            <a:pPr indent="133350" algn="just">
              <a:buNone/>
            </a:pPr>
            <a:r>
              <a:rPr lang="en-US" altLang="zh-CN" sz="1800" kern="0" dirty="0">
                <a:effectLst/>
                <a:latin typeface="Times New Roman" panose="02020603050405020304" pitchFamily="18" charset="0"/>
                <a:ea typeface="宋体" panose="02010600030101010101" pitchFamily="2" charset="-122"/>
              </a:rPr>
              <a:t>A. To explain the background of the invitation.   		B. To stress the importance of quick replies. </a:t>
            </a:r>
            <a:endParaRPr lang="zh-CN" altLang="zh-CN" sz="1800" kern="100" dirty="0">
              <a:effectLst/>
              <a:latin typeface="Times New Roman" panose="02020603050405020304" pitchFamily="18" charset="0"/>
              <a:ea typeface="宋体" panose="02010600030101010101" pitchFamily="2" charset="-122"/>
            </a:endParaRPr>
          </a:p>
          <a:p>
            <a:pPr indent="133350" algn="just">
              <a:buNone/>
            </a:pPr>
            <a:r>
              <a:rPr lang="en-US" altLang="zh-CN" sz="1800" kern="0" dirty="0">
                <a:effectLst/>
                <a:latin typeface="Times New Roman" panose="02020603050405020304" pitchFamily="18" charset="0"/>
                <a:ea typeface="宋体" panose="02010600030101010101" pitchFamily="2" charset="-122"/>
              </a:rPr>
              <a:t>C. To encourage immediate decision-making.  			D. To introduce a common social situation.</a:t>
            </a:r>
            <a:endParaRPr lang="zh-CN" altLang="zh-CN" sz="1800" kern="100" dirty="0">
              <a:effectLst/>
              <a:latin typeface="Times New Roman" panose="02020603050405020304" pitchFamily="18" charset="0"/>
              <a:ea typeface="宋体" panose="02010600030101010101" pitchFamily="2" charset="-122"/>
            </a:endParaRPr>
          </a:p>
        </p:txBody>
      </p:sp>
      <p:sp>
        <p:nvSpPr>
          <p:cNvPr id="21" name="文本框 20"/>
          <p:cNvSpPr txBox="1"/>
          <p:nvPr/>
        </p:nvSpPr>
        <p:spPr>
          <a:xfrm>
            <a:off x="114300" y="2807319"/>
            <a:ext cx="11976100" cy="2585323"/>
          </a:xfrm>
          <a:prstGeom prst="rect">
            <a:avLst/>
          </a:prstGeom>
          <a:solidFill>
            <a:schemeClr val="bg1"/>
          </a:solidFill>
        </p:spPr>
        <p:txBody>
          <a:bodyPr wrap="square">
            <a:spAutoFit/>
          </a:bodyPr>
          <a:lstStyle/>
          <a:p>
            <a:pPr marL="342900" indent="-342900" algn="just">
              <a:buFont typeface="+mj-ea"/>
              <a:buAutoNum type="circleNumDbPlain"/>
            </a:pPr>
            <a:r>
              <a:rPr lang="en-US" altLang="zh-CN" sz="1800" kern="0" dirty="0">
                <a:effectLst/>
                <a:latin typeface="Times New Roman" panose="02020603050405020304" pitchFamily="18" charset="0"/>
                <a:ea typeface="宋体" panose="02010600030101010101" pitchFamily="2" charset="-122"/>
              </a:rPr>
              <a:t>Picture this, you win two tickets to a sold-out concert and eagerly text to ask your friends if they’d like to join. There comes their response “ Maybe.” Your mood immediately turns, for you need to wait for their decisions before you can figure out your plans for the concert. </a:t>
            </a:r>
            <a:endParaRPr lang="en-US" altLang="zh-CN" sz="1800" kern="0" dirty="0">
              <a:effectLst/>
              <a:latin typeface="Times New Roman" panose="02020603050405020304" pitchFamily="18" charset="0"/>
              <a:ea typeface="宋体" panose="02010600030101010101" pitchFamily="2" charset="-122"/>
            </a:endParaRPr>
          </a:p>
          <a:p>
            <a:pPr marL="342900" indent="-342900" algn="just">
              <a:buFont typeface="+mj-ea"/>
              <a:buAutoNum type="circleNumDbPlain"/>
            </a:pPr>
            <a:r>
              <a:rPr lang="en-US" altLang="zh-CN" b="1" kern="100" dirty="0">
                <a:solidFill>
                  <a:srgbClr val="FF0000"/>
                </a:solidFill>
                <a:latin typeface="Times New Roman" panose="02020603050405020304" pitchFamily="18" charset="0"/>
              </a:rPr>
              <a:t>I</a:t>
            </a:r>
            <a:r>
              <a:rPr lang="en-US" altLang="zh-CN" b="1" kern="0" dirty="0">
                <a:solidFill>
                  <a:srgbClr val="FF0000"/>
                </a:solidFill>
                <a:latin typeface="Times New Roman" panose="02020603050405020304" pitchFamily="18" charset="0"/>
              </a:rPr>
              <a:t>f you’ve experienced anything like the above anecdote, you’re not alone. </a:t>
            </a:r>
            <a:r>
              <a:rPr lang="en-US" altLang="zh-CN" kern="0" dirty="0">
                <a:latin typeface="Times New Roman" panose="02020603050405020304" pitchFamily="18" charset="0"/>
              </a:rPr>
              <a:t>People responding “maybe” to invitations is a common yet annoying aspect of social life. What goes on in people’s heads when they aren’t sure whether to accept an invitation? Social invitations can be a delicate dance. People often misread what someone extending an invitation wants to hear and overestimate an inviter’s likelihood of preferring a “maybe” over a “no.” Moreover, they fail to realize how much more disrespected people feel when they receive a “maybe” in response to their invitation. </a:t>
            </a:r>
            <a:endParaRPr lang="zh-CN" altLang="zh-CN" kern="100" dirty="0">
              <a:latin typeface="Times New Roman" panose="02020603050405020304" pitchFamily="18" charset="0"/>
            </a:endParaRPr>
          </a:p>
          <a:p>
            <a:pPr marL="342900" indent="-342900" algn="just">
              <a:buFont typeface="+mj-ea"/>
              <a:buAutoNum type="circleNumDbPlain"/>
            </a:pPr>
            <a:endParaRPr lang="zh-CN" altLang="zh-CN" sz="1800" kern="100" dirty="0">
              <a:effectLst/>
              <a:latin typeface="Times New Roman" panose="02020603050405020304" pitchFamily="18" charset="0"/>
              <a:ea typeface="宋体" panose="02010600030101010101" pitchFamily="2" charset="-122"/>
            </a:endParaRPr>
          </a:p>
        </p:txBody>
      </p:sp>
      <p:sp>
        <p:nvSpPr>
          <p:cNvPr id="23" name="文本框 22"/>
          <p:cNvSpPr txBox="1"/>
          <p:nvPr/>
        </p:nvSpPr>
        <p:spPr>
          <a:xfrm>
            <a:off x="2159000" y="2138797"/>
            <a:ext cx="8445500" cy="400110"/>
          </a:xfrm>
          <a:prstGeom prst="rect">
            <a:avLst/>
          </a:prstGeom>
          <a:noFill/>
        </p:spPr>
        <p:txBody>
          <a:bodyPr wrap="square">
            <a:spAutoFit/>
          </a:bodyPr>
          <a:lstStyle/>
          <a:p>
            <a:r>
              <a:rPr lang="en-GB" altLang="zh-CN" sz="2000" b="1" dirty="0">
                <a:highlight>
                  <a:srgbClr val="FFFF00"/>
                </a:highlight>
                <a:latin typeface="Calibri" panose="020F0502020204030204" pitchFamily="34" charset="0"/>
                <a:cs typeface="Calibri" panose="020F0502020204030204" pitchFamily="34" charset="0"/>
              </a:rPr>
              <a:t>to resonate with the readers, thereby leading into the subsequent discussion.</a:t>
            </a:r>
            <a:endParaRPr lang="zh-CN" altLang="en-US" sz="2000" b="1" dirty="0">
              <a:highlight>
                <a:srgbClr val="FFFF00"/>
              </a:highligh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r:id="rId1" p14:bwMode="auto">
            <p14:nvContentPartPr>
              <p14:cNvPr id="24" name="墨迹 23"/>
              <p14:cNvContentPartPr/>
              <p14:nvPr/>
            </p14:nvContentPartPr>
            <p14:xfrm>
              <a:off x="7864260" y="3845620"/>
              <a:ext cx="4213440" cy="57600"/>
            </p14:xfrm>
          </p:contentPart>
        </mc:Choice>
        <mc:Fallback xmlns="">
          <p:pic>
            <p:nvPicPr>
              <p:cNvPr id="24" name="墨迹 23"/>
            </p:nvPicPr>
            <p:blipFill>
              <a:blip r:embed="rId2"/>
            </p:blipFill>
            <p:spPr>
              <a:xfrm>
                <a:off x="7864260" y="3845620"/>
                <a:ext cx="4213440" cy="576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25" name="墨迹 24"/>
              <p14:cNvContentPartPr/>
              <p14:nvPr/>
            </p14:nvContentPartPr>
            <p14:xfrm>
              <a:off x="666120" y="4046361"/>
              <a:ext cx="4035240" cy="57240"/>
            </p14:xfrm>
          </p:contentPart>
        </mc:Choice>
        <mc:Fallback xmlns="">
          <p:pic>
            <p:nvPicPr>
              <p:cNvPr id="25" name="墨迹 24"/>
            </p:nvPicPr>
            <p:blipFill>
              <a:blip r:embed="rId4"/>
            </p:blipFill>
            <p:spPr>
              <a:xfrm>
                <a:off x="666120" y="4046361"/>
                <a:ext cx="4035240" cy="57240"/>
              </a:xfrm>
              <a:prstGeom prst="rect"/>
            </p:spPr>
          </p:pic>
        </mc:Fallback>
      </mc:AlternateContent>
      <p:pic>
        <p:nvPicPr>
          <p:cNvPr id="5122" name="Picture 2" descr="已生成图片"/>
          <p:cNvPicPr>
            <a:picLocks noChangeAspect="1" noChangeArrowheads="1"/>
          </p:cNvPicPr>
          <p:nvPr/>
        </p:nvPicPr>
        <p:blipFill>
          <a:blip r:embed="rId5"/>
          <a:srcRect/>
          <a:stretch>
            <a:fillRect/>
          </a:stretch>
        </p:blipFill>
        <p:spPr bwMode="auto">
          <a:xfrm>
            <a:off x="215900" y="1357104"/>
            <a:ext cx="1727200" cy="1400916"/>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a:blip r:embed="rId6"/>
          <a:stretch>
            <a:fillRect/>
          </a:stretch>
        </p:blipFill>
        <p:spPr>
          <a:xfrm>
            <a:off x="5164348" y="414149"/>
            <a:ext cx="1019922" cy="1019922"/>
          </a:xfrm>
          <a:prstGeom prst="rect">
            <a:avLst/>
          </a:prstGeom>
        </p:spPr>
      </p:pic>
      <p:sp>
        <p:nvSpPr>
          <p:cNvPr id="28" name="文本框 27"/>
          <p:cNvSpPr txBox="1"/>
          <p:nvPr/>
        </p:nvSpPr>
        <p:spPr>
          <a:xfrm>
            <a:off x="2234513" y="5154356"/>
            <a:ext cx="8627165" cy="1477328"/>
          </a:xfrm>
          <a:prstGeom prst="rect">
            <a:avLst/>
          </a:prstGeom>
          <a:solidFill>
            <a:schemeClr val="lt1"/>
          </a:solidFill>
          <a:ln>
            <a:solidFill>
              <a:srgbClr val="D686A1"/>
            </a:solidFill>
          </a:ln>
          <a:effectLst>
            <a:outerShdw blurRad="50800" dist="38100" dir="2700000" algn="tl" rotWithShape="0">
              <a:prstClr val="black">
                <a:alpha val="40000"/>
              </a:prstClr>
            </a:outerShdw>
          </a:effectLst>
        </p:spPr>
        <p:txBody>
          <a:bodyPr wrap="square">
            <a:spAutoFit/>
          </a:bodyPr>
          <a:lstStyle/>
          <a:p>
            <a:r>
              <a:rPr lang="zh-CN" altLang="en-US" b="1" dirty="0">
                <a:solidFill>
                  <a:srgbClr val="0070C0"/>
                </a:solidFill>
                <a:effectLst>
                  <a:glow rad="228600">
                    <a:schemeClr val="accent3">
                      <a:satMod val="175000"/>
                      <a:alpha val="40000"/>
                    </a:schemeClr>
                  </a:glow>
                </a:effectLst>
              </a:rPr>
              <a:t>文章的首段通过描述一个非常常见的社交情境（赢得演唱会门票，等待朋友回应“</a:t>
            </a:r>
            <a:r>
              <a:rPr lang="en-GB" altLang="zh-CN" b="1" dirty="0">
                <a:solidFill>
                  <a:srgbClr val="0070C0"/>
                </a:solidFill>
                <a:effectLst>
                  <a:glow rad="228600">
                    <a:schemeClr val="accent3">
                      <a:satMod val="175000"/>
                      <a:alpha val="40000"/>
                    </a:schemeClr>
                  </a:glow>
                </a:effectLst>
              </a:rPr>
              <a:t>maybe”</a:t>
            </a:r>
            <a:r>
              <a:rPr lang="zh-CN" altLang="en-GB" b="1" dirty="0">
                <a:solidFill>
                  <a:srgbClr val="0070C0"/>
                </a:solidFill>
                <a:effectLst>
                  <a:glow rad="228600">
                    <a:schemeClr val="accent3">
                      <a:satMod val="175000"/>
                      <a:alpha val="40000"/>
                    </a:schemeClr>
                  </a:glow>
                </a:effectLst>
              </a:rPr>
              <a:t>）</a:t>
            </a:r>
            <a:r>
              <a:rPr lang="zh-CN" altLang="en-US" b="1" dirty="0">
                <a:solidFill>
                  <a:srgbClr val="0070C0"/>
                </a:solidFill>
                <a:effectLst>
                  <a:glow rad="228600">
                    <a:schemeClr val="accent3">
                      <a:satMod val="175000"/>
                      <a:alpha val="40000"/>
                    </a:schemeClr>
                  </a:glow>
                </a:effectLst>
              </a:rPr>
              <a:t>引出主题</a:t>
            </a:r>
            <a:r>
              <a:rPr lang="zh-CN" altLang="en-US" dirty="0"/>
              <a:t>。这个情境让读者容易产生共鸣，因为许多人可能在社交中经历过类似的情形</a:t>
            </a:r>
            <a:r>
              <a:rPr lang="en-US" altLang="zh-CN" dirty="0"/>
              <a:t>——</a:t>
            </a:r>
            <a:r>
              <a:rPr lang="zh-CN" altLang="en-US" dirty="0"/>
              <a:t>对方给出的回答是模棱两可的“</a:t>
            </a:r>
            <a:r>
              <a:rPr lang="en-GB" altLang="zh-CN" dirty="0"/>
              <a:t>maybe”</a:t>
            </a:r>
            <a:r>
              <a:rPr lang="zh-CN" altLang="en-GB" dirty="0"/>
              <a:t>，</a:t>
            </a:r>
            <a:r>
              <a:rPr lang="zh-CN" altLang="en-US" dirty="0"/>
              <a:t>而不是明确的“</a:t>
            </a:r>
            <a:r>
              <a:rPr lang="en-GB" altLang="zh-CN" dirty="0"/>
              <a:t>yes”</a:t>
            </a:r>
            <a:r>
              <a:rPr lang="zh-CN" altLang="en-US" dirty="0"/>
              <a:t>或“</a:t>
            </a:r>
            <a:r>
              <a:rPr lang="en-GB" altLang="zh-CN" dirty="0"/>
              <a:t>no”</a:t>
            </a:r>
            <a:r>
              <a:rPr lang="zh-CN" altLang="en-GB" dirty="0"/>
              <a:t>。</a:t>
            </a:r>
            <a:r>
              <a:rPr lang="zh-CN" altLang="en-US" dirty="0"/>
              <a:t>这一点为文章的主题设定了基础：人们在收到“</a:t>
            </a:r>
            <a:r>
              <a:rPr lang="en-GB" altLang="zh-CN" dirty="0"/>
              <a:t>maybe”</a:t>
            </a:r>
            <a:r>
              <a:rPr lang="zh-CN" altLang="en-US" dirty="0"/>
              <a:t>时常常感到困扰和不确定，这种模糊的回应常常导致社交中不必要的焦虑和困扰。</a:t>
            </a:r>
            <a:endParaRPr lang="zh-CN" altLang="en-US" dirty="0"/>
          </a:p>
        </p:txBody>
      </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left)">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heckerboard(across)">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01600" y="99536"/>
            <a:ext cx="11976100" cy="1631216"/>
          </a:xfrm>
          <a:prstGeom prst="rect">
            <a:avLst/>
          </a:prstGeom>
          <a:solidFill>
            <a:schemeClr val="bg1"/>
          </a:solidFill>
        </p:spPr>
        <p:txBody>
          <a:bodyPr wrap="square">
            <a:spAutoFit/>
          </a:bodyPr>
          <a:lstStyle/>
          <a:p>
            <a:r>
              <a:rPr lang="en-US" altLang="zh-CN" sz="2000" dirty="0">
                <a:latin typeface="Times New Roman" panose="02020603050405020304" pitchFamily="18" charset="0"/>
                <a:cs typeface="Times New Roman" panose="02020603050405020304" pitchFamily="18" charset="0"/>
              </a:rPr>
              <a:t>29. What is </a:t>
            </a:r>
            <a:r>
              <a:rPr lang="en-US" altLang="zh-CN" sz="2000" dirty="0">
                <a:solidFill>
                  <a:srgbClr val="FF0000"/>
                </a:solidFill>
                <a:latin typeface="Times New Roman" panose="02020603050405020304" pitchFamily="18" charset="0"/>
                <a:cs typeface="Times New Roman" panose="02020603050405020304" pitchFamily="18" charset="0"/>
              </a:rPr>
              <a:t>the main reason </a:t>
            </a:r>
            <a:r>
              <a:rPr lang="en-US" altLang="zh-CN" sz="2000" dirty="0">
                <a:latin typeface="Times New Roman" panose="02020603050405020304" pitchFamily="18" charset="0"/>
                <a:cs typeface="Times New Roman" panose="02020603050405020304" pitchFamily="18" charset="0"/>
              </a:rPr>
              <a:t>for the response of “maybe” to an invitation?</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 A biased interpretation of </a:t>
            </a:r>
            <a:r>
              <a:rPr lang="en-US" altLang="zh-CN" sz="2000" b="1" dirty="0">
                <a:latin typeface="Times New Roman" panose="02020603050405020304" pitchFamily="18" charset="0"/>
                <a:cs typeface="Times New Roman" panose="02020603050405020304" pitchFamily="18" charset="0"/>
              </a:rPr>
              <a:t>social cues</a:t>
            </a:r>
            <a:r>
              <a:rPr lang="en-US" altLang="zh-CN" sz="2000" dirty="0">
                <a:latin typeface="Times New Roman" panose="02020603050405020304" pitchFamily="18" charset="0"/>
                <a:cs typeface="Times New Roman" panose="02020603050405020304" pitchFamily="18" charset="0"/>
              </a:rPr>
              <a:t>.</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B. A desire for harmonious communication. </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C. An underestimation of refusal consequence.    </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D. An understanding of the inviter’s expectation.</a:t>
            </a:r>
            <a:endParaRPr lang="zh-CN" altLang="zh-CN" sz="2000" dirty="0">
              <a:latin typeface="Times New Roman" panose="02020603050405020304" pitchFamily="18" charset="0"/>
              <a:cs typeface="Times New Roman" panose="02020603050405020304" pitchFamily="18" charset="0"/>
            </a:endParaRPr>
          </a:p>
        </p:txBody>
      </p:sp>
      <p:pic>
        <p:nvPicPr>
          <p:cNvPr id="26" name="图片 25"/>
          <p:cNvPicPr>
            <a:picLocks noChangeAspect="1"/>
          </p:cNvPicPr>
          <p:nvPr/>
        </p:nvPicPr>
        <p:blipFill>
          <a:blip r:embed="rId1"/>
          <a:stretch>
            <a:fillRect/>
          </a:stretch>
        </p:blipFill>
        <p:spPr>
          <a:xfrm>
            <a:off x="-395661" y="0"/>
            <a:ext cx="1019922" cy="1019922"/>
          </a:xfrm>
          <a:prstGeom prst="rect">
            <a:avLst/>
          </a:prstGeom>
        </p:spPr>
      </p:pic>
      <p:sp>
        <p:nvSpPr>
          <p:cNvPr id="3" name="文本框 2"/>
          <p:cNvSpPr txBox="1"/>
          <p:nvPr/>
        </p:nvSpPr>
        <p:spPr>
          <a:xfrm>
            <a:off x="101600" y="1858139"/>
            <a:ext cx="11976100" cy="2031325"/>
          </a:xfrm>
          <a:prstGeom prst="rect">
            <a:avLst/>
          </a:prstGeom>
          <a:solidFill>
            <a:schemeClr val="bg1"/>
          </a:solidFill>
        </p:spPr>
        <p:txBody>
          <a:bodyPr wrap="square">
            <a:spAutoFit/>
          </a:bodyPr>
          <a:lstStyle/>
          <a:p>
            <a:pPr indent="266700" algn="just">
              <a:buNone/>
            </a:pPr>
            <a:r>
              <a:rPr lang="en-US" altLang="zh-CN" sz="1800" kern="0" dirty="0">
                <a:effectLst/>
                <a:latin typeface="Times New Roman" panose="02020603050405020304" pitchFamily="18" charset="0"/>
                <a:ea typeface="宋体" panose="02010600030101010101" pitchFamily="2" charset="-122"/>
              </a:rPr>
              <a:t>Naturally, we wanted to figure out why this awkward dynamic plays out. We found that it’s largely due to something called “motivated reasoning.” Motivated reasoning occurs when a person interprets information in a biased(</a:t>
            </a:r>
            <a:r>
              <a:rPr lang="zh-CN" altLang="zh-CN" sz="1800" kern="0" dirty="0">
                <a:effectLst/>
                <a:latin typeface="Times New Roman" panose="02020603050405020304" pitchFamily="18" charset="0"/>
                <a:ea typeface="宋体" panose="02010600030101010101" pitchFamily="2" charset="-122"/>
              </a:rPr>
              <a:t>有偏差的</a:t>
            </a:r>
            <a:r>
              <a:rPr lang="en-US" altLang="zh-CN" sz="1800" kern="0" dirty="0">
                <a:effectLst/>
                <a:latin typeface="Times New Roman" panose="02020603050405020304" pitchFamily="18" charset="0"/>
                <a:ea typeface="宋体" panose="02010600030101010101" pitchFamily="2" charset="-122"/>
              </a:rPr>
              <a:t>) way to </a:t>
            </a:r>
            <a:r>
              <a:rPr lang="en-US" altLang="zh-CN" sz="1800" b="1" kern="0" dirty="0">
                <a:effectLst/>
                <a:latin typeface="Times New Roman" panose="02020603050405020304" pitchFamily="18" charset="0"/>
                <a:ea typeface="宋体" panose="02010600030101010101" pitchFamily="2" charset="-122"/>
              </a:rPr>
              <a:t>suit</a:t>
            </a:r>
            <a:r>
              <a:rPr lang="en-US" altLang="zh-CN" sz="1800" kern="0" dirty="0">
                <a:effectLst/>
                <a:latin typeface="Times New Roman" panose="02020603050405020304" pitchFamily="18" charset="0"/>
                <a:ea typeface="宋体" panose="02010600030101010101" pitchFamily="2" charset="-122"/>
              </a:rPr>
              <a:t> their own wishes. In other words, invitees convince themselves that inviters want to hear “maybe” instead of “no” because a “maybe” is better for the invitees, allowing them to leave their options open. Besides, people tend to overestimate the negative </a:t>
            </a:r>
            <a:r>
              <a:rPr lang="en-US" altLang="zh-CN" sz="1800" b="1" kern="0" dirty="0">
                <a:effectLst/>
                <a:latin typeface="Times New Roman" panose="02020603050405020304" pitchFamily="18" charset="0"/>
                <a:ea typeface="宋体" panose="02010600030101010101" pitchFamily="2" charset="-122"/>
              </a:rPr>
              <a:t>consequences</a:t>
            </a:r>
            <a:r>
              <a:rPr lang="en-US" altLang="zh-CN" sz="1800" kern="0" dirty="0">
                <a:effectLst/>
                <a:latin typeface="Times New Roman" panose="02020603050405020304" pitchFamily="18" charset="0"/>
                <a:ea typeface="宋体" panose="02010600030101010101" pitchFamily="2" charset="-122"/>
              </a:rPr>
              <a:t> of saying “no” to invitations, thinking it will upset, anger and disappoint inviters. </a:t>
            </a:r>
            <a:endParaRPr lang="en-US" altLang="zh-CN" sz="1800" kern="0" dirty="0">
              <a:effectLst/>
              <a:latin typeface="Times New Roman" panose="02020603050405020304" pitchFamily="18" charset="0"/>
              <a:ea typeface="宋体" panose="02010600030101010101" pitchFamily="2" charset="-122"/>
            </a:endParaRPr>
          </a:p>
          <a:p>
            <a:pPr marL="285750" indent="-285750" algn="just">
              <a:buFont typeface="Wingdings" panose="05000000000000000000" pitchFamily="2" charset="2"/>
              <a:buChar char="Ø"/>
            </a:pPr>
            <a:r>
              <a:rPr lang="zh-CN" altLang="en-US" dirty="0"/>
              <a:t>动机性推理发生在一个人以偏颇的方式解读信息，以迎合自己的愿望。换句话说，受邀者说服自己认为邀请者更希望听到“</a:t>
            </a:r>
            <a:r>
              <a:rPr lang="en-GB" altLang="zh-CN" dirty="0"/>
              <a:t>maybe”</a:t>
            </a:r>
            <a:r>
              <a:rPr lang="zh-CN" altLang="en-US" dirty="0"/>
              <a:t>而不是“</a:t>
            </a:r>
            <a:r>
              <a:rPr lang="en-GB" altLang="zh-CN" dirty="0"/>
              <a:t>no”</a:t>
            </a:r>
            <a:r>
              <a:rPr lang="zh-CN" altLang="en-GB" dirty="0"/>
              <a:t>，</a:t>
            </a:r>
            <a:r>
              <a:rPr lang="zh-CN" altLang="en-US" dirty="0"/>
              <a:t>因为“</a:t>
            </a:r>
            <a:r>
              <a:rPr lang="en-GB" altLang="zh-CN" dirty="0"/>
              <a:t>maybe”</a:t>
            </a:r>
            <a:r>
              <a:rPr lang="zh-CN" altLang="en-US" dirty="0"/>
              <a:t>对受邀者更有利，允许他们保持选择的余地。</a:t>
            </a:r>
            <a:endParaRPr lang="zh-CN" altLang="zh-CN" sz="1800" kern="100" dirty="0">
              <a:effectLst/>
              <a:latin typeface="Times New Roman" panose="02020603050405020304" pitchFamily="18" charset="0"/>
              <a:ea typeface="宋体" panose="02010600030101010101" pitchFamily="2" charset="-122"/>
            </a:endParaRPr>
          </a:p>
        </p:txBody>
      </p:sp>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9117200" y="2046300"/>
              <a:ext cx="1243800" cy="15840"/>
            </p14:xfrm>
          </p:contentPart>
        </mc:Choice>
        <mc:Fallback xmlns="">
          <p:pic>
            <p:nvPicPr>
              <p:cNvPr id="4" name="墨迹 3"/>
            </p:nvPicPr>
            <p:blipFill>
              <a:blip r:embed="rId3"/>
            </p:blipFill>
            <p:spPr>
              <a:xfrm>
                <a:off x="9117200" y="2046300"/>
                <a:ext cx="1243800" cy="1584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1462880" y="305700"/>
              <a:ext cx="1532160" cy="43920"/>
            </p14:xfrm>
          </p:contentPart>
        </mc:Choice>
        <mc:Fallback xmlns="">
          <p:pic>
            <p:nvPicPr>
              <p:cNvPr id="5" name="墨迹 4"/>
            </p:nvPicPr>
            <p:blipFill>
              <a:blip r:embed="rId5"/>
            </p:blipFill>
            <p:spPr>
              <a:xfrm>
                <a:off x="1462880" y="305700"/>
                <a:ext cx="1532160" cy="43920"/>
              </a:xfrm>
              <a:prstGeom prst="rect"/>
            </p:spPr>
          </p:pic>
        </mc:Fallback>
      </mc:AlternateContent>
      <p:sp>
        <p:nvSpPr>
          <p:cNvPr id="6" name="文本框 5"/>
          <p:cNvSpPr txBox="1"/>
          <p:nvPr/>
        </p:nvSpPr>
        <p:spPr>
          <a:xfrm>
            <a:off x="5466927" y="545843"/>
            <a:ext cx="6382173" cy="923330"/>
          </a:xfrm>
          <a:prstGeom prst="rect">
            <a:avLst/>
          </a:prstGeom>
          <a:solidFill>
            <a:schemeClr val="bg1"/>
          </a:solidFill>
          <a:ln>
            <a:solidFill>
              <a:srgbClr val="D686A1"/>
            </a:solidFill>
          </a:ln>
          <a:effectLst>
            <a:outerShdw blurRad="50800" dist="38100" dir="2700000" algn="tl" rotWithShape="0">
              <a:prstClr val="black">
                <a:alpha val="40000"/>
              </a:prstClr>
            </a:outerShdw>
          </a:effectLst>
        </p:spPr>
        <p:txBody>
          <a:bodyPr wrap="square">
            <a:spAutoFit/>
          </a:bodyPr>
          <a:lstStyle/>
          <a:p>
            <a:r>
              <a:rPr lang="zh-CN" altLang="en-US" b="1" dirty="0">
                <a:effectLst>
                  <a:glow rad="228600">
                    <a:schemeClr val="accent3">
                      <a:satMod val="175000"/>
                      <a:alpha val="40000"/>
                    </a:schemeClr>
                  </a:glow>
                </a:effectLst>
                <a:latin typeface="Times New Roman" panose="02020603050405020304" pitchFamily="18" charset="0"/>
                <a:cs typeface="Times New Roman" panose="02020603050405020304" pitchFamily="18" charset="0"/>
              </a:rPr>
              <a:t>动机推理（</a:t>
            </a:r>
            <a:r>
              <a:rPr lang="en-GB" altLang="zh-CN" b="1" dirty="0">
                <a:effectLst>
                  <a:glow rad="228600">
                    <a:schemeClr val="accent3">
                      <a:satMod val="175000"/>
                      <a:alpha val="40000"/>
                    </a:schemeClr>
                  </a:glow>
                </a:effectLst>
                <a:latin typeface="Times New Roman" panose="02020603050405020304" pitchFamily="18" charset="0"/>
                <a:cs typeface="Times New Roman" panose="02020603050405020304" pitchFamily="18" charset="0"/>
              </a:rPr>
              <a:t>Motivated Reasoning</a:t>
            </a:r>
            <a:r>
              <a:rPr lang="zh-CN" altLang="en-GB" b="1" dirty="0">
                <a:effectLst>
                  <a:glow rad="228600">
                    <a:schemeClr val="accent3">
                      <a:satMod val="175000"/>
                      <a:alpha val="40000"/>
                    </a:schemeClr>
                  </a:glow>
                </a:effectLst>
                <a:latin typeface="Times New Roman" panose="02020603050405020304" pitchFamily="18" charset="0"/>
                <a:cs typeface="Times New Roman" panose="02020603050405020304" pitchFamily="18" charset="0"/>
              </a:rPr>
              <a:t>）</a:t>
            </a:r>
            <a:r>
              <a:rPr lang="en-GB" altLang="zh-CN" dirty="0">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是一种心理现象，指的是人们根据</a:t>
            </a:r>
            <a:r>
              <a:rPr lang="zh-CN" altLang="en-US" b="1" dirty="0">
                <a:solidFill>
                  <a:srgbClr val="0070C0"/>
                </a:solidFill>
                <a:latin typeface="Times New Roman" panose="02020603050405020304" pitchFamily="18" charset="0"/>
                <a:cs typeface="Times New Roman" panose="02020603050405020304" pitchFamily="18" charset="0"/>
              </a:rPr>
              <a:t>自己的需求、欲望或偏好</a:t>
            </a:r>
            <a:r>
              <a:rPr lang="zh-CN" altLang="en-US" dirty="0">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偏向性地解释信息或做出决策</a:t>
            </a:r>
            <a:r>
              <a:rPr lang="zh-CN" altLang="en-US" dirty="0">
                <a:latin typeface="Times New Roman" panose="02020603050405020304" pitchFamily="18" charset="0"/>
                <a:cs typeface="Times New Roman" panose="02020603050405020304" pitchFamily="18" charset="0"/>
              </a:rPr>
              <a:t>，而不是依据客观事实或逻辑来推理。</a:t>
            </a:r>
            <a:endParaRPr lang="zh-CN" altLang="en-US" b="1" dirty="0">
              <a:latin typeface="Times New Roman" panose="02020603050405020304" pitchFamily="18" charset="0"/>
              <a:cs typeface="Times New Roman" panose="02020603050405020304" pitchFamily="18" charset="0"/>
            </a:endParaRPr>
          </a:p>
        </p:txBody>
      </p:sp>
      <p:sp>
        <p:nvSpPr>
          <p:cNvPr id="8" name="左中括号 7"/>
          <p:cNvSpPr/>
          <p:nvPr/>
        </p:nvSpPr>
        <p:spPr>
          <a:xfrm>
            <a:off x="2463800" y="2184400"/>
            <a:ext cx="165100" cy="368300"/>
          </a:xfrm>
          <a:custGeom>
            <a:avLst/>
            <a:gdLst>
              <a:gd name="connsiteX0" fmla="*/ 165100 w 165100"/>
              <a:gd name="connsiteY0" fmla="*/ 368300 h 368300"/>
              <a:gd name="connsiteX1" fmla="*/ 0 w 165100"/>
              <a:gd name="connsiteY1" fmla="*/ 354542 h 368300"/>
              <a:gd name="connsiteX2" fmla="*/ 0 w 165100"/>
              <a:gd name="connsiteY2" fmla="*/ 13758 h 368300"/>
              <a:gd name="connsiteX3" fmla="*/ 165100 w 165100"/>
              <a:gd name="connsiteY3" fmla="*/ 0 h 368300"/>
              <a:gd name="connsiteX4" fmla="*/ 165100 w 165100"/>
              <a:gd name="connsiteY4" fmla="*/ 368300 h 368300"/>
              <a:gd name="connsiteX0-1" fmla="*/ 165100 w 165100"/>
              <a:gd name="connsiteY0-2" fmla="*/ 368300 h 368300"/>
              <a:gd name="connsiteX1-3" fmla="*/ 0 w 165100"/>
              <a:gd name="connsiteY1-4" fmla="*/ 354542 h 368300"/>
              <a:gd name="connsiteX2-5" fmla="*/ 0 w 165100"/>
              <a:gd name="connsiteY2-6" fmla="*/ 13758 h 368300"/>
              <a:gd name="connsiteX3-7" fmla="*/ 165100 w 165100"/>
              <a:gd name="connsiteY3-8" fmla="*/ 0 h 368300"/>
            </a:gdLst>
            <a:ahLst/>
            <a:cxnLst>
              <a:cxn ang="0">
                <a:pos x="connsiteX0-1" y="connsiteY0-2"/>
              </a:cxn>
              <a:cxn ang="0">
                <a:pos x="connsiteX1-3" y="connsiteY1-4"/>
              </a:cxn>
              <a:cxn ang="0">
                <a:pos x="connsiteX2-5" y="connsiteY2-6"/>
              </a:cxn>
              <a:cxn ang="0">
                <a:pos x="connsiteX3-7" y="connsiteY3-8"/>
              </a:cxn>
            </a:cxnLst>
            <a:rect l="l" t="t" r="r" b="b"/>
            <a:pathLst>
              <a:path w="165100" h="368300" stroke="0" extrusionOk="0">
                <a:moveTo>
                  <a:pt x="165100" y="368300"/>
                </a:moveTo>
                <a:cubicBezTo>
                  <a:pt x="72789" y="367604"/>
                  <a:pt x="-263" y="362239"/>
                  <a:pt x="0" y="354542"/>
                </a:cubicBezTo>
                <a:cubicBezTo>
                  <a:pt x="-1295" y="203207"/>
                  <a:pt x="6286" y="183086"/>
                  <a:pt x="0" y="13758"/>
                </a:cubicBezTo>
                <a:cubicBezTo>
                  <a:pt x="-2932" y="3930"/>
                  <a:pt x="71793" y="4362"/>
                  <a:pt x="165100" y="0"/>
                </a:cubicBezTo>
                <a:cubicBezTo>
                  <a:pt x="175555" y="131635"/>
                  <a:pt x="176298" y="274508"/>
                  <a:pt x="165100" y="368300"/>
                </a:cubicBezTo>
                <a:close/>
              </a:path>
              <a:path w="165100" h="368300" fill="none" extrusionOk="0">
                <a:moveTo>
                  <a:pt x="165100" y="368300"/>
                </a:moveTo>
                <a:cubicBezTo>
                  <a:pt x="74054" y="369239"/>
                  <a:pt x="-1047" y="362080"/>
                  <a:pt x="0" y="354542"/>
                </a:cubicBezTo>
                <a:cubicBezTo>
                  <a:pt x="7179" y="271916"/>
                  <a:pt x="9220" y="163436"/>
                  <a:pt x="0" y="13758"/>
                </a:cubicBezTo>
                <a:cubicBezTo>
                  <a:pt x="6489" y="16155"/>
                  <a:pt x="75751" y="2245"/>
                  <a:pt x="165100" y="0"/>
                </a:cubicBezTo>
              </a:path>
              <a:path w="165100" h="368300" fill="none" stroke="0" extrusionOk="0">
                <a:moveTo>
                  <a:pt x="165100" y="368300"/>
                </a:moveTo>
                <a:cubicBezTo>
                  <a:pt x="74358" y="367394"/>
                  <a:pt x="-1301" y="361941"/>
                  <a:pt x="0" y="354542"/>
                </a:cubicBezTo>
                <a:cubicBezTo>
                  <a:pt x="-10155" y="271997"/>
                  <a:pt x="1622" y="119896"/>
                  <a:pt x="0" y="13758"/>
                </a:cubicBezTo>
                <a:cubicBezTo>
                  <a:pt x="-7207" y="18082"/>
                  <a:pt x="72716" y="-1394"/>
                  <a:pt x="165100" y="0"/>
                </a:cubicBezTo>
              </a:path>
            </a:pathLst>
          </a:custGeom>
          <a:ln w="3492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sp>
        <p:nvSpPr>
          <p:cNvPr id="9" name="左中括号 8"/>
          <p:cNvSpPr/>
          <p:nvPr/>
        </p:nvSpPr>
        <p:spPr>
          <a:xfrm flipH="1">
            <a:off x="8102600" y="2705100"/>
            <a:ext cx="165100" cy="368300"/>
          </a:xfrm>
          <a:custGeom>
            <a:avLst/>
            <a:gdLst>
              <a:gd name="connsiteX0" fmla="*/ 165100 w 165100"/>
              <a:gd name="connsiteY0" fmla="*/ 368300 h 368300"/>
              <a:gd name="connsiteX1" fmla="*/ 0 w 165100"/>
              <a:gd name="connsiteY1" fmla="*/ 354542 h 368300"/>
              <a:gd name="connsiteX2" fmla="*/ 0 w 165100"/>
              <a:gd name="connsiteY2" fmla="*/ 13758 h 368300"/>
              <a:gd name="connsiteX3" fmla="*/ 165100 w 165100"/>
              <a:gd name="connsiteY3" fmla="*/ 0 h 368300"/>
              <a:gd name="connsiteX4" fmla="*/ 165100 w 165100"/>
              <a:gd name="connsiteY4" fmla="*/ 368300 h 368300"/>
              <a:gd name="connsiteX0-1" fmla="*/ 165100 w 165100"/>
              <a:gd name="connsiteY0-2" fmla="*/ 368300 h 368300"/>
              <a:gd name="connsiteX1-3" fmla="*/ 0 w 165100"/>
              <a:gd name="connsiteY1-4" fmla="*/ 354542 h 368300"/>
              <a:gd name="connsiteX2-5" fmla="*/ 0 w 165100"/>
              <a:gd name="connsiteY2-6" fmla="*/ 13758 h 368300"/>
              <a:gd name="connsiteX3-7" fmla="*/ 165100 w 165100"/>
              <a:gd name="connsiteY3-8" fmla="*/ 0 h 368300"/>
            </a:gdLst>
            <a:ahLst/>
            <a:cxnLst>
              <a:cxn ang="0">
                <a:pos x="connsiteX0-1" y="connsiteY0-2"/>
              </a:cxn>
              <a:cxn ang="0">
                <a:pos x="connsiteX1-3" y="connsiteY1-4"/>
              </a:cxn>
              <a:cxn ang="0">
                <a:pos x="connsiteX2-5" y="connsiteY2-6"/>
              </a:cxn>
              <a:cxn ang="0">
                <a:pos x="connsiteX3-7" y="connsiteY3-8"/>
              </a:cxn>
            </a:cxnLst>
            <a:rect l="l" t="t" r="r" b="b"/>
            <a:pathLst>
              <a:path w="165100" h="368300" stroke="0" extrusionOk="0">
                <a:moveTo>
                  <a:pt x="165100" y="368300"/>
                </a:moveTo>
                <a:cubicBezTo>
                  <a:pt x="72789" y="367604"/>
                  <a:pt x="-263" y="362239"/>
                  <a:pt x="0" y="354542"/>
                </a:cubicBezTo>
                <a:cubicBezTo>
                  <a:pt x="-1295" y="203207"/>
                  <a:pt x="6286" y="183086"/>
                  <a:pt x="0" y="13758"/>
                </a:cubicBezTo>
                <a:cubicBezTo>
                  <a:pt x="-2932" y="3930"/>
                  <a:pt x="71793" y="4362"/>
                  <a:pt x="165100" y="0"/>
                </a:cubicBezTo>
                <a:cubicBezTo>
                  <a:pt x="175555" y="131635"/>
                  <a:pt x="176298" y="274508"/>
                  <a:pt x="165100" y="368300"/>
                </a:cubicBezTo>
                <a:close/>
              </a:path>
              <a:path w="165100" h="368300" fill="none" extrusionOk="0">
                <a:moveTo>
                  <a:pt x="165100" y="368300"/>
                </a:moveTo>
                <a:cubicBezTo>
                  <a:pt x="74054" y="369239"/>
                  <a:pt x="-1047" y="362080"/>
                  <a:pt x="0" y="354542"/>
                </a:cubicBezTo>
                <a:cubicBezTo>
                  <a:pt x="7179" y="271916"/>
                  <a:pt x="9220" y="163436"/>
                  <a:pt x="0" y="13758"/>
                </a:cubicBezTo>
                <a:cubicBezTo>
                  <a:pt x="6489" y="16155"/>
                  <a:pt x="75751" y="2245"/>
                  <a:pt x="165100" y="0"/>
                </a:cubicBezTo>
              </a:path>
              <a:path w="165100" h="368300" fill="none" stroke="0" extrusionOk="0">
                <a:moveTo>
                  <a:pt x="165100" y="368300"/>
                </a:moveTo>
                <a:cubicBezTo>
                  <a:pt x="74358" y="367394"/>
                  <a:pt x="-1301" y="361941"/>
                  <a:pt x="0" y="354542"/>
                </a:cubicBezTo>
                <a:cubicBezTo>
                  <a:pt x="-10155" y="271997"/>
                  <a:pt x="1622" y="119896"/>
                  <a:pt x="0" y="13758"/>
                </a:cubicBezTo>
                <a:cubicBezTo>
                  <a:pt x="-7207" y="18082"/>
                  <a:pt x="72716" y="-1394"/>
                  <a:pt x="165100" y="0"/>
                </a:cubicBezTo>
              </a:path>
            </a:pathLst>
          </a:custGeom>
          <a:ln w="3492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sp>
        <p:nvSpPr>
          <p:cNvPr id="11" name="文本框 10"/>
          <p:cNvSpPr txBox="1"/>
          <p:nvPr/>
        </p:nvSpPr>
        <p:spPr>
          <a:xfrm>
            <a:off x="114300" y="4036248"/>
            <a:ext cx="11836400" cy="984885"/>
          </a:xfrm>
          <a:custGeom>
            <a:avLst/>
            <a:gdLst>
              <a:gd name="connsiteX0" fmla="*/ 0 w 11836400"/>
              <a:gd name="connsiteY0" fmla="*/ 0 h 984885"/>
              <a:gd name="connsiteX1" fmla="*/ 710184 w 11836400"/>
              <a:gd name="connsiteY1" fmla="*/ 0 h 984885"/>
              <a:gd name="connsiteX2" fmla="*/ 1420368 w 11836400"/>
              <a:gd name="connsiteY2" fmla="*/ 0 h 984885"/>
              <a:gd name="connsiteX3" fmla="*/ 2248916 w 11836400"/>
              <a:gd name="connsiteY3" fmla="*/ 0 h 984885"/>
              <a:gd name="connsiteX4" fmla="*/ 2840736 w 11836400"/>
              <a:gd name="connsiteY4" fmla="*/ 0 h 984885"/>
              <a:gd name="connsiteX5" fmla="*/ 3669284 w 11836400"/>
              <a:gd name="connsiteY5" fmla="*/ 0 h 984885"/>
              <a:gd name="connsiteX6" fmla="*/ 4142740 w 11836400"/>
              <a:gd name="connsiteY6" fmla="*/ 0 h 984885"/>
              <a:gd name="connsiteX7" fmla="*/ 4734560 w 11836400"/>
              <a:gd name="connsiteY7" fmla="*/ 0 h 984885"/>
              <a:gd name="connsiteX8" fmla="*/ 4971288 w 11836400"/>
              <a:gd name="connsiteY8" fmla="*/ 0 h 984885"/>
              <a:gd name="connsiteX9" fmla="*/ 5799836 w 11836400"/>
              <a:gd name="connsiteY9" fmla="*/ 0 h 984885"/>
              <a:gd name="connsiteX10" fmla="*/ 6391656 w 11836400"/>
              <a:gd name="connsiteY10" fmla="*/ 0 h 984885"/>
              <a:gd name="connsiteX11" fmla="*/ 6628384 w 11836400"/>
              <a:gd name="connsiteY11" fmla="*/ 0 h 984885"/>
              <a:gd name="connsiteX12" fmla="*/ 7456932 w 11836400"/>
              <a:gd name="connsiteY12" fmla="*/ 0 h 984885"/>
              <a:gd name="connsiteX13" fmla="*/ 8167116 w 11836400"/>
              <a:gd name="connsiteY13" fmla="*/ 0 h 984885"/>
              <a:gd name="connsiteX14" fmla="*/ 8877300 w 11836400"/>
              <a:gd name="connsiteY14" fmla="*/ 0 h 984885"/>
              <a:gd name="connsiteX15" fmla="*/ 9587484 w 11836400"/>
              <a:gd name="connsiteY15" fmla="*/ 0 h 984885"/>
              <a:gd name="connsiteX16" fmla="*/ 9824212 w 11836400"/>
              <a:gd name="connsiteY16" fmla="*/ 0 h 984885"/>
              <a:gd name="connsiteX17" fmla="*/ 10060940 w 11836400"/>
              <a:gd name="connsiteY17" fmla="*/ 0 h 984885"/>
              <a:gd name="connsiteX18" fmla="*/ 10652760 w 11836400"/>
              <a:gd name="connsiteY18" fmla="*/ 0 h 984885"/>
              <a:gd name="connsiteX19" fmla="*/ 11244580 w 11836400"/>
              <a:gd name="connsiteY19" fmla="*/ 0 h 984885"/>
              <a:gd name="connsiteX20" fmla="*/ 11836400 w 11836400"/>
              <a:gd name="connsiteY20" fmla="*/ 0 h 984885"/>
              <a:gd name="connsiteX21" fmla="*/ 11836400 w 11836400"/>
              <a:gd name="connsiteY21" fmla="*/ 512140 h 984885"/>
              <a:gd name="connsiteX22" fmla="*/ 11836400 w 11836400"/>
              <a:gd name="connsiteY22" fmla="*/ 984885 h 984885"/>
              <a:gd name="connsiteX23" fmla="*/ 11362944 w 11836400"/>
              <a:gd name="connsiteY23" fmla="*/ 984885 h 984885"/>
              <a:gd name="connsiteX24" fmla="*/ 10889488 w 11836400"/>
              <a:gd name="connsiteY24" fmla="*/ 984885 h 984885"/>
              <a:gd name="connsiteX25" fmla="*/ 10652760 w 11836400"/>
              <a:gd name="connsiteY25" fmla="*/ 984885 h 984885"/>
              <a:gd name="connsiteX26" fmla="*/ 9942576 w 11836400"/>
              <a:gd name="connsiteY26" fmla="*/ 984885 h 984885"/>
              <a:gd name="connsiteX27" fmla="*/ 9469120 w 11836400"/>
              <a:gd name="connsiteY27" fmla="*/ 984885 h 984885"/>
              <a:gd name="connsiteX28" fmla="*/ 8640572 w 11836400"/>
              <a:gd name="connsiteY28" fmla="*/ 984885 h 984885"/>
              <a:gd name="connsiteX29" fmla="*/ 7930388 w 11836400"/>
              <a:gd name="connsiteY29" fmla="*/ 984885 h 984885"/>
              <a:gd name="connsiteX30" fmla="*/ 7101840 w 11836400"/>
              <a:gd name="connsiteY30" fmla="*/ 984885 h 984885"/>
              <a:gd name="connsiteX31" fmla="*/ 6273292 w 11836400"/>
              <a:gd name="connsiteY31" fmla="*/ 984885 h 984885"/>
              <a:gd name="connsiteX32" fmla="*/ 5918200 w 11836400"/>
              <a:gd name="connsiteY32" fmla="*/ 984885 h 984885"/>
              <a:gd name="connsiteX33" fmla="*/ 5681472 w 11836400"/>
              <a:gd name="connsiteY33" fmla="*/ 984885 h 984885"/>
              <a:gd name="connsiteX34" fmla="*/ 5208016 w 11836400"/>
              <a:gd name="connsiteY34" fmla="*/ 984885 h 984885"/>
              <a:gd name="connsiteX35" fmla="*/ 4616196 w 11836400"/>
              <a:gd name="connsiteY35" fmla="*/ 984885 h 984885"/>
              <a:gd name="connsiteX36" fmla="*/ 4142740 w 11836400"/>
              <a:gd name="connsiteY36" fmla="*/ 984885 h 984885"/>
              <a:gd name="connsiteX37" fmla="*/ 3550920 w 11836400"/>
              <a:gd name="connsiteY37" fmla="*/ 984885 h 984885"/>
              <a:gd name="connsiteX38" fmla="*/ 3195828 w 11836400"/>
              <a:gd name="connsiteY38" fmla="*/ 984885 h 984885"/>
              <a:gd name="connsiteX39" fmla="*/ 2840736 w 11836400"/>
              <a:gd name="connsiteY39" fmla="*/ 984885 h 984885"/>
              <a:gd name="connsiteX40" fmla="*/ 2485644 w 11836400"/>
              <a:gd name="connsiteY40" fmla="*/ 984885 h 984885"/>
              <a:gd name="connsiteX41" fmla="*/ 2248916 w 11836400"/>
              <a:gd name="connsiteY41" fmla="*/ 984885 h 984885"/>
              <a:gd name="connsiteX42" fmla="*/ 1893824 w 11836400"/>
              <a:gd name="connsiteY42" fmla="*/ 984885 h 984885"/>
              <a:gd name="connsiteX43" fmla="*/ 1183640 w 11836400"/>
              <a:gd name="connsiteY43" fmla="*/ 984885 h 984885"/>
              <a:gd name="connsiteX44" fmla="*/ 0 w 11836400"/>
              <a:gd name="connsiteY44" fmla="*/ 984885 h 984885"/>
              <a:gd name="connsiteX45" fmla="*/ 0 w 11836400"/>
              <a:gd name="connsiteY45" fmla="*/ 472745 h 984885"/>
              <a:gd name="connsiteX46" fmla="*/ 0 w 11836400"/>
              <a:gd name="connsiteY46" fmla="*/ 0 h 98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6400" h="984885" fill="none" extrusionOk="0">
                <a:moveTo>
                  <a:pt x="0" y="0"/>
                </a:moveTo>
                <a:cubicBezTo>
                  <a:pt x="274510" y="-33593"/>
                  <a:pt x="451144" y="51208"/>
                  <a:pt x="710184" y="0"/>
                </a:cubicBezTo>
                <a:cubicBezTo>
                  <a:pt x="969224" y="-51208"/>
                  <a:pt x="1175326" y="37626"/>
                  <a:pt x="1420368" y="0"/>
                </a:cubicBezTo>
                <a:cubicBezTo>
                  <a:pt x="1665410" y="-37626"/>
                  <a:pt x="2045991" y="87156"/>
                  <a:pt x="2248916" y="0"/>
                </a:cubicBezTo>
                <a:cubicBezTo>
                  <a:pt x="2451841" y="-87156"/>
                  <a:pt x="2693347" y="9767"/>
                  <a:pt x="2840736" y="0"/>
                </a:cubicBezTo>
                <a:cubicBezTo>
                  <a:pt x="2988125" y="-9767"/>
                  <a:pt x="3370684" y="47443"/>
                  <a:pt x="3669284" y="0"/>
                </a:cubicBezTo>
                <a:cubicBezTo>
                  <a:pt x="3967884" y="-47443"/>
                  <a:pt x="3939955" y="2119"/>
                  <a:pt x="4142740" y="0"/>
                </a:cubicBezTo>
                <a:cubicBezTo>
                  <a:pt x="4345525" y="-2119"/>
                  <a:pt x="4532169" y="37547"/>
                  <a:pt x="4734560" y="0"/>
                </a:cubicBezTo>
                <a:cubicBezTo>
                  <a:pt x="4936951" y="-37547"/>
                  <a:pt x="4897177" y="4198"/>
                  <a:pt x="4971288" y="0"/>
                </a:cubicBezTo>
                <a:cubicBezTo>
                  <a:pt x="5045399" y="-4198"/>
                  <a:pt x="5554277" y="88275"/>
                  <a:pt x="5799836" y="0"/>
                </a:cubicBezTo>
                <a:cubicBezTo>
                  <a:pt x="6045395" y="-88275"/>
                  <a:pt x="6238584" y="10577"/>
                  <a:pt x="6391656" y="0"/>
                </a:cubicBezTo>
                <a:cubicBezTo>
                  <a:pt x="6544728" y="-10577"/>
                  <a:pt x="6546973" y="7878"/>
                  <a:pt x="6628384" y="0"/>
                </a:cubicBezTo>
                <a:cubicBezTo>
                  <a:pt x="6709795" y="-7878"/>
                  <a:pt x="7200162" y="63730"/>
                  <a:pt x="7456932" y="0"/>
                </a:cubicBezTo>
                <a:cubicBezTo>
                  <a:pt x="7713702" y="-63730"/>
                  <a:pt x="7826812" y="40850"/>
                  <a:pt x="8167116" y="0"/>
                </a:cubicBezTo>
                <a:cubicBezTo>
                  <a:pt x="8507420" y="-40850"/>
                  <a:pt x="8582326" y="71227"/>
                  <a:pt x="8877300" y="0"/>
                </a:cubicBezTo>
                <a:cubicBezTo>
                  <a:pt x="9172274" y="-71227"/>
                  <a:pt x="9360465" y="45419"/>
                  <a:pt x="9587484" y="0"/>
                </a:cubicBezTo>
                <a:cubicBezTo>
                  <a:pt x="9814503" y="-45419"/>
                  <a:pt x="9707644" y="724"/>
                  <a:pt x="9824212" y="0"/>
                </a:cubicBezTo>
                <a:cubicBezTo>
                  <a:pt x="9940780" y="-724"/>
                  <a:pt x="9995887" y="25595"/>
                  <a:pt x="10060940" y="0"/>
                </a:cubicBezTo>
                <a:cubicBezTo>
                  <a:pt x="10125993" y="-25595"/>
                  <a:pt x="10464045" y="63229"/>
                  <a:pt x="10652760" y="0"/>
                </a:cubicBezTo>
                <a:cubicBezTo>
                  <a:pt x="10841475" y="-63229"/>
                  <a:pt x="10994160" y="3253"/>
                  <a:pt x="11244580" y="0"/>
                </a:cubicBezTo>
                <a:cubicBezTo>
                  <a:pt x="11495000" y="-3253"/>
                  <a:pt x="11715139" y="60335"/>
                  <a:pt x="11836400" y="0"/>
                </a:cubicBezTo>
                <a:cubicBezTo>
                  <a:pt x="11863476" y="229373"/>
                  <a:pt x="11788338" y="349858"/>
                  <a:pt x="11836400" y="512140"/>
                </a:cubicBezTo>
                <a:cubicBezTo>
                  <a:pt x="11884462" y="674422"/>
                  <a:pt x="11823183" y="846665"/>
                  <a:pt x="11836400" y="984885"/>
                </a:cubicBezTo>
                <a:cubicBezTo>
                  <a:pt x="11648120" y="1006003"/>
                  <a:pt x="11599446" y="950566"/>
                  <a:pt x="11362944" y="984885"/>
                </a:cubicBezTo>
                <a:cubicBezTo>
                  <a:pt x="11126442" y="1019204"/>
                  <a:pt x="10995808" y="976935"/>
                  <a:pt x="10889488" y="984885"/>
                </a:cubicBezTo>
                <a:cubicBezTo>
                  <a:pt x="10783168" y="992835"/>
                  <a:pt x="10719861" y="982730"/>
                  <a:pt x="10652760" y="984885"/>
                </a:cubicBezTo>
                <a:cubicBezTo>
                  <a:pt x="10585659" y="987040"/>
                  <a:pt x="10093168" y="917145"/>
                  <a:pt x="9942576" y="984885"/>
                </a:cubicBezTo>
                <a:cubicBezTo>
                  <a:pt x="9791984" y="1052625"/>
                  <a:pt x="9664129" y="984207"/>
                  <a:pt x="9469120" y="984885"/>
                </a:cubicBezTo>
                <a:cubicBezTo>
                  <a:pt x="9274111" y="985563"/>
                  <a:pt x="8925413" y="926270"/>
                  <a:pt x="8640572" y="984885"/>
                </a:cubicBezTo>
                <a:cubicBezTo>
                  <a:pt x="8355731" y="1043500"/>
                  <a:pt x="8275975" y="970676"/>
                  <a:pt x="7930388" y="984885"/>
                </a:cubicBezTo>
                <a:cubicBezTo>
                  <a:pt x="7584801" y="999094"/>
                  <a:pt x="7378807" y="901912"/>
                  <a:pt x="7101840" y="984885"/>
                </a:cubicBezTo>
                <a:cubicBezTo>
                  <a:pt x="6824873" y="1067858"/>
                  <a:pt x="6536760" y="964084"/>
                  <a:pt x="6273292" y="984885"/>
                </a:cubicBezTo>
                <a:cubicBezTo>
                  <a:pt x="6009824" y="1005686"/>
                  <a:pt x="5995318" y="961323"/>
                  <a:pt x="5918200" y="984885"/>
                </a:cubicBezTo>
                <a:cubicBezTo>
                  <a:pt x="5841082" y="1008447"/>
                  <a:pt x="5762980" y="972218"/>
                  <a:pt x="5681472" y="984885"/>
                </a:cubicBezTo>
                <a:cubicBezTo>
                  <a:pt x="5599964" y="997552"/>
                  <a:pt x="5366195" y="948448"/>
                  <a:pt x="5208016" y="984885"/>
                </a:cubicBezTo>
                <a:cubicBezTo>
                  <a:pt x="5049837" y="1021322"/>
                  <a:pt x="4911523" y="947090"/>
                  <a:pt x="4616196" y="984885"/>
                </a:cubicBezTo>
                <a:cubicBezTo>
                  <a:pt x="4320869" y="1022680"/>
                  <a:pt x="4282695" y="944941"/>
                  <a:pt x="4142740" y="984885"/>
                </a:cubicBezTo>
                <a:cubicBezTo>
                  <a:pt x="4002785" y="1024829"/>
                  <a:pt x="3809038" y="926047"/>
                  <a:pt x="3550920" y="984885"/>
                </a:cubicBezTo>
                <a:cubicBezTo>
                  <a:pt x="3292802" y="1043723"/>
                  <a:pt x="3326909" y="952674"/>
                  <a:pt x="3195828" y="984885"/>
                </a:cubicBezTo>
                <a:cubicBezTo>
                  <a:pt x="3064747" y="1017096"/>
                  <a:pt x="2929605" y="952581"/>
                  <a:pt x="2840736" y="984885"/>
                </a:cubicBezTo>
                <a:cubicBezTo>
                  <a:pt x="2751867" y="1017189"/>
                  <a:pt x="2612620" y="975221"/>
                  <a:pt x="2485644" y="984885"/>
                </a:cubicBezTo>
                <a:cubicBezTo>
                  <a:pt x="2358668" y="994549"/>
                  <a:pt x="2316895" y="968078"/>
                  <a:pt x="2248916" y="984885"/>
                </a:cubicBezTo>
                <a:cubicBezTo>
                  <a:pt x="2180937" y="1001692"/>
                  <a:pt x="2059255" y="946921"/>
                  <a:pt x="1893824" y="984885"/>
                </a:cubicBezTo>
                <a:cubicBezTo>
                  <a:pt x="1728393" y="1022849"/>
                  <a:pt x="1367512" y="945848"/>
                  <a:pt x="1183640" y="984885"/>
                </a:cubicBezTo>
                <a:cubicBezTo>
                  <a:pt x="999768" y="1023922"/>
                  <a:pt x="334567" y="859740"/>
                  <a:pt x="0" y="984885"/>
                </a:cubicBezTo>
                <a:cubicBezTo>
                  <a:pt x="-25149" y="733307"/>
                  <a:pt x="6994" y="656706"/>
                  <a:pt x="0" y="472745"/>
                </a:cubicBezTo>
                <a:cubicBezTo>
                  <a:pt x="-6994" y="288784"/>
                  <a:pt x="23024" y="180253"/>
                  <a:pt x="0" y="0"/>
                </a:cubicBezTo>
                <a:close/>
              </a:path>
              <a:path w="11836400" h="984885" stroke="0" extrusionOk="0">
                <a:moveTo>
                  <a:pt x="0" y="0"/>
                </a:moveTo>
                <a:cubicBezTo>
                  <a:pt x="288796" y="-6253"/>
                  <a:pt x="362023" y="31158"/>
                  <a:pt x="710184" y="0"/>
                </a:cubicBezTo>
                <a:cubicBezTo>
                  <a:pt x="1058345" y="-31158"/>
                  <a:pt x="1013541" y="55232"/>
                  <a:pt x="1183640" y="0"/>
                </a:cubicBezTo>
                <a:cubicBezTo>
                  <a:pt x="1353739" y="-55232"/>
                  <a:pt x="1735032" y="38190"/>
                  <a:pt x="2012188" y="0"/>
                </a:cubicBezTo>
                <a:cubicBezTo>
                  <a:pt x="2289344" y="-38190"/>
                  <a:pt x="2141892" y="3410"/>
                  <a:pt x="2248916" y="0"/>
                </a:cubicBezTo>
                <a:cubicBezTo>
                  <a:pt x="2355940" y="-3410"/>
                  <a:pt x="2590407" y="43518"/>
                  <a:pt x="2722372" y="0"/>
                </a:cubicBezTo>
                <a:cubicBezTo>
                  <a:pt x="2854337" y="-43518"/>
                  <a:pt x="3100998" y="58097"/>
                  <a:pt x="3314192" y="0"/>
                </a:cubicBezTo>
                <a:cubicBezTo>
                  <a:pt x="3527386" y="-58097"/>
                  <a:pt x="3864654" y="70280"/>
                  <a:pt x="4024376" y="0"/>
                </a:cubicBezTo>
                <a:cubicBezTo>
                  <a:pt x="4184098" y="-70280"/>
                  <a:pt x="4352625" y="26622"/>
                  <a:pt x="4497832" y="0"/>
                </a:cubicBezTo>
                <a:cubicBezTo>
                  <a:pt x="4643039" y="-26622"/>
                  <a:pt x="4899214" y="35921"/>
                  <a:pt x="5089652" y="0"/>
                </a:cubicBezTo>
                <a:cubicBezTo>
                  <a:pt x="5280090" y="-35921"/>
                  <a:pt x="5213539" y="8266"/>
                  <a:pt x="5326380" y="0"/>
                </a:cubicBezTo>
                <a:cubicBezTo>
                  <a:pt x="5439221" y="-8266"/>
                  <a:pt x="5842496" y="38733"/>
                  <a:pt x="6154928" y="0"/>
                </a:cubicBezTo>
                <a:cubicBezTo>
                  <a:pt x="6467360" y="-38733"/>
                  <a:pt x="6635282" y="51137"/>
                  <a:pt x="6983476" y="0"/>
                </a:cubicBezTo>
                <a:cubicBezTo>
                  <a:pt x="7331670" y="-51137"/>
                  <a:pt x="7287548" y="40994"/>
                  <a:pt x="7456932" y="0"/>
                </a:cubicBezTo>
                <a:cubicBezTo>
                  <a:pt x="7626316" y="-40994"/>
                  <a:pt x="7728963" y="17684"/>
                  <a:pt x="7812024" y="0"/>
                </a:cubicBezTo>
                <a:cubicBezTo>
                  <a:pt x="7895085" y="-17684"/>
                  <a:pt x="8200564" y="64241"/>
                  <a:pt x="8403844" y="0"/>
                </a:cubicBezTo>
                <a:cubicBezTo>
                  <a:pt x="8607124" y="-64241"/>
                  <a:pt x="8645000" y="42118"/>
                  <a:pt x="8877300" y="0"/>
                </a:cubicBezTo>
                <a:cubicBezTo>
                  <a:pt x="9109600" y="-42118"/>
                  <a:pt x="9481088" y="45550"/>
                  <a:pt x="9705848" y="0"/>
                </a:cubicBezTo>
                <a:cubicBezTo>
                  <a:pt x="9930608" y="-45550"/>
                  <a:pt x="9906877" y="17366"/>
                  <a:pt x="10060940" y="0"/>
                </a:cubicBezTo>
                <a:cubicBezTo>
                  <a:pt x="10215003" y="-17366"/>
                  <a:pt x="10333664" y="24938"/>
                  <a:pt x="10534396" y="0"/>
                </a:cubicBezTo>
                <a:cubicBezTo>
                  <a:pt x="10735128" y="-24938"/>
                  <a:pt x="10865043" y="23031"/>
                  <a:pt x="11007852" y="0"/>
                </a:cubicBezTo>
                <a:cubicBezTo>
                  <a:pt x="11150661" y="-23031"/>
                  <a:pt x="11625030" y="10102"/>
                  <a:pt x="11836400" y="0"/>
                </a:cubicBezTo>
                <a:cubicBezTo>
                  <a:pt x="11884238" y="100400"/>
                  <a:pt x="11798417" y="326600"/>
                  <a:pt x="11836400" y="482594"/>
                </a:cubicBezTo>
                <a:cubicBezTo>
                  <a:pt x="11874383" y="638588"/>
                  <a:pt x="11803978" y="756893"/>
                  <a:pt x="11836400" y="984885"/>
                </a:cubicBezTo>
                <a:cubicBezTo>
                  <a:pt x="11566182" y="1010753"/>
                  <a:pt x="11388613" y="929884"/>
                  <a:pt x="11007852" y="984885"/>
                </a:cubicBezTo>
                <a:cubicBezTo>
                  <a:pt x="10627091" y="1039886"/>
                  <a:pt x="10731510" y="955888"/>
                  <a:pt x="10652760" y="984885"/>
                </a:cubicBezTo>
                <a:cubicBezTo>
                  <a:pt x="10574010" y="1013882"/>
                  <a:pt x="10465297" y="969187"/>
                  <a:pt x="10416032" y="984885"/>
                </a:cubicBezTo>
                <a:cubicBezTo>
                  <a:pt x="10366767" y="1000583"/>
                  <a:pt x="9974875" y="972822"/>
                  <a:pt x="9587484" y="984885"/>
                </a:cubicBezTo>
                <a:cubicBezTo>
                  <a:pt x="9200093" y="996948"/>
                  <a:pt x="9144106" y="979375"/>
                  <a:pt x="8758936" y="984885"/>
                </a:cubicBezTo>
                <a:cubicBezTo>
                  <a:pt x="8373766" y="990395"/>
                  <a:pt x="8356898" y="984624"/>
                  <a:pt x="8048752" y="984885"/>
                </a:cubicBezTo>
                <a:cubicBezTo>
                  <a:pt x="7740606" y="985146"/>
                  <a:pt x="7541872" y="920052"/>
                  <a:pt x="7220204" y="984885"/>
                </a:cubicBezTo>
                <a:cubicBezTo>
                  <a:pt x="6898536" y="1049718"/>
                  <a:pt x="6676887" y="925048"/>
                  <a:pt x="6391656" y="984885"/>
                </a:cubicBezTo>
                <a:cubicBezTo>
                  <a:pt x="6106425" y="1044722"/>
                  <a:pt x="6202697" y="970545"/>
                  <a:pt x="6154928" y="984885"/>
                </a:cubicBezTo>
                <a:cubicBezTo>
                  <a:pt x="6107159" y="999225"/>
                  <a:pt x="5838925" y="975431"/>
                  <a:pt x="5681472" y="984885"/>
                </a:cubicBezTo>
                <a:cubicBezTo>
                  <a:pt x="5524019" y="994339"/>
                  <a:pt x="5412862" y="961792"/>
                  <a:pt x="5208016" y="984885"/>
                </a:cubicBezTo>
                <a:cubicBezTo>
                  <a:pt x="5003170" y="1007978"/>
                  <a:pt x="4886237" y="979003"/>
                  <a:pt x="4734560" y="984885"/>
                </a:cubicBezTo>
                <a:cubicBezTo>
                  <a:pt x="4582883" y="990767"/>
                  <a:pt x="4411735" y="949311"/>
                  <a:pt x="4142740" y="984885"/>
                </a:cubicBezTo>
                <a:cubicBezTo>
                  <a:pt x="3873745" y="1020459"/>
                  <a:pt x="3844280" y="949887"/>
                  <a:pt x="3550920" y="984885"/>
                </a:cubicBezTo>
                <a:cubicBezTo>
                  <a:pt x="3257560" y="1019883"/>
                  <a:pt x="3402451" y="972978"/>
                  <a:pt x="3314192" y="984885"/>
                </a:cubicBezTo>
                <a:cubicBezTo>
                  <a:pt x="3225933" y="996792"/>
                  <a:pt x="2711582" y="888959"/>
                  <a:pt x="2485644" y="984885"/>
                </a:cubicBezTo>
                <a:cubicBezTo>
                  <a:pt x="2259706" y="1080811"/>
                  <a:pt x="2219955" y="970492"/>
                  <a:pt x="2130552" y="984885"/>
                </a:cubicBezTo>
                <a:cubicBezTo>
                  <a:pt x="2041149" y="999278"/>
                  <a:pt x="1689030" y="933998"/>
                  <a:pt x="1538732" y="984885"/>
                </a:cubicBezTo>
                <a:cubicBezTo>
                  <a:pt x="1388434" y="1035772"/>
                  <a:pt x="1117691" y="939531"/>
                  <a:pt x="946912" y="984885"/>
                </a:cubicBezTo>
                <a:cubicBezTo>
                  <a:pt x="776133" y="1030239"/>
                  <a:pt x="299580" y="873962"/>
                  <a:pt x="0" y="984885"/>
                </a:cubicBezTo>
                <a:cubicBezTo>
                  <a:pt x="-28716" y="808262"/>
                  <a:pt x="24142" y="624284"/>
                  <a:pt x="0" y="521989"/>
                </a:cubicBezTo>
                <a:cubicBezTo>
                  <a:pt x="-24142" y="419694"/>
                  <a:pt x="36358" y="214413"/>
                  <a:pt x="0" y="0"/>
                </a:cubicBezTo>
                <a:close/>
              </a:path>
            </a:pathLst>
          </a:custGeom>
          <a:solidFill>
            <a:schemeClr val="bg1"/>
          </a:solidFill>
          <a:ln>
            <a:solidFill>
              <a:srgbClr val="FFC000"/>
            </a:solidFill>
          </a:ln>
        </p:spPr>
        <p:txBody>
          <a:bodyPr wrap="square">
            <a:spAutoFit/>
          </a:bodyPr>
          <a:lstStyle/>
          <a:p>
            <a:r>
              <a:rPr lang="zh-CN" altLang="en-US" dirty="0"/>
              <a:t>社交线索指的是</a:t>
            </a:r>
            <a:r>
              <a:rPr lang="zh-CN" altLang="en-US" b="1" u="sng" dirty="0"/>
              <a:t>邀请者通过语言、肢体语言等方式传达的信息</a:t>
            </a:r>
            <a:r>
              <a:rPr lang="zh-CN" altLang="en-US" dirty="0"/>
              <a:t>，</a:t>
            </a:r>
            <a:r>
              <a:rPr lang="zh-CN" altLang="en-US" sz="2000" b="1" dirty="0"/>
              <a:t>受邀者可能会根据自己的需求或愿望，偏颇地解读这些线索</a:t>
            </a:r>
            <a:r>
              <a:rPr lang="zh-CN" altLang="en-US" dirty="0"/>
              <a:t>。例如，受邀者可能误解了邀请者并不在乎“</a:t>
            </a:r>
            <a:r>
              <a:rPr lang="en-GB" altLang="zh-CN" dirty="0"/>
              <a:t>maybe”</a:t>
            </a:r>
            <a:r>
              <a:rPr lang="zh-CN" altLang="en-US" dirty="0"/>
              <a:t>回应，认为“</a:t>
            </a:r>
            <a:r>
              <a:rPr lang="en-GB" altLang="zh-CN" dirty="0"/>
              <a:t>maybe”</a:t>
            </a:r>
            <a:r>
              <a:rPr lang="zh-CN" altLang="en-US" dirty="0"/>
              <a:t>比直接拒绝更符合邀请者的期望（这是动机性推理的表现）。</a:t>
            </a:r>
            <a:endParaRPr lang="en-US" altLang="zh-CN" dirty="0"/>
          </a:p>
        </p:txBody>
      </p:sp>
      <mc:AlternateContent xmlns:mc="http://schemas.openxmlformats.org/markup-compatibility/2006" xmlns:p14="http://schemas.microsoft.com/office/powerpoint/2010/main">
        <mc:Choice Requires="p14">
          <p:contentPart r:id="rId6" p14:bwMode="auto">
            <p14:nvContentPartPr>
              <p14:cNvPr id="12" name="墨迹 11"/>
              <p14:cNvContentPartPr/>
              <p14:nvPr/>
            </p14:nvContentPartPr>
            <p14:xfrm flipV="1">
              <a:off x="6885459" y="2311686"/>
              <a:ext cx="4963641" cy="63213"/>
            </p14:xfrm>
          </p:contentPart>
        </mc:Choice>
        <mc:Fallback xmlns="">
          <p:pic>
            <p:nvPicPr>
              <p:cNvPr id="12" name="墨迹 11"/>
            </p:nvPicPr>
            <p:blipFill>
              <a:blip r:embed="rId7"/>
            </p:blipFill>
            <p:spPr>
              <a:xfrm flipV="1">
                <a:off x="6885459" y="2311686"/>
                <a:ext cx="4963641" cy="6321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3" name="墨迹 12"/>
              <p14:cNvContentPartPr/>
              <p14:nvPr/>
            </p14:nvContentPartPr>
            <p14:xfrm flipV="1">
              <a:off x="-1043631" y="2616200"/>
              <a:ext cx="3589981" cy="45719"/>
            </p14:xfrm>
          </p:contentPart>
        </mc:Choice>
        <mc:Fallback xmlns="">
          <p:pic>
            <p:nvPicPr>
              <p:cNvPr id="13" name="墨迹 12"/>
            </p:nvPicPr>
            <p:blipFill>
              <a:blip r:embed="rId9"/>
            </p:blipFill>
            <p:spPr>
              <a:xfrm flipV="1">
                <a:off x="-1043631" y="2616200"/>
                <a:ext cx="3589981" cy="45719"/>
              </a:xfrm>
              <a:prstGeom prst="rect"/>
            </p:spPr>
          </p:pic>
        </mc:Fallback>
      </mc:AlternateContent>
      <p:cxnSp>
        <p:nvCxnSpPr>
          <p:cNvPr id="15" name="直线箭头连接符 14"/>
          <p:cNvCxnSpPr/>
          <p:nvPr/>
        </p:nvCxnSpPr>
        <p:spPr>
          <a:xfrm>
            <a:off x="1981200" y="675881"/>
            <a:ext cx="6121400" cy="1540147"/>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7" name="文本框 26"/>
          <p:cNvSpPr txBox="1"/>
          <p:nvPr/>
        </p:nvSpPr>
        <p:spPr>
          <a:xfrm>
            <a:off x="114300" y="5167917"/>
            <a:ext cx="11836400" cy="1200329"/>
          </a:xfrm>
          <a:prstGeom prst="rect">
            <a:avLst/>
          </a:prstGeom>
          <a:solidFill>
            <a:schemeClr val="bg1"/>
          </a:solidFill>
        </p:spPr>
        <p:txBody>
          <a:bodyPr wrap="square">
            <a:spAutoFit/>
          </a:bodyPr>
          <a:lstStyle/>
          <a:p>
            <a:r>
              <a:rPr lang="zh-CN" altLang="en-GB" b="1" dirty="0">
                <a:latin typeface="Times New Roman" panose="02020603050405020304" pitchFamily="18" charset="0"/>
                <a:cs typeface="Times New Roman" panose="02020603050405020304" pitchFamily="18" charset="0"/>
              </a:rPr>
              <a:t>易错选项</a:t>
            </a:r>
            <a:r>
              <a:rPr lang="zh-CN" altLang="en-US" b="1" dirty="0">
                <a:latin typeface="Times New Roman" panose="02020603050405020304" pitchFamily="18" charset="0"/>
                <a:cs typeface="Times New Roman" panose="02020603050405020304" pitchFamily="18" charset="0"/>
              </a:rPr>
              <a:t>：</a:t>
            </a:r>
            <a:r>
              <a:rPr lang="en-GB" altLang="zh-CN" b="1" dirty="0">
                <a:latin typeface="Times New Roman" panose="02020603050405020304" pitchFamily="18" charset="0"/>
                <a:cs typeface="Times New Roman" panose="02020603050405020304" pitchFamily="18" charset="0"/>
              </a:rPr>
              <a:t>C. An underestimation of refusal consequence</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低估拒绝的后果）：</a:t>
            </a:r>
            <a:br>
              <a:rPr lang="zh-CN" altLang="en-US" dirty="0">
                <a:latin typeface="Times New Roman" panose="02020603050405020304" pitchFamily="18" charset="0"/>
                <a:cs typeface="Times New Roman" panose="02020603050405020304" pitchFamily="18" charset="0"/>
              </a:rPr>
            </a:br>
            <a:r>
              <a:rPr lang="zh-CN" altLang="en-US" dirty="0">
                <a:latin typeface="Times New Roman" panose="02020603050405020304" pitchFamily="18" charset="0"/>
                <a:cs typeface="Times New Roman" panose="02020603050405020304" pitchFamily="18" charset="0"/>
              </a:rPr>
              <a:t>这个选项认为人们会低估拒绝的后果，但文章中提到的其实是</a:t>
            </a:r>
            <a:r>
              <a:rPr lang="zh-CN" altLang="en-US" b="1" dirty="0">
                <a:latin typeface="Times New Roman" panose="02020603050405020304" pitchFamily="18" charset="0"/>
                <a:cs typeface="Times New Roman" panose="02020603050405020304" pitchFamily="18" charset="0"/>
              </a:rPr>
              <a:t>高估</a:t>
            </a:r>
            <a:r>
              <a:rPr lang="zh-CN" altLang="en-US" dirty="0">
                <a:latin typeface="Times New Roman" panose="02020603050405020304" pitchFamily="18" charset="0"/>
                <a:cs typeface="Times New Roman" panose="02020603050405020304" pitchFamily="18" charset="0"/>
              </a:rPr>
              <a:t>拒绝的后果，认为直接拒绝会让邀请者失望、愤怒等，因此选择“</a:t>
            </a:r>
            <a:r>
              <a:rPr lang="en-GB" altLang="zh-CN" dirty="0">
                <a:latin typeface="Times New Roman" panose="02020603050405020304" pitchFamily="18" charset="0"/>
                <a:cs typeface="Times New Roman" panose="02020603050405020304" pitchFamily="18" charset="0"/>
              </a:rPr>
              <a:t>maybe”</a:t>
            </a:r>
            <a:r>
              <a:rPr lang="zh-CN" altLang="en-US" dirty="0">
                <a:latin typeface="Times New Roman" panose="02020603050405020304" pitchFamily="18" charset="0"/>
                <a:cs typeface="Times New Roman" panose="02020603050405020304" pitchFamily="18" charset="0"/>
              </a:rPr>
              <a:t>来避免这些负面后果。</a:t>
            </a:r>
            <a:r>
              <a:rPr lang="zh-CN" altLang="en-US" b="1" dirty="0">
                <a:latin typeface="Times New Roman" panose="02020603050405020304" pitchFamily="18" charset="0"/>
                <a:cs typeface="Times New Roman" panose="02020603050405020304" pitchFamily="18" charset="0"/>
              </a:rPr>
              <a:t>高估</a:t>
            </a:r>
            <a:r>
              <a:rPr lang="zh-CN" altLang="en-US" dirty="0">
                <a:latin typeface="Times New Roman" panose="02020603050405020304" pitchFamily="18" charset="0"/>
                <a:cs typeface="Times New Roman" panose="02020603050405020304" pitchFamily="18" charset="0"/>
              </a:rPr>
              <a:t>才是人们选择“</a:t>
            </a:r>
            <a:r>
              <a:rPr lang="en-GB" altLang="zh-CN" dirty="0">
                <a:latin typeface="Times New Roman" panose="02020603050405020304" pitchFamily="18" charset="0"/>
                <a:cs typeface="Times New Roman" panose="02020603050405020304" pitchFamily="18" charset="0"/>
              </a:rPr>
              <a:t>maybe”</a:t>
            </a:r>
            <a:r>
              <a:rPr lang="zh-CN" altLang="en-US" dirty="0">
                <a:latin typeface="Times New Roman" panose="02020603050405020304" pitchFamily="18" charset="0"/>
                <a:cs typeface="Times New Roman" panose="02020603050405020304" pitchFamily="18" charset="0"/>
              </a:rPr>
              <a:t>的原因，而不是低估。文章题目，主要原因，</a:t>
            </a:r>
            <a:r>
              <a:rPr lang="en-US" altLang="zh-CN" dirty="0">
                <a:latin typeface="Times New Roman" panose="02020603050405020304" pitchFamily="18" charset="0"/>
                <a:cs typeface="Times New Roman" panose="02020603050405020304" pitchFamily="18" charset="0"/>
              </a:rPr>
              <a:t>Besides,… </a:t>
            </a:r>
            <a:r>
              <a:rPr lang="zh-CN" altLang="en-US" dirty="0">
                <a:latin typeface="Times New Roman" panose="02020603050405020304" pitchFamily="18" charset="0"/>
                <a:cs typeface="Times New Roman" panose="02020603050405020304" pitchFamily="18" charset="0"/>
              </a:rPr>
              <a:t>这并不是主要原因</a:t>
            </a:r>
            <a:endParaRPr lang="zh-CN" altLang="en-US"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checkerboard(across)">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heckerboard(across)">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heckerboard(across)">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checkerboard(across)">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14300" y="99536"/>
            <a:ext cx="11976100" cy="5170646"/>
          </a:xfrm>
          <a:prstGeom prst="rect">
            <a:avLst/>
          </a:prstGeom>
          <a:solidFill>
            <a:schemeClr val="bg1"/>
          </a:solidFill>
        </p:spPr>
        <p:txBody>
          <a:bodyPr wrap="square">
            <a:spAutoFit/>
          </a:bodyPr>
          <a:lstStyle/>
          <a:p>
            <a:r>
              <a:rPr lang="en-US" altLang="zh-CN" sz="2000" dirty="0">
                <a:latin typeface="Times New Roman" panose="02020603050405020304" pitchFamily="18" charset="0"/>
                <a:cs typeface="Times New Roman" panose="02020603050405020304" pitchFamily="18" charset="0"/>
              </a:rPr>
              <a:t>30. What is the author’s suggestion in the last paragraph?</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 Keeping your options open for better plans.</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B. Accepting invitations to maintain friendships.</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C. Prioritizing clear response over open options.</a:t>
            </a:r>
            <a:endParaRPr lang="zh-CN"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D. Thinking twice before refusing an invitation. </a:t>
            </a:r>
            <a:endParaRPr lang="en-US" altLang="zh-CN" sz="2000" dirty="0">
              <a:latin typeface="Times New Roman" panose="02020603050405020304" pitchFamily="18" charset="0"/>
              <a:cs typeface="Times New Roman" panose="02020603050405020304" pitchFamily="18" charset="0"/>
            </a:endParaRPr>
          </a:p>
          <a:p>
            <a:r>
              <a:rPr lang="en-GB" altLang="zh-CN" sz="2000" dirty="0">
                <a:latin typeface="Times New Roman" panose="02020603050405020304" pitchFamily="18" charset="0"/>
                <a:cs typeface="Times New Roman" panose="02020603050405020304" pitchFamily="18" charset="0"/>
              </a:rPr>
              <a:t>prioritize</a:t>
            </a:r>
            <a:r>
              <a:rPr lang="zh-CN" altLang="en-US" sz="2000" i="1" dirty="0">
                <a:latin typeface="Times New Roman" panose="02020603050405020304" pitchFamily="18" charset="0"/>
                <a:cs typeface="Times New Roman" panose="02020603050405020304" pitchFamily="18" charset="0"/>
              </a:rPr>
              <a:t>： </a:t>
            </a:r>
            <a:r>
              <a:rPr lang="en-GB" altLang="zh-CN" sz="2000" i="1" dirty="0">
                <a:latin typeface="Times New Roman" panose="02020603050405020304" pitchFamily="18" charset="0"/>
                <a:cs typeface="Times New Roman" panose="02020603050405020304" pitchFamily="18" charset="0"/>
              </a:rPr>
              <a:t>to treat </a:t>
            </a:r>
            <a:r>
              <a:rPr lang="en-GB" altLang="zh-CN" sz="2000" i="1" dirty="0" err="1">
                <a:latin typeface="Times New Roman" panose="02020603050405020304" pitchFamily="18" charset="0"/>
                <a:cs typeface="Times New Roman" panose="02020603050405020304" pitchFamily="18" charset="0"/>
              </a:rPr>
              <a:t>sth</a:t>
            </a:r>
            <a:r>
              <a:rPr lang="en-GB" altLang="zh-CN" sz="2000" i="1" dirty="0">
                <a:latin typeface="Times New Roman" panose="02020603050405020304" pitchFamily="18" charset="0"/>
                <a:cs typeface="Times New Roman" panose="02020603050405020304" pitchFamily="18" charset="0"/>
              </a:rPr>
              <a:t> as being more important than other things</a:t>
            </a:r>
            <a:r>
              <a:rPr lang="zh-CN" altLang="en-US" sz="2000" i="1" dirty="0">
                <a:latin typeface="Times New Roman" panose="02020603050405020304" pitchFamily="18" charset="0"/>
                <a:cs typeface="Times New Roman" panose="02020603050405020304" pitchFamily="18" charset="0"/>
              </a:rPr>
              <a:t> 优先处理</a:t>
            </a:r>
            <a:r>
              <a:rPr lang="en-US" altLang="zh-CN" sz="2000" i="1" dirty="0">
                <a:latin typeface="Times New Roman" panose="02020603050405020304" pitchFamily="18" charset="0"/>
                <a:cs typeface="Times New Roman" panose="02020603050405020304" pitchFamily="18" charset="0"/>
              </a:rPr>
              <a:t>=</a:t>
            </a:r>
            <a:r>
              <a:rPr lang="zh-CN" altLang="en-US" sz="2000" i="1" dirty="0">
                <a:latin typeface="Times New Roman" panose="02020603050405020304" pitchFamily="18" charset="0"/>
                <a:cs typeface="Times New Roman" panose="02020603050405020304" pitchFamily="18" charset="0"/>
              </a:rPr>
              <a:t> </a:t>
            </a:r>
            <a:r>
              <a:rPr lang="en-US" altLang="zh-CN" sz="2000" b="1" i="1" dirty="0">
                <a:solidFill>
                  <a:srgbClr val="FF0000"/>
                </a:solidFill>
                <a:latin typeface="Times New Roman" panose="02020603050405020304" pitchFamily="18" charset="0"/>
                <a:cs typeface="Times New Roman" panose="02020603050405020304" pitchFamily="18" charset="0"/>
              </a:rPr>
              <a:t>is</a:t>
            </a:r>
            <a:r>
              <a:rPr lang="zh-CN" altLang="en-US" sz="2000" b="1" i="1" dirty="0">
                <a:solidFill>
                  <a:srgbClr val="FF0000"/>
                </a:solidFill>
                <a:latin typeface="Times New Roman" panose="02020603050405020304" pitchFamily="18" charset="0"/>
                <a:cs typeface="Times New Roman" panose="02020603050405020304" pitchFamily="18" charset="0"/>
              </a:rPr>
              <a:t> </a:t>
            </a:r>
            <a:r>
              <a:rPr lang="en-US" altLang="zh-CN" sz="2000" b="1" i="1" dirty="0">
                <a:solidFill>
                  <a:srgbClr val="FF0000"/>
                </a:solidFill>
                <a:latin typeface="Times New Roman" panose="02020603050405020304" pitchFamily="18" charset="0"/>
                <a:cs typeface="Times New Roman" panose="02020603050405020304" pitchFamily="18" charset="0"/>
              </a:rPr>
              <a:t>sometimes best </a:t>
            </a:r>
            <a:endParaRPr lang="en-US" altLang="zh-CN" sz="2000" b="1" i="1" dirty="0">
              <a:solidFill>
                <a:srgbClr val="FF0000"/>
              </a:solidFill>
              <a:latin typeface="Times New Roman" panose="02020603050405020304" pitchFamily="18" charset="0"/>
              <a:cs typeface="Times New Roman" panose="02020603050405020304" pitchFamily="18" charset="0"/>
            </a:endParaRPr>
          </a:p>
          <a:p>
            <a:r>
              <a:rPr lang="en-US" altLang="zh-CN" sz="2000" b="1" i="1" dirty="0">
                <a:solidFill>
                  <a:srgbClr val="FF0000"/>
                </a:solidFill>
                <a:latin typeface="Times New Roman" panose="02020603050405020304" pitchFamily="18" charset="0"/>
                <a:cs typeface="Times New Roman" panose="02020603050405020304" pitchFamily="18" charset="0"/>
              </a:rPr>
              <a:t>good</a:t>
            </a:r>
            <a:r>
              <a:rPr lang="zh-CN" altLang="en-US" sz="2000" b="1" i="1" dirty="0">
                <a:solidFill>
                  <a:srgbClr val="FF0000"/>
                </a:solidFill>
                <a:latin typeface="Times New Roman" panose="02020603050405020304" pitchFamily="18" charset="0"/>
                <a:cs typeface="Times New Roman" panose="02020603050405020304" pitchFamily="18" charset="0"/>
              </a:rPr>
              <a:t> </a:t>
            </a:r>
            <a:r>
              <a:rPr lang="en-US" altLang="zh-CN" sz="2000" b="1" i="1" dirty="0">
                <a:solidFill>
                  <a:srgbClr val="FF0000"/>
                </a:solidFill>
                <a:latin typeface="Times New Roman" panose="02020603050405020304" pitchFamily="18" charset="0"/>
                <a:cs typeface="Times New Roman" panose="02020603050405020304" pitchFamily="18" charset="0"/>
              </a:rPr>
              <a:t>over</a:t>
            </a:r>
            <a:r>
              <a:rPr lang="zh-CN" altLang="en-US" sz="2000" b="1" i="1" dirty="0">
                <a:solidFill>
                  <a:srgbClr val="FF0000"/>
                </a:solidFill>
                <a:latin typeface="Times New Roman" panose="02020603050405020304" pitchFamily="18" charset="0"/>
                <a:cs typeface="Times New Roman" panose="02020603050405020304" pitchFamily="18" charset="0"/>
              </a:rPr>
              <a:t> </a:t>
            </a:r>
            <a:r>
              <a:rPr lang="en-US" altLang="zh-CN" sz="2000" b="1" i="1" dirty="0">
                <a:solidFill>
                  <a:srgbClr val="FF0000"/>
                </a:solidFill>
                <a:latin typeface="Times New Roman" panose="02020603050405020304" pitchFamily="18" charset="0"/>
                <a:cs typeface="Times New Roman" panose="02020603050405020304" pitchFamily="18" charset="0"/>
              </a:rPr>
              <a:t>evil</a:t>
            </a:r>
            <a:r>
              <a:rPr lang="zh-CN" altLang="en-US" sz="2000" b="1" i="1" dirty="0">
                <a:solidFill>
                  <a:srgbClr val="FF0000"/>
                </a:solidFill>
                <a:latin typeface="Times New Roman" panose="02020603050405020304" pitchFamily="18" charset="0"/>
                <a:cs typeface="Times New Roman" panose="02020603050405020304" pitchFamily="18" charset="0"/>
              </a:rPr>
              <a:t>     （</a:t>
            </a:r>
            <a:r>
              <a:rPr lang="zh-CN" altLang="en-US" sz="2000" b="1" i="1" dirty="0">
                <a:solidFill>
                  <a:srgbClr val="FF0000"/>
                </a:solidFill>
              </a:rPr>
              <a:t>“胜过”或“优于”）</a:t>
            </a:r>
            <a:endParaRPr lang="en-US" altLang="zh-CN" sz="2000" b="1" i="1" dirty="0">
              <a:solidFill>
                <a:srgbClr val="FF0000"/>
              </a:solidFill>
              <a:latin typeface="Times New Roman" panose="02020603050405020304" pitchFamily="18" charset="0"/>
              <a:cs typeface="Times New Roman" panose="02020603050405020304" pitchFamily="18" charset="0"/>
            </a:endParaRPr>
          </a:p>
          <a:p>
            <a:r>
              <a:rPr lang="en-GB" altLang="zh-CN" sz="2000" b="1" i="1" dirty="0">
                <a:solidFill>
                  <a:srgbClr val="FF0000"/>
                </a:solidFill>
                <a:latin typeface="Times New Roman" panose="02020603050405020304" pitchFamily="18" charset="0"/>
                <a:cs typeface="Times New Roman" panose="02020603050405020304" pitchFamily="18" charset="0"/>
              </a:rPr>
              <a:t>Love over hate</a:t>
            </a:r>
            <a:r>
              <a:rPr lang="zh-CN" altLang="en-GB" sz="2000" i="1" dirty="0">
                <a:solidFill>
                  <a:srgbClr val="FF0000"/>
                </a:solidFill>
                <a:latin typeface="Times New Roman" panose="02020603050405020304" pitchFamily="18" charset="0"/>
                <a:cs typeface="Times New Roman" panose="02020603050405020304" pitchFamily="18" charset="0"/>
              </a:rPr>
              <a:t>（</a:t>
            </a:r>
            <a:r>
              <a:rPr lang="zh-CN" altLang="en-US" sz="2000" i="1" dirty="0">
                <a:solidFill>
                  <a:srgbClr val="FF0000"/>
                </a:solidFill>
                <a:latin typeface="Times New Roman" panose="02020603050405020304" pitchFamily="18" charset="0"/>
                <a:cs typeface="Times New Roman" panose="02020603050405020304" pitchFamily="18" charset="0"/>
              </a:rPr>
              <a:t>爱胜过恨）</a:t>
            </a:r>
            <a:endParaRPr lang="en-US" altLang="zh-CN" sz="2000" i="1" dirty="0">
              <a:solidFill>
                <a:srgbClr val="FF0000"/>
              </a:solidFill>
              <a:latin typeface="Times New Roman" panose="02020603050405020304" pitchFamily="18" charset="0"/>
              <a:cs typeface="Times New Roman" panose="02020603050405020304" pitchFamily="18" charset="0"/>
            </a:endParaRPr>
          </a:p>
          <a:p>
            <a:r>
              <a:rPr lang="en-GB" altLang="zh-CN" sz="2000" b="1" i="1" dirty="0">
                <a:solidFill>
                  <a:srgbClr val="FF0000"/>
                </a:solidFill>
                <a:latin typeface="Times New Roman" panose="02020603050405020304" pitchFamily="18" charset="0"/>
                <a:cs typeface="Times New Roman" panose="02020603050405020304" pitchFamily="18" charset="0"/>
              </a:rPr>
              <a:t>A blanket over the bed</a:t>
            </a:r>
            <a:r>
              <a:rPr lang="zh-CN" altLang="en-GB" sz="2000" i="1" dirty="0">
                <a:solidFill>
                  <a:srgbClr val="FF0000"/>
                </a:solidFill>
                <a:latin typeface="Times New Roman" panose="02020603050405020304" pitchFamily="18" charset="0"/>
                <a:cs typeface="Times New Roman" panose="02020603050405020304" pitchFamily="18" charset="0"/>
              </a:rPr>
              <a:t>（</a:t>
            </a:r>
            <a:r>
              <a:rPr lang="zh-CN" altLang="en-US" sz="2000" i="1" dirty="0">
                <a:solidFill>
                  <a:srgbClr val="FF0000"/>
                </a:solidFill>
                <a:latin typeface="Times New Roman" panose="02020603050405020304" pitchFamily="18" charset="0"/>
                <a:cs typeface="Times New Roman" panose="02020603050405020304" pitchFamily="18" charset="0"/>
              </a:rPr>
              <a:t>床上的毯子）</a:t>
            </a:r>
            <a:endParaRPr lang="en-US" altLang="zh-CN" sz="2000" i="1" dirty="0">
              <a:solidFill>
                <a:srgbClr val="FF0000"/>
              </a:solidFill>
              <a:latin typeface="Times New Roman" panose="02020603050405020304" pitchFamily="18" charset="0"/>
              <a:cs typeface="Times New Roman" panose="02020603050405020304" pitchFamily="18" charset="0"/>
            </a:endParaRPr>
          </a:p>
          <a:p>
            <a:r>
              <a:rPr lang="en-GB" altLang="zh-CN" sz="2000" b="1" i="1" dirty="0">
                <a:solidFill>
                  <a:srgbClr val="FF0000"/>
                </a:solidFill>
                <a:latin typeface="Times New Roman" panose="02020603050405020304" pitchFamily="18" charset="0"/>
                <a:cs typeface="Times New Roman" panose="02020603050405020304" pitchFamily="18" charset="0"/>
              </a:rPr>
              <a:t>Family over work</a:t>
            </a:r>
            <a:r>
              <a:rPr lang="zh-CN" altLang="en-GB" sz="2000" i="1" dirty="0">
                <a:solidFill>
                  <a:srgbClr val="FF0000"/>
                </a:solidFill>
                <a:latin typeface="Times New Roman" panose="02020603050405020304" pitchFamily="18" charset="0"/>
                <a:cs typeface="Times New Roman" panose="02020603050405020304" pitchFamily="18" charset="0"/>
              </a:rPr>
              <a:t>（</a:t>
            </a:r>
            <a:r>
              <a:rPr lang="zh-CN" altLang="en-US" sz="2000" i="1" dirty="0">
                <a:solidFill>
                  <a:srgbClr val="FF0000"/>
                </a:solidFill>
                <a:latin typeface="Times New Roman" panose="02020603050405020304" pitchFamily="18" charset="0"/>
                <a:cs typeface="Times New Roman" panose="02020603050405020304" pitchFamily="18" charset="0"/>
              </a:rPr>
              <a:t>家庭比工作更重要）</a:t>
            </a:r>
            <a:endParaRPr lang="en-US" altLang="zh-CN" sz="2000" i="1" dirty="0">
              <a:solidFill>
                <a:srgbClr val="FF0000"/>
              </a:solidFill>
              <a:latin typeface="Times New Roman" panose="02020603050405020304" pitchFamily="18" charset="0"/>
              <a:cs typeface="Times New Roman" panose="02020603050405020304" pitchFamily="18" charset="0"/>
            </a:endParaRPr>
          </a:p>
          <a:p>
            <a:r>
              <a:rPr lang="en-GB" altLang="zh-CN" sz="2000" b="1" i="1" dirty="0">
                <a:solidFill>
                  <a:srgbClr val="FF0000"/>
                </a:solidFill>
                <a:latin typeface="Times New Roman" panose="02020603050405020304" pitchFamily="18" charset="0"/>
                <a:cs typeface="Times New Roman" panose="02020603050405020304" pitchFamily="18" charset="0"/>
              </a:rPr>
              <a:t>Rising over the horizon</a:t>
            </a:r>
            <a:r>
              <a:rPr lang="zh-CN" altLang="en-GB" sz="2000" i="1" dirty="0">
                <a:solidFill>
                  <a:srgbClr val="FF0000"/>
                </a:solidFill>
                <a:latin typeface="Times New Roman" panose="02020603050405020304" pitchFamily="18" charset="0"/>
                <a:cs typeface="Times New Roman" panose="02020603050405020304" pitchFamily="18" charset="0"/>
              </a:rPr>
              <a:t>（</a:t>
            </a:r>
            <a:r>
              <a:rPr lang="zh-CN" altLang="en-US" sz="2000" i="1" dirty="0">
                <a:solidFill>
                  <a:srgbClr val="FF0000"/>
                </a:solidFill>
                <a:latin typeface="Times New Roman" panose="02020603050405020304" pitchFamily="18" charset="0"/>
                <a:cs typeface="Times New Roman" panose="02020603050405020304" pitchFamily="18" charset="0"/>
              </a:rPr>
              <a:t>从地平线上升起）</a:t>
            </a:r>
            <a:endParaRPr lang="en-US" altLang="zh-CN" sz="2000" i="1" dirty="0">
              <a:solidFill>
                <a:srgbClr val="FF000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31. What is the best title for the passage?</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A. The Psychology behind “Maybe”</a:t>
            </a:r>
            <a:endParaRPr lang="zh-C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The Hidden Consequence of “Maybe”</a:t>
            </a:r>
            <a:endParaRPr lang="zh-C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C. “Maybe”: A Polite Escape from Conflict</a:t>
            </a:r>
            <a:endParaRPr lang="zh-C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 “Maybe”: A Perfect Solution to Invitations</a:t>
            </a:r>
            <a:endParaRPr lang="zh-CN" altLang="zh-CN" dirty="0">
              <a:latin typeface="Times New Roman" panose="02020603050405020304" pitchFamily="18" charset="0"/>
              <a:cs typeface="Times New Roman" panose="02020603050405020304" pitchFamily="18" charset="0"/>
            </a:endParaRPr>
          </a:p>
          <a:p>
            <a:endParaRPr lang="zh-CN" altLang="zh-CN" sz="2000" b="1" i="1" dirty="0">
              <a:solidFill>
                <a:srgbClr val="FF0000"/>
              </a:solidFill>
              <a:latin typeface="Times New Roman" panose="02020603050405020304" pitchFamily="18" charset="0"/>
              <a:cs typeface="Times New Roman" panose="02020603050405020304" pitchFamily="18" charset="0"/>
            </a:endParaRPr>
          </a:p>
        </p:txBody>
      </p:sp>
      <p:pic>
        <p:nvPicPr>
          <p:cNvPr id="26" name="图片 25"/>
          <p:cNvPicPr>
            <a:picLocks noChangeAspect="1"/>
          </p:cNvPicPr>
          <p:nvPr/>
        </p:nvPicPr>
        <p:blipFill>
          <a:blip r:embed="rId1"/>
          <a:stretch>
            <a:fillRect/>
          </a:stretch>
        </p:blipFill>
        <p:spPr>
          <a:xfrm>
            <a:off x="-217861" y="546100"/>
            <a:ext cx="1019922" cy="1019922"/>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1526960" y="315020"/>
              <a:ext cx="4213440" cy="57600"/>
            </p14:xfrm>
          </p:contentPart>
        </mc:Choice>
        <mc:Fallback xmlns="">
          <p:pic>
            <p:nvPicPr>
              <p:cNvPr id="2" name="墨迹 1"/>
            </p:nvPicPr>
            <p:blipFill>
              <a:blip r:embed="rId3"/>
            </p:blipFill>
            <p:spPr>
              <a:xfrm>
                <a:off x="1526960" y="315020"/>
                <a:ext cx="4213440" cy="57600"/>
              </a:xfrm>
              <a:prstGeom prst="rect"/>
            </p:spPr>
          </p:pic>
        </mc:Fallback>
      </mc:AlternateContent>
      <p:sp>
        <p:nvSpPr>
          <p:cNvPr id="10" name="文本框 9"/>
          <p:cNvSpPr txBox="1"/>
          <p:nvPr/>
        </p:nvSpPr>
        <p:spPr>
          <a:xfrm>
            <a:off x="5308600" y="443467"/>
            <a:ext cx="6769100" cy="1200329"/>
          </a:xfrm>
          <a:custGeom>
            <a:avLst/>
            <a:gdLst>
              <a:gd name="connsiteX0" fmla="*/ 0 w 6769100"/>
              <a:gd name="connsiteY0" fmla="*/ 0 h 1200329"/>
              <a:gd name="connsiteX1" fmla="*/ 699474 w 6769100"/>
              <a:gd name="connsiteY1" fmla="*/ 0 h 1200329"/>
              <a:gd name="connsiteX2" fmla="*/ 1263565 w 6769100"/>
              <a:gd name="connsiteY2" fmla="*/ 0 h 1200329"/>
              <a:gd name="connsiteX3" fmla="*/ 1692275 w 6769100"/>
              <a:gd name="connsiteY3" fmla="*/ 0 h 1200329"/>
              <a:gd name="connsiteX4" fmla="*/ 2256367 w 6769100"/>
              <a:gd name="connsiteY4" fmla="*/ 0 h 1200329"/>
              <a:gd name="connsiteX5" fmla="*/ 2820458 w 6769100"/>
              <a:gd name="connsiteY5" fmla="*/ 0 h 1200329"/>
              <a:gd name="connsiteX6" fmla="*/ 3181477 w 6769100"/>
              <a:gd name="connsiteY6" fmla="*/ 0 h 1200329"/>
              <a:gd name="connsiteX7" fmla="*/ 3745569 w 6769100"/>
              <a:gd name="connsiteY7" fmla="*/ 0 h 1200329"/>
              <a:gd name="connsiteX8" fmla="*/ 4377351 w 6769100"/>
              <a:gd name="connsiteY8" fmla="*/ 0 h 1200329"/>
              <a:gd name="connsiteX9" fmla="*/ 5076825 w 6769100"/>
              <a:gd name="connsiteY9" fmla="*/ 0 h 1200329"/>
              <a:gd name="connsiteX10" fmla="*/ 5776299 w 6769100"/>
              <a:gd name="connsiteY10" fmla="*/ 0 h 1200329"/>
              <a:gd name="connsiteX11" fmla="*/ 6137317 w 6769100"/>
              <a:gd name="connsiteY11" fmla="*/ 0 h 1200329"/>
              <a:gd name="connsiteX12" fmla="*/ 6769100 w 6769100"/>
              <a:gd name="connsiteY12" fmla="*/ 0 h 1200329"/>
              <a:gd name="connsiteX13" fmla="*/ 6769100 w 6769100"/>
              <a:gd name="connsiteY13" fmla="*/ 424116 h 1200329"/>
              <a:gd name="connsiteX14" fmla="*/ 6769100 w 6769100"/>
              <a:gd name="connsiteY14" fmla="*/ 812223 h 1200329"/>
              <a:gd name="connsiteX15" fmla="*/ 6769100 w 6769100"/>
              <a:gd name="connsiteY15" fmla="*/ 1200329 h 1200329"/>
              <a:gd name="connsiteX16" fmla="*/ 6408081 w 6769100"/>
              <a:gd name="connsiteY16" fmla="*/ 1200329 h 1200329"/>
              <a:gd name="connsiteX17" fmla="*/ 5843990 w 6769100"/>
              <a:gd name="connsiteY17" fmla="*/ 1200329 h 1200329"/>
              <a:gd name="connsiteX18" fmla="*/ 5482971 w 6769100"/>
              <a:gd name="connsiteY18" fmla="*/ 1200329 h 1200329"/>
              <a:gd name="connsiteX19" fmla="*/ 4851188 w 6769100"/>
              <a:gd name="connsiteY19" fmla="*/ 1200329 h 1200329"/>
              <a:gd name="connsiteX20" fmla="*/ 4287097 w 6769100"/>
              <a:gd name="connsiteY20" fmla="*/ 1200329 h 1200329"/>
              <a:gd name="connsiteX21" fmla="*/ 3858387 w 6769100"/>
              <a:gd name="connsiteY21" fmla="*/ 1200329 h 1200329"/>
              <a:gd name="connsiteX22" fmla="*/ 3497368 w 6769100"/>
              <a:gd name="connsiteY22" fmla="*/ 1200329 h 1200329"/>
              <a:gd name="connsiteX23" fmla="*/ 3000968 w 6769100"/>
              <a:gd name="connsiteY23" fmla="*/ 1200329 h 1200329"/>
              <a:gd name="connsiteX24" fmla="*/ 2572258 w 6769100"/>
              <a:gd name="connsiteY24" fmla="*/ 1200329 h 1200329"/>
              <a:gd name="connsiteX25" fmla="*/ 2211239 w 6769100"/>
              <a:gd name="connsiteY25" fmla="*/ 1200329 h 1200329"/>
              <a:gd name="connsiteX26" fmla="*/ 1850221 w 6769100"/>
              <a:gd name="connsiteY26" fmla="*/ 1200329 h 1200329"/>
              <a:gd name="connsiteX27" fmla="*/ 1489202 w 6769100"/>
              <a:gd name="connsiteY27" fmla="*/ 1200329 h 1200329"/>
              <a:gd name="connsiteX28" fmla="*/ 925110 w 6769100"/>
              <a:gd name="connsiteY28" fmla="*/ 1200329 h 1200329"/>
              <a:gd name="connsiteX29" fmla="*/ 0 w 6769100"/>
              <a:gd name="connsiteY29" fmla="*/ 1200329 h 1200329"/>
              <a:gd name="connsiteX30" fmla="*/ 0 w 6769100"/>
              <a:gd name="connsiteY30" fmla="*/ 788216 h 1200329"/>
              <a:gd name="connsiteX31" fmla="*/ 0 w 6769100"/>
              <a:gd name="connsiteY31" fmla="*/ 364100 h 1200329"/>
              <a:gd name="connsiteX32" fmla="*/ 0 w 6769100"/>
              <a:gd name="connsiteY3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9100" h="1200329" extrusionOk="0">
                <a:moveTo>
                  <a:pt x="0" y="0"/>
                </a:moveTo>
                <a:cubicBezTo>
                  <a:pt x="206678" y="-44299"/>
                  <a:pt x="455770" y="30326"/>
                  <a:pt x="699474" y="0"/>
                </a:cubicBezTo>
                <a:cubicBezTo>
                  <a:pt x="943178" y="-30326"/>
                  <a:pt x="1077479" y="24465"/>
                  <a:pt x="1263565" y="0"/>
                </a:cubicBezTo>
                <a:cubicBezTo>
                  <a:pt x="1449651" y="-24465"/>
                  <a:pt x="1494132" y="48933"/>
                  <a:pt x="1692275" y="0"/>
                </a:cubicBezTo>
                <a:cubicBezTo>
                  <a:pt x="1890418" y="-48933"/>
                  <a:pt x="2004445" y="56585"/>
                  <a:pt x="2256367" y="0"/>
                </a:cubicBezTo>
                <a:cubicBezTo>
                  <a:pt x="2508289" y="-56585"/>
                  <a:pt x="2604074" y="57651"/>
                  <a:pt x="2820458" y="0"/>
                </a:cubicBezTo>
                <a:cubicBezTo>
                  <a:pt x="3036842" y="-57651"/>
                  <a:pt x="3033471" y="15854"/>
                  <a:pt x="3181477" y="0"/>
                </a:cubicBezTo>
                <a:cubicBezTo>
                  <a:pt x="3329483" y="-15854"/>
                  <a:pt x="3606129" y="53463"/>
                  <a:pt x="3745569" y="0"/>
                </a:cubicBezTo>
                <a:cubicBezTo>
                  <a:pt x="3885009" y="-53463"/>
                  <a:pt x="4137017" y="61132"/>
                  <a:pt x="4377351" y="0"/>
                </a:cubicBezTo>
                <a:cubicBezTo>
                  <a:pt x="4617685" y="-61132"/>
                  <a:pt x="4926361" y="38814"/>
                  <a:pt x="5076825" y="0"/>
                </a:cubicBezTo>
                <a:cubicBezTo>
                  <a:pt x="5227289" y="-38814"/>
                  <a:pt x="5516398" y="70252"/>
                  <a:pt x="5776299" y="0"/>
                </a:cubicBezTo>
                <a:cubicBezTo>
                  <a:pt x="6036200" y="-70252"/>
                  <a:pt x="5978395" y="25"/>
                  <a:pt x="6137317" y="0"/>
                </a:cubicBezTo>
                <a:cubicBezTo>
                  <a:pt x="6296239" y="-25"/>
                  <a:pt x="6519775" y="60738"/>
                  <a:pt x="6769100" y="0"/>
                </a:cubicBezTo>
                <a:cubicBezTo>
                  <a:pt x="6781267" y="160358"/>
                  <a:pt x="6750515" y="261486"/>
                  <a:pt x="6769100" y="424116"/>
                </a:cubicBezTo>
                <a:cubicBezTo>
                  <a:pt x="6787685" y="586746"/>
                  <a:pt x="6757863" y="629176"/>
                  <a:pt x="6769100" y="812223"/>
                </a:cubicBezTo>
                <a:cubicBezTo>
                  <a:pt x="6780337" y="995270"/>
                  <a:pt x="6729994" y="1074857"/>
                  <a:pt x="6769100" y="1200329"/>
                </a:cubicBezTo>
                <a:cubicBezTo>
                  <a:pt x="6691563" y="1214126"/>
                  <a:pt x="6536136" y="1158888"/>
                  <a:pt x="6408081" y="1200329"/>
                </a:cubicBezTo>
                <a:cubicBezTo>
                  <a:pt x="6280026" y="1241770"/>
                  <a:pt x="6027025" y="1168818"/>
                  <a:pt x="5843990" y="1200329"/>
                </a:cubicBezTo>
                <a:cubicBezTo>
                  <a:pt x="5660955" y="1231840"/>
                  <a:pt x="5610368" y="1174713"/>
                  <a:pt x="5482971" y="1200329"/>
                </a:cubicBezTo>
                <a:cubicBezTo>
                  <a:pt x="5355574" y="1225945"/>
                  <a:pt x="5042958" y="1187748"/>
                  <a:pt x="4851188" y="1200329"/>
                </a:cubicBezTo>
                <a:cubicBezTo>
                  <a:pt x="4659418" y="1212910"/>
                  <a:pt x="4456580" y="1139383"/>
                  <a:pt x="4287097" y="1200329"/>
                </a:cubicBezTo>
                <a:cubicBezTo>
                  <a:pt x="4117614" y="1261275"/>
                  <a:pt x="3971723" y="1175409"/>
                  <a:pt x="3858387" y="1200329"/>
                </a:cubicBezTo>
                <a:cubicBezTo>
                  <a:pt x="3745051" y="1225249"/>
                  <a:pt x="3573940" y="1185105"/>
                  <a:pt x="3497368" y="1200329"/>
                </a:cubicBezTo>
                <a:cubicBezTo>
                  <a:pt x="3420796" y="1215553"/>
                  <a:pt x="3221616" y="1141987"/>
                  <a:pt x="3000968" y="1200329"/>
                </a:cubicBezTo>
                <a:cubicBezTo>
                  <a:pt x="2780320" y="1258671"/>
                  <a:pt x="2700459" y="1179516"/>
                  <a:pt x="2572258" y="1200329"/>
                </a:cubicBezTo>
                <a:cubicBezTo>
                  <a:pt x="2444057" y="1221142"/>
                  <a:pt x="2358659" y="1189112"/>
                  <a:pt x="2211239" y="1200329"/>
                </a:cubicBezTo>
                <a:cubicBezTo>
                  <a:pt x="2063819" y="1211546"/>
                  <a:pt x="1985426" y="1170865"/>
                  <a:pt x="1850221" y="1200329"/>
                </a:cubicBezTo>
                <a:cubicBezTo>
                  <a:pt x="1715016" y="1229793"/>
                  <a:pt x="1664926" y="1193517"/>
                  <a:pt x="1489202" y="1200329"/>
                </a:cubicBezTo>
                <a:cubicBezTo>
                  <a:pt x="1313478" y="1207141"/>
                  <a:pt x="1167976" y="1169409"/>
                  <a:pt x="925110" y="1200329"/>
                </a:cubicBezTo>
                <a:cubicBezTo>
                  <a:pt x="682244" y="1231249"/>
                  <a:pt x="331863" y="1129115"/>
                  <a:pt x="0" y="1200329"/>
                </a:cubicBezTo>
                <a:cubicBezTo>
                  <a:pt x="-21002" y="1089983"/>
                  <a:pt x="19595" y="920383"/>
                  <a:pt x="0" y="788216"/>
                </a:cubicBezTo>
                <a:cubicBezTo>
                  <a:pt x="-19595" y="656049"/>
                  <a:pt x="17582" y="558329"/>
                  <a:pt x="0" y="364100"/>
                </a:cubicBezTo>
                <a:cubicBezTo>
                  <a:pt x="-17582" y="169871"/>
                  <a:pt x="27822" y="108397"/>
                  <a:pt x="0" y="0"/>
                </a:cubicBezTo>
                <a:close/>
              </a:path>
            </a:pathLst>
          </a:custGeom>
          <a:noFill/>
          <a:ln>
            <a:solidFill>
              <a:srgbClr val="FFC000"/>
            </a:solidFill>
          </a:ln>
        </p:spPr>
        <p:txBody>
          <a:bodyPr wrap="square">
            <a:spAutoFit/>
          </a:bodyPr>
          <a:lstStyle/>
          <a:p>
            <a:pPr indent="266700" algn="just">
              <a:buNone/>
            </a:pPr>
            <a:r>
              <a:rPr lang="en-US" altLang="zh-CN" sz="1800" kern="0" dirty="0">
                <a:solidFill>
                  <a:srgbClr val="FF0000"/>
                </a:solidFill>
                <a:effectLst/>
                <a:highlight>
                  <a:srgbClr val="FFFF00"/>
                </a:highlight>
                <a:latin typeface="Times New Roman" panose="02020603050405020304" pitchFamily="18" charset="0"/>
                <a:ea typeface="宋体" panose="02010600030101010101" pitchFamily="2" charset="-122"/>
              </a:rPr>
              <a:t>While</a:t>
            </a:r>
            <a:r>
              <a:rPr lang="en-US" altLang="zh-CN" sz="1800" kern="0" dirty="0">
                <a:effectLst/>
                <a:latin typeface="Times New Roman" panose="02020603050405020304" pitchFamily="18" charset="0"/>
                <a:ea typeface="宋体" panose="02010600030101010101" pitchFamily="2" charset="-122"/>
              </a:rPr>
              <a:t> </a:t>
            </a:r>
            <a:r>
              <a:rPr lang="zh-CN" altLang="en-US" sz="1800" kern="0" dirty="0">
                <a:effectLst/>
                <a:latin typeface="Times New Roman" panose="02020603050405020304" pitchFamily="18" charset="0"/>
                <a:ea typeface="宋体" panose="02010600030101010101" pitchFamily="2" charset="-122"/>
              </a:rPr>
              <a:t>（虽然）</a:t>
            </a:r>
            <a:r>
              <a:rPr lang="en-US" altLang="zh-CN" sz="1800" kern="0" dirty="0">
                <a:effectLst/>
                <a:latin typeface="Times New Roman" panose="02020603050405020304" pitchFamily="18" charset="0"/>
                <a:ea typeface="宋体" panose="02010600030101010101" pitchFamily="2" charset="-122"/>
              </a:rPr>
              <a:t>navigating social situations can be tricky, </a:t>
            </a:r>
            <a:r>
              <a:rPr lang="en-US" altLang="zh-CN" sz="1800" b="1" kern="0" dirty="0">
                <a:solidFill>
                  <a:srgbClr val="FF0000"/>
                </a:solidFill>
                <a:effectLst/>
                <a:latin typeface="Times New Roman" panose="02020603050405020304" pitchFamily="18" charset="0"/>
                <a:ea typeface="宋体" panose="02010600030101010101" pitchFamily="2" charset="-122"/>
              </a:rPr>
              <a:t>being direct and definitive is sometimes best.</a:t>
            </a:r>
            <a:r>
              <a:rPr lang="en-US" altLang="zh-CN" sz="1800" kern="0" dirty="0">
                <a:effectLst/>
                <a:latin typeface="Times New Roman" panose="02020603050405020304" pitchFamily="18" charset="0"/>
                <a:ea typeface="宋体" panose="02010600030101010101" pitchFamily="2" charset="-122"/>
              </a:rPr>
              <a:t> It might reduce your options. </a:t>
            </a:r>
            <a:r>
              <a:rPr lang="en-US" altLang="zh-CN" sz="1800" b="1" kern="0" dirty="0">
                <a:solidFill>
                  <a:srgbClr val="FF0000"/>
                </a:solidFill>
                <a:effectLst/>
                <a:highlight>
                  <a:srgbClr val="FFFF00"/>
                </a:highlight>
                <a:latin typeface="Times New Roman" panose="02020603050405020304" pitchFamily="18" charset="0"/>
                <a:ea typeface="宋体" panose="02010600030101010101" pitchFamily="2" charset="-122"/>
              </a:rPr>
              <a:t>But</a:t>
            </a:r>
            <a:r>
              <a:rPr lang="en-US" altLang="zh-CN" sz="1800" b="1" kern="0" dirty="0">
                <a:solidFill>
                  <a:srgbClr val="FF0000"/>
                </a:solidFill>
                <a:effectLst/>
                <a:latin typeface="Times New Roman" panose="02020603050405020304" pitchFamily="18" charset="0"/>
                <a:ea typeface="宋体" panose="02010600030101010101" pitchFamily="2" charset="-122"/>
              </a:rPr>
              <a:t> it’ll keep those who invite you from being left uncertain</a:t>
            </a:r>
            <a:r>
              <a:rPr lang="en-US" altLang="zh-CN" sz="1800" kern="0" dirty="0">
                <a:effectLst/>
                <a:latin typeface="Times New Roman" panose="02020603050405020304" pitchFamily="18" charset="0"/>
                <a:ea typeface="宋体" panose="02010600030101010101" pitchFamily="2" charset="-122"/>
              </a:rPr>
              <a:t> and maybe they’ll still think of you when the next concert comes to town.</a:t>
            </a:r>
            <a:endParaRPr lang="zh-CN" altLang="zh-CN" sz="1800" kern="100" dirty="0">
              <a:effectLst/>
              <a:latin typeface="Times New Roman" panose="02020603050405020304" pitchFamily="18" charset="0"/>
              <a:ea typeface="宋体" panose="02010600030101010101" pitchFamily="2" charset="-122"/>
            </a:endParaRPr>
          </a:p>
        </p:txBody>
      </p:sp>
      <p:sp>
        <p:nvSpPr>
          <p:cNvPr id="16" name="文本框 15"/>
          <p:cNvSpPr txBox="1"/>
          <p:nvPr/>
        </p:nvSpPr>
        <p:spPr>
          <a:xfrm>
            <a:off x="101601" y="4952494"/>
            <a:ext cx="7493000" cy="1754326"/>
          </a:xfrm>
          <a:custGeom>
            <a:avLst/>
            <a:gdLst>
              <a:gd name="connsiteX0" fmla="*/ 0 w 7493000"/>
              <a:gd name="connsiteY0" fmla="*/ 0 h 1754326"/>
              <a:gd name="connsiteX1" fmla="*/ 576385 w 7493000"/>
              <a:gd name="connsiteY1" fmla="*/ 0 h 1754326"/>
              <a:gd name="connsiteX2" fmla="*/ 1227699 w 7493000"/>
              <a:gd name="connsiteY2" fmla="*/ 0 h 1754326"/>
              <a:gd name="connsiteX3" fmla="*/ 1654224 w 7493000"/>
              <a:gd name="connsiteY3" fmla="*/ 0 h 1754326"/>
              <a:gd name="connsiteX4" fmla="*/ 2155678 w 7493000"/>
              <a:gd name="connsiteY4" fmla="*/ 0 h 1754326"/>
              <a:gd name="connsiteX5" fmla="*/ 2732063 w 7493000"/>
              <a:gd name="connsiteY5" fmla="*/ 0 h 1754326"/>
              <a:gd name="connsiteX6" fmla="*/ 3458308 w 7493000"/>
              <a:gd name="connsiteY6" fmla="*/ 0 h 1754326"/>
              <a:gd name="connsiteX7" fmla="*/ 4109622 w 7493000"/>
              <a:gd name="connsiteY7" fmla="*/ 0 h 1754326"/>
              <a:gd name="connsiteX8" fmla="*/ 4611077 w 7493000"/>
              <a:gd name="connsiteY8" fmla="*/ 0 h 1754326"/>
              <a:gd name="connsiteX9" fmla="*/ 4962672 w 7493000"/>
              <a:gd name="connsiteY9" fmla="*/ 0 h 1754326"/>
              <a:gd name="connsiteX10" fmla="*/ 5613986 w 7493000"/>
              <a:gd name="connsiteY10" fmla="*/ 0 h 1754326"/>
              <a:gd name="connsiteX11" fmla="*/ 6115441 w 7493000"/>
              <a:gd name="connsiteY11" fmla="*/ 0 h 1754326"/>
              <a:gd name="connsiteX12" fmla="*/ 6467035 w 7493000"/>
              <a:gd name="connsiteY12" fmla="*/ 0 h 1754326"/>
              <a:gd name="connsiteX13" fmla="*/ 6818630 w 7493000"/>
              <a:gd name="connsiteY13" fmla="*/ 0 h 1754326"/>
              <a:gd name="connsiteX14" fmla="*/ 7493000 w 7493000"/>
              <a:gd name="connsiteY14" fmla="*/ 0 h 1754326"/>
              <a:gd name="connsiteX15" fmla="*/ 7493000 w 7493000"/>
              <a:gd name="connsiteY15" fmla="*/ 602319 h 1754326"/>
              <a:gd name="connsiteX16" fmla="*/ 7493000 w 7493000"/>
              <a:gd name="connsiteY16" fmla="*/ 1222180 h 1754326"/>
              <a:gd name="connsiteX17" fmla="*/ 7493000 w 7493000"/>
              <a:gd name="connsiteY17" fmla="*/ 1754326 h 1754326"/>
              <a:gd name="connsiteX18" fmla="*/ 7141405 w 7493000"/>
              <a:gd name="connsiteY18" fmla="*/ 1754326 h 1754326"/>
              <a:gd name="connsiteX19" fmla="*/ 6789811 w 7493000"/>
              <a:gd name="connsiteY19" fmla="*/ 1754326 h 1754326"/>
              <a:gd name="connsiteX20" fmla="*/ 6138496 w 7493000"/>
              <a:gd name="connsiteY20" fmla="*/ 1754326 h 1754326"/>
              <a:gd name="connsiteX21" fmla="*/ 5786902 w 7493000"/>
              <a:gd name="connsiteY21" fmla="*/ 1754326 h 1754326"/>
              <a:gd name="connsiteX22" fmla="*/ 5285447 w 7493000"/>
              <a:gd name="connsiteY22" fmla="*/ 1754326 h 1754326"/>
              <a:gd name="connsiteX23" fmla="*/ 4709062 w 7493000"/>
              <a:gd name="connsiteY23" fmla="*/ 1754326 h 1754326"/>
              <a:gd name="connsiteX24" fmla="*/ 4282538 w 7493000"/>
              <a:gd name="connsiteY24" fmla="*/ 1754326 h 1754326"/>
              <a:gd name="connsiteX25" fmla="*/ 3631223 w 7493000"/>
              <a:gd name="connsiteY25" fmla="*/ 1754326 h 1754326"/>
              <a:gd name="connsiteX26" fmla="*/ 3279628 w 7493000"/>
              <a:gd name="connsiteY26" fmla="*/ 1754326 h 1754326"/>
              <a:gd name="connsiteX27" fmla="*/ 2553384 w 7493000"/>
              <a:gd name="connsiteY27" fmla="*/ 1754326 h 1754326"/>
              <a:gd name="connsiteX28" fmla="*/ 1902069 w 7493000"/>
              <a:gd name="connsiteY28" fmla="*/ 1754326 h 1754326"/>
              <a:gd name="connsiteX29" fmla="*/ 1400615 w 7493000"/>
              <a:gd name="connsiteY29" fmla="*/ 1754326 h 1754326"/>
              <a:gd name="connsiteX30" fmla="*/ 674370 w 7493000"/>
              <a:gd name="connsiteY30" fmla="*/ 1754326 h 1754326"/>
              <a:gd name="connsiteX31" fmla="*/ 0 w 7493000"/>
              <a:gd name="connsiteY31" fmla="*/ 1754326 h 1754326"/>
              <a:gd name="connsiteX32" fmla="*/ 0 w 7493000"/>
              <a:gd name="connsiteY32" fmla="*/ 1134464 h 1754326"/>
              <a:gd name="connsiteX33" fmla="*/ 0 w 7493000"/>
              <a:gd name="connsiteY33" fmla="*/ 567232 h 1754326"/>
              <a:gd name="connsiteX34" fmla="*/ 0 w 7493000"/>
              <a:gd name="connsiteY3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93000" h="1754326" fill="none" extrusionOk="0">
                <a:moveTo>
                  <a:pt x="0" y="0"/>
                </a:moveTo>
                <a:cubicBezTo>
                  <a:pt x="228285" y="-52775"/>
                  <a:pt x="436464" y="46387"/>
                  <a:pt x="576385" y="0"/>
                </a:cubicBezTo>
                <a:cubicBezTo>
                  <a:pt x="716307" y="-46387"/>
                  <a:pt x="1052063" y="14213"/>
                  <a:pt x="1227699" y="0"/>
                </a:cubicBezTo>
                <a:cubicBezTo>
                  <a:pt x="1403335" y="-14213"/>
                  <a:pt x="1508618" y="15894"/>
                  <a:pt x="1654224" y="0"/>
                </a:cubicBezTo>
                <a:cubicBezTo>
                  <a:pt x="1799830" y="-15894"/>
                  <a:pt x="1923796" y="33731"/>
                  <a:pt x="2155678" y="0"/>
                </a:cubicBezTo>
                <a:cubicBezTo>
                  <a:pt x="2387560" y="-33731"/>
                  <a:pt x="2498631" y="64260"/>
                  <a:pt x="2732063" y="0"/>
                </a:cubicBezTo>
                <a:cubicBezTo>
                  <a:pt x="2965495" y="-64260"/>
                  <a:pt x="3213047" y="47234"/>
                  <a:pt x="3458308" y="0"/>
                </a:cubicBezTo>
                <a:cubicBezTo>
                  <a:pt x="3703569" y="-47234"/>
                  <a:pt x="3853002" y="9090"/>
                  <a:pt x="4109622" y="0"/>
                </a:cubicBezTo>
                <a:cubicBezTo>
                  <a:pt x="4366242" y="-9090"/>
                  <a:pt x="4504191" y="45482"/>
                  <a:pt x="4611077" y="0"/>
                </a:cubicBezTo>
                <a:cubicBezTo>
                  <a:pt x="4717964" y="-45482"/>
                  <a:pt x="4871568" y="5008"/>
                  <a:pt x="4962672" y="0"/>
                </a:cubicBezTo>
                <a:cubicBezTo>
                  <a:pt x="5053777" y="-5008"/>
                  <a:pt x="5464159" y="63122"/>
                  <a:pt x="5613986" y="0"/>
                </a:cubicBezTo>
                <a:cubicBezTo>
                  <a:pt x="5763813" y="-63122"/>
                  <a:pt x="6000651" y="27851"/>
                  <a:pt x="6115441" y="0"/>
                </a:cubicBezTo>
                <a:cubicBezTo>
                  <a:pt x="6230231" y="-27851"/>
                  <a:pt x="6314182" y="30231"/>
                  <a:pt x="6467035" y="0"/>
                </a:cubicBezTo>
                <a:cubicBezTo>
                  <a:pt x="6619888" y="-30231"/>
                  <a:pt x="6741586" y="32442"/>
                  <a:pt x="6818630" y="0"/>
                </a:cubicBezTo>
                <a:cubicBezTo>
                  <a:pt x="6895674" y="-32442"/>
                  <a:pt x="7235432" y="22048"/>
                  <a:pt x="7493000" y="0"/>
                </a:cubicBezTo>
                <a:cubicBezTo>
                  <a:pt x="7499096" y="162633"/>
                  <a:pt x="7452983" y="442994"/>
                  <a:pt x="7493000" y="602319"/>
                </a:cubicBezTo>
                <a:cubicBezTo>
                  <a:pt x="7533017" y="761644"/>
                  <a:pt x="7450021" y="1063353"/>
                  <a:pt x="7493000" y="1222180"/>
                </a:cubicBezTo>
                <a:cubicBezTo>
                  <a:pt x="7535979" y="1381007"/>
                  <a:pt x="7453164" y="1605802"/>
                  <a:pt x="7493000" y="1754326"/>
                </a:cubicBezTo>
                <a:cubicBezTo>
                  <a:pt x="7407304" y="1759781"/>
                  <a:pt x="7242376" y="1719839"/>
                  <a:pt x="7141405" y="1754326"/>
                </a:cubicBezTo>
                <a:cubicBezTo>
                  <a:pt x="7040434" y="1788813"/>
                  <a:pt x="6922229" y="1752684"/>
                  <a:pt x="6789811" y="1754326"/>
                </a:cubicBezTo>
                <a:cubicBezTo>
                  <a:pt x="6657393" y="1755968"/>
                  <a:pt x="6418944" y="1679835"/>
                  <a:pt x="6138496" y="1754326"/>
                </a:cubicBezTo>
                <a:cubicBezTo>
                  <a:pt x="5858049" y="1828817"/>
                  <a:pt x="5955457" y="1733105"/>
                  <a:pt x="5786902" y="1754326"/>
                </a:cubicBezTo>
                <a:cubicBezTo>
                  <a:pt x="5618347" y="1775547"/>
                  <a:pt x="5534665" y="1730178"/>
                  <a:pt x="5285447" y="1754326"/>
                </a:cubicBezTo>
                <a:cubicBezTo>
                  <a:pt x="5036229" y="1778474"/>
                  <a:pt x="4979069" y="1733001"/>
                  <a:pt x="4709062" y="1754326"/>
                </a:cubicBezTo>
                <a:cubicBezTo>
                  <a:pt x="4439056" y="1775651"/>
                  <a:pt x="4430104" y="1726492"/>
                  <a:pt x="4282538" y="1754326"/>
                </a:cubicBezTo>
                <a:cubicBezTo>
                  <a:pt x="4134972" y="1782160"/>
                  <a:pt x="3769500" y="1699720"/>
                  <a:pt x="3631223" y="1754326"/>
                </a:cubicBezTo>
                <a:cubicBezTo>
                  <a:pt x="3492946" y="1808932"/>
                  <a:pt x="3449474" y="1734286"/>
                  <a:pt x="3279628" y="1754326"/>
                </a:cubicBezTo>
                <a:cubicBezTo>
                  <a:pt x="3109782" y="1774366"/>
                  <a:pt x="2900729" y="1712540"/>
                  <a:pt x="2553384" y="1754326"/>
                </a:cubicBezTo>
                <a:cubicBezTo>
                  <a:pt x="2206039" y="1796112"/>
                  <a:pt x="2156027" y="1685468"/>
                  <a:pt x="1902069" y="1754326"/>
                </a:cubicBezTo>
                <a:cubicBezTo>
                  <a:pt x="1648111" y="1823184"/>
                  <a:pt x="1636355" y="1715525"/>
                  <a:pt x="1400615" y="1754326"/>
                </a:cubicBezTo>
                <a:cubicBezTo>
                  <a:pt x="1164875" y="1793127"/>
                  <a:pt x="915195" y="1693541"/>
                  <a:pt x="674370" y="1754326"/>
                </a:cubicBezTo>
                <a:cubicBezTo>
                  <a:pt x="433546" y="1815111"/>
                  <a:pt x="283114" y="1747793"/>
                  <a:pt x="0" y="1754326"/>
                </a:cubicBezTo>
                <a:cubicBezTo>
                  <a:pt x="-2535" y="1516622"/>
                  <a:pt x="55471" y="1432624"/>
                  <a:pt x="0" y="1134464"/>
                </a:cubicBezTo>
                <a:cubicBezTo>
                  <a:pt x="-55471" y="836304"/>
                  <a:pt x="49755" y="729527"/>
                  <a:pt x="0" y="567232"/>
                </a:cubicBezTo>
                <a:cubicBezTo>
                  <a:pt x="-49755" y="404937"/>
                  <a:pt x="59140" y="161040"/>
                  <a:pt x="0" y="0"/>
                </a:cubicBezTo>
                <a:close/>
              </a:path>
              <a:path w="7493000" h="1754326" stroke="0" extrusionOk="0">
                <a:moveTo>
                  <a:pt x="0" y="0"/>
                </a:moveTo>
                <a:cubicBezTo>
                  <a:pt x="308570" y="-14660"/>
                  <a:pt x="503475" y="67331"/>
                  <a:pt x="726245" y="0"/>
                </a:cubicBezTo>
                <a:cubicBezTo>
                  <a:pt x="949015" y="-67331"/>
                  <a:pt x="995489" y="9841"/>
                  <a:pt x="1077839" y="0"/>
                </a:cubicBezTo>
                <a:cubicBezTo>
                  <a:pt x="1160189" y="-9841"/>
                  <a:pt x="1518726" y="55917"/>
                  <a:pt x="1654224" y="0"/>
                </a:cubicBezTo>
                <a:cubicBezTo>
                  <a:pt x="1789723" y="-55917"/>
                  <a:pt x="2076437" y="51683"/>
                  <a:pt x="2230608" y="0"/>
                </a:cubicBezTo>
                <a:cubicBezTo>
                  <a:pt x="2384779" y="-51683"/>
                  <a:pt x="2624856" y="12420"/>
                  <a:pt x="2806993" y="0"/>
                </a:cubicBezTo>
                <a:cubicBezTo>
                  <a:pt x="2989131" y="-12420"/>
                  <a:pt x="3200688" y="35498"/>
                  <a:pt x="3308448" y="0"/>
                </a:cubicBezTo>
                <a:cubicBezTo>
                  <a:pt x="3416209" y="-35498"/>
                  <a:pt x="3547543" y="7576"/>
                  <a:pt x="3734972" y="0"/>
                </a:cubicBezTo>
                <a:cubicBezTo>
                  <a:pt x="3922401" y="-7576"/>
                  <a:pt x="4004421" y="5007"/>
                  <a:pt x="4161497" y="0"/>
                </a:cubicBezTo>
                <a:cubicBezTo>
                  <a:pt x="4318574" y="-5007"/>
                  <a:pt x="4527776" y="70913"/>
                  <a:pt x="4812812" y="0"/>
                </a:cubicBezTo>
                <a:cubicBezTo>
                  <a:pt x="5097848" y="-70913"/>
                  <a:pt x="5116628" y="35355"/>
                  <a:pt x="5239336" y="0"/>
                </a:cubicBezTo>
                <a:cubicBezTo>
                  <a:pt x="5362044" y="-35355"/>
                  <a:pt x="5487760" y="24600"/>
                  <a:pt x="5590931" y="0"/>
                </a:cubicBezTo>
                <a:cubicBezTo>
                  <a:pt x="5694103" y="-24600"/>
                  <a:pt x="5928172" y="6424"/>
                  <a:pt x="6092385" y="0"/>
                </a:cubicBezTo>
                <a:cubicBezTo>
                  <a:pt x="6256598" y="-6424"/>
                  <a:pt x="6423415" y="11716"/>
                  <a:pt x="6518910" y="0"/>
                </a:cubicBezTo>
                <a:cubicBezTo>
                  <a:pt x="6614406" y="-11716"/>
                  <a:pt x="6843112" y="40398"/>
                  <a:pt x="6945435" y="0"/>
                </a:cubicBezTo>
                <a:cubicBezTo>
                  <a:pt x="7047758" y="-40398"/>
                  <a:pt x="7366245" y="23956"/>
                  <a:pt x="7493000" y="0"/>
                </a:cubicBezTo>
                <a:cubicBezTo>
                  <a:pt x="7515187" y="283527"/>
                  <a:pt x="7438591" y="350118"/>
                  <a:pt x="7493000" y="567232"/>
                </a:cubicBezTo>
                <a:cubicBezTo>
                  <a:pt x="7547409" y="784346"/>
                  <a:pt x="7425037" y="955521"/>
                  <a:pt x="7493000" y="1134464"/>
                </a:cubicBezTo>
                <a:cubicBezTo>
                  <a:pt x="7560963" y="1313407"/>
                  <a:pt x="7422040" y="1458742"/>
                  <a:pt x="7493000" y="1754326"/>
                </a:cubicBezTo>
                <a:cubicBezTo>
                  <a:pt x="7333694" y="1828388"/>
                  <a:pt x="7065438" y="1726315"/>
                  <a:pt x="6841685" y="1754326"/>
                </a:cubicBezTo>
                <a:cubicBezTo>
                  <a:pt x="6617933" y="1782337"/>
                  <a:pt x="6300855" y="1741283"/>
                  <a:pt x="6115441" y="1754326"/>
                </a:cubicBezTo>
                <a:cubicBezTo>
                  <a:pt x="5930027" y="1767369"/>
                  <a:pt x="5767758" y="1752667"/>
                  <a:pt x="5539056" y="1754326"/>
                </a:cubicBezTo>
                <a:cubicBezTo>
                  <a:pt x="5310355" y="1755985"/>
                  <a:pt x="5212789" y="1713536"/>
                  <a:pt x="5037602" y="1754326"/>
                </a:cubicBezTo>
                <a:cubicBezTo>
                  <a:pt x="4862415" y="1795116"/>
                  <a:pt x="4787183" y="1744195"/>
                  <a:pt x="4611077" y="1754326"/>
                </a:cubicBezTo>
                <a:cubicBezTo>
                  <a:pt x="4434971" y="1764457"/>
                  <a:pt x="4346911" y="1733472"/>
                  <a:pt x="4109622" y="1754326"/>
                </a:cubicBezTo>
                <a:cubicBezTo>
                  <a:pt x="3872334" y="1775180"/>
                  <a:pt x="3604781" y="1712869"/>
                  <a:pt x="3383378" y="1754326"/>
                </a:cubicBezTo>
                <a:cubicBezTo>
                  <a:pt x="3161975" y="1795783"/>
                  <a:pt x="3185661" y="1737971"/>
                  <a:pt x="3031783" y="1754326"/>
                </a:cubicBezTo>
                <a:cubicBezTo>
                  <a:pt x="2877905" y="1770681"/>
                  <a:pt x="2462235" y="1715907"/>
                  <a:pt x="2305538" y="1754326"/>
                </a:cubicBezTo>
                <a:cubicBezTo>
                  <a:pt x="2148841" y="1792745"/>
                  <a:pt x="2008138" y="1714801"/>
                  <a:pt x="1879014" y="1754326"/>
                </a:cubicBezTo>
                <a:cubicBezTo>
                  <a:pt x="1749890" y="1793851"/>
                  <a:pt x="1400596" y="1679084"/>
                  <a:pt x="1227699" y="1754326"/>
                </a:cubicBezTo>
                <a:cubicBezTo>
                  <a:pt x="1054803" y="1829568"/>
                  <a:pt x="973756" y="1746049"/>
                  <a:pt x="876105" y="1754326"/>
                </a:cubicBezTo>
                <a:cubicBezTo>
                  <a:pt x="778454" y="1762603"/>
                  <a:pt x="253474" y="1720819"/>
                  <a:pt x="0" y="1754326"/>
                </a:cubicBezTo>
                <a:cubicBezTo>
                  <a:pt x="-1457" y="1610541"/>
                  <a:pt x="24989" y="1379497"/>
                  <a:pt x="0" y="1222180"/>
                </a:cubicBezTo>
                <a:cubicBezTo>
                  <a:pt x="-24989" y="1064863"/>
                  <a:pt x="39336" y="912417"/>
                  <a:pt x="0" y="619862"/>
                </a:cubicBezTo>
                <a:cubicBezTo>
                  <a:pt x="-39336" y="327307"/>
                  <a:pt x="23551" y="159652"/>
                  <a:pt x="0" y="0"/>
                </a:cubicBezTo>
                <a:close/>
              </a:path>
            </a:pathLst>
          </a:custGeom>
          <a:solidFill>
            <a:schemeClr val="bg1"/>
          </a:solidFill>
          <a:ln w="38100">
            <a:solidFill>
              <a:srgbClr val="FFC000"/>
            </a:solidFill>
          </a:ln>
        </p:spPr>
        <p:txBody>
          <a:bodyPr wrap="square">
            <a:spAutoFit/>
          </a:bodyPr>
          <a:lstStyle/>
          <a:p>
            <a:pPr algn="just"/>
            <a:r>
              <a:rPr lang="zh-CN" altLang="en-US" dirty="0">
                <a:latin typeface="Times New Roman" panose="02020603050405020304" pitchFamily="18" charset="0"/>
                <a:cs typeface="Times New Roman" panose="02020603050405020304" pitchFamily="18" charset="0"/>
              </a:rPr>
              <a:t>这篇文章主要讨论了为什么人们在社交场合中，特别是在接受邀请时，常常使用模糊的回应（如“</a:t>
            </a:r>
            <a:r>
              <a:rPr lang="en-GB" altLang="zh-CN" dirty="0">
                <a:latin typeface="Times New Roman" panose="02020603050405020304" pitchFamily="18" charset="0"/>
                <a:cs typeface="Times New Roman" panose="02020603050405020304" pitchFamily="18" charset="0"/>
              </a:rPr>
              <a:t>maybe”</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文章深入分析了这种现象背后的心理机制</a:t>
            </a:r>
            <a:r>
              <a:rPr lang="en-US" altLang="zh-CN"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动机性推理（</a:t>
            </a:r>
            <a:r>
              <a:rPr lang="en-GB" altLang="zh-CN" b="1" dirty="0">
                <a:latin typeface="Times New Roman" panose="02020603050405020304" pitchFamily="18" charset="0"/>
                <a:cs typeface="Times New Roman" panose="02020603050405020304" pitchFamily="18" charset="0"/>
              </a:rPr>
              <a:t>motivated reasoning</a:t>
            </a:r>
            <a:r>
              <a:rPr lang="zh-CN" altLang="en-GB" b="1" dirty="0">
                <a:latin typeface="Times New Roman" panose="02020603050405020304" pitchFamily="18" charset="0"/>
                <a:cs typeface="Times New Roman" panose="02020603050405020304" pitchFamily="18" charset="0"/>
              </a:rPr>
              <a:t>）</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即人们倾向于根据自己的需求、愿望或情感来解读信息，而不是客观地处理社交线索。文章还提到，人们常常高估拒绝他人邀请的负面后果，因此会选择“</a:t>
            </a:r>
            <a:r>
              <a:rPr lang="en-GB" altLang="zh-CN" dirty="0">
                <a:latin typeface="Times New Roman" panose="02020603050405020304" pitchFamily="18" charset="0"/>
                <a:cs typeface="Times New Roman" panose="02020603050405020304" pitchFamily="18" charset="0"/>
              </a:rPr>
              <a:t>maybe”</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以避免直接拒绝可能带来的失望。</a:t>
            </a:r>
            <a:endParaRPr lang="zh-CN" altLang="en-US" dirty="0">
              <a:latin typeface="Times New Roman" panose="02020603050405020304" pitchFamily="18" charset="0"/>
              <a:cs typeface="Times New Roman" panose="02020603050405020304" pitchFamily="18" charset="0"/>
            </a:endParaRPr>
          </a:p>
        </p:txBody>
      </p:sp>
      <p:pic>
        <p:nvPicPr>
          <p:cNvPr id="18" name="图片 17" descr="文本&#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961" y="2100672"/>
            <a:ext cx="4328739" cy="4606148"/>
          </a:xfrm>
          <a:prstGeom prst="rect">
            <a:avLst/>
          </a:prstGeom>
        </p:spPr>
      </p:pic>
      <p:sp>
        <p:nvSpPr>
          <p:cNvPr id="21" name="文本框 20"/>
          <p:cNvSpPr txBox="1"/>
          <p:nvPr/>
        </p:nvSpPr>
        <p:spPr>
          <a:xfrm>
            <a:off x="9194800" y="5460325"/>
            <a:ext cx="6400800" cy="369332"/>
          </a:xfrm>
          <a:prstGeom prst="rect">
            <a:avLst/>
          </a:prstGeom>
          <a:noFill/>
        </p:spPr>
        <p:txBody>
          <a:bodyPr wrap="square">
            <a:spAutoFit/>
          </a:bodyPr>
          <a:lstStyle/>
          <a:p>
            <a:r>
              <a:rPr lang="zh-CN" altLang="en-US" b="1" dirty="0"/>
              <a:t>换位思考的效果</a:t>
            </a:r>
            <a:endParaRPr lang="zh-CN" altLang="en-US" b="1" dirty="0"/>
          </a:p>
        </p:txBody>
      </p:sp>
      <p:sp>
        <p:nvSpPr>
          <p:cNvPr id="23" name="文本框 22"/>
          <p:cNvSpPr txBox="1"/>
          <p:nvPr/>
        </p:nvSpPr>
        <p:spPr>
          <a:xfrm>
            <a:off x="7837862" y="4403746"/>
            <a:ext cx="8102600" cy="646331"/>
          </a:xfrm>
          <a:prstGeom prst="rect">
            <a:avLst/>
          </a:prstGeom>
          <a:noFill/>
        </p:spPr>
        <p:txBody>
          <a:bodyPr wrap="square">
            <a:spAutoFit/>
          </a:bodyPr>
          <a:lstStyle/>
          <a:p>
            <a:r>
              <a:rPr lang="zh-CN" altLang="en-US" b="1" dirty="0"/>
              <a:t>对社交线索的偏见性解读</a:t>
            </a:r>
            <a:endParaRPr lang="en-US" altLang="zh-CN" b="1" dirty="0"/>
          </a:p>
          <a:p>
            <a:r>
              <a:rPr lang="zh-CN" altLang="en-US" b="1" dirty="0"/>
              <a:t>高估拒绝的负面后果</a:t>
            </a:r>
            <a:endParaRPr lang="zh-CN" altLang="en-US" b="1" dirty="0"/>
          </a:p>
        </p:txBody>
      </p:sp>
      <p:pic>
        <p:nvPicPr>
          <p:cNvPr id="3" name="图片 2"/>
          <p:cNvPicPr>
            <a:picLocks noChangeAspect="1"/>
          </p:cNvPicPr>
          <p:nvPr/>
        </p:nvPicPr>
        <p:blipFill>
          <a:blip r:embed="rId1"/>
          <a:stretch>
            <a:fillRect/>
          </a:stretch>
        </p:blipFill>
        <p:spPr>
          <a:xfrm>
            <a:off x="-217861" y="3238500"/>
            <a:ext cx="1019922" cy="1019922"/>
          </a:xfrm>
          <a:prstGeom prst="rect">
            <a:avLst/>
          </a:prstGeom>
        </p:spPr>
      </p:pic>
      <p:sp>
        <p:nvSpPr>
          <p:cNvPr id="5" name="文本框 4"/>
          <p:cNvSpPr txBox="1"/>
          <p:nvPr/>
        </p:nvSpPr>
        <p:spPr>
          <a:xfrm>
            <a:off x="4020255" y="4013956"/>
            <a:ext cx="8082844" cy="369332"/>
          </a:xfrm>
          <a:prstGeom prst="rect">
            <a:avLst/>
          </a:prstGeom>
          <a:noFill/>
        </p:spPr>
        <p:txBody>
          <a:bodyPr wrap="square">
            <a:spAutoFit/>
          </a:bodyPr>
          <a:lstStyle/>
          <a:p>
            <a:r>
              <a:rPr lang="en-GB" altLang="zh-CN" b="1" dirty="0">
                <a:latin typeface="Calibri" panose="020F0502020204030204" pitchFamily="34" charset="0"/>
                <a:cs typeface="Calibri" panose="020F0502020204030204" pitchFamily="34" charset="0"/>
              </a:rPr>
              <a:t>“Maybe”</a:t>
            </a:r>
            <a:r>
              <a:rPr lang="zh-CN" altLang="en-US" b="1" dirty="0">
                <a:latin typeface="Calibri" panose="020F0502020204030204" pitchFamily="34" charset="0"/>
                <a:cs typeface="Calibri" panose="020F0502020204030204" pitchFamily="34" charset="0"/>
              </a:rPr>
              <a:t>的隐藏后果（缩小范围）</a:t>
            </a:r>
            <a:endParaRPr lang="zh-CN" altLang="en-US" b="1" dirty="0">
              <a:latin typeface="Calibri" panose="020F0502020204030204" pitchFamily="34" charset="0"/>
              <a:cs typeface="Calibri" panose="020F0502020204030204" pitchFamily="34" charset="0"/>
            </a:endParaRPr>
          </a:p>
        </p:txBody>
      </p:sp>
      <p:sp>
        <p:nvSpPr>
          <p:cNvPr id="6" name="文本框 5"/>
          <p:cNvSpPr txBox="1"/>
          <p:nvPr/>
        </p:nvSpPr>
        <p:spPr>
          <a:xfrm>
            <a:off x="4206521" y="4303425"/>
            <a:ext cx="8082844" cy="369332"/>
          </a:xfrm>
          <a:prstGeom prst="rect">
            <a:avLst/>
          </a:prstGeom>
          <a:noFill/>
        </p:spPr>
        <p:txBody>
          <a:bodyPr wrap="square">
            <a:spAutoFit/>
          </a:bodyPr>
          <a:lstStyle/>
          <a:p>
            <a:r>
              <a:rPr lang="zh-CN" altLang="en-US" b="1" dirty="0">
                <a:latin typeface="Calibri" panose="020F0502020204030204" pitchFamily="34" charset="0"/>
                <a:cs typeface="Calibri" panose="020F0502020204030204" pitchFamily="34" charset="0"/>
              </a:rPr>
              <a:t>无关</a:t>
            </a:r>
            <a:endParaRPr lang="zh-CN" altLang="en-US" b="1" dirty="0">
              <a:latin typeface="Calibri" panose="020F0502020204030204" pitchFamily="34" charset="0"/>
              <a:cs typeface="Calibri" panose="020F0502020204030204" pitchFamily="34" charset="0"/>
            </a:endParaRPr>
          </a:p>
        </p:txBody>
      </p:sp>
      <p:sp>
        <p:nvSpPr>
          <p:cNvPr id="7" name="文本框 6"/>
          <p:cNvSpPr txBox="1"/>
          <p:nvPr/>
        </p:nvSpPr>
        <p:spPr>
          <a:xfrm>
            <a:off x="4376406" y="4583162"/>
            <a:ext cx="8082844" cy="369332"/>
          </a:xfrm>
          <a:prstGeom prst="rect">
            <a:avLst/>
          </a:prstGeom>
          <a:noFill/>
        </p:spPr>
        <p:txBody>
          <a:bodyPr wrap="square">
            <a:spAutoFit/>
          </a:bodyPr>
          <a:lstStyle/>
          <a:p>
            <a:r>
              <a:rPr lang="zh-CN" altLang="en-US" b="1">
                <a:latin typeface="Calibri" panose="020F0502020204030204" pitchFamily="34" charset="0"/>
                <a:cs typeface="Calibri" panose="020F0502020204030204" pitchFamily="34" charset="0"/>
              </a:rPr>
              <a:t>无关</a:t>
            </a:r>
            <a:endParaRPr lang="zh-CN" altLang="en-US" b="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animEffect transition="in" filter="checkerboard(across)">
                                      <p:cBhvr>
                                        <p:cTn id="17" dur="500"/>
                                        <p:tgtEl>
                                          <p:spTgt spid="1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checkerboard(across)">
                                      <p:cBhvr>
                                        <p:cTn id="22" dur="500"/>
                                        <p:tgtEl>
                                          <p:spTgt spid="1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9">
                                            <p:txEl>
                                              <p:pRg st="7" end="7"/>
                                            </p:txEl>
                                          </p:spTgt>
                                        </p:tgtEl>
                                        <p:attrNameLst>
                                          <p:attrName>style.visibility</p:attrName>
                                        </p:attrNameLst>
                                      </p:cBhvr>
                                      <p:to>
                                        <p:strVal val="visible"/>
                                      </p:to>
                                    </p:set>
                                    <p:animEffect transition="in" filter="checkerboard(across)">
                                      <p:cBhvr>
                                        <p:cTn id="27" dur="500"/>
                                        <p:tgtEl>
                                          <p:spTgt spid="1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
                                            <p:txEl>
                                              <p:pRg st="8" end="8"/>
                                            </p:txEl>
                                          </p:spTgt>
                                        </p:tgtEl>
                                        <p:attrNameLst>
                                          <p:attrName>style.visibility</p:attrName>
                                        </p:attrNameLst>
                                      </p:cBhvr>
                                      <p:to>
                                        <p:strVal val="visible"/>
                                      </p:to>
                                    </p:set>
                                    <p:animEffect transition="in" filter="checkerboard(across)">
                                      <p:cBhvr>
                                        <p:cTn id="32" dur="500"/>
                                        <p:tgtEl>
                                          <p:spTgt spid="1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9">
                                            <p:txEl>
                                              <p:pRg st="9" end="9"/>
                                            </p:txEl>
                                          </p:spTgt>
                                        </p:tgtEl>
                                        <p:attrNameLst>
                                          <p:attrName>style.visibility</p:attrName>
                                        </p:attrNameLst>
                                      </p:cBhvr>
                                      <p:to>
                                        <p:strVal val="visible"/>
                                      </p:to>
                                    </p:set>
                                    <p:animEffect transition="in" filter="checkerboard(across)">
                                      <p:cBhvr>
                                        <p:cTn id="37" dur="500"/>
                                        <p:tgtEl>
                                          <p:spTgt spid="19">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9">
                                            <p:txEl>
                                              <p:pRg st="10" end="10"/>
                                            </p:txEl>
                                          </p:spTgt>
                                        </p:tgtEl>
                                        <p:attrNameLst>
                                          <p:attrName>style.visibility</p:attrName>
                                        </p:attrNameLst>
                                      </p:cBhvr>
                                      <p:to>
                                        <p:strVal val="visible"/>
                                      </p:to>
                                    </p:set>
                                    <p:animEffect transition="in" filter="checkerboard(across)">
                                      <p:cBhvr>
                                        <p:cTn id="42" dur="500"/>
                                        <p:tgtEl>
                                          <p:spTgt spid="19">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heckerboard(across)">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9">
                                            <p:txEl>
                                              <p:pRg st="11" end="11"/>
                                            </p:txEl>
                                          </p:spTgt>
                                        </p:tgtEl>
                                        <p:attrNameLst>
                                          <p:attrName>style.visibility</p:attrName>
                                        </p:attrNameLst>
                                      </p:cBhvr>
                                      <p:to>
                                        <p:strVal val="visible"/>
                                      </p:to>
                                    </p:set>
                                    <p:animEffect transition="in" filter="checkerboard(across)">
                                      <p:cBhvr>
                                        <p:cTn id="52" dur="500"/>
                                        <p:tgtEl>
                                          <p:spTgt spid="19">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9">
                                            <p:txEl>
                                              <p:pRg st="12" end="12"/>
                                            </p:txEl>
                                          </p:spTgt>
                                        </p:tgtEl>
                                        <p:attrNameLst>
                                          <p:attrName>style.visibility</p:attrName>
                                        </p:attrNameLst>
                                      </p:cBhvr>
                                      <p:to>
                                        <p:strVal val="visible"/>
                                      </p:to>
                                    </p:set>
                                    <p:animEffect transition="in" filter="checkerboard(across)">
                                      <p:cBhvr>
                                        <p:cTn id="57" dur="500"/>
                                        <p:tgtEl>
                                          <p:spTgt spid="19">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9">
                                            <p:txEl>
                                              <p:pRg st="13" end="13"/>
                                            </p:txEl>
                                          </p:spTgt>
                                        </p:tgtEl>
                                        <p:attrNameLst>
                                          <p:attrName>style.visibility</p:attrName>
                                        </p:attrNameLst>
                                      </p:cBhvr>
                                      <p:to>
                                        <p:strVal val="visible"/>
                                      </p:to>
                                    </p:set>
                                    <p:animEffect transition="in" filter="checkerboard(across)">
                                      <p:cBhvr>
                                        <p:cTn id="62" dur="500"/>
                                        <p:tgtEl>
                                          <p:spTgt spid="19">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9">
                                            <p:txEl>
                                              <p:pRg st="14" end="14"/>
                                            </p:txEl>
                                          </p:spTgt>
                                        </p:tgtEl>
                                        <p:attrNameLst>
                                          <p:attrName>style.visibility</p:attrName>
                                        </p:attrNameLst>
                                      </p:cBhvr>
                                      <p:to>
                                        <p:strVal val="visible"/>
                                      </p:to>
                                    </p:set>
                                    <p:animEffect transition="in" filter="checkerboard(across)">
                                      <p:cBhvr>
                                        <p:cTn id="67" dur="500"/>
                                        <p:tgtEl>
                                          <p:spTgt spid="19">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checkerboard(across)">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checkerboard(across)">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checkerboard(across)">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dissolv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checkerboard(across)">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blinds(horizontal)">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blinds(horizontal)">
                                      <p:cBhvr>
                                        <p:cTn id="102" dur="500"/>
                                        <p:tgtEl>
                                          <p:spTgt spid="6"/>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blinds(horizontal)">
                                      <p:cBhvr>
                                        <p:cTn id="10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1" grpId="0"/>
      <p:bldP spid="23"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06;p45"/>
          <p:cNvSpPr/>
          <p:nvPr/>
        </p:nvSpPr>
        <p:spPr>
          <a:xfrm>
            <a:off x="1162455" y="3429000"/>
            <a:ext cx="4111169" cy="2586038"/>
          </a:xfrm>
          <a:custGeom>
            <a:avLst/>
            <a:gdLst/>
            <a:ahLst/>
            <a:cxnLst/>
            <a:rect l="l" t="t" r="r" b="b"/>
            <a:pathLst>
              <a:path w="113193" h="55841" extrusionOk="0">
                <a:moveTo>
                  <a:pt x="0" y="0"/>
                </a:moveTo>
                <a:lnTo>
                  <a:pt x="0" y="44696"/>
                </a:lnTo>
                <a:cubicBezTo>
                  <a:pt x="0" y="45875"/>
                  <a:pt x="953" y="46827"/>
                  <a:pt x="2131" y="46827"/>
                </a:cubicBezTo>
                <a:lnTo>
                  <a:pt x="47232" y="46827"/>
                </a:lnTo>
                <a:lnTo>
                  <a:pt x="56579" y="55840"/>
                </a:lnTo>
                <a:lnTo>
                  <a:pt x="65949" y="46827"/>
                </a:lnTo>
                <a:lnTo>
                  <a:pt x="113193" y="46827"/>
                </a:lnTo>
                <a:lnTo>
                  <a:pt x="113193" y="0"/>
                </a:lnTo>
                <a:close/>
              </a:path>
            </a:pathLst>
          </a:custGeom>
          <a:solidFill>
            <a:schemeClr val="bg1"/>
          </a:solidFill>
          <a:ln>
            <a:noFill/>
          </a:ln>
        </p:spPr>
        <p:txBody>
          <a:bodyPr spcFirstLastPara="1" wrap="square" lIns="121900" tIns="60933" rIns="121900" bIns="60933" anchor="ctr" anchorCtr="0">
            <a:noAutofit/>
          </a:bodyPr>
          <a:lstStyle/>
          <a:p>
            <a:pPr defTabSz="1219200">
              <a:buClr>
                <a:srgbClr val="000000"/>
              </a:buClr>
            </a:pPr>
            <a:endParaRPr sz="4800" kern="0">
              <a:solidFill>
                <a:srgbClr val="999999"/>
              </a:solidFill>
              <a:latin typeface="Calibri" panose="020F0502020204030204"/>
              <a:cs typeface="Calibri" panose="020F0502020204030204"/>
              <a:sym typeface="Arial" panose="020B0604020202020204"/>
            </a:endParaRPr>
          </a:p>
        </p:txBody>
      </p:sp>
      <p:sp>
        <p:nvSpPr>
          <p:cNvPr id="8" name="Google Shape;1014;p45"/>
          <p:cNvSpPr/>
          <p:nvPr/>
        </p:nvSpPr>
        <p:spPr>
          <a:xfrm>
            <a:off x="1162454" y="1944061"/>
            <a:ext cx="4111169" cy="1796996"/>
          </a:xfrm>
          <a:custGeom>
            <a:avLst/>
            <a:gdLst/>
            <a:ahLst/>
            <a:cxnLst/>
            <a:rect l="l" t="t" r="r" b="b"/>
            <a:pathLst>
              <a:path w="113193" h="55842" extrusionOk="0">
                <a:moveTo>
                  <a:pt x="113193" y="1"/>
                </a:moveTo>
                <a:lnTo>
                  <a:pt x="2036" y="1"/>
                </a:lnTo>
                <a:cubicBezTo>
                  <a:pt x="905" y="1"/>
                  <a:pt x="0" y="906"/>
                  <a:pt x="0" y="2037"/>
                </a:cubicBezTo>
                <a:lnTo>
                  <a:pt x="0" y="46816"/>
                </a:lnTo>
                <a:lnTo>
                  <a:pt x="47244" y="46816"/>
                </a:lnTo>
                <a:lnTo>
                  <a:pt x="56591" y="55841"/>
                </a:lnTo>
                <a:lnTo>
                  <a:pt x="65937" y="46816"/>
                </a:lnTo>
                <a:lnTo>
                  <a:pt x="113193" y="46816"/>
                </a:lnTo>
                <a:lnTo>
                  <a:pt x="113193" y="1"/>
                </a:lnTo>
                <a:close/>
              </a:path>
            </a:pathLst>
          </a:custGeom>
          <a:solidFill>
            <a:srgbClr val="EFCA2E"/>
          </a:solidFill>
          <a:ln>
            <a:noFill/>
          </a:ln>
        </p:spPr>
        <p:txBody>
          <a:bodyPr spcFirstLastPara="1" wrap="square" lIns="121900" tIns="121900" rIns="121900" bIns="121900" anchor="ctr" anchorCtr="0">
            <a:noAutofit/>
          </a:bodyPr>
          <a:lstStyle/>
          <a:p>
            <a:pPr algn="ctr" defTabSz="1219200">
              <a:buClr>
                <a:srgbClr val="000000"/>
              </a:buClr>
            </a:pPr>
            <a:endParaRPr sz="2400" kern="0">
              <a:solidFill>
                <a:srgbClr val="FFFFFF"/>
              </a:solidFill>
              <a:latin typeface="Fira Sans Extra Condensed Medium"/>
              <a:sym typeface="Arial" panose="020B0604020202020204"/>
            </a:endParaRPr>
          </a:p>
        </p:txBody>
      </p:sp>
      <p:sp>
        <p:nvSpPr>
          <p:cNvPr id="9" name="Synergistically utilize technically sound portals with frictionless chains. Dramatically customize…"/>
          <p:cNvSpPr txBox="1"/>
          <p:nvPr/>
        </p:nvSpPr>
        <p:spPr>
          <a:xfrm>
            <a:off x="2115286" y="2403887"/>
            <a:ext cx="2489783" cy="659732"/>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D</a:t>
            </a:r>
            <a:r>
              <a:rPr lang="zh-CN" altLang="en-US"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篇</a:t>
            </a:r>
            <a:endParaRPr lang="en-US" altLang="zh-CN" sz="3200" kern="0" dirty="0">
              <a:solidFill>
                <a:srgbClr val="182347"/>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7604" y="473598"/>
            <a:ext cx="2368961" cy="2368961"/>
          </a:xfrm>
          <a:prstGeom prst="rect">
            <a:avLst/>
          </a:prstGeom>
        </p:spPr>
      </p:pic>
      <p:sp>
        <p:nvSpPr>
          <p:cNvPr id="3" name="文本框 2"/>
          <p:cNvSpPr txBox="1"/>
          <p:nvPr/>
        </p:nvSpPr>
        <p:spPr>
          <a:xfrm>
            <a:off x="1564260" y="3712857"/>
            <a:ext cx="3307556" cy="1200329"/>
          </a:xfrm>
          <a:prstGeom prst="rect">
            <a:avLst/>
          </a:prstGeom>
          <a:noFill/>
        </p:spPr>
        <p:txBody>
          <a:bodyPr wrap="square">
            <a:spAutoFit/>
          </a:bodyPr>
          <a:lstStyle/>
          <a:p>
            <a:pPr algn="ctr">
              <a:buNone/>
            </a:pPr>
            <a:r>
              <a:rPr lang="zh-CN" altLang="en-US" b="1" dirty="0"/>
              <a:t>这项研究强调了我们的行为对大脑活动的持久影响，短期和长期的行为变化都会对注意力、认知和记忆产生影响。</a:t>
            </a:r>
            <a:endParaRPr lang="zh-CN" altLang="en-US" b="1" dirty="0">
              <a:effectLst/>
              <a:latin typeface="仿宋" panose="02010609060101010101" pitchFamily="49" charset="-122"/>
              <a:ea typeface="仿宋" panose="02010609060101010101" pitchFamily="49" charset="-122"/>
            </a:endParaRPr>
          </a:p>
        </p:txBody>
      </p:sp>
      <p:pic>
        <p:nvPicPr>
          <p:cNvPr id="1026" name="Picture 2" descr="已生成图片"/>
          <p:cNvPicPr>
            <a:picLocks noChangeAspect="1" noChangeArrowheads="1"/>
          </p:cNvPicPr>
          <p:nvPr/>
        </p:nvPicPr>
        <p:blipFill rotWithShape="1">
          <a:blip r:embed="rId2"/>
          <a:srcRect/>
          <a:stretch>
            <a:fillRect/>
          </a:stretch>
        </p:blipFill>
        <p:spPr bwMode="auto">
          <a:xfrm>
            <a:off x="7360233" y="2151878"/>
            <a:ext cx="3972785" cy="40709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5" name="文本框 4"/>
          <p:cNvSpPr txBox="1"/>
          <p:nvPr/>
        </p:nvSpPr>
        <p:spPr>
          <a:xfrm>
            <a:off x="286273" y="0"/>
            <a:ext cx="2023790" cy="523220"/>
          </a:xfrm>
          <a:prstGeom prst="rect">
            <a:avLst/>
          </a:prstGeom>
          <a:noFill/>
        </p:spPr>
        <p:txBody>
          <a:bodyPr wrap="square">
            <a:spAutoFit/>
          </a:bodyPr>
          <a:lstStyle/>
          <a:p>
            <a:pPr algn="just"/>
            <a:r>
              <a:rPr lang="en-US" altLang="zh-CN" sz="2800" dirty="0">
                <a:solidFill>
                  <a:schemeClr val="bg1"/>
                </a:solidFill>
                <a:latin typeface="Calibri" panose="020F0502020204030204" pitchFamily="34" charset="0"/>
                <a:cs typeface="Calibri" panose="020F0502020204030204" pitchFamily="34" charset="0"/>
              </a:rPr>
              <a:t>Word</a:t>
            </a:r>
            <a:r>
              <a:rPr lang="zh-CN" altLang="en-US" sz="2800" dirty="0">
                <a:solidFill>
                  <a:schemeClr val="bg1"/>
                </a:solidFill>
                <a:latin typeface="Calibri" panose="020F0502020204030204" pitchFamily="34" charset="0"/>
                <a:cs typeface="Calibri" panose="020F0502020204030204" pitchFamily="34" charset="0"/>
              </a:rPr>
              <a:t> </a:t>
            </a:r>
            <a:r>
              <a:rPr lang="en-US" altLang="zh-CN" sz="2800" dirty="0">
                <a:solidFill>
                  <a:schemeClr val="bg1"/>
                </a:solidFill>
                <a:latin typeface="Calibri" panose="020F0502020204030204" pitchFamily="34" charset="0"/>
                <a:cs typeface="Calibri" panose="020F0502020204030204" pitchFamily="34" charset="0"/>
              </a:rPr>
              <a:t>Bank</a:t>
            </a:r>
            <a:endParaRPr lang="zh-CN" altLang="en-US" sz="2800" dirty="0">
              <a:solidFill>
                <a:schemeClr val="bg1"/>
              </a:solidFill>
              <a:latin typeface="Calibri" panose="020F0502020204030204" pitchFamily="34" charset="0"/>
              <a:cs typeface="Calibri" panose="020F0502020204030204" pitchFamily="34" charset="0"/>
            </a:endParaRPr>
          </a:p>
        </p:txBody>
      </p:sp>
      <p:sp>
        <p:nvSpPr>
          <p:cNvPr id="2" name="文本框 1"/>
          <p:cNvSpPr txBox="1"/>
          <p:nvPr/>
        </p:nvSpPr>
        <p:spPr>
          <a:xfrm>
            <a:off x="104888" y="523220"/>
            <a:ext cx="12192000" cy="6001643"/>
          </a:xfrm>
          <a:prstGeom prst="rect">
            <a:avLst/>
          </a:prstGeom>
          <a:solidFill>
            <a:schemeClr val="bg1"/>
          </a:solidFill>
        </p:spPr>
        <p:txBody>
          <a:bodyPr wrap="square">
            <a:spAutoFit/>
          </a:bodyPr>
          <a:lstStyle/>
          <a:p>
            <a:pPr algn="just">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1. have significant implications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有重要的</a:t>
            </a:r>
            <a:r>
              <a:rPr lang="zh-CN" altLang="en-US" sz="2400" kern="100" dirty="0">
                <a:latin typeface="Times New Roman" panose="02020603050405020304" pitchFamily="18" charset="0"/>
                <a:cs typeface="Times New Roman" panose="02020603050405020304" pitchFamily="18" charset="0"/>
              </a:rPr>
              <a:t>启示</a:t>
            </a:r>
            <a:r>
              <a:rPr lang="en-US" altLang="zh-CN" sz="2400" kern="100" dirty="0">
                <a:latin typeface="Times New Roman" panose="02020603050405020304" pitchFamily="18" charset="0"/>
                <a:cs typeface="Times New Roman" panose="02020603050405020304" pitchFamily="18" charset="0"/>
              </a:rPr>
              <a:t>/</a:t>
            </a:r>
            <a:r>
              <a:rPr lang="zh-CN" altLang="en-US" sz="2400" kern="100" dirty="0">
                <a:latin typeface="Times New Roman" panose="02020603050405020304" pitchFamily="18" charset="0"/>
                <a:cs typeface="Times New Roman" panose="02020603050405020304" pitchFamily="18" charset="0"/>
              </a:rPr>
              <a:t>影响</a:t>
            </a:r>
            <a:endParaRPr lang="zh-CN" altLang="en-US" sz="2400" kern="100" dirty="0">
              <a:latin typeface="Times New Roman" panose="02020603050405020304" pitchFamily="18" charset="0"/>
              <a:cs typeface="Times New Roman" panose="02020603050405020304" pitchFamily="18" charset="0"/>
            </a:endParaRPr>
          </a:p>
          <a:p>
            <a:pPr algn="just">
              <a:buNone/>
            </a:pP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imply---											v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暗示；表明</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2. take a snapshot of our lived experience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捕捉生活经历的瞬间</a:t>
            </a:r>
            <a:endPar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3.  in response </a:t>
            </a:r>
            <a:r>
              <a:rPr lang="en-US"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to</a:t>
            </a: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specific behaviors </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specific= concrete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具体的</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specific</a:t>
            </a:r>
            <a:r>
              <a:rPr lang="en-US" altLang="zh-CN"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ally (</a:t>
            </a:r>
            <a:r>
              <a:rPr lang="zh-CN" altLang="en-US"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副词形式</a:t>
            </a:r>
            <a:r>
              <a:rPr lang="en-US" altLang="zh-CN"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---publicly </a:t>
            </a:r>
            <a:endParaRPr lang="en-US" altLang="zh-CN"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4. be tied to attention and memory 				</a:t>
            </a:r>
            <a:r>
              <a:rPr lang="en-US" sz="2400" kern="100" dirty="0" err="1">
                <a:effectLst/>
                <a:latin typeface="Times New Roman" panose="02020603050405020304" pitchFamily="18" charset="0"/>
                <a:ea typeface="宋体" panose="02010600030101010101" pitchFamily="2" charset="-122"/>
                <a:cs typeface="Times New Roman" panose="02020603050405020304" pitchFamily="18" charset="0"/>
              </a:rPr>
              <a:t>与</a:t>
            </a: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...注意力和记忆有联系</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 be linked with/ connected with</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tie a knot  										</a:t>
            </a:r>
            <a:r>
              <a:rPr lang="en-US" sz="2400" kern="100" dirty="0" err="1">
                <a:effectLst/>
                <a:latin typeface="Times New Roman" panose="02020603050405020304" pitchFamily="18" charset="0"/>
                <a:ea typeface="宋体" panose="02010600030101010101" pitchFamily="2" charset="-122"/>
                <a:cs typeface="Times New Roman" panose="02020603050405020304" pitchFamily="18" charset="0"/>
              </a:rPr>
              <a:t>打结</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the ties of friendship  							</a:t>
            </a:r>
            <a:r>
              <a:rPr lang="en-US" sz="2400" kern="100" dirty="0" err="1">
                <a:effectLst/>
                <a:latin typeface="Times New Roman" panose="02020603050405020304" pitchFamily="18" charset="0"/>
                <a:ea typeface="宋体" panose="02010600030101010101" pitchFamily="2" charset="-122"/>
                <a:cs typeface="Times New Roman" panose="02020603050405020304" pitchFamily="18" charset="0"/>
              </a:rPr>
              <a:t>友谊的纽带</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England </a:t>
            </a:r>
            <a:r>
              <a:rPr lang="en-US" sz="2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tied</a:t>
            </a: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2-2 with Germany in the first round. </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ClrTx/>
              <a:buSzTx/>
              <a:buNone/>
            </a:pP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   第一轮比赛中英格兰对与德国队2：2</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打平</a:t>
            </a:r>
            <a:r>
              <a:rPr lang="en-US"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5.  provide a more comprehensive and dynamic view of brain function </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提供更全面、动态的大脑功能视图</a:t>
            </a:r>
            <a:endPar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6. the long-term impact of A on B        			A</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对</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产生的长期影响</a:t>
            </a:r>
            <a:endPar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impact= effect= influence  n</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affect  											</a:t>
            </a:r>
            <a:r>
              <a:rPr lang="en-US" altLang="zh-CN" sz="2400" kern="100" dirty="0" err="1">
                <a:effectLst/>
                <a:latin typeface="Times New Roman" panose="02020603050405020304" pitchFamily="18" charset="0"/>
                <a:ea typeface="宋体" panose="02010600030101010101" pitchFamily="2" charset="-122"/>
                <a:cs typeface="Times New Roman" panose="02020603050405020304" pitchFamily="18" charset="0"/>
              </a:rPr>
              <a:t>vt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影响</a:t>
            </a:r>
            <a:endPar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6096000" y="523220"/>
            <a:ext cx="3325641" cy="37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443345" y="900545"/>
            <a:ext cx="3325641" cy="37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846617" y="1277870"/>
            <a:ext cx="3325641" cy="37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1967345" y="1655195"/>
            <a:ext cx="342718"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2875247" y="2032520"/>
            <a:ext cx="2458753" cy="37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7093527" y="2088784"/>
            <a:ext cx="512619"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10252363" y="2074084"/>
            <a:ext cx="512619"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1312024" y="2435864"/>
            <a:ext cx="350522" cy="279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1804043" y="2810823"/>
            <a:ext cx="662066"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834231" y="2810822"/>
            <a:ext cx="662066"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6096000" y="3107939"/>
            <a:ext cx="761518"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6095999" y="3524041"/>
            <a:ext cx="1662545"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5369615" y="4287289"/>
            <a:ext cx="1662545"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443343" y="4945803"/>
            <a:ext cx="4655130" cy="37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3660552" y="5323128"/>
            <a:ext cx="662066"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p:nvSpPr>
        <p:spPr>
          <a:xfrm>
            <a:off x="6095999" y="6088381"/>
            <a:ext cx="1191492" cy="321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8"/>
                                        </p:tgtEl>
                                        <p:attrNameLst>
                                          <p:attrName>ppt_y</p:attrName>
                                        </p:attrNameLst>
                                      </p:cBhvr>
                                      <p:tavLst>
                                        <p:tav tm="0">
                                          <p:val>
                                            <p:strVal val="#ppt_y"/>
                                          </p:val>
                                        </p:tav>
                                        <p:tav tm="100000">
                                          <p:val>
                                            <p:strVal val="#ppt_y+#ppt_h*1.125000"/>
                                          </p:val>
                                        </p:tav>
                                      </p:tavLst>
                                    </p:anim>
                                    <p:animEffect transition="out" filter="wipe(down)">
                                      <p:cBhvr>
                                        <p:cTn id="7" dur="500"/>
                                        <p:tgtEl>
                                          <p:spTgt spid="8"/>
                                        </p:tgtEl>
                                      </p:cBhvr>
                                    </p:animEffect>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9"/>
                                        </p:tgtEl>
                                        <p:attrNameLst>
                                          <p:attrName>ppt_y</p:attrName>
                                        </p:attrNameLst>
                                      </p:cBhvr>
                                      <p:tavLst>
                                        <p:tav tm="0">
                                          <p:val>
                                            <p:strVal val="#ppt_y"/>
                                          </p:val>
                                        </p:tav>
                                        <p:tav tm="100000">
                                          <p:val>
                                            <p:strVal val="#ppt_y+#ppt_h*1.125000"/>
                                          </p:val>
                                        </p:tav>
                                      </p:tavLst>
                                    </p:anim>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10"/>
                                        </p:tgtEl>
                                        <p:attrNameLst>
                                          <p:attrName>ppt_y</p:attrName>
                                        </p:attrNameLst>
                                      </p:cBhvr>
                                      <p:tavLst>
                                        <p:tav tm="0">
                                          <p:val>
                                            <p:strVal val="#ppt_y"/>
                                          </p:val>
                                        </p:tav>
                                        <p:tav tm="100000">
                                          <p:val>
                                            <p:strVal val="#ppt_y+#ppt_h*1.125000"/>
                                          </p:val>
                                        </p:tav>
                                      </p:tavLst>
                                    </p:anim>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11"/>
                                        </p:tgtEl>
                                        <p:attrNameLst>
                                          <p:attrName>ppt_y</p:attrName>
                                        </p:attrNameLst>
                                      </p:cBhvr>
                                      <p:tavLst>
                                        <p:tav tm="0">
                                          <p:val>
                                            <p:strVal val="#ppt_y"/>
                                          </p:val>
                                        </p:tav>
                                        <p:tav tm="100000">
                                          <p:val>
                                            <p:strVal val="#ppt_y+#ppt_h*1.125000"/>
                                          </p:val>
                                        </p:tav>
                                      </p:tavLst>
                                    </p:anim>
                                    <p:animEffect transition="out" filter="wipe(down)">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12"/>
                                        </p:tgtEl>
                                        <p:attrNameLst>
                                          <p:attrName>ppt_y</p:attrName>
                                        </p:attrNameLst>
                                      </p:cBhvr>
                                      <p:tavLst>
                                        <p:tav tm="0">
                                          <p:val>
                                            <p:strVal val="#ppt_y"/>
                                          </p:val>
                                        </p:tav>
                                        <p:tav tm="100000">
                                          <p:val>
                                            <p:strVal val="#ppt_y+#ppt_h*1.125000"/>
                                          </p:val>
                                        </p:tav>
                                      </p:tavLst>
                                    </p:anim>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3"/>
                                        </p:tgtEl>
                                        <p:attrNameLst>
                                          <p:attrName>ppt_y</p:attrName>
                                        </p:attrNameLst>
                                      </p:cBhvr>
                                      <p:tavLst>
                                        <p:tav tm="0">
                                          <p:val>
                                            <p:strVal val="#ppt_y"/>
                                          </p:val>
                                        </p:tav>
                                        <p:tav tm="100000">
                                          <p:val>
                                            <p:strVal val="#ppt_y+#ppt_h*1.125000"/>
                                          </p:val>
                                        </p:tav>
                                      </p:tavLst>
                                    </p:anim>
                                    <p:animEffect transition="out" filter="wipe(down)">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4"/>
                                        </p:tgtEl>
                                        <p:attrNameLst>
                                          <p:attrName>ppt_y</p:attrName>
                                        </p:attrNameLst>
                                      </p:cBhvr>
                                      <p:tavLst>
                                        <p:tav tm="0">
                                          <p:val>
                                            <p:strVal val="#ppt_y"/>
                                          </p:val>
                                        </p:tav>
                                        <p:tav tm="100000">
                                          <p:val>
                                            <p:strVal val="#ppt_y+#ppt_h*1.125000"/>
                                          </p:val>
                                        </p:tav>
                                      </p:tavLst>
                                    </p:anim>
                                    <p:animEffect transition="out" filter="wipe(down)">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5"/>
                                        </p:tgtEl>
                                        <p:attrNameLst>
                                          <p:attrName>ppt_y</p:attrName>
                                        </p:attrNameLst>
                                      </p:cBhvr>
                                      <p:tavLst>
                                        <p:tav tm="0">
                                          <p:val>
                                            <p:strVal val="#ppt_y"/>
                                          </p:val>
                                        </p:tav>
                                        <p:tav tm="100000">
                                          <p:val>
                                            <p:strVal val="#ppt_y+#ppt_h*1.125000"/>
                                          </p:val>
                                        </p:tav>
                                      </p:tavLst>
                                    </p:anim>
                                    <p:animEffect transition="out" filter="wipe(down)">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6"/>
                                        </p:tgtEl>
                                        <p:attrNameLst>
                                          <p:attrName>ppt_y</p:attrName>
                                        </p:attrNameLst>
                                      </p:cBhvr>
                                      <p:tavLst>
                                        <p:tav tm="0">
                                          <p:val>
                                            <p:strVal val="#ppt_y"/>
                                          </p:val>
                                        </p:tav>
                                        <p:tav tm="100000">
                                          <p:val>
                                            <p:strVal val="#ppt_y+#ppt_h*1.125000"/>
                                          </p:val>
                                        </p:tav>
                                      </p:tavLst>
                                    </p:anim>
                                    <p:animEffect transition="out" filter="wipe(down)">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7"/>
                                        </p:tgtEl>
                                        <p:attrNameLst>
                                          <p:attrName>ppt_y</p:attrName>
                                        </p:attrNameLst>
                                      </p:cBhvr>
                                      <p:tavLst>
                                        <p:tav tm="0">
                                          <p:val>
                                            <p:strVal val="#ppt_y"/>
                                          </p:val>
                                        </p:tav>
                                        <p:tav tm="100000">
                                          <p:val>
                                            <p:strVal val="#ppt_y+#ppt_h*1.125000"/>
                                          </p:val>
                                        </p:tav>
                                      </p:tavLst>
                                    </p:anim>
                                    <p:animEffect transition="out" filter="wipe(down)">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8"/>
                                        </p:tgtEl>
                                        <p:attrNameLst>
                                          <p:attrName>ppt_y</p:attrName>
                                        </p:attrNameLst>
                                      </p:cBhvr>
                                      <p:tavLst>
                                        <p:tav tm="0">
                                          <p:val>
                                            <p:strVal val="#ppt_y"/>
                                          </p:val>
                                        </p:tav>
                                        <p:tav tm="100000">
                                          <p:val>
                                            <p:strVal val="#ppt_y+#ppt_h*1.125000"/>
                                          </p:val>
                                        </p:tav>
                                      </p:tavLst>
                                    </p:anim>
                                    <p:animEffect transition="out" filter="wipe(down)">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20"/>
                                        </p:tgtEl>
                                        <p:attrNameLst>
                                          <p:attrName>ppt_y</p:attrName>
                                        </p:attrNameLst>
                                      </p:cBhvr>
                                      <p:tavLst>
                                        <p:tav tm="0">
                                          <p:val>
                                            <p:strVal val="#ppt_y"/>
                                          </p:val>
                                        </p:tav>
                                        <p:tav tm="100000">
                                          <p:val>
                                            <p:strVal val="#ppt_y+#ppt_h*1.125000"/>
                                          </p:val>
                                        </p:tav>
                                      </p:tavLst>
                                    </p:anim>
                                    <p:animEffect transition="out" filter="wipe(down)">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21"/>
                                        </p:tgtEl>
                                        <p:attrNameLst>
                                          <p:attrName>ppt_y</p:attrName>
                                        </p:attrNameLst>
                                      </p:cBhvr>
                                      <p:tavLst>
                                        <p:tav tm="0">
                                          <p:val>
                                            <p:strVal val="#ppt_y"/>
                                          </p:val>
                                        </p:tav>
                                        <p:tav tm="100000">
                                          <p:val>
                                            <p:strVal val="#ppt_y+#ppt_h*1.125000"/>
                                          </p:val>
                                        </p:tav>
                                      </p:tavLst>
                                    </p:anim>
                                    <p:animEffect transition="out" filter="wipe(down)">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22"/>
                                        </p:tgtEl>
                                        <p:attrNameLst>
                                          <p:attrName>ppt_y</p:attrName>
                                        </p:attrNameLst>
                                      </p:cBhvr>
                                      <p:tavLst>
                                        <p:tav tm="0">
                                          <p:val>
                                            <p:strVal val="#ppt_y"/>
                                          </p:val>
                                        </p:tav>
                                        <p:tav tm="100000">
                                          <p:val>
                                            <p:strVal val="#ppt_y+#ppt_h*1.125000"/>
                                          </p:val>
                                        </p:tav>
                                      </p:tavLst>
                                    </p:anim>
                                    <p:animEffect transition="out" filter="wipe(down)">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23"/>
                                        </p:tgtEl>
                                        <p:attrNameLst>
                                          <p:attrName>ppt_y</p:attrName>
                                        </p:attrNameLst>
                                      </p:cBhvr>
                                      <p:tavLst>
                                        <p:tav tm="0">
                                          <p:val>
                                            <p:strVal val="#ppt_y"/>
                                          </p:val>
                                        </p:tav>
                                        <p:tav tm="100000">
                                          <p:val>
                                            <p:strVal val="#ppt_y+#ppt_h*1.125000"/>
                                          </p:val>
                                        </p:tav>
                                      </p:tavLst>
                                    </p:anim>
                                    <p:animEffect transition="out" filter="wipe(down)">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24"/>
                                        </p:tgtEl>
                                        <p:attrNameLst>
                                          <p:attrName>ppt_y</p:attrName>
                                        </p:attrNameLst>
                                      </p:cBhvr>
                                      <p:tavLst>
                                        <p:tav tm="0">
                                          <p:val>
                                            <p:strVal val="#ppt_y"/>
                                          </p:val>
                                        </p:tav>
                                        <p:tav tm="100000">
                                          <p:val>
                                            <p:strVal val="#ppt_y+#ppt_h*1.125000"/>
                                          </p:val>
                                        </p:tav>
                                      </p:tavLst>
                                    </p:anim>
                                    <p:animEffect transition="out" filter="wipe(down)">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2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0" y="55418"/>
            <a:ext cx="7899400" cy="6494085"/>
          </a:xfrm>
          <a:prstGeom prst="rect">
            <a:avLst/>
          </a:prstGeom>
          <a:noFill/>
        </p:spPr>
        <p:txBody>
          <a:bodyPr wrap="square">
            <a:spAutoFit/>
          </a:bodyPr>
          <a:lstStyle/>
          <a:p>
            <a:pPr marL="342900" indent="-342900" algn="just">
              <a:buFont typeface="+mj-ea"/>
              <a:buAutoNum type="circleNumDbPlain"/>
            </a:pPr>
            <a:r>
              <a:rPr lang="en-US" altLang="zh-CN" sz="1600" dirty="0">
                <a:latin typeface="Times New Roman" panose="02020603050405020304" pitchFamily="18" charset="0"/>
                <a:cs typeface="Times New Roman" panose="02020603050405020304" pitchFamily="18" charset="0"/>
              </a:rPr>
              <a:t>Your behavior today could affect your brain activity in two weeks’ time, new research suggests. These findings have significant implications for our mental health as well as our attention, cognition and memory.</a:t>
            </a:r>
            <a:endParaRPr lang="zh-CN" altLang="zh-CN" sz="1600" dirty="0">
              <a:latin typeface="Times New Roman" panose="02020603050405020304" pitchFamily="18" charset="0"/>
              <a:cs typeface="Times New Roman" panose="02020603050405020304" pitchFamily="18" charset="0"/>
            </a:endParaRPr>
          </a:p>
          <a:p>
            <a:pPr marL="342900" indent="-342900" algn="just">
              <a:buFont typeface="+mj-ea"/>
              <a:buAutoNum type="circleNumDbPlain"/>
            </a:pPr>
            <a:r>
              <a:rPr lang="en-US" altLang="zh-CN" sz="1600" dirty="0">
                <a:latin typeface="Times New Roman" panose="02020603050405020304" pitchFamily="18" charset="0"/>
                <a:cs typeface="Times New Roman" panose="02020603050405020304" pitchFamily="18" charset="0"/>
              </a:rPr>
              <a:t>	Our behavior and our brains are closely linked. And yet, the majority of studies only take a snapshot of our lived experience. “We know little about the response of brain functional connectivity to environmental, physiological, and behavioral changes on different timescales, from days to months,” said Triana, a professor from Aalto University.</a:t>
            </a:r>
            <a:endParaRPr lang="zh-CN" altLang="zh-CN" sz="1600" dirty="0">
              <a:latin typeface="Times New Roman" panose="02020603050405020304" pitchFamily="18" charset="0"/>
              <a:cs typeface="Times New Roman" panose="02020603050405020304" pitchFamily="18" charset="0"/>
            </a:endParaRPr>
          </a:p>
          <a:p>
            <a:pPr marL="342900" indent="-342900" algn="just">
              <a:buFont typeface="+mj-ea"/>
              <a:buAutoNum type="circleNumDbPlain"/>
            </a:pPr>
            <a:r>
              <a:rPr lang="en-US" altLang="zh-CN" sz="1600" dirty="0">
                <a:latin typeface="Times New Roman" panose="02020603050405020304" pitchFamily="18" charset="0"/>
                <a:cs typeface="Times New Roman" panose="02020603050405020304" pitchFamily="18" charset="0"/>
              </a:rPr>
              <a:t>To investigate these effects, Triana and his colleagues tracked their own brain activity and behavior over a five-month period using a combination of brain scans, wearable devices and their smartphones. “We studied brain activity using FMRI (functional magnetic resonance imaging), sleep and physical activity patterns using a smart-ring, heart and respiration rates using a smartwatch, and mood using questionnaires prompted on their smartphone,” Triana said. </a:t>
            </a:r>
            <a:endParaRPr lang="zh-CN" altLang="zh-CN" sz="1600" dirty="0">
              <a:latin typeface="Times New Roman" panose="02020603050405020304" pitchFamily="18" charset="0"/>
              <a:cs typeface="Times New Roman" panose="02020603050405020304" pitchFamily="18" charset="0"/>
            </a:endParaRPr>
          </a:p>
          <a:p>
            <a:pPr marL="342900" indent="-342900" algn="just">
              <a:buFont typeface="+mj-ea"/>
              <a:buAutoNum type="circleNumDbPlain"/>
            </a:pPr>
            <a:r>
              <a:rPr lang="en-US" altLang="zh-CN" sz="1600" dirty="0">
                <a:latin typeface="Times New Roman" panose="02020603050405020304" pitchFamily="18" charset="0"/>
                <a:cs typeface="Times New Roman" panose="02020603050405020304" pitchFamily="18" charset="0"/>
              </a:rPr>
              <a:t>	Triana’s brain was scanned twice a week, followed by qualitative(</a:t>
            </a:r>
            <a:r>
              <a:rPr lang="zh-CN" altLang="zh-CN" sz="1600" dirty="0">
                <a:latin typeface="Times New Roman" panose="02020603050405020304" pitchFamily="18" charset="0"/>
                <a:cs typeface="Times New Roman" panose="02020603050405020304" pitchFamily="18" charset="0"/>
              </a:rPr>
              <a:t>定性的</a:t>
            </a:r>
            <a:r>
              <a:rPr lang="en-US" altLang="zh-CN" sz="1600" dirty="0">
                <a:latin typeface="Times New Roman" panose="02020603050405020304" pitchFamily="18" charset="0"/>
                <a:cs typeface="Times New Roman" panose="02020603050405020304" pitchFamily="18" charset="0"/>
              </a:rPr>
              <a:t>) data from mood surveys. The team identified two distinct brain patterns in response to specific behaviors: a short-term wave lasting less than a week and a long-term wave lasting up to 15 days. The short-term wave was reflective of rapid responses to a behavior, like struggling to focus after a poor night’s sleep. Meanwhile, the long-term wave suggests more gradual, lasting effects of a particular behavior. These were particularly apparent in areas of the brain tied to attention and memory. In other words, a workout or restless night from two weeks ago could still be affecting you — positively or negatively — today.</a:t>
            </a:r>
            <a:endParaRPr lang="zh-CN" altLang="zh-CN" sz="1600" dirty="0">
              <a:latin typeface="Times New Roman" panose="02020603050405020304" pitchFamily="18" charset="0"/>
              <a:cs typeface="Times New Roman" panose="02020603050405020304" pitchFamily="18" charset="0"/>
            </a:endParaRPr>
          </a:p>
          <a:p>
            <a:pPr marL="342900" indent="-342900" algn="just">
              <a:buFont typeface="+mj-ea"/>
              <a:buAutoNum type="circleNumDbPlain"/>
            </a:pPr>
            <a:r>
              <a:rPr lang="en-US" altLang="zh-CN" sz="1600" dirty="0">
                <a:latin typeface="Times New Roman" panose="02020603050405020304" pitchFamily="18" charset="0"/>
                <a:cs typeface="Times New Roman" panose="02020603050405020304" pitchFamily="18" charset="0"/>
              </a:rPr>
              <a:t>	While this study only shows the brain activity of one individual, the researchers hope that it demonstrates the importance of studying brain activity in the context of our wider lifestyle and behavior, rather than a single snapshot in the lab. “This research is important because it provides a more comprehensive and dynamic view of brain function, highlighting the long-term impact of everyday </a:t>
            </a:r>
            <a:r>
              <a:rPr lang="en-US" altLang="zh-CN" sz="1600" dirty="0" err="1">
                <a:latin typeface="Times New Roman" panose="02020603050405020304" pitchFamily="18" charset="0"/>
                <a:cs typeface="Times New Roman" panose="02020603050405020304" pitchFamily="18" charset="0"/>
              </a:rPr>
              <a:t>behaviour</a:t>
            </a:r>
            <a:r>
              <a:rPr lang="en-US" altLang="zh-CN" sz="1600" dirty="0">
                <a:latin typeface="Times New Roman" panose="02020603050405020304" pitchFamily="18" charset="0"/>
                <a:cs typeface="Times New Roman" panose="02020603050405020304" pitchFamily="18" charset="0"/>
              </a:rPr>
              <a:t> on brain health,” Triana said. </a:t>
            </a:r>
            <a:endParaRPr lang="zh-CN" altLang="zh-CN" sz="16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7899400" y="55418"/>
            <a:ext cx="4333009" cy="6247864"/>
          </a:xfrm>
          <a:prstGeom prst="rect">
            <a:avLst/>
          </a:prstGeom>
          <a:solidFill>
            <a:srgbClr val="FFC000"/>
          </a:solidFill>
        </p:spPr>
        <p:txBody>
          <a:bodyPr wrap="square">
            <a:spAutoFit/>
          </a:bodyPr>
          <a:lstStyle/>
          <a:p>
            <a:r>
              <a:rPr lang="zh-CN" altLang="en-US" sz="2000" b="1" dirty="0">
                <a:latin typeface="Calibri" panose="020F0502020204030204" pitchFamily="34" charset="0"/>
                <a:cs typeface="Calibri" panose="020F0502020204030204" pitchFamily="34" charset="0"/>
              </a:rPr>
              <a:t>Introduction</a:t>
            </a:r>
            <a:r>
              <a:rPr lang="zh-CN" altLang="en-US" sz="2000" dirty="0">
                <a:latin typeface="Calibri" panose="020F0502020204030204" pitchFamily="34" charset="0"/>
                <a:cs typeface="Calibri" panose="020F0502020204030204" pitchFamily="34" charset="0"/>
              </a:rPr>
              <a:t>: Behavior affects brain activity, impacting health and cognition.</a:t>
            </a:r>
            <a:endParaRPr lang="zh-CN" altLang="en-US" sz="2000" dirty="0">
              <a:latin typeface="Calibri" panose="020F0502020204030204" pitchFamily="34" charset="0"/>
              <a:cs typeface="Calibri" panose="020F0502020204030204" pitchFamily="34" charset="0"/>
            </a:endParaRPr>
          </a:p>
          <a:p>
            <a:endParaRPr lang="zh-CN" altLang="en-US" sz="2000" dirty="0">
              <a:latin typeface="Calibri" panose="020F0502020204030204" pitchFamily="34" charset="0"/>
              <a:cs typeface="Calibri" panose="020F0502020204030204" pitchFamily="34" charset="0"/>
            </a:endParaRPr>
          </a:p>
          <a:p>
            <a:r>
              <a:rPr lang="zh-CN" altLang="en-US" sz="2000" b="1" dirty="0">
                <a:latin typeface="Calibri" panose="020F0502020204030204" pitchFamily="34" charset="0"/>
                <a:cs typeface="Calibri" panose="020F0502020204030204" pitchFamily="34" charset="0"/>
              </a:rPr>
              <a:t>Background</a:t>
            </a:r>
            <a:r>
              <a:rPr lang="zh-CN" altLang="en-US" sz="2000" dirty="0">
                <a:latin typeface="Calibri" panose="020F0502020204030204" pitchFamily="34" charset="0"/>
                <a:cs typeface="Calibri" panose="020F0502020204030204" pitchFamily="34" charset="0"/>
              </a:rPr>
              <a:t>: Lack of long-term behavioral studies on brain function.</a:t>
            </a:r>
            <a:endParaRPr lang="zh-CN" altLang="en-US" sz="2000" dirty="0">
              <a:latin typeface="Calibri" panose="020F0502020204030204" pitchFamily="34" charset="0"/>
              <a:cs typeface="Calibri" panose="020F0502020204030204" pitchFamily="34" charset="0"/>
            </a:endParaRPr>
          </a:p>
          <a:p>
            <a:endParaRPr lang="zh-CN" altLang="en-US" sz="2000" dirty="0">
              <a:latin typeface="Calibri" panose="020F0502020204030204" pitchFamily="34" charset="0"/>
              <a:cs typeface="Calibri" panose="020F0502020204030204" pitchFamily="34" charset="0"/>
            </a:endParaRPr>
          </a:p>
          <a:p>
            <a:r>
              <a:rPr lang="zh-CN" altLang="en-US" sz="2000" b="1" dirty="0">
                <a:latin typeface="Calibri" panose="020F0502020204030204" pitchFamily="34" charset="0"/>
                <a:cs typeface="Calibri" panose="020F0502020204030204" pitchFamily="34" charset="0"/>
              </a:rPr>
              <a:t>Methods</a:t>
            </a:r>
            <a:r>
              <a:rPr lang="zh-CN" altLang="en-US" sz="2000" dirty="0">
                <a:latin typeface="Calibri" panose="020F0502020204030204" pitchFamily="34" charset="0"/>
                <a:cs typeface="Calibri" panose="020F0502020204030204" pitchFamily="34" charset="0"/>
              </a:rPr>
              <a:t>: Tracking brain and behavior with scans, devices, and surveys.</a:t>
            </a:r>
            <a:endParaRPr lang="zh-CN" altLang="en-US" sz="2000" dirty="0">
              <a:latin typeface="Calibri" panose="020F0502020204030204" pitchFamily="34" charset="0"/>
              <a:cs typeface="Calibri" panose="020F0502020204030204" pitchFamily="34" charset="0"/>
            </a:endParaRPr>
          </a:p>
          <a:p>
            <a:endParaRPr lang="zh-CN" altLang="en-US"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r>
              <a:rPr lang="zh-CN" altLang="en-US" sz="2000" b="1" dirty="0">
                <a:latin typeface="Calibri" panose="020F0502020204030204" pitchFamily="34" charset="0"/>
                <a:cs typeface="Calibri" panose="020F0502020204030204" pitchFamily="34" charset="0"/>
              </a:rPr>
              <a:t>Findings</a:t>
            </a:r>
            <a:r>
              <a:rPr lang="zh-CN" altLang="en-US" sz="2000" dirty="0">
                <a:latin typeface="Calibri" panose="020F0502020204030204" pitchFamily="34" charset="0"/>
                <a:cs typeface="Calibri" panose="020F0502020204030204" pitchFamily="34" charset="0"/>
              </a:rPr>
              <a:t>: Short-term and long-term brain activity patterns identified.</a:t>
            </a:r>
            <a:endParaRPr lang="zh-CN" altLang="en-US" sz="2000" dirty="0">
              <a:latin typeface="Calibri" panose="020F0502020204030204" pitchFamily="34" charset="0"/>
              <a:cs typeface="Calibri" panose="020F0502020204030204" pitchFamily="34" charset="0"/>
            </a:endParaRPr>
          </a:p>
          <a:p>
            <a:endParaRPr lang="zh-CN" altLang="en-US"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a:p>
            <a:r>
              <a:rPr lang="zh-CN" altLang="en-US" sz="2000" b="1" dirty="0">
                <a:latin typeface="Calibri" panose="020F0502020204030204" pitchFamily="34" charset="0"/>
                <a:cs typeface="Calibri" panose="020F0502020204030204" pitchFamily="34" charset="0"/>
              </a:rPr>
              <a:t>Conclusion</a:t>
            </a:r>
            <a:r>
              <a:rPr lang="zh-CN" altLang="en-US" sz="2000" dirty="0">
                <a:latin typeface="Calibri" panose="020F0502020204030204" pitchFamily="34" charset="0"/>
                <a:cs typeface="Calibri" panose="020F0502020204030204" pitchFamily="34" charset="0"/>
              </a:rPr>
              <a:t>: Importance of studying brain activity in everyday behavior.</a:t>
            </a:r>
            <a:endParaRPr lang="zh-CN" altLang="en-US" sz="2000"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187325" y="36830"/>
            <a:ext cx="4241800" cy="6985635"/>
          </a:xfrm>
          <a:prstGeom prst="rect">
            <a:avLst/>
          </a:prstGeom>
        </p:spPr>
        <p:txBody>
          <a:bodyPr wrap="square">
            <a:spAutoFit/>
          </a:bodyPr>
          <a:lstStyle/>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听力</a:t>
            </a:r>
            <a:r>
              <a:rPr lang="zh-CN" altLang="en-US" sz="3200" dirty="0">
                <a:solidFill>
                  <a:schemeClr val="bg1"/>
                </a:solidFill>
                <a:latin typeface="Times New Roman" panose="02020603050405020304" pitchFamily="18" charset="0"/>
                <a:ea typeface="楷体" panose="02010609060101010101" charset="-122"/>
                <a:cs typeface="Times New Roman" panose="02020603050405020304" pitchFamily="18" charset="0"/>
                <a:sym typeface="+mn-ea"/>
              </a:rPr>
              <a:t>：</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1-5</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ACCBB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6-10</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CBABA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11-15</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CABAC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16-20</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ABBAC</a:t>
            </a:r>
            <a:endPar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阅读</a:t>
            </a:r>
            <a:r>
              <a:rPr lang="zh-CN" altLang="en-US" sz="3200" dirty="0">
                <a:solidFill>
                  <a:schemeClr val="bg1"/>
                </a:solidFill>
                <a:latin typeface="Times New Roman" panose="02020603050405020304" pitchFamily="18" charset="0"/>
                <a:ea typeface="楷体" panose="02010609060101010101" charset="-122"/>
                <a:cs typeface="Times New Roman" panose="02020603050405020304" pitchFamily="18" charset="0"/>
              </a:rPr>
              <a:t>：</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A</a:t>
            </a:r>
            <a:r>
              <a:rPr lang="en-US" altLang="zh-CN" sz="3200" dirty="0">
                <a:latin typeface="Times New Roman" panose="02020603050405020304" pitchFamily="18" charset="0"/>
                <a:ea typeface="楷体" panose="02010609060101010101" charset="-122"/>
                <a:cs typeface="Times New Roman" panose="02020603050405020304" pitchFamily="18" charset="0"/>
              </a:rPr>
              <a:t>:  CAA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B</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DCBD</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C</a:t>
            </a:r>
            <a:r>
              <a:rPr lang="en-US" altLang="zh-CN" sz="3200" dirty="0">
                <a:latin typeface="Times New Roman" panose="02020603050405020304" pitchFamily="18" charset="0"/>
                <a:ea typeface="楷体" panose="02010609060101010101" charset="-122"/>
                <a:cs typeface="Times New Roman" panose="02020603050405020304" pitchFamily="18" charset="0"/>
              </a:rPr>
              <a:t>:  DACA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D</a:t>
            </a:r>
            <a:r>
              <a:rPr lang="en-US" altLang="zh-CN" sz="3200" dirty="0">
                <a:latin typeface="Times New Roman" panose="02020603050405020304" pitchFamily="18" charset="0"/>
                <a:ea typeface="楷体" panose="02010609060101010101" charset="-122"/>
                <a:cs typeface="Times New Roman" panose="02020603050405020304" pitchFamily="18" charset="0"/>
              </a:rPr>
              <a:t>:  BBAB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七选五</a:t>
            </a:r>
            <a:r>
              <a:rPr lang="zh-CN" altLang="en-US" sz="3200" dirty="0">
                <a:latin typeface="Times New Roman" panose="02020603050405020304" pitchFamily="18" charset="0"/>
                <a:ea typeface="楷体" panose="02010609060101010101" charset="-122"/>
                <a:cs typeface="Times New Roman" panose="02020603050405020304" pitchFamily="18" charset="0"/>
              </a:rPr>
              <a:t>：</a:t>
            </a:r>
            <a:r>
              <a:rPr lang="en-US" altLang="zh-CN" sz="3200" dirty="0">
                <a:latin typeface="Times New Roman" panose="02020603050405020304" pitchFamily="18" charset="0"/>
                <a:ea typeface="楷体" panose="02010609060101010101" charset="-122"/>
                <a:cs typeface="Times New Roman" panose="02020603050405020304" pitchFamily="18" charset="0"/>
              </a:rPr>
              <a:t>GFBEA</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完型：</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rPr>
              <a:t>BCDAB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CACCA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CDBDA</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p:txBody>
      </p:sp>
      <p:sp>
        <p:nvSpPr>
          <p:cNvPr id="100" name="文本框 99"/>
          <p:cNvSpPr txBox="1"/>
          <p:nvPr>
            <p:custDataLst>
              <p:tags r:id="rId2"/>
            </p:custDataLst>
          </p:nvPr>
        </p:nvSpPr>
        <p:spPr>
          <a:xfrm>
            <a:off x="5867299" y="36830"/>
            <a:ext cx="5080000" cy="6000750"/>
          </a:xfrm>
          <a:prstGeom prst="rect">
            <a:avLst/>
          </a:prstGeom>
          <a:noFill/>
          <a:ln w="9525">
            <a:noFill/>
          </a:ln>
        </p:spPr>
        <p:txBody>
          <a:bodyPr>
            <a:spAutoFit/>
          </a:bodyPr>
          <a:lstStyle/>
          <a:p>
            <a:pPr indent="0"/>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语法</a:t>
            </a:r>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endPar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56</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completing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57</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competition</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58</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developed </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altLang="zh-CN" sz="3200" b="0" dirty="0">
                <a:latin typeface="Times New Roman" panose="02020603050405020304" pitchFamily="18" charset="0"/>
                <a:ea typeface="楷体" panose="02010609060101010101" charset="-122"/>
                <a:cs typeface="Times New Roman" panose="02020603050405020304" pitchFamily="18" charset="0"/>
              </a:rPr>
              <a:t>59.  reliably</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60</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mountainous</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61</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have joined.\have been joining</a:t>
            </a:r>
            <a:r>
              <a:rPr lang="en-US" sz="3200" b="0" dirty="0">
                <a:latin typeface="Times New Roman" panose="02020603050405020304" pitchFamily="18" charset="0"/>
                <a:ea typeface="楷体" panose="02010609060101010101" charset="-122"/>
                <a:cs typeface="Times New Roman" panose="02020603050405020304" pitchFamily="18" charset="0"/>
              </a:rPr>
              <a:t>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62</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what</a:t>
            </a:r>
            <a:endParaRPr lang="en-US" altLang="zh-CN" sz="3200" dirty="0">
              <a:latin typeface="Times New Roman" panose="02020603050405020304" pitchFamily="18" charset="0"/>
              <a:ea typeface="楷体" panose="02010609060101010101" charset="-122"/>
              <a:cs typeface="Times New Roman" panose="02020603050405020304" pitchFamily="18" charset="0"/>
              <a:sym typeface="+mn-ea"/>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63</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sz="3200" b="0" dirty="0">
                <a:latin typeface="Times New Roman" panose="02020603050405020304" pitchFamily="18" charset="0"/>
                <a:ea typeface="楷体" panose="02010609060101010101" charset="-122"/>
                <a:cs typeface="Times New Roman" panose="02020603050405020304" pitchFamily="18" charset="0"/>
              </a:rPr>
              <a:t>despite</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64</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that</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65</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The</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0793109" y="5544581"/>
            <a:ext cx="1398891" cy="1398891"/>
          </a:xfrm>
          <a:prstGeom prst="rect">
            <a:avLst/>
          </a:prstGeom>
        </p:spPr>
      </p:pic>
      <p:sp>
        <p:nvSpPr>
          <p:cNvPr id="5" name="文本框 4"/>
          <p:cNvSpPr txBox="1"/>
          <p:nvPr/>
        </p:nvSpPr>
        <p:spPr>
          <a:xfrm>
            <a:off x="226243" y="5133173"/>
            <a:ext cx="9143999" cy="1477328"/>
          </a:xfrm>
          <a:prstGeom prst="rect">
            <a:avLst/>
          </a:prstGeom>
          <a:solidFill>
            <a:schemeClr val="bg1"/>
          </a:solidFill>
        </p:spPr>
        <p:txBody>
          <a:bodyPr wrap="square">
            <a:spAutoFit/>
          </a:bodyPr>
          <a:lstStyle/>
          <a:p>
            <a:pPr algn="just">
              <a:buNone/>
            </a:pPr>
            <a:r>
              <a:rPr lang="en-US" altLang="zh-CN" kern="100" dirty="0">
                <a:effectLst/>
                <a:latin typeface="Times New Roman" panose="02020603050405020304" pitchFamily="18" charset="0"/>
                <a:ea typeface="宋体" panose="02010600030101010101" pitchFamily="2" charset="-122"/>
              </a:rPr>
              <a:t>32. What </a:t>
            </a:r>
            <a:r>
              <a:rPr lang="en-US" altLang="zh-CN" kern="100" dirty="0">
                <a:solidFill>
                  <a:srgbClr val="FF0000"/>
                </a:solidFill>
                <a:effectLst/>
                <a:latin typeface="Times New Roman" panose="02020603050405020304" pitchFamily="18" charset="0"/>
                <a:ea typeface="宋体" panose="02010600030101010101" pitchFamily="2" charset="-122"/>
              </a:rPr>
              <a:t>inspired</a:t>
            </a:r>
            <a:r>
              <a:rPr lang="en-US" altLang="zh-CN" kern="100" dirty="0">
                <a:effectLst/>
                <a:latin typeface="Times New Roman" panose="02020603050405020304" pitchFamily="18" charset="0"/>
                <a:ea typeface="宋体" panose="02010600030101010101" pitchFamily="2" charset="-122"/>
              </a:rPr>
              <a:t> </a:t>
            </a:r>
            <a:r>
              <a:rPr lang="en-US" altLang="zh-CN" kern="100" dirty="0">
                <a:solidFill>
                  <a:srgbClr val="FF0000"/>
                </a:solidFill>
                <a:effectLst/>
                <a:latin typeface="Times New Roman" panose="02020603050405020304" pitchFamily="18" charset="0"/>
                <a:ea typeface="宋体" panose="02010600030101010101" pitchFamily="2" charset="-122"/>
              </a:rPr>
              <a:t>Triana</a:t>
            </a:r>
            <a:r>
              <a:rPr lang="en-US" altLang="zh-CN" kern="100" dirty="0">
                <a:effectLst/>
                <a:latin typeface="Times New Roman" panose="02020603050405020304" pitchFamily="18" charset="0"/>
                <a:ea typeface="宋体" panose="02010600030101010101" pitchFamily="2" charset="-122"/>
              </a:rPr>
              <a:t> to conduct the study?</a:t>
            </a:r>
            <a:endParaRPr lang="zh-CN" altLang="zh-CN" kern="100" dirty="0">
              <a:effectLst/>
              <a:latin typeface="Times New Roman" panose="02020603050405020304" pitchFamily="18" charset="0"/>
              <a:ea typeface="宋体" panose="02010600030101010101" pitchFamily="2" charset="-122"/>
            </a:endParaRPr>
          </a:p>
          <a:p>
            <a:pPr indent="133350" algn="just">
              <a:buNone/>
            </a:pPr>
            <a:r>
              <a:rPr lang="en-US" altLang="zh-CN" kern="100" dirty="0">
                <a:effectLst/>
                <a:latin typeface="Times New Roman" panose="02020603050405020304" pitchFamily="18" charset="0"/>
                <a:ea typeface="宋体" panose="02010600030101010101" pitchFamily="2" charset="-122"/>
              </a:rPr>
              <a:t>A. Her colleagues’ prior research findings.</a:t>
            </a:r>
            <a:endParaRPr lang="zh-CN" altLang="zh-CN" kern="100" dirty="0">
              <a:effectLst/>
              <a:latin typeface="Times New Roman" panose="02020603050405020304" pitchFamily="18" charset="0"/>
              <a:ea typeface="宋体" panose="02010600030101010101" pitchFamily="2" charset="-122"/>
            </a:endParaRPr>
          </a:p>
          <a:p>
            <a:pPr indent="133350" algn="just">
              <a:buNone/>
            </a:pPr>
            <a:r>
              <a:rPr lang="en-US" altLang="zh-CN" kern="100" dirty="0">
                <a:effectLst/>
                <a:latin typeface="Times New Roman" panose="02020603050405020304" pitchFamily="18" charset="0"/>
                <a:ea typeface="宋体" panose="02010600030101010101" pitchFamily="2" charset="-122"/>
              </a:rPr>
              <a:t>B. A gap in long-term brain-behavior study.</a:t>
            </a:r>
            <a:endParaRPr lang="zh-CN" altLang="zh-CN" kern="100" dirty="0">
              <a:effectLst/>
              <a:latin typeface="Times New Roman" panose="02020603050405020304" pitchFamily="18" charset="0"/>
              <a:ea typeface="宋体" panose="02010600030101010101" pitchFamily="2" charset="-122"/>
            </a:endParaRPr>
          </a:p>
          <a:p>
            <a:pPr indent="133350" algn="just">
              <a:buNone/>
            </a:pPr>
            <a:r>
              <a:rPr lang="en-US" altLang="zh-CN" kern="100" dirty="0">
                <a:effectLst/>
                <a:latin typeface="Times New Roman" panose="02020603050405020304" pitchFamily="18" charset="0"/>
                <a:ea typeface="宋体" panose="02010600030101010101" pitchFamily="2" charset="-122"/>
              </a:rPr>
              <a:t>C. A demand to upgrade digital equipment.</a:t>
            </a:r>
            <a:endParaRPr lang="zh-CN" altLang="zh-CN" kern="100" dirty="0">
              <a:effectLst/>
              <a:latin typeface="Times New Roman" panose="02020603050405020304" pitchFamily="18" charset="0"/>
              <a:ea typeface="宋体" panose="02010600030101010101" pitchFamily="2" charset="-122"/>
            </a:endParaRPr>
          </a:p>
          <a:p>
            <a:pPr indent="133350" algn="just">
              <a:buNone/>
            </a:pPr>
            <a:r>
              <a:rPr lang="en-US" altLang="zh-CN" kern="100" dirty="0">
                <a:effectLst/>
                <a:latin typeface="Times New Roman" panose="02020603050405020304" pitchFamily="18" charset="0"/>
                <a:ea typeface="宋体" panose="02010600030101010101" pitchFamily="2" charset="-122"/>
              </a:rPr>
              <a:t>D. The wide use of brain scanning technology.</a:t>
            </a:r>
            <a:endParaRPr lang="zh-CN" altLang="zh-CN" kern="100" dirty="0">
              <a:effectLst/>
              <a:latin typeface="Times New Roman" panose="02020603050405020304" pitchFamily="18" charset="0"/>
              <a:ea typeface="宋体" panose="02010600030101010101" pitchFamily="2" charset="-122"/>
            </a:endParaRPr>
          </a:p>
        </p:txBody>
      </p:sp>
      <p:sp>
        <p:nvSpPr>
          <p:cNvPr id="25" name="文本框 24"/>
          <p:cNvSpPr txBox="1"/>
          <p:nvPr/>
        </p:nvSpPr>
        <p:spPr>
          <a:xfrm>
            <a:off x="203665" y="136933"/>
            <a:ext cx="11875446" cy="4996240"/>
          </a:xfrm>
          <a:prstGeom prst="rect">
            <a:avLst/>
          </a:prstGeom>
          <a:solidFill>
            <a:schemeClr val="bg1"/>
          </a:solidFill>
        </p:spPr>
        <p:txBody>
          <a:bodyPr wrap="square">
            <a:spAutoFit/>
          </a:bodyPr>
          <a:lstStyle/>
          <a:p>
            <a:pPr indent="266700" algn="just">
              <a:lnSpc>
                <a:spcPts val="1600"/>
              </a:lnSpc>
              <a:buNone/>
            </a:pPr>
            <a:r>
              <a:rPr lang="en-US" altLang="zh-CN" dirty="0">
                <a:latin typeface="Times New Roman" panose="02020603050405020304" pitchFamily="18" charset="0"/>
                <a:cs typeface="Times New Roman" panose="02020603050405020304" pitchFamily="18" charset="0"/>
              </a:rPr>
              <a:t>Your behavior today could affect your brain activity in two weeks’ time, new research suggests. These findings have significant implications for our mental health as well as our attention, cognition and memory.</a:t>
            </a:r>
            <a:endParaRPr lang="en-US" altLang="zh-CN" dirty="0">
              <a:latin typeface="Times New Roman" panose="02020603050405020304" pitchFamily="18" charset="0"/>
              <a:cs typeface="Times New Roman" panose="02020603050405020304" pitchFamily="18" charset="0"/>
            </a:endParaRPr>
          </a:p>
          <a:p>
            <a:pPr indent="266700" algn="just">
              <a:lnSpc>
                <a:spcPts val="1600"/>
              </a:lnSpc>
              <a:buNone/>
            </a:pPr>
            <a:r>
              <a:rPr lang="en-US" altLang="zh-CN" dirty="0">
                <a:latin typeface="Times New Roman" panose="02020603050405020304" pitchFamily="18" charset="0"/>
                <a:cs typeface="Times New Roman" panose="02020603050405020304" pitchFamily="18" charset="0"/>
              </a:rPr>
              <a:t>Our behavior and our brains are closely linked. And yet, the majority of studies only take a snapshot of our lived experience. “We know little about the response of brain functional connectivity to environmental, physiological, and behavioral changes on different timescales, from days to months,” </a:t>
            </a:r>
            <a:r>
              <a:rPr lang="en-US" altLang="zh-CN" b="1" dirty="0">
                <a:solidFill>
                  <a:srgbClr val="FF0000"/>
                </a:solidFill>
                <a:latin typeface="Times New Roman" panose="02020603050405020304" pitchFamily="18" charset="0"/>
                <a:cs typeface="Times New Roman" panose="02020603050405020304" pitchFamily="18" charset="0"/>
              </a:rPr>
              <a:t>said Triana, a professor from Aalto University</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 investigate these effects, Triana and his colleagues tracked their own brain activity and behavior over a five-month period using a combination of brain scans, wearable devices and their smartphones. “We studied brain activity using FMRI (functional magnetic resonance imaging), sleep and physical activity patterns using a smart-ring, heart and respiration rates using a smartwatch, and mood using questionnaires prompted on their smartphone,” Triana said. </a:t>
            </a:r>
            <a:endParaRPr lang="zh-CN"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Triana’s brain was scanned twice a week, followed by qualitative(</a:t>
            </a:r>
            <a:r>
              <a:rPr lang="zh-CN" altLang="zh-CN" dirty="0">
                <a:latin typeface="Times New Roman" panose="02020603050405020304" pitchFamily="18" charset="0"/>
                <a:cs typeface="Times New Roman" panose="02020603050405020304" pitchFamily="18" charset="0"/>
              </a:rPr>
              <a:t>定性的</a:t>
            </a:r>
            <a:r>
              <a:rPr lang="en-US" altLang="zh-CN" dirty="0">
                <a:latin typeface="Times New Roman" panose="02020603050405020304" pitchFamily="18" charset="0"/>
                <a:cs typeface="Times New Roman" panose="02020603050405020304" pitchFamily="18" charset="0"/>
              </a:rPr>
              <a:t>) data from mood surveys. The team identified two distinct brain patterns in response to specific behaviors: a short-term wave lasting less than a week and a long-term wave lasting up to 15 days. The short-term wave was reflective of rapid responses to a behavior, like struggling to focus after a poor night’s sleep. Meanwhile, the long-term wave suggests more gradual, lasting effects of a particular behavior. These were particularly apparent in areas of the brain tied to attention and memory. In other words, a workout or restless night from two weeks ago could still be affecting you — positively or negatively — today.</a:t>
            </a:r>
            <a:endParaRPr lang="zh-CN"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While this study only shows the brain activity of one individual, the researchers hope that it demonstrates the importance of studying brain activity in the context of our wider lifestyle and behavior, rather than a single snapshot in the lab. “This research is important because it provides a more comprehensive and dynamic view of brain function, highlighting the long-term impact of everyday </a:t>
            </a:r>
            <a:r>
              <a:rPr lang="en-US" altLang="zh-CN" dirty="0" err="1">
                <a:latin typeface="Times New Roman" panose="02020603050405020304" pitchFamily="18" charset="0"/>
                <a:cs typeface="Times New Roman" panose="02020603050405020304" pitchFamily="18" charset="0"/>
              </a:rPr>
              <a:t>behaviour</a:t>
            </a:r>
            <a:r>
              <a:rPr lang="en-US" altLang="zh-CN" dirty="0">
                <a:latin typeface="Times New Roman" panose="02020603050405020304" pitchFamily="18" charset="0"/>
                <a:cs typeface="Times New Roman" panose="02020603050405020304" pitchFamily="18" charset="0"/>
              </a:rPr>
              <a:t> on brain health,” Triana said. </a:t>
            </a:r>
            <a:endParaRPr lang="zh-CN" altLang="zh-CN"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2" p14:bwMode="auto">
            <p14:nvContentPartPr>
              <p14:cNvPr id="29" name="墨迹 28"/>
              <p14:cNvContentPartPr/>
              <p14:nvPr/>
            </p14:nvContentPartPr>
            <p14:xfrm>
              <a:off x="5354156" y="578564"/>
              <a:ext cx="349200" cy="218520"/>
            </p14:xfrm>
          </p:contentPart>
        </mc:Choice>
        <mc:Fallback xmlns="">
          <p:pic>
            <p:nvPicPr>
              <p:cNvPr id="29" name="墨迹 28"/>
            </p:nvPicPr>
            <p:blipFill>
              <a:blip r:embed="rId3"/>
            </p:blipFill>
            <p:spPr>
              <a:xfrm>
                <a:off x="5354156" y="578564"/>
                <a:ext cx="349200" cy="21852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1" name="墨迹 30"/>
              <p14:cNvContentPartPr/>
              <p14:nvPr/>
            </p14:nvContentPartPr>
            <p14:xfrm>
              <a:off x="5875436" y="656324"/>
              <a:ext cx="6006240" cy="30960"/>
            </p14:xfrm>
          </p:contentPart>
        </mc:Choice>
        <mc:Fallback xmlns="">
          <p:pic>
            <p:nvPicPr>
              <p:cNvPr id="31" name="墨迹 30"/>
            </p:nvPicPr>
            <p:blipFill>
              <a:blip r:embed="rId5"/>
            </p:blipFill>
            <p:spPr>
              <a:xfrm>
                <a:off x="5875436" y="656324"/>
                <a:ext cx="6006240" cy="309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2" name="墨迹 31"/>
              <p14:cNvContentPartPr/>
              <p14:nvPr/>
            </p14:nvContentPartPr>
            <p14:xfrm>
              <a:off x="807356" y="851444"/>
              <a:ext cx="2846160" cy="23040"/>
            </p14:xfrm>
          </p:contentPart>
        </mc:Choice>
        <mc:Fallback xmlns="">
          <p:pic>
            <p:nvPicPr>
              <p:cNvPr id="32" name="墨迹 31"/>
            </p:nvPicPr>
            <p:blipFill>
              <a:blip r:embed="rId7"/>
            </p:blipFill>
            <p:spPr>
              <a:xfrm>
                <a:off x="807356" y="851444"/>
                <a:ext cx="2846160" cy="23040"/>
              </a:xfrm>
              <a:prstGeom prst="rect"/>
            </p:spPr>
          </p:pic>
        </mc:Fallback>
      </mc:AlternateContent>
      <p:cxnSp>
        <p:nvCxnSpPr>
          <p:cNvPr id="34" name="直线箭头连接符 33"/>
          <p:cNvCxnSpPr/>
          <p:nvPr/>
        </p:nvCxnSpPr>
        <p:spPr>
          <a:xfrm flipH="1">
            <a:off x="1106311" y="993422"/>
            <a:ext cx="925689" cy="4878415"/>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r:id="rId8" p14:bwMode="auto">
            <p14:nvContentPartPr>
              <p14:cNvPr id="35" name="墨迹 34"/>
              <p14:cNvContentPartPr/>
              <p14:nvPr/>
            </p14:nvContentPartPr>
            <p14:xfrm>
              <a:off x="942716" y="5891444"/>
              <a:ext cx="294480" cy="27720"/>
            </p14:xfrm>
          </p:contentPart>
        </mc:Choice>
        <mc:Fallback xmlns="">
          <p:pic>
            <p:nvPicPr>
              <p:cNvPr id="35" name="墨迹 34"/>
            </p:nvPicPr>
            <p:blipFill>
              <a:blip r:embed="rId9"/>
            </p:blipFill>
            <p:spPr>
              <a:xfrm>
                <a:off x="942716" y="5891444"/>
                <a:ext cx="294480" cy="2772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36" name="墨迹 35"/>
              <p14:cNvContentPartPr/>
              <p14:nvPr/>
            </p14:nvContentPartPr>
            <p14:xfrm>
              <a:off x="3882476" y="847844"/>
              <a:ext cx="8110080" cy="105840"/>
            </p14:xfrm>
          </p:contentPart>
        </mc:Choice>
        <mc:Fallback xmlns="">
          <p:pic>
            <p:nvPicPr>
              <p:cNvPr id="36" name="墨迹 35"/>
            </p:nvPicPr>
            <p:blipFill>
              <a:blip r:embed="rId11"/>
            </p:blipFill>
            <p:spPr>
              <a:xfrm>
                <a:off x="3882476" y="847844"/>
                <a:ext cx="8110080" cy="105840"/>
              </a:xfrm>
              <a:prstGeom prst="rect"/>
            </p:spPr>
          </p:pic>
        </mc:Fallback>
      </mc:AlternateContent>
      <p:cxnSp>
        <p:nvCxnSpPr>
          <p:cNvPr id="38" name="直线箭头连接符 37"/>
          <p:cNvCxnSpPr/>
          <p:nvPr/>
        </p:nvCxnSpPr>
        <p:spPr>
          <a:xfrm flipH="1">
            <a:off x="3305152" y="953684"/>
            <a:ext cx="4320492" cy="4890400"/>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r:id="rId12" p14:bwMode="auto">
            <p14:nvContentPartPr>
              <p14:cNvPr id="40" name="墨迹 39"/>
              <p14:cNvContentPartPr/>
              <p14:nvPr/>
            </p14:nvContentPartPr>
            <p14:xfrm>
              <a:off x="2497196" y="5866604"/>
              <a:ext cx="1930320" cy="19440"/>
            </p14:xfrm>
          </p:contentPart>
        </mc:Choice>
        <mc:Fallback xmlns="">
          <p:pic>
            <p:nvPicPr>
              <p:cNvPr id="40" name="墨迹 39"/>
            </p:nvPicPr>
            <p:blipFill>
              <a:blip r:embed="rId13"/>
            </p:blipFill>
            <p:spPr>
              <a:xfrm>
                <a:off x="2497196" y="5866604"/>
                <a:ext cx="1930320" cy="1944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2" name="墨迹 41"/>
              <p14:cNvContentPartPr/>
              <p14:nvPr/>
            </p14:nvContentPartPr>
            <p14:xfrm>
              <a:off x="-579724" y="645884"/>
              <a:ext cx="360" cy="360"/>
            </p14:xfrm>
          </p:contentPart>
        </mc:Choice>
        <mc:Fallback xmlns="">
          <p:pic>
            <p:nvPicPr>
              <p:cNvPr id="42" name="墨迹 41"/>
            </p:nvPicPr>
            <p:blipFill>
              <a:blip r:embed="rId15"/>
            </p:blipFill>
            <p:spPr>
              <a:xfrm>
                <a:off x="-579724" y="645884"/>
                <a:ext cx="360" cy="36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43" name="墨迹 42"/>
              <p14:cNvContentPartPr/>
              <p14:nvPr/>
            </p14:nvContentPartPr>
            <p14:xfrm>
              <a:off x="1161596" y="1080404"/>
              <a:ext cx="2877120" cy="42120"/>
            </p14:xfrm>
          </p:contentPart>
        </mc:Choice>
        <mc:Fallback xmlns="">
          <p:pic>
            <p:nvPicPr>
              <p:cNvPr id="43" name="墨迹 42"/>
            </p:nvPicPr>
            <p:blipFill>
              <a:blip r:embed="rId17"/>
            </p:blipFill>
            <p:spPr>
              <a:xfrm>
                <a:off x="1161596" y="1080404"/>
                <a:ext cx="2877120" cy="42120"/>
              </a:xfrm>
              <a:prstGeom prst="rect"/>
            </p:spPr>
          </p:pic>
        </mc:Fallback>
      </mc:AlternateContent>
      <p:cxnSp>
        <p:nvCxnSpPr>
          <p:cNvPr id="44" name="直线箭头连接符 43"/>
          <p:cNvCxnSpPr/>
          <p:nvPr/>
        </p:nvCxnSpPr>
        <p:spPr>
          <a:xfrm flipH="1">
            <a:off x="1882285" y="1101464"/>
            <a:ext cx="614911" cy="4676132"/>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r:id="rId18" p14:bwMode="auto">
            <p14:nvContentPartPr>
              <p14:cNvPr id="47" name="墨迹 46"/>
              <p14:cNvContentPartPr/>
              <p14:nvPr/>
            </p14:nvContentPartPr>
            <p14:xfrm>
              <a:off x="1604396" y="5866244"/>
              <a:ext cx="852120" cy="16200"/>
            </p14:xfrm>
          </p:contentPart>
        </mc:Choice>
        <mc:Fallback xmlns="">
          <p:pic>
            <p:nvPicPr>
              <p:cNvPr id="47" name="墨迹 46"/>
            </p:nvPicPr>
            <p:blipFill>
              <a:blip r:embed="rId19"/>
            </p:blipFill>
            <p:spPr>
              <a:xfrm>
                <a:off x="1604396" y="5866244"/>
                <a:ext cx="852120" cy="16200"/>
              </a:xfrm>
              <a:prstGeom prst="rect"/>
            </p:spPr>
          </p:pic>
        </mc:Fallback>
      </mc:AlternateContent>
      <p:sp>
        <p:nvSpPr>
          <p:cNvPr id="48" name="文本框 47"/>
          <p:cNvSpPr txBox="1"/>
          <p:nvPr/>
        </p:nvSpPr>
        <p:spPr>
          <a:xfrm>
            <a:off x="4798242" y="5113954"/>
            <a:ext cx="7018067" cy="400110"/>
          </a:xfrm>
          <a:prstGeom prst="rect">
            <a:avLst/>
          </a:prstGeom>
          <a:noFill/>
        </p:spPr>
        <p:txBody>
          <a:bodyPr wrap="square" rtlCol="0">
            <a:spAutoFit/>
          </a:bodyPr>
          <a:lstStyle/>
          <a:p>
            <a:r>
              <a:rPr kumimoji="1" lang="en-US" altLang="zh-CN" sz="2000" b="1" dirty="0"/>
              <a:t>Tip</a:t>
            </a:r>
            <a:r>
              <a:rPr kumimoji="1" lang="zh-CN" altLang="en-US" sz="2000" b="1" dirty="0"/>
              <a:t>： 注意转折词汇</a:t>
            </a:r>
            <a:r>
              <a:rPr kumimoji="1" lang="en-US" altLang="zh-CN" sz="2000" b="1" dirty="0"/>
              <a:t>——yet</a:t>
            </a:r>
            <a:r>
              <a:rPr kumimoji="1" lang="zh-CN" altLang="en-US" sz="2000" b="1" dirty="0"/>
              <a:t>；</a:t>
            </a:r>
            <a:r>
              <a:rPr kumimoji="1" lang="en-US" altLang="zh-CN" sz="2000" b="1" dirty="0"/>
              <a:t>however</a:t>
            </a:r>
            <a:r>
              <a:rPr kumimoji="1" lang="zh-CN" altLang="en-US" sz="2000" b="1" dirty="0"/>
              <a:t>；</a:t>
            </a:r>
            <a:r>
              <a:rPr kumimoji="1" lang="en-US" altLang="zh-CN" sz="2000" b="1" dirty="0"/>
              <a:t>but</a:t>
            </a:r>
            <a:r>
              <a:rPr kumimoji="1" lang="zh-CN" altLang="en-US" sz="2000" b="1" dirty="0"/>
              <a:t>；</a:t>
            </a:r>
            <a:r>
              <a:rPr kumimoji="1" lang="en-US" altLang="zh-CN" sz="2000" b="1" dirty="0"/>
              <a:t>while</a:t>
            </a:r>
            <a:r>
              <a:rPr kumimoji="1" lang="zh-CN" altLang="en-US" sz="2000" b="1" dirty="0"/>
              <a:t>（虽然）</a:t>
            </a:r>
            <a:endParaRPr kumimoji="1" lang="en-US" altLang="zh-CN" sz="2000" b="1" dirty="0"/>
          </a:p>
        </p:txBody>
      </p:sp>
      <p:pic>
        <p:nvPicPr>
          <p:cNvPr id="49" name="图片 48"/>
          <p:cNvPicPr>
            <a:picLocks noChangeAspect="1"/>
          </p:cNvPicPr>
          <p:nvPr/>
        </p:nvPicPr>
        <p:blipFill>
          <a:blip r:embed="rId20"/>
          <a:stretch>
            <a:fillRect/>
          </a:stretch>
        </p:blipFill>
        <p:spPr>
          <a:xfrm>
            <a:off x="28777" y="5152392"/>
            <a:ext cx="1019922" cy="1019922"/>
          </a:xfrm>
          <a:prstGeom prst="rect">
            <a:avLst/>
          </a:prstGeom>
        </p:spPr>
      </p:pic>
      <p:pic>
        <p:nvPicPr>
          <p:cNvPr id="5124" name="图片 6" descr="logo横版 png"/>
          <p:cNvPicPr>
            <a:picLocks noChangeAspect="1"/>
          </p:cNvPicPr>
          <p:nvPr/>
        </p:nvPicPr>
        <p:blipFill>
          <a:blip r:embed="rId2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heckerboard(across)">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par>
                                <p:cTn id="31" presetID="9"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dissolve">
                                      <p:cBhvr>
                                        <p:cTn id="33" dur="500"/>
                                        <p:tgtEl>
                                          <p:spTgt spid="38"/>
                                        </p:tgtEl>
                                      </p:cBhvr>
                                    </p:animEffect>
                                  </p:childTnLst>
                                </p:cTn>
                              </p:par>
                              <p:par>
                                <p:cTn id="34" presetID="9"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dissolv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dissolve">
                                      <p:cBhvr>
                                        <p:cTn id="41" dur="500"/>
                                        <p:tgtEl>
                                          <p:spTgt spid="43"/>
                                        </p:tgtEl>
                                      </p:cBhvr>
                                    </p:animEffect>
                                  </p:childTnLst>
                                </p:cTn>
                              </p:par>
                              <p:par>
                                <p:cTn id="42" presetID="9"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dissolve">
                                      <p:cBhvr>
                                        <p:cTn id="44" dur="500"/>
                                        <p:tgtEl>
                                          <p:spTgt spid="44"/>
                                        </p:tgtEl>
                                      </p:cBhvr>
                                    </p:animEffect>
                                  </p:childTnLst>
                                </p:cTn>
                              </p:par>
                              <p:par>
                                <p:cTn id="45" presetID="9"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checkerboard(across)">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0793109" y="5544581"/>
            <a:ext cx="1398891" cy="1398891"/>
          </a:xfrm>
          <a:prstGeom prst="rect">
            <a:avLst/>
          </a:prstGeom>
        </p:spPr>
      </p:pic>
      <p:sp>
        <p:nvSpPr>
          <p:cNvPr id="25" name="文本框 24"/>
          <p:cNvSpPr txBox="1"/>
          <p:nvPr/>
        </p:nvSpPr>
        <p:spPr>
          <a:xfrm>
            <a:off x="158277" y="132278"/>
            <a:ext cx="11875446" cy="3139321"/>
          </a:xfrm>
          <a:prstGeom prst="rect">
            <a:avLst/>
          </a:prstGeom>
          <a:solidFill>
            <a:schemeClr val="bg1"/>
          </a:solidFill>
        </p:spPr>
        <p:txBody>
          <a:bodyPr wrap="square">
            <a:spAutoFit/>
          </a:bodyPr>
          <a:lstStyle/>
          <a:p>
            <a:pPr indent="266700" algn="just">
              <a:buNone/>
            </a:pPr>
            <a:r>
              <a:rPr lang="en-US" altLang="zh-CN" dirty="0">
                <a:latin typeface="Times New Roman" panose="02020603050405020304" pitchFamily="18" charset="0"/>
                <a:cs typeface="Times New Roman" panose="02020603050405020304" pitchFamily="18" charset="0"/>
              </a:rPr>
              <a:t>To investigate these effects, Triana and his colleagues tracked their own brain activity and behavior over a five-month period using a combination of brain scans, wearable devices and their smartphones. “</a:t>
            </a:r>
            <a:r>
              <a:rPr lang="en-US" altLang="zh-CN" dirty="0">
                <a:solidFill>
                  <a:srgbClr val="FF0000"/>
                </a:solidFill>
                <a:latin typeface="Times New Roman" panose="02020603050405020304" pitchFamily="18" charset="0"/>
                <a:cs typeface="Times New Roman" panose="02020603050405020304" pitchFamily="18" charset="0"/>
              </a:rPr>
              <a:t>We studied brain activity using FMRI (functional magnetic resonance imaging)</a:t>
            </a:r>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sleep and physical activity patterns using a smart-ring</a:t>
            </a:r>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heart and respiration rates using a smartwatch</a:t>
            </a:r>
            <a:r>
              <a:rPr lang="en-US" altLang="zh-CN" dirty="0">
                <a:latin typeface="Times New Roman" panose="02020603050405020304" pitchFamily="18" charset="0"/>
                <a:cs typeface="Times New Roman" panose="02020603050405020304" pitchFamily="18" charset="0"/>
              </a:rPr>
              <a:t>, and </a:t>
            </a:r>
            <a:r>
              <a:rPr lang="en-US" altLang="zh-CN" dirty="0">
                <a:solidFill>
                  <a:srgbClr val="FF0000"/>
                </a:solidFill>
                <a:latin typeface="Times New Roman" panose="02020603050405020304" pitchFamily="18" charset="0"/>
                <a:cs typeface="Times New Roman" panose="02020603050405020304" pitchFamily="18" charset="0"/>
              </a:rPr>
              <a:t>mood using questionnaires</a:t>
            </a:r>
            <a:r>
              <a:rPr lang="en-US" altLang="zh-CN" dirty="0">
                <a:latin typeface="Times New Roman" panose="02020603050405020304" pitchFamily="18" charset="0"/>
                <a:cs typeface="Times New Roman" panose="02020603050405020304" pitchFamily="18" charset="0"/>
              </a:rPr>
              <a:t> prompted on their smartphone,” Triana said. </a:t>
            </a:r>
            <a:endParaRPr lang="en-US" altLang="zh-CN" dirty="0">
              <a:latin typeface="Times New Roman" panose="02020603050405020304" pitchFamily="18" charset="0"/>
              <a:cs typeface="Times New Roman" panose="02020603050405020304" pitchFamily="18" charset="0"/>
            </a:endParaRPr>
          </a:p>
          <a:p>
            <a:pPr indent="266700" algn="just"/>
            <a:r>
              <a:rPr lang="en-US" altLang="zh-CN" dirty="0">
                <a:solidFill>
                  <a:srgbClr val="FF0000"/>
                </a:solidFill>
                <a:latin typeface="Times New Roman" panose="02020603050405020304" pitchFamily="18" charset="0"/>
                <a:cs typeface="Times New Roman" panose="02020603050405020304" pitchFamily="18" charset="0"/>
              </a:rPr>
              <a:t>Triana’s brain was scanned twice a week, followed by qualitative(</a:t>
            </a:r>
            <a:r>
              <a:rPr lang="zh-CN" altLang="zh-CN" dirty="0">
                <a:solidFill>
                  <a:srgbClr val="FF0000"/>
                </a:solidFill>
                <a:latin typeface="Times New Roman" panose="02020603050405020304" pitchFamily="18" charset="0"/>
                <a:cs typeface="Times New Roman" panose="02020603050405020304" pitchFamily="18" charset="0"/>
              </a:rPr>
              <a:t>定性的</a:t>
            </a:r>
            <a:r>
              <a:rPr lang="en-US" altLang="zh-CN" dirty="0">
                <a:solidFill>
                  <a:srgbClr val="FF0000"/>
                </a:solidFill>
                <a:latin typeface="Times New Roman" panose="02020603050405020304" pitchFamily="18" charset="0"/>
                <a:cs typeface="Times New Roman" panose="02020603050405020304" pitchFamily="18" charset="0"/>
              </a:rPr>
              <a:t>) data from mood surveys</a:t>
            </a:r>
            <a:r>
              <a:rPr lang="en-US" altLang="zh-CN" dirty="0">
                <a:latin typeface="Times New Roman" panose="02020603050405020304" pitchFamily="18" charset="0"/>
                <a:cs typeface="Times New Roman" panose="02020603050405020304" pitchFamily="18" charset="0"/>
              </a:rPr>
              <a:t>. The team identified two distinct brain patterns in response to specific behaviors: a short-term wave lasting less than a week and a long-term wave lasting up to 15 days. The short-term wave was reflective of rapid responses to a behavior, like struggling to focus after a poor night’s sleep. Meanwhile, the long-term wave suggests more gradual, lasting effects of a particular behavior. These were particularly apparent in areas of the brain tied to attention and memory. In other words, a workout or restless night from two weeks ago could still be affecting you — positively or negatively — today.</a:t>
            </a:r>
            <a:endParaRPr lang="zh-CN" altLang="zh-CN" dirty="0">
              <a:latin typeface="Times New Roman" panose="02020603050405020304" pitchFamily="18" charset="0"/>
              <a:cs typeface="Times New Roman" panose="02020603050405020304" pitchFamily="18" charset="0"/>
            </a:endParaRPr>
          </a:p>
          <a:p>
            <a:pPr indent="266700" algn="just">
              <a:buNone/>
            </a:pPr>
            <a:endParaRPr lang="zh-CN" altLang="zh-CN"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2"/>
          <a:srcRect/>
          <a:stretch>
            <a:fillRect/>
          </a:stretch>
        </p:blipFill>
        <p:spPr bwMode="auto">
          <a:xfrm>
            <a:off x="4227062" y="2973309"/>
            <a:ext cx="1090125" cy="1090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srcRect/>
          <a:stretch>
            <a:fillRect/>
          </a:stretch>
        </p:blipFill>
        <p:spPr bwMode="auto">
          <a:xfrm>
            <a:off x="237448" y="3966393"/>
            <a:ext cx="1121328" cy="11213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srcRect/>
          <a:stretch>
            <a:fillRect/>
          </a:stretch>
        </p:blipFill>
        <p:spPr bwMode="auto">
          <a:xfrm>
            <a:off x="280816" y="2922199"/>
            <a:ext cx="1090125" cy="1094486"/>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493480" y="3384601"/>
            <a:ext cx="3156106" cy="400110"/>
          </a:xfrm>
          <a:prstGeom prst="rect">
            <a:avLst/>
          </a:prstGeom>
          <a:noFill/>
        </p:spPr>
        <p:txBody>
          <a:bodyPr wrap="square">
            <a:spAutoFit/>
          </a:bodyPr>
          <a:lstStyle/>
          <a:p>
            <a:r>
              <a:rPr lang="en-GB" altLang="zh-CN" sz="2000" b="1" dirty="0">
                <a:latin typeface="Calibri" panose="020F0502020204030204" pitchFamily="34" charset="0"/>
                <a:cs typeface="Calibri" panose="020F0502020204030204" pitchFamily="34" charset="0"/>
              </a:rPr>
              <a:t>Brain Activity Tracking</a:t>
            </a:r>
            <a:endParaRPr lang="zh-CN" altLang="en-US" sz="2000" b="1" dirty="0">
              <a:latin typeface="Calibri" panose="020F0502020204030204" pitchFamily="34" charset="0"/>
              <a:cs typeface="Calibri" panose="020F0502020204030204" pitchFamily="34" charset="0"/>
            </a:endParaRPr>
          </a:p>
        </p:txBody>
      </p:sp>
      <p:sp>
        <p:nvSpPr>
          <p:cNvPr id="19" name="文本框 18"/>
          <p:cNvSpPr txBox="1"/>
          <p:nvPr/>
        </p:nvSpPr>
        <p:spPr>
          <a:xfrm>
            <a:off x="5782624" y="3245083"/>
            <a:ext cx="2225229" cy="707886"/>
          </a:xfrm>
          <a:prstGeom prst="rect">
            <a:avLst/>
          </a:prstGeom>
          <a:noFill/>
        </p:spPr>
        <p:txBody>
          <a:bodyPr wrap="square">
            <a:spAutoFit/>
          </a:bodyPr>
          <a:lstStyle/>
          <a:p>
            <a:r>
              <a:rPr lang="en-GB" altLang="zh-CN" sz="2000" b="1" dirty="0">
                <a:latin typeface="Calibri" panose="020F0502020204030204" pitchFamily="34" charset="0"/>
                <a:cs typeface="Calibri" panose="020F0502020204030204" pitchFamily="34" charset="0"/>
              </a:rPr>
              <a:t>Sleep and Physical Activity Patterns</a:t>
            </a:r>
            <a:endParaRPr lang="zh-CN" altLang="en-US" sz="2000" b="1" dirty="0">
              <a:latin typeface="Calibri" panose="020F0502020204030204" pitchFamily="34" charset="0"/>
              <a:cs typeface="Calibri" panose="020F0502020204030204" pitchFamily="34" charset="0"/>
            </a:endParaRPr>
          </a:p>
        </p:txBody>
      </p:sp>
      <p:sp>
        <p:nvSpPr>
          <p:cNvPr id="21" name="文本框 20"/>
          <p:cNvSpPr txBox="1"/>
          <p:nvPr/>
        </p:nvSpPr>
        <p:spPr>
          <a:xfrm>
            <a:off x="1280374" y="4369206"/>
            <a:ext cx="3369212" cy="400110"/>
          </a:xfrm>
          <a:prstGeom prst="rect">
            <a:avLst/>
          </a:prstGeom>
          <a:noFill/>
        </p:spPr>
        <p:txBody>
          <a:bodyPr wrap="square">
            <a:spAutoFit/>
          </a:bodyPr>
          <a:lstStyle/>
          <a:p>
            <a:r>
              <a:rPr lang="en-GB" altLang="zh-CN" sz="2000" b="1" dirty="0">
                <a:latin typeface="Calibri" panose="020F0502020204030204" pitchFamily="34" charset="0"/>
                <a:cs typeface="Calibri" panose="020F0502020204030204" pitchFamily="34" charset="0"/>
              </a:rPr>
              <a:t>Heart and Respiration Rates</a:t>
            </a:r>
            <a:endParaRPr lang="zh-CN" altLang="en-US" sz="2000" b="1" dirty="0">
              <a:latin typeface="Calibri" panose="020F0502020204030204" pitchFamily="34" charset="0"/>
              <a:cs typeface="Calibri" panose="020F0502020204030204" pitchFamily="34" charset="0"/>
            </a:endParaRPr>
          </a:p>
        </p:txBody>
      </p:sp>
      <p:sp>
        <p:nvSpPr>
          <p:cNvPr id="23" name="文本框 22"/>
          <p:cNvSpPr txBox="1"/>
          <p:nvPr/>
        </p:nvSpPr>
        <p:spPr>
          <a:xfrm>
            <a:off x="5663064" y="4356059"/>
            <a:ext cx="6738424" cy="400110"/>
          </a:xfrm>
          <a:prstGeom prst="rect">
            <a:avLst/>
          </a:prstGeom>
          <a:noFill/>
        </p:spPr>
        <p:txBody>
          <a:bodyPr wrap="square">
            <a:spAutoFit/>
          </a:bodyPr>
          <a:lstStyle/>
          <a:p>
            <a:r>
              <a:rPr lang="en-GB" altLang="zh-CN" sz="2000" b="1" dirty="0">
                <a:latin typeface="Calibri" panose="020F0502020204030204" pitchFamily="34" charset="0"/>
                <a:cs typeface="Calibri" panose="020F0502020204030204" pitchFamily="34" charset="0"/>
              </a:rPr>
              <a:t>Mood Tracking</a:t>
            </a:r>
            <a:endParaRPr lang="zh-CN" altLang="en-US" sz="2000" b="1" dirty="0">
              <a:latin typeface="Calibri" panose="020F0502020204030204" pitchFamily="34" charset="0"/>
              <a:cs typeface="Calibri" panose="020F0502020204030204" pitchFamily="34" charset="0"/>
            </a:endParaRPr>
          </a:p>
        </p:txBody>
      </p:sp>
      <p:pic>
        <p:nvPicPr>
          <p:cNvPr id="1034" name="Picture 10"/>
          <p:cNvPicPr>
            <a:picLocks noChangeAspect="1" noChangeArrowheads="1"/>
          </p:cNvPicPr>
          <p:nvPr/>
        </p:nvPicPr>
        <p:blipFill>
          <a:blip r:embed="rId5"/>
          <a:srcRect/>
          <a:stretch>
            <a:fillRect/>
          </a:stretch>
        </p:blipFill>
        <p:spPr bwMode="auto">
          <a:xfrm>
            <a:off x="4560856" y="4197652"/>
            <a:ext cx="826269" cy="757691"/>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a:blip r:embed="rId6"/>
          <a:stretch>
            <a:fillRect/>
          </a:stretch>
        </p:blipFill>
        <p:spPr>
          <a:xfrm>
            <a:off x="-22281" y="5178384"/>
            <a:ext cx="1019922" cy="1019922"/>
          </a:xfrm>
          <a:prstGeom prst="rect">
            <a:avLst/>
          </a:prstGeom>
        </p:spPr>
      </p:pic>
      <p:sp>
        <p:nvSpPr>
          <p:cNvPr id="28" name="文本框 27"/>
          <p:cNvSpPr txBox="1"/>
          <p:nvPr/>
        </p:nvSpPr>
        <p:spPr>
          <a:xfrm>
            <a:off x="8341668" y="3244403"/>
            <a:ext cx="3921429" cy="1631216"/>
          </a:xfrm>
          <a:prstGeom prst="rect">
            <a:avLst/>
          </a:prstGeom>
          <a:noFill/>
        </p:spPr>
        <p:txBody>
          <a:bodyPr wrap="square">
            <a:spAutoFit/>
          </a:bodyPr>
          <a:lstStyle/>
          <a:p>
            <a:r>
              <a:rPr lang="en-GB" altLang="zh-CN" sz="2000" dirty="0">
                <a:latin typeface="Times New Roman" panose="02020603050405020304" pitchFamily="18" charset="0"/>
                <a:cs typeface="Times New Roman" panose="02020603050405020304" pitchFamily="18" charset="0"/>
              </a:rPr>
              <a:t>The researchers carried out their study by </a:t>
            </a:r>
            <a:r>
              <a:rPr lang="en-GB" altLang="zh-CN" sz="2000" b="1" dirty="0">
                <a:latin typeface="Times New Roman" panose="02020603050405020304" pitchFamily="18" charset="0"/>
                <a:cs typeface="Times New Roman" panose="02020603050405020304" pitchFamily="18" charset="0"/>
              </a:rPr>
              <a:t>combining multiple data collection methods</a:t>
            </a:r>
            <a:r>
              <a:rPr lang="en-GB" altLang="zh-CN" sz="2000" dirty="0">
                <a:latin typeface="Times New Roman" panose="02020603050405020304" pitchFamily="18" charset="0"/>
                <a:cs typeface="Times New Roman" panose="02020603050405020304" pitchFamily="18" charset="0"/>
              </a:rPr>
              <a:t>— over several months with scans conducted twice a week.</a:t>
            </a:r>
            <a:endParaRPr lang="zh-CN" altLang="en-US" sz="2000" dirty="0">
              <a:latin typeface="Times New Roman" panose="02020603050405020304" pitchFamily="18" charset="0"/>
              <a:cs typeface="Times New Roman" panose="02020603050405020304" pitchFamily="18" charset="0"/>
            </a:endParaRPr>
          </a:p>
        </p:txBody>
      </p:sp>
      <p:sp>
        <p:nvSpPr>
          <p:cNvPr id="30" name="燕尾形箭头 29"/>
          <p:cNvSpPr/>
          <p:nvPr/>
        </p:nvSpPr>
        <p:spPr>
          <a:xfrm>
            <a:off x="7635348" y="3942555"/>
            <a:ext cx="636382" cy="277857"/>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文本框 36"/>
          <p:cNvSpPr txBox="1"/>
          <p:nvPr/>
        </p:nvSpPr>
        <p:spPr>
          <a:xfrm>
            <a:off x="280816" y="5087721"/>
            <a:ext cx="8220222" cy="1631216"/>
          </a:xfrm>
          <a:prstGeom prst="rect">
            <a:avLst/>
          </a:prstGeom>
          <a:noFill/>
        </p:spPr>
        <p:txBody>
          <a:bodyPr wrap="square">
            <a:spAutoFit/>
          </a:bodyPr>
          <a:lstStyle/>
          <a:p>
            <a:pPr algn="just">
              <a:buNone/>
            </a:pPr>
            <a:r>
              <a:rPr lang="en-US" altLang="zh-CN" sz="2000" kern="100" dirty="0">
                <a:effectLst/>
                <a:latin typeface="Times New Roman" panose="02020603050405020304" pitchFamily="18" charset="0"/>
                <a:ea typeface="宋体" panose="02010600030101010101" pitchFamily="2" charset="-122"/>
              </a:rPr>
              <a:t>33. How did the researchers </a:t>
            </a:r>
            <a:r>
              <a:rPr lang="en-US" altLang="zh-CN" sz="2000" b="1" kern="100" dirty="0">
                <a:solidFill>
                  <a:srgbClr val="FF0000"/>
                </a:solidFill>
                <a:effectLst/>
                <a:latin typeface="Times New Roman" panose="02020603050405020304" pitchFamily="18" charset="0"/>
                <a:ea typeface="宋体" panose="02010600030101010101" pitchFamily="2" charset="-122"/>
              </a:rPr>
              <a:t>carry out their study</a:t>
            </a:r>
            <a:r>
              <a:rPr lang="en-US" altLang="zh-CN" sz="2000" kern="100" dirty="0">
                <a:effectLst/>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A. By tracking the participant’s sleeping pattern.</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B. By analyzing brain data and personal mood report.</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C. By using only data from the most advanced scanner.</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D. By interviewing participants how they felt after scanning.</a:t>
            </a:r>
            <a:endParaRPr lang="zh-CN" altLang="zh-CN" sz="2000" kern="100" dirty="0">
              <a:effectLst/>
              <a:latin typeface="Times New Roman" panose="02020603050405020304" pitchFamily="18" charset="0"/>
              <a:ea typeface="宋体" panose="02010600030101010101" pitchFamily="2" charset="-122"/>
            </a:endParaRPr>
          </a:p>
        </p:txBody>
      </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down)">
                                      <p:cBhvr>
                                        <p:cTn id="23" dur="500"/>
                                        <p:tgtEl>
                                          <p:spTgt spid="103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wipe(down)">
                                      <p:cBhvr>
                                        <p:cTn id="31" dur="500"/>
                                        <p:tgtEl>
                                          <p:spTgt spid="103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heckerboard(across)">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8"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10417" y="514134"/>
            <a:ext cx="1627165" cy="1523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rPr>
              <a:t>IBAOTU.COM</a:t>
            </a:r>
            <a:endPar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endParaRPr>
          </a:p>
        </p:txBody>
      </p:sp>
      <p:sp>
        <p:nvSpPr>
          <p:cNvPr id="51" name="文本框 50"/>
          <p:cNvSpPr txBox="1"/>
          <p:nvPr/>
        </p:nvSpPr>
        <p:spPr>
          <a:xfrm>
            <a:off x="150055" y="3141556"/>
            <a:ext cx="11440551" cy="1631216"/>
          </a:xfrm>
          <a:prstGeom prst="rect">
            <a:avLst/>
          </a:prstGeom>
          <a:noFill/>
        </p:spPr>
        <p:txBody>
          <a:bodyPr wrap="square">
            <a:spAutoFit/>
          </a:bodyPr>
          <a:lstStyle/>
          <a:p>
            <a:pPr algn="just">
              <a:buNone/>
            </a:pPr>
            <a:r>
              <a:rPr lang="en-US" altLang="zh-CN" sz="2000" kern="100" dirty="0">
                <a:effectLst/>
                <a:latin typeface="Times New Roman" panose="02020603050405020304" pitchFamily="18" charset="0"/>
                <a:ea typeface="宋体" panose="02010600030101010101" pitchFamily="2" charset="-122"/>
              </a:rPr>
              <a:t>34. What is the </a:t>
            </a:r>
            <a:r>
              <a:rPr lang="en-US" altLang="zh-CN" sz="2000" b="1" kern="100" dirty="0">
                <a:solidFill>
                  <a:srgbClr val="FF0000"/>
                </a:solidFill>
                <a:effectLst/>
                <a:latin typeface="Times New Roman" panose="02020603050405020304" pitchFamily="18" charset="0"/>
                <a:ea typeface="宋体" panose="02010600030101010101" pitchFamily="2" charset="-122"/>
              </a:rPr>
              <a:t>key finding </a:t>
            </a:r>
            <a:r>
              <a:rPr lang="en-US" altLang="zh-CN" sz="2000" kern="100" dirty="0">
                <a:effectLst/>
                <a:latin typeface="Times New Roman" panose="02020603050405020304" pitchFamily="18" charset="0"/>
                <a:ea typeface="宋体" panose="02010600030101010101" pitchFamily="2" charset="-122"/>
              </a:rPr>
              <a:t>of the Triana’s research?</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A. Behaviors have lasting effects on brains.</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B. Brain scans can best track mood changes. </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C. Short-term waves matter more for memory.</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D. Poor sleep affects the brain for over 15 days.</a:t>
            </a:r>
            <a:endParaRPr lang="zh-CN" altLang="zh-CN" sz="2000" kern="100" dirty="0">
              <a:effectLst/>
              <a:latin typeface="Times New Roman" panose="02020603050405020304" pitchFamily="18" charset="0"/>
              <a:ea typeface="宋体" panose="02010600030101010101" pitchFamily="2" charset="-122"/>
            </a:endParaRPr>
          </a:p>
        </p:txBody>
      </p:sp>
      <p:sp>
        <p:nvSpPr>
          <p:cNvPr id="53" name="文本框 52"/>
          <p:cNvSpPr txBox="1"/>
          <p:nvPr/>
        </p:nvSpPr>
        <p:spPr>
          <a:xfrm>
            <a:off x="-1" y="87923"/>
            <a:ext cx="12041945" cy="1531445"/>
          </a:xfrm>
          <a:prstGeom prst="rect">
            <a:avLst/>
          </a:prstGeom>
          <a:solidFill>
            <a:schemeClr val="bg1"/>
          </a:solidFill>
        </p:spPr>
        <p:txBody>
          <a:bodyPr wrap="square">
            <a:spAutoFit/>
          </a:bodyPr>
          <a:lstStyle/>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Triana’s brain was scanned twice a week, followed by qualitative(</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定性的</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data from mood surveys.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 team identified two distinct brain patterns in response to specific behaviors: a short-term wave lasting less than a week and a long-term wave lasting up to 15 days.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The short-term wave was reflective of rapid responses to a behavior, like struggling to focus after a poor night’s sleep. Meanwhile, the long-term wave suggests more gradual, lasting effects of a particular behavior. These were particularly apparent in areas of the brain tied to attention and memory.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In other words, a workout or restless night from two weeks ago could still be affecting you — positively or negatively — today.</a:t>
            </a:r>
            <a:r>
              <a:rPr lang="zh-CN" altLang="en-US"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1600"/>
              </a:lnSpc>
              <a:buNone/>
            </a:pPr>
            <a:endPar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5" name="文本框 54"/>
          <p:cNvSpPr txBox="1"/>
          <p:nvPr/>
        </p:nvSpPr>
        <p:spPr>
          <a:xfrm>
            <a:off x="150055" y="2660087"/>
            <a:ext cx="7514495" cy="400110"/>
          </a:xfrm>
          <a:prstGeom prst="rect">
            <a:avLst/>
          </a:prstGeom>
          <a:noFill/>
        </p:spPr>
        <p:txBody>
          <a:bodyPr wrap="square">
            <a:spAutoFit/>
          </a:bodyPr>
          <a:lstStyle/>
          <a:p>
            <a:r>
              <a:rPr lang="zh-CN" altLang="en-US" sz="2000" b="1" dirty="0">
                <a:solidFill>
                  <a:srgbClr val="FF0000"/>
                </a:solidFill>
              </a:rPr>
              <a:t>两周前的一次锻炼或失眠之夜，今天仍可能影响你的脑部活动</a:t>
            </a:r>
            <a:endParaRPr lang="zh-CN" altLang="en-US" sz="2000" b="1" dirty="0">
              <a:solidFill>
                <a:srgbClr val="FF0000"/>
              </a:solidFill>
            </a:endParaRPr>
          </a:p>
        </p:txBody>
      </p:sp>
      <p:sp>
        <p:nvSpPr>
          <p:cNvPr id="57" name="文本框 56"/>
          <p:cNvSpPr txBox="1"/>
          <p:nvPr/>
        </p:nvSpPr>
        <p:spPr>
          <a:xfrm>
            <a:off x="75026" y="1506970"/>
            <a:ext cx="11891889" cy="1077218"/>
          </a:xfrm>
          <a:prstGeom prst="rect">
            <a:avLst/>
          </a:prstGeom>
          <a:solidFill>
            <a:schemeClr val="bg1"/>
          </a:solidFill>
        </p:spPr>
        <p:txBody>
          <a:bodyPr wrap="square">
            <a:spAutoFit/>
          </a:bodyPr>
          <a:lstStyle/>
          <a:p>
            <a:r>
              <a:rPr lang="en-US" altLang="zh-CN" sz="2400" b="1" i="1" dirty="0">
                <a:solidFill>
                  <a:srgbClr val="FF0000"/>
                </a:solidFill>
                <a:latin typeface="Times New Roman" panose="02020603050405020304" pitchFamily="18" charset="0"/>
                <a:cs typeface="Times New Roman" panose="02020603050405020304" pitchFamily="18" charset="0"/>
              </a:rPr>
              <a:t>restless</a:t>
            </a:r>
            <a:r>
              <a:rPr lang="en-US" altLang="zh-CN" sz="2000" i="1" dirty="0">
                <a:latin typeface="Times New Roman" panose="02020603050405020304" pitchFamily="18" charset="0"/>
                <a:cs typeface="Times New Roman" panose="02020603050405020304" pitchFamily="18" charset="0"/>
              </a:rPr>
              <a:t>:  </a:t>
            </a:r>
            <a:r>
              <a:rPr lang="zh-CN" altLang="en-US" sz="2000" i="1" dirty="0">
                <a:latin typeface="Times New Roman" panose="02020603050405020304" pitchFamily="18" charset="0"/>
                <a:cs typeface="Times New Roman" panose="02020603050405020304" pitchFamily="18" charset="0"/>
              </a:rPr>
              <a:t>without real rest or sleep</a:t>
            </a:r>
            <a:r>
              <a:rPr lang="en-US" altLang="zh-CN" sz="2000" i="1" dirty="0">
                <a:latin typeface="Times New Roman" panose="02020603050405020304" pitchFamily="18" charset="0"/>
                <a:cs typeface="Times New Roman" panose="02020603050405020304" pitchFamily="18" charset="0"/>
              </a:rPr>
              <a:t>		</a:t>
            </a:r>
            <a:r>
              <a:rPr lang="zh-CN" altLang="en-US" sz="2000" i="1" dirty="0">
                <a:latin typeface="Times New Roman" panose="02020603050405020304" pitchFamily="18" charset="0"/>
                <a:cs typeface="Times New Roman" panose="02020603050405020304" pitchFamily="18" charset="0"/>
              </a:rPr>
              <a:t>没有真正休息的；没有睡眠的</a:t>
            </a:r>
            <a:endParaRPr lang="en-US" altLang="zh-CN" sz="2000" i="1" dirty="0">
              <a:latin typeface="Times New Roman" panose="02020603050405020304" pitchFamily="18" charset="0"/>
              <a:cs typeface="Times New Roman" panose="02020603050405020304" pitchFamily="18" charset="0"/>
            </a:endParaRPr>
          </a:p>
          <a:p>
            <a:r>
              <a:rPr lang="en-GB" altLang="zh-CN" sz="2000" i="1" dirty="0">
                <a:latin typeface="Times New Roman" panose="02020603050405020304" pitchFamily="18" charset="0"/>
                <a:cs typeface="Times New Roman" panose="02020603050405020304" pitchFamily="18" charset="0"/>
              </a:rPr>
              <a:t>unable to stay still or be happy where you are, because you are bored or need a change </a:t>
            </a:r>
            <a:r>
              <a:rPr lang="zh-CN" altLang="en-US" sz="2000" i="1" dirty="0">
                <a:latin typeface="Times New Roman" panose="02020603050405020304" pitchFamily="18" charset="0"/>
                <a:cs typeface="Times New Roman" panose="02020603050405020304" pitchFamily="18" charset="0"/>
              </a:rPr>
              <a:t>坐立不安的；不耐烦的</a:t>
            </a:r>
            <a:endParaRPr lang="en-US" altLang="zh-CN" sz="2000" i="1" dirty="0">
              <a:latin typeface="Times New Roman" panose="02020603050405020304" pitchFamily="18" charset="0"/>
              <a:cs typeface="Times New Roman" panose="02020603050405020304" pitchFamily="18" charset="0"/>
            </a:endParaRPr>
          </a:p>
          <a:p>
            <a:r>
              <a:rPr lang="en-GB" altLang="zh-CN" sz="2000" i="1" dirty="0">
                <a:latin typeface="Times New Roman" panose="02020603050405020304" pitchFamily="18" charset="0"/>
                <a:cs typeface="Times New Roman" panose="02020603050405020304" pitchFamily="18" charset="0"/>
              </a:rPr>
              <a:t>The audience was becoming </a:t>
            </a:r>
            <a:r>
              <a:rPr lang="en-GB" altLang="zh-CN" sz="2000" i="1" dirty="0">
                <a:solidFill>
                  <a:srgbClr val="FF0000"/>
                </a:solidFill>
                <a:latin typeface="Times New Roman" panose="02020603050405020304" pitchFamily="18" charset="0"/>
                <a:cs typeface="Times New Roman" panose="02020603050405020304" pitchFamily="18" charset="0"/>
              </a:rPr>
              <a:t>restless</a:t>
            </a:r>
            <a:r>
              <a:rPr lang="en-GB" altLang="zh-CN" sz="2000" i="1" dirty="0">
                <a:latin typeface="Times New Roman" panose="02020603050405020304" pitchFamily="18" charset="0"/>
                <a:cs typeface="Times New Roman" panose="02020603050405020304" pitchFamily="18" charset="0"/>
              </a:rPr>
              <a:t>.	</a:t>
            </a:r>
            <a:r>
              <a:rPr lang="zh-CN" altLang="en-US" sz="2000" i="1" dirty="0">
                <a:latin typeface="Times New Roman" panose="02020603050405020304" pitchFamily="18" charset="0"/>
                <a:cs typeface="Times New Roman" panose="02020603050405020304" pitchFamily="18" charset="0"/>
              </a:rPr>
              <a:t>观众开始不耐烦了。</a:t>
            </a:r>
            <a:endParaRPr lang="zh-CN" altLang="en-US" sz="2000" i="1" dirty="0">
              <a:latin typeface="Times New Roman" panose="02020603050405020304" pitchFamily="18" charset="0"/>
              <a:cs typeface="Times New Roman" panose="02020603050405020304" pitchFamily="18" charset="0"/>
            </a:endParaRPr>
          </a:p>
        </p:txBody>
      </p:sp>
      <p:pic>
        <p:nvPicPr>
          <p:cNvPr id="58" name="图片 57"/>
          <p:cNvPicPr>
            <a:picLocks noChangeAspect="1"/>
          </p:cNvPicPr>
          <p:nvPr/>
        </p:nvPicPr>
        <p:blipFill>
          <a:blip r:embed="rId1"/>
          <a:stretch>
            <a:fillRect/>
          </a:stretch>
        </p:blipFill>
        <p:spPr>
          <a:xfrm>
            <a:off x="-106687" y="2947683"/>
            <a:ext cx="1019922" cy="1019922"/>
          </a:xfrm>
          <a:prstGeom prst="rect">
            <a:avLst/>
          </a:prstGeom>
        </p:spPr>
      </p:pic>
      <p:pic>
        <p:nvPicPr>
          <p:cNvPr id="3074" name="Picture 2" descr="已生成图片"/>
          <p:cNvPicPr>
            <a:picLocks noChangeAspect="1" noChangeArrowheads="1"/>
          </p:cNvPicPr>
          <p:nvPr/>
        </p:nvPicPr>
        <p:blipFill>
          <a:blip r:embed="rId2"/>
          <a:srcRect/>
          <a:stretch>
            <a:fillRect/>
          </a:stretch>
        </p:blipFill>
        <p:spPr bwMode="auto">
          <a:xfrm>
            <a:off x="7664550" y="2584188"/>
            <a:ext cx="3519266" cy="39511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checkerboard(across)">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checkerboard(across)">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7">
                                            <p:txEl>
                                              <p:pRg st="2" end="2"/>
                                            </p:txEl>
                                          </p:spTgt>
                                        </p:tgtEl>
                                        <p:attrNameLst>
                                          <p:attrName>style.visibility</p:attrName>
                                        </p:attrNameLst>
                                      </p:cBhvr>
                                      <p:to>
                                        <p:strVal val="visible"/>
                                      </p:to>
                                    </p:set>
                                    <p:animEffect transition="in" filter="checkerboard(across)">
                                      <p:cBhvr>
                                        <p:cTn id="17" dur="500"/>
                                        <p:tgtEl>
                                          <p:spTgt spid="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heckerboard(across)">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checkerboard(across)">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10417" y="514134"/>
            <a:ext cx="1627165" cy="1523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rPr>
              <a:t>IBAOTU.COM</a:t>
            </a:r>
            <a:endPar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endParaRPr>
          </a:p>
        </p:txBody>
      </p:sp>
      <p:sp>
        <p:nvSpPr>
          <p:cNvPr id="51" name="文本框 50"/>
          <p:cNvSpPr txBox="1"/>
          <p:nvPr/>
        </p:nvSpPr>
        <p:spPr>
          <a:xfrm>
            <a:off x="124754" y="1521093"/>
            <a:ext cx="11440551" cy="1631216"/>
          </a:xfrm>
          <a:prstGeom prst="rect">
            <a:avLst/>
          </a:prstGeom>
          <a:noFill/>
        </p:spPr>
        <p:txBody>
          <a:bodyPr wrap="square">
            <a:spAutoFit/>
          </a:bodyPr>
          <a:lstStyle/>
          <a:p>
            <a:pPr algn="just">
              <a:buNone/>
            </a:pPr>
            <a:r>
              <a:rPr lang="en-US" altLang="zh-CN" sz="2000" kern="100" dirty="0">
                <a:effectLst/>
                <a:latin typeface="Times New Roman" panose="02020603050405020304" pitchFamily="18" charset="0"/>
                <a:ea typeface="宋体" panose="02010600030101010101" pitchFamily="2" charset="-122"/>
              </a:rPr>
              <a:t>35. What is expected of </a:t>
            </a:r>
            <a:r>
              <a:rPr lang="en-US" altLang="zh-CN" sz="2000" b="1" kern="100" dirty="0">
                <a:solidFill>
                  <a:srgbClr val="FF0000"/>
                </a:solidFill>
                <a:effectLst/>
                <a:latin typeface="Times New Roman" panose="02020603050405020304" pitchFamily="18" charset="0"/>
                <a:ea typeface="宋体" panose="02010600030101010101" pitchFamily="2" charset="-122"/>
              </a:rPr>
              <a:t>future brain research</a:t>
            </a:r>
            <a:r>
              <a:rPr lang="en-US" altLang="zh-CN" sz="2000" kern="100" dirty="0">
                <a:effectLst/>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A. More precise laboratory snapshots.</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B. Brain activity in real-life situations.</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C. Promotion of brain function and health. </a:t>
            </a:r>
            <a:endParaRPr lang="zh-CN" altLang="zh-CN" sz="2000" kern="100" dirty="0">
              <a:effectLst/>
              <a:latin typeface="Times New Roman" panose="02020603050405020304" pitchFamily="18" charset="0"/>
              <a:ea typeface="宋体" panose="02010600030101010101" pitchFamily="2" charset="-122"/>
            </a:endParaRPr>
          </a:p>
          <a:p>
            <a:pPr indent="133350" algn="just">
              <a:buNone/>
            </a:pPr>
            <a:r>
              <a:rPr lang="en-US" altLang="zh-CN" sz="2000" kern="100" dirty="0">
                <a:effectLst/>
                <a:latin typeface="Times New Roman" panose="02020603050405020304" pitchFamily="18" charset="0"/>
                <a:ea typeface="宋体" panose="02010600030101010101" pitchFamily="2" charset="-122"/>
              </a:rPr>
              <a:t>D. Short-term effects of specific behaviors.</a:t>
            </a:r>
            <a:endParaRPr lang="zh-CN" altLang="zh-CN" sz="2000" kern="100" dirty="0">
              <a:effectLst/>
              <a:latin typeface="Times New Roman" panose="02020603050405020304" pitchFamily="18" charset="0"/>
              <a:ea typeface="宋体" panose="02010600030101010101" pitchFamily="2" charset="-122"/>
            </a:endParaRPr>
          </a:p>
        </p:txBody>
      </p:sp>
      <p:sp>
        <p:nvSpPr>
          <p:cNvPr id="53" name="文本框 52"/>
          <p:cNvSpPr txBox="1"/>
          <p:nvPr/>
        </p:nvSpPr>
        <p:spPr>
          <a:xfrm>
            <a:off x="-1" y="87923"/>
            <a:ext cx="12041945" cy="1323439"/>
          </a:xfrm>
          <a:prstGeom prst="rect">
            <a:avLst/>
          </a:prstGeom>
          <a:solidFill>
            <a:schemeClr val="bg1"/>
          </a:solidFill>
        </p:spPr>
        <p:txBody>
          <a:bodyPr wrap="square">
            <a:spAutoFit/>
          </a:bodyPr>
          <a:lstStyle/>
          <a:p>
            <a:pPr indent="266700" algn="just"/>
            <a:r>
              <a:rPr lang="en-US" altLang="zh-CN" sz="2000" dirty="0">
                <a:latin typeface="Times New Roman" panose="02020603050405020304" pitchFamily="18" charset="0"/>
                <a:cs typeface="Times New Roman" panose="02020603050405020304" pitchFamily="18" charset="0"/>
              </a:rPr>
              <a:t>While this study only shows the brain activity of one individual, the researchers hope that it demonstrates the importance of studying brain activity in the context of our wider lifestyle and behavior, rather than a single snapshot in the lab. “This research is important because it provides a more comprehensive and dynamic view of brain function, highlighting the long-term impact of everyday </a:t>
            </a:r>
            <a:r>
              <a:rPr lang="en-US" altLang="zh-CN" sz="2000" dirty="0" err="1">
                <a:latin typeface="Times New Roman" panose="02020603050405020304" pitchFamily="18" charset="0"/>
                <a:cs typeface="Times New Roman" panose="02020603050405020304" pitchFamily="18" charset="0"/>
              </a:rPr>
              <a:t>behaviour</a:t>
            </a:r>
            <a:r>
              <a:rPr lang="en-US" altLang="zh-CN" sz="2000" dirty="0">
                <a:latin typeface="Times New Roman" panose="02020603050405020304" pitchFamily="18" charset="0"/>
                <a:cs typeface="Times New Roman" panose="02020603050405020304" pitchFamily="18" charset="0"/>
              </a:rPr>
              <a:t> on brain health,” Triana said. </a:t>
            </a:r>
            <a:endParaRPr lang="zh-CN" altLang="zh-CN" sz="2000" dirty="0">
              <a:latin typeface="Times New Roman" panose="02020603050405020304" pitchFamily="18" charset="0"/>
              <a:cs typeface="Times New Roman" panose="02020603050405020304" pitchFamily="18" charset="0"/>
            </a:endParaRPr>
          </a:p>
        </p:txBody>
      </p:sp>
      <p:pic>
        <p:nvPicPr>
          <p:cNvPr id="58" name="图片 57"/>
          <p:cNvPicPr>
            <a:picLocks noChangeAspect="1"/>
          </p:cNvPicPr>
          <p:nvPr/>
        </p:nvPicPr>
        <p:blipFill>
          <a:blip r:embed="rId1"/>
          <a:stretch>
            <a:fillRect/>
          </a:stretch>
        </p:blipFill>
        <p:spPr>
          <a:xfrm>
            <a:off x="-46225" y="1677733"/>
            <a:ext cx="1019922" cy="1019922"/>
          </a:xfrm>
          <a:prstGeom prst="rect">
            <a:avLst/>
          </a:prstGeom>
        </p:spPr>
      </p:pic>
      <mc:AlternateContent xmlns:mc="http://schemas.openxmlformats.org/markup-compatibility/2006" xmlns:p14="http://schemas.microsoft.com/office/powerpoint/2010/main">
        <mc:Choice Requires="p14">
          <p:contentPart r:id="rId2" p14:bwMode="auto">
            <p14:nvContentPartPr>
              <p14:cNvPr id="59" name="墨迹 58"/>
              <p14:cNvContentPartPr/>
              <p14:nvPr/>
            </p14:nvContentPartPr>
            <p14:xfrm>
              <a:off x="222868" y="65382"/>
              <a:ext cx="848520" cy="394560"/>
            </p14:xfrm>
          </p:contentPart>
        </mc:Choice>
        <mc:Fallback xmlns="">
          <p:pic>
            <p:nvPicPr>
              <p:cNvPr id="59" name="墨迹 58"/>
            </p:nvPicPr>
            <p:blipFill>
              <a:blip r:embed="rId3"/>
            </p:blipFill>
            <p:spPr>
              <a:xfrm>
                <a:off x="222868" y="65382"/>
                <a:ext cx="848520" cy="3945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2" name="墨迹 61"/>
              <p14:cNvContentPartPr/>
              <p14:nvPr/>
            </p14:nvContentPartPr>
            <p14:xfrm>
              <a:off x="3908575" y="725636"/>
              <a:ext cx="5088573" cy="114568"/>
            </p14:xfrm>
          </p:contentPart>
        </mc:Choice>
        <mc:Fallback xmlns="">
          <p:pic>
            <p:nvPicPr>
              <p:cNvPr id="62" name="墨迹 61"/>
            </p:nvPicPr>
            <p:blipFill>
              <a:blip r:embed="rId5"/>
            </p:blipFill>
            <p:spPr>
              <a:xfrm>
                <a:off x="3908575" y="725636"/>
                <a:ext cx="5088573" cy="114568"/>
              </a:xfrm>
              <a:prstGeom prst="rect"/>
            </p:spPr>
          </p:pic>
        </mc:Fallback>
      </mc:AlternateContent>
      <p:grpSp>
        <p:nvGrpSpPr>
          <p:cNvPr id="66" name="组合 65"/>
          <p:cNvGrpSpPr/>
          <p:nvPr/>
        </p:nvGrpSpPr>
        <p:grpSpPr>
          <a:xfrm>
            <a:off x="8997148" y="423942"/>
            <a:ext cx="3029040" cy="330120"/>
            <a:chOff x="8997148" y="423942"/>
            <a:chExt cx="3029040" cy="330120"/>
          </a:xfrm>
        </p:grpSpPr>
        <mc:AlternateContent xmlns:mc="http://schemas.openxmlformats.org/markup-compatibility/2006" xmlns:p14="http://schemas.microsoft.com/office/powerpoint/2010/main">
          <mc:Choice Requires="p14">
            <p:contentPart r:id="rId6" p14:bwMode="auto">
              <p14:nvContentPartPr>
                <p14:cNvPr id="63" name="墨迹 62"/>
                <p14:cNvContentPartPr/>
                <p14:nvPr/>
              </p14:nvContentPartPr>
              <p14:xfrm>
                <a:off x="8997148" y="423942"/>
                <a:ext cx="1196280" cy="316440"/>
              </p14:xfrm>
            </p:contentPart>
          </mc:Choice>
          <mc:Fallback xmlns="">
            <p:pic>
              <p:nvPicPr>
                <p:cNvPr id="63" name="墨迹 62"/>
              </p:nvPicPr>
              <p:blipFill>
                <a:blip r:embed="rId7"/>
              </p:blipFill>
              <p:spPr>
                <a:xfrm>
                  <a:off x="8997148" y="423942"/>
                  <a:ext cx="1196280" cy="31644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4" name="墨迹 63"/>
                <p14:cNvContentPartPr/>
                <p14:nvPr/>
              </p14:nvContentPartPr>
              <p14:xfrm>
                <a:off x="10216828" y="707622"/>
                <a:ext cx="1809360" cy="46440"/>
              </p14:xfrm>
            </p:contentPart>
          </mc:Choice>
          <mc:Fallback xmlns="">
            <p:pic>
              <p:nvPicPr>
                <p:cNvPr id="64" name="墨迹 63"/>
              </p:nvPicPr>
              <p:blipFill>
                <a:blip r:embed="rId9"/>
              </p:blipFill>
              <p:spPr>
                <a:xfrm>
                  <a:off x="10216828" y="707622"/>
                  <a:ext cx="1809360" cy="46440"/>
                </a:xfrm>
                <a:prstGeom prst="rect"/>
              </p:spPr>
            </p:pic>
          </mc:Fallback>
        </mc:AlternateContent>
      </p:grpSp>
      <mc:AlternateContent xmlns:mc="http://schemas.openxmlformats.org/markup-compatibility/2006" xmlns:p14="http://schemas.microsoft.com/office/powerpoint/2010/main">
        <mc:Choice Requires="p14">
          <p:contentPart r:id="rId10" p14:bwMode="auto">
            <p14:nvContentPartPr>
              <p14:cNvPr id="67" name="墨迹 66"/>
              <p14:cNvContentPartPr/>
              <p14:nvPr/>
            </p14:nvContentPartPr>
            <p14:xfrm>
              <a:off x="109828" y="1013262"/>
              <a:ext cx="1114920" cy="17640"/>
            </p14:xfrm>
          </p:contentPart>
        </mc:Choice>
        <mc:Fallback xmlns="">
          <p:pic>
            <p:nvPicPr>
              <p:cNvPr id="67" name="墨迹 66"/>
            </p:nvPicPr>
            <p:blipFill>
              <a:blip r:embed="rId11"/>
            </p:blipFill>
            <p:spPr>
              <a:xfrm>
                <a:off x="109828" y="1013262"/>
                <a:ext cx="1114920" cy="17640"/>
              </a:xfrm>
              <a:prstGeom prst="rect"/>
            </p:spPr>
          </p:pic>
        </mc:Fallback>
      </mc:AlternateContent>
      <p:sp>
        <p:nvSpPr>
          <p:cNvPr id="69" name="文本框 68"/>
          <p:cNvSpPr txBox="1"/>
          <p:nvPr/>
        </p:nvSpPr>
        <p:spPr>
          <a:xfrm>
            <a:off x="222867" y="3477611"/>
            <a:ext cx="11819077" cy="1938992"/>
          </a:xfrm>
          <a:prstGeom prst="rect">
            <a:avLst/>
          </a:prstGeom>
          <a:noFill/>
        </p:spPr>
        <p:txBody>
          <a:bodyPr wrap="square">
            <a:spAutoFit/>
          </a:bodyPr>
          <a:lstStyle/>
          <a:p>
            <a:r>
              <a:rPr lang="zh-CN" altLang="en-US" sz="2000" i="1" dirty="0">
                <a:latin typeface="Times New Roman" panose="02020603050405020304" pitchFamily="18" charset="0"/>
                <a:cs typeface="Times New Roman" panose="02020603050405020304" pitchFamily="18" charset="0"/>
              </a:rPr>
              <a:t>context</a:t>
            </a:r>
            <a:endParaRPr lang="en-US" altLang="zh-CN" sz="2000" i="1" dirty="0">
              <a:latin typeface="Times New Roman" panose="02020603050405020304" pitchFamily="18" charset="0"/>
              <a:cs typeface="Times New Roman" panose="02020603050405020304" pitchFamily="18" charset="0"/>
            </a:endParaRPr>
          </a:p>
          <a:p>
            <a:r>
              <a:rPr lang="en-GB" altLang="zh-CN" sz="2000" i="1" dirty="0">
                <a:latin typeface="Times New Roman" panose="02020603050405020304" pitchFamily="18" charset="0"/>
                <a:cs typeface="Times New Roman" panose="02020603050405020304" pitchFamily="18" charset="0"/>
              </a:rPr>
              <a:t>the situation in which </a:t>
            </a:r>
            <a:r>
              <a:rPr lang="en-GB" altLang="zh-CN" sz="2000" i="1" dirty="0" err="1">
                <a:latin typeface="Times New Roman" panose="02020603050405020304" pitchFamily="18" charset="0"/>
                <a:cs typeface="Times New Roman" panose="02020603050405020304" pitchFamily="18" charset="0"/>
              </a:rPr>
              <a:t>sth</a:t>
            </a:r>
            <a:r>
              <a:rPr lang="en-GB" altLang="zh-CN" sz="2000" i="1" dirty="0">
                <a:latin typeface="Times New Roman" panose="02020603050405020304" pitchFamily="18" charset="0"/>
                <a:cs typeface="Times New Roman" panose="02020603050405020304" pitchFamily="18" charset="0"/>
              </a:rPr>
              <a:t> happens and that helps you to understand it</a:t>
            </a:r>
            <a:r>
              <a:rPr lang="zh-CN" altLang="en-GB" sz="2000" i="1" dirty="0">
                <a:latin typeface="Times New Roman" panose="02020603050405020304" pitchFamily="18" charset="0"/>
                <a:cs typeface="Times New Roman" panose="02020603050405020304" pitchFamily="18" charset="0"/>
              </a:rPr>
              <a:t>（</a:t>
            </a:r>
            <a:r>
              <a:rPr lang="zh-CN" altLang="en-US" sz="2000" i="1" dirty="0">
                <a:latin typeface="Times New Roman" panose="02020603050405020304" pitchFamily="18" charset="0"/>
                <a:cs typeface="Times New Roman" panose="02020603050405020304" pitchFamily="18" charset="0"/>
              </a:rPr>
              <a:t>事情发生的）背景，环境，来龙去脉</a:t>
            </a:r>
            <a:endParaRPr lang="en-US" altLang="zh-CN" sz="2000" i="1" dirty="0">
              <a:latin typeface="Times New Roman" panose="02020603050405020304" pitchFamily="18" charset="0"/>
              <a:cs typeface="Times New Roman" panose="02020603050405020304" pitchFamily="18" charset="0"/>
            </a:endParaRPr>
          </a:p>
          <a:p>
            <a:r>
              <a:rPr lang="en-GB" altLang="zh-CN" sz="2000" i="1" dirty="0">
                <a:latin typeface="Times New Roman" panose="02020603050405020304" pitchFamily="18" charset="0"/>
                <a:cs typeface="Times New Roman" panose="02020603050405020304" pitchFamily="18" charset="0"/>
              </a:rPr>
              <a:t>This speech needs to be set </a:t>
            </a:r>
            <a:r>
              <a:rPr lang="en-GB" altLang="zh-CN" sz="2000" i="1" u="sng" dirty="0">
                <a:solidFill>
                  <a:srgbClr val="FF0000"/>
                </a:solidFill>
                <a:latin typeface="Times New Roman" panose="02020603050405020304" pitchFamily="18" charset="0"/>
                <a:cs typeface="Times New Roman" panose="02020603050405020304" pitchFamily="18" charset="0"/>
              </a:rPr>
              <a:t>in the context of Britain </a:t>
            </a:r>
            <a:r>
              <a:rPr lang="en-GB" altLang="zh-CN" sz="2000" i="1" dirty="0">
                <a:latin typeface="Times New Roman" panose="02020603050405020304" pitchFamily="18" charset="0"/>
                <a:cs typeface="Times New Roman" panose="02020603050405020304" pitchFamily="18" charset="0"/>
              </a:rPr>
              <a:t>in the 1960s.</a:t>
            </a:r>
            <a:endParaRPr lang="en-GB" altLang="zh-CN" sz="2000" i="1" dirty="0">
              <a:latin typeface="Times New Roman" panose="02020603050405020304" pitchFamily="18" charset="0"/>
              <a:cs typeface="Times New Roman" panose="02020603050405020304" pitchFamily="18" charset="0"/>
            </a:endParaRPr>
          </a:p>
          <a:p>
            <a:r>
              <a:rPr lang="zh-CN" altLang="en-US" sz="2000" i="1" dirty="0">
                <a:latin typeface="Times New Roman" panose="02020603050405020304" pitchFamily="18" charset="0"/>
                <a:cs typeface="Times New Roman" panose="02020603050405020304" pitchFamily="18" charset="0"/>
              </a:rPr>
              <a:t>这篇演说需要放到</a:t>
            </a:r>
            <a:r>
              <a:rPr lang="en-US" altLang="zh-CN" sz="2000" i="1" dirty="0">
                <a:latin typeface="Times New Roman" panose="02020603050405020304" pitchFamily="18" charset="0"/>
                <a:cs typeface="Times New Roman" panose="02020603050405020304" pitchFamily="18" charset="0"/>
              </a:rPr>
              <a:t>20</a:t>
            </a:r>
            <a:r>
              <a:rPr lang="zh-CN" altLang="en-US" sz="2000" i="1" dirty="0">
                <a:latin typeface="Times New Roman" panose="02020603050405020304" pitchFamily="18" charset="0"/>
                <a:cs typeface="Times New Roman" panose="02020603050405020304" pitchFamily="18" charset="0"/>
              </a:rPr>
              <a:t>世纪</a:t>
            </a:r>
            <a:r>
              <a:rPr lang="en-US" altLang="zh-CN" sz="2000" i="1" dirty="0">
                <a:latin typeface="Times New Roman" panose="02020603050405020304" pitchFamily="18" charset="0"/>
                <a:cs typeface="Times New Roman" panose="02020603050405020304" pitchFamily="18" charset="0"/>
              </a:rPr>
              <a:t>60</a:t>
            </a:r>
            <a:r>
              <a:rPr lang="zh-CN" altLang="en-US" sz="2000" i="1" dirty="0">
                <a:latin typeface="Times New Roman" panose="02020603050405020304" pitchFamily="18" charset="0"/>
                <a:cs typeface="Times New Roman" panose="02020603050405020304" pitchFamily="18" charset="0"/>
              </a:rPr>
              <a:t>年代的英国这一背景之下来看待。</a:t>
            </a:r>
            <a:endParaRPr lang="en-US" altLang="zh-CN" sz="2000" i="1" dirty="0">
              <a:latin typeface="Times New Roman" panose="02020603050405020304" pitchFamily="18" charset="0"/>
              <a:cs typeface="Times New Roman" panose="02020603050405020304" pitchFamily="18" charset="0"/>
            </a:endParaRPr>
          </a:p>
          <a:p>
            <a:r>
              <a:rPr lang="en-GB" altLang="zh-CN" sz="2000" i="1" dirty="0">
                <a:latin typeface="Times New Roman" panose="02020603050405020304" pitchFamily="18" charset="0"/>
                <a:cs typeface="Times New Roman" panose="02020603050405020304" pitchFamily="18" charset="0"/>
              </a:rPr>
              <a:t>You should be able to guess the meaning of the word from the </a:t>
            </a:r>
            <a:r>
              <a:rPr lang="en-GB" altLang="zh-CN" sz="2000" i="1" dirty="0">
                <a:solidFill>
                  <a:srgbClr val="FF0000"/>
                </a:solidFill>
                <a:latin typeface="Times New Roman" panose="02020603050405020304" pitchFamily="18" charset="0"/>
                <a:cs typeface="Times New Roman" panose="02020603050405020304" pitchFamily="18" charset="0"/>
              </a:rPr>
              <a:t>context</a:t>
            </a:r>
            <a:r>
              <a:rPr lang="en-GB" altLang="zh-CN" sz="2000" i="1" dirty="0">
                <a:latin typeface="Times New Roman" panose="02020603050405020304" pitchFamily="18" charset="0"/>
                <a:cs typeface="Times New Roman" panose="02020603050405020304" pitchFamily="18" charset="0"/>
              </a:rPr>
              <a:t>.</a:t>
            </a:r>
            <a:endParaRPr lang="en-GB" altLang="zh-CN" sz="2000" i="1" dirty="0">
              <a:latin typeface="Times New Roman" panose="02020603050405020304" pitchFamily="18" charset="0"/>
              <a:cs typeface="Times New Roman" panose="02020603050405020304" pitchFamily="18" charset="0"/>
            </a:endParaRPr>
          </a:p>
          <a:p>
            <a:r>
              <a:rPr lang="zh-CN" altLang="en-US" sz="2000" i="1" dirty="0">
                <a:latin typeface="Times New Roman" panose="02020603050405020304" pitchFamily="18" charset="0"/>
                <a:cs typeface="Times New Roman" panose="02020603050405020304" pitchFamily="18" charset="0"/>
              </a:rPr>
              <a:t>你应该能从</a:t>
            </a:r>
            <a:r>
              <a:rPr lang="zh-CN" altLang="en-US" sz="2000" i="1" dirty="0">
                <a:solidFill>
                  <a:srgbClr val="FF0000"/>
                </a:solidFill>
                <a:latin typeface="Times New Roman" panose="02020603050405020304" pitchFamily="18" charset="0"/>
                <a:cs typeface="Times New Roman" panose="02020603050405020304" pitchFamily="18" charset="0"/>
              </a:rPr>
              <a:t>上下文</a:t>
            </a:r>
            <a:r>
              <a:rPr lang="zh-CN" altLang="en-US" sz="2000" i="1" dirty="0">
                <a:latin typeface="Times New Roman" panose="02020603050405020304" pitchFamily="18" charset="0"/>
                <a:cs typeface="Times New Roman" panose="02020603050405020304" pitchFamily="18" charset="0"/>
              </a:rPr>
              <a:t>猜出这个词的含义。 （上下文；语境）</a:t>
            </a:r>
            <a:endParaRPr lang="zh-CN" altLang="en-US" sz="2000" i="1" dirty="0">
              <a:latin typeface="Times New Roman" panose="02020603050405020304" pitchFamily="18" charset="0"/>
              <a:cs typeface="Times New Roman" panose="02020603050405020304" pitchFamily="18" charset="0"/>
            </a:endParaRPr>
          </a:p>
        </p:txBody>
      </p:sp>
      <p:cxnSp>
        <p:nvCxnSpPr>
          <p:cNvPr id="71" name="直线箭头连接符 70"/>
          <p:cNvCxnSpPr/>
          <p:nvPr/>
        </p:nvCxnSpPr>
        <p:spPr>
          <a:xfrm flipH="1">
            <a:off x="3291840" y="754062"/>
            <a:ext cx="3151163" cy="1538972"/>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r:id="rId12" p14:bwMode="auto">
            <p14:nvContentPartPr>
              <p14:cNvPr id="72" name="墨迹 71"/>
              <p14:cNvContentPartPr/>
              <p14:nvPr/>
            </p14:nvContentPartPr>
            <p14:xfrm>
              <a:off x="2349028" y="2334462"/>
              <a:ext cx="1830240" cy="48240"/>
            </p14:xfrm>
          </p:contentPart>
        </mc:Choice>
        <mc:Fallback xmlns="">
          <p:pic>
            <p:nvPicPr>
              <p:cNvPr id="72" name="墨迹 71"/>
            </p:nvPicPr>
            <p:blipFill>
              <a:blip r:embed="rId13"/>
            </p:blipFill>
            <p:spPr>
              <a:xfrm>
                <a:off x="2349028" y="2334462"/>
                <a:ext cx="1830240" cy="48240"/>
              </a:xfrm>
              <a:prstGeom prst="rect"/>
            </p:spPr>
          </p:pic>
        </mc:Fallback>
      </mc:AlternateContent>
      <p:sp>
        <p:nvSpPr>
          <p:cNvPr id="74" name="文本框 73"/>
          <p:cNvSpPr txBox="1"/>
          <p:nvPr/>
        </p:nvSpPr>
        <p:spPr>
          <a:xfrm>
            <a:off x="4362147" y="1890488"/>
            <a:ext cx="7679797" cy="369332"/>
          </a:xfrm>
          <a:prstGeom prst="rect">
            <a:avLst/>
          </a:prstGeom>
          <a:solidFill>
            <a:schemeClr val="accent6">
              <a:lumMod val="60000"/>
              <a:lumOff val="40000"/>
            </a:schemeClr>
          </a:solidFill>
        </p:spPr>
        <p:txBody>
          <a:bodyPr wrap="square">
            <a:spAutoFit/>
          </a:bodyPr>
          <a:lstStyle/>
          <a:p>
            <a:r>
              <a:rPr lang="zh-CN" altLang="en-US" dirty="0"/>
              <a:t>“实验室快照”是作者明确否定的 </a:t>
            </a:r>
            <a:r>
              <a:rPr lang="en-US" altLang="zh-CN" dirty="0"/>
              <a:t>rather</a:t>
            </a:r>
            <a:r>
              <a:rPr lang="zh-CN" altLang="en-US" dirty="0"/>
              <a:t> </a:t>
            </a:r>
            <a:r>
              <a:rPr lang="en-US" altLang="zh-CN" dirty="0"/>
              <a:t>than</a:t>
            </a:r>
            <a:r>
              <a:rPr lang="zh-CN" altLang="en-US" dirty="0"/>
              <a:t> </a:t>
            </a:r>
            <a:r>
              <a:rPr lang="en-US" altLang="zh-CN" dirty="0"/>
              <a:t>a</a:t>
            </a:r>
            <a:r>
              <a:rPr lang="zh-CN" altLang="en-US" dirty="0"/>
              <a:t> </a:t>
            </a:r>
            <a:r>
              <a:rPr lang="en-US" altLang="zh-CN" dirty="0"/>
              <a:t>single</a:t>
            </a:r>
            <a:r>
              <a:rPr lang="zh-CN" altLang="en-US" dirty="0"/>
              <a:t> </a:t>
            </a:r>
            <a:r>
              <a:rPr lang="en-US" altLang="zh-CN" dirty="0"/>
              <a:t>snapshot</a:t>
            </a:r>
            <a:r>
              <a:rPr lang="zh-CN" altLang="en-US" dirty="0"/>
              <a:t> </a:t>
            </a:r>
            <a:r>
              <a:rPr lang="en-US" altLang="zh-CN" dirty="0"/>
              <a:t>in</a:t>
            </a:r>
            <a:r>
              <a:rPr lang="zh-CN" altLang="en-US" dirty="0"/>
              <a:t> </a:t>
            </a:r>
            <a:r>
              <a:rPr lang="en-US" altLang="zh-CN" dirty="0"/>
              <a:t>the</a:t>
            </a:r>
            <a:r>
              <a:rPr lang="zh-CN" altLang="en-US" dirty="0"/>
              <a:t> </a:t>
            </a:r>
            <a:r>
              <a:rPr lang="en-US" altLang="zh-CN" dirty="0"/>
              <a:t>lab</a:t>
            </a:r>
            <a:endParaRPr lang="zh-CN" altLang="en-US" dirty="0"/>
          </a:p>
        </p:txBody>
      </p:sp>
      <p:sp>
        <p:nvSpPr>
          <p:cNvPr id="77" name="上弧形箭头 76"/>
          <p:cNvSpPr/>
          <p:nvPr/>
        </p:nvSpPr>
        <p:spPr>
          <a:xfrm flipH="1">
            <a:off x="3908575" y="988699"/>
            <a:ext cx="784164" cy="134604"/>
          </a:xfrm>
          <a:prstGeom prst="curvedUp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8" name="文本框 77"/>
          <p:cNvSpPr txBox="1"/>
          <p:nvPr/>
        </p:nvSpPr>
        <p:spPr>
          <a:xfrm>
            <a:off x="3467310" y="1194663"/>
            <a:ext cx="1423916" cy="400110"/>
          </a:xfrm>
          <a:prstGeom prst="rect">
            <a:avLst/>
          </a:prstGeom>
          <a:noFill/>
        </p:spPr>
        <p:txBody>
          <a:bodyPr wrap="none" rtlCol="0">
            <a:spAutoFit/>
          </a:bodyPr>
          <a:lstStyle/>
          <a:p>
            <a:r>
              <a:rPr kumimoji="1" lang="en-US" altLang="zh-CN" sz="2000" b="1" dirty="0">
                <a:solidFill>
                  <a:srgbClr val="FF0000"/>
                </a:solidFill>
                <a:latin typeface="Calibri" panose="020F0502020204030204" pitchFamily="34" charset="0"/>
                <a:cs typeface="Calibri" panose="020F0502020204030204" pitchFamily="34" charset="0"/>
              </a:rPr>
              <a:t>significance</a:t>
            </a:r>
            <a:endParaRPr kumimoji="1" lang="zh-CN" altLang="en-US" sz="2000" b="1" dirty="0">
              <a:solidFill>
                <a:srgbClr val="FF0000"/>
              </a:solidFill>
              <a:latin typeface="Calibri" panose="020F0502020204030204" pitchFamily="34" charset="0"/>
              <a:cs typeface="Calibri" panose="020F0502020204030204" pitchFamily="34" charset="0"/>
            </a:endParaRPr>
          </a:p>
        </p:txBody>
      </p:sp>
      <p:sp>
        <p:nvSpPr>
          <p:cNvPr id="80" name="文本框 79"/>
          <p:cNvSpPr txBox="1"/>
          <p:nvPr/>
        </p:nvSpPr>
        <p:spPr>
          <a:xfrm>
            <a:off x="4692739" y="2409246"/>
            <a:ext cx="4044462" cy="369332"/>
          </a:xfrm>
          <a:prstGeom prst="rect">
            <a:avLst/>
          </a:prstGeom>
          <a:solidFill>
            <a:schemeClr val="accent6">
              <a:lumMod val="60000"/>
              <a:lumOff val="40000"/>
            </a:schemeClr>
          </a:solidFill>
        </p:spPr>
        <p:txBody>
          <a:bodyPr wrap="square">
            <a:spAutoFit/>
          </a:bodyPr>
          <a:lstStyle>
            <a:defPPr>
              <a:defRPr lang="en-US"/>
            </a:defPPr>
          </a:lstStyle>
          <a:p>
            <a:r>
              <a:rPr lang="zh-CN" altLang="en-US" dirty="0"/>
              <a:t>研究意义，不是未来研究的预期方向</a:t>
            </a:r>
            <a:endParaRPr lang="zh-CN" altLang="en-US" dirty="0"/>
          </a:p>
        </p:txBody>
      </p:sp>
      <p:sp>
        <p:nvSpPr>
          <p:cNvPr id="82" name="文本框 81"/>
          <p:cNvSpPr txBox="1"/>
          <p:nvPr/>
        </p:nvSpPr>
        <p:spPr>
          <a:xfrm>
            <a:off x="1413802" y="3108279"/>
            <a:ext cx="4607169" cy="369332"/>
          </a:xfrm>
          <a:prstGeom prst="rect">
            <a:avLst/>
          </a:prstGeom>
          <a:solidFill>
            <a:schemeClr val="accent6">
              <a:lumMod val="60000"/>
              <a:lumOff val="40000"/>
            </a:schemeClr>
          </a:solidFill>
        </p:spPr>
        <p:txBody>
          <a:bodyPr wrap="square">
            <a:spAutoFit/>
          </a:bodyPr>
          <a:lstStyle>
            <a:defPPr>
              <a:defRPr lang="en-US"/>
            </a:defPPr>
          </a:lstStyle>
          <a:p>
            <a:r>
              <a:rPr lang="zh-CN" altLang="en-US" dirty="0"/>
              <a:t>文章强调的是长期影响（</a:t>
            </a:r>
            <a:r>
              <a:rPr lang="en-GB" altLang="zh-CN" dirty="0"/>
              <a:t>long-term effects</a:t>
            </a:r>
            <a:r>
              <a:rPr lang="zh-CN" altLang="en-GB" dirty="0"/>
              <a:t>）</a:t>
            </a:r>
            <a:endParaRPr lang="zh-CN" altLang="en-US" dirty="0"/>
          </a:p>
        </p:txBody>
      </p:sp>
      <p:pic>
        <p:nvPicPr>
          <p:cNvPr id="5124" name="图片 6" descr="logo横版 png"/>
          <p:cNvPicPr>
            <a:picLocks noChangeAspect="1"/>
          </p:cNvPicPr>
          <p:nvPr/>
        </p:nvPicPr>
        <p:blipFill>
          <a:blip r:embed="rId1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9">
                                            <p:txEl>
                                              <p:pRg st="0" end="0"/>
                                            </p:txEl>
                                          </p:spTgt>
                                        </p:tgtEl>
                                        <p:attrNameLst>
                                          <p:attrName>style.visibility</p:attrName>
                                        </p:attrNameLst>
                                      </p:cBhvr>
                                      <p:to>
                                        <p:strVal val="visible"/>
                                      </p:to>
                                    </p:set>
                                    <p:animEffect transition="in" filter="wipe(left)">
                                      <p:cBhvr>
                                        <p:cTn id="23" dur="500"/>
                                        <p:tgtEl>
                                          <p:spTgt spid="6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9">
                                            <p:txEl>
                                              <p:pRg st="1" end="1"/>
                                            </p:txEl>
                                          </p:spTgt>
                                        </p:tgtEl>
                                        <p:attrNameLst>
                                          <p:attrName>style.visibility</p:attrName>
                                        </p:attrNameLst>
                                      </p:cBhvr>
                                      <p:to>
                                        <p:strVal val="visible"/>
                                      </p:to>
                                    </p:set>
                                    <p:animEffect transition="in" filter="wipe(left)">
                                      <p:cBhvr>
                                        <p:cTn id="28" dur="500"/>
                                        <p:tgtEl>
                                          <p:spTgt spid="6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9">
                                            <p:txEl>
                                              <p:pRg st="2" end="2"/>
                                            </p:txEl>
                                          </p:spTgt>
                                        </p:tgtEl>
                                        <p:attrNameLst>
                                          <p:attrName>style.visibility</p:attrName>
                                        </p:attrNameLst>
                                      </p:cBhvr>
                                      <p:to>
                                        <p:strVal val="visible"/>
                                      </p:to>
                                    </p:set>
                                    <p:animEffect transition="in" filter="wipe(left)">
                                      <p:cBhvr>
                                        <p:cTn id="33" dur="500"/>
                                        <p:tgtEl>
                                          <p:spTgt spid="6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9">
                                            <p:txEl>
                                              <p:pRg st="3" end="3"/>
                                            </p:txEl>
                                          </p:spTgt>
                                        </p:tgtEl>
                                        <p:attrNameLst>
                                          <p:attrName>style.visibility</p:attrName>
                                        </p:attrNameLst>
                                      </p:cBhvr>
                                      <p:to>
                                        <p:strVal val="visible"/>
                                      </p:to>
                                    </p:set>
                                    <p:animEffect transition="in" filter="wipe(left)">
                                      <p:cBhvr>
                                        <p:cTn id="38" dur="500"/>
                                        <p:tgtEl>
                                          <p:spTgt spid="6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9">
                                            <p:txEl>
                                              <p:pRg st="4" end="4"/>
                                            </p:txEl>
                                          </p:spTgt>
                                        </p:tgtEl>
                                        <p:attrNameLst>
                                          <p:attrName>style.visibility</p:attrName>
                                        </p:attrNameLst>
                                      </p:cBhvr>
                                      <p:to>
                                        <p:strVal val="visible"/>
                                      </p:to>
                                    </p:set>
                                    <p:animEffect transition="in" filter="wipe(left)">
                                      <p:cBhvr>
                                        <p:cTn id="43" dur="500"/>
                                        <p:tgtEl>
                                          <p:spTgt spid="6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9">
                                            <p:txEl>
                                              <p:pRg st="5" end="5"/>
                                            </p:txEl>
                                          </p:spTgt>
                                        </p:tgtEl>
                                        <p:attrNameLst>
                                          <p:attrName>style.visibility</p:attrName>
                                        </p:attrNameLst>
                                      </p:cBhvr>
                                      <p:to>
                                        <p:strVal val="visible"/>
                                      </p:to>
                                    </p:set>
                                    <p:animEffect transition="in" filter="wipe(left)">
                                      <p:cBhvr>
                                        <p:cTn id="48" dur="500"/>
                                        <p:tgtEl>
                                          <p:spTgt spid="6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ssolve">
                                      <p:cBhvr>
                                        <p:cTn id="53" dur="500"/>
                                        <p:tgtEl>
                                          <p:spTgt spid="71"/>
                                        </p:tgtEl>
                                      </p:cBhvr>
                                    </p:animEffect>
                                  </p:childTnLst>
                                </p:cTn>
                              </p:par>
                              <p:par>
                                <p:cTn id="54" presetID="9" presetClass="entr" presetSubtype="0"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dissolve">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checkerboard(across)">
                                      <p:cBhvr>
                                        <p:cTn id="61" dur="500"/>
                                        <p:tgtEl>
                                          <p:spTgt spid="58"/>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checkerboard(across)">
                                      <p:cBhvr>
                                        <p:cTn id="66" dur="500"/>
                                        <p:tgtEl>
                                          <p:spTgt spid="7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dissolve">
                                      <p:cBhvr>
                                        <p:cTn id="71" dur="500"/>
                                        <p:tgtEl>
                                          <p:spTgt spid="77"/>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dissolve">
                                      <p:cBhvr>
                                        <p:cTn id="74" dur="500"/>
                                        <p:tgtEl>
                                          <p:spTgt spid="78"/>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checkerboard(across)">
                                      <p:cBhvr>
                                        <p:cTn id="79" dur="500"/>
                                        <p:tgtEl>
                                          <p:spTgt spid="80"/>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checkerboard(across)">
                                      <p:cBhvr>
                                        <p:cTn id="8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P spid="78" grpId="0"/>
      <p:bldP spid="80" grpId="0" animBg="1"/>
      <p:bldP spid="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altLang="zh-CN" sz="3065" kern="0" noProof="0" dirty="0">
                <a:solidFill>
                  <a:schemeClr val="bg1"/>
                </a:solidFill>
                <a:latin typeface="思源黑体 CN Heavy" panose="020B0A00000000000000" pitchFamily="34" charset="-122"/>
                <a:ea typeface="思源黑体 CN Heavy" panose="020B0A00000000000000" pitchFamily="34" charset="-122"/>
                <a:cs typeface="Fira Sans"/>
                <a:sym typeface="Fira Sans"/>
              </a:rPr>
              <a:t>3</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sp>
        <p:nvSpPr>
          <p:cNvPr id="13" name="Google Shape;2208;p53"/>
          <p:cNvSpPr/>
          <p:nvPr/>
        </p:nvSpPr>
        <p:spPr>
          <a:xfrm>
            <a:off x="6272185" y="2052080"/>
            <a:ext cx="5413649" cy="1205076"/>
          </a:xfrm>
          <a:custGeom>
            <a:avLst/>
            <a:gdLst/>
            <a:ahLst/>
            <a:cxnLst/>
            <a:rect l="l" t="t" r="r" b="b"/>
            <a:pathLst>
              <a:path w="100361" h="29373" extrusionOk="0">
                <a:moveTo>
                  <a:pt x="19124" y="943"/>
                </a:moveTo>
                <a:cubicBezTo>
                  <a:pt x="20356" y="943"/>
                  <a:pt x="21575" y="977"/>
                  <a:pt x="22739" y="977"/>
                </a:cubicBezTo>
                <a:cubicBezTo>
                  <a:pt x="27680" y="1009"/>
                  <a:pt x="32588" y="1040"/>
                  <a:pt x="37560" y="1072"/>
                </a:cubicBezTo>
                <a:cubicBezTo>
                  <a:pt x="57639" y="1230"/>
                  <a:pt x="77748" y="1325"/>
                  <a:pt x="97858" y="1420"/>
                </a:cubicBezTo>
                <a:cubicBezTo>
                  <a:pt x="97763" y="5854"/>
                  <a:pt x="97827" y="10288"/>
                  <a:pt x="97795" y="14721"/>
                </a:cubicBezTo>
                <a:cubicBezTo>
                  <a:pt x="97732" y="19091"/>
                  <a:pt x="97415" y="23525"/>
                  <a:pt x="97668" y="27864"/>
                </a:cubicBezTo>
                <a:cubicBezTo>
                  <a:pt x="97668" y="27864"/>
                  <a:pt x="97637" y="27832"/>
                  <a:pt x="97637" y="27832"/>
                </a:cubicBezTo>
                <a:cubicBezTo>
                  <a:pt x="84019" y="27294"/>
                  <a:pt x="70369" y="27294"/>
                  <a:pt x="56752" y="27294"/>
                </a:cubicBezTo>
                <a:cubicBezTo>
                  <a:pt x="50846" y="27280"/>
                  <a:pt x="44916" y="27215"/>
                  <a:pt x="38985" y="27215"/>
                </a:cubicBezTo>
                <a:cubicBezTo>
                  <a:pt x="31590" y="27215"/>
                  <a:pt x="24195" y="27315"/>
                  <a:pt x="16849" y="27737"/>
                </a:cubicBezTo>
                <a:cubicBezTo>
                  <a:pt x="16817" y="27705"/>
                  <a:pt x="16754" y="27705"/>
                  <a:pt x="16690" y="27705"/>
                </a:cubicBezTo>
                <a:cubicBezTo>
                  <a:pt x="5131" y="27135"/>
                  <a:pt x="1" y="11111"/>
                  <a:pt x="8868" y="3637"/>
                </a:cubicBezTo>
                <a:cubicBezTo>
                  <a:pt x="11688" y="1244"/>
                  <a:pt x="15464" y="943"/>
                  <a:pt x="19124" y="943"/>
                </a:cubicBezTo>
                <a:close/>
                <a:moveTo>
                  <a:pt x="19316" y="0"/>
                </a:moveTo>
                <a:cubicBezTo>
                  <a:pt x="16071" y="0"/>
                  <a:pt x="12735" y="206"/>
                  <a:pt x="9913" y="1769"/>
                </a:cubicBezTo>
                <a:cubicBezTo>
                  <a:pt x="6176" y="3795"/>
                  <a:pt x="4276" y="8102"/>
                  <a:pt x="3738" y="12188"/>
                </a:cubicBezTo>
                <a:cubicBezTo>
                  <a:pt x="3104" y="16938"/>
                  <a:pt x="4751" y="21942"/>
                  <a:pt x="8045" y="25109"/>
                </a:cubicBezTo>
                <a:lnTo>
                  <a:pt x="8076" y="25109"/>
                </a:lnTo>
                <a:lnTo>
                  <a:pt x="8108" y="25172"/>
                </a:lnTo>
                <a:cubicBezTo>
                  <a:pt x="8235" y="25267"/>
                  <a:pt x="8330" y="25394"/>
                  <a:pt x="8456" y="25489"/>
                </a:cubicBezTo>
                <a:cubicBezTo>
                  <a:pt x="11901" y="28667"/>
                  <a:pt x="16517" y="29373"/>
                  <a:pt x="21079" y="29373"/>
                </a:cubicBezTo>
                <a:cubicBezTo>
                  <a:pt x="22472" y="29373"/>
                  <a:pt x="23861" y="29307"/>
                  <a:pt x="25209" y="29226"/>
                </a:cubicBezTo>
                <a:cubicBezTo>
                  <a:pt x="30216" y="28964"/>
                  <a:pt x="35209" y="28894"/>
                  <a:pt x="40206" y="28894"/>
                </a:cubicBezTo>
                <a:cubicBezTo>
                  <a:pt x="43080" y="28894"/>
                  <a:pt x="45955" y="28917"/>
                  <a:pt x="48835" y="28941"/>
                </a:cubicBezTo>
                <a:cubicBezTo>
                  <a:pt x="65239" y="29067"/>
                  <a:pt x="81644" y="29194"/>
                  <a:pt x="98048" y="29352"/>
                </a:cubicBezTo>
                <a:cubicBezTo>
                  <a:pt x="98112" y="29352"/>
                  <a:pt x="98207" y="29321"/>
                  <a:pt x="98238" y="29289"/>
                </a:cubicBezTo>
                <a:cubicBezTo>
                  <a:pt x="98335" y="29296"/>
                  <a:pt x="98431" y="29300"/>
                  <a:pt x="98525" y="29300"/>
                </a:cubicBezTo>
                <a:cubicBezTo>
                  <a:pt x="98828" y="29300"/>
                  <a:pt x="99112" y="29259"/>
                  <a:pt x="99378" y="29162"/>
                </a:cubicBezTo>
                <a:cubicBezTo>
                  <a:pt x="99537" y="29131"/>
                  <a:pt x="99632" y="29004"/>
                  <a:pt x="99632" y="28845"/>
                </a:cubicBezTo>
                <a:cubicBezTo>
                  <a:pt x="99695" y="28782"/>
                  <a:pt x="99727" y="28719"/>
                  <a:pt x="99727" y="28624"/>
                </a:cubicBezTo>
                <a:cubicBezTo>
                  <a:pt x="100360" y="19788"/>
                  <a:pt x="100265" y="10699"/>
                  <a:pt x="99917" y="1864"/>
                </a:cubicBezTo>
                <a:cubicBezTo>
                  <a:pt x="99917" y="1769"/>
                  <a:pt x="99885" y="1705"/>
                  <a:pt x="99885" y="1642"/>
                </a:cubicBezTo>
                <a:cubicBezTo>
                  <a:pt x="99885" y="1515"/>
                  <a:pt x="99822" y="1420"/>
                  <a:pt x="99695" y="1325"/>
                </a:cubicBezTo>
                <a:cubicBezTo>
                  <a:pt x="99442" y="1167"/>
                  <a:pt x="99157" y="1009"/>
                  <a:pt x="98872" y="882"/>
                </a:cubicBezTo>
                <a:cubicBezTo>
                  <a:pt x="98808" y="692"/>
                  <a:pt x="98682" y="565"/>
                  <a:pt x="98523" y="534"/>
                </a:cubicBezTo>
                <a:cubicBezTo>
                  <a:pt x="98428" y="407"/>
                  <a:pt x="98270" y="280"/>
                  <a:pt x="98080" y="280"/>
                </a:cubicBezTo>
                <a:cubicBezTo>
                  <a:pt x="72966" y="153"/>
                  <a:pt x="47853" y="122"/>
                  <a:pt x="22739" y="27"/>
                </a:cubicBezTo>
                <a:cubicBezTo>
                  <a:pt x="21628" y="27"/>
                  <a:pt x="20478" y="0"/>
                  <a:pt x="193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Synergistically utilize technically sound portals with frictionless chains. Dramatically customize…"/>
          <p:cNvSpPr txBox="1"/>
          <p:nvPr/>
        </p:nvSpPr>
        <p:spPr>
          <a:xfrm>
            <a:off x="7660334" y="2394303"/>
            <a:ext cx="3536606" cy="553998"/>
          </a:xfrm>
          <a:prstGeom prst="rect">
            <a:avLst/>
          </a:prstGeom>
          <a:ln w="12700">
            <a:miter lim="400000"/>
          </a:ln>
        </p:spPr>
        <p:txBody>
          <a:bodyPr wrap="square" lIns="0" tIns="0" rIns="0" bIns="0">
            <a:spAutoFit/>
          </a:bodyPr>
          <a:lstStyle/>
          <a:p>
            <a:pPr defTabSz="412750" hangingPunct="0">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Gap</a:t>
            </a:r>
            <a:r>
              <a:rPr lang="zh-CN" altLang="en-US"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-filling</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7150" y="3624835"/>
            <a:ext cx="2538684" cy="2538684"/>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401" y="1723760"/>
            <a:ext cx="4256699" cy="4485190"/>
          </a:xfrm>
          <a:prstGeom prst="rect">
            <a:avLst/>
          </a:prstGeom>
        </p:spPr>
      </p:pic>
      <p:pic>
        <p:nvPicPr>
          <p:cNvPr id="3" name="图片 2" descr="图形用户界面, 应用程序&#10;&#10;AI 生成的内容可能不正确。"/>
          <p:cNvPicPr>
            <a:picLocks noChangeAspect="1"/>
          </p:cNvPicPr>
          <p:nvPr/>
        </p:nvPicPr>
        <p:blipFill>
          <a:blip r:embed="rId3"/>
          <a:stretch>
            <a:fillRect/>
          </a:stretch>
        </p:blipFill>
        <p:spPr>
          <a:xfrm>
            <a:off x="6330766" y="3599379"/>
            <a:ext cx="5296486" cy="2722676"/>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kumimoji="1" lang="zh-CN" altLang="en-US"/>
          </a:p>
        </p:txBody>
      </p:sp>
      <p:sp>
        <p:nvSpPr>
          <p:cNvPr id="3" name="副标题 2"/>
          <p:cNvSpPr>
            <a:spLocks noGrp="1"/>
          </p:cNvSpPr>
          <p:nvPr>
            <p:ph type="subTitle" idx="1"/>
          </p:nvPr>
        </p:nvSpPr>
        <p:spPr/>
        <p:txBody>
          <a:bodyPr/>
          <a:lstStyle/>
          <a:p>
            <a:endParaRPr kumimoji="1" lang="zh-CN" altLang="en-US"/>
          </a:p>
        </p:txBody>
      </p:sp>
      <p:pic>
        <p:nvPicPr>
          <p:cNvPr id="5" name="图片 4"/>
          <p:cNvPicPr>
            <a:picLocks noChangeAspect="1"/>
          </p:cNvPicPr>
          <p:nvPr/>
        </p:nvPicPr>
        <p:blipFill>
          <a:blip r:embed="rId1"/>
          <a:stretch>
            <a:fillRect/>
          </a:stretch>
        </p:blipFill>
        <p:spPr>
          <a:xfrm>
            <a:off x="587375" y="28575"/>
            <a:ext cx="11007725" cy="6149975"/>
          </a:xfrm>
          <a:prstGeom prst="rect">
            <a:avLst/>
          </a:prstGeom>
        </p:spPr>
      </p:pic>
      <p:sp>
        <p:nvSpPr>
          <p:cNvPr id="6" name="文本框 5"/>
          <p:cNvSpPr txBox="1"/>
          <p:nvPr/>
        </p:nvSpPr>
        <p:spPr>
          <a:xfrm>
            <a:off x="5621655" y="6239510"/>
            <a:ext cx="2673350" cy="368300"/>
          </a:xfrm>
          <a:prstGeom prst="rect">
            <a:avLst/>
          </a:prstGeom>
          <a:noFill/>
        </p:spPr>
        <p:txBody>
          <a:bodyPr wrap="square" rtlCol="0">
            <a:spAutoFit/>
          </a:bodyPr>
          <a:p>
            <a:r>
              <a:rPr lang="zh-CN" altLang="en-US"/>
              <a:t>视频</a:t>
            </a:r>
            <a:r>
              <a:rPr lang="en-US" altLang="zh-CN"/>
              <a:t>1</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p:cNvSpPr txBox="1"/>
          <p:nvPr/>
        </p:nvSpPr>
        <p:spPr>
          <a:xfrm>
            <a:off x="81084" y="-7671"/>
            <a:ext cx="6113780" cy="6322695"/>
          </a:xfrm>
          <a:prstGeom prst="rect">
            <a:avLst/>
          </a:prstGeom>
          <a:noFill/>
        </p:spPr>
        <p:txBody>
          <a:bodyPr wrap="square" rtlCol="0" anchor="t">
            <a:noAutofit/>
          </a:bodyPr>
          <a:lstStyle/>
          <a:p>
            <a:r>
              <a:rPr lang="en-US" altLang="zh-CN" dirty="0"/>
              <a:t>Nouns (</a:t>
            </a:r>
            <a:r>
              <a:rPr lang="zh-CN" altLang="en-US" dirty="0"/>
              <a:t>名词</a:t>
            </a:r>
            <a:r>
              <a:rPr lang="en-US" altLang="zh-CN" dirty="0"/>
              <a:t>):</a:t>
            </a:r>
            <a:endParaRPr lang="en-US" altLang="zh-CN" dirty="0"/>
          </a:p>
          <a:p>
            <a:r>
              <a:rPr lang="en-US" altLang="zh-CN" dirty="0"/>
              <a:t>1. popularity                                        </a:t>
            </a:r>
            <a:r>
              <a:rPr lang="zh-CN" altLang="en-US" dirty="0"/>
              <a:t>普及，流行</a:t>
            </a:r>
            <a:endParaRPr lang="zh-CN" altLang="en-US" dirty="0"/>
          </a:p>
          <a:p>
            <a:r>
              <a:rPr lang="en-US" altLang="zh-CN" dirty="0"/>
              <a:t>2. passengers                                        </a:t>
            </a:r>
            <a:r>
              <a:rPr lang="zh-CN" altLang="en-US" dirty="0"/>
              <a:t>乘客</a:t>
            </a:r>
            <a:endParaRPr lang="zh-CN" altLang="en-US" dirty="0"/>
          </a:p>
          <a:p>
            <a:r>
              <a:rPr lang="en-US" altLang="zh-CN" dirty="0"/>
              <a:t>3. motion sickness                                        </a:t>
            </a:r>
            <a:r>
              <a:rPr lang="zh-CN" altLang="en-US" dirty="0"/>
              <a:t>晕动病（晕车）</a:t>
            </a:r>
            <a:endParaRPr lang="zh-CN" altLang="en-US" dirty="0"/>
          </a:p>
          <a:p>
            <a:r>
              <a:rPr lang="en-US" altLang="zh-CN" dirty="0"/>
              <a:t>4. vehicles                                        </a:t>
            </a:r>
            <a:r>
              <a:rPr lang="zh-CN" altLang="en-US" dirty="0"/>
              <a:t>车辆</a:t>
            </a:r>
            <a:endParaRPr lang="zh-CN" altLang="en-US" dirty="0"/>
          </a:p>
          <a:p>
            <a:r>
              <a:rPr lang="en-US" altLang="zh-CN" dirty="0"/>
              <a:t>6. phenomenon                                        </a:t>
            </a:r>
            <a:r>
              <a:rPr lang="zh-CN" altLang="en-US" dirty="0"/>
              <a:t>现象</a:t>
            </a:r>
            <a:endParaRPr lang="zh-CN" altLang="en-US" dirty="0"/>
          </a:p>
          <a:p>
            <a:r>
              <a:rPr lang="en-US" altLang="zh-CN" dirty="0"/>
              <a:t>9. predictions                                        </a:t>
            </a:r>
            <a:r>
              <a:rPr lang="zh-CN" altLang="en-US" dirty="0"/>
              <a:t>预测</a:t>
            </a:r>
            <a:endParaRPr lang="zh-CN" altLang="en-US" dirty="0"/>
          </a:p>
          <a:p>
            <a:r>
              <a:rPr lang="en-US" altLang="zh-CN" dirty="0"/>
              <a:t>10. acceleration                                        </a:t>
            </a:r>
            <a:r>
              <a:rPr lang="zh-CN" altLang="en-US" dirty="0"/>
              <a:t>加速</a:t>
            </a:r>
            <a:endParaRPr lang="zh-CN" altLang="en-US" dirty="0"/>
          </a:p>
          <a:p>
            <a:r>
              <a:rPr lang="en-US" altLang="zh-CN" dirty="0"/>
              <a:t>11. engine                                        </a:t>
            </a:r>
            <a:r>
              <a:rPr lang="zh-CN" altLang="en-US" dirty="0"/>
              <a:t>引擎</a:t>
            </a:r>
            <a:endParaRPr lang="zh-CN" altLang="en-US" dirty="0"/>
          </a:p>
          <a:p>
            <a:r>
              <a:rPr lang="en-US" altLang="zh-CN" dirty="0"/>
              <a:t>12. vibrations                                        </a:t>
            </a:r>
            <a:r>
              <a:rPr lang="zh-CN" altLang="en-US" dirty="0"/>
              <a:t>振动</a:t>
            </a:r>
            <a:endParaRPr lang="zh-CN" altLang="en-US" dirty="0"/>
          </a:p>
          <a:p>
            <a:r>
              <a:rPr lang="en-US" altLang="zh-CN" dirty="0"/>
              <a:t>13. discomfort                                        </a:t>
            </a:r>
            <a:r>
              <a:rPr lang="zh-CN" altLang="en-US" dirty="0"/>
              <a:t>不适</a:t>
            </a:r>
            <a:endParaRPr lang="zh-CN" altLang="en-US" dirty="0"/>
          </a:p>
          <a:p>
            <a:r>
              <a:rPr lang="en-US" altLang="zh-CN" dirty="0"/>
              <a:t>15. kinetic </a:t>
            </a:r>
            <a:r>
              <a:rPr lang="en-US" altLang="zh-CN" dirty="0" err="1"/>
              <a:t>k</a:t>
            </a:r>
            <a:r>
              <a:rPr lang="en-US" altLang="en-US" dirty="0" err="1"/>
              <a:t>ɪˈ</a:t>
            </a:r>
            <a:r>
              <a:rPr lang="en-US" altLang="zh-CN" dirty="0" err="1"/>
              <a:t>net</a:t>
            </a:r>
            <a:r>
              <a:rPr lang="en-US" altLang="en-US" dirty="0" err="1"/>
              <a:t>ɪ</a:t>
            </a:r>
            <a:r>
              <a:rPr lang="en-US" altLang="zh-CN" dirty="0" err="1"/>
              <a:t>k</a:t>
            </a:r>
            <a:r>
              <a:rPr lang="en-US" altLang="zh-CN" dirty="0"/>
              <a:t>/ energy                                        </a:t>
            </a:r>
            <a:r>
              <a:rPr lang="zh-CN" altLang="en-US" dirty="0"/>
              <a:t>动能</a:t>
            </a:r>
            <a:endParaRPr lang="zh-CN" altLang="en-US" dirty="0"/>
          </a:p>
          <a:p>
            <a:r>
              <a:rPr lang="en-US" altLang="zh-CN" dirty="0"/>
              <a:t>16. battery                                        </a:t>
            </a:r>
            <a:r>
              <a:rPr lang="zh-CN" altLang="en-US" dirty="0"/>
              <a:t>电池</a:t>
            </a:r>
            <a:endParaRPr lang="zh-CN" altLang="en-US" dirty="0"/>
          </a:p>
          <a:p>
            <a:r>
              <a:rPr lang="en-US" altLang="zh-CN" dirty="0"/>
              <a:t>17. conflict                                        </a:t>
            </a:r>
            <a:r>
              <a:rPr lang="zh-CN" altLang="en-US" dirty="0"/>
              <a:t>冲突</a:t>
            </a:r>
            <a:endParaRPr lang="zh-CN" altLang="en-US" dirty="0"/>
          </a:p>
          <a:p>
            <a:r>
              <a:rPr lang="en-US" altLang="zh-CN" dirty="0"/>
              <a:t>18. symptoms                                        </a:t>
            </a:r>
            <a:r>
              <a:rPr lang="zh-CN" altLang="en-US" dirty="0"/>
              <a:t>症状</a:t>
            </a:r>
            <a:endParaRPr lang="zh-CN" altLang="en-US" dirty="0"/>
          </a:p>
          <a:p>
            <a:r>
              <a:rPr lang="en-US" altLang="zh-CN" dirty="0"/>
              <a:t>19. </a:t>
            </a:r>
            <a:r>
              <a:rPr lang="en-US" altLang="zh-CN" dirty="0">
                <a:solidFill>
                  <a:srgbClr val="0070C0"/>
                </a:solidFill>
              </a:rPr>
              <a:t>manufacturers</a:t>
            </a:r>
            <a:r>
              <a:rPr lang="en-US" altLang="zh-CN" dirty="0"/>
              <a:t>                                        </a:t>
            </a:r>
            <a:r>
              <a:rPr lang="zh-CN" altLang="en-US" dirty="0"/>
              <a:t>制造商</a:t>
            </a:r>
            <a:endParaRPr lang="zh-CN" altLang="en-US" dirty="0"/>
          </a:p>
          <a:p>
            <a:r>
              <a:rPr lang="en-US" altLang="zh-CN" dirty="0"/>
              <a:t>20. </a:t>
            </a:r>
            <a:r>
              <a:rPr lang="en-US" altLang="zh-CN" dirty="0">
                <a:solidFill>
                  <a:srgbClr val="0070C0"/>
                </a:solidFill>
              </a:rPr>
              <a:t>suspension</a:t>
            </a:r>
            <a:r>
              <a:rPr lang="en-US" altLang="zh-CN" dirty="0"/>
              <a:t> systems                                        </a:t>
            </a:r>
            <a:r>
              <a:rPr lang="zh-CN" altLang="en-US" dirty="0"/>
              <a:t>悬挂系统</a:t>
            </a:r>
            <a:endParaRPr lang="zh-CN" altLang="en-US" dirty="0"/>
          </a:p>
          <a:p>
            <a:r>
              <a:rPr lang="en-US" altLang="zh-CN" dirty="0"/>
              <a:t>21. mechanism                                        </a:t>
            </a:r>
            <a:r>
              <a:rPr lang="zh-CN" altLang="en-US" dirty="0"/>
              <a:t>机制</a:t>
            </a:r>
            <a:endParaRPr lang="zh-CN" altLang="en-US" dirty="0"/>
          </a:p>
          <a:p>
            <a:endParaRPr lang="en-US" altLang="zh-CN" dirty="0"/>
          </a:p>
          <a:p>
            <a:r>
              <a:rPr lang="en-US" altLang="zh-CN" dirty="0"/>
              <a:t>Verbs (</a:t>
            </a:r>
            <a:r>
              <a:rPr lang="zh-CN" altLang="en-US" dirty="0"/>
              <a:t>动词</a:t>
            </a:r>
            <a:r>
              <a:rPr lang="en-US" altLang="zh-CN" dirty="0"/>
              <a:t>):</a:t>
            </a:r>
            <a:endParaRPr lang="en-US" altLang="zh-CN" dirty="0"/>
          </a:p>
          <a:p>
            <a:r>
              <a:rPr lang="en-US" altLang="zh-CN" dirty="0"/>
              <a:t>1. account for          </a:t>
            </a:r>
            <a:r>
              <a:rPr lang="zh-CN" altLang="en-US" dirty="0"/>
              <a:t>占（比例）；解释；对</a:t>
            </a:r>
            <a:r>
              <a:rPr lang="en-US" altLang="zh-CN" dirty="0"/>
              <a:t>……</a:t>
            </a:r>
            <a:r>
              <a:rPr lang="zh-CN" altLang="en-US" dirty="0"/>
              <a:t>负责</a:t>
            </a:r>
            <a:endParaRPr lang="zh-CN" altLang="en-US" dirty="0"/>
          </a:p>
          <a:p>
            <a:r>
              <a:rPr lang="en-US" altLang="zh-CN" dirty="0"/>
              <a:t>3. operate                                        </a:t>
            </a:r>
            <a:r>
              <a:rPr lang="zh-CN" altLang="en-US" dirty="0"/>
              <a:t>操作，运转</a:t>
            </a:r>
            <a:endParaRPr lang="zh-CN" altLang="en-US" dirty="0"/>
          </a:p>
          <a:p>
            <a:r>
              <a:rPr lang="en-US" altLang="zh-CN" dirty="0"/>
              <a:t>5. indicate                                        </a:t>
            </a:r>
            <a:r>
              <a:rPr lang="zh-CN" altLang="en-US" dirty="0"/>
              <a:t>表明</a:t>
            </a:r>
            <a:endParaRPr lang="zh-CN" altLang="en-US" dirty="0"/>
          </a:p>
          <a:p>
            <a:r>
              <a:rPr lang="en-US" altLang="zh-CN" dirty="0"/>
              <a:t>6. contribute to                                        </a:t>
            </a:r>
            <a:r>
              <a:rPr lang="zh-CN" altLang="en-US" dirty="0"/>
              <a:t>促成，导致</a:t>
            </a:r>
            <a:endParaRPr lang="zh-CN" altLang="en-US" dirty="0"/>
          </a:p>
        </p:txBody>
      </p:sp>
      <p:sp>
        <p:nvSpPr>
          <p:cNvPr id="8" name="文本框 7"/>
          <p:cNvSpPr txBox="1"/>
          <p:nvPr/>
        </p:nvSpPr>
        <p:spPr>
          <a:xfrm>
            <a:off x="6295535" y="-18661"/>
            <a:ext cx="6096000" cy="7017306"/>
          </a:xfrm>
          <a:prstGeom prst="rect">
            <a:avLst/>
          </a:prstGeom>
          <a:noFill/>
        </p:spPr>
        <p:txBody>
          <a:bodyPr wrap="square" rtlCol="0" anchor="t">
            <a:spAutoFit/>
          </a:bodyPr>
          <a:lstStyle/>
          <a:p>
            <a:r>
              <a:rPr lang="en-US" altLang="zh-CN" dirty="0">
                <a:sym typeface="+mn-ea"/>
              </a:rPr>
              <a:t>7. transform                                        </a:t>
            </a:r>
            <a:r>
              <a:rPr lang="zh-CN" altLang="en-US" dirty="0">
                <a:sym typeface="+mn-ea"/>
              </a:rPr>
              <a:t>转换</a:t>
            </a:r>
            <a:endParaRPr lang="zh-CN" altLang="en-US" dirty="0"/>
          </a:p>
          <a:p>
            <a:r>
              <a:rPr lang="en-US" altLang="zh-CN" dirty="0">
                <a:sym typeface="+mn-ea"/>
              </a:rPr>
              <a:t>8. lengthen                                        </a:t>
            </a:r>
            <a:r>
              <a:rPr lang="zh-CN" altLang="en-US" dirty="0">
                <a:sym typeface="+mn-ea"/>
              </a:rPr>
              <a:t>延长</a:t>
            </a:r>
            <a:endParaRPr lang="zh-CN" altLang="en-US" dirty="0"/>
          </a:p>
          <a:p>
            <a:r>
              <a:rPr lang="en-US" altLang="zh-CN" dirty="0">
                <a:sym typeface="+mn-ea"/>
              </a:rPr>
              <a:t>9. worsen                                        </a:t>
            </a:r>
            <a:r>
              <a:rPr lang="zh-CN" altLang="en-US" dirty="0">
                <a:sym typeface="+mn-ea"/>
              </a:rPr>
              <a:t>恶化</a:t>
            </a:r>
            <a:endParaRPr lang="zh-CN" altLang="en-US" dirty="0"/>
          </a:p>
          <a:p>
            <a:r>
              <a:rPr lang="en-US" altLang="zh-CN" dirty="0">
                <a:sym typeface="+mn-ea"/>
              </a:rPr>
              <a:t>13. minimize                                        </a:t>
            </a:r>
            <a:r>
              <a:rPr lang="zh-CN" altLang="en-US" dirty="0">
                <a:sym typeface="+mn-ea"/>
              </a:rPr>
              <a:t>最小化</a:t>
            </a:r>
            <a:endParaRPr lang="zh-CN" altLang="en-US" dirty="0"/>
          </a:p>
          <a:p>
            <a:r>
              <a:rPr lang="en-US" altLang="zh-CN" dirty="0">
                <a:sym typeface="+mn-ea"/>
              </a:rPr>
              <a:t>14. trigger                                        </a:t>
            </a:r>
            <a:r>
              <a:rPr lang="zh-CN" altLang="en-US" dirty="0">
                <a:sym typeface="+mn-ea"/>
              </a:rPr>
              <a:t>引发</a:t>
            </a:r>
            <a:endParaRPr lang="zh-CN" altLang="en-US" dirty="0"/>
          </a:p>
          <a:p>
            <a:r>
              <a:rPr lang="en-US" altLang="zh-CN" dirty="0">
                <a:sym typeface="+mn-ea"/>
              </a:rPr>
              <a:t>15. identify                                        </a:t>
            </a:r>
            <a:r>
              <a:rPr lang="zh-CN" altLang="en-US" dirty="0">
                <a:sym typeface="+mn-ea"/>
              </a:rPr>
              <a:t>识别</a:t>
            </a:r>
            <a:endParaRPr lang="zh-CN" altLang="en-US" dirty="0">
              <a:sym typeface="+mn-ea"/>
            </a:endParaRPr>
          </a:p>
          <a:p>
            <a:endParaRPr lang="zh-CN" altLang="en-US" dirty="0"/>
          </a:p>
          <a:p>
            <a:r>
              <a:rPr lang="en-US" altLang="zh-CN" dirty="0"/>
              <a:t>Adjectives (</a:t>
            </a:r>
            <a:r>
              <a:rPr lang="zh-CN" altLang="en-US" dirty="0"/>
              <a:t>形容词</a:t>
            </a:r>
            <a:r>
              <a:rPr lang="en-US" altLang="zh-CN" dirty="0"/>
              <a:t>):</a:t>
            </a:r>
            <a:endParaRPr lang="en-US" altLang="zh-CN" dirty="0"/>
          </a:p>
          <a:p>
            <a:r>
              <a:rPr lang="en-US" altLang="zh-CN" dirty="0"/>
              <a:t>1. electric                                        </a:t>
            </a:r>
            <a:r>
              <a:rPr lang="zh-CN" altLang="en-US" dirty="0"/>
              <a:t>电动的</a:t>
            </a:r>
            <a:endParaRPr lang="zh-CN" altLang="en-US" dirty="0"/>
          </a:p>
          <a:p>
            <a:r>
              <a:rPr lang="en-US" altLang="zh-CN" dirty="0"/>
              <a:t>3. significant                                        </a:t>
            </a:r>
            <a:r>
              <a:rPr lang="zh-CN" altLang="en-US" dirty="0"/>
              <a:t>显著的</a:t>
            </a:r>
            <a:endParaRPr lang="zh-CN" altLang="en-US" dirty="0"/>
          </a:p>
          <a:p>
            <a:r>
              <a:rPr lang="en-US" altLang="zh-CN" dirty="0"/>
              <a:t>4. familiar                                        </a:t>
            </a:r>
            <a:r>
              <a:rPr lang="zh-CN" altLang="en-US" dirty="0"/>
              <a:t>熟悉的</a:t>
            </a:r>
            <a:endParaRPr lang="zh-CN" altLang="en-US" dirty="0"/>
          </a:p>
          <a:p>
            <a:r>
              <a:rPr lang="en-US" altLang="zh-CN" dirty="0"/>
              <a:t>5. specific                                        </a:t>
            </a:r>
            <a:r>
              <a:rPr lang="zh-CN" altLang="en-US" dirty="0"/>
              <a:t>特定的</a:t>
            </a:r>
            <a:endParaRPr lang="zh-CN" altLang="en-US" dirty="0"/>
          </a:p>
          <a:p>
            <a:r>
              <a:rPr lang="en-US" altLang="zh-CN" dirty="0"/>
              <a:t>6. gradual                                        </a:t>
            </a:r>
            <a:r>
              <a:rPr lang="zh-CN" altLang="en-US" dirty="0"/>
              <a:t>逐渐的</a:t>
            </a:r>
            <a:endParaRPr lang="zh-CN" altLang="en-US" dirty="0"/>
          </a:p>
          <a:p>
            <a:r>
              <a:rPr lang="en-US" altLang="zh-CN" dirty="0"/>
              <a:t>7. contradictory                                        </a:t>
            </a:r>
            <a:r>
              <a:rPr lang="zh-CN" altLang="en-US" dirty="0"/>
              <a:t>矛盾的</a:t>
            </a:r>
            <a:endParaRPr lang="zh-CN" altLang="en-US" dirty="0"/>
          </a:p>
          <a:p>
            <a:r>
              <a:rPr lang="en-US" altLang="zh-CN" dirty="0"/>
              <a:t>8. sensory                                        </a:t>
            </a:r>
            <a:r>
              <a:rPr lang="zh-CN" altLang="en-US" dirty="0"/>
              <a:t>感官的</a:t>
            </a:r>
            <a:endParaRPr lang="zh-CN" altLang="en-US" dirty="0"/>
          </a:p>
          <a:p>
            <a:r>
              <a:rPr lang="en-US" altLang="zh-CN" dirty="0"/>
              <a:t>9. neural                                        </a:t>
            </a:r>
            <a:r>
              <a:rPr lang="zh-CN" altLang="en-US" dirty="0"/>
              <a:t>神经的</a:t>
            </a:r>
            <a:endParaRPr lang="zh-CN" altLang="en-US" dirty="0"/>
          </a:p>
          <a:p>
            <a:r>
              <a:rPr lang="en-US" altLang="zh-CN" dirty="0"/>
              <a:t>10. regenerative                                        </a:t>
            </a:r>
            <a:r>
              <a:rPr lang="zh-CN" altLang="en-US" dirty="0"/>
              <a:t>再生的</a:t>
            </a:r>
            <a:endParaRPr lang="zh-CN" altLang="en-US" dirty="0"/>
          </a:p>
          <a:p>
            <a:endParaRPr lang="en-US" altLang="zh-CN" dirty="0"/>
          </a:p>
          <a:p>
            <a:r>
              <a:rPr lang="en-US" altLang="zh-CN" dirty="0"/>
              <a:t>Phrases (</a:t>
            </a:r>
            <a:r>
              <a:rPr lang="zh-CN" altLang="en-US" dirty="0"/>
              <a:t>短语</a:t>
            </a:r>
            <a:r>
              <a:rPr lang="en-US" altLang="zh-CN" dirty="0"/>
              <a:t>):</a:t>
            </a:r>
            <a:endParaRPr lang="en-US" altLang="zh-CN" dirty="0"/>
          </a:p>
          <a:p>
            <a:r>
              <a:rPr lang="en-US" altLang="zh-CN" dirty="0"/>
              <a:t>2. due to                                        </a:t>
            </a:r>
            <a:r>
              <a:rPr lang="zh-CN" altLang="en-US" dirty="0"/>
              <a:t>由于</a:t>
            </a:r>
            <a:endParaRPr lang="zh-CN" altLang="en-US" dirty="0"/>
          </a:p>
          <a:p>
            <a:r>
              <a:rPr lang="en-US" altLang="zh-CN" dirty="0"/>
              <a:t>3. in regard to                                        </a:t>
            </a:r>
            <a:r>
              <a:rPr lang="zh-CN" altLang="en-US" dirty="0"/>
              <a:t>关于</a:t>
            </a:r>
            <a:endParaRPr lang="zh-CN" altLang="en-US" dirty="0"/>
          </a:p>
          <a:p>
            <a:r>
              <a:rPr lang="en-US" altLang="zh-CN" dirty="0"/>
              <a:t>4. add to                                        </a:t>
            </a:r>
            <a:r>
              <a:rPr lang="zh-CN" altLang="en-US" dirty="0"/>
              <a:t>增加</a:t>
            </a:r>
            <a:endParaRPr lang="zh-CN" altLang="en-US" dirty="0"/>
          </a:p>
          <a:p>
            <a:r>
              <a:rPr lang="en-US" altLang="zh-CN" dirty="0"/>
              <a:t>5. a lack of                                        </a:t>
            </a:r>
            <a:r>
              <a:rPr lang="zh-CN" altLang="en-US" dirty="0"/>
              <a:t>缺乏</a:t>
            </a:r>
            <a:endParaRPr lang="en-US" altLang="zh-CN" dirty="0"/>
          </a:p>
          <a:p>
            <a:r>
              <a:rPr lang="zh-CN" altLang="en-US" dirty="0"/>
              <a:t>悬停系统：与车辆轮胎相连的系统，用于减少在不平坦路面行驶时的影响。</a:t>
            </a:r>
            <a:endParaRPr lang="zh-CN" altLang="en-US" dirty="0"/>
          </a:p>
        </p:txBody>
      </p:sp>
      <p:sp>
        <p:nvSpPr>
          <p:cNvPr id="10" name="矩形 9"/>
          <p:cNvSpPr/>
          <p:nvPr/>
        </p:nvSpPr>
        <p:spPr>
          <a:xfrm>
            <a:off x="3162739" y="32633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3162739" y="596214"/>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4014274" y="84376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3162739" y="110421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3060504" y="141917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3060504" y="1689049"/>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p:nvSpPr>
        <p:spPr>
          <a:xfrm>
            <a:off x="3060504" y="196336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nvSpPr>
        <p:spPr>
          <a:xfrm>
            <a:off x="3060504" y="219704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3289739" y="248152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3289739" y="2746324"/>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p:cNvSpPr/>
          <p:nvPr/>
        </p:nvSpPr>
        <p:spPr>
          <a:xfrm>
            <a:off x="3740589" y="3052712"/>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p:cNvSpPr/>
          <p:nvPr/>
        </p:nvSpPr>
        <p:spPr>
          <a:xfrm>
            <a:off x="3289739" y="330956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p:cNvSpPr/>
          <p:nvPr/>
        </p:nvSpPr>
        <p:spPr>
          <a:xfrm>
            <a:off x="3187504" y="360039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3"/>
          <p:cNvSpPr/>
          <p:nvPr/>
        </p:nvSpPr>
        <p:spPr>
          <a:xfrm>
            <a:off x="3187504" y="3859479"/>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34"/>
          <p:cNvSpPr/>
          <p:nvPr/>
        </p:nvSpPr>
        <p:spPr>
          <a:xfrm>
            <a:off x="3289739" y="413379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矩形 35"/>
          <p:cNvSpPr/>
          <p:nvPr/>
        </p:nvSpPr>
        <p:spPr>
          <a:xfrm>
            <a:off x="3987921" y="4432418"/>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a:off x="2103191" y="5513505"/>
            <a:ext cx="3348087" cy="316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p:cNvSpPr/>
          <p:nvPr/>
        </p:nvSpPr>
        <p:spPr>
          <a:xfrm>
            <a:off x="2958269" y="5796229"/>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38"/>
          <p:cNvSpPr/>
          <p:nvPr/>
        </p:nvSpPr>
        <p:spPr>
          <a:xfrm>
            <a:off x="2958269" y="607054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3432614" y="6372147"/>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p:cNvSpPr/>
          <p:nvPr/>
        </p:nvSpPr>
        <p:spPr>
          <a:xfrm>
            <a:off x="3432614" y="471926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p:cNvSpPr/>
          <p:nvPr/>
        </p:nvSpPr>
        <p:spPr>
          <a:xfrm>
            <a:off x="8629160" y="4483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矩形 42"/>
          <p:cNvSpPr/>
          <p:nvPr/>
        </p:nvSpPr>
        <p:spPr>
          <a:xfrm>
            <a:off x="8629160" y="314714"/>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矩形 43"/>
          <p:cNvSpPr/>
          <p:nvPr/>
        </p:nvSpPr>
        <p:spPr>
          <a:xfrm>
            <a:off x="8629160" y="58903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a:off x="8807277" y="83922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p:cNvSpPr/>
          <p:nvPr/>
        </p:nvSpPr>
        <p:spPr>
          <a:xfrm>
            <a:off x="8526925" y="113767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p:cNvSpPr/>
          <p:nvPr/>
        </p:nvSpPr>
        <p:spPr>
          <a:xfrm>
            <a:off x="8526925" y="1407549"/>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p:cNvSpPr/>
          <p:nvPr/>
        </p:nvSpPr>
        <p:spPr>
          <a:xfrm>
            <a:off x="8526925" y="191554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p:cNvSpPr/>
          <p:nvPr/>
        </p:nvSpPr>
        <p:spPr>
          <a:xfrm>
            <a:off x="8756160" y="220002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9001270" y="2507465"/>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nvSpPr>
        <p:spPr>
          <a:xfrm>
            <a:off x="8756160" y="274295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52"/>
          <p:cNvSpPr/>
          <p:nvPr/>
        </p:nvSpPr>
        <p:spPr>
          <a:xfrm>
            <a:off x="8756160" y="302806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p:cNvSpPr/>
          <p:nvPr/>
        </p:nvSpPr>
        <p:spPr>
          <a:xfrm>
            <a:off x="8653925" y="331889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矩形 54"/>
          <p:cNvSpPr/>
          <p:nvPr/>
        </p:nvSpPr>
        <p:spPr>
          <a:xfrm>
            <a:off x="9174430" y="3604014"/>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矩形 55"/>
          <p:cNvSpPr/>
          <p:nvPr/>
        </p:nvSpPr>
        <p:spPr>
          <a:xfrm>
            <a:off x="8756160" y="385229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矩形 56"/>
          <p:cNvSpPr/>
          <p:nvPr/>
        </p:nvSpPr>
        <p:spPr>
          <a:xfrm>
            <a:off x="8899035" y="414058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矩形 57"/>
          <p:cNvSpPr/>
          <p:nvPr/>
        </p:nvSpPr>
        <p:spPr>
          <a:xfrm>
            <a:off x="9343535" y="444725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矩形 65"/>
          <p:cNvSpPr/>
          <p:nvPr/>
        </p:nvSpPr>
        <p:spPr>
          <a:xfrm>
            <a:off x="8858395" y="5285494"/>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66"/>
          <p:cNvSpPr/>
          <p:nvPr/>
        </p:nvSpPr>
        <p:spPr>
          <a:xfrm>
            <a:off x="8858395" y="5555369"/>
            <a:ext cx="2059305"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67"/>
          <p:cNvSpPr/>
          <p:nvPr/>
        </p:nvSpPr>
        <p:spPr>
          <a:xfrm>
            <a:off x="8858395" y="582968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68"/>
          <p:cNvSpPr/>
          <p:nvPr/>
        </p:nvSpPr>
        <p:spPr>
          <a:xfrm>
            <a:off x="8858395" y="6063369"/>
            <a:ext cx="2161540" cy="28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0"/>
                                        </p:tgtEl>
                                        <p:attrNameLst>
                                          <p:attrName>ppt_y</p:attrName>
                                        </p:attrNameLst>
                                      </p:cBhvr>
                                      <p:tavLst>
                                        <p:tav tm="0">
                                          <p:val>
                                            <p:strVal val="#ppt_y"/>
                                          </p:val>
                                        </p:tav>
                                        <p:tav tm="100000">
                                          <p:val>
                                            <p:strVal val="#ppt_y+#ppt_h*1.125000"/>
                                          </p:val>
                                        </p:tav>
                                      </p:tavLst>
                                    </p:anim>
                                    <p:animEffect transition="out" filter="wipe(down)">
                                      <p:cBhvr>
                                        <p:cTn id="7" dur="500"/>
                                        <p:tgtEl>
                                          <p:spTgt spid="10"/>
                                        </p:tgtEl>
                                      </p:cBhvr>
                                    </p:animEffect>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11"/>
                                        </p:tgtEl>
                                        <p:attrNameLst>
                                          <p:attrName>ppt_y</p:attrName>
                                        </p:attrNameLst>
                                      </p:cBhvr>
                                      <p:tavLst>
                                        <p:tav tm="0">
                                          <p:val>
                                            <p:strVal val="#ppt_y"/>
                                          </p:val>
                                        </p:tav>
                                        <p:tav tm="100000">
                                          <p:val>
                                            <p:strVal val="#ppt_y+#ppt_h*1.125000"/>
                                          </p:val>
                                        </p:tav>
                                      </p:tavLst>
                                    </p:anim>
                                    <p:animEffect transition="out" filter="wipe(down)">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12"/>
                                        </p:tgtEl>
                                        <p:attrNameLst>
                                          <p:attrName>ppt_y</p:attrName>
                                        </p:attrNameLst>
                                      </p:cBhvr>
                                      <p:tavLst>
                                        <p:tav tm="0">
                                          <p:val>
                                            <p:strVal val="#ppt_y"/>
                                          </p:val>
                                        </p:tav>
                                        <p:tav tm="100000">
                                          <p:val>
                                            <p:strVal val="#ppt_y+#ppt_h*1.125000"/>
                                          </p:val>
                                        </p:tav>
                                      </p:tavLst>
                                    </p:anim>
                                    <p:animEffect transition="out" filter="wipe(down)">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13"/>
                                        </p:tgtEl>
                                        <p:attrNameLst>
                                          <p:attrName>ppt_y</p:attrName>
                                        </p:attrNameLst>
                                      </p:cBhvr>
                                      <p:tavLst>
                                        <p:tav tm="0">
                                          <p:val>
                                            <p:strVal val="#ppt_y"/>
                                          </p:val>
                                        </p:tav>
                                        <p:tav tm="100000">
                                          <p:val>
                                            <p:strVal val="#ppt_y+#ppt_h*1.125000"/>
                                          </p:val>
                                        </p:tav>
                                      </p:tavLst>
                                    </p:anim>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25"/>
                                        </p:tgtEl>
                                        <p:attrNameLst>
                                          <p:attrName>ppt_y</p:attrName>
                                        </p:attrNameLst>
                                      </p:cBhvr>
                                      <p:tavLst>
                                        <p:tav tm="0">
                                          <p:val>
                                            <p:strVal val="#ppt_y"/>
                                          </p:val>
                                        </p:tav>
                                        <p:tav tm="100000">
                                          <p:val>
                                            <p:strVal val="#ppt_y+#ppt_h*1.125000"/>
                                          </p:val>
                                        </p:tav>
                                      </p:tavLst>
                                    </p:anim>
                                    <p:animEffect transition="out" filter="wipe(down)">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26"/>
                                        </p:tgtEl>
                                        <p:attrNameLst>
                                          <p:attrName>ppt_y</p:attrName>
                                        </p:attrNameLst>
                                      </p:cBhvr>
                                      <p:tavLst>
                                        <p:tav tm="0">
                                          <p:val>
                                            <p:strVal val="#ppt_y"/>
                                          </p:val>
                                        </p:tav>
                                        <p:tav tm="100000">
                                          <p:val>
                                            <p:strVal val="#ppt_y+#ppt_h*1.125000"/>
                                          </p:val>
                                        </p:tav>
                                      </p:tavLst>
                                    </p:anim>
                                    <p:animEffect transition="out" filter="wipe(down)">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27"/>
                                        </p:tgtEl>
                                        <p:attrNameLst>
                                          <p:attrName>ppt_y</p:attrName>
                                        </p:attrNameLst>
                                      </p:cBhvr>
                                      <p:tavLst>
                                        <p:tav tm="0">
                                          <p:val>
                                            <p:strVal val="#ppt_y"/>
                                          </p:val>
                                        </p:tav>
                                        <p:tav tm="100000">
                                          <p:val>
                                            <p:strVal val="#ppt_y+#ppt_h*1.125000"/>
                                          </p:val>
                                        </p:tav>
                                      </p:tavLst>
                                    </p:anim>
                                    <p:animEffect transition="out" filter="wipe(down)">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28"/>
                                        </p:tgtEl>
                                        <p:attrNameLst>
                                          <p:attrName>ppt_y</p:attrName>
                                        </p:attrNameLst>
                                      </p:cBhvr>
                                      <p:tavLst>
                                        <p:tav tm="0">
                                          <p:val>
                                            <p:strVal val="#ppt_y"/>
                                          </p:val>
                                        </p:tav>
                                        <p:tav tm="100000">
                                          <p:val>
                                            <p:strVal val="#ppt_y+#ppt_h*1.125000"/>
                                          </p:val>
                                        </p:tav>
                                      </p:tavLst>
                                    </p:anim>
                                    <p:animEffect transition="out" filter="wipe(down)">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29"/>
                                        </p:tgtEl>
                                        <p:attrNameLst>
                                          <p:attrName>ppt_y</p:attrName>
                                        </p:attrNameLst>
                                      </p:cBhvr>
                                      <p:tavLst>
                                        <p:tav tm="0">
                                          <p:val>
                                            <p:strVal val="#ppt_y"/>
                                          </p:val>
                                        </p:tav>
                                        <p:tav tm="100000">
                                          <p:val>
                                            <p:strVal val="#ppt_y+#ppt_h*1.125000"/>
                                          </p:val>
                                        </p:tav>
                                      </p:tavLst>
                                    </p:anim>
                                    <p:animEffect transition="out" filter="wipe(down)">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30"/>
                                        </p:tgtEl>
                                        <p:attrNameLst>
                                          <p:attrName>ppt_y</p:attrName>
                                        </p:attrNameLst>
                                      </p:cBhvr>
                                      <p:tavLst>
                                        <p:tav tm="0">
                                          <p:val>
                                            <p:strVal val="#ppt_y"/>
                                          </p:val>
                                        </p:tav>
                                        <p:tav tm="100000">
                                          <p:val>
                                            <p:strVal val="#ppt_y+#ppt_h*1.125000"/>
                                          </p:val>
                                        </p:tav>
                                      </p:tavLst>
                                    </p:anim>
                                    <p:animEffect transition="out" filter="wipe(down)">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31"/>
                                        </p:tgtEl>
                                        <p:attrNameLst>
                                          <p:attrName>ppt_y</p:attrName>
                                        </p:attrNameLst>
                                      </p:cBhvr>
                                      <p:tavLst>
                                        <p:tav tm="0">
                                          <p:val>
                                            <p:strVal val="#ppt_y"/>
                                          </p:val>
                                        </p:tav>
                                        <p:tav tm="100000">
                                          <p:val>
                                            <p:strVal val="#ppt_y+#ppt_h*1.125000"/>
                                          </p:val>
                                        </p:tav>
                                      </p:tavLst>
                                    </p:anim>
                                    <p:animEffect transition="out" filter="wipe(down)">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32"/>
                                        </p:tgtEl>
                                        <p:attrNameLst>
                                          <p:attrName>ppt_y</p:attrName>
                                        </p:attrNameLst>
                                      </p:cBhvr>
                                      <p:tavLst>
                                        <p:tav tm="0">
                                          <p:val>
                                            <p:strVal val="#ppt_y"/>
                                          </p:val>
                                        </p:tav>
                                        <p:tav tm="100000">
                                          <p:val>
                                            <p:strVal val="#ppt_y+#ppt_h*1.125000"/>
                                          </p:val>
                                        </p:tav>
                                      </p:tavLst>
                                    </p:anim>
                                    <p:animEffect transition="out" filter="wipe(down)">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33"/>
                                        </p:tgtEl>
                                        <p:attrNameLst>
                                          <p:attrName>ppt_y</p:attrName>
                                        </p:attrNameLst>
                                      </p:cBhvr>
                                      <p:tavLst>
                                        <p:tav tm="0">
                                          <p:val>
                                            <p:strVal val="#ppt_y"/>
                                          </p:val>
                                        </p:tav>
                                        <p:tav tm="100000">
                                          <p:val>
                                            <p:strVal val="#ppt_y+#ppt_h*1.125000"/>
                                          </p:val>
                                        </p:tav>
                                      </p:tavLst>
                                    </p:anim>
                                    <p:animEffect transition="out" filter="wipe(down)">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34"/>
                                        </p:tgtEl>
                                        <p:attrNameLst>
                                          <p:attrName>ppt_y</p:attrName>
                                        </p:attrNameLst>
                                      </p:cBhvr>
                                      <p:tavLst>
                                        <p:tav tm="0">
                                          <p:val>
                                            <p:strVal val="#ppt_y"/>
                                          </p:val>
                                        </p:tav>
                                        <p:tav tm="100000">
                                          <p:val>
                                            <p:strVal val="#ppt_y+#ppt_h*1.125000"/>
                                          </p:val>
                                        </p:tav>
                                      </p:tavLst>
                                    </p:anim>
                                    <p:animEffect transition="out" filter="wipe(down)">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35"/>
                                        </p:tgtEl>
                                        <p:attrNameLst>
                                          <p:attrName>ppt_y</p:attrName>
                                        </p:attrNameLst>
                                      </p:cBhvr>
                                      <p:tavLst>
                                        <p:tav tm="0">
                                          <p:val>
                                            <p:strVal val="#ppt_y"/>
                                          </p:val>
                                        </p:tav>
                                        <p:tav tm="100000">
                                          <p:val>
                                            <p:strVal val="#ppt_y+#ppt_h*1.125000"/>
                                          </p:val>
                                        </p:tav>
                                      </p:tavLst>
                                    </p:anim>
                                    <p:animEffect transition="out" filter="wipe(down)">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36"/>
                                        </p:tgtEl>
                                        <p:attrNameLst>
                                          <p:attrName>ppt_y</p:attrName>
                                        </p:attrNameLst>
                                      </p:cBhvr>
                                      <p:tavLst>
                                        <p:tav tm="0">
                                          <p:val>
                                            <p:strVal val="#ppt_y"/>
                                          </p:val>
                                        </p:tav>
                                        <p:tav tm="100000">
                                          <p:val>
                                            <p:strVal val="#ppt_y+#ppt_h*1.125000"/>
                                          </p:val>
                                        </p:tav>
                                      </p:tavLst>
                                    </p:anim>
                                    <p:animEffect transition="out" filter="wipe(down)">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00"/>
                                        <p:tgtEl>
                                          <p:spTgt spid="41"/>
                                        </p:tgtEl>
                                        <p:attrNameLst>
                                          <p:attrName>ppt_y</p:attrName>
                                        </p:attrNameLst>
                                      </p:cBhvr>
                                      <p:tavLst>
                                        <p:tav tm="0">
                                          <p:val>
                                            <p:strVal val="#ppt_y"/>
                                          </p:val>
                                        </p:tav>
                                        <p:tav tm="100000">
                                          <p:val>
                                            <p:strVal val="#ppt_y+#ppt_h*1.125000"/>
                                          </p:val>
                                        </p:tav>
                                      </p:tavLst>
                                    </p:anim>
                                    <p:animEffect transition="out" filter="wipe(down)">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xit" presetSubtype="4" fill="hold" grpId="0" nodeType="clickEffect">
                                  <p:stCondLst>
                                    <p:cond delay="0"/>
                                  </p:stCondLst>
                                  <p:childTnLst>
                                    <p:anim calcmode="lin" valueType="num">
                                      <p:cBhvr additive="base">
                                        <p:cTn id="108" dur="500"/>
                                        <p:tgtEl>
                                          <p:spTgt spid="37"/>
                                        </p:tgtEl>
                                        <p:attrNameLst>
                                          <p:attrName>ppt_y</p:attrName>
                                        </p:attrNameLst>
                                      </p:cBhvr>
                                      <p:tavLst>
                                        <p:tav tm="0">
                                          <p:val>
                                            <p:strVal val="#ppt_y"/>
                                          </p:val>
                                        </p:tav>
                                        <p:tav tm="100000">
                                          <p:val>
                                            <p:strVal val="#ppt_y+#ppt_h*1.125000"/>
                                          </p:val>
                                        </p:tav>
                                      </p:tavLst>
                                    </p:anim>
                                    <p:animEffect transition="out" filter="wipe(down)">
                                      <p:cBhvr>
                                        <p:cTn id="109" dur="500"/>
                                        <p:tgtEl>
                                          <p:spTgt spid="37"/>
                                        </p:tgtEl>
                                      </p:cBhvr>
                                    </p:animEffect>
                                    <p:set>
                                      <p:cBhvr>
                                        <p:cTn id="110" dur="1" fill="hold">
                                          <p:stCondLst>
                                            <p:cond delay="499"/>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2" presetClass="exit" presetSubtype="4" fill="hold" grpId="0" nodeType="clickEffect">
                                  <p:stCondLst>
                                    <p:cond delay="0"/>
                                  </p:stCondLst>
                                  <p:childTnLst>
                                    <p:anim calcmode="lin" valueType="num">
                                      <p:cBhvr additive="base">
                                        <p:cTn id="114" dur="500"/>
                                        <p:tgtEl>
                                          <p:spTgt spid="38"/>
                                        </p:tgtEl>
                                        <p:attrNameLst>
                                          <p:attrName>ppt_y</p:attrName>
                                        </p:attrNameLst>
                                      </p:cBhvr>
                                      <p:tavLst>
                                        <p:tav tm="0">
                                          <p:val>
                                            <p:strVal val="#ppt_y"/>
                                          </p:val>
                                        </p:tav>
                                        <p:tav tm="100000">
                                          <p:val>
                                            <p:strVal val="#ppt_y+#ppt_h*1.125000"/>
                                          </p:val>
                                        </p:tav>
                                      </p:tavLst>
                                    </p:anim>
                                    <p:animEffect transition="out" filter="wipe(down)">
                                      <p:cBhvr>
                                        <p:cTn id="115" dur="500"/>
                                        <p:tgtEl>
                                          <p:spTgt spid="38"/>
                                        </p:tgtEl>
                                      </p:cBhvr>
                                    </p:animEffect>
                                    <p:set>
                                      <p:cBhvr>
                                        <p:cTn id="116" dur="1" fill="hold">
                                          <p:stCondLst>
                                            <p:cond delay="499"/>
                                          </p:stCondLst>
                                        </p:cTn>
                                        <p:tgtEl>
                                          <p:spTgt spid="3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2" presetClass="exit" presetSubtype="4" fill="hold" grpId="0" nodeType="clickEffect">
                                  <p:stCondLst>
                                    <p:cond delay="0"/>
                                  </p:stCondLst>
                                  <p:childTnLst>
                                    <p:anim calcmode="lin" valueType="num">
                                      <p:cBhvr additive="base">
                                        <p:cTn id="120" dur="500"/>
                                        <p:tgtEl>
                                          <p:spTgt spid="39"/>
                                        </p:tgtEl>
                                        <p:attrNameLst>
                                          <p:attrName>ppt_y</p:attrName>
                                        </p:attrNameLst>
                                      </p:cBhvr>
                                      <p:tavLst>
                                        <p:tav tm="0">
                                          <p:val>
                                            <p:strVal val="#ppt_y"/>
                                          </p:val>
                                        </p:tav>
                                        <p:tav tm="100000">
                                          <p:val>
                                            <p:strVal val="#ppt_y+#ppt_h*1.125000"/>
                                          </p:val>
                                        </p:tav>
                                      </p:tavLst>
                                    </p:anim>
                                    <p:animEffect transition="out" filter="wipe(down)">
                                      <p:cBhvr>
                                        <p:cTn id="121" dur="500"/>
                                        <p:tgtEl>
                                          <p:spTgt spid="39"/>
                                        </p:tgtEl>
                                      </p:cBhvr>
                                    </p:animEffect>
                                    <p:set>
                                      <p:cBhvr>
                                        <p:cTn id="122" dur="1" fill="hold">
                                          <p:stCondLst>
                                            <p:cond delay="499"/>
                                          </p:stCondLst>
                                        </p:cTn>
                                        <p:tgtEl>
                                          <p:spTgt spid="3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2" presetClass="exit" presetSubtype="4" fill="hold" grpId="0" nodeType="clickEffect">
                                  <p:stCondLst>
                                    <p:cond delay="0"/>
                                  </p:stCondLst>
                                  <p:childTnLst>
                                    <p:anim calcmode="lin" valueType="num">
                                      <p:cBhvr additive="base">
                                        <p:cTn id="126" dur="500"/>
                                        <p:tgtEl>
                                          <p:spTgt spid="40"/>
                                        </p:tgtEl>
                                        <p:attrNameLst>
                                          <p:attrName>ppt_y</p:attrName>
                                        </p:attrNameLst>
                                      </p:cBhvr>
                                      <p:tavLst>
                                        <p:tav tm="0">
                                          <p:val>
                                            <p:strVal val="#ppt_y"/>
                                          </p:val>
                                        </p:tav>
                                        <p:tav tm="100000">
                                          <p:val>
                                            <p:strVal val="#ppt_y+#ppt_h*1.125000"/>
                                          </p:val>
                                        </p:tav>
                                      </p:tavLst>
                                    </p:anim>
                                    <p:animEffect transition="out" filter="wipe(down)">
                                      <p:cBhvr>
                                        <p:cTn id="127" dur="500"/>
                                        <p:tgtEl>
                                          <p:spTgt spid="40"/>
                                        </p:tgtEl>
                                      </p:cBhvr>
                                    </p:animEffect>
                                    <p:set>
                                      <p:cBhvr>
                                        <p:cTn id="128" dur="1" fill="hold">
                                          <p:stCondLst>
                                            <p:cond delay="499"/>
                                          </p:stCondLst>
                                        </p:cTn>
                                        <p:tgtEl>
                                          <p:spTgt spid="4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2" presetClass="exit" presetSubtype="4" fill="hold" grpId="0" nodeType="clickEffect">
                                  <p:stCondLst>
                                    <p:cond delay="0"/>
                                  </p:stCondLst>
                                  <p:childTnLst>
                                    <p:anim calcmode="lin" valueType="num">
                                      <p:cBhvr additive="base">
                                        <p:cTn id="132" dur="500"/>
                                        <p:tgtEl>
                                          <p:spTgt spid="42"/>
                                        </p:tgtEl>
                                        <p:attrNameLst>
                                          <p:attrName>ppt_y</p:attrName>
                                        </p:attrNameLst>
                                      </p:cBhvr>
                                      <p:tavLst>
                                        <p:tav tm="0">
                                          <p:val>
                                            <p:strVal val="#ppt_y"/>
                                          </p:val>
                                        </p:tav>
                                        <p:tav tm="100000">
                                          <p:val>
                                            <p:strVal val="#ppt_y+#ppt_h*1.125000"/>
                                          </p:val>
                                        </p:tav>
                                      </p:tavLst>
                                    </p:anim>
                                    <p:animEffect transition="out" filter="wipe(down)">
                                      <p:cBhvr>
                                        <p:cTn id="133" dur="500"/>
                                        <p:tgtEl>
                                          <p:spTgt spid="42"/>
                                        </p:tgtEl>
                                      </p:cBhvr>
                                    </p:animEffect>
                                    <p:set>
                                      <p:cBhvr>
                                        <p:cTn id="134" dur="1" fill="hold">
                                          <p:stCondLst>
                                            <p:cond delay="499"/>
                                          </p:stCondLst>
                                        </p:cTn>
                                        <p:tgtEl>
                                          <p:spTgt spid="4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2" presetClass="exit" presetSubtype="4" fill="hold" grpId="0" nodeType="clickEffect">
                                  <p:stCondLst>
                                    <p:cond delay="0"/>
                                  </p:stCondLst>
                                  <p:childTnLst>
                                    <p:anim calcmode="lin" valueType="num">
                                      <p:cBhvr additive="base">
                                        <p:cTn id="138" dur="500"/>
                                        <p:tgtEl>
                                          <p:spTgt spid="43"/>
                                        </p:tgtEl>
                                        <p:attrNameLst>
                                          <p:attrName>ppt_y</p:attrName>
                                        </p:attrNameLst>
                                      </p:cBhvr>
                                      <p:tavLst>
                                        <p:tav tm="0">
                                          <p:val>
                                            <p:strVal val="#ppt_y"/>
                                          </p:val>
                                        </p:tav>
                                        <p:tav tm="100000">
                                          <p:val>
                                            <p:strVal val="#ppt_y+#ppt_h*1.125000"/>
                                          </p:val>
                                        </p:tav>
                                      </p:tavLst>
                                    </p:anim>
                                    <p:animEffect transition="out" filter="wipe(down)">
                                      <p:cBhvr>
                                        <p:cTn id="139" dur="500"/>
                                        <p:tgtEl>
                                          <p:spTgt spid="43"/>
                                        </p:tgtEl>
                                      </p:cBhvr>
                                    </p:animEffect>
                                    <p:set>
                                      <p:cBhvr>
                                        <p:cTn id="140" dur="1" fill="hold">
                                          <p:stCondLst>
                                            <p:cond delay="499"/>
                                          </p:stCondLst>
                                        </p:cTn>
                                        <p:tgtEl>
                                          <p:spTgt spid="4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2" presetClass="exit" presetSubtype="4" fill="hold" grpId="0" nodeType="clickEffect">
                                  <p:stCondLst>
                                    <p:cond delay="0"/>
                                  </p:stCondLst>
                                  <p:childTnLst>
                                    <p:anim calcmode="lin" valueType="num">
                                      <p:cBhvr additive="base">
                                        <p:cTn id="144" dur="500"/>
                                        <p:tgtEl>
                                          <p:spTgt spid="44"/>
                                        </p:tgtEl>
                                        <p:attrNameLst>
                                          <p:attrName>ppt_y</p:attrName>
                                        </p:attrNameLst>
                                      </p:cBhvr>
                                      <p:tavLst>
                                        <p:tav tm="0">
                                          <p:val>
                                            <p:strVal val="#ppt_y"/>
                                          </p:val>
                                        </p:tav>
                                        <p:tav tm="100000">
                                          <p:val>
                                            <p:strVal val="#ppt_y+#ppt_h*1.125000"/>
                                          </p:val>
                                        </p:tav>
                                      </p:tavLst>
                                    </p:anim>
                                    <p:animEffect transition="out" filter="wipe(down)">
                                      <p:cBhvr>
                                        <p:cTn id="145" dur="500"/>
                                        <p:tgtEl>
                                          <p:spTgt spid="44"/>
                                        </p:tgtEl>
                                      </p:cBhvr>
                                    </p:animEffect>
                                    <p:set>
                                      <p:cBhvr>
                                        <p:cTn id="146" dur="1" fill="hold">
                                          <p:stCondLst>
                                            <p:cond delay="499"/>
                                          </p:stCondLst>
                                        </p:cTn>
                                        <p:tgtEl>
                                          <p:spTgt spid="44"/>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2" presetClass="exit" presetSubtype="4" fill="hold" grpId="0" nodeType="clickEffect">
                                  <p:stCondLst>
                                    <p:cond delay="0"/>
                                  </p:stCondLst>
                                  <p:childTnLst>
                                    <p:anim calcmode="lin" valueType="num">
                                      <p:cBhvr additive="base">
                                        <p:cTn id="150" dur="500"/>
                                        <p:tgtEl>
                                          <p:spTgt spid="45"/>
                                        </p:tgtEl>
                                        <p:attrNameLst>
                                          <p:attrName>ppt_y</p:attrName>
                                        </p:attrNameLst>
                                      </p:cBhvr>
                                      <p:tavLst>
                                        <p:tav tm="0">
                                          <p:val>
                                            <p:strVal val="#ppt_y"/>
                                          </p:val>
                                        </p:tav>
                                        <p:tav tm="100000">
                                          <p:val>
                                            <p:strVal val="#ppt_y+#ppt_h*1.125000"/>
                                          </p:val>
                                        </p:tav>
                                      </p:tavLst>
                                    </p:anim>
                                    <p:animEffect transition="out" filter="wipe(down)">
                                      <p:cBhvr>
                                        <p:cTn id="151" dur="500"/>
                                        <p:tgtEl>
                                          <p:spTgt spid="45"/>
                                        </p:tgtEl>
                                      </p:cBhvr>
                                    </p:animEffect>
                                    <p:set>
                                      <p:cBhvr>
                                        <p:cTn id="152" dur="1" fill="hold">
                                          <p:stCondLst>
                                            <p:cond delay="499"/>
                                          </p:stCondLst>
                                        </p:cTn>
                                        <p:tgtEl>
                                          <p:spTgt spid="45"/>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2" presetClass="exit" presetSubtype="4" fill="hold" grpId="0" nodeType="clickEffect">
                                  <p:stCondLst>
                                    <p:cond delay="0"/>
                                  </p:stCondLst>
                                  <p:childTnLst>
                                    <p:anim calcmode="lin" valueType="num">
                                      <p:cBhvr additive="base">
                                        <p:cTn id="156" dur="500"/>
                                        <p:tgtEl>
                                          <p:spTgt spid="46"/>
                                        </p:tgtEl>
                                        <p:attrNameLst>
                                          <p:attrName>ppt_y</p:attrName>
                                        </p:attrNameLst>
                                      </p:cBhvr>
                                      <p:tavLst>
                                        <p:tav tm="0">
                                          <p:val>
                                            <p:strVal val="#ppt_y"/>
                                          </p:val>
                                        </p:tav>
                                        <p:tav tm="100000">
                                          <p:val>
                                            <p:strVal val="#ppt_y+#ppt_h*1.125000"/>
                                          </p:val>
                                        </p:tav>
                                      </p:tavLst>
                                    </p:anim>
                                    <p:animEffect transition="out" filter="wipe(down)">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2" presetClass="exit" presetSubtype="4" fill="hold" grpId="0" nodeType="clickEffect">
                                  <p:stCondLst>
                                    <p:cond delay="0"/>
                                  </p:stCondLst>
                                  <p:childTnLst>
                                    <p:anim calcmode="lin" valueType="num">
                                      <p:cBhvr additive="base">
                                        <p:cTn id="162" dur="500"/>
                                        <p:tgtEl>
                                          <p:spTgt spid="47"/>
                                        </p:tgtEl>
                                        <p:attrNameLst>
                                          <p:attrName>ppt_y</p:attrName>
                                        </p:attrNameLst>
                                      </p:cBhvr>
                                      <p:tavLst>
                                        <p:tav tm="0">
                                          <p:val>
                                            <p:strVal val="#ppt_y"/>
                                          </p:val>
                                        </p:tav>
                                        <p:tav tm="100000">
                                          <p:val>
                                            <p:strVal val="#ppt_y+#ppt_h*1.125000"/>
                                          </p:val>
                                        </p:tav>
                                      </p:tavLst>
                                    </p:anim>
                                    <p:animEffect transition="out" filter="wipe(down)">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2" presetClass="exit" presetSubtype="4" fill="hold" grpId="0" nodeType="clickEffect">
                                  <p:stCondLst>
                                    <p:cond delay="0"/>
                                  </p:stCondLst>
                                  <p:childTnLst>
                                    <p:anim calcmode="lin" valueType="num">
                                      <p:cBhvr additive="base">
                                        <p:cTn id="168" dur="500"/>
                                        <p:tgtEl>
                                          <p:spTgt spid="49"/>
                                        </p:tgtEl>
                                        <p:attrNameLst>
                                          <p:attrName>ppt_y</p:attrName>
                                        </p:attrNameLst>
                                      </p:cBhvr>
                                      <p:tavLst>
                                        <p:tav tm="0">
                                          <p:val>
                                            <p:strVal val="#ppt_y"/>
                                          </p:val>
                                        </p:tav>
                                        <p:tav tm="100000">
                                          <p:val>
                                            <p:strVal val="#ppt_y+#ppt_h*1.125000"/>
                                          </p:val>
                                        </p:tav>
                                      </p:tavLst>
                                    </p:anim>
                                    <p:animEffect transition="out" filter="wipe(down)">
                                      <p:cBhvr>
                                        <p:cTn id="169" dur="500"/>
                                        <p:tgtEl>
                                          <p:spTgt spid="49"/>
                                        </p:tgtEl>
                                      </p:cBhvr>
                                    </p:animEffect>
                                    <p:set>
                                      <p:cBhvr>
                                        <p:cTn id="170" dur="1" fill="hold">
                                          <p:stCondLst>
                                            <p:cond delay="499"/>
                                          </p:stCondLst>
                                        </p:cTn>
                                        <p:tgtEl>
                                          <p:spTgt spid="4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2" presetClass="exit" presetSubtype="4" fill="hold" grpId="0" nodeType="clickEffect">
                                  <p:stCondLst>
                                    <p:cond delay="0"/>
                                  </p:stCondLst>
                                  <p:childTnLst>
                                    <p:anim calcmode="lin" valueType="num">
                                      <p:cBhvr additive="base">
                                        <p:cTn id="174" dur="500"/>
                                        <p:tgtEl>
                                          <p:spTgt spid="50"/>
                                        </p:tgtEl>
                                        <p:attrNameLst>
                                          <p:attrName>ppt_y</p:attrName>
                                        </p:attrNameLst>
                                      </p:cBhvr>
                                      <p:tavLst>
                                        <p:tav tm="0">
                                          <p:val>
                                            <p:strVal val="#ppt_y"/>
                                          </p:val>
                                        </p:tav>
                                        <p:tav tm="100000">
                                          <p:val>
                                            <p:strVal val="#ppt_y+#ppt_h*1.125000"/>
                                          </p:val>
                                        </p:tav>
                                      </p:tavLst>
                                    </p:anim>
                                    <p:animEffect transition="out" filter="wipe(down)">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2" presetClass="exit" presetSubtype="4" fill="hold" grpId="0" nodeType="clickEffect">
                                  <p:stCondLst>
                                    <p:cond delay="0"/>
                                  </p:stCondLst>
                                  <p:childTnLst>
                                    <p:anim calcmode="lin" valueType="num">
                                      <p:cBhvr additive="base">
                                        <p:cTn id="180" dur="500"/>
                                        <p:tgtEl>
                                          <p:spTgt spid="51"/>
                                        </p:tgtEl>
                                        <p:attrNameLst>
                                          <p:attrName>ppt_y</p:attrName>
                                        </p:attrNameLst>
                                      </p:cBhvr>
                                      <p:tavLst>
                                        <p:tav tm="0">
                                          <p:val>
                                            <p:strVal val="#ppt_y"/>
                                          </p:val>
                                        </p:tav>
                                        <p:tav tm="100000">
                                          <p:val>
                                            <p:strVal val="#ppt_y+#ppt_h*1.125000"/>
                                          </p:val>
                                        </p:tav>
                                      </p:tavLst>
                                    </p:anim>
                                    <p:animEffect transition="out" filter="wipe(down)">
                                      <p:cBhvr>
                                        <p:cTn id="181" dur="500"/>
                                        <p:tgtEl>
                                          <p:spTgt spid="51"/>
                                        </p:tgtEl>
                                      </p:cBhvr>
                                    </p:animEffect>
                                    <p:set>
                                      <p:cBhvr>
                                        <p:cTn id="182" dur="1" fill="hold">
                                          <p:stCondLst>
                                            <p:cond delay="499"/>
                                          </p:stCondLst>
                                        </p:cTn>
                                        <p:tgtEl>
                                          <p:spTgt spid="51"/>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2" presetClass="exit" presetSubtype="4" fill="hold" grpId="0" nodeType="clickEffect">
                                  <p:stCondLst>
                                    <p:cond delay="0"/>
                                  </p:stCondLst>
                                  <p:childTnLst>
                                    <p:anim calcmode="lin" valueType="num">
                                      <p:cBhvr additive="base">
                                        <p:cTn id="186" dur="500"/>
                                        <p:tgtEl>
                                          <p:spTgt spid="52"/>
                                        </p:tgtEl>
                                        <p:attrNameLst>
                                          <p:attrName>ppt_y</p:attrName>
                                        </p:attrNameLst>
                                      </p:cBhvr>
                                      <p:tavLst>
                                        <p:tav tm="0">
                                          <p:val>
                                            <p:strVal val="#ppt_y"/>
                                          </p:val>
                                        </p:tav>
                                        <p:tav tm="100000">
                                          <p:val>
                                            <p:strVal val="#ppt_y+#ppt_h*1.125000"/>
                                          </p:val>
                                        </p:tav>
                                      </p:tavLst>
                                    </p:anim>
                                    <p:animEffect transition="out" filter="wipe(down)">
                                      <p:cBhvr>
                                        <p:cTn id="187" dur="500"/>
                                        <p:tgtEl>
                                          <p:spTgt spid="52"/>
                                        </p:tgtEl>
                                      </p:cBhvr>
                                    </p:animEffect>
                                    <p:set>
                                      <p:cBhvr>
                                        <p:cTn id="188" dur="1" fill="hold">
                                          <p:stCondLst>
                                            <p:cond delay="499"/>
                                          </p:stCondLst>
                                        </p:cTn>
                                        <p:tgtEl>
                                          <p:spTgt spid="52"/>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2" presetClass="exit" presetSubtype="4" fill="hold" grpId="0" nodeType="clickEffect">
                                  <p:stCondLst>
                                    <p:cond delay="0"/>
                                  </p:stCondLst>
                                  <p:childTnLst>
                                    <p:anim calcmode="lin" valueType="num">
                                      <p:cBhvr additive="base">
                                        <p:cTn id="192" dur="500"/>
                                        <p:tgtEl>
                                          <p:spTgt spid="53"/>
                                        </p:tgtEl>
                                        <p:attrNameLst>
                                          <p:attrName>ppt_y</p:attrName>
                                        </p:attrNameLst>
                                      </p:cBhvr>
                                      <p:tavLst>
                                        <p:tav tm="0">
                                          <p:val>
                                            <p:strVal val="#ppt_y"/>
                                          </p:val>
                                        </p:tav>
                                        <p:tav tm="100000">
                                          <p:val>
                                            <p:strVal val="#ppt_y+#ppt_h*1.125000"/>
                                          </p:val>
                                        </p:tav>
                                      </p:tavLst>
                                    </p:anim>
                                    <p:animEffect transition="out" filter="wipe(down)">
                                      <p:cBhvr>
                                        <p:cTn id="193" dur="500"/>
                                        <p:tgtEl>
                                          <p:spTgt spid="53"/>
                                        </p:tgtEl>
                                      </p:cBhvr>
                                    </p:animEffect>
                                    <p:set>
                                      <p:cBhvr>
                                        <p:cTn id="194" dur="1" fill="hold">
                                          <p:stCondLst>
                                            <p:cond delay="499"/>
                                          </p:stCondLst>
                                        </p:cTn>
                                        <p:tgtEl>
                                          <p:spTgt spid="53"/>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2" presetClass="exit" presetSubtype="4" fill="hold" grpId="0" nodeType="clickEffect">
                                  <p:stCondLst>
                                    <p:cond delay="0"/>
                                  </p:stCondLst>
                                  <p:childTnLst>
                                    <p:anim calcmode="lin" valueType="num">
                                      <p:cBhvr additive="base">
                                        <p:cTn id="198" dur="500"/>
                                        <p:tgtEl>
                                          <p:spTgt spid="54"/>
                                        </p:tgtEl>
                                        <p:attrNameLst>
                                          <p:attrName>ppt_y</p:attrName>
                                        </p:attrNameLst>
                                      </p:cBhvr>
                                      <p:tavLst>
                                        <p:tav tm="0">
                                          <p:val>
                                            <p:strVal val="#ppt_y"/>
                                          </p:val>
                                        </p:tav>
                                        <p:tav tm="100000">
                                          <p:val>
                                            <p:strVal val="#ppt_y+#ppt_h*1.125000"/>
                                          </p:val>
                                        </p:tav>
                                      </p:tavLst>
                                    </p:anim>
                                    <p:animEffect transition="out" filter="wipe(down)">
                                      <p:cBhvr>
                                        <p:cTn id="199" dur="500"/>
                                        <p:tgtEl>
                                          <p:spTgt spid="54"/>
                                        </p:tgtEl>
                                      </p:cBhvr>
                                    </p:animEffect>
                                    <p:set>
                                      <p:cBhvr>
                                        <p:cTn id="200" dur="1" fill="hold">
                                          <p:stCondLst>
                                            <p:cond delay="499"/>
                                          </p:stCondLst>
                                        </p:cTn>
                                        <p:tgtEl>
                                          <p:spTgt spid="54"/>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2" presetClass="exit" presetSubtype="4" fill="hold" grpId="0" nodeType="clickEffect">
                                  <p:stCondLst>
                                    <p:cond delay="0"/>
                                  </p:stCondLst>
                                  <p:childTnLst>
                                    <p:anim calcmode="lin" valueType="num">
                                      <p:cBhvr additive="base">
                                        <p:cTn id="204" dur="500"/>
                                        <p:tgtEl>
                                          <p:spTgt spid="55"/>
                                        </p:tgtEl>
                                        <p:attrNameLst>
                                          <p:attrName>ppt_y</p:attrName>
                                        </p:attrNameLst>
                                      </p:cBhvr>
                                      <p:tavLst>
                                        <p:tav tm="0">
                                          <p:val>
                                            <p:strVal val="#ppt_y"/>
                                          </p:val>
                                        </p:tav>
                                        <p:tav tm="100000">
                                          <p:val>
                                            <p:strVal val="#ppt_y+#ppt_h*1.125000"/>
                                          </p:val>
                                        </p:tav>
                                      </p:tavLst>
                                    </p:anim>
                                    <p:animEffect transition="out" filter="wipe(down)">
                                      <p:cBhvr>
                                        <p:cTn id="205" dur="500"/>
                                        <p:tgtEl>
                                          <p:spTgt spid="55"/>
                                        </p:tgtEl>
                                      </p:cBhvr>
                                    </p:animEffect>
                                    <p:set>
                                      <p:cBhvr>
                                        <p:cTn id="206" dur="1" fill="hold">
                                          <p:stCondLst>
                                            <p:cond delay="499"/>
                                          </p:stCondLst>
                                        </p:cTn>
                                        <p:tgtEl>
                                          <p:spTgt spid="55"/>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2" presetClass="exit" presetSubtype="4" fill="hold" grpId="0" nodeType="clickEffect">
                                  <p:stCondLst>
                                    <p:cond delay="0"/>
                                  </p:stCondLst>
                                  <p:childTnLst>
                                    <p:anim calcmode="lin" valueType="num">
                                      <p:cBhvr additive="base">
                                        <p:cTn id="210" dur="500"/>
                                        <p:tgtEl>
                                          <p:spTgt spid="56"/>
                                        </p:tgtEl>
                                        <p:attrNameLst>
                                          <p:attrName>ppt_y</p:attrName>
                                        </p:attrNameLst>
                                      </p:cBhvr>
                                      <p:tavLst>
                                        <p:tav tm="0">
                                          <p:val>
                                            <p:strVal val="#ppt_y"/>
                                          </p:val>
                                        </p:tav>
                                        <p:tav tm="100000">
                                          <p:val>
                                            <p:strVal val="#ppt_y+#ppt_h*1.125000"/>
                                          </p:val>
                                        </p:tav>
                                      </p:tavLst>
                                    </p:anim>
                                    <p:animEffect transition="out" filter="wipe(down)">
                                      <p:cBhvr>
                                        <p:cTn id="211" dur="500"/>
                                        <p:tgtEl>
                                          <p:spTgt spid="56"/>
                                        </p:tgtEl>
                                      </p:cBhvr>
                                    </p:animEffect>
                                    <p:set>
                                      <p:cBhvr>
                                        <p:cTn id="212" dur="1" fill="hold">
                                          <p:stCondLst>
                                            <p:cond delay="499"/>
                                          </p:stCondLst>
                                        </p:cTn>
                                        <p:tgtEl>
                                          <p:spTgt spid="56"/>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2" presetClass="exit" presetSubtype="4" fill="hold" grpId="0" nodeType="clickEffect">
                                  <p:stCondLst>
                                    <p:cond delay="0"/>
                                  </p:stCondLst>
                                  <p:childTnLst>
                                    <p:anim calcmode="lin" valueType="num">
                                      <p:cBhvr additive="base">
                                        <p:cTn id="216" dur="500"/>
                                        <p:tgtEl>
                                          <p:spTgt spid="57"/>
                                        </p:tgtEl>
                                        <p:attrNameLst>
                                          <p:attrName>ppt_y</p:attrName>
                                        </p:attrNameLst>
                                      </p:cBhvr>
                                      <p:tavLst>
                                        <p:tav tm="0">
                                          <p:val>
                                            <p:strVal val="#ppt_y"/>
                                          </p:val>
                                        </p:tav>
                                        <p:tav tm="100000">
                                          <p:val>
                                            <p:strVal val="#ppt_y+#ppt_h*1.125000"/>
                                          </p:val>
                                        </p:tav>
                                      </p:tavLst>
                                    </p:anim>
                                    <p:animEffect transition="out" filter="wipe(down)">
                                      <p:cBhvr>
                                        <p:cTn id="217" dur="500"/>
                                        <p:tgtEl>
                                          <p:spTgt spid="57"/>
                                        </p:tgtEl>
                                      </p:cBhvr>
                                    </p:animEffect>
                                    <p:set>
                                      <p:cBhvr>
                                        <p:cTn id="218" dur="1" fill="hold">
                                          <p:stCondLst>
                                            <p:cond delay="499"/>
                                          </p:stCondLst>
                                        </p:cTn>
                                        <p:tgtEl>
                                          <p:spTgt spid="57"/>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2" presetClass="exit" presetSubtype="4" fill="hold" grpId="0" nodeType="clickEffect">
                                  <p:stCondLst>
                                    <p:cond delay="0"/>
                                  </p:stCondLst>
                                  <p:childTnLst>
                                    <p:anim calcmode="lin" valueType="num">
                                      <p:cBhvr additive="base">
                                        <p:cTn id="222" dur="500"/>
                                        <p:tgtEl>
                                          <p:spTgt spid="58"/>
                                        </p:tgtEl>
                                        <p:attrNameLst>
                                          <p:attrName>ppt_y</p:attrName>
                                        </p:attrNameLst>
                                      </p:cBhvr>
                                      <p:tavLst>
                                        <p:tav tm="0">
                                          <p:val>
                                            <p:strVal val="#ppt_y"/>
                                          </p:val>
                                        </p:tav>
                                        <p:tav tm="100000">
                                          <p:val>
                                            <p:strVal val="#ppt_y+#ppt_h*1.125000"/>
                                          </p:val>
                                        </p:tav>
                                      </p:tavLst>
                                    </p:anim>
                                    <p:animEffect transition="out" filter="wipe(down)">
                                      <p:cBhvr>
                                        <p:cTn id="223" dur="500"/>
                                        <p:tgtEl>
                                          <p:spTgt spid="58"/>
                                        </p:tgtEl>
                                      </p:cBhvr>
                                    </p:animEffect>
                                    <p:set>
                                      <p:cBhvr>
                                        <p:cTn id="224" dur="1" fill="hold">
                                          <p:stCondLst>
                                            <p:cond delay="499"/>
                                          </p:stCondLst>
                                        </p:cTn>
                                        <p:tgtEl>
                                          <p:spTgt spid="58"/>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2" presetClass="exit" presetSubtype="4" fill="hold" grpId="0" nodeType="clickEffect">
                                  <p:stCondLst>
                                    <p:cond delay="0"/>
                                  </p:stCondLst>
                                  <p:childTnLst>
                                    <p:anim calcmode="lin" valueType="num">
                                      <p:cBhvr additive="base">
                                        <p:cTn id="228" dur="500"/>
                                        <p:tgtEl>
                                          <p:spTgt spid="66"/>
                                        </p:tgtEl>
                                        <p:attrNameLst>
                                          <p:attrName>ppt_y</p:attrName>
                                        </p:attrNameLst>
                                      </p:cBhvr>
                                      <p:tavLst>
                                        <p:tav tm="0">
                                          <p:val>
                                            <p:strVal val="#ppt_y"/>
                                          </p:val>
                                        </p:tav>
                                        <p:tav tm="100000">
                                          <p:val>
                                            <p:strVal val="#ppt_y+#ppt_h*1.125000"/>
                                          </p:val>
                                        </p:tav>
                                      </p:tavLst>
                                    </p:anim>
                                    <p:animEffect transition="out" filter="wipe(down)">
                                      <p:cBhvr>
                                        <p:cTn id="229" dur="500"/>
                                        <p:tgtEl>
                                          <p:spTgt spid="66"/>
                                        </p:tgtEl>
                                      </p:cBhvr>
                                    </p:animEffect>
                                    <p:set>
                                      <p:cBhvr>
                                        <p:cTn id="230" dur="1" fill="hold">
                                          <p:stCondLst>
                                            <p:cond delay="499"/>
                                          </p:stCondLst>
                                        </p:cTn>
                                        <p:tgtEl>
                                          <p:spTgt spid="66"/>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2" presetClass="exit" presetSubtype="4" fill="hold" grpId="0" nodeType="clickEffect">
                                  <p:stCondLst>
                                    <p:cond delay="0"/>
                                  </p:stCondLst>
                                  <p:childTnLst>
                                    <p:anim calcmode="lin" valueType="num">
                                      <p:cBhvr additive="base">
                                        <p:cTn id="234" dur="500"/>
                                        <p:tgtEl>
                                          <p:spTgt spid="67"/>
                                        </p:tgtEl>
                                        <p:attrNameLst>
                                          <p:attrName>ppt_y</p:attrName>
                                        </p:attrNameLst>
                                      </p:cBhvr>
                                      <p:tavLst>
                                        <p:tav tm="0">
                                          <p:val>
                                            <p:strVal val="#ppt_y"/>
                                          </p:val>
                                        </p:tav>
                                        <p:tav tm="100000">
                                          <p:val>
                                            <p:strVal val="#ppt_y+#ppt_h*1.125000"/>
                                          </p:val>
                                        </p:tav>
                                      </p:tavLst>
                                    </p:anim>
                                    <p:animEffect transition="out" filter="wipe(down)">
                                      <p:cBhvr>
                                        <p:cTn id="235" dur="500"/>
                                        <p:tgtEl>
                                          <p:spTgt spid="67"/>
                                        </p:tgtEl>
                                      </p:cBhvr>
                                    </p:animEffect>
                                    <p:set>
                                      <p:cBhvr>
                                        <p:cTn id="236" dur="1" fill="hold">
                                          <p:stCondLst>
                                            <p:cond delay="499"/>
                                          </p:stCondLst>
                                        </p:cTn>
                                        <p:tgtEl>
                                          <p:spTgt spid="67"/>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12" presetClass="exit" presetSubtype="4" fill="hold" grpId="0" nodeType="clickEffect">
                                  <p:stCondLst>
                                    <p:cond delay="0"/>
                                  </p:stCondLst>
                                  <p:childTnLst>
                                    <p:anim calcmode="lin" valueType="num">
                                      <p:cBhvr additive="base">
                                        <p:cTn id="240" dur="500"/>
                                        <p:tgtEl>
                                          <p:spTgt spid="68"/>
                                        </p:tgtEl>
                                        <p:attrNameLst>
                                          <p:attrName>ppt_y</p:attrName>
                                        </p:attrNameLst>
                                      </p:cBhvr>
                                      <p:tavLst>
                                        <p:tav tm="0">
                                          <p:val>
                                            <p:strVal val="#ppt_y"/>
                                          </p:val>
                                        </p:tav>
                                        <p:tav tm="100000">
                                          <p:val>
                                            <p:strVal val="#ppt_y+#ppt_h*1.125000"/>
                                          </p:val>
                                        </p:tav>
                                      </p:tavLst>
                                    </p:anim>
                                    <p:animEffect transition="out" filter="wipe(down)">
                                      <p:cBhvr>
                                        <p:cTn id="241" dur="500"/>
                                        <p:tgtEl>
                                          <p:spTgt spid="68"/>
                                        </p:tgtEl>
                                      </p:cBhvr>
                                    </p:animEffect>
                                    <p:set>
                                      <p:cBhvr>
                                        <p:cTn id="242" dur="1" fill="hold">
                                          <p:stCondLst>
                                            <p:cond delay="499"/>
                                          </p:stCondLst>
                                        </p:cTn>
                                        <p:tgtEl>
                                          <p:spTgt spid="68"/>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2" presetClass="exit" presetSubtype="4" fill="hold" grpId="0" nodeType="clickEffect">
                                  <p:stCondLst>
                                    <p:cond delay="0"/>
                                  </p:stCondLst>
                                  <p:childTnLst>
                                    <p:anim calcmode="lin" valueType="num">
                                      <p:cBhvr additive="base">
                                        <p:cTn id="246" dur="500"/>
                                        <p:tgtEl>
                                          <p:spTgt spid="69"/>
                                        </p:tgtEl>
                                        <p:attrNameLst>
                                          <p:attrName>ppt_y</p:attrName>
                                        </p:attrNameLst>
                                      </p:cBhvr>
                                      <p:tavLst>
                                        <p:tav tm="0">
                                          <p:val>
                                            <p:strVal val="#ppt_y"/>
                                          </p:val>
                                        </p:tav>
                                        <p:tav tm="100000">
                                          <p:val>
                                            <p:strVal val="#ppt_y+#ppt_h*1.125000"/>
                                          </p:val>
                                        </p:tav>
                                      </p:tavLst>
                                    </p:anim>
                                    <p:animEffect transition="out" filter="wipe(down)">
                                      <p:cBhvr>
                                        <p:cTn id="247" dur="500"/>
                                        <p:tgtEl>
                                          <p:spTgt spid="69"/>
                                        </p:tgtEl>
                                      </p:cBhvr>
                                    </p:animEffect>
                                    <p:set>
                                      <p:cBhvr>
                                        <p:cTn id="248" dur="1" fill="hold">
                                          <p:stCondLst>
                                            <p:cond delay="499"/>
                                          </p:stCondLst>
                                        </p:cTn>
                                        <p:tgtEl>
                                          <p:spTgt spid="69"/>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5" presetClass="entr" presetSubtype="10" fill="hold" nodeType="clickEffect">
                                  <p:stCondLst>
                                    <p:cond delay="0"/>
                                  </p:stCondLst>
                                  <p:childTnLst>
                                    <p:set>
                                      <p:cBhvr>
                                        <p:cTn id="252" dur="1" fill="hold">
                                          <p:stCondLst>
                                            <p:cond delay="0"/>
                                          </p:stCondLst>
                                        </p:cTn>
                                        <p:tgtEl>
                                          <p:spTgt spid="8">
                                            <p:txEl>
                                              <p:pRg st="23" end="23"/>
                                            </p:txEl>
                                          </p:spTgt>
                                        </p:tgtEl>
                                        <p:attrNameLst>
                                          <p:attrName>style.visibility</p:attrName>
                                        </p:attrNameLst>
                                      </p:cBhvr>
                                      <p:to>
                                        <p:strVal val="visible"/>
                                      </p:to>
                                    </p:set>
                                    <p:animEffect transition="in" filter="checkerboard(across)">
                                      <p:cBhvr>
                                        <p:cTn id="253" dur="500"/>
                                        <p:tgtEl>
                                          <p:spTgt spid="8">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66" grpId="0" bldLvl="0" animBg="1"/>
      <p:bldP spid="67" grpId="0" bldLvl="0" animBg="1"/>
      <p:bldP spid="68" grpId="0" bldLvl="0" animBg="1"/>
      <p:bldP spid="6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51226" y="357646"/>
            <a:ext cx="6798213" cy="5429884"/>
          </a:xfrm>
          <a:prstGeom prst="rect">
            <a:avLst/>
          </a:prstGeom>
          <a:solidFill>
            <a:schemeClr val="bg2">
              <a:lumMod val="20000"/>
              <a:lumOff val="80000"/>
            </a:schemeClr>
          </a:solidFill>
        </p:spPr>
        <p:txBody>
          <a:bodyPr wrap="square">
            <a:spAutoFit/>
          </a:bodyPr>
          <a:lstStyle/>
          <a:p>
            <a:pPr algn="ctr">
              <a:lnSpc>
                <a:spcPts val="1600"/>
              </a:lnSpc>
              <a:buNone/>
            </a:pPr>
            <a:r>
              <a:rPr lang="en-US" altLang="zh-CN" sz="1800" b="1" kern="100" dirty="0">
                <a:effectLst/>
                <a:latin typeface="Times New Roman" panose="02020603050405020304" pitchFamily="18" charset="0"/>
                <a:ea typeface="宋体" panose="02010600030101010101" pitchFamily="2" charset="-122"/>
              </a:rPr>
              <a:t>Why Do Electric Vehicles Make People More Carsick?</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With electric vehicles (EVs) gaining significant popularity globally</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accounting for 22% of new car sales in 2024</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many passengers report experiencing increased motion sickness compared to traditional vehicles. Social media platforms are filled with such personal experiences, particularly from those riding in passenger or back seats. </a:t>
            </a:r>
            <a:r>
              <a:rPr lang="en-US" altLang="zh-CN" sz="1800" u="sng" kern="100" dirty="0">
                <a:effectLst/>
                <a:latin typeface="Times New Roman" panose="02020603050405020304" pitchFamily="18" charset="0"/>
                <a:ea typeface="宋体" panose="02010600030101010101" pitchFamily="2" charset="-122"/>
              </a:rPr>
              <a:t>    36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A primary reason for this phenomenon is the lack of familiarity with EV motion patterns. As William Emond, a PhD researcher in France specializing in motion sickness, explains, people’s brains heavily depend on past experiences to predict and interpret motion. </a:t>
            </a:r>
            <a:r>
              <a:rPr lang="en-US" altLang="zh-CN" sz="1800" u="sng" kern="100" dirty="0">
                <a:effectLst/>
                <a:latin typeface="Times New Roman" panose="02020603050405020304" pitchFamily="18" charset="0"/>
                <a:ea typeface="宋体" panose="02010600030101010101" pitchFamily="2" charset="-122"/>
              </a:rPr>
              <a:t>    37    </a:t>
            </a:r>
            <a:r>
              <a:rPr lang="en-US" altLang="zh-CN" sz="1800" kern="100" dirty="0">
                <a:effectLst/>
                <a:latin typeface="Times New Roman" panose="02020603050405020304" pitchFamily="18" charset="0"/>
                <a:ea typeface="宋体" panose="02010600030101010101" pitchFamily="2" charset="-122"/>
              </a:rPr>
              <a:t> For instance, experienced drivers naturally expect acceleration after hearing engine revs in fuel-powered cars, but EVs operate without such familiar auditory signals. </a:t>
            </a:r>
            <a:endParaRPr lang="zh-CN" altLang="zh-CN" sz="2400" dirty="0">
              <a:effectLst/>
              <a:latin typeface="Times New Roman" panose="02020603050405020304" pitchFamily="18" charset="0"/>
              <a:ea typeface="宋体" panose="02010600030101010101" pitchFamily="2" charset="-122"/>
            </a:endParaRPr>
          </a:p>
          <a:p>
            <a:pPr algn="just">
              <a:lnSpc>
                <a:spcPts val="1600"/>
              </a:lnSpc>
              <a:buNone/>
            </a:pPr>
            <a:r>
              <a:rPr lang="en-US" altLang="zh-CN" sz="1800" kern="100" dirty="0">
                <a:effectLst/>
                <a:latin typeface="Times New Roman" panose="02020603050405020304" pitchFamily="18" charset="0"/>
                <a:ea typeface="宋体" panose="02010600030101010101" pitchFamily="2" charset="-122"/>
              </a:rPr>
              <a:t>    </a:t>
            </a:r>
            <a:r>
              <a:rPr lang="en-US" altLang="zh-CN" sz="1800" u="sng" kern="100" dirty="0">
                <a:effectLst/>
                <a:latin typeface="Times New Roman" panose="02020603050405020304" pitchFamily="18" charset="0"/>
                <a:ea typeface="宋体" panose="02010600030101010101" pitchFamily="2" charset="-122"/>
              </a:rPr>
              <a:t>    38    </a:t>
            </a:r>
            <a:r>
              <a:rPr lang="en-US" altLang="zh-CN" sz="1800" kern="100" dirty="0">
                <a:effectLst/>
                <a:latin typeface="Times New Roman" panose="02020603050405020304" pitchFamily="18" charset="0"/>
                <a:ea typeface="宋体" panose="02010600030101010101" pitchFamily="2" charset="-122"/>
              </a:rPr>
              <a:t> Recent research indicates that specific seat vibrations and the complete absence of traditional engine noise in EVs contribute significantly to motion discomfort. Furthermore, the regenerative braking systems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innovative technology that transforms kinetic energy(</a:t>
            </a:r>
            <a:r>
              <a:rPr lang="zh-CN" altLang="zh-CN" sz="1800" kern="100" dirty="0">
                <a:effectLst/>
                <a:latin typeface="Times New Roman" panose="02020603050405020304" pitchFamily="18" charset="0"/>
                <a:ea typeface="宋体" panose="02010600030101010101" pitchFamily="2" charset="-122"/>
              </a:rPr>
              <a:t>动能</a:t>
            </a:r>
            <a:r>
              <a:rPr lang="en-US" altLang="zh-CN" sz="1800" kern="100" dirty="0">
                <a:effectLst/>
                <a:latin typeface="Times New Roman" panose="02020603050405020304" pitchFamily="18" charset="0"/>
                <a:ea typeface="宋体" panose="02010600030101010101" pitchFamily="2" charset="-122"/>
              </a:rPr>
              <a:t>) into battery power</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cause an unusually gradual slowdown. </a:t>
            </a:r>
            <a:r>
              <a:rPr lang="en-US" altLang="zh-CN" sz="1800" u="sng" kern="100" dirty="0">
                <a:effectLst/>
                <a:latin typeface="Times New Roman" panose="02020603050405020304" pitchFamily="18" charset="0"/>
                <a:ea typeface="宋体" panose="02010600030101010101" pitchFamily="2" charset="-122"/>
              </a:rPr>
              <a:t>    39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Beyond this, motion sickness fundamentally occurs when the brain receives contradictory sensory signals about body movement. The inner ear, visual cues, and physical sensations send mixed messages to the brain, creating what experts call a “neural mismatch”. </a:t>
            </a:r>
            <a:r>
              <a:rPr lang="en-US" altLang="zh-CN" sz="1800" u="sng" kern="100" dirty="0">
                <a:effectLst/>
                <a:latin typeface="Times New Roman" panose="02020603050405020304" pitchFamily="18" charset="0"/>
                <a:ea typeface="宋体" panose="02010600030101010101" pitchFamily="2" charset="-122"/>
              </a:rPr>
              <a:t>    40    </a:t>
            </a:r>
            <a:r>
              <a:rPr lang="en-US" altLang="zh-CN" sz="1800" kern="100" dirty="0">
                <a:effectLst/>
                <a:latin typeface="Times New Roman" panose="02020603050405020304" pitchFamily="18" charset="0"/>
                <a:ea typeface="宋体" panose="02010600030101010101" pitchFamily="2" charset="-122"/>
              </a:rPr>
              <a:t> This mechanism explains why drivers themselves rarely experience carsickness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they control and predict the vehicle’s movements.</a:t>
            </a:r>
            <a:endParaRPr lang="zh-CN" altLang="zh-CN" sz="2400" dirty="0">
              <a:effectLst/>
              <a:latin typeface="Times New Roman" panose="02020603050405020304" pitchFamily="18" charset="0"/>
              <a:ea typeface="宋体" panose="02010600030101010101" pitchFamily="2" charset="-122"/>
            </a:endParaRPr>
          </a:p>
        </p:txBody>
      </p:sp>
      <p:sp>
        <p:nvSpPr>
          <p:cNvPr id="20" name="文本框 19"/>
          <p:cNvSpPr txBox="1"/>
          <p:nvPr/>
        </p:nvSpPr>
        <p:spPr>
          <a:xfrm>
            <a:off x="7142870" y="549032"/>
            <a:ext cx="5049130" cy="5016758"/>
          </a:xfrm>
          <a:prstGeom prst="rect">
            <a:avLst/>
          </a:prstGeom>
          <a:noFill/>
        </p:spPr>
        <p:txBody>
          <a:bodyPr wrap="square">
            <a:spAutoFit/>
          </a:bodyPr>
          <a:lstStyle/>
          <a:p>
            <a:r>
              <a:rPr lang="en-GB" altLang="zh-CN" sz="2000" dirty="0">
                <a:latin typeface="Calibri" panose="020F0502020204030204" pitchFamily="34" charset="0"/>
                <a:cs typeface="Calibri" panose="020F0502020204030204" pitchFamily="34" charset="0"/>
              </a:rPr>
              <a:t>Phenomenon: Many people tend to get carsick when riding in electric vehicles (EVs).</a:t>
            </a:r>
            <a:endParaRPr lang="en-GB" altLang="zh-CN" sz="2000"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Scientific Explanation ①:</a:t>
            </a:r>
            <a:r>
              <a:rPr lang="en-GB" altLang="zh-CN" sz="2000" dirty="0">
                <a:latin typeface="Calibri" panose="020F0502020204030204" pitchFamily="34" charset="0"/>
                <a:cs typeface="Calibri" panose="020F0502020204030204" pitchFamily="34" charset="0"/>
              </a:rPr>
              <a:t> People are unfamiliar with the motion patterns of electric vehicles.</a:t>
            </a:r>
            <a:endParaRPr lang="en-GB" altLang="zh-CN" sz="2000" dirty="0">
              <a:latin typeface="Calibri" panose="020F0502020204030204" pitchFamily="34" charset="0"/>
              <a:cs typeface="Calibri" panose="020F0502020204030204" pitchFamily="34" charset="0"/>
            </a:endParaRPr>
          </a:p>
          <a:p>
            <a:endParaRPr lang="en-GB" altLang="zh-CN" sz="2000"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Scientific Explanation ②:</a:t>
            </a:r>
            <a:r>
              <a:rPr lang="en-GB" altLang="zh-CN" sz="2000" dirty="0">
                <a:latin typeface="Calibri" panose="020F0502020204030204" pitchFamily="34" charset="0"/>
                <a:cs typeface="Calibri" panose="020F0502020204030204" pitchFamily="34" charset="0"/>
              </a:rPr>
              <a:t> EV-specific vibrations and braking features make motion sickness worse.</a:t>
            </a:r>
            <a:endParaRPr lang="en-GB" altLang="zh-CN" sz="2000" dirty="0">
              <a:latin typeface="Calibri" panose="020F0502020204030204" pitchFamily="34" charset="0"/>
              <a:cs typeface="Calibri" panose="020F0502020204030204" pitchFamily="34" charset="0"/>
            </a:endParaRPr>
          </a:p>
          <a:p>
            <a:endParaRPr lang="en-GB" altLang="zh-CN" sz="2000"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Scientific Explanation ③:</a:t>
            </a:r>
            <a:r>
              <a:rPr lang="en-GB" altLang="zh-CN" sz="2000" dirty="0">
                <a:latin typeface="Calibri" panose="020F0502020204030204" pitchFamily="34" charset="0"/>
                <a:cs typeface="Calibri" panose="020F0502020204030204" pitchFamily="34" charset="0"/>
              </a:rPr>
              <a:t> The brain receives conflicting sensory signals from vision, the inner ear, and body movement, leading to motion sickness.</a:t>
            </a:r>
            <a:endParaRPr lang="zh-CN" altLang="en-US" sz="2000"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122937" y="5650829"/>
            <a:ext cx="1362524" cy="1362524"/>
          </a:xfrm>
          <a:prstGeom prst="rect">
            <a:avLst/>
          </a:prstGeom>
        </p:spPr>
      </p:pic>
      <p:sp>
        <p:nvSpPr>
          <p:cNvPr id="2" name="文本框 1"/>
          <p:cNvSpPr txBox="1"/>
          <p:nvPr/>
        </p:nvSpPr>
        <p:spPr>
          <a:xfrm>
            <a:off x="211015" y="201097"/>
            <a:ext cx="5542671" cy="6455806"/>
          </a:xfrm>
          <a:prstGeom prst="rect">
            <a:avLst/>
          </a:prstGeom>
          <a:solidFill>
            <a:schemeClr val="bg2">
              <a:lumMod val="20000"/>
              <a:lumOff val="80000"/>
            </a:schemeClr>
          </a:solidFill>
        </p:spPr>
        <p:txBody>
          <a:bodyPr wrap="square">
            <a:spAutoFit/>
          </a:bodyPr>
          <a:lstStyle/>
          <a:p>
            <a:pPr algn="ctr">
              <a:lnSpc>
                <a:spcPts val="1600"/>
              </a:lnSpc>
              <a:buNone/>
            </a:pPr>
            <a:r>
              <a:rPr lang="en-US" altLang="zh-CN" sz="1800" b="1" kern="100" dirty="0">
                <a:effectLst/>
                <a:latin typeface="Times New Roman" panose="02020603050405020304" pitchFamily="18" charset="0"/>
                <a:ea typeface="宋体" panose="02010600030101010101" pitchFamily="2" charset="-122"/>
              </a:rPr>
              <a:t>Why Do Electric Vehicles Make People More Carsick?</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With electric vehicles (EVs) gaining significant popularity globally</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accounting for 22% of new car sales in 2024</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many passengers report experiencing increased motion sickness compared to traditional vehicles. Social media platforms are filled with such personal experiences, particularly from those riding in passenger or back seats. </a:t>
            </a:r>
            <a:r>
              <a:rPr lang="en-US" altLang="zh-CN" sz="1800" u="sng" kern="100" dirty="0">
                <a:effectLst/>
                <a:latin typeface="Times New Roman" panose="02020603050405020304" pitchFamily="18" charset="0"/>
                <a:ea typeface="宋体" panose="02010600030101010101" pitchFamily="2" charset="-122"/>
              </a:rPr>
              <a:t>    36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A primary reason for this phenomenon is the lack of familiarity with EV motion patterns. As William Emond, a PhD researcher in France specializing in motion sickness, explains, people’s brains heavily depend on past experiences to predict and interpret motion. </a:t>
            </a:r>
            <a:r>
              <a:rPr lang="en-US" altLang="zh-CN" sz="1800" u="sng" kern="100" dirty="0">
                <a:effectLst/>
                <a:latin typeface="Times New Roman" panose="02020603050405020304" pitchFamily="18" charset="0"/>
                <a:ea typeface="宋体" panose="02010600030101010101" pitchFamily="2" charset="-122"/>
              </a:rPr>
              <a:t>    37    </a:t>
            </a:r>
            <a:r>
              <a:rPr lang="en-US" altLang="zh-CN" sz="1800" kern="100" dirty="0">
                <a:effectLst/>
                <a:latin typeface="Times New Roman" panose="02020603050405020304" pitchFamily="18" charset="0"/>
                <a:ea typeface="宋体" panose="02010600030101010101" pitchFamily="2" charset="-122"/>
              </a:rPr>
              <a:t> For instance, experienced drivers naturally expect acceleration after hearing engine revs in fuel-powered cars, but EVs operate without such familiar auditory signals. </a:t>
            </a:r>
            <a:endParaRPr lang="zh-CN" altLang="zh-CN" sz="2400" dirty="0">
              <a:effectLst/>
              <a:latin typeface="Times New Roman" panose="02020603050405020304" pitchFamily="18" charset="0"/>
              <a:ea typeface="宋体" panose="02010600030101010101" pitchFamily="2" charset="-122"/>
            </a:endParaRPr>
          </a:p>
          <a:p>
            <a:pPr algn="just">
              <a:lnSpc>
                <a:spcPts val="1600"/>
              </a:lnSpc>
              <a:buNone/>
            </a:pPr>
            <a:r>
              <a:rPr lang="en-US" altLang="zh-CN" sz="1800" kern="100" dirty="0">
                <a:effectLst/>
                <a:latin typeface="Times New Roman" panose="02020603050405020304" pitchFamily="18" charset="0"/>
                <a:ea typeface="宋体" panose="02010600030101010101" pitchFamily="2" charset="-122"/>
              </a:rPr>
              <a:t>    </a:t>
            </a:r>
            <a:r>
              <a:rPr lang="en-US" altLang="zh-CN" sz="1800" u="sng" kern="100" dirty="0">
                <a:effectLst/>
                <a:latin typeface="Times New Roman" panose="02020603050405020304" pitchFamily="18" charset="0"/>
                <a:ea typeface="宋体" panose="02010600030101010101" pitchFamily="2" charset="-122"/>
              </a:rPr>
              <a:t>    38    </a:t>
            </a:r>
            <a:r>
              <a:rPr lang="en-US" altLang="zh-CN" sz="1800" kern="100" dirty="0">
                <a:effectLst/>
                <a:latin typeface="Times New Roman" panose="02020603050405020304" pitchFamily="18" charset="0"/>
                <a:ea typeface="宋体" panose="02010600030101010101" pitchFamily="2" charset="-122"/>
              </a:rPr>
              <a:t> Recent research indicates that specific seat vibrations and the complete absence of traditional engine noise in EVs contribute significantly to motion discomfort. Furthermore, the regenerative braking systems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innovative technology that transforms kinetic energy(</a:t>
            </a:r>
            <a:r>
              <a:rPr lang="zh-CN" altLang="zh-CN" sz="1800" kern="100" dirty="0">
                <a:effectLst/>
                <a:latin typeface="Times New Roman" panose="02020603050405020304" pitchFamily="18" charset="0"/>
                <a:ea typeface="宋体" panose="02010600030101010101" pitchFamily="2" charset="-122"/>
              </a:rPr>
              <a:t>动能</a:t>
            </a:r>
            <a:r>
              <a:rPr lang="en-US" altLang="zh-CN" sz="1800" kern="100" dirty="0">
                <a:effectLst/>
                <a:latin typeface="Times New Roman" panose="02020603050405020304" pitchFamily="18" charset="0"/>
                <a:ea typeface="宋体" panose="02010600030101010101" pitchFamily="2" charset="-122"/>
              </a:rPr>
              <a:t>) into battery power</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cause an unusually gradual slowdown. </a:t>
            </a:r>
            <a:r>
              <a:rPr lang="en-US" altLang="zh-CN" sz="1800" u="sng" kern="100" dirty="0">
                <a:effectLst/>
                <a:latin typeface="Times New Roman" panose="02020603050405020304" pitchFamily="18" charset="0"/>
                <a:ea typeface="宋体" panose="02010600030101010101" pitchFamily="2" charset="-122"/>
              </a:rPr>
              <a:t>    39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Beyond this, motion sickness fundamentally occurs when the brain receives contradictory sensory signals about body movement. The inner ear, visual cues, and physical sensations send mixed messages to the brain, creating what experts call a “neural mismatch”. </a:t>
            </a:r>
            <a:r>
              <a:rPr lang="en-US" altLang="zh-CN" sz="1800" u="sng" kern="100" dirty="0">
                <a:effectLst/>
                <a:latin typeface="Times New Roman" panose="02020603050405020304" pitchFamily="18" charset="0"/>
                <a:ea typeface="宋体" panose="02010600030101010101" pitchFamily="2" charset="-122"/>
              </a:rPr>
              <a:t>    40    </a:t>
            </a:r>
            <a:r>
              <a:rPr lang="en-US" altLang="zh-CN" sz="1800" kern="100" dirty="0">
                <a:effectLst/>
                <a:latin typeface="Times New Roman" panose="02020603050405020304" pitchFamily="18" charset="0"/>
                <a:ea typeface="宋体" panose="02010600030101010101" pitchFamily="2" charset="-122"/>
              </a:rPr>
              <a:t> This mechanism explains why drivers themselves rarely experience carsickness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they control and predict the vehicle’s movements.</a:t>
            </a:r>
            <a:endParaRPr lang="zh-CN" altLang="zh-CN" sz="2400" dirty="0">
              <a:effectLst/>
              <a:latin typeface="Times New Roman" panose="02020603050405020304" pitchFamily="18" charset="0"/>
              <a:ea typeface="宋体" panose="02010600030101010101" pitchFamily="2" charset="-122"/>
            </a:endParaRPr>
          </a:p>
        </p:txBody>
      </p:sp>
      <p:sp>
        <p:nvSpPr>
          <p:cNvPr id="17" name="文本框 16"/>
          <p:cNvSpPr txBox="1"/>
          <p:nvPr/>
        </p:nvSpPr>
        <p:spPr>
          <a:xfrm>
            <a:off x="5905148" y="3019159"/>
            <a:ext cx="6286852" cy="3693319"/>
          </a:xfrm>
          <a:prstGeom prst="rect">
            <a:avLst/>
          </a:prstGeom>
          <a:solidFill>
            <a:schemeClr val="bg1"/>
          </a:solidFill>
        </p:spPr>
        <p:txBody>
          <a:bodyPr wrap="square">
            <a:spAutoFit/>
          </a:bodyPr>
          <a:lstStyle/>
          <a:p>
            <a:pPr>
              <a:buNone/>
            </a:pPr>
            <a:r>
              <a:rPr lang="en-US" altLang="zh-CN" sz="1800" kern="100" dirty="0">
                <a:effectLst/>
                <a:latin typeface="Times New Roman" panose="02020603050405020304" pitchFamily="18" charset="0"/>
                <a:ea typeface="宋体" panose="02010600030101010101" pitchFamily="2" charset="-122"/>
              </a:rPr>
              <a:t>A. Such long-term conflict can trigger motion sickness symptoms.</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B. Another contributing factor is that EV-specific features add to the problem.</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C. Some manufacturers are improving suspension systems to minimize vibrations.</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D. Drivers usually don’t experience carsickness due to their control over the vehicle.</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E. This technology lengthens the stopping process and may worsen feelings of sickness.</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F. Without previous EV experience, the brain has to struggle to estimate forces accurately.</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G. In regard to this phenomenon, researchers have identified several scientific explanations.</a:t>
            </a:r>
            <a:endParaRPr lang="zh-CN" altLang="zh-CN" sz="2400" dirty="0">
              <a:effectLst/>
              <a:latin typeface="Times New Roman" panose="02020603050405020304" pitchFamily="18" charset="0"/>
              <a:ea typeface="宋体" panose="02010600030101010101" pitchFamily="2" charset="-122"/>
            </a:endParaRPr>
          </a:p>
        </p:txBody>
      </p:sp>
      <p:sp>
        <p:nvSpPr>
          <p:cNvPr id="18" name="文本框 17"/>
          <p:cNvSpPr txBox="1"/>
          <p:nvPr/>
        </p:nvSpPr>
        <p:spPr>
          <a:xfrm>
            <a:off x="5905148" y="74488"/>
            <a:ext cx="6286852" cy="2893100"/>
          </a:xfrm>
          <a:prstGeom prst="rect">
            <a:avLst/>
          </a:prstGeom>
          <a:noFill/>
        </p:spPr>
        <p:txBody>
          <a:bodyPr wrap="square">
            <a:spAutoFit/>
          </a:bodyPr>
          <a:lstStyle/>
          <a:p>
            <a:pPr algn="ctr">
              <a:buNone/>
            </a:pPr>
            <a:r>
              <a:rPr lang="zh-CN" altLang="en-US" sz="2000" b="1" dirty="0">
                <a:solidFill>
                  <a:srgbClr val="FF0000"/>
                </a:solidFill>
                <a:latin typeface="Times New Roman" panose="02020603050405020304" pitchFamily="18" charset="0"/>
                <a:cs typeface="Times New Roman" panose="02020603050405020304" pitchFamily="18" charset="0"/>
              </a:rPr>
              <a:t>抓主题，找指代，看逻辑，锁关键词</a:t>
            </a:r>
            <a:endParaRPr lang="en-US" altLang="zh-CN" sz="2000" b="1" dirty="0">
              <a:solidFill>
                <a:srgbClr val="FF0000"/>
              </a:solidFill>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主题词（</a:t>
            </a:r>
            <a:r>
              <a:rPr lang="en-GB" altLang="zh-CN" b="1" dirty="0">
                <a:latin typeface="Times New Roman" panose="02020603050405020304" pitchFamily="18" charset="0"/>
                <a:cs typeface="Times New Roman" panose="02020603050405020304" pitchFamily="18" charset="0"/>
              </a:rPr>
              <a:t>EVs, drivers, technology, conflict, experience</a:t>
            </a:r>
            <a:r>
              <a:rPr lang="zh-CN" altLang="en-GB"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逻辑词（</a:t>
            </a:r>
            <a:r>
              <a:rPr lang="en-GB" altLang="zh-CN" b="1" dirty="0">
                <a:latin typeface="Times New Roman" panose="02020603050405020304" pitchFamily="18" charset="0"/>
                <a:cs typeface="Times New Roman" panose="02020603050405020304" pitchFamily="18" charset="0"/>
              </a:rPr>
              <a:t>another, such, without, due to, this</a:t>
            </a:r>
            <a:r>
              <a:rPr lang="zh-CN" altLang="en-GB"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动词词组（</a:t>
            </a:r>
            <a:r>
              <a:rPr lang="en-GB" altLang="zh-CN" b="1" dirty="0">
                <a:latin typeface="Times New Roman" panose="02020603050405020304" pitchFamily="18" charset="0"/>
                <a:cs typeface="Times New Roman" panose="02020603050405020304" pitchFamily="18" charset="0"/>
              </a:rPr>
              <a:t>trigger symptoms, add to the problem, struggle to estimate, lengthen the process</a:t>
            </a:r>
            <a:r>
              <a:rPr lang="zh-CN" altLang="en-GB"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看到 “</a:t>
            </a:r>
            <a:r>
              <a:rPr lang="en-GB" altLang="zh-CN" b="1" dirty="0">
                <a:latin typeface="Times New Roman" panose="02020603050405020304" pitchFamily="18" charset="0"/>
                <a:cs typeface="Times New Roman" panose="02020603050405020304" pitchFamily="18" charset="0"/>
              </a:rPr>
              <a:t>another / furthermore / in addition” → </a:t>
            </a:r>
            <a:r>
              <a:rPr lang="zh-CN" altLang="en-US" b="1" dirty="0">
                <a:latin typeface="Times New Roman" panose="02020603050405020304" pitchFamily="18" charset="0"/>
                <a:cs typeface="Times New Roman" panose="02020603050405020304" pitchFamily="18" charset="0"/>
              </a:rPr>
              <a:t>表示新原因或补充；</a:t>
            </a:r>
            <a:endParaRPr lang="en-US" altLang="zh-CN" b="1" dirty="0">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看到 “</a:t>
            </a:r>
            <a:r>
              <a:rPr lang="en-GB" altLang="zh-CN" b="1" dirty="0">
                <a:latin typeface="Times New Roman" panose="02020603050405020304" pitchFamily="18" charset="0"/>
                <a:cs typeface="Times New Roman" panose="02020603050405020304" pitchFamily="18" charset="0"/>
              </a:rPr>
              <a:t>this / such” → </a:t>
            </a:r>
            <a:r>
              <a:rPr lang="zh-CN" altLang="en-US" b="1" dirty="0">
                <a:latin typeface="Times New Roman" panose="02020603050405020304" pitchFamily="18" charset="0"/>
                <a:cs typeface="Times New Roman" panose="02020603050405020304" pitchFamily="18" charset="0"/>
              </a:rPr>
              <a:t>一定是指代前一句内容；</a:t>
            </a:r>
            <a:endParaRPr lang="en-US" altLang="zh-CN" b="1" dirty="0">
              <a:latin typeface="Times New Roman" panose="02020603050405020304" pitchFamily="18" charset="0"/>
              <a:cs typeface="Times New Roman" panose="02020603050405020304" pitchFamily="18" charset="0"/>
            </a:endParaRPr>
          </a:p>
          <a:p>
            <a:pPr>
              <a:buNone/>
            </a:pPr>
            <a:r>
              <a:rPr lang="zh-CN" altLang="en-US" b="1" dirty="0">
                <a:latin typeface="Times New Roman" panose="02020603050405020304" pitchFamily="18" charset="0"/>
                <a:cs typeface="Times New Roman" panose="02020603050405020304" pitchFamily="18" charset="0"/>
              </a:rPr>
              <a:t>看到 “</a:t>
            </a:r>
            <a:r>
              <a:rPr lang="en-GB" altLang="zh-CN" b="1" dirty="0">
                <a:latin typeface="Times New Roman" panose="02020603050405020304" pitchFamily="18" charset="0"/>
                <a:cs typeface="Times New Roman" panose="02020603050405020304" pitchFamily="18" charset="0"/>
              </a:rPr>
              <a:t>drivers / technology / experience / conflict” → </a:t>
            </a:r>
            <a:r>
              <a:rPr lang="zh-CN" altLang="en-US" b="1" dirty="0">
                <a:latin typeface="Times New Roman" panose="02020603050405020304" pitchFamily="18" charset="0"/>
                <a:cs typeface="Times New Roman" panose="02020603050405020304" pitchFamily="18" charset="0"/>
              </a:rPr>
              <a:t>去文中找相同或近义词呼应。</a:t>
            </a:r>
            <a:endParaRPr lang="zh-CN" altLang="zh-CN" b="1"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5905148" y="3070730"/>
            <a:ext cx="6286852" cy="3693319"/>
          </a:xfrm>
          <a:prstGeom prst="rect">
            <a:avLst/>
          </a:prstGeom>
          <a:solidFill>
            <a:schemeClr val="tx2">
              <a:lumMod val="20000"/>
              <a:lumOff val="80000"/>
            </a:schemeClr>
          </a:solidFill>
        </p:spPr>
        <p:txBody>
          <a:bodyPr wrap="square">
            <a:spAutoFit/>
          </a:bodyPr>
          <a:lstStyle/>
          <a:p>
            <a:pPr>
              <a:buNone/>
            </a:pPr>
            <a:r>
              <a:rPr lang="en-US" altLang="zh-CN" sz="1800" kern="100" dirty="0">
                <a:effectLst/>
                <a:latin typeface="Times New Roman" panose="02020603050405020304" pitchFamily="18" charset="0"/>
                <a:ea typeface="宋体" panose="02010600030101010101" pitchFamily="2" charset="-122"/>
              </a:rPr>
              <a:t>A. Such </a:t>
            </a:r>
            <a:r>
              <a:rPr lang="en-US" altLang="zh-CN" sz="1800" kern="100" dirty="0">
                <a:solidFill>
                  <a:srgbClr val="FF0000"/>
                </a:solidFill>
                <a:effectLst/>
                <a:latin typeface="Times New Roman" panose="02020603050405020304" pitchFamily="18" charset="0"/>
                <a:ea typeface="宋体" panose="02010600030101010101" pitchFamily="2" charset="-122"/>
              </a:rPr>
              <a:t>long-term conflict </a:t>
            </a:r>
            <a:r>
              <a:rPr lang="en-US" altLang="zh-CN" sz="1800" kern="100" dirty="0">
                <a:effectLst/>
                <a:latin typeface="Times New Roman" panose="02020603050405020304" pitchFamily="18" charset="0"/>
                <a:ea typeface="宋体" panose="02010600030101010101" pitchFamily="2" charset="-122"/>
              </a:rPr>
              <a:t>can </a:t>
            </a:r>
            <a:r>
              <a:rPr lang="en-US" altLang="zh-CN" sz="1800" kern="100" dirty="0">
                <a:solidFill>
                  <a:srgbClr val="FF0000"/>
                </a:solidFill>
                <a:effectLst/>
                <a:latin typeface="Times New Roman" panose="02020603050405020304" pitchFamily="18" charset="0"/>
                <a:ea typeface="宋体" panose="02010600030101010101" pitchFamily="2" charset="-122"/>
              </a:rPr>
              <a:t>trigger</a:t>
            </a:r>
            <a:r>
              <a:rPr lang="en-US" altLang="zh-CN" sz="1800" kern="100" dirty="0">
                <a:effectLst/>
                <a:latin typeface="Times New Roman" panose="02020603050405020304" pitchFamily="18" charset="0"/>
                <a:ea typeface="宋体" panose="02010600030101010101" pitchFamily="2" charset="-122"/>
              </a:rPr>
              <a:t> </a:t>
            </a:r>
            <a:r>
              <a:rPr lang="en-US" altLang="zh-CN" sz="1800" kern="100" dirty="0">
                <a:solidFill>
                  <a:srgbClr val="FF0000"/>
                </a:solidFill>
                <a:effectLst/>
                <a:latin typeface="Times New Roman" panose="02020603050405020304" pitchFamily="18" charset="0"/>
                <a:ea typeface="宋体" panose="02010600030101010101" pitchFamily="2" charset="-122"/>
              </a:rPr>
              <a:t>motion sickness symptoms</a:t>
            </a:r>
            <a:r>
              <a:rPr lang="en-US" altLang="zh-CN" sz="1800" kern="100" dirty="0">
                <a:effectLst/>
                <a:latin typeface="Times New Roman" panose="02020603050405020304" pitchFamily="18" charset="0"/>
                <a:ea typeface="宋体" panose="02010600030101010101" pitchFamily="2" charset="-122"/>
              </a:rPr>
              <a:t>.</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B. </a:t>
            </a:r>
            <a:r>
              <a:rPr lang="en-US" altLang="zh-CN" sz="1800" kern="100" dirty="0">
                <a:solidFill>
                  <a:srgbClr val="FF0000"/>
                </a:solidFill>
                <a:effectLst/>
                <a:latin typeface="Times New Roman" panose="02020603050405020304" pitchFamily="18" charset="0"/>
                <a:ea typeface="宋体" panose="02010600030101010101" pitchFamily="2" charset="-122"/>
              </a:rPr>
              <a:t>Another</a:t>
            </a:r>
            <a:r>
              <a:rPr lang="en-US" altLang="zh-CN" sz="1800" kern="100" dirty="0">
                <a:effectLst/>
                <a:latin typeface="Times New Roman" panose="02020603050405020304" pitchFamily="18" charset="0"/>
                <a:ea typeface="宋体" panose="02010600030101010101" pitchFamily="2" charset="-122"/>
              </a:rPr>
              <a:t> contributing </a:t>
            </a:r>
            <a:r>
              <a:rPr lang="en-US" altLang="zh-CN" sz="1800" kern="100" dirty="0">
                <a:solidFill>
                  <a:srgbClr val="FF0000"/>
                </a:solidFill>
                <a:effectLst/>
                <a:latin typeface="Times New Roman" panose="02020603050405020304" pitchFamily="18" charset="0"/>
                <a:ea typeface="宋体" panose="02010600030101010101" pitchFamily="2" charset="-122"/>
              </a:rPr>
              <a:t>factor</a:t>
            </a:r>
            <a:r>
              <a:rPr lang="en-US" altLang="zh-CN" sz="1800" kern="100" dirty="0">
                <a:effectLst/>
                <a:latin typeface="Times New Roman" panose="02020603050405020304" pitchFamily="18" charset="0"/>
                <a:ea typeface="宋体" panose="02010600030101010101" pitchFamily="2" charset="-122"/>
              </a:rPr>
              <a:t> is that EV-specific features </a:t>
            </a:r>
            <a:r>
              <a:rPr lang="en-US" altLang="zh-CN" sz="1800" kern="100" dirty="0">
                <a:solidFill>
                  <a:srgbClr val="FF0000"/>
                </a:solidFill>
                <a:effectLst/>
                <a:latin typeface="Times New Roman" panose="02020603050405020304" pitchFamily="18" charset="0"/>
                <a:ea typeface="宋体" panose="02010600030101010101" pitchFamily="2" charset="-122"/>
              </a:rPr>
              <a:t>add to the problem.</a:t>
            </a:r>
            <a:endParaRPr lang="zh-CN" altLang="zh-CN" sz="2400" dirty="0">
              <a:solidFill>
                <a:srgbClr val="FF0000"/>
              </a:solidFill>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C. Some </a:t>
            </a:r>
            <a:r>
              <a:rPr lang="en-US" altLang="zh-CN" sz="1800" kern="100" dirty="0">
                <a:solidFill>
                  <a:srgbClr val="FF0000"/>
                </a:solidFill>
                <a:effectLst/>
                <a:latin typeface="Times New Roman" panose="02020603050405020304" pitchFamily="18" charset="0"/>
                <a:ea typeface="宋体" panose="02010600030101010101" pitchFamily="2" charset="-122"/>
              </a:rPr>
              <a:t>manufacturers</a:t>
            </a:r>
            <a:r>
              <a:rPr lang="en-US" altLang="zh-CN" sz="1800" kern="100" dirty="0">
                <a:effectLst/>
                <a:latin typeface="Times New Roman" panose="02020603050405020304" pitchFamily="18" charset="0"/>
                <a:ea typeface="宋体" panose="02010600030101010101" pitchFamily="2" charset="-122"/>
              </a:rPr>
              <a:t> are </a:t>
            </a:r>
            <a:r>
              <a:rPr lang="en-US" altLang="zh-CN" sz="1800" kern="100" dirty="0">
                <a:solidFill>
                  <a:srgbClr val="FF0000"/>
                </a:solidFill>
                <a:effectLst/>
                <a:latin typeface="Times New Roman" panose="02020603050405020304" pitchFamily="18" charset="0"/>
                <a:ea typeface="宋体" panose="02010600030101010101" pitchFamily="2" charset="-122"/>
              </a:rPr>
              <a:t>improving suspension systems</a:t>
            </a:r>
            <a:r>
              <a:rPr lang="en-US" altLang="zh-CN" sz="1800" kern="100" dirty="0">
                <a:effectLst/>
                <a:latin typeface="Times New Roman" panose="02020603050405020304" pitchFamily="18" charset="0"/>
                <a:ea typeface="宋体" panose="02010600030101010101" pitchFamily="2" charset="-122"/>
              </a:rPr>
              <a:t> to minimize </a:t>
            </a:r>
            <a:r>
              <a:rPr lang="en-US" altLang="zh-CN" sz="1800" kern="100" dirty="0">
                <a:solidFill>
                  <a:srgbClr val="FF0000"/>
                </a:solidFill>
                <a:effectLst/>
                <a:latin typeface="Times New Roman" panose="02020603050405020304" pitchFamily="18" charset="0"/>
                <a:ea typeface="宋体" panose="02010600030101010101" pitchFamily="2" charset="-122"/>
              </a:rPr>
              <a:t>vibrations</a:t>
            </a:r>
            <a:r>
              <a:rPr lang="en-US" altLang="zh-CN" sz="1800" kern="100" dirty="0">
                <a:effectLst/>
                <a:latin typeface="Times New Roman" panose="02020603050405020304" pitchFamily="18" charset="0"/>
                <a:ea typeface="宋体" panose="02010600030101010101" pitchFamily="2" charset="-122"/>
              </a:rPr>
              <a:t>.</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D. </a:t>
            </a:r>
            <a:r>
              <a:rPr lang="en-US" altLang="zh-CN" sz="1800" kern="100" dirty="0">
                <a:solidFill>
                  <a:srgbClr val="FF0000"/>
                </a:solidFill>
                <a:effectLst/>
                <a:latin typeface="Times New Roman" panose="02020603050405020304" pitchFamily="18" charset="0"/>
                <a:ea typeface="宋体" panose="02010600030101010101" pitchFamily="2" charset="-122"/>
              </a:rPr>
              <a:t>Drivers</a:t>
            </a:r>
            <a:r>
              <a:rPr lang="en-US" altLang="zh-CN" sz="1800" kern="100" dirty="0">
                <a:effectLst/>
                <a:latin typeface="Times New Roman" panose="02020603050405020304" pitchFamily="18" charset="0"/>
                <a:ea typeface="宋体" panose="02010600030101010101" pitchFamily="2" charset="-122"/>
              </a:rPr>
              <a:t> usually </a:t>
            </a:r>
            <a:r>
              <a:rPr lang="en-US" altLang="zh-CN" sz="1800" kern="100" dirty="0">
                <a:solidFill>
                  <a:srgbClr val="FF0000"/>
                </a:solidFill>
                <a:effectLst/>
                <a:latin typeface="Times New Roman" panose="02020603050405020304" pitchFamily="18" charset="0"/>
                <a:ea typeface="宋体" panose="02010600030101010101" pitchFamily="2" charset="-122"/>
              </a:rPr>
              <a:t>don’t experience carsickness </a:t>
            </a:r>
            <a:r>
              <a:rPr lang="en-US" altLang="zh-CN" sz="1800" kern="100" dirty="0">
                <a:effectLst/>
                <a:latin typeface="Times New Roman" panose="02020603050405020304" pitchFamily="18" charset="0"/>
                <a:ea typeface="宋体" panose="02010600030101010101" pitchFamily="2" charset="-122"/>
              </a:rPr>
              <a:t>due to their control over the vehicle.</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E. </a:t>
            </a:r>
            <a:r>
              <a:rPr lang="en-US" altLang="zh-CN" sz="1800" kern="100" dirty="0">
                <a:solidFill>
                  <a:srgbClr val="FF0000"/>
                </a:solidFill>
                <a:effectLst/>
                <a:latin typeface="Times New Roman" panose="02020603050405020304" pitchFamily="18" charset="0"/>
                <a:ea typeface="宋体" panose="02010600030101010101" pitchFamily="2" charset="-122"/>
              </a:rPr>
              <a:t>This technology lengthens</a:t>
            </a:r>
            <a:r>
              <a:rPr lang="en-US" altLang="zh-CN" sz="1800" kern="100" dirty="0">
                <a:effectLst/>
                <a:latin typeface="Times New Roman" panose="02020603050405020304" pitchFamily="18" charset="0"/>
                <a:ea typeface="宋体" panose="02010600030101010101" pitchFamily="2" charset="-122"/>
              </a:rPr>
              <a:t> the </a:t>
            </a:r>
            <a:r>
              <a:rPr lang="en-US" altLang="zh-CN" sz="1800" kern="100" dirty="0">
                <a:solidFill>
                  <a:srgbClr val="FF0000"/>
                </a:solidFill>
                <a:effectLst/>
                <a:latin typeface="Times New Roman" panose="02020603050405020304" pitchFamily="18" charset="0"/>
                <a:ea typeface="宋体" panose="02010600030101010101" pitchFamily="2" charset="-122"/>
              </a:rPr>
              <a:t>stopping process </a:t>
            </a:r>
            <a:r>
              <a:rPr lang="en-US" altLang="zh-CN" sz="1800" kern="100" dirty="0">
                <a:effectLst/>
                <a:latin typeface="Times New Roman" panose="02020603050405020304" pitchFamily="18" charset="0"/>
                <a:ea typeface="宋体" panose="02010600030101010101" pitchFamily="2" charset="-122"/>
              </a:rPr>
              <a:t>and may </a:t>
            </a:r>
            <a:r>
              <a:rPr lang="en-US" altLang="zh-CN" sz="1800" kern="100" dirty="0">
                <a:solidFill>
                  <a:srgbClr val="FF0000"/>
                </a:solidFill>
                <a:effectLst/>
                <a:latin typeface="Times New Roman" panose="02020603050405020304" pitchFamily="18" charset="0"/>
                <a:ea typeface="宋体" panose="02010600030101010101" pitchFamily="2" charset="-122"/>
              </a:rPr>
              <a:t>worsen</a:t>
            </a:r>
            <a:r>
              <a:rPr lang="en-US" altLang="zh-CN" sz="1800" kern="100" dirty="0">
                <a:effectLst/>
                <a:latin typeface="Times New Roman" panose="02020603050405020304" pitchFamily="18" charset="0"/>
                <a:ea typeface="宋体" panose="02010600030101010101" pitchFamily="2" charset="-122"/>
              </a:rPr>
              <a:t> feelings of sickness.</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F. </a:t>
            </a:r>
            <a:r>
              <a:rPr lang="en-US" altLang="zh-CN" sz="1800" kern="100" dirty="0">
                <a:solidFill>
                  <a:srgbClr val="FF0000"/>
                </a:solidFill>
                <a:effectLst/>
                <a:latin typeface="Times New Roman" panose="02020603050405020304" pitchFamily="18" charset="0"/>
                <a:ea typeface="宋体" panose="02010600030101010101" pitchFamily="2" charset="-122"/>
              </a:rPr>
              <a:t>Without previous EV experience</a:t>
            </a:r>
            <a:r>
              <a:rPr lang="en-US" altLang="zh-CN" sz="1800" kern="100" dirty="0">
                <a:effectLst/>
                <a:latin typeface="Times New Roman" panose="02020603050405020304" pitchFamily="18" charset="0"/>
                <a:ea typeface="宋体" panose="02010600030101010101" pitchFamily="2" charset="-122"/>
              </a:rPr>
              <a:t>, the brain has to struggle to estimate forces accurately.</a:t>
            </a:r>
            <a:endParaRPr lang="zh-CN" altLang="zh-CN" sz="2400" dirty="0">
              <a:effectLst/>
              <a:latin typeface="Times New Roman" panose="02020603050405020304" pitchFamily="18" charset="0"/>
              <a:ea typeface="宋体" panose="02010600030101010101" pitchFamily="2" charset="-122"/>
            </a:endParaRPr>
          </a:p>
          <a:p>
            <a:pPr>
              <a:buNone/>
            </a:pPr>
            <a:r>
              <a:rPr lang="en-US" altLang="zh-CN" sz="1800" kern="100" dirty="0">
                <a:effectLst/>
                <a:latin typeface="Times New Roman" panose="02020603050405020304" pitchFamily="18" charset="0"/>
                <a:ea typeface="宋体" panose="02010600030101010101" pitchFamily="2" charset="-122"/>
              </a:rPr>
              <a:t>G. In regard to </a:t>
            </a:r>
            <a:r>
              <a:rPr lang="en-US" altLang="zh-CN" sz="1800" kern="100" dirty="0">
                <a:solidFill>
                  <a:srgbClr val="FF0000"/>
                </a:solidFill>
                <a:effectLst/>
                <a:latin typeface="Times New Roman" panose="02020603050405020304" pitchFamily="18" charset="0"/>
                <a:ea typeface="宋体" panose="02010600030101010101" pitchFamily="2" charset="-122"/>
              </a:rPr>
              <a:t>this phenomenon</a:t>
            </a:r>
            <a:r>
              <a:rPr lang="en-US" altLang="zh-CN" sz="1800" kern="100" dirty="0">
                <a:effectLst/>
                <a:latin typeface="Times New Roman" panose="02020603050405020304" pitchFamily="18" charset="0"/>
                <a:ea typeface="宋体" panose="02010600030101010101" pitchFamily="2" charset="-122"/>
              </a:rPr>
              <a:t>, </a:t>
            </a:r>
            <a:r>
              <a:rPr lang="en-US" altLang="zh-CN" sz="1800" kern="100" dirty="0">
                <a:solidFill>
                  <a:srgbClr val="FF0000"/>
                </a:solidFill>
                <a:effectLst/>
                <a:latin typeface="Times New Roman" panose="02020603050405020304" pitchFamily="18" charset="0"/>
                <a:ea typeface="宋体" panose="02010600030101010101" pitchFamily="2" charset="-122"/>
              </a:rPr>
              <a:t>researchers</a:t>
            </a:r>
            <a:r>
              <a:rPr lang="en-US" altLang="zh-CN" sz="1800" kern="100" dirty="0">
                <a:effectLst/>
                <a:latin typeface="Times New Roman" panose="02020603050405020304" pitchFamily="18" charset="0"/>
                <a:ea typeface="宋体" panose="02010600030101010101" pitchFamily="2" charset="-122"/>
              </a:rPr>
              <a:t> have identified several </a:t>
            </a:r>
            <a:r>
              <a:rPr lang="en-US" altLang="zh-CN" sz="1800" kern="100" dirty="0">
                <a:solidFill>
                  <a:srgbClr val="FF0000"/>
                </a:solidFill>
                <a:effectLst/>
                <a:latin typeface="Times New Roman" panose="02020603050405020304" pitchFamily="18" charset="0"/>
                <a:ea typeface="宋体" panose="02010600030101010101" pitchFamily="2" charset="-122"/>
              </a:rPr>
              <a:t>scientific explanations</a:t>
            </a:r>
            <a:r>
              <a:rPr lang="en-US" altLang="zh-CN" sz="1800" kern="100" dirty="0">
                <a:effectLst/>
                <a:latin typeface="Times New Roman" panose="02020603050405020304" pitchFamily="18" charset="0"/>
                <a:ea typeface="宋体" panose="02010600030101010101" pitchFamily="2" charset="-122"/>
              </a:rPr>
              <a:t>.</a:t>
            </a:r>
            <a:endParaRPr lang="zh-CN" altLang="zh-CN" sz="2400" dirty="0">
              <a:effectLst/>
              <a:latin typeface="Times New Roman" panose="02020603050405020304" pitchFamily="18" charset="0"/>
              <a:ea typeface="宋体" panose="02010600030101010101" pitchFamily="2"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122937" y="5650829"/>
            <a:ext cx="1362524" cy="1362524"/>
          </a:xfrm>
          <a:prstGeom prst="rect">
            <a:avLst/>
          </a:prstGeom>
        </p:spPr>
      </p:pic>
      <p:sp>
        <p:nvSpPr>
          <p:cNvPr id="2" name="文本框 1"/>
          <p:cNvSpPr txBox="1"/>
          <p:nvPr/>
        </p:nvSpPr>
        <p:spPr>
          <a:xfrm>
            <a:off x="211015" y="557547"/>
            <a:ext cx="11788727" cy="5745484"/>
          </a:xfrm>
          <a:prstGeom prst="rect">
            <a:avLst/>
          </a:prstGeom>
          <a:solidFill>
            <a:schemeClr val="bg1"/>
          </a:solidFill>
        </p:spPr>
        <p:txBody>
          <a:bodyPr wrap="square">
            <a:spAutoFit/>
          </a:bodyPr>
          <a:lstStyle/>
          <a:p>
            <a:pPr algn="ctr">
              <a:lnSpc>
                <a:spcPts val="1600"/>
              </a:lnSpc>
              <a:buNone/>
            </a:pPr>
            <a:r>
              <a:rPr lang="en-US" altLang="zh-CN" sz="1800" b="1" kern="100" dirty="0">
                <a:effectLst/>
                <a:latin typeface="Times New Roman" panose="02020603050405020304" pitchFamily="18" charset="0"/>
                <a:ea typeface="宋体" panose="02010600030101010101" pitchFamily="2" charset="-122"/>
              </a:rPr>
              <a:t>Why Do Electric Vehicles Make People More Carsick?</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With electric vehicles (EVs) gaining significant popularity globally</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accounting for 22% of new car sales in 2024</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many passengers report experiencing increased motion sickness compared to traditional vehicles. Social media platforms are filled with such personal experiences, particularly from those riding in passenger or back seats. </a:t>
            </a:r>
            <a:r>
              <a:rPr lang="en-US" altLang="zh-CN" sz="1800" u="sng" kern="100" dirty="0">
                <a:effectLst/>
                <a:latin typeface="Times New Roman" panose="02020603050405020304" pitchFamily="18" charset="0"/>
                <a:ea typeface="宋体" panose="02010600030101010101" pitchFamily="2" charset="-122"/>
              </a:rPr>
              <a:t>    36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A primary reason for this phenomenon is the lack of familiarity with EV motion patterns. As William Emond, a PhD researcher in France specializing in motion sickness, explains, people’s brains heavily depend on past experiences to predict and interpret motion. </a:t>
            </a:r>
            <a:r>
              <a:rPr lang="en-US" altLang="zh-CN" sz="1800" u="sng" kern="100" dirty="0">
                <a:effectLst/>
                <a:latin typeface="Times New Roman" panose="02020603050405020304" pitchFamily="18" charset="0"/>
                <a:ea typeface="宋体" panose="02010600030101010101" pitchFamily="2" charset="-122"/>
              </a:rPr>
              <a:t>    37    </a:t>
            </a:r>
            <a:r>
              <a:rPr lang="en-US" altLang="zh-CN" sz="1800" kern="100" dirty="0">
                <a:effectLst/>
                <a:latin typeface="Times New Roman" panose="02020603050405020304" pitchFamily="18" charset="0"/>
                <a:ea typeface="宋体" panose="02010600030101010101" pitchFamily="2" charset="-122"/>
              </a:rPr>
              <a:t> For instance, experienced drivers naturally expect acceleration after hearing engine revs in fuel-powered cars, but EVs operate without such familiar auditory signals. </a:t>
            </a:r>
            <a:endParaRPr lang="zh-CN" altLang="zh-CN" sz="2400" dirty="0">
              <a:effectLst/>
              <a:latin typeface="Times New Roman" panose="02020603050405020304" pitchFamily="18" charset="0"/>
              <a:ea typeface="宋体" panose="02010600030101010101" pitchFamily="2" charset="-122"/>
            </a:endParaRPr>
          </a:p>
          <a:p>
            <a:pPr algn="just">
              <a:lnSpc>
                <a:spcPts val="1600"/>
              </a:lnSpc>
              <a:buNone/>
            </a:pPr>
            <a:r>
              <a:rPr lang="en-US" altLang="zh-CN" sz="1800" kern="100" dirty="0">
                <a:effectLst/>
                <a:latin typeface="Times New Roman" panose="02020603050405020304" pitchFamily="18" charset="0"/>
                <a:ea typeface="宋体" panose="02010600030101010101" pitchFamily="2" charset="-122"/>
              </a:rPr>
              <a:t>    </a:t>
            </a:r>
            <a:r>
              <a:rPr lang="en-US" altLang="zh-CN" sz="1800" u="sng" kern="100" dirty="0">
                <a:effectLst/>
                <a:latin typeface="Times New Roman" panose="02020603050405020304" pitchFamily="18" charset="0"/>
                <a:ea typeface="宋体" panose="02010600030101010101" pitchFamily="2" charset="-122"/>
              </a:rPr>
              <a:t>    38    </a:t>
            </a:r>
            <a:r>
              <a:rPr lang="en-US" altLang="zh-CN" sz="1800" kern="100" dirty="0">
                <a:effectLst/>
                <a:latin typeface="Times New Roman" panose="02020603050405020304" pitchFamily="18" charset="0"/>
                <a:ea typeface="宋体" panose="02010600030101010101" pitchFamily="2" charset="-122"/>
              </a:rPr>
              <a:t> Recent research indicates that specific seat vibrations and the complete absence of traditional engine noise in EVs contribute significantly to motion discomfort. Furthermore, the regenerative braking systems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innovative technology that transforms kinetic energy(</a:t>
            </a:r>
            <a:r>
              <a:rPr lang="zh-CN" altLang="zh-CN" sz="1800" kern="100" dirty="0">
                <a:effectLst/>
                <a:latin typeface="Times New Roman" panose="02020603050405020304" pitchFamily="18" charset="0"/>
                <a:ea typeface="宋体" panose="02010600030101010101" pitchFamily="2" charset="-122"/>
              </a:rPr>
              <a:t>动能</a:t>
            </a:r>
            <a:r>
              <a:rPr lang="en-US" altLang="zh-CN" sz="1800" kern="100" dirty="0">
                <a:effectLst/>
                <a:latin typeface="Times New Roman" panose="02020603050405020304" pitchFamily="18" charset="0"/>
                <a:ea typeface="宋体" panose="02010600030101010101" pitchFamily="2" charset="-122"/>
              </a:rPr>
              <a:t>) into battery power</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cause an unusually gradual slowdown. </a:t>
            </a:r>
            <a:r>
              <a:rPr lang="en-US" altLang="zh-CN" sz="1800" u="sng" kern="100" dirty="0">
                <a:effectLst/>
                <a:latin typeface="Times New Roman" panose="02020603050405020304" pitchFamily="18" charset="0"/>
                <a:ea typeface="宋体" panose="02010600030101010101" pitchFamily="2" charset="-122"/>
              </a:rPr>
              <a:t>    39    </a:t>
            </a:r>
            <a:endParaRPr lang="zh-CN" altLang="zh-CN" sz="24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1800" kern="100" dirty="0">
                <a:effectLst/>
                <a:latin typeface="Times New Roman" panose="02020603050405020304" pitchFamily="18" charset="0"/>
                <a:ea typeface="宋体" panose="02010600030101010101" pitchFamily="2" charset="-122"/>
              </a:rPr>
              <a:t>Beyond this, motion sickness fundamentally occurs when the brain receives contradictory sensory signals about body movement. The inner ear, visual cues, and physical sensations send mixed messages to the brain, creating what experts call a “neural mismatch”. </a:t>
            </a:r>
            <a:r>
              <a:rPr lang="en-US" altLang="zh-CN" sz="1800" u="sng" kern="100" dirty="0">
                <a:effectLst/>
                <a:latin typeface="Times New Roman" panose="02020603050405020304" pitchFamily="18" charset="0"/>
                <a:ea typeface="宋体" panose="02010600030101010101" pitchFamily="2" charset="-122"/>
              </a:rPr>
              <a:t>    40    </a:t>
            </a:r>
            <a:r>
              <a:rPr lang="en-US" altLang="zh-CN" sz="1800" kern="100" dirty="0">
                <a:effectLst/>
                <a:latin typeface="Times New Roman" panose="02020603050405020304" pitchFamily="18" charset="0"/>
                <a:ea typeface="宋体" panose="02010600030101010101" pitchFamily="2" charset="-122"/>
              </a:rPr>
              <a:t> This mechanism explains why drivers themselves rarely experience carsickness</a:t>
            </a:r>
            <a:r>
              <a:rPr lang="en-US" altLang="zh-CN" sz="1800" dirty="0">
                <a:effectLst/>
                <a:latin typeface="Times New Roman" panose="02020603050405020304" pitchFamily="18" charset="0"/>
                <a:ea typeface="宋体" panose="02010600030101010101" pitchFamily="2" charset="-122"/>
              </a:rPr>
              <a:t> — </a:t>
            </a:r>
            <a:r>
              <a:rPr lang="en-US" altLang="zh-CN" sz="1800" kern="100" dirty="0">
                <a:effectLst/>
                <a:latin typeface="Times New Roman" panose="02020603050405020304" pitchFamily="18" charset="0"/>
                <a:ea typeface="宋体" panose="02010600030101010101" pitchFamily="2" charset="-122"/>
              </a:rPr>
              <a:t>they control and predict the vehicle’s movements.</a:t>
            </a:r>
            <a:endParaRPr lang="en-US" altLang="zh-CN" kern="100" dirty="0">
              <a:latin typeface="Times New Roman" panose="02020603050405020304" pitchFamily="18" charset="0"/>
              <a:ea typeface="宋体" panose="02010600030101010101" pitchFamily="2" charset="-122"/>
            </a:endParaRPr>
          </a:p>
          <a:p>
            <a:pPr>
              <a:buNone/>
            </a:pPr>
            <a:r>
              <a:rPr lang="en-US" altLang="zh-CN" kern="100" dirty="0">
                <a:latin typeface="Times New Roman" panose="02020603050405020304" pitchFamily="18" charset="0"/>
              </a:rPr>
              <a:t>A. Such </a:t>
            </a:r>
            <a:r>
              <a:rPr lang="en-US" altLang="zh-CN" kern="100" dirty="0">
                <a:solidFill>
                  <a:srgbClr val="FF0000"/>
                </a:solidFill>
                <a:latin typeface="Times New Roman" panose="02020603050405020304" pitchFamily="18" charset="0"/>
              </a:rPr>
              <a:t>long-term conflict </a:t>
            </a:r>
            <a:r>
              <a:rPr lang="en-US" altLang="zh-CN" kern="100" dirty="0">
                <a:latin typeface="Times New Roman" panose="02020603050405020304" pitchFamily="18" charset="0"/>
              </a:rPr>
              <a:t>can </a:t>
            </a:r>
            <a:r>
              <a:rPr lang="en-US" altLang="zh-CN" kern="100" dirty="0">
                <a:solidFill>
                  <a:srgbClr val="FF0000"/>
                </a:solidFill>
                <a:latin typeface="Times New Roman" panose="02020603050405020304" pitchFamily="18" charset="0"/>
              </a:rPr>
              <a:t>trigger</a:t>
            </a:r>
            <a:r>
              <a:rPr lang="en-US" altLang="zh-CN" kern="100" dirty="0">
                <a:latin typeface="Times New Roman" panose="02020603050405020304" pitchFamily="18" charset="0"/>
              </a:rPr>
              <a:t> </a:t>
            </a:r>
            <a:r>
              <a:rPr lang="en-US" altLang="zh-CN" kern="100" dirty="0">
                <a:solidFill>
                  <a:srgbClr val="FF0000"/>
                </a:solidFill>
                <a:latin typeface="Times New Roman" panose="02020603050405020304" pitchFamily="18" charset="0"/>
              </a:rPr>
              <a:t>motion sickness symptoms</a:t>
            </a:r>
            <a:r>
              <a:rPr lang="en-US" altLang="zh-CN" kern="100" dirty="0">
                <a:latin typeface="Times New Roman" panose="02020603050405020304" pitchFamily="18" charset="0"/>
              </a:rPr>
              <a:t>.</a:t>
            </a:r>
            <a:endParaRPr lang="zh-CN" altLang="zh-CN" sz="2400" dirty="0">
              <a:latin typeface="Times New Roman" panose="02020603050405020304" pitchFamily="18" charset="0"/>
            </a:endParaRPr>
          </a:p>
          <a:p>
            <a:pPr>
              <a:buNone/>
            </a:pPr>
            <a:r>
              <a:rPr lang="en-US" altLang="zh-CN" kern="100" dirty="0">
                <a:latin typeface="Times New Roman" panose="02020603050405020304" pitchFamily="18" charset="0"/>
              </a:rPr>
              <a:t>B. </a:t>
            </a:r>
            <a:r>
              <a:rPr lang="en-US" altLang="zh-CN" kern="100" dirty="0">
                <a:solidFill>
                  <a:srgbClr val="FF0000"/>
                </a:solidFill>
                <a:latin typeface="Times New Roman" panose="02020603050405020304" pitchFamily="18" charset="0"/>
              </a:rPr>
              <a:t>Another</a:t>
            </a:r>
            <a:r>
              <a:rPr lang="en-US" altLang="zh-CN" kern="100" dirty="0">
                <a:latin typeface="Times New Roman" panose="02020603050405020304" pitchFamily="18" charset="0"/>
              </a:rPr>
              <a:t> contributing </a:t>
            </a:r>
            <a:r>
              <a:rPr lang="en-US" altLang="zh-CN" kern="100" dirty="0">
                <a:solidFill>
                  <a:srgbClr val="FF0000"/>
                </a:solidFill>
                <a:latin typeface="Times New Roman" panose="02020603050405020304" pitchFamily="18" charset="0"/>
              </a:rPr>
              <a:t>factor</a:t>
            </a:r>
            <a:r>
              <a:rPr lang="en-US" altLang="zh-CN" kern="100" dirty="0">
                <a:latin typeface="Times New Roman" panose="02020603050405020304" pitchFamily="18" charset="0"/>
              </a:rPr>
              <a:t> is that EV-specific features </a:t>
            </a:r>
            <a:r>
              <a:rPr lang="en-US" altLang="zh-CN" kern="100" dirty="0">
                <a:solidFill>
                  <a:srgbClr val="FF0000"/>
                </a:solidFill>
                <a:latin typeface="Times New Roman" panose="02020603050405020304" pitchFamily="18" charset="0"/>
              </a:rPr>
              <a:t>add to the problem.</a:t>
            </a:r>
            <a:endParaRPr lang="zh-CN" altLang="zh-CN" sz="2400" dirty="0">
              <a:solidFill>
                <a:srgbClr val="FF0000"/>
              </a:solidFill>
              <a:latin typeface="Times New Roman" panose="02020603050405020304" pitchFamily="18" charset="0"/>
            </a:endParaRPr>
          </a:p>
          <a:p>
            <a:pPr>
              <a:buNone/>
            </a:pPr>
            <a:r>
              <a:rPr lang="en-US" altLang="zh-CN" kern="100" dirty="0">
                <a:latin typeface="Times New Roman" panose="02020603050405020304" pitchFamily="18" charset="0"/>
              </a:rPr>
              <a:t>C. Some </a:t>
            </a:r>
            <a:r>
              <a:rPr lang="en-US" altLang="zh-CN" kern="100" dirty="0">
                <a:solidFill>
                  <a:srgbClr val="FF0000"/>
                </a:solidFill>
                <a:latin typeface="Times New Roman" panose="02020603050405020304" pitchFamily="18" charset="0"/>
              </a:rPr>
              <a:t>manufacturers</a:t>
            </a:r>
            <a:r>
              <a:rPr lang="en-US" altLang="zh-CN" kern="100" dirty="0">
                <a:latin typeface="Times New Roman" panose="02020603050405020304" pitchFamily="18" charset="0"/>
              </a:rPr>
              <a:t> are </a:t>
            </a:r>
            <a:r>
              <a:rPr lang="en-US" altLang="zh-CN" kern="100" dirty="0">
                <a:solidFill>
                  <a:srgbClr val="FF0000"/>
                </a:solidFill>
                <a:latin typeface="Times New Roman" panose="02020603050405020304" pitchFamily="18" charset="0"/>
              </a:rPr>
              <a:t>improving suspension systems</a:t>
            </a:r>
            <a:r>
              <a:rPr lang="en-US" altLang="zh-CN" kern="100" dirty="0">
                <a:latin typeface="Times New Roman" panose="02020603050405020304" pitchFamily="18" charset="0"/>
              </a:rPr>
              <a:t> to minimize </a:t>
            </a:r>
            <a:r>
              <a:rPr lang="en-US" altLang="zh-CN" kern="100" dirty="0">
                <a:solidFill>
                  <a:srgbClr val="FF0000"/>
                </a:solidFill>
                <a:latin typeface="Times New Roman" panose="02020603050405020304" pitchFamily="18" charset="0"/>
              </a:rPr>
              <a:t>vibrations</a:t>
            </a:r>
            <a:r>
              <a:rPr lang="en-US" altLang="zh-CN" kern="100" dirty="0">
                <a:latin typeface="Times New Roman" panose="02020603050405020304" pitchFamily="18" charset="0"/>
              </a:rPr>
              <a:t>.</a:t>
            </a:r>
            <a:endParaRPr lang="zh-CN" altLang="zh-CN" sz="2400" dirty="0">
              <a:latin typeface="Times New Roman" panose="02020603050405020304" pitchFamily="18" charset="0"/>
            </a:endParaRPr>
          </a:p>
          <a:p>
            <a:pPr>
              <a:buNone/>
            </a:pPr>
            <a:r>
              <a:rPr lang="en-US" altLang="zh-CN" kern="100" dirty="0">
                <a:latin typeface="Times New Roman" panose="02020603050405020304" pitchFamily="18" charset="0"/>
              </a:rPr>
              <a:t>D. </a:t>
            </a:r>
            <a:r>
              <a:rPr lang="en-US" altLang="zh-CN" kern="100" dirty="0">
                <a:solidFill>
                  <a:srgbClr val="FF0000"/>
                </a:solidFill>
                <a:latin typeface="Times New Roman" panose="02020603050405020304" pitchFamily="18" charset="0"/>
              </a:rPr>
              <a:t>Drivers</a:t>
            </a:r>
            <a:r>
              <a:rPr lang="en-US" altLang="zh-CN" kern="100" dirty="0">
                <a:latin typeface="Times New Roman" panose="02020603050405020304" pitchFamily="18" charset="0"/>
              </a:rPr>
              <a:t> usually </a:t>
            </a:r>
            <a:r>
              <a:rPr lang="en-US" altLang="zh-CN" kern="100" dirty="0">
                <a:solidFill>
                  <a:srgbClr val="FF0000"/>
                </a:solidFill>
                <a:latin typeface="Times New Roman" panose="02020603050405020304" pitchFamily="18" charset="0"/>
              </a:rPr>
              <a:t>don’t experience carsickness </a:t>
            </a:r>
            <a:r>
              <a:rPr lang="en-US" altLang="zh-CN" kern="100" dirty="0">
                <a:latin typeface="Times New Roman" panose="02020603050405020304" pitchFamily="18" charset="0"/>
              </a:rPr>
              <a:t>due to their control over the vehicle.</a:t>
            </a:r>
            <a:endParaRPr lang="zh-CN" altLang="zh-CN" sz="2400" dirty="0">
              <a:latin typeface="Times New Roman" panose="02020603050405020304" pitchFamily="18" charset="0"/>
            </a:endParaRPr>
          </a:p>
          <a:p>
            <a:pPr>
              <a:buNone/>
            </a:pPr>
            <a:r>
              <a:rPr lang="en-US" altLang="zh-CN" kern="100" dirty="0">
                <a:latin typeface="Times New Roman" panose="02020603050405020304" pitchFamily="18" charset="0"/>
              </a:rPr>
              <a:t>E. </a:t>
            </a:r>
            <a:r>
              <a:rPr lang="en-US" altLang="zh-CN" kern="100" dirty="0">
                <a:solidFill>
                  <a:srgbClr val="FF0000"/>
                </a:solidFill>
                <a:latin typeface="Times New Roman" panose="02020603050405020304" pitchFamily="18" charset="0"/>
              </a:rPr>
              <a:t>This technology lengthens</a:t>
            </a:r>
            <a:r>
              <a:rPr lang="en-US" altLang="zh-CN" kern="100" dirty="0">
                <a:latin typeface="Times New Roman" panose="02020603050405020304" pitchFamily="18" charset="0"/>
              </a:rPr>
              <a:t> the </a:t>
            </a:r>
            <a:r>
              <a:rPr lang="en-US" altLang="zh-CN" kern="100" dirty="0">
                <a:solidFill>
                  <a:srgbClr val="FF0000"/>
                </a:solidFill>
                <a:latin typeface="Times New Roman" panose="02020603050405020304" pitchFamily="18" charset="0"/>
              </a:rPr>
              <a:t>stopping process </a:t>
            </a:r>
            <a:r>
              <a:rPr lang="en-US" altLang="zh-CN" kern="100" dirty="0">
                <a:latin typeface="Times New Roman" panose="02020603050405020304" pitchFamily="18" charset="0"/>
              </a:rPr>
              <a:t>and may </a:t>
            </a:r>
            <a:r>
              <a:rPr lang="en-US" altLang="zh-CN" kern="100" dirty="0">
                <a:solidFill>
                  <a:srgbClr val="FF0000"/>
                </a:solidFill>
                <a:latin typeface="Times New Roman" panose="02020603050405020304" pitchFamily="18" charset="0"/>
              </a:rPr>
              <a:t>worsen</a:t>
            </a:r>
            <a:r>
              <a:rPr lang="en-US" altLang="zh-CN" kern="100" dirty="0">
                <a:latin typeface="Times New Roman" panose="02020603050405020304" pitchFamily="18" charset="0"/>
              </a:rPr>
              <a:t> feelings of sickness.</a:t>
            </a:r>
            <a:endParaRPr lang="zh-CN" altLang="zh-CN" sz="2400" dirty="0">
              <a:latin typeface="Times New Roman" panose="02020603050405020304" pitchFamily="18" charset="0"/>
            </a:endParaRPr>
          </a:p>
          <a:p>
            <a:pPr>
              <a:buNone/>
            </a:pPr>
            <a:r>
              <a:rPr lang="en-US" altLang="zh-CN" kern="100" dirty="0">
                <a:latin typeface="Times New Roman" panose="02020603050405020304" pitchFamily="18" charset="0"/>
              </a:rPr>
              <a:t>F. </a:t>
            </a:r>
            <a:r>
              <a:rPr lang="en-US" altLang="zh-CN" kern="100" dirty="0">
                <a:solidFill>
                  <a:srgbClr val="FF0000"/>
                </a:solidFill>
                <a:latin typeface="Times New Roman" panose="02020603050405020304" pitchFamily="18" charset="0"/>
              </a:rPr>
              <a:t>Without previous EV experience</a:t>
            </a:r>
            <a:r>
              <a:rPr lang="en-US" altLang="zh-CN" kern="100" dirty="0">
                <a:latin typeface="Times New Roman" panose="02020603050405020304" pitchFamily="18" charset="0"/>
              </a:rPr>
              <a:t>, the brain has to struggle to estimate forces accurately.</a:t>
            </a:r>
            <a:endParaRPr lang="zh-CN" altLang="zh-CN" sz="2400" dirty="0">
              <a:latin typeface="Times New Roman" panose="02020603050405020304" pitchFamily="18" charset="0"/>
            </a:endParaRPr>
          </a:p>
          <a:p>
            <a:pPr>
              <a:buNone/>
            </a:pPr>
            <a:r>
              <a:rPr lang="en-US" altLang="zh-CN" kern="100" dirty="0">
                <a:latin typeface="Times New Roman" panose="02020603050405020304" pitchFamily="18" charset="0"/>
              </a:rPr>
              <a:t>G. In regard to </a:t>
            </a:r>
            <a:r>
              <a:rPr lang="en-US" altLang="zh-CN" kern="100" dirty="0">
                <a:solidFill>
                  <a:srgbClr val="FF0000"/>
                </a:solidFill>
                <a:latin typeface="Times New Roman" panose="02020603050405020304" pitchFamily="18" charset="0"/>
              </a:rPr>
              <a:t>this phenomenon</a:t>
            </a:r>
            <a:r>
              <a:rPr lang="en-US" altLang="zh-CN" kern="100" dirty="0">
                <a:latin typeface="Times New Roman" panose="02020603050405020304" pitchFamily="18" charset="0"/>
              </a:rPr>
              <a:t>, </a:t>
            </a:r>
            <a:r>
              <a:rPr lang="en-US" altLang="zh-CN" kern="100" dirty="0">
                <a:solidFill>
                  <a:srgbClr val="FF0000"/>
                </a:solidFill>
                <a:latin typeface="Times New Roman" panose="02020603050405020304" pitchFamily="18" charset="0"/>
              </a:rPr>
              <a:t>researchers</a:t>
            </a:r>
            <a:r>
              <a:rPr lang="en-US" altLang="zh-CN" kern="100" dirty="0">
                <a:latin typeface="Times New Roman" panose="02020603050405020304" pitchFamily="18" charset="0"/>
              </a:rPr>
              <a:t> have identified several </a:t>
            </a:r>
            <a:r>
              <a:rPr lang="en-US" altLang="zh-CN" kern="100" dirty="0">
                <a:solidFill>
                  <a:srgbClr val="FF0000"/>
                </a:solidFill>
                <a:latin typeface="Times New Roman" panose="02020603050405020304" pitchFamily="18" charset="0"/>
              </a:rPr>
              <a:t>scientific explanations</a:t>
            </a:r>
            <a:r>
              <a:rPr lang="en-US" altLang="zh-CN" kern="100" dirty="0">
                <a:latin typeface="Times New Roman" panose="02020603050405020304" pitchFamily="18" charset="0"/>
              </a:rPr>
              <a:t>.</a:t>
            </a:r>
            <a:endParaRPr lang="zh-CN" altLang="zh-CN" sz="2400" dirty="0">
              <a:latin typeface="Times New Roman" panose="02020603050405020304" pitchFamily="18" charset="0"/>
            </a:endParaRPr>
          </a:p>
          <a:p>
            <a:pPr indent="266700" algn="just">
              <a:lnSpc>
                <a:spcPts val="1600"/>
              </a:lnSpc>
              <a:buNone/>
            </a:pPr>
            <a:endParaRPr lang="en-US" altLang="zh-CN" sz="1800" kern="100" dirty="0">
              <a:effectLst/>
              <a:latin typeface="Times New Roman" panose="02020603050405020304" pitchFamily="18" charset="0"/>
              <a:ea typeface="宋体" panose="02010600030101010101" pitchFamily="2" charset="-122"/>
            </a:endParaRPr>
          </a:p>
          <a:p>
            <a:pPr indent="266700" algn="just">
              <a:lnSpc>
                <a:spcPts val="1600"/>
              </a:lnSpc>
              <a:buNone/>
            </a:pPr>
            <a:endParaRPr lang="zh-CN" altLang="zh-CN" sz="2400" dirty="0">
              <a:effectLst/>
              <a:latin typeface="Times New Roman" panose="02020603050405020304" pitchFamily="18" charset="0"/>
              <a:ea typeface="宋体" panose="02010600030101010101" pitchFamily="2" charset="-122"/>
            </a:endParaRPr>
          </a:p>
        </p:txBody>
      </p:sp>
      <p:sp>
        <p:nvSpPr>
          <p:cNvPr id="18" name="文本框 17"/>
          <p:cNvSpPr txBox="1"/>
          <p:nvPr/>
        </p:nvSpPr>
        <p:spPr>
          <a:xfrm>
            <a:off x="2561726" y="84521"/>
            <a:ext cx="6286852" cy="400110"/>
          </a:xfrm>
          <a:prstGeom prst="rect">
            <a:avLst/>
          </a:prstGeom>
          <a:noFill/>
        </p:spPr>
        <p:txBody>
          <a:bodyPr wrap="square">
            <a:spAutoFit/>
          </a:bodyPr>
          <a:lstStyle/>
          <a:p>
            <a:pPr algn="ctr">
              <a:buNone/>
            </a:pPr>
            <a:r>
              <a:rPr lang="zh-CN" altLang="en-US" sz="2000" b="1" dirty="0">
                <a:solidFill>
                  <a:srgbClr val="FF0000"/>
                </a:solidFill>
                <a:latin typeface="Times New Roman" panose="02020603050405020304" pitchFamily="18" charset="0"/>
                <a:cs typeface="Times New Roman" panose="02020603050405020304" pitchFamily="18" charset="0"/>
              </a:rPr>
              <a:t>抓主题，找指代，看逻辑，锁关键词</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2" p14:bwMode="auto">
            <p14:nvContentPartPr>
              <p14:cNvPr id="7" name="墨迹 6"/>
              <p14:cNvContentPartPr/>
              <p14:nvPr/>
            </p14:nvContentPartPr>
            <p14:xfrm>
              <a:off x="3105028" y="-561738"/>
              <a:ext cx="360" cy="360"/>
            </p14:xfrm>
          </p:contentPart>
        </mc:Choice>
        <mc:Fallback xmlns="">
          <p:pic>
            <p:nvPicPr>
              <p:cNvPr id="7" name="墨迹 6"/>
            </p:nvPicPr>
            <p:blipFill>
              <a:blip r:embed="rId3"/>
            </p:blipFill>
            <p:spPr>
              <a:xfrm>
                <a:off x="3105028" y="-561738"/>
                <a:ext cx="360" cy="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8" name="墨迹 7"/>
              <p14:cNvContentPartPr/>
              <p14:nvPr/>
            </p14:nvContentPartPr>
            <p14:xfrm>
              <a:off x="2523268" y="-597378"/>
              <a:ext cx="360" cy="360"/>
            </p14:xfrm>
          </p:contentPart>
        </mc:Choice>
        <mc:Fallback xmlns="">
          <p:pic>
            <p:nvPicPr>
              <p:cNvPr id="8" name="墨迹 7"/>
            </p:nvPicPr>
            <p:blipFill>
              <a:blip r:embed="rId3"/>
            </p:blipFill>
            <p:spPr>
              <a:xfrm>
                <a:off x="2523268" y="-597378"/>
                <a:ext cx="36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 name="墨迹 9"/>
              <p14:cNvContentPartPr/>
              <p14:nvPr/>
            </p14:nvContentPartPr>
            <p14:xfrm>
              <a:off x="559828" y="1570182"/>
              <a:ext cx="2067840" cy="23400"/>
            </p14:xfrm>
          </p:contentPart>
        </mc:Choice>
        <mc:Fallback xmlns="">
          <p:pic>
            <p:nvPicPr>
              <p:cNvPr id="10" name="墨迹 9"/>
            </p:nvPicPr>
            <p:blipFill>
              <a:blip r:embed="rId6"/>
            </p:blipFill>
            <p:spPr>
              <a:xfrm>
                <a:off x="559828" y="1570182"/>
                <a:ext cx="2067840" cy="234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9592588" y="1155102"/>
              <a:ext cx="2440080" cy="95400"/>
            </p14:xfrm>
          </p:contentPart>
        </mc:Choice>
        <mc:Fallback xmlns="">
          <p:pic>
            <p:nvPicPr>
              <p:cNvPr id="11" name="墨迹 10"/>
            </p:nvPicPr>
            <p:blipFill>
              <a:blip r:embed="rId8"/>
            </p:blipFill>
            <p:spPr>
              <a:xfrm>
                <a:off x="9592588" y="1155102"/>
                <a:ext cx="2440080" cy="95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412948" y="1336182"/>
              <a:ext cx="3432240" cy="72000"/>
            </p14:xfrm>
          </p:contentPart>
        </mc:Choice>
        <mc:Fallback xmlns="">
          <p:pic>
            <p:nvPicPr>
              <p:cNvPr id="12" name="墨迹 11"/>
            </p:nvPicPr>
            <p:blipFill>
              <a:blip r:embed="rId10"/>
            </p:blipFill>
            <p:spPr>
              <a:xfrm>
                <a:off x="412948" y="1336182"/>
                <a:ext cx="3432240" cy="72000"/>
              </a:xfrm>
              <a:prstGeom prst="rect"/>
            </p:spPr>
          </p:pic>
        </mc:Fallback>
      </mc:AlternateContent>
      <p:sp>
        <p:nvSpPr>
          <p:cNvPr id="14" name="文本框 13"/>
          <p:cNvSpPr txBox="1"/>
          <p:nvPr/>
        </p:nvSpPr>
        <p:spPr>
          <a:xfrm>
            <a:off x="559828" y="5594557"/>
            <a:ext cx="4420135" cy="369332"/>
          </a:xfrm>
          <a:prstGeom prst="rect">
            <a:avLst/>
          </a:prstGeom>
          <a:solidFill>
            <a:srgbClr val="FFC000"/>
          </a:solidFill>
        </p:spPr>
        <p:txBody>
          <a:bodyPr wrap="square">
            <a:spAutoFit/>
          </a:bodyPr>
          <a:lstStyle/>
          <a:p>
            <a:r>
              <a:rPr lang="zh-CN" altLang="en-US" b="1" dirty="0"/>
              <a:t>承上启下</a:t>
            </a:r>
            <a:r>
              <a:rPr lang="zh-CN" altLang="en-US" dirty="0"/>
              <a:t>的“研究者对此现象的科学解释”</a:t>
            </a:r>
            <a:endParaRPr lang="zh-CN" altLang="en-US" dirty="0"/>
          </a:p>
        </p:txBody>
      </p:sp>
      <p:sp>
        <p:nvSpPr>
          <p:cNvPr id="15" name="文本框 14"/>
          <p:cNvSpPr txBox="1"/>
          <p:nvPr/>
        </p:nvSpPr>
        <p:spPr>
          <a:xfrm>
            <a:off x="9213958" y="1046962"/>
            <a:ext cx="378630" cy="523220"/>
          </a:xfrm>
          <a:prstGeom prst="rect">
            <a:avLst/>
          </a:prstGeom>
          <a:noFill/>
        </p:spPr>
        <p:txBody>
          <a:bodyPr wrap="none" rtlCol="0">
            <a:spAutoFit/>
          </a:bodyPr>
          <a:lstStyle/>
          <a:p>
            <a:r>
              <a:rPr kumimoji="1" lang="en-US" altLang="zh-CN" sz="2800" dirty="0">
                <a:solidFill>
                  <a:srgbClr val="FF0000"/>
                </a:solidFill>
                <a:latin typeface="Bernard MT Condensed" panose="02050806060905020404" pitchFamily="18" charset="0"/>
              </a:rPr>
              <a:t>G</a:t>
            </a:r>
            <a:endParaRPr kumimoji="1" lang="zh-CN" altLang="en-US" sz="2800" dirty="0">
              <a:solidFill>
                <a:srgbClr val="FF0000"/>
              </a:solidFill>
              <a:latin typeface="Bernard MT Condensed" panose="02050806060905020404" pitchFamily="18" charset="0"/>
            </a:endParaRPr>
          </a:p>
        </p:txBody>
      </p:sp>
      <mc:AlternateContent xmlns:mc="http://schemas.openxmlformats.org/markup-compatibility/2006" xmlns:p14="http://schemas.microsoft.com/office/powerpoint/2010/main">
        <mc:Choice Requires="p14">
          <p:contentPart r:id="rId11" p14:bwMode="auto">
            <p14:nvContentPartPr>
              <p14:cNvPr id="30" name="墨迹 29"/>
              <p14:cNvContentPartPr/>
              <p14:nvPr/>
            </p14:nvContentPartPr>
            <p14:xfrm>
              <a:off x="6328108" y="1766742"/>
              <a:ext cx="4642920" cy="48960"/>
            </p14:xfrm>
          </p:contentPart>
        </mc:Choice>
        <mc:Fallback xmlns="">
          <p:pic>
            <p:nvPicPr>
              <p:cNvPr id="30" name="墨迹 29"/>
            </p:nvPicPr>
            <p:blipFill>
              <a:blip r:embed="rId12"/>
            </p:blipFill>
            <p:spPr>
              <a:xfrm>
                <a:off x="6328108" y="1766742"/>
                <a:ext cx="4642920" cy="48960"/>
              </a:xfrm>
              <a:prstGeom prst="rect"/>
            </p:spPr>
          </p:pic>
        </mc:Fallback>
      </mc:AlternateContent>
      <p:grpSp>
        <p:nvGrpSpPr>
          <p:cNvPr id="34" name="组合 33"/>
          <p:cNvGrpSpPr/>
          <p:nvPr/>
        </p:nvGrpSpPr>
        <p:grpSpPr>
          <a:xfrm>
            <a:off x="2561068" y="1481262"/>
            <a:ext cx="1753920" cy="551160"/>
            <a:chOff x="2561068" y="1481262"/>
            <a:chExt cx="1753920" cy="551160"/>
          </a:xfrm>
        </p:grpSpPr>
        <mc:AlternateContent xmlns:mc="http://schemas.openxmlformats.org/markup-compatibility/2006" xmlns:p14="http://schemas.microsoft.com/office/powerpoint/2010/main">
          <mc:Choice Requires="p14">
            <p:contentPart r:id="rId13" p14:bwMode="auto">
              <p14:nvContentPartPr>
                <p14:cNvPr id="31" name="墨迹 30"/>
                <p14:cNvContentPartPr/>
                <p14:nvPr/>
              </p14:nvContentPartPr>
              <p14:xfrm>
                <a:off x="3053188" y="1764222"/>
                <a:ext cx="1261800" cy="268200"/>
              </p14:xfrm>
            </p:contentPart>
          </mc:Choice>
          <mc:Fallback xmlns="">
            <p:pic>
              <p:nvPicPr>
                <p:cNvPr id="31" name="墨迹 30"/>
              </p:nvPicPr>
              <p:blipFill>
                <a:blip r:embed="rId14"/>
              </p:blipFill>
              <p:spPr>
                <a:xfrm>
                  <a:off x="3053188" y="1764222"/>
                  <a:ext cx="1261800" cy="2682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32" name="墨迹 31"/>
                <p14:cNvContentPartPr/>
                <p14:nvPr/>
              </p14:nvContentPartPr>
              <p14:xfrm>
                <a:off x="2656828" y="1481262"/>
                <a:ext cx="940680" cy="375480"/>
              </p14:xfrm>
            </p:contentPart>
          </mc:Choice>
          <mc:Fallback xmlns="">
            <p:pic>
              <p:nvPicPr>
                <p:cNvPr id="32" name="墨迹 31"/>
              </p:nvPicPr>
              <p:blipFill>
                <a:blip r:embed="rId16"/>
              </p:blipFill>
              <p:spPr>
                <a:xfrm>
                  <a:off x="2656828" y="1481262"/>
                  <a:ext cx="940680" cy="37548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3" name="墨迹 32"/>
                <p14:cNvContentPartPr/>
                <p14:nvPr/>
              </p14:nvContentPartPr>
              <p14:xfrm>
                <a:off x="2561068" y="1766742"/>
                <a:ext cx="205560" cy="124200"/>
              </p14:xfrm>
            </p:contentPart>
          </mc:Choice>
          <mc:Fallback xmlns="">
            <p:pic>
              <p:nvPicPr>
                <p:cNvPr id="33" name="墨迹 32"/>
              </p:nvPicPr>
              <p:blipFill>
                <a:blip r:embed="rId18"/>
              </p:blipFill>
              <p:spPr>
                <a:xfrm>
                  <a:off x="2561068" y="1766742"/>
                  <a:ext cx="205560" cy="124200"/>
                </a:xfrm>
                <a:prstGeom prst="rect"/>
              </p:spPr>
            </p:pic>
          </mc:Fallback>
        </mc:AlternateContent>
      </p:grpSp>
      <p:sp>
        <p:nvSpPr>
          <p:cNvPr id="36" name="文本框 35"/>
          <p:cNvSpPr txBox="1"/>
          <p:nvPr/>
        </p:nvSpPr>
        <p:spPr>
          <a:xfrm>
            <a:off x="6746180" y="1898322"/>
            <a:ext cx="6260122" cy="369332"/>
          </a:xfrm>
          <a:prstGeom prst="rect">
            <a:avLst/>
          </a:prstGeom>
          <a:noFill/>
        </p:spPr>
        <p:txBody>
          <a:bodyPr wrap="square">
            <a:spAutoFit/>
          </a:bodyPr>
          <a:lstStyle/>
          <a:p>
            <a:r>
              <a:rPr lang="en-GB" altLang="zh-CN" dirty="0">
                <a:solidFill>
                  <a:srgbClr val="FF0000"/>
                </a:solidFill>
                <a:latin typeface="Times New Roman" panose="02020603050405020304" pitchFamily="18" charset="0"/>
                <a:cs typeface="Times New Roman" panose="02020603050405020304" pitchFamily="18" charset="0"/>
              </a:rPr>
              <a:t>“for instance”</a:t>
            </a:r>
            <a:r>
              <a:rPr lang="zh-CN" altLang="en-US" dirty="0">
                <a:solidFill>
                  <a:srgbClr val="FF0000"/>
                </a:solidFill>
                <a:latin typeface="Times New Roman" panose="02020603050405020304" pitchFamily="18" charset="0"/>
                <a:cs typeface="Times New Roman" panose="02020603050405020304" pitchFamily="18" charset="0"/>
              </a:rPr>
              <a:t>举例说明大脑对“过去经验”的依赖</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38" name="文本框 37"/>
          <p:cNvSpPr txBox="1"/>
          <p:nvPr/>
        </p:nvSpPr>
        <p:spPr>
          <a:xfrm>
            <a:off x="8668325" y="5009782"/>
            <a:ext cx="3331417" cy="584775"/>
          </a:xfrm>
          <a:prstGeom prst="rect">
            <a:avLst/>
          </a:prstGeom>
          <a:noFill/>
        </p:spPr>
        <p:txBody>
          <a:bodyPr wrap="square">
            <a:spAutoFit/>
          </a:bodyPr>
          <a:lstStyle/>
          <a:p>
            <a:r>
              <a:rPr lang="zh-CN" altLang="en-US" sz="1600" b="1" dirty="0">
                <a:solidFill>
                  <a:srgbClr val="FF0000"/>
                </a:solidFill>
              </a:rPr>
              <a:t>没有电动车驾驶经验，大脑难以准确预估运动力量。</a:t>
            </a:r>
            <a:endParaRPr lang="zh-CN" altLang="en-US" sz="1600" b="1" dirty="0">
              <a:solidFill>
                <a:srgbClr val="FF0000"/>
              </a:solidFill>
            </a:endParaRPr>
          </a:p>
        </p:txBody>
      </p:sp>
      <p:sp>
        <p:nvSpPr>
          <p:cNvPr id="39" name="文本框 38"/>
          <p:cNvSpPr txBox="1"/>
          <p:nvPr/>
        </p:nvSpPr>
        <p:spPr>
          <a:xfrm>
            <a:off x="2258862" y="1636712"/>
            <a:ext cx="330540" cy="523220"/>
          </a:xfrm>
          <a:prstGeom prst="rect">
            <a:avLst/>
          </a:prstGeom>
          <a:noFill/>
        </p:spPr>
        <p:txBody>
          <a:bodyPr wrap="none" rtlCol="0">
            <a:spAutoFit/>
          </a:bodyPr>
          <a:lstStyle/>
          <a:p>
            <a:r>
              <a:rPr kumimoji="1" lang="en-US" altLang="zh-CN" sz="2800" dirty="0">
                <a:solidFill>
                  <a:srgbClr val="FF0000"/>
                </a:solidFill>
                <a:latin typeface="Bernard MT Condensed" panose="02050806060905020404" pitchFamily="18" charset="0"/>
              </a:rPr>
              <a:t>F</a:t>
            </a:r>
            <a:endParaRPr kumimoji="1" lang="zh-CN" altLang="en-US" sz="2800" dirty="0">
              <a:solidFill>
                <a:srgbClr val="FF0000"/>
              </a:solidFill>
              <a:latin typeface="Bernard MT Condensed" panose="02050806060905020404" pitchFamily="18" charset="0"/>
            </a:endParaRPr>
          </a:p>
        </p:txBody>
      </p:sp>
      <p:cxnSp>
        <p:nvCxnSpPr>
          <p:cNvPr id="41" name="直线箭头连接符 40"/>
          <p:cNvCxnSpPr/>
          <p:nvPr/>
        </p:nvCxnSpPr>
        <p:spPr>
          <a:xfrm flipH="1">
            <a:off x="914400" y="1593582"/>
            <a:ext cx="168812" cy="56635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flipH="1">
            <a:off x="559828" y="2032422"/>
            <a:ext cx="523384" cy="523220"/>
          </a:xfrm>
          <a:prstGeom prst="rect">
            <a:avLst/>
          </a:prstGeom>
          <a:noFill/>
        </p:spPr>
        <p:txBody>
          <a:bodyPr wrap="square" rtlCol="0">
            <a:spAutoFit/>
          </a:bodyPr>
          <a:lstStyle/>
          <a:p>
            <a:r>
              <a:rPr kumimoji="1" lang="en-US" altLang="zh-CN" sz="2800" dirty="0">
                <a:solidFill>
                  <a:srgbClr val="FF0000"/>
                </a:solidFill>
                <a:latin typeface="Bernard MT Condensed" panose="02050806060905020404" pitchFamily="18" charset="0"/>
              </a:rPr>
              <a:t>B</a:t>
            </a:r>
            <a:endParaRPr kumimoji="1" lang="zh-CN" altLang="en-US" sz="2800" dirty="0">
              <a:solidFill>
                <a:srgbClr val="FF0000"/>
              </a:solidFill>
              <a:latin typeface="Bernard MT Condensed" panose="02050806060905020404" pitchFamily="18" charset="0"/>
            </a:endParaRPr>
          </a:p>
        </p:txBody>
      </p:sp>
      <mc:AlternateContent xmlns:mc="http://schemas.openxmlformats.org/markup-compatibility/2006" xmlns:p14="http://schemas.microsoft.com/office/powerpoint/2010/main">
        <mc:Choice Requires="p14">
          <p:contentPart r:id="rId19" p14:bwMode="auto">
            <p14:nvContentPartPr>
              <p14:cNvPr id="44" name="墨迹 43"/>
              <p14:cNvContentPartPr/>
              <p14:nvPr/>
            </p14:nvContentPartPr>
            <p14:xfrm>
              <a:off x="306775" y="2582502"/>
              <a:ext cx="2413440" cy="46080"/>
            </p14:xfrm>
          </p:contentPart>
        </mc:Choice>
        <mc:Fallback xmlns="">
          <p:pic>
            <p:nvPicPr>
              <p:cNvPr id="44" name="墨迹 43"/>
            </p:nvPicPr>
            <p:blipFill>
              <a:blip r:embed="rId20"/>
            </p:blipFill>
            <p:spPr>
              <a:xfrm>
                <a:off x="306775" y="2582502"/>
                <a:ext cx="2413440" cy="4608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5" name="墨迹 44"/>
              <p14:cNvContentPartPr/>
              <p14:nvPr/>
            </p14:nvContentPartPr>
            <p14:xfrm>
              <a:off x="5234455" y="2807502"/>
              <a:ext cx="669600" cy="6840"/>
            </p14:xfrm>
          </p:contentPart>
        </mc:Choice>
        <mc:Fallback xmlns="">
          <p:pic>
            <p:nvPicPr>
              <p:cNvPr id="45" name="墨迹 44"/>
            </p:nvPicPr>
            <p:blipFill>
              <a:blip r:embed="rId22"/>
            </p:blipFill>
            <p:spPr>
              <a:xfrm>
                <a:off x="5234455" y="2807502"/>
                <a:ext cx="669600" cy="6840"/>
              </a:xfrm>
              <a:prstGeom prst="rect"/>
            </p:spPr>
          </p:pic>
        </mc:Fallback>
      </mc:AlternateContent>
      <p:sp>
        <p:nvSpPr>
          <p:cNvPr id="46" name="文本框 45"/>
          <p:cNvSpPr txBox="1"/>
          <p:nvPr/>
        </p:nvSpPr>
        <p:spPr>
          <a:xfrm>
            <a:off x="2815975" y="2224082"/>
            <a:ext cx="1631847" cy="369332"/>
          </a:xfrm>
          <a:prstGeom prst="rect">
            <a:avLst/>
          </a:prstGeom>
          <a:solidFill>
            <a:srgbClr val="FFC000"/>
          </a:solidFill>
        </p:spPr>
        <p:txBody>
          <a:bodyPr wrap="square">
            <a:spAutoFit/>
          </a:bodyPr>
          <a:lstStyle/>
          <a:p>
            <a:r>
              <a:rPr lang="zh-CN" altLang="en-US" dirty="0">
                <a:latin typeface="Times New Roman" panose="02020603050405020304" pitchFamily="18" charset="0"/>
                <a:cs typeface="Times New Roman" panose="02020603050405020304" pitchFamily="18" charset="0"/>
              </a:rPr>
              <a:t>语义场“原因”</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23" p14:bwMode="auto">
            <p14:nvContentPartPr>
              <p14:cNvPr id="47" name="墨迹 46"/>
              <p14:cNvContentPartPr/>
              <p14:nvPr/>
            </p14:nvContentPartPr>
            <p14:xfrm>
              <a:off x="7531333" y="2492591"/>
              <a:ext cx="1445040" cy="46080"/>
            </p14:xfrm>
          </p:contentPart>
        </mc:Choice>
        <mc:Fallback xmlns="">
          <p:pic>
            <p:nvPicPr>
              <p:cNvPr id="47" name="墨迹 46"/>
            </p:nvPicPr>
            <p:blipFill>
              <a:blip r:embed="rId24"/>
            </p:blipFill>
            <p:spPr>
              <a:xfrm>
                <a:off x="7531333" y="2492591"/>
                <a:ext cx="1445040" cy="4608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8" name="墨迹 47"/>
              <p14:cNvContentPartPr/>
              <p14:nvPr/>
            </p14:nvContentPartPr>
            <p14:xfrm>
              <a:off x="7146853" y="2711831"/>
              <a:ext cx="1633680" cy="12240"/>
            </p14:xfrm>
          </p:contentPart>
        </mc:Choice>
        <mc:Fallback xmlns="">
          <p:pic>
            <p:nvPicPr>
              <p:cNvPr id="48" name="墨迹 47"/>
            </p:nvPicPr>
            <p:blipFill>
              <a:blip r:embed="rId26"/>
            </p:blipFill>
            <p:spPr>
              <a:xfrm>
                <a:off x="7146853" y="2711831"/>
                <a:ext cx="1633680" cy="1224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9" name="墨迹 48"/>
              <p14:cNvContentPartPr/>
              <p14:nvPr/>
            </p14:nvContentPartPr>
            <p14:xfrm>
              <a:off x="3389276" y="4922916"/>
              <a:ext cx="1502640" cy="39600"/>
            </p14:xfrm>
          </p:contentPart>
        </mc:Choice>
        <mc:Fallback xmlns="">
          <p:pic>
            <p:nvPicPr>
              <p:cNvPr id="49" name="墨迹 48"/>
            </p:nvPicPr>
            <p:blipFill>
              <a:blip r:embed="rId28"/>
            </p:blipFill>
            <p:spPr>
              <a:xfrm>
                <a:off x="3389276" y="4922916"/>
                <a:ext cx="1502640" cy="39600"/>
              </a:xfrm>
              <a:prstGeom prst="rect"/>
            </p:spPr>
          </p:pic>
        </mc:Fallback>
      </mc:AlternateContent>
      <p:cxnSp>
        <p:nvCxnSpPr>
          <p:cNvPr id="51" name="直线箭头连接符 50"/>
          <p:cNvCxnSpPr/>
          <p:nvPr/>
        </p:nvCxnSpPr>
        <p:spPr>
          <a:xfrm flipH="1">
            <a:off x="4314988" y="2807502"/>
            <a:ext cx="3542079" cy="20682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8432800" y="4519549"/>
            <a:ext cx="3599868" cy="584775"/>
          </a:xfrm>
          <a:prstGeom prst="rect">
            <a:avLst/>
          </a:prstGeom>
          <a:noFill/>
        </p:spPr>
        <p:txBody>
          <a:bodyPr wrap="square">
            <a:spAutoFit/>
          </a:bodyPr>
          <a:lstStyle/>
          <a:p>
            <a:r>
              <a:rPr lang="zh-CN" altLang="en-US" sz="1600" dirty="0">
                <a:solidFill>
                  <a:srgbClr val="FF0000"/>
                </a:solidFill>
              </a:rPr>
              <a:t>这种技术延长了停车过程，可能加重晕车感。</a:t>
            </a:r>
            <a:endParaRPr lang="zh-CN" altLang="en-US" sz="1600" dirty="0">
              <a:solidFill>
                <a:srgbClr val="FF0000"/>
              </a:solidFill>
            </a:endParaRPr>
          </a:p>
        </p:txBody>
      </p:sp>
      <mc:AlternateContent xmlns:mc="http://schemas.openxmlformats.org/markup-compatibility/2006" xmlns:p14="http://schemas.microsoft.com/office/powerpoint/2010/main">
        <mc:Choice Requires="p14">
          <p:contentPart r:id="rId29" p14:bwMode="auto">
            <p14:nvContentPartPr>
              <p14:cNvPr id="54" name="墨迹 53"/>
              <p14:cNvContentPartPr/>
              <p14:nvPr/>
            </p14:nvContentPartPr>
            <p14:xfrm>
              <a:off x="573182" y="4909547"/>
              <a:ext cx="375840" cy="5040"/>
            </p14:xfrm>
          </p:contentPart>
        </mc:Choice>
        <mc:Fallback xmlns="">
          <p:pic>
            <p:nvPicPr>
              <p:cNvPr id="54" name="墨迹 53"/>
            </p:nvPicPr>
            <p:blipFill>
              <a:blip r:embed="rId30"/>
            </p:blipFill>
            <p:spPr>
              <a:xfrm>
                <a:off x="573182" y="4909547"/>
                <a:ext cx="375840" cy="504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5" name="墨迹 54"/>
              <p14:cNvContentPartPr/>
              <p14:nvPr/>
            </p14:nvContentPartPr>
            <p14:xfrm>
              <a:off x="5802902" y="4859147"/>
              <a:ext cx="2516760" cy="43920"/>
            </p14:xfrm>
          </p:contentPart>
        </mc:Choice>
        <mc:Fallback xmlns="">
          <p:pic>
            <p:nvPicPr>
              <p:cNvPr id="55" name="墨迹 54"/>
            </p:nvPicPr>
            <p:blipFill>
              <a:blip r:embed="rId32"/>
            </p:blipFill>
            <p:spPr>
              <a:xfrm>
                <a:off x="5802902" y="4859147"/>
                <a:ext cx="2516760" cy="43920"/>
              </a:xfrm>
              <a:prstGeom prst="rect"/>
            </p:spPr>
          </p:pic>
        </mc:Fallback>
      </mc:AlternateContent>
      <p:cxnSp>
        <p:nvCxnSpPr>
          <p:cNvPr id="56" name="直线箭头连接符 55"/>
          <p:cNvCxnSpPr>
            <a:stCxn id="42" idx="1"/>
          </p:cNvCxnSpPr>
          <p:nvPr/>
        </p:nvCxnSpPr>
        <p:spPr>
          <a:xfrm>
            <a:off x="1083212" y="2294032"/>
            <a:ext cx="6063641" cy="24040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8649568" y="2523576"/>
            <a:ext cx="3599868" cy="369332"/>
          </a:xfrm>
          <a:prstGeom prst="rect">
            <a:avLst/>
          </a:prstGeom>
          <a:noFill/>
        </p:spPr>
        <p:txBody>
          <a:bodyPr wrap="square">
            <a:spAutoFit/>
          </a:bodyPr>
          <a:lstStyle/>
          <a:p>
            <a:r>
              <a:rPr lang="zh-CN" altLang="en-US" b="1" dirty="0">
                <a:solidFill>
                  <a:srgbClr val="FF0000"/>
                </a:solidFill>
                <a:latin typeface="Times New Roman" panose="02020603050405020304" pitchFamily="18" charset="0"/>
                <a:cs typeface="Times New Roman" panose="02020603050405020304" pitchFamily="18" charset="0"/>
              </a:rPr>
              <a:t>“</a:t>
            </a:r>
            <a:r>
              <a:rPr lang="en-GB" altLang="zh-CN" b="1" dirty="0">
                <a:solidFill>
                  <a:srgbClr val="FF0000"/>
                </a:solidFill>
                <a:latin typeface="Times New Roman" panose="02020603050405020304" pitchFamily="18" charset="0"/>
                <a:cs typeface="Times New Roman" panose="02020603050405020304" pitchFamily="18" charset="0"/>
              </a:rPr>
              <a:t>this / such” → </a:t>
            </a:r>
            <a:r>
              <a:rPr lang="zh-CN" altLang="en-US" b="1" dirty="0">
                <a:solidFill>
                  <a:srgbClr val="FF0000"/>
                </a:solidFill>
                <a:latin typeface="Times New Roman" panose="02020603050405020304" pitchFamily="18" charset="0"/>
                <a:cs typeface="Times New Roman" panose="02020603050405020304" pitchFamily="18" charset="0"/>
              </a:rPr>
              <a:t>指代前一句内容</a:t>
            </a:r>
            <a:endParaRPr lang="zh-CN" altLang="en-US" dirty="0">
              <a:solidFill>
                <a:srgbClr val="FF0000"/>
              </a:solidFill>
            </a:endParaRPr>
          </a:p>
        </p:txBody>
      </p:sp>
      <mc:AlternateContent xmlns:mc="http://schemas.openxmlformats.org/markup-compatibility/2006" xmlns:p14="http://schemas.microsoft.com/office/powerpoint/2010/main">
        <mc:Choice Requires="p14">
          <p:contentPart r:id="rId33" p14:bwMode="auto">
            <p14:nvContentPartPr>
              <p14:cNvPr id="62" name="墨迹 61"/>
              <p14:cNvContentPartPr/>
              <p14:nvPr/>
            </p14:nvContentPartPr>
            <p14:xfrm>
              <a:off x="8027516" y="2934587"/>
              <a:ext cx="2683440" cy="29160"/>
            </p14:xfrm>
          </p:contentPart>
        </mc:Choice>
        <mc:Fallback xmlns="">
          <p:pic>
            <p:nvPicPr>
              <p:cNvPr id="62" name="墨迹 61"/>
            </p:nvPicPr>
            <p:blipFill>
              <a:blip r:embed="rId34"/>
            </p:blipFill>
            <p:spPr>
              <a:xfrm>
                <a:off x="8027516" y="2934587"/>
                <a:ext cx="2683440" cy="291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3" name="墨迹 62"/>
              <p14:cNvContentPartPr/>
              <p14:nvPr/>
            </p14:nvContentPartPr>
            <p14:xfrm>
              <a:off x="6166316" y="3077867"/>
              <a:ext cx="1933200" cy="39240"/>
            </p14:xfrm>
          </p:contentPart>
        </mc:Choice>
        <mc:Fallback xmlns="">
          <p:pic>
            <p:nvPicPr>
              <p:cNvPr id="63" name="墨迹 62"/>
            </p:nvPicPr>
            <p:blipFill>
              <a:blip r:embed="rId36"/>
            </p:blipFill>
            <p:spPr>
              <a:xfrm>
                <a:off x="6166316" y="3077867"/>
                <a:ext cx="1933200" cy="3924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4" name="墨迹 63"/>
              <p14:cNvContentPartPr/>
              <p14:nvPr/>
            </p14:nvContentPartPr>
            <p14:xfrm>
              <a:off x="401276" y="3292427"/>
              <a:ext cx="1490040" cy="32040"/>
            </p14:xfrm>
          </p:contentPart>
        </mc:Choice>
        <mc:Fallback xmlns="">
          <p:pic>
            <p:nvPicPr>
              <p:cNvPr id="64" name="墨迹 63"/>
            </p:nvPicPr>
            <p:blipFill>
              <a:blip r:embed="rId38"/>
            </p:blipFill>
            <p:spPr>
              <a:xfrm>
                <a:off x="401276" y="3292427"/>
                <a:ext cx="1490040" cy="3204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5" name="墨迹 64"/>
              <p14:cNvContentPartPr/>
              <p14:nvPr/>
            </p14:nvContentPartPr>
            <p14:xfrm>
              <a:off x="2066996" y="3782747"/>
              <a:ext cx="682920" cy="15840"/>
            </p14:xfrm>
          </p:contentPart>
        </mc:Choice>
        <mc:Fallback xmlns="">
          <p:pic>
            <p:nvPicPr>
              <p:cNvPr id="65" name="墨迹 64"/>
            </p:nvPicPr>
            <p:blipFill>
              <a:blip r:embed="rId40"/>
            </p:blipFill>
            <p:spPr>
              <a:xfrm>
                <a:off x="2066996" y="3782747"/>
                <a:ext cx="682920" cy="15840"/>
              </a:xfrm>
              <a:prstGeom prst="rect"/>
            </p:spPr>
          </p:pic>
        </mc:Fallback>
      </mc:AlternateContent>
      <p:grpSp>
        <p:nvGrpSpPr>
          <p:cNvPr id="72" name="组合 71"/>
          <p:cNvGrpSpPr/>
          <p:nvPr/>
        </p:nvGrpSpPr>
        <p:grpSpPr>
          <a:xfrm>
            <a:off x="2568836" y="2955107"/>
            <a:ext cx="934200" cy="513720"/>
            <a:chOff x="2568836" y="2955107"/>
            <a:chExt cx="934200" cy="513720"/>
          </a:xfrm>
        </p:grpSpPr>
        <mc:AlternateContent xmlns:mc="http://schemas.openxmlformats.org/markup-compatibility/2006" xmlns:p14="http://schemas.microsoft.com/office/powerpoint/2010/main">
          <mc:Choice Requires="p14">
            <p:contentPart r:id="rId41" p14:bwMode="auto">
              <p14:nvContentPartPr>
                <p14:cNvPr id="67" name="墨迹 66"/>
                <p14:cNvContentPartPr/>
                <p14:nvPr/>
              </p14:nvContentPartPr>
              <p14:xfrm>
                <a:off x="2983916" y="3194867"/>
                <a:ext cx="519120" cy="273960"/>
              </p14:xfrm>
            </p:contentPart>
          </mc:Choice>
          <mc:Fallback xmlns="">
            <p:pic>
              <p:nvPicPr>
                <p:cNvPr id="67" name="墨迹 66"/>
              </p:nvPicPr>
              <p:blipFill>
                <a:blip r:embed="rId42"/>
              </p:blipFill>
              <p:spPr>
                <a:xfrm>
                  <a:off x="2983916" y="3194867"/>
                  <a:ext cx="519120" cy="27396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8" name="墨迹 67"/>
                <p14:cNvContentPartPr/>
                <p14:nvPr/>
              </p14:nvContentPartPr>
              <p14:xfrm>
                <a:off x="2669636" y="2955107"/>
                <a:ext cx="621360" cy="325440"/>
              </p14:xfrm>
            </p:contentPart>
          </mc:Choice>
          <mc:Fallback xmlns="">
            <p:pic>
              <p:nvPicPr>
                <p:cNvPr id="68" name="墨迹 67"/>
              </p:nvPicPr>
              <p:blipFill>
                <a:blip r:embed="rId44"/>
              </p:blipFill>
              <p:spPr>
                <a:xfrm>
                  <a:off x="2669636" y="2955107"/>
                  <a:ext cx="621360" cy="32544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9" name="墨迹 68"/>
                <p14:cNvContentPartPr/>
                <p14:nvPr/>
              </p14:nvContentPartPr>
              <p14:xfrm>
                <a:off x="2568836" y="3172907"/>
                <a:ext cx="185400" cy="131040"/>
              </p14:xfrm>
            </p:contentPart>
          </mc:Choice>
          <mc:Fallback xmlns="">
            <p:pic>
              <p:nvPicPr>
                <p:cNvPr id="69" name="墨迹 68"/>
              </p:nvPicPr>
              <p:blipFill>
                <a:blip r:embed="rId46"/>
              </p:blipFill>
              <p:spPr>
                <a:xfrm>
                  <a:off x="2568836" y="3172907"/>
                  <a:ext cx="185400" cy="131040"/>
                </a:xfrm>
                <a:prstGeom prst="rect"/>
              </p:spPr>
            </p:pic>
          </mc:Fallback>
        </mc:AlternateContent>
      </p:grpSp>
      <p:sp>
        <p:nvSpPr>
          <p:cNvPr id="71" name="文本框 70"/>
          <p:cNvSpPr txBox="1"/>
          <p:nvPr/>
        </p:nvSpPr>
        <p:spPr>
          <a:xfrm>
            <a:off x="6473181" y="3613921"/>
            <a:ext cx="1319470" cy="369332"/>
          </a:xfrm>
          <a:prstGeom prst="rect">
            <a:avLst/>
          </a:prstGeom>
          <a:solidFill>
            <a:srgbClr val="FFC000"/>
          </a:solidFill>
        </p:spPr>
        <p:txBody>
          <a:bodyPr wrap="square">
            <a:spAutoFit/>
          </a:bodyPr>
          <a:lstStyle>
            <a:defPPr>
              <a:defRPr lang="en-US"/>
            </a:defPPr>
            <a:lvl1pPr>
              <a:defRPr b="1"/>
            </a:lvl1pPr>
          </a:lstStyle>
          <a:p>
            <a:r>
              <a:rPr lang="zh-CN" altLang="en-US" dirty="0"/>
              <a:t>逻辑递进</a:t>
            </a:r>
            <a:endParaRPr lang="zh-CN" altLang="en-US" dirty="0"/>
          </a:p>
        </p:txBody>
      </p:sp>
      <p:sp>
        <p:nvSpPr>
          <p:cNvPr id="73" name="文本框 72"/>
          <p:cNvSpPr txBox="1"/>
          <p:nvPr/>
        </p:nvSpPr>
        <p:spPr>
          <a:xfrm flipH="1">
            <a:off x="2288889" y="3041952"/>
            <a:ext cx="523384" cy="523220"/>
          </a:xfrm>
          <a:prstGeom prst="rect">
            <a:avLst/>
          </a:prstGeom>
          <a:noFill/>
        </p:spPr>
        <p:txBody>
          <a:bodyPr wrap="square" rtlCol="0">
            <a:spAutoFit/>
          </a:bodyPr>
          <a:lstStyle/>
          <a:p>
            <a:r>
              <a:rPr kumimoji="1" lang="en-US" altLang="zh-CN" sz="2800" dirty="0">
                <a:solidFill>
                  <a:srgbClr val="FF0000"/>
                </a:solidFill>
                <a:latin typeface="Bernard MT Condensed" panose="02050806060905020404" pitchFamily="18" charset="0"/>
              </a:rPr>
              <a:t>A</a:t>
            </a:r>
            <a:endParaRPr kumimoji="1" lang="zh-CN" altLang="en-US" sz="2800" dirty="0">
              <a:solidFill>
                <a:srgbClr val="FF0000"/>
              </a:solidFill>
              <a:latin typeface="Bernard MT Condensed" panose="02050806060905020404" pitchFamily="18" charset="0"/>
            </a:endParaRPr>
          </a:p>
        </p:txBody>
      </p:sp>
      <p:pic>
        <p:nvPicPr>
          <p:cNvPr id="5124" name="图片 6" descr="logo横版 png"/>
          <p:cNvPicPr>
            <a:picLocks noChangeAspect="1"/>
          </p:cNvPicPr>
          <p:nvPr/>
        </p:nvPicPr>
        <p:blipFill>
          <a:blip r:embed="rId4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linds(horizont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dissolv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dissolv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1"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dissolv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dissolv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dissolv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dissolv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linds(horizontal)">
                                      <p:cBhvr>
                                        <p:cTn id="82" dur="500"/>
                                        <p:tgtEl>
                                          <p:spTgt spid="47"/>
                                        </p:tgtEl>
                                      </p:cBhvr>
                                    </p:animEffect>
                                  </p:childTnLst>
                                </p:cTn>
                              </p:par>
                              <p:par>
                                <p:cTn id="83" presetID="3" presetClass="entr" presetSubtype="1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linds(horizontal)">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checkerboard(across)">
                                      <p:cBhvr>
                                        <p:cTn id="90" dur="500"/>
                                        <p:tgtEl>
                                          <p:spTgt spid="51"/>
                                        </p:tgtEl>
                                      </p:cBhvr>
                                    </p:animEffect>
                                  </p:childTnLst>
                                </p:cTn>
                              </p:par>
                              <p:par>
                                <p:cTn id="91" presetID="5" presetClass="entr" presetSubtype="10"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checkerboard(across)">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checkerboard(across)">
                                      <p:cBhvr>
                                        <p:cTn id="98" dur="500"/>
                                        <p:tgtEl>
                                          <p:spTgt spid="56"/>
                                        </p:tgtEl>
                                      </p:cBhvr>
                                    </p:animEffect>
                                  </p:childTnLst>
                                </p:cTn>
                              </p:par>
                              <p:par>
                                <p:cTn id="99" presetID="5" presetClass="entr" presetSubtype="10"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checkerboard(across)">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blinds(horizontal)">
                                      <p:cBhvr>
                                        <p:cTn id="106" dur="500"/>
                                        <p:tgtEl>
                                          <p:spTgt spid="54"/>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blinds(horizontal)">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dissolve">
                                      <p:cBhvr>
                                        <p:cTn id="116" dur="5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blinds(horizontal)">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nodeType="click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blinds(horizontal)">
                                      <p:cBhvr>
                                        <p:cTn id="126" dur="500"/>
                                        <p:tgtEl>
                                          <p:spTgt spid="63"/>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nodeType="click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blinds(horizontal)">
                                      <p:cBhvr>
                                        <p:cTn id="131" dur="500"/>
                                        <p:tgtEl>
                                          <p:spTgt spid="64"/>
                                        </p:tgtEl>
                                      </p:cBhvr>
                                    </p:animEffect>
                                  </p:childTnLst>
                                </p:cTn>
                              </p:par>
                            </p:childTnLst>
                          </p:cTn>
                        </p:par>
                      </p:childTnLst>
                    </p:cTn>
                  </p:par>
                  <p:par>
                    <p:cTn id="132" fill="hold">
                      <p:stCondLst>
                        <p:cond delay="indefinite"/>
                      </p:stCondLst>
                      <p:childTnLst>
                        <p:par>
                          <p:cTn id="133" fill="hold">
                            <p:stCondLst>
                              <p:cond delay="0"/>
                            </p:stCondLst>
                            <p:childTnLst>
                              <p:par>
                                <p:cTn id="134" presetID="5" presetClass="entr" presetSubtype="10" fill="hold" nodeType="clickEffect">
                                  <p:stCondLst>
                                    <p:cond delay="0"/>
                                  </p:stCondLst>
                                  <p:childTnLst>
                                    <p:set>
                                      <p:cBhvr>
                                        <p:cTn id="135" dur="1" fill="hold">
                                          <p:stCondLst>
                                            <p:cond delay="0"/>
                                          </p:stCondLst>
                                        </p:cTn>
                                        <p:tgtEl>
                                          <p:spTgt spid="65"/>
                                        </p:tgtEl>
                                        <p:attrNameLst>
                                          <p:attrName>style.visibility</p:attrName>
                                        </p:attrNameLst>
                                      </p:cBhvr>
                                      <p:to>
                                        <p:strVal val="visible"/>
                                      </p:to>
                                    </p:set>
                                    <p:animEffect transition="in" filter="checkerboard(across)">
                                      <p:cBhvr>
                                        <p:cTn id="136" dur="500"/>
                                        <p:tgtEl>
                                          <p:spTgt spid="65"/>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nodeType="clickEffect">
                                  <p:stCondLst>
                                    <p:cond delay="0"/>
                                  </p:stCondLst>
                                  <p:childTnLst>
                                    <p:set>
                                      <p:cBhvr>
                                        <p:cTn id="140" dur="1" fill="hold">
                                          <p:stCondLst>
                                            <p:cond delay="0"/>
                                          </p:stCondLst>
                                        </p:cTn>
                                        <p:tgtEl>
                                          <p:spTgt spid="72"/>
                                        </p:tgtEl>
                                        <p:attrNameLst>
                                          <p:attrName>style.visibility</p:attrName>
                                        </p:attrNameLst>
                                      </p:cBhvr>
                                      <p:to>
                                        <p:strVal val="visible"/>
                                      </p:to>
                                    </p:set>
                                    <p:animEffect transition="in" filter="blinds(horizontal)">
                                      <p:cBhvr>
                                        <p:cTn id="141" dur="500"/>
                                        <p:tgtEl>
                                          <p:spTgt spid="72"/>
                                        </p:tgtEl>
                                      </p:cBhvr>
                                    </p:animEffect>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checkerboard(across)">
                                      <p:cBhvr>
                                        <p:cTn id="146" dur="500"/>
                                        <p:tgtEl>
                                          <p:spTgt spid="71"/>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dissolve">
                                      <p:cBhvr>
                                        <p:cTn id="15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36" grpId="0"/>
      <p:bldP spid="38" grpId="0"/>
      <p:bldP spid="39" grpId="1"/>
      <p:bldP spid="42" grpId="0"/>
      <p:bldP spid="46" grpId="0" animBg="1"/>
      <p:bldP spid="53" grpId="0"/>
      <p:bldP spid="60" grpId="0"/>
      <p:bldP spid="71" grpId="0" animBg="1"/>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187325" y="36830"/>
            <a:ext cx="4241800" cy="6985635"/>
          </a:xfrm>
          <a:prstGeom prst="rect">
            <a:avLst/>
          </a:prstGeom>
        </p:spPr>
        <p:txBody>
          <a:bodyPr wrap="square">
            <a:spAutoFit/>
          </a:bodyPr>
          <a:lstStyle/>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听力</a:t>
            </a:r>
            <a:r>
              <a:rPr lang="zh-CN" altLang="en-US" sz="3200" dirty="0">
                <a:solidFill>
                  <a:schemeClr val="bg1"/>
                </a:solidFill>
                <a:latin typeface="Times New Roman" panose="02020603050405020304" pitchFamily="18" charset="0"/>
                <a:ea typeface="楷体" panose="02010609060101010101" charset="-122"/>
                <a:cs typeface="Times New Roman" panose="02020603050405020304" pitchFamily="18" charset="0"/>
                <a:sym typeface="+mn-ea"/>
              </a:rPr>
              <a:t>：</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1-5</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ACCBB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6-10</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CBABA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11-15</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CABAC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16-20</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  ABBAC</a:t>
            </a:r>
            <a:endPar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阅读</a:t>
            </a:r>
            <a:r>
              <a:rPr lang="zh-CN" altLang="en-US" sz="3200" dirty="0">
                <a:solidFill>
                  <a:schemeClr val="bg1"/>
                </a:solidFill>
                <a:latin typeface="Times New Roman" panose="02020603050405020304" pitchFamily="18" charset="0"/>
                <a:ea typeface="楷体" panose="02010609060101010101" charset="-122"/>
                <a:cs typeface="Times New Roman" panose="02020603050405020304" pitchFamily="18" charset="0"/>
              </a:rPr>
              <a:t>：</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A</a:t>
            </a:r>
            <a:r>
              <a:rPr lang="en-US" altLang="zh-CN" sz="3200" dirty="0">
                <a:latin typeface="Times New Roman" panose="02020603050405020304" pitchFamily="18" charset="0"/>
                <a:ea typeface="楷体" panose="02010609060101010101" charset="-122"/>
                <a:cs typeface="Times New Roman" panose="02020603050405020304" pitchFamily="18" charset="0"/>
              </a:rPr>
              <a:t>:  CAA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B</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DCBD</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C</a:t>
            </a:r>
            <a:r>
              <a:rPr lang="en-US" altLang="zh-CN" sz="3200" dirty="0">
                <a:latin typeface="Times New Roman" panose="02020603050405020304" pitchFamily="18" charset="0"/>
                <a:ea typeface="楷体" panose="02010609060101010101" charset="-122"/>
                <a:cs typeface="Times New Roman" panose="02020603050405020304" pitchFamily="18" charset="0"/>
              </a:rPr>
              <a:t>:  DACA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D</a:t>
            </a:r>
            <a:r>
              <a:rPr lang="en-US" altLang="zh-CN" sz="3200" dirty="0">
                <a:latin typeface="Times New Roman" panose="02020603050405020304" pitchFamily="18" charset="0"/>
                <a:ea typeface="楷体" panose="02010609060101010101" charset="-122"/>
                <a:cs typeface="Times New Roman" panose="02020603050405020304" pitchFamily="18" charset="0"/>
              </a:rPr>
              <a:t>:  BBAB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七选五</a:t>
            </a:r>
            <a:r>
              <a:rPr lang="zh-CN" altLang="en-US" sz="3200" dirty="0">
                <a:latin typeface="Times New Roman" panose="02020603050405020304" pitchFamily="18" charset="0"/>
                <a:ea typeface="楷体" panose="02010609060101010101" charset="-122"/>
                <a:cs typeface="Times New Roman" panose="02020603050405020304" pitchFamily="18" charset="0"/>
              </a:rPr>
              <a:t>：</a:t>
            </a:r>
            <a:r>
              <a:rPr lang="en-US" altLang="zh-CN" sz="3200" dirty="0">
                <a:latin typeface="Times New Roman" panose="02020603050405020304" pitchFamily="18" charset="0"/>
                <a:ea typeface="楷体" panose="02010609060101010101" charset="-122"/>
                <a:cs typeface="Times New Roman" panose="02020603050405020304" pitchFamily="18" charset="0"/>
              </a:rPr>
              <a:t>GFBEA</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完型：</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rPr>
              <a:t>BCDAB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CACCA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CDBDA</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p:txBody>
      </p:sp>
      <p:sp>
        <p:nvSpPr>
          <p:cNvPr id="100" name="文本框 99"/>
          <p:cNvSpPr txBox="1"/>
          <p:nvPr>
            <p:custDataLst>
              <p:tags r:id="rId2"/>
            </p:custDataLst>
          </p:nvPr>
        </p:nvSpPr>
        <p:spPr>
          <a:xfrm>
            <a:off x="5867299" y="36830"/>
            <a:ext cx="5080000" cy="6000750"/>
          </a:xfrm>
          <a:prstGeom prst="rect">
            <a:avLst/>
          </a:prstGeom>
          <a:noFill/>
          <a:ln w="9525">
            <a:noFill/>
          </a:ln>
        </p:spPr>
        <p:txBody>
          <a:bodyPr>
            <a:spAutoFit/>
          </a:bodyPr>
          <a:lstStyle/>
          <a:p>
            <a:pPr indent="0"/>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语法</a:t>
            </a:r>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endPar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56</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completing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57</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competition</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58</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developed </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altLang="zh-CN" sz="3200" b="0" dirty="0">
                <a:latin typeface="Times New Roman" panose="02020603050405020304" pitchFamily="18" charset="0"/>
                <a:ea typeface="楷体" panose="02010609060101010101" charset="-122"/>
                <a:cs typeface="Times New Roman" panose="02020603050405020304" pitchFamily="18" charset="0"/>
              </a:rPr>
              <a:t>59.  reliably</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60</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mountainous</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61</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have joined.\have been joining</a:t>
            </a:r>
            <a:r>
              <a:rPr lang="en-US" sz="3200" b="0" dirty="0">
                <a:latin typeface="Times New Roman" panose="02020603050405020304" pitchFamily="18" charset="0"/>
                <a:ea typeface="楷体" panose="02010609060101010101" charset="-122"/>
                <a:cs typeface="Times New Roman" panose="02020603050405020304" pitchFamily="18" charset="0"/>
              </a:rPr>
              <a:t>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62</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what</a:t>
            </a:r>
            <a:endParaRPr lang="en-US" altLang="zh-CN" sz="3200" dirty="0">
              <a:latin typeface="Times New Roman" panose="02020603050405020304" pitchFamily="18" charset="0"/>
              <a:ea typeface="楷体" panose="02010609060101010101" charset="-122"/>
              <a:cs typeface="Times New Roman" panose="02020603050405020304" pitchFamily="18" charset="0"/>
              <a:sym typeface="+mn-ea"/>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63</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sz="3200" b="0" dirty="0">
                <a:latin typeface="Times New Roman" panose="02020603050405020304" pitchFamily="18" charset="0"/>
                <a:ea typeface="楷体" panose="02010609060101010101" charset="-122"/>
                <a:cs typeface="Times New Roman" panose="02020603050405020304" pitchFamily="18" charset="0"/>
              </a:rPr>
              <a:t>despite</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64</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that</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65</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The</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altLang="zh-CN" sz="3065" kern="0" noProof="0" dirty="0">
                <a:solidFill>
                  <a:schemeClr val="bg1"/>
                </a:solidFill>
                <a:latin typeface="思源黑体 CN Heavy" panose="020B0A00000000000000" pitchFamily="34" charset="-122"/>
                <a:ea typeface="思源黑体 CN Heavy" panose="020B0A00000000000000" pitchFamily="34" charset="-122"/>
                <a:cs typeface="Fira Sans"/>
                <a:sym typeface="Fira Sans"/>
              </a:rPr>
              <a:t>4</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sp>
        <p:nvSpPr>
          <p:cNvPr id="13" name="Google Shape;2208;p53"/>
          <p:cNvSpPr/>
          <p:nvPr/>
        </p:nvSpPr>
        <p:spPr>
          <a:xfrm>
            <a:off x="6272185" y="2052080"/>
            <a:ext cx="5413649" cy="1205076"/>
          </a:xfrm>
          <a:custGeom>
            <a:avLst/>
            <a:gdLst/>
            <a:ahLst/>
            <a:cxnLst/>
            <a:rect l="l" t="t" r="r" b="b"/>
            <a:pathLst>
              <a:path w="100361" h="29373" extrusionOk="0">
                <a:moveTo>
                  <a:pt x="19124" y="943"/>
                </a:moveTo>
                <a:cubicBezTo>
                  <a:pt x="20356" y="943"/>
                  <a:pt x="21575" y="977"/>
                  <a:pt x="22739" y="977"/>
                </a:cubicBezTo>
                <a:cubicBezTo>
                  <a:pt x="27680" y="1009"/>
                  <a:pt x="32588" y="1040"/>
                  <a:pt x="37560" y="1072"/>
                </a:cubicBezTo>
                <a:cubicBezTo>
                  <a:pt x="57639" y="1230"/>
                  <a:pt x="77748" y="1325"/>
                  <a:pt x="97858" y="1420"/>
                </a:cubicBezTo>
                <a:cubicBezTo>
                  <a:pt x="97763" y="5854"/>
                  <a:pt x="97827" y="10288"/>
                  <a:pt x="97795" y="14721"/>
                </a:cubicBezTo>
                <a:cubicBezTo>
                  <a:pt x="97732" y="19091"/>
                  <a:pt x="97415" y="23525"/>
                  <a:pt x="97668" y="27864"/>
                </a:cubicBezTo>
                <a:cubicBezTo>
                  <a:pt x="97668" y="27864"/>
                  <a:pt x="97637" y="27832"/>
                  <a:pt x="97637" y="27832"/>
                </a:cubicBezTo>
                <a:cubicBezTo>
                  <a:pt x="84019" y="27294"/>
                  <a:pt x="70369" y="27294"/>
                  <a:pt x="56752" y="27294"/>
                </a:cubicBezTo>
                <a:cubicBezTo>
                  <a:pt x="50846" y="27280"/>
                  <a:pt x="44916" y="27215"/>
                  <a:pt x="38985" y="27215"/>
                </a:cubicBezTo>
                <a:cubicBezTo>
                  <a:pt x="31590" y="27215"/>
                  <a:pt x="24195" y="27315"/>
                  <a:pt x="16849" y="27737"/>
                </a:cubicBezTo>
                <a:cubicBezTo>
                  <a:pt x="16817" y="27705"/>
                  <a:pt x="16754" y="27705"/>
                  <a:pt x="16690" y="27705"/>
                </a:cubicBezTo>
                <a:cubicBezTo>
                  <a:pt x="5131" y="27135"/>
                  <a:pt x="1" y="11111"/>
                  <a:pt x="8868" y="3637"/>
                </a:cubicBezTo>
                <a:cubicBezTo>
                  <a:pt x="11688" y="1244"/>
                  <a:pt x="15464" y="943"/>
                  <a:pt x="19124" y="943"/>
                </a:cubicBezTo>
                <a:close/>
                <a:moveTo>
                  <a:pt x="19316" y="0"/>
                </a:moveTo>
                <a:cubicBezTo>
                  <a:pt x="16071" y="0"/>
                  <a:pt x="12735" y="206"/>
                  <a:pt x="9913" y="1769"/>
                </a:cubicBezTo>
                <a:cubicBezTo>
                  <a:pt x="6176" y="3795"/>
                  <a:pt x="4276" y="8102"/>
                  <a:pt x="3738" y="12188"/>
                </a:cubicBezTo>
                <a:cubicBezTo>
                  <a:pt x="3104" y="16938"/>
                  <a:pt x="4751" y="21942"/>
                  <a:pt x="8045" y="25109"/>
                </a:cubicBezTo>
                <a:lnTo>
                  <a:pt x="8076" y="25109"/>
                </a:lnTo>
                <a:lnTo>
                  <a:pt x="8108" y="25172"/>
                </a:lnTo>
                <a:cubicBezTo>
                  <a:pt x="8235" y="25267"/>
                  <a:pt x="8330" y="25394"/>
                  <a:pt x="8456" y="25489"/>
                </a:cubicBezTo>
                <a:cubicBezTo>
                  <a:pt x="11901" y="28667"/>
                  <a:pt x="16517" y="29373"/>
                  <a:pt x="21079" y="29373"/>
                </a:cubicBezTo>
                <a:cubicBezTo>
                  <a:pt x="22472" y="29373"/>
                  <a:pt x="23861" y="29307"/>
                  <a:pt x="25209" y="29226"/>
                </a:cubicBezTo>
                <a:cubicBezTo>
                  <a:pt x="30216" y="28964"/>
                  <a:pt x="35209" y="28894"/>
                  <a:pt x="40206" y="28894"/>
                </a:cubicBezTo>
                <a:cubicBezTo>
                  <a:pt x="43080" y="28894"/>
                  <a:pt x="45955" y="28917"/>
                  <a:pt x="48835" y="28941"/>
                </a:cubicBezTo>
                <a:cubicBezTo>
                  <a:pt x="65239" y="29067"/>
                  <a:pt x="81644" y="29194"/>
                  <a:pt x="98048" y="29352"/>
                </a:cubicBezTo>
                <a:cubicBezTo>
                  <a:pt x="98112" y="29352"/>
                  <a:pt x="98207" y="29321"/>
                  <a:pt x="98238" y="29289"/>
                </a:cubicBezTo>
                <a:cubicBezTo>
                  <a:pt x="98335" y="29296"/>
                  <a:pt x="98431" y="29300"/>
                  <a:pt x="98525" y="29300"/>
                </a:cubicBezTo>
                <a:cubicBezTo>
                  <a:pt x="98828" y="29300"/>
                  <a:pt x="99112" y="29259"/>
                  <a:pt x="99378" y="29162"/>
                </a:cubicBezTo>
                <a:cubicBezTo>
                  <a:pt x="99537" y="29131"/>
                  <a:pt x="99632" y="29004"/>
                  <a:pt x="99632" y="28845"/>
                </a:cubicBezTo>
                <a:cubicBezTo>
                  <a:pt x="99695" y="28782"/>
                  <a:pt x="99727" y="28719"/>
                  <a:pt x="99727" y="28624"/>
                </a:cubicBezTo>
                <a:cubicBezTo>
                  <a:pt x="100360" y="19788"/>
                  <a:pt x="100265" y="10699"/>
                  <a:pt x="99917" y="1864"/>
                </a:cubicBezTo>
                <a:cubicBezTo>
                  <a:pt x="99917" y="1769"/>
                  <a:pt x="99885" y="1705"/>
                  <a:pt x="99885" y="1642"/>
                </a:cubicBezTo>
                <a:cubicBezTo>
                  <a:pt x="99885" y="1515"/>
                  <a:pt x="99822" y="1420"/>
                  <a:pt x="99695" y="1325"/>
                </a:cubicBezTo>
                <a:cubicBezTo>
                  <a:pt x="99442" y="1167"/>
                  <a:pt x="99157" y="1009"/>
                  <a:pt x="98872" y="882"/>
                </a:cubicBezTo>
                <a:cubicBezTo>
                  <a:pt x="98808" y="692"/>
                  <a:pt x="98682" y="565"/>
                  <a:pt x="98523" y="534"/>
                </a:cubicBezTo>
                <a:cubicBezTo>
                  <a:pt x="98428" y="407"/>
                  <a:pt x="98270" y="280"/>
                  <a:pt x="98080" y="280"/>
                </a:cubicBezTo>
                <a:cubicBezTo>
                  <a:pt x="72966" y="153"/>
                  <a:pt x="47853" y="122"/>
                  <a:pt x="22739" y="27"/>
                </a:cubicBezTo>
                <a:cubicBezTo>
                  <a:pt x="21628" y="27"/>
                  <a:pt x="20478" y="0"/>
                  <a:pt x="193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Synergistically utilize technically sound portals with frictionless chains. Dramatically customize…"/>
          <p:cNvSpPr txBox="1"/>
          <p:nvPr/>
        </p:nvSpPr>
        <p:spPr>
          <a:xfrm>
            <a:off x="7660334" y="2394303"/>
            <a:ext cx="3536606" cy="553998"/>
          </a:xfrm>
          <a:prstGeom prst="rect">
            <a:avLst/>
          </a:prstGeom>
          <a:ln w="12700">
            <a:miter lim="400000"/>
          </a:ln>
        </p:spPr>
        <p:txBody>
          <a:bodyPr wrap="square" lIns="0" tIns="0" rIns="0" bIns="0">
            <a:spAutoFit/>
          </a:bodyPr>
          <a:lstStyle/>
          <a:p>
            <a:pPr defTabSz="412750" hangingPunct="0">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Cloze</a:t>
            </a:r>
            <a:r>
              <a:rPr lang="zh-CN" altLang="en-US"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test</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79401" y="1723760"/>
            <a:ext cx="4256699" cy="4485190"/>
          </a:xfrm>
          <a:prstGeom prst="rect">
            <a:avLst/>
          </a:prstGeom>
        </p:spPr>
      </p:pic>
      <p:pic>
        <p:nvPicPr>
          <p:cNvPr id="2" name="图片 1"/>
          <p:cNvPicPr>
            <a:picLocks noChangeAspect="1"/>
          </p:cNvPicPr>
          <p:nvPr/>
        </p:nvPicPr>
        <p:blipFill>
          <a:blip r:embed="rId2"/>
          <a:stretch>
            <a:fillRect/>
          </a:stretch>
        </p:blipFill>
        <p:spPr>
          <a:xfrm>
            <a:off x="9477207" y="3599379"/>
            <a:ext cx="2208627" cy="2683440"/>
          </a:xfrm>
          <a:prstGeom prst="rect">
            <a:avLst/>
          </a:prstGeom>
        </p:spPr>
      </p:pic>
      <p:sp>
        <p:nvSpPr>
          <p:cNvPr id="5" name="文本框 4"/>
          <p:cNvSpPr txBox="1"/>
          <p:nvPr/>
        </p:nvSpPr>
        <p:spPr>
          <a:xfrm>
            <a:off x="5622325" y="3599379"/>
            <a:ext cx="3789902" cy="2862322"/>
          </a:xfrm>
          <a:prstGeom prst="rect">
            <a:avLst/>
          </a:prstGeom>
          <a:noFill/>
        </p:spPr>
        <p:txBody>
          <a:bodyPr wrap="square">
            <a:spAutoFit/>
          </a:bodyPr>
          <a:lstStyle/>
          <a:p>
            <a:pPr algn="just"/>
            <a:r>
              <a:rPr lang="zh-CN" altLang="en-US" sz="2000" b="1"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     </a:t>
            </a:r>
            <a:r>
              <a:rPr lang="zh-CN" altLang="en-US" sz="2000" b="1" dirty="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本篇主要讲述了我的朋友</a:t>
            </a:r>
            <a:r>
              <a:rPr lang="en-US" altLang="zh-CN" sz="2000" b="1" dirty="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Karen</a:t>
            </a:r>
            <a:r>
              <a:rPr lang="zh-CN" altLang="en-US" sz="2000" b="1" dirty="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在帮助老人</a:t>
            </a:r>
            <a:r>
              <a:rPr lang="en-US" altLang="zh-CN" sz="2000" b="1" dirty="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Rose</a:t>
            </a:r>
            <a:r>
              <a:rPr lang="zh-CN" altLang="en-US" sz="2000" b="1" dirty="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过程中碰到的问题，在经过观念转变之后把被迫做的任务就可以变成自愿志愿服务。</a:t>
            </a:r>
            <a:r>
              <a:rPr lang="zh-CN" altLang="en-US" sz="2000" b="1" dirty="0">
                <a:latin typeface="Times New Roman" panose="02020603050405020304" pitchFamily="18" charset="0"/>
                <a:cs typeface="Times New Roman" panose="02020603050405020304" pitchFamily="18" charset="0"/>
              </a:rPr>
              <a:t>通过改变心态（</a:t>
            </a:r>
            <a:r>
              <a:rPr lang="en-GB" altLang="zh-CN" sz="2000" b="1" dirty="0">
                <a:latin typeface="Times New Roman" panose="02020603050405020304" pitchFamily="18" charset="0"/>
                <a:cs typeface="Times New Roman" panose="02020603050405020304" pitchFamily="18" charset="0"/>
              </a:rPr>
              <a:t>reframing mindset</a:t>
            </a:r>
            <a:r>
              <a:rPr lang="zh-CN" altLang="en-GB"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我们可以把原本沉重的责任转化为有意义的自愿行为，从而找到快乐和满足。</a:t>
            </a:r>
            <a:endParaRPr lang="zh-CN" altLang="en-US" sz="20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9483" y="396166"/>
            <a:ext cx="5842861" cy="6461834"/>
          </a:xfrm>
          <a:prstGeom prst="rect">
            <a:avLst/>
          </a:prstGeom>
          <a:solidFill>
            <a:schemeClr val="bg1"/>
          </a:solidFill>
        </p:spPr>
        <p:txBody>
          <a:bodyPr wrap="square">
            <a:spAutoFit/>
          </a:bodyPr>
          <a:lstStyle/>
          <a:p>
            <a:pPr indent="266700" algn="just">
              <a:lnSpc>
                <a:spcPts val="1600"/>
              </a:lnSpc>
              <a:buNone/>
            </a:pPr>
            <a:r>
              <a:rPr lang="en-US" altLang="zh-CN" sz="2000" dirty="0">
                <a:solidFill>
                  <a:srgbClr val="000000"/>
                </a:solidFill>
                <a:effectLst/>
                <a:latin typeface="Times New Roman" panose="02020603050405020304" pitchFamily="18" charset="0"/>
                <a:ea typeface="宋体" panose="02010600030101010101" pitchFamily="2" charset="-122"/>
              </a:rPr>
              <a:t>My friend Karen and her husband David were acquainted with an elderly lady, Rose, who fell ill with no one to help her. Though not </a:t>
            </a:r>
            <a:r>
              <a:rPr lang="en-US" altLang="zh-CN" sz="2000" u="sng" dirty="0">
                <a:solidFill>
                  <a:srgbClr val="000000"/>
                </a:solidFill>
                <a:effectLst/>
                <a:latin typeface="Times New Roman" panose="02020603050405020304" pitchFamily="18" charset="0"/>
                <a:ea typeface="宋体" panose="02010600030101010101" pitchFamily="2" charset="-122"/>
              </a:rPr>
              <a:t>  41  </a:t>
            </a:r>
            <a:r>
              <a:rPr lang="en-US" altLang="zh-CN" sz="2000" dirty="0">
                <a:solidFill>
                  <a:srgbClr val="000000"/>
                </a:solidFill>
                <a:effectLst/>
                <a:latin typeface="Times New Roman" panose="02020603050405020304" pitchFamily="18" charset="0"/>
                <a:ea typeface="宋体" panose="02010600030101010101" pitchFamily="2" charset="-122"/>
              </a:rPr>
              <a:t>, they offered to act like family. For years, they took turns </a:t>
            </a:r>
            <a:r>
              <a:rPr lang="en-US" altLang="zh-CN" sz="2000" u="sng" dirty="0">
                <a:solidFill>
                  <a:srgbClr val="000000"/>
                </a:solidFill>
                <a:effectLst/>
                <a:latin typeface="Times New Roman" panose="02020603050405020304" pitchFamily="18" charset="0"/>
                <a:ea typeface="宋体" panose="02010600030101010101" pitchFamily="2" charset="-122"/>
              </a:rPr>
              <a:t>  42  </a:t>
            </a:r>
            <a:r>
              <a:rPr lang="en-US" altLang="zh-CN" sz="2000" dirty="0">
                <a:solidFill>
                  <a:srgbClr val="000000"/>
                </a:solidFill>
                <a:effectLst/>
                <a:latin typeface="Times New Roman" panose="02020603050405020304" pitchFamily="18" charset="0"/>
                <a:ea typeface="宋体" panose="02010600030101010101" pitchFamily="2" charset="-122"/>
              </a:rPr>
              <a:t>Rose in her home, then moving her into an assisted-living facility and eventually into a nursing home due to her </a:t>
            </a:r>
            <a:r>
              <a:rPr lang="en-US" altLang="zh-CN" sz="2000" u="sng" dirty="0">
                <a:solidFill>
                  <a:srgbClr val="000000"/>
                </a:solidFill>
                <a:effectLst/>
                <a:latin typeface="Times New Roman" panose="02020603050405020304" pitchFamily="18" charset="0"/>
                <a:ea typeface="宋体" panose="02010600030101010101" pitchFamily="2" charset="-122"/>
              </a:rPr>
              <a:t>  43  </a:t>
            </a:r>
            <a:r>
              <a:rPr lang="en-US" altLang="zh-CN" sz="2000" dirty="0">
                <a:solidFill>
                  <a:srgbClr val="000000"/>
                </a:solidFill>
                <a:effectLst/>
                <a:latin typeface="Times New Roman" panose="02020603050405020304" pitchFamily="18" charset="0"/>
                <a:ea typeface="宋体" panose="02010600030101010101" pitchFamily="2" charset="-122"/>
              </a:rPr>
              <a:t> health.</a:t>
            </a:r>
            <a:endParaRPr lang="zh-CN" altLang="zh-CN" sz="28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2000" dirty="0">
                <a:solidFill>
                  <a:srgbClr val="000000"/>
                </a:solidFill>
                <a:effectLst/>
                <a:latin typeface="Times New Roman" panose="02020603050405020304" pitchFamily="18" charset="0"/>
                <a:ea typeface="宋体" panose="02010600030101010101" pitchFamily="2" charset="-122"/>
              </a:rPr>
              <a:t>However, Rose was difficult to get along with. She would take them out for dinner but then </a:t>
            </a:r>
            <a:r>
              <a:rPr lang="en-US" altLang="zh-CN" sz="2000" u="sng" dirty="0">
                <a:solidFill>
                  <a:srgbClr val="000000"/>
                </a:solidFill>
                <a:effectLst/>
                <a:latin typeface="Times New Roman" panose="02020603050405020304" pitchFamily="18" charset="0"/>
                <a:ea typeface="宋体" panose="02010600030101010101" pitchFamily="2" charset="-122"/>
              </a:rPr>
              <a:t>  44  </a:t>
            </a:r>
            <a:r>
              <a:rPr lang="en-US" altLang="zh-CN" sz="2000" dirty="0">
                <a:solidFill>
                  <a:srgbClr val="000000"/>
                </a:solidFill>
                <a:effectLst/>
                <a:latin typeface="Times New Roman" panose="02020603050405020304" pitchFamily="18" charset="0"/>
                <a:ea typeface="宋体" panose="02010600030101010101" pitchFamily="2" charset="-122"/>
              </a:rPr>
              <a:t> </a:t>
            </a:r>
            <a:endParaRPr lang="zh-CN" altLang="zh-CN" sz="2800" dirty="0">
              <a:effectLst/>
              <a:latin typeface="Times New Roman" panose="02020603050405020304" pitchFamily="18" charset="0"/>
              <a:ea typeface="宋体" panose="02010600030101010101" pitchFamily="2" charset="-122"/>
            </a:endParaRPr>
          </a:p>
          <a:p>
            <a:pPr algn="just">
              <a:lnSpc>
                <a:spcPts val="1600"/>
              </a:lnSpc>
              <a:buNone/>
            </a:pPr>
            <a:r>
              <a:rPr lang="en-US" altLang="zh-CN" sz="2000" dirty="0">
                <a:solidFill>
                  <a:srgbClr val="000000"/>
                </a:solidFill>
                <a:effectLst/>
                <a:latin typeface="Times New Roman" panose="02020603050405020304" pitchFamily="18" charset="0"/>
                <a:ea typeface="宋体" panose="02010600030101010101" pitchFamily="2" charset="-122"/>
              </a:rPr>
              <a:t>what they could order, and complained about everything they did. This led to their confusion, leaving them feeling increasingly </a:t>
            </a:r>
            <a:r>
              <a:rPr lang="en-US" altLang="zh-CN" sz="2000" u="sng" dirty="0">
                <a:solidFill>
                  <a:srgbClr val="000000"/>
                </a:solidFill>
                <a:effectLst/>
                <a:latin typeface="Times New Roman" panose="02020603050405020304" pitchFamily="18" charset="0"/>
                <a:ea typeface="宋体" panose="02010600030101010101" pitchFamily="2" charset="-122"/>
              </a:rPr>
              <a:t>  45  </a:t>
            </a:r>
            <a:r>
              <a:rPr lang="en-US" altLang="zh-CN" sz="2000" dirty="0">
                <a:solidFill>
                  <a:srgbClr val="000000"/>
                </a:solidFill>
                <a:effectLst/>
                <a:latin typeface="Times New Roman" panose="02020603050405020304" pitchFamily="18" charset="0"/>
                <a:ea typeface="宋体" panose="02010600030101010101" pitchFamily="2" charset="-122"/>
              </a:rPr>
              <a:t>. One day, Karen shared with me the growing weight of </a:t>
            </a:r>
            <a:r>
              <a:rPr lang="en-US" altLang="zh-CN" sz="2000" u="sng" dirty="0">
                <a:solidFill>
                  <a:srgbClr val="000000"/>
                </a:solidFill>
                <a:effectLst/>
                <a:latin typeface="Times New Roman" panose="02020603050405020304" pitchFamily="18" charset="0"/>
                <a:ea typeface="宋体" panose="02010600030101010101" pitchFamily="2" charset="-122"/>
              </a:rPr>
              <a:t>  46  </a:t>
            </a:r>
            <a:r>
              <a:rPr lang="en-US" altLang="zh-CN" sz="2000" dirty="0">
                <a:solidFill>
                  <a:srgbClr val="000000"/>
                </a:solidFill>
                <a:effectLst/>
                <a:latin typeface="Times New Roman" panose="02020603050405020304" pitchFamily="18" charset="0"/>
                <a:ea typeface="宋体" panose="02010600030101010101" pitchFamily="2" charset="-122"/>
              </a:rPr>
              <a:t> she felt from caring for Rose. When I asked if she had any volunteer </a:t>
            </a:r>
            <a:r>
              <a:rPr lang="en-US" altLang="zh-CN" sz="2000" u="sng" dirty="0">
                <a:solidFill>
                  <a:srgbClr val="000000"/>
                </a:solidFill>
                <a:effectLst/>
                <a:latin typeface="Times New Roman" panose="02020603050405020304" pitchFamily="18" charset="0"/>
                <a:ea typeface="宋体" panose="02010600030101010101" pitchFamily="2" charset="-122"/>
              </a:rPr>
              <a:t>  47  </a:t>
            </a:r>
            <a:r>
              <a:rPr lang="en-US" altLang="zh-CN" sz="2000" dirty="0">
                <a:solidFill>
                  <a:srgbClr val="000000"/>
                </a:solidFill>
                <a:effectLst/>
                <a:latin typeface="Times New Roman" panose="02020603050405020304" pitchFamily="18" charset="0"/>
                <a:ea typeface="宋体" panose="02010600030101010101" pitchFamily="2" charset="-122"/>
              </a:rPr>
              <a:t>, she responded that she had no time. I then suggested that she </a:t>
            </a:r>
            <a:r>
              <a:rPr lang="en-US" altLang="zh-CN" sz="2000" u="sng" dirty="0">
                <a:solidFill>
                  <a:srgbClr val="000000"/>
                </a:solidFill>
                <a:effectLst/>
                <a:latin typeface="Times New Roman" panose="02020603050405020304" pitchFamily="18" charset="0"/>
                <a:ea typeface="宋体" panose="02010600030101010101" pitchFamily="2" charset="-122"/>
              </a:rPr>
              <a:t>  48  </a:t>
            </a:r>
            <a:r>
              <a:rPr lang="en-US" altLang="zh-CN" sz="2000" dirty="0">
                <a:solidFill>
                  <a:srgbClr val="000000"/>
                </a:solidFill>
                <a:effectLst/>
                <a:latin typeface="Times New Roman" panose="02020603050405020304" pitchFamily="18" charset="0"/>
                <a:ea typeface="宋体" panose="02010600030101010101" pitchFamily="2" charset="-122"/>
              </a:rPr>
              <a:t> looking after Rose as volunteer work. Instantly, it was like a light bulb went on. Karen’s </a:t>
            </a:r>
            <a:r>
              <a:rPr lang="en-US" altLang="zh-CN" sz="2000" u="sng" dirty="0">
                <a:solidFill>
                  <a:srgbClr val="000000"/>
                </a:solidFill>
                <a:effectLst/>
                <a:latin typeface="Times New Roman" panose="02020603050405020304" pitchFamily="18" charset="0"/>
                <a:ea typeface="宋体" panose="02010600030101010101" pitchFamily="2" charset="-122"/>
              </a:rPr>
              <a:t>  49  </a:t>
            </a:r>
            <a:r>
              <a:rPr lang="en-US" altLang="zh-CN" sz="2000" dirty="0">
                <a:solidFill>
                  <a:srgbClr val="000000"/>
                </a:solidFill>
                <a:effectLst/>
                <a:latin typeface="Times New Roman" panose="02020603050405020304" pitchFamily="18" charset="0"/>
                <a:ea typeface="宋体" panose="02010600030101010101" pitchFamily="2" charset="-122"/>
              </a:rPr>
              <a:t> shifted. She told David the same that night, and the idea changed everything. From then on, they still did the same work, but as “volunteers,” it felt </a:t>
            </a:r>
            <a:r>
              <a:rPr lang="en-US" altLang="zh-CN" sz="2000" u="sng" dirty="0">
                <a:solidFill>
                  <a:srgbClr val="000000"/>
                </a:solidFill>
                <a:effectLst/>
                <a:latin typeface="Times New Roman" panose="02020603050405020304" pitchFamily="18" charset="0"/>
                <a:ea typeface="宋体" panose="02010600030101010101" pitchFamily="2" charset="-122"/>
              </a:rPr>
              <a:t>  50  </a:t>
            </a:r>
            <a:r>
              <a:rPr lang="en-US" altLang="zh-CN" sz="2000" dirty="0">
                <a:effectLst/>
                <a:latin typeface="Times New Roman" panose="02020603050405020304" pitchFamily="18" charset="0"/>
                <a:ea typeface="宋体" panose="02010600030101010101" pitchFamily="2" charset="-122"/>
              </a:rPr>
              <a:t> — </a:t>
            </a:r>
            <a:r>
              <a:rPr lang="en-US" altLang="zh-CN" sz="2000" dirty="0">
                <a:solidFill>
                  <a:srgbClr val="000000"/>
                </a:solidFill>
                <a:effectLst/>
                <a:latin typeface="Times New Roman" panose="02020603050405020304" pitchFamily="18" charset="0"/>
                <a:ea typeface="宋体" panose="02010600030101010101" pitchFamily="2" charset="-122"/>
              </a:rPr>
              <a:t>no longer a duty, but a choice. For the rest of Rose’s life, they still </a:t>
            </a:r>
            <a:r>
              <a:rPr lang="en-US" altLang="zh-CN" sz="2000" u="sng" dirty="0">
                <a:solidFill>
                  <a:srgbClr val="000000"/>
                </a:solidFill>
                <a:effectLst/>
                <a:latin typeface="Times New Roman" panose="02020603050405020304" pitchFamily="18" charset="0"/>
                <a:ea typeface="宋体" panose="02010600030101010101" pitchFamily="2" charset="-122"/>
              </a:rPr>
              <a:t>  51  </a:t>
            </a:r>
            <a:r>
              <a:rPr lang="en-US" altLang="zh-CN" sz="2000" dirty="0">
                <a:solidFill>
                  <a:srgbClr val="000000"/>
                </a:solidFill>
                <a:effectLst/>
                <a:latin typeface="Times New Roman" panose="02020603050405020304" pitchFamily="18" charset="0"/>
                <a:ea typeface="宋体" panose="02010600030101010101" pitchFamily="2" charset="-122"/>
              </a:rPr>
              <a:t> helped, finding joy in the role.</a:t>
            </a:r>
            <a:endParaRPr lang="zh-CN" altLang="zh-CN" sz="2800" dirty="0">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2000" kern="100" dirty="0">
                <a:solidFill>
                  <a:srgbClr val="FF0000"/>
                </a:solidFill>
                <a:effectLst/>
                <a:latin typeface="Times New Roman" panose="02020603050405020304" pitchFamily="18" charset="0"/>
                <a:ea typeface="宋体" panose="02010600030101010101" pitchFamily="2" charset="-122"/>
              </a:rPr>
              <a:t>We often talk about volunteering, which makes us feel good. </a:t>
            </a:r>
            <a:r>
              <a:rPr lang="en-US" altLang="zh-CN" sz="2000" kern="100" dirty="0">
                <a:effectLst/>
                <a:latin typeface="Times New Roman" panose="02020603050405020304" pitchFamily="18" charset="0"/>
                <a:ea typeface="宋体" panose="02010600030101010101" pitchFamily="2" charset="-122"/>
              </a:rPr>
              <a:t>But there’s also a way to </a:t>
            </a:r>
            <a:r>
              <a:rPr lang="en-US" altLang="zh-CN" sz="2000" u="sng" kern="100" dirty="0">
                <a:solidFill>
                  <a:srgbClr val="000000"/>
                </a:solidFill>
                <a:effectLst/>
                <a:latin typeface="Times New Roman" panose="02020603050405020304" pitchFamily="18" charset="0"/>
                <a:ea typeface="宋体" panose="02010600030101010101" pitchFamily="2" charset="-122"/>
              </a:rPr>
              <a:t>  52  </a:t>
            </a:r>
            <a:r>
              <a:rPr lang="en-US" altLang="zh-CN" sz="2000" kern="100" dirty="0">
                <a:effectLst/>
                <a:latin typeface="Times New Roman" panose="02020603050405020304" pitchFamily="18" charset="0"/>
                <a:ea typeface="宋体" panose="02010600030101010101" pitchFamily="2" charset="-122"/>
              </a:rPr>
              <a:t> a burdensome commitment as “volunteering”. </a:t>
            </a:r>
            <a:r>
              <a:rPr lang="en-US" altLang="zh-CN" sz="2000" kern="100" dirty="0">
                <a:solidFill>
                  <a:srgbClr val="FF0000"/>
                </a:solidFill>
                <a:effectLst/>
                <a:latin typeface="Times New Roman" panose="02020603050405020304" pitchFamily="18" charset="0"/>
                <a:ea typeface="宋体" panose="02010600030101010101" pitchFamily="2" charset="-122"/>
              </a:rPr>
              <a:t>By doing so, a task we feel forced to do can become a voluntary act.</a:t>
            </a:r>
            <a:endParaRPr lang="zh-CN" altLang="zh-CN" sz="2000" kern="100" dirty="0">
              <a:solidFill>
                <a:srgbClr val="FF0000"/>
              </a:solidFill>
              <a:effectLst/>
              <a:latin typeface="Times New Roman" panose="02020603050405020304" pitchFamily="18" charset="0"/>
              <a:ea typeface="宋体" panose="02010600030101010101" pitchFamily="2" charset="-122"/>
            </a:endParaRPr>
          </a:p>
          <a:p>
            <a:pPr indent="266700" algn="just">
              <a:lnSpc>
                <a:spcPts val="1600"/>
              </a:lnSpc>
              <a:buNone/>
            </a:pPr>
            <a:r>
              <a:rPr lang="en-US" altLang="zh-CN" sz="2000" dirty="0">
                <a:solidFill>
                  <a:srgbClr val="000000"/>
                </a:solidFill>
                <a:effectLst/>
                <a:latin typeface="Times New Roman" panose="02020603050405020304" pitchFamily="18" charset="0"/>
                <a:ea typeface="宋体" panose="02010600030101010101" pitchFamily="2" charset="-122"/>
              </a:rPr>
              <a:t>Let’s take Karen and David as an example. Their </a:t>
            </a:r>
            <a:r>
              <a:rPr lang="en-US" altLang="zh-CN" sz="2000" u="sng" dirty="0">
                <a:solidFill>
                  <a:srgbClr val="000000"/>
                </a:solidFill>
                <a:effectLst/>
                <a:latin typeface="Times New Roman" panose="02020603050405020304" pitchFamily="18" charset="0"/>
                <a:ea typeface="宋体" panose="02010600030101010101" pitchFamily="2" charset="-122"/>
              </a:rPr>
              <a:t>  53  </a:t>
            </a:r>
            <a:r>
              <a:rPr lang="en-US" altLang="zh-CN" sz="2000" dirty="0">
                <a:solidFill>
                  <a:srgbClr val="000000"/>
                </a:solidFill>
                <a:effectLst/>
                <a:latin typeface="Times New Roman" panose="02020603050405020304" pitchFamily="18" charset="0"/>
                <a:ea typeface="宋体" panose="02010600030101010101" pitchFamily="2" charset="-122"/>
              </a:rPr>
              <a:t> to helping Rose at first seemed like an unwanted </a:t>
            </a:r>
            <a:r>
              <a:rPr lang="en-US" altLang="zh-CN" sz="2000" u="sng" dirty="0">
                <a:solidFill>
                  <a:srgbClr val="000000"/>
                </a:solidFill>
                <a:effectLst/>
                <a:latin typeface="Times New Roman" panose="02020603050405020304" pitchFamily="18" charset="0"/>
                <a:ea typeface="宋体" panose="02010600030101010101" pitchFamily="2" charset="-122"/>
              </a:rPr>
              <a:t>  54  </a:t>
            </a:r>
            <a:r>
              <a:rPr lang="en-US" altLang="zh-CN" sz="2000" dirty="0">
                <a:solidFill>
                  <a:srgbClr val="000000"/>
                </a:solidFill>
                <a:effectLst/>
                <a:latin typeface="Times New Roman" panose="02020603050405020304" pitchFamily="18" charset="0"/>
                <a:ea typeface="宋体" panose="02010600030101010101" pitchFamily="2" charset="-122"/>
              </a:rPr>
              <a:t>. But after the shift, </a:t>
            </a:r>
            <a:r>
              <a:rPr lang="en-US" altLang="zh-CN" sz="2000" dirty="0">
                <a:solidFill>
                  <a:srgbClr val="FF0000"/>
                </a:solidFill>
                <a:effectLst/>
                <a:latin typeface="Times New Roman" panose="02020603050405020304" pitchFamily="18" charset="0"/>
                <a:ea typeface="宋体" panose="02010600030101010101" pitchFamily="2" charset="-122"/>
              </a:rPr>
              <a:t>a chore turned into </a:t>
            </a:r>
            <a:r>
              <a:rPr lang="en-US" altLang="zh-CN" sz="2000" dirty="0">
                <a:solidFill>
                  <a:srgbClr val="000000"/>
                </a:solidFill>
                <a:effectLst/>
                <a:latin typeface="Times New Roman" panose="02020603050405020304" pitchFamily="18" charset="0"/>
                <a:ea typeface="宋体" panose="02010600030101010101" pitchFamily="2" charset="-122"/>
              </a:rPr>
              <a:t>a </a:t>
            </a:r>
            <a:r>
              <a:rPr lang="en-US" altLang="zh-CN" sz="2000" u="sng" dirty="0">
                <a:solidFill>
                  <a:srgbClr val="000000"/>
                </a:solidFill>
                <a:effectLst/>
                <a:latin typeface="Times New Roman" panose="02020603050405020304" pitchFamily="18" charset="0"/>
                <a:ea typeface="宋体" panose="02010600030101010101" pitchFamily="2" charset="-122"/>
              </a:rPr>
              <a:t>  55  </a:t>
            </a:r>
            <a:r>
              <a:rPr lang="en-US" altLang="zh-CN" sz="2000" dirty="0">
                <a:solidFill>
                  <a:srgbClr val="000000"/>
                </a:solidFill>
                <a:effectLst/>
                <a:latin typeface="Times New Roman" panose="02020603050405020304" pitchFamily="18" charset="0"/>
                <a:ea typeface="宋体" panose="02010600030101010101" pitchFamily="2" charset="-122"/>
              </a:rPr>
              <a:t> experience.</a:t>
            </a:r>
            <a:endParaRPr lang="zh-CN" altLang="zh-CN" sz="28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531413" y="0"/>
            <a:ext cx="1491114" cy="400110"/>
          </a:xfrm>
          <a:prstGeom prst="rect">
            <a:avLst/>
          </a:prstGeom>
          <a:noFill/>
        </p:spPr>
        <p:txBody>
          <a:bodyPr wrap="none" rtlCol="0">
            <a:spAutoFit/>
          </a:bodyPr>
          <a:lstStyle/>
          <a:p>
            <a:r>
              <a:rPr kumimoji="1" lang="zh-CN" altLang="en-US" sz="2000" b="1" dirty="0">
                <a:solidFill>
                  <a:srgbClr val="FFFF00"/>
                </a:solidFill>
                <a:latin typeface="仿宋" panose="02010609060101010101" pitchFamily="49" charset="-122"/>
                <a:ea typeface="仿宋" panose="02010609060101010101" pitchFamily="49" charset="-122"/>
              </a:rPr>
              <a:t>关注首尾段</a:t>
            </a:r>
            <a:endParaRPr kumimoji="1" lang="zh-CN" altLang="en-US" sz="2000" b="1" dirty="0">
              <a:solidFill>
                <a:srgbClr val="FFFF00"/>
              </a:solidFill>
              <a:latin typeface="仿宋" panose="02010609060101010101" pitchFamily="49" charset="-122"/>
              <a:ea typeface="仿宋" panose="02010609060101010101" pitchFamily="49" charset="-122"/>
            </a:endParaRPr>
          </a:p>
        </p:txBody>
      </p:sp>
      <p:sp>
        <p:nvSpPr>
          <p:cNvPr id="7" name="文本框 6"/>
          <p:cNvSpPr txBox="1"/>
          <p:nvPr/>
        </p:nvSpPr>
        <p:spPr>
          <a:xfrm>
            <a:off x="6096000" y="404874"/>
            <a:ext cx="5956517" cy="1015663"/>
          </a:xfrm>
          <a:prstGeom prst="rect">
            <a:avLst/>
          </a:prstGeom>
          <a:noFill/>
        </p:spPr>
        <p:txBody>
          <a:bodyPr wrap="square">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Change</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in</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perspectives</a:t>
            </a:r>
            <a:endParaRPr lang="en-US" altLang="zh-CN" sz="2000" b="1" dirty="0">
              <a:latin typeface="Times New Roman" panose="02020603050405020304" pitchFamily="18" charset="0"/>
              <a:cs typeface="Times New Roman" panose="02020603050405020304" pitchFamily="18" charset="0"/>
            </a:endParaRPr>
          </a:p>
          <a:p>
            <a:r>
              <a:rPr lang="zh-CN" altLang="en-US" sz="2000" b="1" dirty="0">
                <a:latin typeface="Times New Roman" panose="02020603050405020304" pitchFamily="18" charset="0"/>
                <a:cs typeface="Times New Roman" panose="02020603050405020304" pitchFamily="18" charset="0"/>
              </a:rPr>
              <a:t>被迫的负担（</a:t>
            </a:r>
            <a:r>
              <a:rPr lang="en-GB" altLang="zh-CN" sz="2000" b="1" dirty="0">
                <a:latin typeface="Times New Roman" panose="02020603050405020304" pitchFamily="18" charset="0"/>
                <a:cs typeface="Times New Roman" panose="02020603050405020304" pitchFamily="18" charset="0"/>
              </a:rPr>
              <a:t>burden</a:t>
            </a:r>
            <a:r>
              <a:rPr lang="zh-CN" altLang="en-GB" sz="2000" b="1" dirty="0">
                <a:latin typeface="Times New Roman" panose="02020603050405020304" pitchFamily="18" charset="0"/>
                <a:cs typeface="Times New Roman" panose="02020603050405020304" pitchFamily="18" charset="0"/>
              </a:rPr>
              <a:t>）” → </a:t>
            </a:r>
            <a:endParaRPr lang="en-US" altLang="zh-CN" sz="2000" b="1" dirty="0">
              <a:latin typeface="Times New Roman" panose="02020603050405020304" pitchFamily="18" charset="0"/>
              <a:cs typeface="Times New Roman" panose="02020603050405020304" pitchFamily="18" charset="0"/>
            </a:endParaRPr>
          </a:p>
          <a:p>
            <a:r>
              <a:rPr lang="zh-CN" altLang="en-US" sz="2000" b="1" dirty="0">
                <a:latin typeface="Times New Roman" panose="02020603050405020304" pitchFamily="18" charset="0"/>
                <a:cs typeface="Times New Roman" panose="02020603050405020304" pitchFamily="18" charset="0"/>
              </a:rPr>
              <a:t>变成了 “自愿的善意（</a:t>
            </a:r>
            <a:r>
              <a:rPr lang="en-GB" altLang="zh-CN" sz="2000" b="1" dirty="0">
                <a:latin typeface="Times New Roman" panose="02020603050405020304" pitchFamily="18" charset="0"/>
                <a:cs typeface="Times New Roman" panose="02020603050405020304" pitchFamily="18" charset="0"/>
              </a:rPr>
              <a:t>volunteer act</a:t>
            </a:r>
            <a:r>
              <a:rPr lang="zh-CN" altLang="en-GB"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p:txBody>
      </p:sp>
      <p:pic>
        <p:nvPicPr>
          <p:cNvPr id="2" name="Picture 2" descr="已生成图片"/>
          <p:cNvPicPr>
            <a:picLocks noChangeAspect="1" noChangeArrowheads="1"/>
          </p:cNvPicPr>
          <p:nvPr/>
        </p:nvPicPr>
        <p:blipFill>
          <a:blip r:embed="rId1"/>
          <a:srcRect/>
          <a:stretch>
            <a:fillRect/>
          </a:stretch>
        </p:blipFill>
        <p:spPr bwMode="auto">
          <a:xfrm>
            <a:off x="6209657" y="1537252"/>
            <a:ext cx="4060777" cy="51044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heckerboard(across)">
                                      <p:cBhvr>
                                        <p:cTn id="10" dur="500"/>
                                        <p:tgtEl>
                                          <p:spTgt spid="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heckerboard(across)">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5506089" y="646378"/>
            <a:ext cx="1627165" cy="1523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rPr>
              <a:t>IBAOTU.COM</a:t>
            </a:r>
            <a:endPar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endParaRPr>
          </a:p>
        </p:txBody>
      </p:sp>
      <p:sp>
        <p:nvSpPr>
          <p:cNvPr id="14" name="文本框 13"/>
          <p:cNvSpPr txBox="1"/>
          <p:nvPr/>
        </p:nvSpPr>
        <p:spPr>
          <a:xfrm>
            <a:off x="133304" y="183161"/>
            <a:ext cx="11877882" cy="4924425"/>
          </a:xfrm>
          <a:prstGeom prst="rect">
            <a:avLst/>
          </a:prstGeom>
          <a:solidFill>
            <a:schemeClr val="bg1"/>
          </a:solidFill>
        </p:spPr>
        <p:txBody>
          <a:bodyPr wrap="square">
            <a:spAutoFit/>
          </a:bodyPr>
          <a:lstStyle/>
          <a:p>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My friend Karen and her husband David </a:t>
            </a:r>
            <a:r>
              <a:rPr lang="en-US" altLang="zh-CN" sz="1800" u="sng" dirty="0">
                <a:solidFill>
                  <a:srgbClr val="FF0000"/>
                </a:solidFill>
                <a:latin typeface="Times New Roman" panose="02020603050405020304" pitchFamily="18" charset="0"/>
                <a:cs typeface="Times New Roman" panose="02020603050405020304" pitchFamily="18" charset="0"/>
              </a:rPr>
              <a:t>were acquainted with	(</a:t>
            </a:r>
            <a:r>
              <a:rPr lang="zh-CN" altLang="en-US" u="sng" dirty="0">
                <a:solidFill>
                  <a:srgbClr val="FF0000"/>
                </a:solidFill>
                <a:highlight>
                  <a:srgbClr val="FFFF00"/>
                </a:highlight>
                <a:latin typeface="Times New Roman" panose="02020603050405020304" pitchFamily="18" charset="0"/>
                <a:cs typeface="Times New Roman" panose="02020603050405020304" pitchFamily="18" charset="0"/>
              </a:rPr>
              <a:t>熟悉</a:t>
            </a:r>
            <a:r>
              <a:rPr lang="en-US" altLang="zh-CN" sz="1800" u="sng" dirty="0">
                <a:solidFill>
                  <a:srgbClr val="FF0000"/>
                </a:solidFill>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an elderly lady, Rose, who fell ill with no one to help her. Though not_</a:t>
            </a:r>
            <a:r>
              <a:rPr lang="en-US" altLang="zh-CN" sz="1800" u="sng" dirty="0">
                <a:latin typeface="Times New Roman" panose="02020603050405020304" pitchFamily="18" charset="0"/>
                <a:cs typeface="Times New Roman" panose="02020603050405020304" pitchFamily="18" charset="0"/>
              </a:rPr>
              <a:t>41. </a:t>
            </a:r>
            <a:r>
              <a:rPr lang="en-US" altLang="zh-CN" sz="1800" dirty="0">
                <a:latin typeface="Times New Roman" panose="02020603050405020304" pitchFamily="18" charset="0"/>
                <a:cs typeface="Times New Roman" panose="02020603050405020304" pitchFamily="18" charset="0"/>
              </a:rPr>
              <a:t>they offered to act like</a:t>
            </a:r>
            <a:r>
              <a:rPr lang="en-US" altLang="zh-CN" sz="1800" dirty="0">
                <a:highlight>
                  <a:srgbClr val="FFFF00"/>
                </a:highlight>
                <a:latin typeface="Times New Roman" panose="02020603050405020304" pitchFamily="18" charset="0"/>
                <a:cs typeface="Times New Roman" panose="02020603050405020304" pitchFamily="18" charset="0"/>
              </a:rPr>
              <a:t> family</a:t>
            </a:r>
            <a:r>
              <a:rPr lang="en-US" altLang="zh-CN" sz="1800" dirty="0">
                <a:latin typeface="Times New Roman" panose="02020603050405020304" pitchFamily="18" charset="0"/>
                <a:cs typeface="Times New Roman" panose="02020603050405020304" pitchFamily="18" charset="0"/>
              </a:rPr>
              <a:t>. For years, they took turns  __</a:t>
            </a:r>
            <a:r>
              <a:rPr lang="en-US" altLang="zh-CN" sz="1800" u="sng" dirty="0">
                <a:latin typeface="Times New Roman" panose="02020603050405020304" pitchFamily="18" charset="0"/>
                <a:cs typeface="Times New Roman" panose="02020603050405020304" pitchFamily="18" charset="0"/>
              </a:rPr>
              <a:t>42</a:t>
            </a:r>
            <a:r>
              <a:rPr lang="en-US" altLang="zh-CN" sz="1800" dirty="0">
                <a:latin typeface="Times New Roman" panose="02020603050405020304" pitchFamily="18" charset="0"/>
                <a:cs typeface="Times New Roman" panose="02020603050405020304" pitchFamily="18" charset="0"/>
              </a:rPr>
              <a:t> Rose in her home, then moving her into an assisted-living facility and eventually into  due to her </a:t>
            </a:r>
            <a:r>
              <a:rPr lang="en-US" altLang="zh-CN" sz="1800" u="sng" dirty="0">
                <a:latin typeface="Times New Roman" panose="02020603050405020304" pitchFamily="18" charset="0"/>
                <a:cs typeface="Times New Roman" panose="02020603050405020304" pitchFamily="18" charset="0"/>
              </a:rPr>
              <a:t>43__ </a:t>
            </a:r>
            <a:r>
              <a:rPr lang="en-US" altLang="zh-CN" sz="1800" dirty="0">
                <a:latin typeface="Times New Roman" panose="02020603050405020304" pitchFamily="18" charset="0"/>
                <a:cs typeface="Times New Roman" panose="02020603050405020304" pitchFamily="18" charset="0"/>
              </a:rPr>
              <a:t>health.</a:t>
            </a:r>
            <a:endParaRPr lang="en-US" altLang="zh-CN" sz="1800"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41. A. friends             B. </a:t>
            </a:r>
            <a:r>
              <a:rPr lang="en-US" altLang="zh-CN" sz="1800" dirty="0">
                <a:highlight>
                  <a:srgbClr val="FFFF00"/>
                </a:highlight>
                <a:latin typeface="Times New Roman" panose="02020603050405020304" pitchFamily="18" charset="0"/>
                <a:cs typeface="Times New Roman" panose="02020603050405020304" pitchFamily="18" charset="0"/>
              </a:rPr>
              <a:t>relatives</a:t>
            </a:r>
            <a:r>
              <a:rPr lang="en-US" altLang="zh-CN"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 neighbors                       		 </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D. colleagues 	</a:t>
            </a:r>
            <a:r>
              <a:rPr lang="zh-CN" altLang="en-US" sz="1800"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同事</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42. A. looking for      </a:t>
            </a:r>
            <a:r>
              <a:rPr lang="en-US" altLang="zh-CN" sz="1800" dirty="0" err="1">
                <a:latin typeface="Times New Roman" panose="02020603050405020304" pitchFamily="18" charset="0"/>
                <a:cs typeface="Times New Roman" panose="02020603050405020304" pitchFamily="18" charset="0"/>
              </a:rPr>
              <a:t>B.arguing</a:t>
            </a:r>
            <a:r>
              <a:rPr lang="en-US" altLang="zh-CN" sz="1800" dirty="0">
                <a:latin typeface="Times New Roman" panose="02020603050405020304" pitchFamily="18" charset="0"/>
                <a:cs typeface="Times New Roman" panose="02020603050405020304" pitchFamily="18" charset="0"/>
              </a:rPr>
              <a:t> with         	</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 </a:t>
            </a:r>
            <a:r>
              <a:rPr lang="en-US" altLang="zh-CN" sz="1800" dirty="0">
                <a:highlight>
                  <a:srgbClr val="FFFF00"/>
                </a:highlight>
                <a:latin typeface="Times New Roman" panose="02020603050405020304" pitchFamily="18" charset="0"/>
                <a:cs typeface="Times New Roman" panose="02020603050405020304" pitchFamily="18" charset="0"/>
              </a:rPr>
              <a:t>C. attending to </a:t>
            </a:r>
            <a:r>
              <a:rPr lang="zh-CN" altLang="en-US" sz="1800" dirty="0">
                <a:highlight>
                  <a:srgbClr val="FFFF00"/>
                </a:highlight>
                <a:latin typeface="Times New Roman" panose="02020603050405020304" pitchFamily="18" charset="0"/>
                <a:cs typeface="Times New Roman" panose="02020603050405020304" pitchFamily="18" charset="0"/>
              </a:rPr>
              <a:t> </a:t>
            </a:r>
            <a:r>
              <a:rPr lang="zh-CN" altLang="en-US" dirty="0">
                <a:highlight>
                  <a:srgbClr val="FFFF00"/>
                </a:highlight>
                <a:latin typeface="Times New Roman" panose="02020603050405020304" pitchFamily="18" charset="0"/>
                <a:cs typeface="Times New Roman" panose="02020603050405020304" pitchFamily="18" charset="0"/>
              </a:rPr>
              <a:t>照顾</a:t>
            </a:r>
            <a:r>
              <a:rPr lang="en-US" altLang="zh-CN" dirty="0">
                <a:highlight>
                  <a:srgbClr val="FFFF00"/>
                </a:highlight>
                <a:latin typeface="Times New Roman" panose="02020603050405020304" pitchFamily="18" charset="0"/>
                <a:cs typeface="Times New Roman" panose="02020603050405020304" pitchFamily="18" charset="0"/>
              </a:rPr>
              <a:t>. </a:t>
            </a:r>
            <a:r>
              <a:rPr lang="zh-CN" altLang="en-US" dirty="0">
                <a:highlight>
                  <a:srgbClr val="FFFF00"/>
                </a:highlight>
                <a:latin typeface="Times New Roman" panose="02020603050405020304" pitchFamily="18" charset="0"/>
                <a:cs typeface="Times New Roman" panose="02020603050405020304" pitchFamily="18" charset="0"/>
              </a:rPr>
              <a:t>照料</a:t>
            </a:r>
            <a:r>
              <a:rPr lang="en-US" altLang="zh-CN" dirty="0">
                <a:highlight>
                  <a:srgbClr val="FFFF00"/>
                </a:highlight>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D.checking</a:t>
            </a:r>
            <a:r>
              <a:rPr lang="en-US" altLang="zh-CN" sz="1800" dirty="0">
                <a:latin typeface="Times New Roman" panose="02020603050405020304" pitchFamily="18" charset="0"/>
                <a:cs typeface="Times New Roman" panose="02020603050405020304" pitchFamily="18" charset="0"/>
              </a:rPr>
              <a:t> on</a:t>
            </a:r>
            <a:r>
              <a:rPr lang="zh-CN" altLang="en-US" sz="1800" dirty="0">
                <a:latin typeface="Times New Roman" panose="02020603050405020304" pitchFamily="18" charset="0"/>
                <a:cs typeface="Times New Roman" panose="02020603050405020304" pitchFamily="18" charset="0"/>
              </a:rPr>
              <a:t> 检查</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43. A. improving      </a:t>
            </a:r>
            <a:r>
              <a:rPr lang="zh-CN" altLang="en-US"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B.ruined</a:t>
            </a:r>
            <a:r>
              <a:rPr lang="zh-CN" altLang="en-US" sz="1800" dirty="0">
                <a:latin typeface="Times New Roman" panose="02020603050405020304" pitchFamily="18" charset="0"/>
                <a:cs typeface="Times New Roman" panose="02020603050405020304" pitchFamily="18" charset="0"/>
              </a:rPr>
              <a:t>毁坏</a:t>
            </a:r>
            <a:r>
              <a:rPr lang="en-US" altLang="zh-CN"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 manageable</a:t>
            </a:r>
            <a:r>
              <a:rPr lang="zh-CN" altLang="en-US"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可控、可管理的</a:t>
            </a:r>
            <a:r>
              <a:rPr lang="en-US" altLang="zh-CN" sz="16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		</a:t>
            </a:r>
            <a:r>
              <a:rPr lang="en-US" altLang="zh-CN" sz="1800" dirty="0" err="1">
                <a:highlight>
                  <a:srgbClr val="FFFF00"/>
                </a:highlight>
                <a:latin typeface="Times New Roman" panose="02020603050405020304" pitchFamily="18" charset="0"/>
                <a:cs typeface="Times New Roman" panose="02020603050405020304" pitchFamily="18" charset="0"/>
              </a:rPr>
              <a:t>D.declining</a:t>
            </a:r>
            <a:r>
              <a:rPr lang="en-US" altLang="zh-CN" sz="1800" dirty="0">
                <a:highlight>
                  <a:srgbClr val="FFFF00"/>
                </a:highlight>
                <a:latin typeface="Times New Roman" panose="02020603050405020304" pitchFamily="18" charset="0"/>
                <a:cs typeface="Times New Roman" panose="02020603050405020304" pitchFamily="18" charset="0"/>
              </a:rPr>
              <a:t> </a:t>
            </a:r>
            <a:r>
              <a:rPr lang="zh-CN" altLang="en-US" sz="1800" dirty="0">
                <a:highlight>
                  <a:srgbClr val="FFFF00"/>
                </a:highlight>
                <a:latin typeface="Times New Roman" panose="02020603050405020304" pitchFamily="18" charset="0"/>
                <a:cs typeface="Times New Roman" panose="02020603050405020304" pitchFamily="18" charset="0"/>
              </a:rPr>
              <a:t> </a:t>
            </a:r>
            <a:r>
              <a:rPr lang="zh-CN" altLang="en-US" sz="2000" dirty="0">
                <a:highlight>
                  <a:srgbClr val="FFFF00"/>
                </a:highlight>
                <a:latin typeface="Times New Roman" panose="02020603050405020304" pitchFamily="18" charset="0"/>
                <a:cs typeface="Times New Roman" panose="02020603050405020304" pitchFamily="18" charset="0"/>
              </a:rPr>
              <a:t>衰退的</a:t>
            </a:r>
            <a:endParaRPr lang="en-US" altLang="zh-CN" sz="1800" dirty="0">
              <a:highlight>
                <a:srgbClr val="FFFF00"/>
              </a:highlight>
              <a:latin typeface="Times New Roman" panose="02020603050405020304" pitchFamily="18" charset="0"/>
              <a:cs typeface="Times New Roman" panose="02020603050405020304" pitchFamily="18" charset="0"/>
            </a:endParaRPr>
          </a:p>
          <a:p>
            <a:r>
              <a:rPr lang="en-US" altLang="zh-CN" sz="2400" i="1" dirty="0">
                <a:latin typeface="Times New Roman" panose="02020603050405020304" pitchFamily="18" charset="0"/>
                <a:cs typeface="Times New Roman" panose="02020603050405020304" pitchFamily="18" charset="0"/>
                <a:sym typeface="+mn-ea"/>
              </a:rPr>
              <a:t>an assisted-living facility </a:t>
            </a:r>
            <a:r>
              <a:rPr lang="zh-CN" altLang="en-US" sz="2400" i="1" dirty="0">
                <a:latin typeface="Times New Roman" panose="02020603050405020304" pitchFamily="18" charset="0"/>
                <a:cs typeface="Times New Roman" panose="02020603050405020304" pitchFamily="18" charset="0"/>
                <a:sym typeface="+mn-ea"/>
              </a:rPr>
              <a:t>：</a:t>
            </a:r>
            <a:r>
              <a:rPr lang="zh-CN" altLang="en-US" sz="2000" i="1" dirty="0"/>
              <a:t>老年辅助居住机构</a:t>
            </a:r>
            <a:endParaRPr lang="en-US" altLang="zh-CN" sz="2000" i="1" dirty="0">
              <a:latin typeface="Times New Roman" panose="02020603050405020304" pitchFamily="18" charset="0"/>
              <a:cs typeface="Times New Roman" panose="02020603050405020304" pitchFamily="18" charset="0"/>
              <a:sym typeface="+mn-ea"/>
            </a:endParaRPr>
          </a:p>
          <a:p>
            <a:r>
              <a:rPr lang="zh-CN" altLang="en-US" sz="2000" i="1" dirty="0"/>
              <a:t>这是指一种</a:t>
            </a:r>
            <a:r>
              <a:rPr lang="zh-CN" altLang="en-US" sz="2000" b="1" i="1" dirty="0"/>
              <a:t>为老年人或身体不便者</a:t>
            </a:r>
            <a:r>
              <a:rPr lang="zh-CN" altLang="en-US" sz="2000" i="1" dirty="0"/>
              <a:t>提供日常生活帮助的居住机构。居民仍然</a:t>
            </a:r>
            <a:r>
              <a:rPr lang="zh-CN" altLang="en-US" sz="2000" b="1" i="1" dirty="0"/>
              <a:t>能自己生活</a:t>
            </a:r>
            <a:r>
              <a:rPr lang="zh-CN" altLang="en-US" sz="2000" i="1" dirty="0"/>
              <a:t>，但有工作人员提供必要的协助，比如：做饭、打扫、洗衣；提醒吃药；日常护理（如洗澡、穿衣、行动帮助）</a:t>
            </a:r>
            <a:r>
              <a:rPr lang="en-US" altLang="zh-CN" sz="2000" i="1" dirty="0"/>
              <a:t>24</a:t>
            </a:r>
            <a:r>
              <a:rPr lang="zh-CN" altLang="en-US" sz="2000" i="1" dirty="0"/>
              <a:t>小时安全照看</a:t>
            </a:r>
            <a:endParaRPr lang="zh-CN" altLang="en-US" sz="2000" i="1" dirty="0"/>
          </a:p>
          <a:p>
            <a:r>
              <a:rPr lang="en-US" altLang="zh-CN" sz="2400" i="1" dirty="0">
                <a:latin typeface="Times New Roman" panose="02020603050405020304" pitchFamily="18" charset="0"/>
                <a:cs typeface="Times New Roman" panose="02020603050405020304" pitchFamily="18" charset="0"/>
                <a:sym typeface="+mn-ea"/>
              </a:rPr>
              <a:t>a nursing home</a:t>
            </a:r>
            <a:r>
              <a:rPr lang="zh-CN" altLang="en-US" sz="2400" i="1" dirty="0">
                <a:latin typeface="Times New Roman" panose="02020603050405020304" pitchFamily="18" charset="0"/>
                <a:cs typeface="Times New Roman" panose="02020603050405020304" pitchFamily="18" charset="0"/>
                <a:sym typeface="+mn-ea"/>
              </a:rPr>
              <a:t>：</a:t>
            </a:r>
            <a:r>
              <a:rPr lang="zh-CN" altLang="en-US" sz="2000" i="1" dirty="0">
                <a:latin typeface="Times New Roman" panose="02020603050405020304" pitchFamily="18" charset="0"/>
                <a:cs typeface="Times New Roman" panose="02020603050405020304" pitchFamily="18" charset="0"/>
                <a:sym typeface="+mn-ea"/>
              </a:rPr>
              <a:t>养老院：指照顾和治疗非常年老的病人的地方。</a:t>
            </a:r>
            <a:endParaRPr lang="en-US" altLang="zh-CN" sz="2000" i="1" dirty="0">
              <a:latin typeface="Times New Roman" panose="02020603050405020304" pitchFamily="18" charset="0"/>
              <a:cs typeface="Times New Roman" panose="02020603050405020304" pitchFamily="18" charset="0"/>
              <a:sym typeface="+mn-ea"/>
            </a:endParaRPr>
          </a:p>
          <a:p>
            <a:r>
              <a:rPr lang="en-US" altLang="zh-CN" sz="2400" i="1" dirty="0">
                <a:latin typeface="Times New Roman" panose="02020603050405020304" pitchFamily="18" charset="0"/>
                <a:cs typeface="Times New Roman" panose="02020603050405020304" pitchFamily="18" charset="0"/>
                <a:sym typeface="+mn-ea"/>
              </a:rPr>
              <a:t>decline</a:t>
            </a:r>
            <a:r>
              <a:rPr lang="zh-CN" altLang="en-US" sz="2400" i="1" dirty="0">
                <a:latin typeface="Times New Roman" panose="02020603050405020304" pitchFamily="18" charset="0"/>
                <a:cs typeface="Times New Roman" panose="02020603050405020304" pitchFamily="18" charset="0"/>
                <a:sym typeface="+mn-ea"/>
              </a:rPr>
              <a:t>：</a:t>
            </a:r>
            <a:r>
              <a:rPr lang="en-GB" altLang="zh-CN" sz="2400" i="1" dirty="0">
                <a:latin typeface="Times New Roman" panose="02020603050405020304" pitchFamily="18" charset="0"/>
                <a:cs typeface="Times New Roman" panose="02020603050405020304" pitchFamily="18" charset="0"/>
                <a:sym typeface="+mn-ea"/>
              </a:rPr>
              <a:t>a continuous decrease in the number, value, quality, etc. of </a:t>
            </a:r>
            <a:r>
              <a:rPr lang="en-GB" altLang="zh-CN" sz="2400" i="1" dirty="0" err="1">
                <a:latin typeface="Times New Roman" panose="02020603050405020304" pitchFamily="18" charset="0"/>
                <a:cs typeface="Times New Roman" panose="02020603050405020304" pitchFamily="18" charset="0"/>
                <a:sym typeface="+mn-ea"/>
              </a:rPr>
              <a:t>sth</a:t>
            </a:r>
            <a:r>
              <a:rPr lang="zh-CN" altLang="en-US" sz="2400" i="1" dirty="0">
                <a:latin typeface="Times New Roman" panose="02020603050405020304" pitchFamily="18" charset="0"/>
                <a:cs typeface="Times New Roman" panose="02020603050405020304" pitchFamily="18" charset="0"/>
                <a:sym typeface="+mn-ea"/>
              </a:rPr>
              <a:t>  </a:t>
            </a:r>
            <a:endParaRPr lang="en-US" altLang="zh-CN" sz="2400" i="1" dirty="0">
              <a:latin typeface="Times New Roman" panose="02020603050405020304" pitchFamily="18" charset="0"/>
              <a:cs typeface="Times New Roman" panose="02020603050405020304" pitchFamily="18" charset="0"/>
              <a:sym typeface="+mn-ea"/>
            </a:endParaRPr>
          </a:p>
          <a:p>
            <a:r>
              <a:rPr lang="zh-CN" altLang="en-US" sz="2400" i="1" dirty="0">
                <a:latin typeface="Times New Roman" panose="02020603050405020304" pitchFamily="18" charset="0"/>
                <a:cs typeface="Times New Roman" panose="02020603050405020304" pitchFamily="18" charset="0"/>
                <a:sym typeface="+mn-ea"/>
              </a:rPr>
              <a:t>             （数量、价值、质量等的）减少，下降，衰落，衰退</a:t>
            </a:r>
            <a:endParaRPr lang="zh-CN" altLang="en-US" sz="2400" i="1" dirty="0">
              <a:latin typeface="Times New Roman" panose="02020603050405020304" pitchFamily="18" charset="0"/>
              <a:cs typeface="Times New Roman" panose="02020603050405020304" pitchFamily="18" charset="0"/>
              <a:sym typeface="+mn-ea"/>
            </a:endParaRPr>
          </a:p>
        </p:txBody>
      </p:sp>
      <p:sp>
        <p:nvSpPr>
          <p:cNvPr id="15" name="圆角矩形 14"/>
          <p:cNvSpPr/>
          <p:nvPr/>
        </p:nvSpPr>
        <p:spPr>
          <a:xfrm>
            <a:off x="4246534" y="121169"/>
            <a:ext cx="2340244" cy="325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圆角矩形 15"/>
          <p:cNvSpPr/>
          <p:nvPr/>
        </p:nvSpPr>
        <p:spPr>
          <a:xfrm>
            <a:off x="9237715" y="1518834"/>
            <a:ext cx="715504" cy="3409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下弧形箭头 16"/>
          <p:cNvSpPr/>
          <p:nvPr/>
        </p:nvSpPr>
        <p:spPr>
          <a:xfrm rot="10800000">
            <a:off x="2200760" y="722552"/>
            <a:ext cx="2704452" cy="372428"/>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圆角矩形 17"/>
          <p:cNvSpPr/>
          <p:nvPr/>
        </p:nvSpPr>
        <p:spPr>
          <a:xfrm>
            <a:off x="5915188" y="1845038"/>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18"/>
          <p:cNvSpPr/>
          <p:nvPr/>
        </p:nvSpPr>
        <p:spPr>
          <a:xfrm>
            <a:off x="9320939" y="1845037"/>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圆角矩形 19"/>
          <p:cNvSpPr/>
          <p:nvPr/>
        </p:nvSpPr>
        <p:spPr>
          <a:xfrm>
            <a:off x="5915188" y="2171240"/>
            <a:ext cx="1347784" cy="3409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圆角矩形 20"/>
          <p:cNvSpPr/>
          <p:nvPr/>
        </p:nvSpPr>
        <p:spPr>
          <a:xfrm>
            <a:off x="9198398" y="2186000"/>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p:cNvSpPr/>
          <p:nvPr/>
        </p:nvSpPr>
        <p:spPr>
          <a:xfrm>
            <a:off x="2993602" y="2171241"/>
            <a:ext cx="918587" cy="30747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grpId="0" nodeType="clickEffect">
                                  <p:stCondLst>
                                    <p:cond delay="0"/>
                                  </p:stCondLst>
                                  <p:childTnLst>
                                    <p:anim calcmode="lin" valueType="num">
                                      <p:cBhvr additive="base">
                                        <p:cTn id="17" dur="500"/>
                                        <p:tgtEl>
                                          <p:spTgt spid="16"/>
                                        </p:tgtEl>
                                        <p:attrNameLst>
                                          <p:attrName>ppt_y</p:attrName>
                                        </p:attrNameLst>
                                      </p:cBhvr>
                                      <p:tavLst>
                                        <p:tav tm="0">
                                          <p:val>
                                            <p:strVal val="#ppt_y"/>
                                          </p:val>
                                        </p:tav>
                                        <p:tav tm="100000">
                                          <p:val>
                                            <p:strVal val="#ppt_y+#ppt_h*1.125000"/>
                                          </p:val>
                                        </p:tav>
                                      </p:tavLst>
                                    </p:anim>
                                    <p:animEffect transition="out" filter="wipe(down)">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checkerboard(across)">
                                      <p:cBhvr>
                                        <p:cTn id="24" dur="500"/>
                                        <p:tgtEl>
                                          <p:spTgt spid="1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animEffect transition="in" filter="checkerboard(across)">
                                      <p:cBhvr>
                                        <p:cTn id="29" dur="500"/>
                                        <p:tgtEl>
                                          <p:spTgt spid="1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
                                            <p:txEl>
                                              <p:pRg st="8" end="8"/>
                                            </p:txEl>
                                          </p:spTgt>
                                        </p:tgtEl>
                                        <p:attrNameLst>
                                          <p:attrName>style.visibility</p:attrName>
                                        </p:attrNameLst>
                                      </p:cBhvr>
                                      <p:to>
                                        <p:strVal val="visible"/>
                                      </p:to>
                                    </p:set>
                                    <p:animEffect transition="in" filter="checkerboard(across)">
                                      <p:cBhvr>
                                        <p:cTn id="34" dur="500"/>
                                        <p:tgtEl>
                                          <p:spTgt spid="14">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grpId="0" nodeType="clickEffect">
                                  <p:stCondLst>
                                    <p:cond delay="0"/>
                                  </p:stCondLst>
                                  <p:childTnLst>
                                    <p:anim calcmode="lin" valueType="num">
                                      <p:cBhvr additive="base">
                                        <p:cTn id="38" dur="500"/>
                                        <p:tgtEl>
                                          <p:spTgt spid="18"/>
                                        </p:tgtEl>
                                        <p:attrNameLst>
                                          <p:attrName>ppt_y</p:attrName>
                                        </p:attrNameLst>
                                      </p:cBhvr>
                                      <p:tavLst>
                                        <p:tav tm="0">
                                          <p:val>
                                            <p:strVal val="#ppt_y"/>
                                          </p:val>
                                        </p:tav>
                                        <p:tav tm="100000">
                                          <p:val>
                                            <p:strVal val="#ppt_y+#ppt_h*1.125000"/>
                                          </p:val>
                                        </p:tav>
                                      </p:tavLst>
                                    </p:anim>
                                    <p:animEffect transition="out" filter="wipe(down)">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2" presetClass="exit" presetSubtype="4" fill="hold" grpId="0" nodeType="clickEffect">
                                  <p:stCondLst>
                                    <p:cond delay="0"/>
                                  </p:stCondLst>
                                  <p:childTnLst>
                                    <p:anim calcmode="lin" valueType="num">
                                      <p:cBhvr additive="base">
                                        <p:cTn id="44" dur="500"/>
                                        <p:tgtEl>
                                          <p:spTgt spid="19"/>
                                        </p:tgtEl>
                                        <p:attrNameLst>
                                          <p:attrName>ppt_y</p:attrName>
                                        </p:attrNameLst>
                                      </p:cBhvr>
                                      <p:tavLst>
                                        <p:tav tm="0">
                                          <p:val>
                                            <p:strVal val="#ppt_y"/>
                                          </p:val>
                                        </p:tav>
                                        <p:tav tm="100000">
                                          <p:val>
                                            <p:strVal val="#ppt_y+#ppt_h*1.125000"/>
                                          </p:val>
                                        </p:tav>
                                      </p:tavLst>
                                    </p:anim>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2" presetClass="exit" presetSubtype="4" fill="hold" grpId="0" nodeType="clickEffect">
                                  <p:stCondLst>
                                    <p:cond delay="0"/>
                                  </p:stCondLst>
                                  <p:childTnLst>
                                    <p:anim calcmode="lin" valueType="num">
                                      <p:cBhvr additive="base">
                                        <p:cTn id="50" dur="500"/>
                                        <p:tgtEl>
                                          <p:spTgt spid="24"/>
                                        </p:tgtEl>
                                        <p:attrNameLst>
                                          <p:attrName>ppt_y</p:attrName>
                                        </p:attrNameLst>
                                      </p:cBhvr>
                                      <p:tavLst>
                                        <p:tav tm="0">
                                          <p:val>
                                            <p:strVal val="#ppt_y"/>
                                          </p:val>
                                        </p:tav>
                                        <p:tav tm="100000">
                                          <p:val>
                                            <p:strVal val="#ppt_y+#ppt_h*1.125000"/>
                                          </p:val>
                                        </p:tav>
                                      </p:tavLst>
                                    </p:anim>
                                    <p:animEffect transition="out" filter="wipe(dow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2" presetClass="exit" presetSubtype="4" fill="hold" grpId="0" nodeType="clickEffect">
                                  <p:stCondLst>
                                    <p:cond delay="0"/>
                                  </p:stCondLst>
                                  <p:childTnLst>
                                    <p:anim calcmode="lin" valueType="num">
                                      <p:cBhvr additive="base">
                                        <p:cTn id="56" dur="500"/>
                                        <p:tgtEl>
                                          <p:spTgt spid="20"/>
                                        </p:tgtEl>
                                        <p:attrNameLst>
                                          <p:attrName>ppt_y</p:attrName>
                                        </p:attrNameLst>
                                      </p:cBhvr>
                                      <p:tavLst>
                                        <p:tav tm="0">
                                          <p:val>
                                            <p:strVal val="#ppt_y"/>
                                          </p:val>
                                        </p:tav>
                                        <p:tav tm="100000">
                                          <p:val>
                                            <p:strVal val="#ppt_y+#ppt_h*1.125000"/>
                                          </p:val>
                                        </p:tav>
                                      </p:tavLst>
                                    </p:anim>
                                    <p:animEffect transition="out" filter="wipe(down)">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14">
                                            <p:txEl>
                                              <p:pRg st="9" end="9"/>
                                            </p:txEl>
                                          </p:spTgt>
                                        </p:tgtEl>
                                        <p:attrNameLst>
                                          <p:attrName>style.visibility</p:attrName>
                                        </p:attrNameLst>
                                      </p:cBhvr>
                                      <p:to>
                                        <p:strVal val="visible"/>
                                      </p:to>
                                    </p:set>
                                    <p:animEffect transition="in" filter="checkerboard(across)">
                                      <p:cBhvr>
                                        <p:cTn id="63" dur="500"/>
                                        <p:tgtEl>
                                          <p:spTgt spid="1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14">
                                            <p:txEl>
                                              <p:pRg st="10" end="10"/>
                                            </p:txEl>
                                          </p:spTgt>
                                        </p:tgtEl>
                                        <p:attrNameLst>
                                          <p:attrName>style.visibility</p:attrName>
                                        </p:attrNameLst>
                                      </p:cBhvr>
                                      <p:to>
                                        <p:strVal val="visible"/>
                                      </p:to>
                                    </p:set>
                                    <p:animEffect transition="in" filter="checkerboard(across)">
                                      <p:cBhvr>
                                        <p:cTn id="68" dur="500"/>
                                        <p:tgtEl>
                                          <p:spTgt spid="14">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21"/>
                                        </p:tgtEl>
                                        <p:attrNameLst>
                                          <p:attrName>ppt_y</p:attrName>
                                        </p:attrNameLst>
                                      </p:cBhvr>
                                      <p:tavLst>
                                        <p:tav tm="0">
                                          <p:val>
                                            <p:strVal val="#ppt_y"/>
                                          </p:val>
                                        </p:tav>
                                        <p:tav tm="100000">
                                          <p:val>
                                            <p:strVal val="#ppt_y+#ppt_h*1.125000"/>
                                          </p:val>
                                        </p:tav>
                                      </p:tavLst>
                                    </p:anim>
                                    <p:animEffect transition="out" filter="wipe(down)">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000" cy="7140416"/>
          </a:xfrm>
          <a:prstGeom prst="rect">
            <a:avLst/>
          </a:prstGeom>
          <a:solidFill>
            <a:schemeClr val="bg1"/>
          </a:solidFill>
        </p:spPr>
        <p:txBody>
          <a:bodyPr wrap="square" rtlCol="0" anchor="t">
            <a:spAutoFit/>
          </a:bodyPr>
          <a:lstStyle/>
          <a:p>
            <a:pPr algn="just"/>
            <a:r>
              <a:rPr lang="zh-CN" altLang="en-US" sz="24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However, Rose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was difficult to get along with</a:t>
            </a:r>
            <a:r>
              <a:rPr lang="en-US" altLang="zh-CN" sz="2000" dirty="0">
                <a:latin typeface="Times New Roman" panose="02020603050405020304" pitchFamily="18" charset="0"/>
                <a:cs typeface="Times New Roman" panose="02020603050405020304" pitchFamily="18" charset="0"/>
                <a:sym typeface="+mn-ea"/>
              </a:rPr>
              <a:t>. She would take them out for dinner but then  </a:t>
            </a:r>
            <a:r>
              <a:rPr lang="en-US" altLang="zh-CN" sz="2000" u="sng" dirty="0">
                <a:latin typeface="Times New Roman" panose="02020603050405020304" pitchFamily="18" charset="0"/>
                <a:cs typeface="Times New Roman" panose="02020603050405020304" pitchFamily="18" charset="0"/>
                <a:sym typeface="+mn-ea"/>
              </a:rPr>
              <a:t>44 </a:t>
            </a:r>
            <a:r>
              <a:rPr lang="en-US" altLang="zh-CN" sz="2000" dirty="0">
                <a:latin typeface="Times New Roman" panose="02020603050405020304" pitchFamily="18" charset="0"/>
                <a:cs typeface="Times New Roman" panose="02020603050405020304" pitchFamily="18" charset="0"/>
                <a:sym typeface="+mn-ea"/>
              </a:rPr>
              <a:t>what they could order and </a:t>
            </a:r>
            <a:r>
              <a:rPr lang="en-US" altLang="zh-CN" sz="2000" u="sng" dirty="0">
                <a:solidFill>
                  <a:srgbClr val="FF0000"/>
                </a:solidFill>
                <a:latin typeface="Times New Roman" panose="02020603050405020304" pitchFamily="18" charset="0"/>
                <a:cs typeface="Times New Roman" panose="02020603050405020304" pitchFamily="18" charset="0"/>
                <a:sym typeface="+mn-ea"/>
              </a:rPr>
              <a:t>complained about everything they did</a:t>
            </a:r>
            <a:r>
              <a:rPr lang="en-US" altLang="zh-CN" sz="2000" dirty="0">
                <a:latin typeface="Times New Roman" panose="02020603050405020304" pitchFamily="18" charset="0"/>
                <a:cs typeface="Times New Roman" panose="02020603050405020304" pitchFamily="18" charset="0"/>
                <a:sym typeface="+mn-ea"/>
              </a:rPr>
              <a:t>. This led to their </a:t>
            </a:r>
            <a:r>
              <a:rPr lang="en-US" altLang="zh-CN" sz="2000" u="sng" dirty="0">
                <a:highlight>
                  <a:srgbClr val="FFFF00"/>
                </a:highlight>
                <a:latin typeface="Times New Roman" panose="02020603050405020304" pitchFamily="18" charset="0"/>
                <a:cs typeface="Times New Roman" panose="02020603050405020304" pitchFamily="18" charset="0"/>
                <a:sym typeface="+mn-ea"/>
              </a:rPr>
              <a:t>confusion</a:t>
            </a:r>
            <a:r>
              <a:rPr lang="en-US" altLang="zh-CN" sz="2000" u="sng" dirty="0">
                <a:solidFill>
                  <a:srgbClr val="FF0000"/>
                </a:solidFill>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leaving them feeling increasingly</a:t>
            </a:r>
            <a:r>
              <a:rPr lang="en-US" altLang="zh-CN" sz="2000" u="sng" dirty="0">
                <a:latin typeface="Times New Roman" panose="02020603050405020304" pitchFamily="18" charset="0"/>
                <a:cs typeface="Times New Roman" panose="02020603050405020304" pitchFamily="18" charset="0"/>
                <a:sym typeface="+mn-ea"/>
              </a:rPr>
              <a:t>_45</a:t>
            </a:r>
            <a:r>
              <a:rPr lang="en-US" altLang="zh-CN" sz="2000" dirty="0">
                <a:latin typeface="Times New Roman" panose="02020603050405020304" pitchFamily="18" charset="0"/>
                <a:cs typeface="Times New Roman" panose="02020603050405020304" pitchFamily="18" charset="0"/>
                <a:sym typeface="+mn-ea"/>
              </a:rPr>
              <a:t>. One day, Karen shared with me </a:t>
            </a:r>
            <a:r>
              <a:rPr lang="en-US" altLang="zh-CN" sz="2000" b="1" dirty="0">
                <a:solidFill>
                  <a:srgbClr val="FF0000"/>
                </a:solidFill>
                <a:latin typeface="Times New Roman" panose="02020603050405020304" pitchFamily="18" charset="0"/>
                <a:cs typeface="Times New Roman" panose="02020603050405020304" pitchFamily="18" charset="0"/>
                <a:sym typeface="+mn-ea"/>
              </a:rPr>
              <a:t>the growing weight of</a:t>
            </a:r>
            <a:r>
              <a:rPr lang="en-US" altLang="zh-CN" sz="2000" b="1" u="sng" dirty="0">
                <a:solidFill>
                  <a:srgbClr val="FF0000"/>
                </a:solidFill>
                <a:latin typeface="Times New Roman" panose="02020603050405020304" pitchFamily="18" charset="0"/>
                <a:cs typeface="Times New Roman" panose="02020603050405020304" pitchFamily="18" charset="0"/>
                <a:sym typeface="+mn-ea"/>
              </a:rPr>
              <a:t>  46</a:t>
            </a:r>
            <a:r>
              <a:rPr lang="en-US" altLang="zh-CN" sz="2000" u="sng" dirty="0">
                <a:latin typeface="Times New Roman" panose="02020603050405020304" pitchFamily="18" charset="0"/>
                <a:cs typeface="Times New Roman" panose="02020603050405020304" pitchFamily="18" charset="0"/>
                <a:sym typeface="+mn-ea"/>
              </a:rPr>
              <a:t> </a:t>
            </a:r>
            <a:r>
              <a:rPr lang="en-US" altLang="zh-CN" sz="2000" b="1" dirty="0">
                <a:solidFill>
                  <a:srgbClr val="FF0000"/>
                </a:solidFill>
                <a:latin typeface="Times New Roman" panose="02020603050405020304" pitchFamily="18" charset="0"/>
                <a:cs typeface="Times New Roman" panose="02020603050405020304" pitchFamily="18" charset="0"/>
                <a:sym typeface="+mn-ea"/>
              </a:rPr>
              <a:t>she felt from caring for </a:t>
            </a:r>
            <a:r>
              <a:rPr lang="en-US" altLang="zh-CN" sz="2000" dirty="0">
                <a:latin typeface="Times New Roman" panose="02020603050405020304" pitchFamily="18" charset="0"/>
                <a:cs typeface="Times New Roman" panose="02020603050405020304" pitchFamily="18" charset="0"/>
                <a:sym typeface="+mn-ea"/>
              </a:rPr>
              <a:t>Rose. When I asked if she had any volunteer</a:t>
            </a:r>
            <a:r>
              <a:rPr lang="en-US" altLang="zh-CN" sz="2000" u="sng" dirty="0">
                <a:latin typeface="Times New Roman" panose="02020603050405020304" pitchFamily="18" charset="0"/>
                <a:cs typeface="Times New Roman" panose="02020603050405020304" pitchFamily="18" charset="0"/>
                <a:sym typeface="+mn-ea"/>
              </a:rPr>
              <a:t>   </a:t>
            </a:r>
            <a:r>
              <a:rPr lang="en-US" altLang="zh-CN" sz="2000" b="1" u="sng" dirty="0">
                <a:solidFill>
                  <a:srgbClr val="0070C0"/>
                </a:solidFill>
                <a:latin typeface="Times New Roman" panose="02020603050405020304" pitchFamily="18" charset="0"/>
                <a:cs typeface="Times New Roman" panose="02020603050405020304" pitchFamily="18" charset="0"/>
                <a:sym typeface="+mn-ea"/>
              </a:rPr>
              <a:t>47</a:t>
            </a:r>
            <a:r>
              <a:rPr lang="en-US" altLang="zh-CN" sz="2000" u="sng" dirty="0">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she responded that she had no time. I then suggested that she  </a:t>
            </a:r>
            <a:r>
              <a:rPr lang="en-US" altLang="zh-CN" sz="2000" u="sng" dirty="0">
                <a:latin typeface="Times New Roman" panose="02020603050405020304" pitchFamily="18" charset="0"/>
                <a:cs typeface="Times New Roman" panose="02020603050405020304" pitchFamily="18" charset="0"/>
                <a:sym typeface="+mn-ea"/>
              </a:rPr>
              <a:t> 48  </a:t>
            </a:r>
            <a:r>
              <a:rPr lang="en-US" altLang="zh-CN" sz="2000" dirty="0">
                <a:latin typeface="Times New Roman" panose="02020603050405020304" pitchFamily="18" charset="0"/>
                <a:cs typeface="Times New Roman" panose="02020603050405020304" pitchFamily="18" charset="0"/>
                <a:sym typeface="+mn-ea"/>
              </a:rPr>
              <a:t> looking after Rose</a:t>
            </a:r>
            <a:r>
              <a:rPr lang="en-US" altLang="zh-CN" sz="2000" u="sng" dirty="0">
                <a:solidFill>
                  <a:srgbClr val="FF0000"/>
                </a:solidFill>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as </a:t>
            </a:r>
            <a:r>
              <a:rPr lang="en-US" altLang="zh-CN" sz="2000" dirty="0">
                <a:latin typeface="Times New Roman" panose="02020603050405020304" pitchFamily="18" charset="0"/>
                <a:cs typeface="Times New Roman" panose="02020603050405020304" pitchFamily="18" charset="0"/>
                <a:sym typeface="+mn-ea"/>
              </a:rPr>
              <a:t>volunteer work. Instantly, it was like a light bulb went on</a:t>
            </a:r>
            <a:r>
              <a:rPr lang="zh-CN" altLang="en-US" sz="2000" dirty="0">
                <a:latin typeface="Times New Roman" panose="02020603050405020304" pitchFamily="18" charset="0"/>
                <a:cs typeface="Times New Roman" panose="02020603050405020304" pitchFamily="18" charset="0"/>
                <a:sym typeface="+mn-ea"/>
              </a:rPr>
              <a:t>（像受到了启发）</a:t>
            </a:r>
            <a:r>
              <a:rPr lang="en-US" altLang="zh-CN" sz="2000" dirty="0">
                <a:latin typeface="Times New Roman" panose="02020603050405020304" pitchFamily="18" charset="0"/>
                <a:cs typeface="Times New Roman" panose="02020603050405020304" pitchFamily="18" charset="0"/>
                <a:sym typeface="+mn-ea"/>
              </a:rPr>
              <a:t>. Karen's  </a:t>
            </a:r>
            <a:r>
              <a:rPr lang="en-US" altLang="zh-CN" sz="2000" u="sng" dirty="0">
                <a:latin typeface="Times New Roman" panose="02020603050405020304" pitchFamily="18" charset="0"/>
                <a:cs typeface="Times New Roman" panose="02020603050405020304" pitchFamily="18" charset="0"/>
                <a:sym typeface="+mn-ea"/>
              </a:rPr>
              <a:t>  49 </a:t>
            </a:r>
            <a:r>
              <a:rPr lang="en-US" altLang="zh-CN" sz="2000" dirty="0">
                <a:latin typeface="Times New Roman" panose="02020603050405020304" pitchFamily="18" charset="0"/>
                <a:cs typeface="Times New Roman" panose="02020603050405020304" pitchFamily="18" charset="0"/>
                <a:sym typeface="+mn-ea"/>
              </a:rPr>
              <a:t>shifted. She told David the same that night, and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the idea</a:t>
            </a:r>
            <a:r>
              <a:rPr lang="en-US" altLang="zh-CN" sz="2000" dirty="0">
                <a:highlight>
                  <a:srgbClr val="FFFF00"/>
                </a:highlight>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changed everything. From then on, they still did the same work, but as “volunteers,” it felt  </a:t>
            </a:r>
            <a:r>
              <a:rPr lang="en-US" altLang="zh-CN" sz="2000" u="sng" dirty="0">
                <a:latin typeface="Times New Roman" panose="02020603050405020304" pitchFamily="18" charset="0"/>
                <a:cs typeface="Times New Roman" panose="02020603050405020304" pitchFamily="18" charset="0"/>
                <a:sym typeface="+mn-ea"/>
              </a:rPr>
              <a:t>_50  </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a:highlight>
                  <a:srgbClr val="FFFF00"/>
                </a:highlight>
                <a:latin typeface="Times New Roman" panose="02020603050405020304" pitchFamily="18" charset="0"/>
                <a:cs typeface="Times New Roman" panose="02020603050405020304" pitchFamily="18" charset="0"/>
                <a:sym typeface="+mn-ea"/>
              </a:rPr>
              <a:t>no longer</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 duty</a:t>
            </a:r>
            <a:r>
              <a:rPr lang="en-US" altLang="zh-CN" sz="2000" u="sng" dirty="0">
                <a:solidFill>
                  <a:srgbClr val="FF0000"/>
                </a:solidFill>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but a choice. For the rest of Rose's life, they</a:t>
            </a:r>
            <a:r>
              <a:rPr lang="en-US" altLang="zh-CN" sz="2000" dirty="0">
                <a:highlight>
                  <a:srgbClr val="FFFF00"/>
                </a:highlight>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still</a:t>
            </a:r>
            <a:r>
              <a:rPr lang="en-US" altLang="zh-CN" sz="2000" dirty="0">
                <a:latin typeface="Times New Roman" panose="02020603050405020304" pitchFamily="18" charset="0"/>
                <a:cs typeface="Times New Roman" panose="02020603050405020304" pitchFamily="18" charset="0"/>
                <a:sym typeface="+mn-ea"/>
              </a:rPr>
              <a:t>  </a:t>
            </a:r>
            <a:r>
              <a:rPr lang="en-US" altLang="zh-CN" sz="2000" u="sng" dirty="0">
                <a:latin typeface="Times New Roman" panose="02020603050405020304" pitchFamily="18" charset="0"/>
                <a:cs typeface="Times New Roman" panose="02020603050405020304" pitchFamily="18" charset="0"/>
                <a:sym typeface="+mn-ea"/>
              </a:rPr>
              <a:t>51_</a:t>
            </a:r>
            <a:r>
              <a:rPr lang="en-US" altLang="zh-CN" sz="2000" dirty="0">
                <a:latin typeface="Times New Roman" panose="02020603050405020304" pitchFamily="18" charset="0"/>
                <a:cs typeface="Times New Roman" panose="02020603050405020304" pitchFamily="18" charset="0"/>
                <a:sym typeface="+mn-ea"/>
              </a:rPr>
              <a:t> helped, finding joy in the role.</a:t>
            </a:r>
            <a:endParaRPr lang="en-US" altLang="zh-CN" sz="2000" dirty="0">
              <a:latin typeface="Times New Roman" panose="02020603050405020304" pitchFamily="18" charset="0"/>
              <a:cs typeface="Times New Roman" panose="02020603050405020304" pitchFamily="18" charset="0"/>
              <a:sym typeface="+mn-ea"/>
            </a:endParaRPr>
          </a:p>
          <a:p>
            <a:pPr algn="just"/>
            <a:endParaRPr lang="en-US" altLang="zh-CN" sz="2000" dirty="0">
              <a:latin typeface="Times New Roman" panose="02020603050405020304" pitchFamily="18" charset="0"/>
              <a:cs typeface="Times New Roman" panose="02020603050405020304" pitchFamily="18" charset="0"/>
              <a:sym typeface="+mn-ea"/>
            </a:endParaRPr>
          </a:p>
          <a:p>
            <a:r>
              <a:rPr lang="en-US" altLang="zh-CN" sz="2000" dirty="0">
                <a:latin typeface="Times New Roman" panose="02020603050405020304" pitchFamily="18" charset="0"/>
                <a:cs typeface="Times New Roman" panose="02020603050405020304" pitchFamily="18" charset="0"/>
              </a:rPr>
              <a:t>44.</a:t>
            </a:r>
            <a:r>
              <a:rPr lang="en-US" altLang="zh-CN" sz="2000" u="sng" dirty="0">
                <a:highlight>
                  <a:srgbClr val="FFFF00"/>
                </a:highlight>
                <a:latin typeface="Times New Roman" panose="02020603050405020304" pitchFamily="18" charset="0"/>
                <a:cs typeface="Times New Roman" panose="02020603050405020304" pitchFamily="18" charset="0"/>
              </a:rPr>
              <a:t>A.limit  </a:t>
            </a:r>
            <a:r>
              <a:rPr lang="zh-CN" altLang="en-US" sz="2000" u="sng" dirty="0">
                <a:highlight>
                  <a:srgbClr val="FFFF00"/>
                </a:highlight>
                <a:latin typeface="Times New Roman" panose="02020603050405020304" pitchFamily="18" charset="0"/>
                <a:cs typeface="Times New Roman" panose="02020603050405020304" pitchFamily="18" charset="0"/>
              </a:rPr>
              <a:t>限制</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 recommend	           </a:t>
            </a:r>
            <a:r>
              <a:rPr lang="zh-CN" altLang="en-US"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C.distribute</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分配</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D.predict</a:t>
            </a:r>
            <a:endParaRPr lang="en-US" altLang="zh-CN" sz="2000" dirty="0">
              <a:latin typeface="Times New Roman" panose="02020603050405020304" pitchFamily="18" charset="0"/>
              <a:cs typeface="Times New Roman" panose="02020603050405020304" pitchFamily="18" charset="0"/>
            </a:endParaRPr>
          </a:p>
          <a:p>
            <a:r>
              <a:rPr lang="en-GB" altLang="zh-CN" b="1" dirty="0">
                <a:solidFill>
                  <a:srgbClr val="0070C0"/>
                </a:solidFill>
                <a:latin typeface="Times New Roman" panose="02020603050405020304" pitchFamily="18" charset="0"/>
                <a:cs typeface="Times New Roman" panose="02020603050405020304" pitchFamily="18" charset="0"/>
              </a:rPr>
              <a:t>mixed signals</a:t>
            </a:r>
            <a:r>
              <a:rPr lang="zh-CN" altLang="en-US" b="1" dirty="0">
                <a:solidFill>
                  <a:srgbClr val="0070C0"/>
                </a:solidFill>
                <a:latin typeface="Times New Roman" panose="02020603050405020304" pitchFamily="18" charset="0"/>
                <a:cs typeface="Times New Roman" panose="02020603050405020304" pitchFamily="18" charset="0"/>
              </a:rPr>
              <a:t>：</a:t>
            </a:r>
            <a:r>
              <a:rPr lang="en-GB" altLang="zh-CN" dirty="0">
                <a:solidFill>
                  <a:srgbClr val="0070C0"/>
                </a:solidFill>
                <a:latin typeface="Times New Roman" panose="02020603050405020304" pitchFamily="18" charset="0"/>
                <a:cs typeface="Times New Roman" panose="02020603050405020304" pitchFamily="18" charset="0"/>
              </a:rPr>
              <a:t>Rose </a:t>
            </a:r>
            <a:r>
              <a:rPr lang="zh-CN" altLang="en-US" dirty="0">
                <a:solidFill>
                  <a:srgbClr val="0070C0"/>
                </a:solidFill>
                <a:latin typeface="Times New Roman" panose="02020603050405020304" pitchFamily="18" charset="0"/>
                <a:cs typeface="Times New Roman" panose="02020603050405020304" pitchFamily="18" charset="0"/>
              </a:rPr>
              <a:t>一方面 </a:t>
            </a:r>
            <a:r>
              <a:rPr lang="zh-CN" altLang="en-US" b="1" dirty="0">
                <a:solidFill>
                  <a:srgbClr val="0070C0"/>
                </a:solidFill>
                <a:latin typeface="Times New Roman" panose="02020603050405020304" pitchFamily="18" charset="0"/>
                <a:cs typeface="Times New Roman" panose="02020603050405020304" pitchFamily="18" charset="0"/>
              </a:rPr>
              <a:t>邀请他们吃饭、接受照顾</a:t>
            </a:r>
            <a:r>
              <a:rPr lang="zh-CN" altLang="en-US" dirty="0">
                <a:solidFill>
                  <a:srgbClr val="0070C0"/>
                </a:solidFill>
                <a:latin typeface="Times New Roman" panose="02020603050405020304" pitchFamily="18" charset="0"/>
                <a:cs typeface="Times New Roman" panose="02020603050405020304" pitchFamily="18" charset="0"/>
              </a:rPr>
              <a:t>，看起来是信任他们；但另一方面又 </a:t>
            </a:r>
            <a:r>
              <a:rPr lang="zh-CN" altLang="en-US" b="1" dirty="0">
                <a:solidFill>
                  <a:srgbClr val="0070C0"/>
                </a:solidFill>
                <a:latin typeface="Times New Roman" panose="02020603050405020304" pitchFamily="18" charset="0"/>
                <a:cs typeface="Times New Roman" panose="02020603050405020304" pitchFamily="18" charset="0"/>
              </a:rPr>
              <a:t>限制他们点菜、挑剔他们的做法、不断抱怨</a:t>
            </a:r>
            <a:r>
              <a:rPr lang="zh-CN" altLang="en-US" dirty="0">
                <a:solidFill>
                  <a:srgbClr val="0070C0"/>
                </a:solidFill>
                <a:latin typeface="Times New Roman" panose="02020603050405020304" pitchFamily="18" charset="0"/>
                <a:cs typeface="Times New Roman" panose="02020603050405020304" pitchFamily="18" charset="0"/>
              </a:rPr>
              <a:t>。又要别人帮忙、又对别人不满”的矛盾行为，让 </a:t>
            </a:r>
            <a:r>
              <a:rPr lang="en-GB" altLang="zh-CN" dirty="0">
                <a:solidFill>
                  <a:srgbClr val="0070C0"/>
                </a:solidFill>
                <a:latin typeface="Times New Roman" panose="02020603050405020304" pitchFamily="18" charset="0"/>
                <a:cs typeface="Times New Roman" panose="02020603050405020304" pitchFamily="18" charset="0"/>
              </a:rPr>
              <a:t>Karen </a:t>
            </a:r>
            <a:r>
              <a:rPr lang="zh-CN" altLang="en-US" dirty="0">
                <a:solidFill>
                  <a:srgbClr val="0070C0"/>
                </a:solidFill>
                <a:latin typeface="Times New Roman" panose="02020603050405020304" pitchFamily="18" charset="0"/>
                <a:cs typeface="Times New Roman" panose="02020603050405020304" pitchFamily="18" charset="0"/>
              </a:rPr>
              <a:t>和 </a:t>
            </a:r>
            <a:r>
              <a:rPr lang="en-GB" altLang="zh-CN" dirty="0">
                <a:solidFill>
                  <a:srgbClr val="0070C0"/>
                </a:solidFill>
                <a:latin typeface="Times New Roman" panose="02020603050405020304" pitchFamily="18" charset="0"/>
                <a:cs typeface="Times New Roman" panose="02020603050405020304" pitchFamily="18" charset="0"/>
              </a:rPr>
              <a:t>David </a:t>
            </a:r>
            <a:r>
              <a:rPr lang="zh-CN" altLang="en-US" dirty="0">
                <a:solidFill>
                  <a:srgbClr val="0070C0"/>
                </a:solidFill>
                <a:latin typeface="Times New Roman" panose="02020603050405020304" pitchFamily="18" charset="0"/>
                <a:cs typeface="Times New Roman" panose="02020603050405020304" pitchFamily="18" charset="0"/>
              </a:rPr>
              <a:t>无法判断：“她到底感激我们，还是讨厌我们？”</a:t>
            </a:r>
            <a:br>
              <a:rPr lang="zh-CN" altLang="en-US" dirty="0">
                <a:solidFill>
                  <a:srgbClr val="0070C0"/>
                </a:solidFill>
                <a:latin typeface="Times New Roman" panose="02020603050405020304" pitchFamily="18" charset="0"/>
                <a:cs typeface="Times New Roman" panose="02020603050405020304" pitchFamily="18" charset="0"/>
              </a:rPr>
            </a:br>
            <a:r>
              <a:rPr lang="en-GB" altLang="zh-CN" b="1" dirty="0">
                <a:solidFill>
                  <a:srgbClr val="0070C0"/>
                </a:solidFill>
                <a:latin typeface="Times New Roman" panose="02020603050405020304" pitchFamily="18" charset="0"/>
                <a:cs typeface="Times New Roman" panose="02020603050405020304" pitchFamily="18" charset="0"/>
              </a:rPr>
              <a:t>emotional conflict</a:t>
            </a:r>
            <a:r>
              <a:rPr lang="zh-CN" altLang="en-US" b="1" dirty="0">
                <a:solidFill>
                  <a:srgbClr val="0070C0"/>
                </a:solidFill>
                <a:latin typeface="Times New Roman" panose="02020603050405020304" pitchFamily="18" charset="0"/>
                <a:cs typeface="Times New Roman" panose="02020603050405020304" pitchFamily="18" charset="0"/>
              </a:rPr>
              <a:t>：</a:t>
            </a:r>
            <a:r>
              <a:rPr lang="zh-CN" altLang="en-US" dirty="0">
                <a:solidFill>
                  <a:srgbClr val="0070C0"/>
                </a:solidFill>
                <a:latin typeface="Times New Roman" panose="02020603050405020304" pitchFamily="18" charset="0"/>
                <a:cs typeface="Times New Roman" panose="02020603050405020304" pitchFamily="18" charset="0"/>
              </a:rPr>
              <a:t>他们真心想帮 </a:t>
            </a:r>
            <a:r>
              <a:rPr lang="en-GB" altLang="zh-CN" dirty="0">
                <a:solidFill>
                  <a:srgbClr val="0070C0"/>
                </a:solidFill>
                <a:latin typeface="Times New Roman" panose="02020603050405020304" pitchFamily="18" charset="0"/>
                <a:cs typeface="Times New Roman" panose="02020603050405020304" pitchFamily="18" charset="0"/>
              </a:rPr>
              <a:t>Rose</a:t>
            </a:r>
            <a:r>
              <a:rPr lang="zh-CN" altLang="en-GB" dirty="0">
                <a:solidFill>
                  <a:srgbClr val="0070C0"/>
                </a:solidFill>
                <a:latin typeface="Times New Roman" panose="02020603050405020304" pitchFamily="18" charset="0"/>
                <a:cs typeface="Times New Roman" panose="02020603050405020304" pitchFamily="18" charset="0"/>
              </a:rPr>
              <a:t>，</a:t>
            </a:r>
            <a:r>
              <a:rPr lang="zh-CN" altLang="en-US" dirty="0">
                <a:solidFill>
                  <a:srgbClr val="0070C0"/>
                </a:solidFill>
                <a:latin typeface="Times New Roman" panose="02020603050405020304" pitchFamily="18" charset="0"/>
                <a:cs typeface="Times New Roman" panose="02020603050405020304" pitchFamily="18" charset="0"/>
              </a:rPr>
              <a:t>出于善意行事；但 </a:t>
            </a:r>
            <a:r>
              <a:rPr lang="en-GB" altLang="zh-CN" dirty="0">
                <a:solidFill>
                  <a:srgbClr val="0070C0"/>
                </a:solidFill>
                <a:latin typeface="Times New Roman" panose="02020603050405020304" pitchFamily="18" charset="0"/>
                <a:cs typeface="Times New Roman" panose="02020603050405020304" pitchFamily="18" charset="0"/>
              </a:rPr>
              <a:t>Rose </a:t>
            </a:r>
            <a:r>
              <a:rPr lang="zh-CN" altLang="en-US" dirty="0">
                <a:solidFill>
                  <a:srgbClr val="0070C0"/>
                </a:solidFill>
                <a:latin typeface="Times New Roman" panose="02020603050405020304" pitchFamily="18" charset="0"/>
                <a:cs typeface="Times New Roman" panose="02020603050405020304" pitchFamily="18" charset="0"/>
              </a:rPr>
              <a:t>的态度让他们受伤、沮丧，甚至怀疑自己是不是做错了。</a:t>
            </a:r>
            <a:endParaRPr lang="zh-CN" altLang="en-US" dirty="0">
              <a:solidFill>
                <a:srgbClr val="0070C0"/>
              </a:solidFill>
              <a:latin typeface="Times New Roman" panose="02020603050405020304" pitchFamily="18" charset="0"/>
              <a:cs typeface="Times New Roman" panose="02020603050405020304" pitchFamily="18" charset="0"/>
            </a:endParaRPr>
          </a:p>
          <a:p>
            <a:r>
              <a:rPr lang="zh-CN" altLang="en-US" dirty="0">
                <a:solidFill>
                  <a:srgbClr val="0070C0"/>
                </a:solidFill>
                <a:latin typeface="Times New Roman" panose="02020603050405020304" pitchFamily="18" charset="0"/>
                <a:cs typeface="Times New Roman" panose="02020603050405020304" pitchFamily="18" charset="0"/>
              </a:rPr>
              <a:t>于是他们感到 </a:t>
            </a:r>
            <a:r>
              <a:rPr lang="en-GB" altLang="zh-CN" b="1" dirty="0">
                <a:solidFill>
                  <a:srgbClr val="0070C0"/>
                </a:solidFill>
                <a:latin typeface="Times New Roman" panose="02020603050405020304" pitchFamily="18" charset="0"/>
                <a:cs typeface="Times New Roman" panose="02020603050405020304" pitchFamily="18" charset="0"/>
              </a:rPr>
              <a:t>confused</a:t>
            </a:r>
            <a:r>
              <a:rPr lang="zh-CN" altLang="en-GB" b="1" dirty="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困惑）</a:t>
            </a:r>
            <a:endParaRPr lang="en-US" altLang="zh-CN" sz="2000" dirty="0">
              <a:solidFill>
                <a:srgbClr val="0070C0"/>
              </a:solidFill>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45.A.guilty </a:t>
            </a:r>
            <a:r>
              <a:rPr lang="zh-CN" altLang="en-US" sz="2000" dirty="0">
                <a:highlight>
                  <a:srgbClr val="FFFF00"/>
                </a:highlight>
                <a:latin typeface="Times New Roman" panose="02020603050405020304" pitchFamily="18" charset="0"/>
                <a:cs typeface="Times New Roman" panose="02020603050405020304" pitchFamily="18" charset="0"/>
              </a:rPr>
              <a:t>愧疚的</a:t>
            </a:r>
            <a:r>
              <a:rPr lang="en-US" altLang="zh-CN" sz="2000" dirty="0">
                <a:highlight>
                  <a:srgbClr val="FFFF00"/>
                </a:highlight>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a:t>
            </a:r>
            <a:r>
              <a:rPr lang="en-US" altLang="zh-CN" sz="2000" u="sng" dirty="0">
                <a:latin typeface="Times New Roman" panose="02020603050405020304" pitchFamily="18" charset="0"/>
                <a:cs typeface="Times New Roman" panose="02020603050405020304" pitchFamily="18" charset="0"/>
                <a:sym typeface="+mn-ea"/>
              </a:rPr>
              <a:t>B frustrated </a:t>
            </a:r>
            <a:r>
              <a:rPr lang="en-US" altLang="zh-CN" sz="2000" u="sng" dirty="0">
                <a:highlight>
                  <a:srgbClr val="FFFF00"/>
                </a:highlight>
                <a:latin typeface="Times New Roman" panose="02020603050405020304" pitchFamily="18" charset="0"/>
                <a:cs typeface="Times New Roman" panose="02020603050405020304" pitchFamily="18" charset="0"/>
                <a:sym typeface="+mn-ea"/>
              </a:rPr>
              <a:t> </a:t>
            </a:r>
            <a:r>
              <a:rPr lang="zh-CN" altLang="en-US" sz="2000" u="sng" dirty="0">
                <a:highlight>
                  <a:srgbClr val="FFFF00"/>
                </a:highlight>
                <a:latin typeface="Times New Roman" panose="02020603050405020304" pitchFamily="18" charset="0"/>
                <a:cs typeface="Times New Roman" panose="02020603050405020304" pitchFamily="18" charset="0"/>
                <a:sym typeface="+mn-ea"/>
              </a:rPr>
              <a:t>沮丧的</a:t>
            </a:r>
            <a:r>
              <a:rPr lang="en-US" altLang="zh-CN" sz="2000" u="sng" dirty="0">
                <a:highlight>
                  <a:srgbClr val="FFFF00"/>
                </a:highlight>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C. relieved</a:t>
            </a:r>
            <a:r>
              <a:rPr lang="zh-CN" altLang="en-US" sz="2000" dirty="0">
                <a:latin typeface="Times New Roman" panose="02020603050405020304" pitchFamily="18" charset="0"/>
                <a:cs typeface="Times New Roman" panose="02020603050405020304" pitchFamily="18" charset="0"/>
                <a:sym typeface="+mn-ea"/>
              </a:rPr>
              <a:t>宽慰的</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D.excited</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46.A. dependence           </a:t>
            </a:r>
            <a:r>
              <a:rPr lang="zh-CN" altLang="en-US"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B.impact</a:t>
            </a:r>
            <a:r>
              <a:rPr lang="en-US" altLang="zh-CN" sz="2000" dirty="0">
                <a:latin typeface="Times New Roman" panose="02020603050405020304" pitchFamily="18" charset="0"/>
                <a:cs typeface="Times New Roman" panose="02020603050405020304" pitchFamily="18" charset="0"/>
              </a:rPr>
              <a:t> </a:t>
            </a:r>
            <a:r>
              <a:rPr lang="en-US" altLang="zh-CN" sz="2000" dirty="0">
                <a:highlight>
                  <a:srgbClr val="FFFF00"/>
                </a:highlight>
                <a:latin typeface="Times New Roman" panose="02020603050405020304" pitchFamily="18" charset="0"/>
                <a:cs typeface="Times New Roman" panose="02020603050405020304" pitchFamily="18" charset="0"/>
              </a:rPr>
              <a:t> </a:t>
            </a:r>
            <a:r>
              <a:rPr lang="zh-CN" altLang="en-US" sz="2000" dirty="0">
                <a:highlight>
                  <a:srgbClr val="FFFF00"/>
                </a:highlight>
                <a:latin typeface="Times New Roman" panose="02020603050405020304" pitchFamily="18" charset="0"/>
                <a:cs typeface="Times New Roman" panose="02020603050405020304" pitchFamily="18" charset="0"/>
              </a:rPr>
              <a:t>影响，撞击</a:t>
            </a:r>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 </a:t>
            </a:r>
            <a:r>
              <a:rPr lang="en-US" altLang="zh-CN" sz="2000" u="sng" dirty="0" err="1">
                <a:solidFill>
                  <a:srgbClr val="FF0000"/>
                </a:solidFill>
                <a:highlight>
                  <a:srgbClr val="FFFF00"/>
                </a:highlight>
                <a:latin typeface="Times New Roman" panose="02020603050405020304" pitchFamily="18" charset="0"/>
                <a:cs typeface="Times New Roman" panose="02020603050405020304" pitchFamily="18" charset="0"/>
              </a:rPr>
              <a:t>C.responsibility</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rPr>
              <a:t> </a:t>
            </a:r>
            <a:r>
              <a:rPr lang="zh-CN" altLang="en-US" sz="2000" u="sng" dirty="0">
                <a:solidFill>
                  <a:srgbClr val="FF0000"/>
                </a:solidFill>
                <a:highlight>
                  <a:srgbClr val="FFFF00"/>
                </a:highlight>
                <a:latin typeface="Times New Roman" panose="02020603050405020304" pitchFamily="18" charset="0"/>
                <a:cs typeface="Times New Roman" panose="02020603050405020304" pitchFamily="18" charset="0"/>
              </a:rPr>
              <a:t>责任</a:t>
            </a:r>
            <a:r>
              <a:rPr lang="en-US" altLang="zh-CN" sz="2000" dirty="0">
                <a:solidFill>
                  <a:srgbClr val="FF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D.debt</a:t>
            </a:r>
            <a:r>
              <a:rPr lang="en-US" altLang="zh-CN"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r>
              <a:rPr lang="en-GB" altLang="zh-CN" sz="2000" dirty="0">
                <a:solidFill>
                  <a:srgbClr val="0070C0"/>
                </a:solidFill>
                <a:latin typeface="Times New Roman" panose="02020603050405020304" pitchFamily="18" charset="0"/>
                <a:cs typeface="Times New Roman" panose="02020603050405020304" pitchFamily="18" charset="0"/>
              </a:rPr>
              <a:t>Karen </a:t>
            </a:r>
            <a:r>
              <a:rPr lang="zh-CN" altLang="en-US" sz="2000" dirty="0">
                <a:solidFill>
                  <a:srgbClr val="0070C0"/>
                </a:solidFill>
                <a:latin typeface="Times New Roman" panose="02020603050405020304" pitchFamily="18" charset="0"/>
                <a:cs typeface="Times New Roman" panose="02020603050405020304" pitchFamily="18" charset="0"/>
              </a:rPr>
              <a:t>感到责任越来越重，是因为她长期照顾一个难相处的老人，在情感上又把自己看作“必须承担的家人”，导致她从“自愿帮助”变成“被责任压得喘不过气”。</a:t>
            </a:r>
            <a:endParaRPr lang="en-US" altLang="zh-CN" sz="2000" dirty="0">
              <a:solidFill>
                <a:srgbClr val="0070C0"/>
              </a:solidFill>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47.</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 experience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 interest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C. ambition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 training </a:t>
            </a:r>
            <a:endParaRPr lang="zh-CN" altLang="zh-CN" sz="2000" dirty="0">
              <a:latin typeface="Times New Roman" panose="02020603050405020304" pitchFamily="18" charset="0"/>
              <a:cs typeface="Times New Roman" panose="02020603050405020304" pitchFamily="18" charset="0"/>
            </a:endParaRPr>
          </a:p>
          <a:p>
            <a:r>
              <a:rPr lang="en-GB" altLang="zh-CN" sz="2000" dirty="0">
                <a:solidFill>
                  <a:srgbClr val="0070C0"/>
                </a:solidFill>
                <a:latin typeface="Times New Roman" panose="02020603050405020304" pitchFamily="18" charset="0"/>
                <a:cs typeface="Times New Roman" panose="02020603050405020304" pitchFamily="18" charset="0"/>
              </a:rPr>
              <a:t>“Have any volunteer experience” </a:t>
            </a:r>
            <a:r>
              <a:rPr lang="zh-CN" altLang="en-US" sz="2000" dirty="0">
                <a:solidFill>
                  <a:srgbClr val="0070C0"/>
                </a:solidFill>
                <a:latin typeface="Times New Roman" panose="02020603050405020304" pitchFamily="18" charset="0"/>
                <a:cs typeface="Times New Roman" panose="02020603050405020304" pitchFamily="18" charset="0"/>
              </a:rPr>
              <a:t>是固定搭配，意为“有志愿经历”。</a:t>
            </a:r>
            <a:endParaRPr lang="en-US" altLang="zh-CN" sz="2000" dirty="0">
              <a:solidFill>
                <a:srgbClr val="0070C0"/>
              </a:solidFill>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sym typeface="+mn-ea"/>
              </a:rPr>
              <a:t>48.A. describe                </a:t>
            </a:r>
            <a:r>
              <a:rPr lang="zh-CN" altLang="en-US"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B.classify</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分类</a:t>
            </a:r>
            <a:r>
              <a:rPr lang="en-US" altLang="zh-CN" sz="2000" dirty="0">
                <a:latin typeface="Times New Roman" panose="02020603050405020304" pitchFamily="18" charset="0"/>
                <a:cs typeface="Times New Roman" panose="02020603050405020304" pitchFamily="18" charset="0"/>
                <a:sym typeface="+mn-ea"/>
              </a:rPr>
              <a:t>              </a:t>
            </a:r>
            <a:r>
              <a:rPr lang="en-US" altLang="zh-CN" sz="2000" u="sng" dirty="0">
                <a:highlight>
                  <a:srgbClr val="FFFF00"/>
                </a:highlight>
                <a:latin typeface="Times New Roman" panose="02020603050405020304" pitchFamily="18" charset="0"/>
                <a:cs typeface="Times New Roman" panose="02020603050405020304" pitchFamily="18" charset="0"/>
                <a:sym typeface="+mn-ea"/>
              </a:rPr>
              <a:t>  </a:t>
            </a:r>
            <a:r>
              <a:rPr lang="en-US" altLang="zh-CN" sz="2000" u="sng" dirty="0" err="1">
                <a:highlight>
                  <a:srgbClr val="FFFF00"/>
                </a:highlight>
                <a:latin typeface="Times New Roman" panose="02020603050405020304" pitchFamily="18" charset="0"/>
                <a:cs typeface="Times New Roman" panose="02020603050405020304" pitchFamily="18" charset="0"/>
                <a:sym typeface="+mn-ea"/>
              </a:rPr>
              <a:t>C.view</a:t>
            </a:r>
            <a:r>
              <a:rPr lang="en-US" altLang="zh-CN" sz="2000" u="sng" dirty="0">
                <a:highlight>
                  <a:srgbClr val="FFFF00"/>
                </a:highlight>
                <a:latin typeface="Times New Roman" panose="02020603050405020304" pitchFamily="18" charset="0"/>
                <a:cs typeface="Times New Roman" panose="02020603050405020304" pitchFamily="18" charset="0"/>
                <a:sym typeface="+mn-ea"/>
              </a:rPr>
              <a:t> </a:t>
            </a:r>
            <a:r>
              <a:rPr lang="en-US" altLang="zh-CN" sz="2000" u="sng" dirty="0" err="1">
                <a:highlight>
                  <a:srgbClr val="FFFF00"/>
                </a:highlight>
                <a:latin typeface="Times New Roman" panose="02020603050405020304" pitchFamily="18" charset="0"/>
                <a:cs typeface="Times New Roman" panose="02020603050405020304" pitchFamily="18" charset="0"/>
                <a:sym typeface="+mn-ea"/>
              </a:rPr>
              <a:t>sth</a:t>
            </a:r>
            <a:r>
              <a:rPr lang="en-US" altLang="zh-CN" sz="2000" u="sng" dirty="0">
                <a:highlight>
                  <a:srgbClr val="FFFF00"/>
                </a:highlight>
                <a:latin typeface="Times New Roman" panose="02020603050405020304" pitchFamily="18" charset="0"/>
                <a:cs typeface="Times New Roman" panose="02020603050405020304" pitchFamily="18" charset="0"/>
                <a:sym typeface="+mn-ea"/>
              </a:rPr>
              <a:t> as </a:t>
            </a:r>
            <a:r>
              <a:rPr lang="zh-CN" altLang="en-US" sz="2000" u="sng" dirty="0">
                <a:highlight>
                  <a:srgbClr val="FFFF00"/>
                </a:highlight>
                <a:latin typeface="Times New Roman" panose="02020603050405020304" pitchFamily="18" charset="0"/>
                <a:cs typeface="Times New Roman" panose="02020603050405020304" pitchFamily="18" charset="0"/>
                <a:sym typeface="+mn-ea"/>
              </a:rPr>
              <a:t>把</a:t>
            </a:r>
            <a:r>
              <a:rPr lang="en-US" altLang="zh-CN" sz="2000" u="sng" dirty="0">
                <a:highlight>
                  <a:srgbClr val="FFFF00"/>
                </a:highlight>
                <a:latin typeface="Times New Roman" panose="02020603050405020304" pitchFamily="18" charset="0"/>
                <a:cs typeface="Times New Roman" panose="02020603050405020304" pitchFamily="18" charset="0"/>
                <a:sym typeface="+mn-ea"/>
              </a:rPr>
              <a:t>...</a:t>
            </a:r>
            <a:r>
              <a:rPr lang="zh-CN" altLang="en-US" sz="2000" u="sng" dirty="0">
                <a:highlight>
                  <a:srgbClr val="FFFF00"/>
                </a:highlight>
                <a:latin typeface="Times New Roman" panose="02020603050405020304" pitchFamily="18" charset="0"/>
                <a:cs typeface="Times New Roman" panose="02020603050405020304" pitchFamily="18" charset="0"/>
                <a:sym typeface="+mn-ea"/>
              </a:rPr>
              <a:t>看作</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D.dismiss</a:t>
            </a:r>
            <a:r>
              <a:rPr lang="zh-CN" altLang="en-US" sz="2000" dirty="0">
                <a:latin typeface="Times New Roman" panose="02020603050405020304" pitchFamily="18" charset="0"/>
                <a:cs typeface="Times New Roman" panose="02020603050405020304" pitchFamily="18" charset="0"/>
                <a:sym typeface="+mn-ea"/>
              </a:rPr>
              <a:t> 解雇；驳回</a:t>
            </a:r>
            <a:r>
              <a:rPr lang="en-US" altLang="zh-CN" sz="2000" dirty="0">
                <a:latin typeface="Times New Roman" panose="02020603050405020304" pitchFamily="18" charset="0"/>
                <a:cs typeface="Times New Roman" panose="02020603050405020304" pitchFamily="18" charset="0"/>
                <a:sym typeface="+mn-ea"/>
              </a:rPr>
              <a: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dirty="0">
                <a:latin typeface="Times New Roman" panose="02020603050405020304" pitchFamily="18" charset="0"/>
                <a:cs typeface="Times New Roman" panose="02020603050405020304" pitchFamily="18" charset="0"/>
                <a:sym typeface="+mn-ea"/>
              </a:rPr>
              <a:t>49.A. emotion               </a:t>
            </a:r>
            <a:r>
              <a:rPr lang="zh-CN" altLang="en-US"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B.routine</a:t>
            </a:r>
            <a:r>
              <a:rPr lang="en-US" altLang="zh-CN" sz="2000" dirty="0">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C. perspective</a:t>
            </a:r>
            <a:r>
              <a:rPr lang="zh-CN" altLang="en-US"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观点看法</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  D. priority</a:t>
            </a:r>
            <a:r>
              <a:rPr lang="zh-CN" altLang="en-US" sz="2000" dirty="0">
                <a:latin typeface="Times New Roman" panose="02020603050405020304" pitchFamily="18" charset="0"/>
                <a:cs typeface="Times New Roman" panose="02020603050405020304" pitchFamily="18" charset="0"/>
                <a:sym typeface="+mn-ea"/>
              </a:rPr>
              <a:t> 优先事项</a:t>
            </a:r>
            <a:endParaRPr lang="en-US" altLang="zh-CN" sz="2000" dirty="0">
              <a:latin typeface="Times New Roman" panose="02020603050405020304" pitchFamily="18" charset="0"/>
              <a:cs typeface="Times New Roman" panose="02020603050405020304" pitchFamily="18" charset="0"/>
              <a:sym typeface="+mn-ea"/>
            </a:endParaRPr>
          </a:p>
          <a:p>
            <a:pPr algn="just"/>
            <a:endParaRPr lang="en-US" altLang="zh-CN" sz="2400" dirty="0">
              <a:latin typeface="Times New Roman" panose="02020603050405020304" pitchFamily="18" charset="0"/>
              <a:cs typeface="Times New Roman" panose="02020603050405020304" pitchFamily="18" charset="0"/>
              <a:sym typeface="+mn-ea"/>
            </a:endParaRPr>
          </a:p>
        </p:txBody>
      </p:sp>
      <p:sp>
        <p:nvSpPr>
          <p:cNvPr id="3" name="下弧形箭头 2"/>
          <p:cNvSpPr/>
          <p:nvPr/>
        </p:nvSpPr>
        <p:spPr>
          <a:xfrm>
            <a:off x="4856205" y="0"/>
            <a:ext cx="5449330" cy="148281"/>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 name="文本框 3"/>
          <p:cNvSpPr txBox="1"/>
          <p:nvPr/>
        </p:nvSpPr>
        <p:spPr>
          <a:xfrm>
            <a:off x="7858898" y="271582"/>
            <a:ext cx="550151" cy="523220"/>
          </a:xfrm>
          <a:prstGeom prst="rect">
            <a:avLst/>
          </a:prstGeom>
          <a:noFill/>
        </p:spPr>
        <p:txBody>
          <a:bodyPr wrap="none" rtlCol="0">
            <a:spAutoFit/>
          </a:bodyPr>
          <a:lstStyle/>
          <a:p>
            <a:r>
              <a:rPr kumimoji="1" lang="zh-CN" altLang="en-US" sz="2800" b="1" dirty="0">
                <a:solidFill>
                  <a:srgbClr val="FF0000"/>
                </a:solidFill>
                <a:latin typeface="Times New Roman" panose="02020603050405020304" pitchFamily="18" charset="0"/>
                <a:cs typeface="Times New Roman" panose="02020603050405020304" pitchFamily="18" charset="0"/>
              </a:rPr>
              <a:t>？</a:t>
            </a:r>
            <a:endParaRPr kumimoji="1" lang="zh-CN"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7" name="直线箭头连接符 6"/>
          <p:cNvCxnSpPr/>
          <p:nvPr/>
        </p:nvCxnSpPr>
        <p:spPr>
          <a:xfrm flipV="1">
            <a:off x="2150076" y="988541"/>
            <a:ext cx="3657600" cy="102561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6869413" y="2487589"/>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圆角矩形 9"/>
          <p:cNvSpPr/>
          <p:nvPr/>
        </p:nvSpPr>
        <p:spPr>
          <a:xfrm>
            <a:off x="1263565" y="4196941"/>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p:cNvSpPr/>
          <p:nvPr/>
        </p:nvSpPr>
        <p:spPr>
          <a:xfrm>
            <a:off x="4053017" y="4196940"/>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圆角矩形 11"/>
          <p:cNvSpPr/>
          <p:nvPr/>
        </p:nvSpPr>
        <p:spPr>
          <a:xfrm>
            <a:off x="3760574" y="4549644"/>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p:cNvSpPr/>
          <p:nvPr/>
        </p:nvSpPr>
        <p:spPr>
          <a:xfrm>
            <a:off x="6948590" y="6036574"/>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圆角矩形 21"/>
          <p:cNvSpPr/>
          <p:nvPr/>
        </p:nvSpPr>
        <p:spPr>
          <a:xfrm>
            <a:off x="9844190" y="6060335"/>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圆角矩形 22"/>
          <p:cNvSpPr/>
          <p:nvPr/>
        </p:nvSpPr>
        <p:spPr>
          <a:xfrm>
            <a:off x="6746763" y="6362777"/>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圆角矩形 24"/>
          <p:cNvSpPr/>
          <p:nvPr/>
        </p:nvSpPr>
        <p:spPr>
          <a:xfrm>
            <a:off x="9844190" y="6326265"/>
            <a:ext cx="1264560" cy="3262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checkerboard(across)">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9"/>
                                        </p:tgtEl>
                                        <p:attrNameLst>
                                          <p:attrName>ppt_y</p:attrName>
                                        </p:attrNameLst>
                                      </p:cBhvr>
                                      <p:tavLst>
                                        <p:tav tm="0">
                                          <p:val>
                                            <p:strVal val="#ppt_y"/>
                                          </p:val>
                                        </p:tav>
                                        <p:tav tm="100000">
                                          <p:val>
                                            <p:strVal val="#ppt_y+#ppt_h*1.125000"/>
                                          </p:val>
                                        </p:tav>
                                      </p:tavLst>
                                    </p:anim>
                                    <p:animEffect transition="out" filter="wipe(down)">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10"/>
                                        </p:tgtEl>
                                        <p:attrNameLst>
                                          <p:attrName>ppt_y</p:attrName>
                                        </p:attrNameLst>
                                      </p:cBhvr>
                                      <p:tavLst>
                                        <p:tav tm="0">
                                          <p:val>
                                            <p:strVal val="#ppt_y"/>
                                          </p:val>
                                        </p:tav>
                                        <p:tav tm="100000">
                                          <p:val>
                                            <p:strVal val="#ppt_y+#ppt_h*1.125000"/>
                                          </p:val>
                                        </p:tav>
                                      </p:tavLst>
                                    </p:anim>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1"/>
                                        </p:tgtEl>
                                        <p:attrNameLst>
                                          <p:attrName>ppt_y</p:attrName>
                                        </p:attrNameLst>
                                      </p:cBhvr>
                                      <p:tavLst>
                                        <p:tav tm="0">
                                          <p:val>
                                            <p:strVal val="#ppt_y"/>
                                          </p:val>
                                        </p:tav>
                                        <p:tav tm="100000">
                                          <p:val>
                                            <p:strVal val="#ppt_y+#ppt_h*1.125000"/>
                                          </p:val>
                                        </p:tav>
                                      </p:tavLst>
                                    </p:anim>
                                    <p:animEffect transition="out" filter="wipe(down)">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2"/>
                                        </p:tgtEl>
                                        <p:attrNameLst>
                                          <p:attrName>ppt_y</p:attrName>
                                        </p:attrNameLst>
                                      </p:cBhvr>
                                      <p:tavLst>
                                        <p:tav tm="0">
                                          <p:val>
                                            <p:strVal val="#ppt_y"/>
                                          </p:val>
                                        </p:tav>
                                        <p:tav tm="100000">
                                          <p:val>
                                            <p:strVal val="#ppt_y+#ppt_h*1.125000"/>
                                          </p:val>
                                        </p:tav>
                                      </p:tavLst>
                                    </p:anim>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checkerboard(across)">
                                      <p:cBhvr>
                                        <p:cTn id="54" dur="500"/>
                                        <p:tgtEl>
                                          <p:spTgt spid="2">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dissolve">
                                      <p:cBhvr>
                                        <p:cTn id="59" dur="500"/>
                                        <p:tgtEl>
                                          <p:spTgt spid="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xit" presetSubtype="4" fill="hold" grpId="0" nodeType="clickEffect">
                                  <p:stCondLst>
                                    <p:cond delay="0"/>
                                  </p:stCondLst>
                                  <p:childTnLst>
                                    <p:anim calcmode="lin" valueType="num">
                                      <p:cBhvr additive="base">
                                        <p:cTn id="63" dur="500"/>
                                        <p:tgtEl>
                                          <p:spTgt spid="13"/>
                                        </p:tgtEl>
                                        <p:attrNameLst>
                                          <p:attrName>ppt_y</p:attrName>
                                        </p:attrNameLst>
                                      </p:cBhvr>
                                      <p:tavLst>
                                        <p:tav tm="0">
                                          <p:val>
                                            <p:strVal val="#ppt_y"/>
                                          </p:val>
                                        </p:tav>
                                        <p:tav tm="100000">
                                          <p:val>
                                            <p:strVal val="#ppt_y+#ppt_h*1.125000"/>
                                          </p:val>
                                        </p:tav>
                                      </p:tavLst>
                                    </p:anim>
                                    <p:animEffect transition="out" filter="wipe(down)">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2" presetClass="exit" presetSubtype="4" fill="hold" grpId="0" nodeType="clickEffect">
                                  <p:stCondLst>
                                    <p:cond delay="0"/>
                                  </p:stCondLst>
                                  <p:childTnLst>
                                    <p:anim calcmode="lin" valueType="num">
                                      <p:cBhvr additive="base">
                                        <p:cTn id="69" dur="500"/>
                                        <p:tgtEl>
                                          <p:spTgt spid="22"/>
                                        </p:tgtEl>
                                        <p:attrNameLst>
                                          <p:attrName>ppt_y</p:attrName>
                                        </p:attrNameLst>
                                      </p:cBhvr>
                                      <p:tavLst>
                                        <p:tav tm="0">
                                          <p:val>
                                            <p:strVal val="#ppt_y"/>
                                          </p:val>
                                        </p:tav>
                                        <p:tav tm="100000">
                                          <p:val>
                                            <p:strVal val="#ppt_y+#ppt_h*1.125000"/>
                                          </p:val>
                                        </p:tav>
                                      </p:tavLst>
                                    </p:anim>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2" presetClass="exit" presetSubtype="4" fill="hold" grpId="0" nodeType="clickEffect">
                                  <p:stCondLst>
                                    <p:cond delay="0"/>
                                  </p:stCondLst>
                                  <p:childTnLst>
                                    <p:anim calcmode="lin" valueType="num">
                                      <p:cBhvr additive="base">
                                        <p:cTn id="75" dur="500"/>
                                        <p:tgtEl>
                                          <p:spTgt spid="23"/>
                                        </p:tgtEl>
                                        <p:attrNameLst>
                                          <p:attrName>ppt_y</p:attrName>
                                        </p:attrNameLst>
                                      </p:cBhvr>
                                      <p:tavLst>
                                        <p:tav tm="0">
                                          <p:val>
                                            <p:strVal val="#ppt_y"/>
                                          </p:val>
                                        </p:tav>
                                        <p:tav tm="100000">
                                          <p:val>
                                            <p:strVal val="#ppt_y+#ppt_h*1.125000"/>
                                          </p:val>
                                        </p:tav>
                                      </p:tavLst>
                                    </p:anim>
                                    <p:animEffect transition="out" filter="wipe(down)">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2" presetClass="exit" presetSubtype="4" fill="hold" grpId="0" nodeType="clickEffect">
                                  <p:stCondLst>
                                    <p:cond delay="0"/>
                                  </p:stCondLst>
                                  <p:childTnLst>
                                    <p:anim calcmode="lin" valueType="num">
                                      <p:cBhvr additive="base">
                                        <p:cTn id="81" dur="500"/>
                                        <p:tgtEl>
                                          <p:spTgt spid="25"/>
                                        </p:tgtEl>
                                        <p:attrNameLst>
                                          <p:attrName>ppt_y</p:attrName>
                                        </p:attrNameLst>
                                      </p:cBhvr>
                                      <p:tavLst>
                                        <p:tav tm="0">
                                          <p:val>
                                            <p:strVal val="#ppt_y"/>
                                          </p:val>
                                        </p:tav>
                                        <p:tav tm="100000">
                                          <p:val>
                                            <p:strVal val="#ppt_y+#ppt_h*1.125000"/>
                                          </p:val>
                                        </p:tav>
                                      </p:tavLst>
                                    </p:anim>
                                    <p:animEffect transition="out" filter="wipe(down)">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animBg="1"/>
      <p:bldP spid="10" grpId="0" animBg="1"/>
      <p:bldP spid="11" grpId="0" animBg="1"/>
      <p:bldP spid="12" grpId="0" animBg="1"/>
      <p:bldP spid="13" grpId="0" animBg="1"/>
      <p:bldP spid="22"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000" cy="7171194"/>
          </a:xfrm>
          <a:prstGeom prst="rect">
            <a:avLst/>
          </a:prstGeom>
          <a:solidFill>
            <a:schemeClr val="bg1"/>
          </a:solidFill>
        </p:spPr>
        <p:txBody>
          <a:bodyPr wrap="square" rtlCol="0" anchor="t">
            <a:spAutoFit/>
          </a:bodyPr>
          <a:lstStyle/>
          <a:p>
            <a:pPr algn="just"/>
            <a:r>
              <a:rPr lang="zh-CN" altLang="en-US" sz="24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However, Rose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was difficult to get along with</a:t>
            </a:r>
            <a:r>
              <a:rPr lang="en-US" altLang="zh-CN" sz="2000" dirty="0">
                <a:latin typeface="Times New Roman" panose="02020603050405020304" pitchFamily="18" charset="0"/>
                <a:cs typeface="Times New Roman" panose="02020603050405020304" pitchFamily="18" charset="0"/>
                <a:sym typeface="+mn-ea"/>
              </a:rPr>
              <a:t>. She would take them out for dinner but then  </a:t>
            </a:r>
            <a:r>
              <a:rPr lang="en-US" altLang="zh-CN" sz="2000" u="sng" dirty="0">
                <a:latin typeface="Times New Roman" panose="02020603050405020304" pitchFamily="18" charset="0"/>
                <a:cs typeface="Times New Roman" panose="02020603050405020304" pitchFamily="18" charset="0"/>
                <a:sym typeface="+mn-ea"/>
              </a:rPr>
              <a:t>44 </a:t>
            </a:r>
            <a:r>
              <a:rPr lang="en-US" altLang="zh-CN" sz="2000" dirty="0">
                <a:latin typeface="Times New Roman" panose="02020603050405020304" pitchFamily="18" charset="0"/>
                <a:cs typeface="Times New Roman" panose="02020603050405020304" pitchFamily="18" charset="0"/>
                <a:sym typeface="+mn-ea"/>
              </a:rPr>
              <a:t>what they could order and </a:t>
            </a:r>
            <a:r>
              <a:rPr lang="en-US" altLang="zh-CN" sz="2000" u="sng" dirty="0">
                <a:solidFill>
                  <a:srgbClr val="FF0000"/>
                </a:solidFill>
                <a:latin typeface="Times New Roman" panose="02020603050405020304" pitchFamily="18" charset="0"/>
                <a:cs typeface="Times New Roman" panose="02020603050405020304" pitchFamily="18" charset="0"/>
                <a:sym typeface="+mn-ea"/>
              </a:rPr>
              <a:t>complained about everything they did</a:t>
            </a:r>
            <a:r>
              <a:rPr lang="en-US" altLang="zh-CN" sz="2000" dirty="0">
                <a:latin typeface="Times New Roman" panose="02020603050405020304" pitchFamily="18" charset="0"/>
                <a:cs typeface="Times New Roman" panose="02020603050405020304" pitchFamily="18" charset="0"/>
                <a:sym typeface="+mn-ea"/>
              </a:rPr>
              <a:t>. This led to their </a:t>
            </a:r>
            <a:r>
              <a:rPr lang="en-US" altLang="zh-CN" sz="2000" u="sng" dirty="0">
                <a:highlight>
                  <a:srgbClr val="FFFF00"/>
                </a:highlight>
                <a:latin typeface="Times New Roman" panose="02020603050405020304" pitchFamily="18" charset="0"/>
                <a:cs typeface="Times New Roman" panose="02020603050405020304" pitchFamily="18" charset="0"/>
                <a:sym typeface="+mn-ea"/>
              </a:rPr>
              <a:t>confusion</a:t>
            </a:r>
            <a:r>
              <a:rPr lang="en-US" altLang="zh-CN" sz="2000" u="sng" dirty="0">
                <a:solidFill>
                  <a:srgbClr val="FF0000"/>
                </a:solidFill>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leaving them feeling increasingly</a:t>
            </a:r>
            <a:r>
              <a:rPr lang="en-US" altLang="zh-CN" sz="2000" u="sng" dirty="0">
                <a:latin typeface="Times New Roman" panose="02020603050405020304" pitchFamily="18" charset="0"/>
                <a:cs typeface="Times New Roman" panose="02020603050405020304" pitchFamily="18" charset="0"/>
                <a:sym typeface="+mn-ea"/>
              </a:rPr>
              <a:t>_45</a:t>
            </a:r>
            <a:r>
              <a:rPr lang="en-US" altLang="zh-CN" sz="2000" dirty="0">
                <a:latin typeface="Times New Roman" panose="02020603050405020304" pitchFamily="18" charset="0"/>
                <a:cs typeface="Times New Roman" panose="02020603050405020304" pitchFamily="18" charset="0"/>
                <a:sym typeface="+mn-ea"/>
              </a:rPr>
              <a:t>. One day, Karen shared with me </a:t>
            </a:r>
            <a:r>
              <a:rPr lang="en-US" altLang="zh-CN" sz="2000" b="1" dirty="0">
                <a:solidFill>
                  <a:srgbClr val="FF0000"/>
                </a:solidFill>
                <a:latin typeface="Times New Roman" panose="02020603050405020304" pitchFamily="18" charset="0"/>
                <a:cs typeface="Times New Roman" panose="02020603050405020304" pitchFamily="18" charset="0"/>
                <a:sym typeface="+mn-ea"/>
              </a:rPr>
              <a:t>the growing weight of</a:t>
            </a:r>
            <a:r>
              <a:rPr lang="en-US" altLang="zh-CN" sz="2000" b="1" u="sng" dirty="0">
                <a:solidFill>
                  <a:srgbClr val="FF0000"/>
                </a:solidFill>
                <a:latin typeface="Times New Roman" panose="02020603050405020304" pitchFamily="18" charset="0"/>
                <a:cs typeface="Times New Roman" panose="02020603050405020304" pitchFamily="18" charset="0"/>
                <a:sym typeface="+mn-ea"/>
              </a:rPr>
              <a:t>  46</a:t>
            </a:r>
            <a:r>
              <a:rPr lang="en-US" altLang="zh-CN" sz="2000" u="sng" dirty="0">
                <a:latin typeface="Times New Roman" panose="02020603050405020304" pitchFamily="18" charset="0"/>
                <a:cs typeface="Times New Roman" panose="02020603050405020304" pitchFamily="18" charset="0"/>
                <a:sym typeface="+mn-ea"/>
              </a:rPr>
              <a:t> </a:t>
            </a:r>
            <a:r>
              <a:rPr lang="en-US" altLang="zh-CN" sz="2000" b="1" dirty="0">
                <a:solidFill>
                  <a:srgbClr val="FF0000"/>
                </a:solidFill>
                <a:latin typeface="Times New Roman" panose="02020603050405020304" pitchFamily="18" charset="0"/>
                <a:cs typeface="Times New Roman" panose="02020603050405020304" pitchFamily="18" charset="0"/>
                <a:sym typeface="+mn-ea"/>
              </a:rPr>
              <a:t>she felt from caring for </a:t>
            </a:r>
            <a:r>
              <a:rPr lang="en-US" altLang="zh-CN" sz="2000" dirty="0">
                <a:latin typeface="Times New Roman" panose="02020603050405020304" pitchFamily="18" charset="0"/>
                <a:cs typeface="Times New Roman" panose="02020603050405020304" pitchFamily="18" charset="0"/>
                <a:sym typeface="+mn-ea"/>
              </a:rPr>
              <a:t>Rose. When I asked if she had any volunteer</a:t>
            </a:r>
            <a:r>
              <a:rPr lang="en-US" altLang="zh-CN" sz="2000" u="sng" dirty="0">
                <a:latin typeface="Times New Roman" panose="02020603050405020304" pitchFamily="18" charset="0"/>
                <a:cs typeface="Times New Roman" panose="02020603050405020304" pitchFamily="18" charset="0"/>
                <a:sym typeface="+mn-ea"/>
              </a:rPr>
              <a:t>   </a:t>
            </a:r>
            <a:r>
              <a:rPr lang="en-US" altLang="zh-CN" sz="2000" b="1" u="sng" dirty="0">
                <a:solidFill>
                  <a:srgbClr val="0070C0"/>
                </a:solidFill>
                <a:latin typeface="Times New Roman" panose="02020603050405020304" pitchFamily="18" charset="0"/>
                <a:cs typeface="Times New Roman" panose="02020603050405020304" pitchFamily="18" charset="0"/>
                <a:sym typeface="+mn-ea"/>
              </a:rPr>
              <a:t>47</a:t>
            </a:r>
            <a:r>
              <a:rPr lang="en-US" altLang="zh-CN" sz="2000" u="sng" dirty="0">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she responded that she had no time. I then suggested that she  </a:t>
            </a:r>
            <a:r>
              <a:rPr lang="en-US" altLang="zh-CN" sz="2000" u="sng" dirty="0">
                <a:latin typeface="Times New Roman" panose="02020603050405020304" pitchFamily="18" charset="0"/>
                <a:cs typeface="Times New Roman" panose="02020603050405020304" pitchFamily="18" charset="0"/>
                <a:sym typeface="+mn-ea"/>
              </a:rPr>
              <a:t> 48  </a:t>
            </a:r>
            <a:r>
              <a:rPr lang="en-US" altLang="zh-CN" sz="2000" dirty="0">
                <a:latin typeface="Times New Roman" panose="02020603050405020304" pitchFamily="18" charset="0"/>
                <a:cs typeface="Times New Roman" panose="02020603050405020304" pitchFamily="18" charset="0"/>
                <a:sym typeface="+mn-ea"/>
              </a:rPr>
              <a:t> looking after Rose</a:t>
            </a:r>
            <a:r>
              <a:rPr lang="en-US" altLang="zh-CN" sz="2000" u="sng" dirty="0">
                <a:solidFill>
                  <a:srgbClr val="FF0000"/>
                </a:solidFill>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as </a:t>
            </a:r>
            <a:r>
              <a:rPr lang="en-US" altLang="zh-CN" sz="2000" dirty="0">
                <a:latin typeface="Times New Roman" panose="02020603050405020304" pitchFamily="18" charset="0"/>
                <a:cs typeface="Times New Roman" panose="02020603050405020304" pitchFamily="18" charset="0"/>
                <a:sym typeface="+mn-ea"/>
              </a:rPr>
              <a:t>volunteer work. Instantly, it was like a light bulb went on</a:t>
            </a:r>
            <a:r>
              <a:rPr lang="zh-CN" altLang="en-US" sz="2000" dirty="0">
                <a:latin typeface="Times New Roman" panose="02020603050405020304" pitchFamily="18" charset="0"/>
                <a:cs typeface="Times New Roman" panose="02020603050405020304" pitchFamily="18" charset="0"/>
                <a:sym typeface="+mn-ea"/>
              </a:rPr>
              <a:t>（像受到了启发）</a:t>
            </a:r>
            <a:r>
              <a:rPr lang="en-US" altLang="zh-CN" sz="2000" dirty="0">
                <a:latin typeface="Times New Roman" panose="02020603050405020304" pitchFamily="18" charset="0"/>
                <a:cs typeface="Times New Roman" panose="02020603050405020304" pitchFamily="18" charset="0"/>
                <a:sym typeface="+mn-ea"/>
              </a:rPr>
              <a:t>. Karen's  </a:t>
            </a:r>
            <a:r>
              <a:rPr lang="en-US" altLang="zh-CN" sz="2000" u="sng" dirty="0">
                <a:latin typeface="Times New Roman" panose="02020603050405020304" pitchFamily="18" charset="0"/>
                <a:cs typeface="Times New Roman" panose="02020603050405020304" pitchFamily="18" charset="0"/>
                <a:sym typeface="+mn-ea"/>
              </a:rPr>
              <a:t>  49 </a:t>
            </a:r>
            <a:r>
              <a:rPr lang="en-US" altLang="zh-CN" sz="2000" dirty="0">
                <a:latin typeface="Times New Roman" panose="02020603050405020304" pitchFamily="18" charset="0"/>
                <a:cs typeface="Times New Roman" panose="02020603050405020304" pitchFamily="18" charset="0"/>
                <a:sym typeface="+mn-ea"/>
              </a:rPr>
              <a:t>shifted. She told David the same that night, and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the idea</a:t>
            </a:r>
            <a:r>
              <a:rPr lang="en-US" altLang="zh-CN" sz="2000" dirty="0">
                <a:highlight>
                  <a:srgbClr val="FFFF00"/>
                </a:highlight>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changed everything. From then on, they still did the same work, but as “volunteers,” it felt  </a:t>
            </a:r>
            <a:r>
              <a:rPr lang="en-US" altLang="zh-CN" sz="2000" u="sng" dirty="0">
                <a:latin typeface="Times New Roman" panose="02020603050405020304" pitchFamily="18" charset="0"/>
                <a:cs typeface="Times New Roman" panose="02020603050405020304" pitchFamily="18" charset="0"/>
                <a:sym typeface="+mn-ea"/>
              </a:rPr>
              <a:t>_50  </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a:highlight>
                  <a:srgbClr val="FFFF00"/>
                </a:highlight>
                <a:latin typeface="Times New Roman" panose="02020603050405020304" pitchFamily="18" charset="0"/>
                <a:cs typeface="Times New Roman" panose="02020603050405020304" pitchFamily="18" charset="0"/>
                <a:sym typeface="+mn-ea"/>
              </a:rPr>
              <a:t>no longer</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 duty</a:t>
            </a:r>
            <a:r>
              <a:rPr lang="en-US" altLang="zh-CN" sz="2000" u="sng" dirty="0">
                <a:solidFill>
                  <a:srgbClr val="FF0000"/>
                </a:solidFill>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but a choice. For the rest of Rose's life, they</a:t>
            </a:r>
            <a:r>
              <a:rPr lang="en-US" altLang="zh-CN" sz="2000" dirty="0">
                <a:highlight>
                  <a:srgbClr val="FFFF00"/>
                </a:highlight>
                <a:latin typeface="Times New Roman" panose="02020603050405020304" pitchFamily="18" charset="0"/>
                <a:cs typeface="Times New Roman" panose="02020603050405020304" pitchFamily="18" charset="0"/>
                <a:sym typeface="+mn-ea"/>
              </a:rPr>
              <a:t> </a:t>
            </a:r>
            <a:r>
              <a:rPr lang="en-US" altLang="zh-CN" sz="2000" b="1" u="sng" dirty="0">
                <a:solidFill>
                  <a:srgbClr val="0070C0"/>
                </a:solidFill>
                <a:highlight>
                  <a:srgbClr val="FFFF00"/>
                </a:highlight>
                <a:latin typeface="Times New Roman" panose="02020603050405020304" pitchFamily="18" charset="0"/>
                <a:cs typeface="Times New Roman" panose="02020603050405020304" pitchFamily="18" charset="0"/>
                <a:sym typeface="+mn-ea"/>
              </a:rPr>
              <a:t>still</a:t>
            </a:r>
            <a:r>
              <a:rPr lang="en-US" altLang="zh-CN" sz="2000" dirty="0">
                <a:latin typeface="Times New Roman" panose="02020603050405020304" pitchFamily="18" charset="0"/>
                <a:cs typeface="Times New Roman" panose="02020603050405020304" pitchFamily="18" charset="0"/>
                <a:sym typeface="+mn-ea"/>
              </a:rPr>
              <a:t>  </a:t>
            </a:r>
            <a:r>
              <a:rPr lang="en-US" altLang="zh-CN" sz="2000" u="sng" dirty="0">
                <a:latin typeface="Times New Roman" panose="02020603050405020304" pitchFamily="18" charset="0"/>
                <a:cs typeface="Times New Roman" panose="02020603050405020304" pitchFamily="18" charset="0"/>
                <a:sym typeface="+mn-ea"/>
              </a:rPr>
              <a:t>51_</a:t>
            </a:r>
            <a:r>
              <a:rPr lang="en-US" altLang="zh-CN" sz="2000" dirty="0">
                <a:latin typeface="Times New Roman" panose="02020603050405020304" pitchFamily="18" charset="0"/>
                <a:cs typeface="Times New Roman" panose="02020603050405020304" pitchFamily="18" charset="0"/>
                <a:sym typeface="+mn-ea"/>
              </a:rPr>
              <a:t> helped, finding joy in the role.</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dirty="0">
                <a:latin typeface="Times New Roman" panose="02020603050405020304" pitchFamily="18" charset="0"/>
                <a:cs typeface="Times New Roman" panose="02020603050405020304" pitchFamily="18" charset="0"/>
                <a:sym typeface="+mn-ea"/>
              </a:rPr>
              <a:t>51. reluctantly               B. briefly                     </a:t>
            </a:r>
            <a:r>
              <a:rPr lang="zh-CN" altLang="en-US" sz="2000" dirty="0">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C. faithfully 	</a:t>
            </a:r>
            <a:r>
              <a:rPr lang="en-US" altLang="zh-CN" sz="2000" dirty="0">
                <a:solidFill>
                  <a:srgbClr val="FF0000"/>
                </a:solidFill>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D. occasionally  </a:t>
            </a:r>
            <a:r>
              <a:rPr lang="zh-CN" altLang="en-US" sz="2000" dirty="0">
                <a:latin typeface="Times New Roman" panose="02020603050405020304" pitchFamily="18" charset="0"/>
                <a:cs typeface="Times New Roman" panose="02020603050405020304" pitchFamily="18" charset="0"/>
                <a:sym typeface="+mn-ea"/>
              </a:rPr>
              <a:t>偶尔</a:t>
            </a:r>
            <a:r>
              <a:rPr lang="en-US" altLang="zh-CN" sz="2000" dirty="0">
                <a:latin typeface="Times New Roman" panose="02020603050405020304" pitchFamily="18" charset="0"/>
                <a:cs typeface="Times New Roman" panose="02020603050405020304" pitchFamily="18" charset="0"/>
                <a:sym typeface="+mn-ea"/>
              </a:rPr>
              <a:t>  </a:t>
            </a:r>
            <a:endParaRPr lang="en-US" altLang="zh-CN" sz="2000" dirty="0">
              <a:latin typeface="Times New Roman" panose="02020603050405020304" pitchFamily="18" charset="0"/>
              <a:cs typeface="Times New Roman" panose="02020603050405020304" pitchFamily="18" charset="0"/>
              <a:sym typeface="+mn-ea"/>
            </a:endParaRPr>
          </a:p>
          <a:p>
            <a:r>
              <a:rPr lang="zh-CN" altLang="en-US" sz="2000" dirty="0">
                <a:solidFill>
                  <a:srgbClr val="0070C0"/>
                </a:solidFill>
                <a:latin typeface="Times New Roman" panose="02020603050405020304" pitchFamily="18" charset="0"/>
                <a:cs typeface="Times New Roman" panose="02020603050405020304" pitchFamily="18" charset="0"/>
                <a:sym typeface="+mn-ea"/>
              </a:rPr>
              <a:t>虽然心态转变，但是他们“</a:t>
            </a:r>
            <a:r>
              <a:rPr lang="en-US" altLang="zh-CN" sz="2000" dirty="0">
                <a:solidFill>
                  <a:srgbClr val="0070C0"/>
                </a:solidFill>
                <a:latin typeface="Times New Roman" panose="02020603050405020304" pitchFamily="18" charset="0"/>
                <a:cs typeface="Times New Roman" panose="02020603050405020304" pitchFamily="18" charset="0"/>
                <a:sym typeface="+mn-ea"/>
              </a:rPr>
              <a:t>still</a:t>
            </a:r>
            <a:r>
              <a:rPr lang="zh-CN" altLang="en-US" sz="2000" dirty="0">
                <a:solidFill>
                  <a:srgbClr val="0070C0"/>
                </a:solidFill>
                <a:latin typeface="Times New Roman" panose="02020603050405020304" pitchFamily="18" charset="0"/>
                <a:cs typeface="Times New Roman" panose="02020603050405020304" pitchFamily="18" charset="0"/>
                <a:sym typeface="+mn-ea"/>
              </a:rPr>
              <a:t>”（仍然）说明一如既往的照顾她。因而用</a:t>
            </a:r>
            <a:r>
              <a:rPr lang="en-US" altLang="zh-CN" sz="2000" dirty="0">
                <a:solidFill>
                  <a:srgbClr val="0070C0"/>
                </a:solidFill>
                <a:latin typeface="Times New Roman" panose="02020603050405020304" pitchFamily="18" charset="0"/>
                <a:cs typeface="Times New Roman" panose="02020603050405020304" pitchFamily="18" charset="0"/>
                <a:sym typeface="+mn-ea"/>
              </a:rPr>
              <a:t>faithfully                                         </a:t>
            </a:r>
            <a:endParaRPr lang="en-US" altLang="zh-CN" sz="2000" dirty="0">
              <a:solidFill>
                <a:srgbClr val="0070C0"/>
              </a:solidFill>
              <a:latin typeface="Times New Roman" panose="02020603050405020304" pitchFamily="18" charset="0"/>
              <a:cs typeface="Times New Roman" panose="02020603050405020304" pitchFamily="18" charset="0"/>
            </a:endParaRPr>
          </a:p>
          <a:p>
            <a:r>
              <a:rPr lang="en-GB" altLang="zh-CN" sz="2000" b="1" dirty="0">
                <a:solidFill>
                  <a:srgbClr val="0070C0"/>
                </a:solidFill>
                <a:latin typeface="Times New Roman" panose="02020603050405020304" pitchFamily="18" charset="0"/>
                <a:cs typeface="Times New Roman" panose="02020603050405020304" pitchFamily="18" charset="0"/>
              </a:rPr>
              <a:t>faithfully</a:t>
            </a:r>
            <a:r>
              <a:rPr lang="en-GB" altLang="zh-CN" sz="2000" dirty="0">
                <a:solidFill>
                  <a:srgbClr val="0070C0"/>
                </a:solidFill>
                <a:latin typeface="Times New Roman" panose="02020603050405020304" pitchFamily="18" charset="0"/>
                <a:cs typeface="Times New Roman" panose="02020603050405020304" pitchFamily="18" charset="0"/>
              </a:rPr>
              <a:t> </a:t>
            </a:r>
            <a:r>
              <a:rPr lang="zh-CN" altLang="en-US" sz="2000" dirty="0">
                <a:solidFill>
                  <a:srgbClr val="0070C0"/>
                </a:solidFill>
                <a:latin typeface="Times New Roman" panose="02020603050405020304" pitchFamily="18" charset="0"/>
                <a:cs typeface="Times New Roman" panose="02020603050405020304" pitchFamily="18" charset="0"/>
              </a:rPr>
              <a:t>用来形容一个人“长期、忠诚、坚持地”做某事，带有</a:t>
            </a:r>
            <a:r>
              <a:rPr lang="zh-CN" altLang="en-US" sz="2000" b="1" dirty="0">
                <a:solidFill>
                  <a:srgbClr val="0070C0"/>
                </a:solidFill>
                <a:latin typeface="Times New Roman" panose="02020603050405020304" pitchFamily="18" charset="0"/>
                <a:cs typeface="Times New Roman" panose="02020603050405020304" pitchFamily="18" charset="0"/>
              </a:rPr>
              <a:t>责任感 </a:t>
            </a:r>
            <a:r>
              <a:rPr lang="en-US" altLang="zh-CN" sz="2000" b="1" dirty="0">
                <a:solidFill>
                  <a:srgbClr val="0070C0"/>
                </a:solidFill>
                <a:latin typeface="Times New Roman" panose="02020603050405020304" pitchFamily="18" charset="0"/>
                <a:cs typeface="Times New Roman" panose="02020603050405020304" pitchFamily="18" charset="0"/>
              </a:rPr>
              <a:t>+ </a:t>
            </a:r>
            <a:r>
              <a:rPr lang="zh-CN" altLang="en-US" sz="2000" b="1" dirty="0">
                <a:solidFill>
                  <a:srgbClr val="0070C0"/>
                </a:solidFill>
                <a:latin typeface="Times New Roman" panose="02020603050405020304" pitchFamily="18" charset="0"/>
                <a:cs typeface="Times New Roman" panose="02020603050405020304" pitchFamily="18" charset="0"/>
              </a:rPr>
              <a:t>稳定性 </a:t>
            </a:r>
            <a:r>
              <a:rPr lang="en-US" altLang="zh-CN" sz="2000" b="1" dirty="0">
                <a:solidFill>
                  <a:srgbClr val="0070C0"/>
                </a:solidFill>
                <a:latin typeface="Times New Roman" panose="02020603050405020304" pitchFamily="18" charset="0"/>
                <a:cs typeface="Times New Roman" panose="02020603050405020304" pitchFamily="18" charset="0"/>
              </a:rPr>
              <a:t>+ </a:t>
            </a:r>
            <a:r>
              <a:rPr lang="zh-CN" altLang="en-US" sz="2000" b="1" dirty="0">
                <a:solidFill>
                  <a:srgbClr val="0070C0"/>
                </a:solidFill>
                <a:latin typeface="Times New Roman" panose="02020603050405020304" pitchFamily="18" charset="0"/>
                <a:cs typeface="Times New Roman" panose="02020603050405020304" pitchFamily="18" charset="0"/>
              </a:rPr>
              <a:t>真诚</a:t>
            </a:r>
            <a:r>
              <a:rPr lang="zh-CN" altLang="en-US" sz="2000" dirty="0">
                <a:solidFill>
                  <a:srgbClr val="0070C0"/>
                </a:solidFill>
                <a:latin typeface="Times New Roman" panose="02020603050405020304" pitchFamily="18" charset="0"/>
                <a:cs typeface="Times New Roman" panose="02020603050405020304" pitchFamily="18" charset="0"/>
              </a:rPr>
              <a:t>的含义。</a:t>
            </a:r>
            <a:endParaRPr lang="en-US" altLang="zh-CN" sz="2000" dirty="0">
              <a:solidFill>
                <a:srgbClr val="0070C0"/>
              </a:solidFill>
              <a:latin typeface="Times New Roman" panose="02020603050405020304" pitchFamily="18" charset="0"/>
              <a:cs typeface="Times New Roman" panose="02020603050405020304" pitchFamily="18" charset="0"/>
            </a:endParaRPr>
          </a:p>
          <a:p>
            <a:pPr algn="just"/>
            <a:r>
              <a:rPr lang="en-US" altLang="zh-CN" sz="2000" i="1" dirty="0">
                <a:solidFill>
                  <a:srgbClr val="0070C0"/>
                </a:solidFill>
                <a:latin typeface="Times New Roman" panose="02020603050405020304" pitchFamily="18" charset="0"/>
                <a:cs typeface="Times New Roman" panose="02020603050405020304" pitchFamily="18" charset="0"/>
              </a:rPr>
              <a:t>to follow instructions faithfully</a:t>
            </a:r>
            <a:r>
              <a:rPr lang="zh-CN" altLang="en-US" sz="2000" i="1" dirty="0">
                <a:solidFill>
                  <a:srgbClr val="0070C0"/>
                </a:solidFill>
                <a:latin typeface="Times New Roman" panose="02020603050405020304" pitchFamily="18" charset="0"/>
                <a:cs typeface="Times New Roman" panose="02020603050405020304" pitchFamily="18" charset="0"/>
              </a:rPr>
              <a:t> </a:t>
            </a:r>
            <a:endParaRPr lang="en-US" altLang="zh-CN" sz="2000" i="1" dirty="0">
              <a:solidFill>
                <a:srgbClr val="0070C0"/>
              </a:solidFill>
              <a:latin typeface="Times New Roman" panose="02020603050405020304" pitchFamily="18" charset="0"/>
              <a:cs typeface="Times New Roman" panose="02020603050405020304" pitchFamily="18" charset="0"/>
            </a:endParaRPr>
          </a:p>
          <a:p>
            <a:pPr algn="just"/>
            <a:r>
              <a:rPr lang="zh-CN" altLang="en-US" sz="2000" i="1" dirty="0">
                <a:solidFill>
                  <a:srgbClr val="0070C0"/>
                </a:solidFill>
                <a:latin typeface="Times New Roman" panose="02020603050405020304" pitchFamily="18" charset="0"/>
                <a:cs typeface="Times New Roman" panose="02020603050405020304" pitchFamily="18" charset="0"/>
              </a:rPr>
              <a:t>严格遵循指示 （</a:t>
            </a:r>
            <a:r>
              <a:rPr lang="en-GB" altLang="zh-CN" sz="2000" i="1" dirty="0">
                <a:solidFill>
                  <a:srgbClr val="0070C0"/>
                </a:solidFill>
                <a:latin typeface="Times New Roman" panose="02020603050405020304" pitchFamily="18" charset="0"/>
                <a:cs typeface="Times New Roman" panose="02020603050405020304" pitchFamily="18" charset="0"/>
              </a:rPr>
              <a:t> accurately; carefully</a:t>
            </a:r>
            <a:r>
              <a:rPr lang="zh-CN" altLang="en-US" sz="2000" i="1" dirty="0">
                <a:solidFill>
                  <a:srgbClr val="0070C0"/>
                </a:solidFill>
                <a:latin typeface="Times New Roman" panose="02020603050405020304" pitchFamily="18" charset="0"/>
                <a:cs typeface="Times New Roman" panose="02020603050405020304" pitchFamily="18" charset="0"/>
              </a:rPr>
              <a:t>准确地；如实地；仔细地）</a:t>
            </a:r>
            <a:endParaRPr lang="en-US" altLang="zh-CN" sz="2000" i="1" dirty="0">
              <a:solidFill>
                <a:srgbClr val="0070C0"/>
              </a:solidFill>
              <a:latin typeface="Times New Roman" panose="02020603050405020304" pitchFamily="18" charset="0"/>
              <a:cs typeface="Times New Roman" panose="02020603050405020304" pitchFamily="18" charset="0"/>
            </a:endParaRPr>
          </a:p>
          <a:p>
            <a:pPr algn="just">
              <a:spcBef>
                <a:spcPct val="0"/>
              </a:spcBef>
              <a:spcAft>
                <a:spcPct val="0"/>
              </a:spcAft>
            </a:pPr>
            <a:r>
              <a:rPr lang="zh-CN" altLang="en-US" sz="20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We often talk about volunteering, which makes us feel good. But there's also a way to </a:t>
            </a:r>
            <a:r>
              <a:rPr lang="en-US" altLang="zh-CN" sz="2000" u="sng" dirty="0">
                <a:latin typeface="Times New Roman" panose="02020603050405020304" pitchFamily="18" charset="0"/>
                <a:cs typeface="Times New Roman" panose="02020603050405020304" pitchFamily="18" charset="0"/>
                <a:sym typeface="+mn-ea"/>
              </a:rPr>
              <a:t>52 </a:t>
            </a:r>
            <a:r>
              <a:rPr lang="en-US" altLang="zh-CN" sz="2000" dirty="0">
                <a:latin typeface="Times New Roman" panose="02020603050405020304" pitchFamily="18" charset="0"/>
                <a:cs typeface="Times New Roman" panose="02020603050405020304" pitchFamily="18" charset="0"/>
                <a:sym typeface="+mn-ea"/>
              </a:rPr>
              <a:t>a </a:t>
            </a:r>
            <a:r>
              <a:rPr lang="en-US" altLang="zh-CN" sz="2000" dirty="0">
                <a:highlight>
                  <a:srgbClr val="FFFF00"/>
                </a:highlight>
                <a:latin typeface="Times New Roman" panose="02020603050405020304" pitchFamily="18" charset="0"/>
                <a:cs typeface="Times New Roman" panose="02020603050405020304" pitchFamily="18" charset="0"/>
                <a:sym typeface="+mn-ea"/>
              </a:rPr>
              <a:t>burdensome</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a:highlight>
                  <a:srgbClr val="FFFF00"/>
                </a:highlight>
                <a:latin typeface="Times New Roman" panose="02020603050405020304" pitchFamily="18" charset="0"/>
                <a:cs typeface="Times New Roman" panose="02020603050405020304" pitchFamily="18" charset="0"/>
                <a:sym typeface="+mn-ea"/>
              </a:rPr>
              <a:t>commitment(</a:t>
            </a:r>
            <a:r>
              <a:rPr lang="zh-CN" altLang="en-US" sz="2000" dirty="0">
                <a:highlight>
                  <a:srgbClr val="FFFF00"/>
                </a:highlight>
                <a:latin typeface="Times New Roman" panose="02020603050405020304" pitchFamily="18" charset="0"/>
                <a:cs typeface="Times New Roman" panose="02020603050405020304" pitchFamily="18" charset="0"/>
                <a:sym typeface="+mn-ea"/>
              </a:rPr>
              <a:t>负担沉重的承诺</a:t>
            </a:r>
            <a:r>
              <a:rPr lang="en-US" altLang="zh-CN" sz="2000" dirty="0">
                <a:highlight>
                  <a:srgbClr val="FFFF00"/>
                </a:highlight>
                <a:latin typeface="Times New Roman" panose="02020603050405020304" pitchFamily="18" charset="0"/>
                <a:cs typeface="Times New Roman" panose="02020603050405020304" pitchFamily="18" charset="0"/>
                <a:sym typeface="+mn-ea"/>
              </a:rPr>
              <a:t>)</a:t>
            </a:r>
            <a:r>
              <a:rPr lang="en-US" altLang="zh-CN" sz="2000" dirty="0">
                <a:latin typeface="Times New Roman" panose="02020603050405020304" pitchFamily="18" charset="0"/>
                <a:cs typeface="Times New Roman" panose="02020603050405020304" pitchFamily="18" charset="0"/>
                <a:sym typeface="+mn-ea"/>
              </a:rPr>
              <a:t> as “volunteering". By doing so, a task we feel forced to do can become a voluntary act.</a:t>
            </a:r>
            <a:r>
              <a:rPr lang="zh-CN" altLang="en-US" dirty="0">
                <a:latin typeface="Times New Roman" panose="02020603050405020304" pitchFamily="18" charset="0"/>
                <a:cs typeface="Times New Roman" panose="02020603050405020304" pitchFamily="18" charset="0"/>
                <a:sym typeface="+mn-ea"/>
              </a:rPr>
              <a:t>（</a:t>
            </a:r>
            <a:r>
              <a:rPr lang="zh-CN" altLang="en-US" dirty="0">
                <a:highlight>
                  <a:srgbClr val="FFFF00"/>
                </a:highlight>
                <a:latin typeface="Times New Roman" panose="02020603050405020304" pitchFamily="18" charset="0"/>
                <a:cs typeface="Times New Roman" panose="02020603050405020304" pitchFamily="18" charset="0"/>
                <a:sym typeface="+mn-ea"/>
              </a:rPr>
              <a:t>从一开始定义承诺责任到志愿活动）</a:t>
            </a:r>
            <a:endParaRPr lang="en-US" altLang="zh-CN" dirty="0">
              <a:latin typeface="Times New Roman" panose="02020603050405020304" pitchFamily="18" charset="0"/>
              <a:cs typeface="Times New Roman" panose="02020603050405020304" pitchFamily="18" charset="0"/>
            </a:endParaRPr>
          </a:p>
          <a:p>
            <a:pPr algn="just">
              <a:spcBef>
                <a:spcPct val="0"/>
              </a:spcBef>
              <a:spcAft>
                <a:spcPct val="0"/>
              </a:spcAft>
            </a:pPr>
            <a:r>
              <a:rPr lang="zh-CN" altLang="en-US" sz="2000" dirty="0">
                <a:latin typeface="Times New Roman" panose="02020603050405020304" pitchFamily="18" charset="0"/>
                <a:cs typeface="Times New Roman" panose="02020603050405020304" pitchFamily="18" charset="0"/>
                <a:sym typeface="+mn-ea"/>
              </a:rPr>
              <a:t>    </a:t>
            </a:r>
            <a:r>
              <a:rPr lang="en-US" altLang="zh-CN" sz="2000" dirty="0">
                <a:latin typeface="Times New Roman" panose="02020603050405020304" pitchFamily="18" charset="0"/>
                <a:cs typeface="Times New Roman" panose="02020603050405020304" pitchFamily="18" charset="0"/>
                <a:sym typeface="+mn-ea"/>
              </a:rPr>
              <a:t>Let's take Karen and David as an example. Their </a:t>
            </a:r>
            <a:r>
              <a:rPr lang="en-US" altLang="zh-CN" sz="2000" u="sng" dirty="0">
                <a:latin typeface="Times New Roman" panose="02020603050405020304" pitchFamily="18" charset="0"/>
                <a:cs typeface="Times New Roman" panose="02020603050405020304" pitchFamily="18" charset="0"/>
                <a:sym typeface="+mn-ea"/>
              </a:rPr>
              <a:t>53</a:t>
            </a:r>
            <a:r>
              <a:rPr lang="en-US" altLang="zh-CN" sz="2000" dirty="0">
                <a:latin typeface="Times New Roman" panose="02020603050405020304" pitchFamily="18" charset="0"/>
                <a:cs typeface="Times New Roman" panose="02020603050405020304" pitchFamily="18" charset="0"/>
                <a:sym typeface="+mn-ea"/>
              </a:rPr>
              <a:t> to helping Rose</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at first </a:t>
            </a:r>
            <a:r>
              <a:rPr lang="en-US" altLang="zh-CN" sz="2000" dirty="0">
                <a:latin typeface="Times New Roman" panose="02020603050405020304" pitchFamily="18" charset="0"/>
                <a:cs typeface="Times New Roman" panose="02020603050405020304" pitchFamily="18" charset="0"/>
                <a:sym typeface="+mn-ea"/>
              </a:rPr>
              <a:t>seemed like an unwanted</a:t>
            </a:r>
            <a:r>
              <a:rPr lang="en-US" altLang="zh-CN" sz="2000" u="sng" dirty="0">
                <a:latin typeface="Times New Roman" panose="02020603050405020304" pitchFamily="18" charset="0"/>
                <a:cs typeface="Times New Roman" panose="02020603050405020304" pitchFamily="18" charset="0"/>
                <a:sym typeface="+mn-ea"/>
              </a:rPr>
              <a:t> 54 . </a:t>
            </a:r>
            <a:r>
              <a:rPr lang="en-US" altLang="zh-CN" sz="2000" dirty="0">
                <a:latin typeface="Times New Roman" panose="02020603050405020304" pitchFamily="18" charset="0"/>
                <a:cs typeface="Times New Roman" panose="02020603050405020304" pitchFamily="18" charset="0"/>
                <a:sym typeface="+mn-ea"/>
              </a:rPr>
              <a:t>But after the shift, a chore turned into a</a:t>
            </a:r>
            <a:r>
              <a:rPr lang="en-US" altLang="zh-CN" sz="2000" u="sng" dirty="0">
                <a:latin typeface="Times New Roman" panose="02020603050405020304" pitchFamily="18" charset="0"/>
                <a:cs typeface="Times New Roman" panose="02020603050405020304" pitchFamily="18" charset="0"/>
                <a:sym typeface="+mn-ea"/>
              </a:rPr>
              <a:t>_55</a:t>
            </a:r>
            <a:r>
              <a:rPr lang="en-US" altLang="zh-CN" sz="2000" dirty="0">
                <a:latin typeface="Times New Roman" panose="02020603050405020304" pitchFamily="18" charset="0"/>
                <a:cs typeface="Times New Roman" panose="02020603050405020304" pitchFamily="18" charset="0"/>
                <a:sym typeface="+mn-ea"/>
              </a:rPr>
              <a:t> experience.</a:t>
            </a:r>
            <a:r>
              <a:rPr lang="en-US" altLang="zh-CN" dirty="0">
                <a:latin typeface="Times New Roman" panose="02020603050405020304" pitchFamily="18" charset="0"/>
                <a:cs typeface="Times New Roman" panose="02020603050405020304" pitchFamily="18" charset="0"/>
                <a:sym typeface="+mn-ea"/>
              </a:rPr>
              <a:t>(</a:t>
            </a:r>
            <a:r>
              <a:rPr lang="zh-CN" altLang="en-US" dirty="0">
                <a:latin typeface="Times New Roman" panose="02020603050405020304" pitchFamily="18" charset="0"/>
                <a:cs typeface="Times New Roman" panose="02020603050405020304" pitchFamily="18" charset="0"/>
                <a:sym typeface="+mn-ea"/>
              </a:rPr>
              <a:t>通过观念的转变，一件烦恼的事情转变成了一件</a:t>
            </a:r>
            <a:r>
              <a:rPr lang="en-US" altLang="zh-CN" dirty="0">
                <a:latin typeface="Times New Roman" panose="02020603050405020304" pitchFamily="18" charset="0"/>
                <a:cs typeface="Times New Roman" panose="02020603050405020304" pitchFamily="18" charset="0"/>
                <a:sym typeface="+mn-ea"/>
              </a:rPr>
              <a:t> </a:t>
            </a:r>
            <a:r>
              <a:rPr lang="zh-CN" altLang="en-US" dirty="0">
                <a:latin typeface="Times New Roman" panose="02020603050405020304" pitchFamily="18" charset="0"/>
                <a:cs typeface="Times New Roman" panose="02020603050405020304" pitchFamily="18" charset="0"/>
                <a:sym typeface="+mn-ea"/>
              </a:rPr>
              <a:t>值得做的经历</a:t>
            </a:r>
            <a:r>
              <a:rPr lang="en-US" altLang="zh-CN" dirty="0">
                <a:latin typeface="Times New Roman" panose="02020603050405020304" pitchFamily="18" charset="0"/>
                <a:cs typeface="Times New Roman" panose="02020603050405020304" pitchFamily="18" charset="0"/>
                <a:sym typeface="+mn-ea"/>
              </a:rPr>
              <a:t>)</a:t>
            </a:r>
            <a:endParaRPr lang="zh-CN" altLang="en-US"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52.A.escape             </a:t>
            </a:r>
            <a:r>
              <a:rPr lang="en-US" altLang="zh-CN" sz="2000" dirty="0" err="1">
                <a:latin typeface="Times New Roman" panose="02020603050405020304" pitchFamily="18" charset="0"/>
                <a:cs typeface="Times New Roman" panose="02020603050405020304" pitchFamily="18" charset="0"/>
                <a:sym typeface="+mn-ea"/>
              </a:rPr>
              <a:t>B.ignore</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C.simplify</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  </a:t>
            </a:r>
            <a:r>
              <a:rPr lang="en-US" altLang="zh-CN" sz="2000" u="sng" dirty="0" err="1">
                <a:solidFill>
                  <a:srgbClr val="FF0000"/>
                </a:solidFill>
                <a:highlight>
                  <a:srgbClr val="FFFF00"/>
                </a:highlight>
                <a:latin typeface="Times New Roman" panose="02020603050405020304" pitchFamily="18" charset="0"/>
                <a:cs typeface="Times New Roman" panose="02020603050405020304" pitchFamily="18" charset="0"/>
                <a:sym typeface="+mn-ea"/>
              </a:rPr>
              <a:t>D.redefine</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t>
            </a:r>
            <a:r>
              <a:rPr lang="zh-CN" altLang="en-US"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重新定义</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53.A. approach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rPr>
              <a:t>B. commitment </a:t>
            </a:r>
            <a:r>
              <a:rPr lang="zh-CN" altLang="en-US" sz="2000" u="sng" dirty="0">
                <a:solidFill>
                  <a:srgbClr val="FF0000"/>
                </a:solidFill>
                <a:highlight>
                  <a:srgbClr val="FFFF00"/>
                </a:highlight>
                <a:latin typeface="Times New Roman" panose="02020603050405020304" pitchFamily="18" charset="0"/>
                <a:cs typeface="Times New Roman" panose="02020603050405020304" pitchFamily="18" charset="0"/>
              </a:rPr>
              <a:t>承诺</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C.objection</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反对</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D.attitude</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54.A.task                 </a:t>
            </a:r>
            <a:r>
              <a:rPr lang="en-US" altLang="zh-CN" sz="2000" dirty="0" err="1">
                <a:latin typeface="Times New Roman" panose="02020603050405020304" pitchFamily="18" charset="0"/>
                <a:cs typeface="Times New Roman" panose="02020603050405020304" pitchFamily="18" charset="0"/>
                <a:sym typeface="+mn-ea"/>
              </a:rPr>
              <a:t>B.routine</a:t>
            </a:r>
            <a:r>
              <a:rPr lang="en-US" altLang="zh-CN" sz="2000" dirty="0">
                <a:latin typeface="Times New Roman" panose="02020603050405020304" pitchFamily="18" charset="0"/>
                <a:cs typeface="Times New Roman" panose="02020603050405020304" pitchFamily="18" charset="0"/>
                <a:sym typeface="+mn-ea"/>
              </a:rPr>
              <a:t>                        </a:t>
            </a:r>
            <a:r>
              <a:rPr lang="en-US" altLang="zh-CN" sz="2000" dirty="0" err="1">
                <a:latin typeface="Times New Roman" panose="02020603050405020304" pitchFamily="18" charset="0"/>
                <a:cs typeface="Times New Roman" panose="02020603050405020304" pitchFamily="18" charset="0"/>
                <a:sym typeface="+mn-ea"/>
              </a:rPr>
              <a:t>C.joke</a:t>
            </a:r>
            <a:r>
              <a:rPr lang="en-US" altLang="zh-CN" sz="2000" dirty="0">
                <a:latin typeface="Times New Roman" panose="02020603050405020304" pitchFamily="18" charset="0"/>
                <a:cs typeface="Times New Roman" panose="02020603050405020304" pitchFamily="18" charset="0"/>
                <a:sym typeface="+mn-ea"/>
              </a:rPr>
              <a:t>                            </a:t>
            </a:r>
            <a:r>
              <a:rPr lang="zh-CN" altLang="en-US" sz="2000" dirty="0">
                <a:latin typeface="Times New Roman" panose="02020603050405020304" pitchFamily="18" charset="0"/>
                <a:cs typeface="Times New Roman" panose="02020603050405020304" pitchFamily="18" charset="0"/>
                <a:sym typeface="+mn-ea"/>
              </a:rPr>
              <a:t> </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t>
            </a:r>
            <a:r>
              <a:rPr lang="en-US" altLang="zh-CN" sz="2000" u="sng" dirty="0" err="1">
                <a:solidFill>
                  <a:srgbClr val="FF0000"/>
                </a:solidFill>
                <a:highlight>
                  <a:srgbClr val="FFFF00"/>
                </a:highlight>
                <a:latin typeface="Times New Roman" panose="02020603050405020304" pitchFamily="18" charset="0"/>
                <a:cs typeface="Times New Roman" panose="02020603050405020304" pitchFamily="18" charset="0"/>
                <a:sym typeface="+mn-ea"/>
              </a:rPr>
              <a:t>D.burden</a:t>
            </a:r>
            <a:r>
              <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 </a:t>
            </a:r>
            <a:r>
              <a:rPr lang="zh-CN" altLang="en-US" sz="2000" u="sng" dirty="0">
                <a:solidFill>
                  <a:srgbClr val="FF0000"/>
                </a:solidFill>
                <a:highlight>
                  <a:srgbClr val="FFFF00"/>
                </a:highlight>
                <a:latin typeface="Times New Roman" panose="02020603050405020304" pitchFamily="18" charset="0"/>
                <a:cs typeface="Times New Roman" panose="02020603050405020304" pitchFamily="18" charset="0"/>
                <a:sym typeface="+mn-ea"/>
              </a:rPr>
              <a:t>（负担）</a:t>
            </a:r>
            <a:endParaRPr lang="en-US" altLang="zh-CN" sz="2000" u="sng" dirty="0">
              <a:solidFill>
                <a:srgbClr val="FF0000"/>
              </a:solidFill>
              <a:highlight>
                <a:srgbClr val="FFFF00"/>
              </a:highlight>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55.A.</a:t>
            </a:r>
            <a:r>
              <a:rPr lang="en-US" altLang="zh-CN" sz="2000" u="sng" dirty="0">
                <a:solidFill>
                  <a:srgbClr val="FF0000"/>
                </a:solidFill>
                <a:latin typeface="Times New Roman" panose="02020603050405020304" pitchFamily="18" charset="0"/>
                <a:cs typeface="Times New Roman" panose="02020603050405020304" pitchFamily="18" charset="0"/>
              </a:rPr>
              <a:t>rewarding</a:t>
            </a:r>
            <a:r>
              <a:rPr lang="zh-CN" altLang="en-US" sz="1400" u="sng" dirty="0">
                <a:solidFill>
                  <a:srgbClr val="FF0000"/>
                </a:solidFill>
                <a:highlight>
                  <a:srgbClr val="FFFF00"/>
                </a:highlight>
                <a:latin typeface="Times New Roman" panose="02020603050405020304" pitchFamily="18" charset="0"/>
                <a:cs typeface="Times New Roman" panose="02020603050405020304" pitchFamily="18" charset="0"/>
              </a:rPr>
              <a:t>值得做</a:t>
            </a:r>
            <a:r>
              <a:rPr lang="en-US" altLang="zh-CN" sz="2000" dirty="0">
                <a:latin typeface="Times New Roman" panose="02020603050405020304" pitchFamily="18" charset="0"/>
                <a:cs typeface="Times New Roman" panose="02020603050405020304" pitchFamily="18" charset="0"/>
              </a:rPr>
              <a:t>B. pains-taking</a:t>
            </a:r>
            <a:r>
              <a:rPr lang="zh-CN" altLang="en-US" sz="2000" dirty="0">
                <a:latin typeface="Times New Roman" panose="02020603050405020304" pitchFamily="18" charset="0"/>
                <a:cs typeface="Times New Roman" panose="02020603050405020304" pitchFamily="18" charset="0"/>
              </a:rPr>
              <a:t>痛苦的</a:t>
            </a:r>
            <a:r>
              <a:rPr lang="en-US" altLang="zh-CN" sz="2000" dirty="0">
                <a:latin typeface="Times New Roman" panose="02020603050405020304" pitchFamily="18" charset="0"/>
                <a:cs typeface="Times New Roman" panose="02020603050405020304" pitchFamily="18" charset="0"/>
              </a:rPr>
              <a:t>     C. time-consuming </a:t>
            </a:r>
            <a:r>
              <a:rPr lang="zh-CN" altLang="en-US" dirty="0">
                <a:latin typeface="Times New Roman" panose="02020603050405020304" pitchFamily="18" charset="0"/>
                <a:cs typeface="Times New Roman" panose="02020603050405020304" pitchFamily="18" charset="0"/>
              </a:rPr>
              <a:t>费时的</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D.refreshing</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振奋精神</a:t>
            </a:r>
            <a:endParaRPr lang="zh-CN" altLang="en-US" sz="2000" dirty="0">
              <a:latin typeface="Times New Roman" panose="02020603050405020304" pitchFamily="18" charset="0"/>
              <a:cs typeface="Times New Roman" panose="02020603050405020304" pitchFamily="18" charset="0"/>
            </a:endParaRPr>
          </a:p>
          <a:p>
            <a:pPr algn="just">
              <a:spcBef>
                <a:spcPct val="0"/>
              </a:spcBef>
              <a:spcAft>
                <a:spcPct val="0"/>
              </a:spcAft>
            </a:pPr>
            <a:endParaRPr lang="en-US" altLang="zh-CN" sz="1400" dirty="0">
              <a:solidFill>
                <a:srgbClr val="000000"/>
              </a:solidFill>
              <a:latin typeface="Times New Roman" panose="02020603050405020304"/>
              <a:ea typeface="Times New Roman" panose="02020603050405020304"/>
              <a:sym typeface="+mn-ea"/>
            </a:endParaRPr>
          </a:p>
          <a:p>
            <a:pPr algn="just"/>
            <a:endParaRPr lang="en-US" altLang="zh-CN" sz="2400" dirty="0">
              <a:latin typeface="Times New Roman" panose="02020603050405020304" pitchFamily="18" charset="0"/>
              <a:cs typeface="Times New Roman" panose="02020603050405020304" pitchFamily="18"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heckerboard(across)">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checkerboard(across)">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heckerboard(across)">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checkerboard(across)">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checkerboard(across)">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checkerboard(across)">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checkerboard(across)">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5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10417" y="514134"/>
            <a:ext cx="1627165" cy="1523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rPr>
              <a:t>IBAOTU.COM</a:t>
            </a:r>
            <a:endParaRPr kumimoji="0" lang="en-US" sz="1100" b="0" i="0" u="none" strike="noStrike" kern="120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Segoe UI" panose="020B0502040204020203" pitchFamily="34" charset="0"/>
            </a:endParaRPr>
          </a:p>
        </p:txBody>
      </p:sp>
      <p:sp>
        <p:nvSpPr>
          <p:cNvPr id="19" name="文本框 18"/>
          <p:cNvSpPr txBox="1"/>
          <p:nvPr/>
        </p:nvSpPr>
        <p:spPr>
          <a:xfrm>
            <a:off x="132835" y="97093"/>
            <a:ext cx="7923770" cy="4524315"/>
          </a:xfrm>
          <a:prstGeom prst="rect">
            <a:avLst/>
          </a:prstGeom>
          <a:noFill/>
        </p:spPr>
        <p:txBody>
          <a:bodyPr wrap="square">
            <a:spAutoFit/>
          </a:bodyPr>
          <a:lstStyle/>
          <a:p>
            <a:pPr>
              <a:buNone/>
            </a:pPr>
            <a:r>
              <a:rPr lang="zh-CN" altLang="en-US" b="1" dirty="0">
                <a:latin typeface="Times New Roman" panose="02020603050405020304" pitchFamily="18" charset="0"/>
                <a:cs typeface="Times New Roman" panose="02020603050405020304" pitchFamily="18" charset="0"/>
              </a:rPr>
              <a:t>一、心理机制：从“义务”到“选择”</a:t>
            </a:r>
            <a:endParaRPr lang="zh-CN" altLang="en-US" b="1" dirty="0">
              <a:latin typeface="Times New Roman" panose="02020603050405020304" pitchFamily="18" charset="0"/>
              <a:cs typeface="Times New Roman" panose="02020603050405020304" pitchFamily="18" charset="0"/>
            </a:endParaRPr>
          </a:p>
          <a:p>
            <a:pPr>
              <a:buNone/>
            </a:pPr>
            <a:r>
              <a:rPr lang="zh-CN" altLang="en-US" dirty="0">
                <a:latin typeface="Times New Roman" panose="02020603050405020304" pitchFamily="18" charset="0"/>
                <a:cs typeface="Times New Roman" panose="02020603050405020304" pitchFamily="18" charset="0"/>
              </a:rPr>
              <a:t>当人觉得自己“被迫做某事”</a:t>
            </a:r>
            <a:r>
              <a:rPr lang="zh-CN" altLang="en-US" b="1" dirty="0">
                <a:latin typeface="Times New Roman" panose="02020603050405020304" pitchFamily="18" charset="0"/>
                <a:cs typeface="Times New Roman" panose="02020603050405020304" pitchFamily="18" charset="0"/>
              </a:rPr>
              <a:t>时（</a:t>
            </a:r>
            <a:r>
              <a:rPr lang="en-GB" altLang="zh-CN" b="1" dirty="0">
                <a:latin typeface="Times New Roman" panose="02020603050405020304" pitchFamily="18" charset="0"/>
                <a:cs typeface="Times New Roman" panose="02020603050405020304" pitchFamily="18" charset="0"/>
              </a:rPr>
              <a:t>duty / obligation</a:t>
            </a:r>
            <a:r>
              <a:rPr lang="zh-CN" altLang="en-GB"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大脑会产生</a:t>
            </a:r>
            <a:r>
              <a:rPr lang="zh-CN" altLang="en-US" dirty="0">
                <a:latin typeface="Times New Roman" panose="02020603050405020304" pitchFamily="18" charset="0"/>
                <a:cs typeface="Times New Roman" panose="02020603050405020304" pitchFamily="18" charset="0"/>
              </a:rPr>
              <a:t>压力感（</a:t>
            </a:r>
            <a:r>
              <a:rPr lang="en-GB" altLang="zh-CN" dirty="0">
                <a:latin typeface="Times New Roman" panose="02020603050405020304" pitchFamily="18" charset="0"/>
                <a:cs typeface="Times New Roman" panose="02020603050405020304" pitchFamily="18" charset="0"/>
              </a:rPr>
              <a:t>stress</a:t>
            </a:r>
            <a:r>
              <a:rPr lang="zh-CN" altLang="en-GB"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和</a:t>
            </a:r>
            <a:r>
              <a:rPr lang="zh-CN" altLang="en-US" dirty="0">
                <a:latin typeface="Times New Roman" panose="02020603050405020304" pitchFamily="18" charset="0"/>
                <a:cs typeface="Times New Roman" panose="02020603050405020304" pitchFamily="18" charset="0"/>
              </a:rPr>
              <a:t>抗拒心理（</a:t>
            </a:r>
            <a:r>
              <a:rPr lang="en-GB" altLang="zh-CN" dirty="0">
                <a:latin typeface="Times New Roman" panose="02020603050405020304" pitchFamily="18" charset="0"/>
                <a:cs typeface="Times New Roman" panose="02020603050405020304" pitchFamily="18" charset="0"/>
              </a:rPr>
              <a:t>resistance</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因为这件事看起来是在“消耗自己”。</a:t>
            </a:r>
            <a:endParaRPr lang="zh-CN" altLang="en-US" dirty="0">
              <a:latin typeface="Times New Roman" panose="02020603050405020304" pitchFamily="18" charset="0"/>
              <a:cs typeface="Times New Roman" panose="02020603050405020304" pitchFamily="18" charset="0"/>
            </a:endParaRPr>
          </a:p>
          <a:p>
            <a:pPr>
              <a:buNone/>
            </a:pPr>
            <a:r>
              <a:rPr lang="zh-CN" altLang="en-US" dirty="0">
                <a:latin typeface="Times New Roman" panose="02020603050405020304" pitchFamily="18" charset="0"/>
                <a:cs typeface="Times New Roman" panose="02020603050405020304" pitchFamily="18" charset="0"/>
              </a:rPr>
              <a:t>而一旦把同样的事情</a:t>
            </a:r>
            <a:r>
              <a:rPr lang="zh-CN" altLang="en-US" b="1" dirty="0">
                <a:latin typeface="Times New Roman" panose="02020603050405020304" pitchFamily="18" charset="0"/>
                <a:cs typeface="Times New Roman" panose="02020603050405020304" pitchFamily="18" charset="0"/>
              </a:rPr>
              <a:t>重新定义为“志愿行为（</a:t>
            </a:r>
            <a:r>
              <a:rPr lang="en-GB" altLang="zh-CN" b="1" dirty="0">
                <a:latin typeface="Times New Roman" panose="02020603050405020304" pitchFamily="18" charset="0"/>
                <a:cs typeface="Times New Roman" panose="02020603050405020304" pitchFamily="18" charset="0"/>
              </a:rPr>
              <a:t>voluntary act</a:t>
            </a:r>
            <a:r>
              <a:rPr lang="zh-CN" altLang="en-GB" b="1" dirty="0">
                <a:latin typeface="Times New Roman" panose="02020603050405020304" pitchFamily="18" charset="0"/>
                <a:cs typeface="Times New Roman" panose="02020603050405020304" pitchFamily="18" charset="0"/>
              </a:rPr>
              <a:t>）”</a:t>
            </a:r>
            <a:r>
              <a:rPr lang="zh-CN" altLang="en-GB" dirty="0">
                <a:latin typeface="Times New Roman" panose="02020603050405020304" pitchFamily="18" charset="0"/>
                <a:cs typeface="Times New Roman" panose="02020603050405020304" pitchFamily="18" charset="0"/>
              </a:rPr>
              <a:t>，</a:t>
            </a:r>
            <a:br>
              <a:rPr lang="zh-CN" altLang="en-GB" dirty="0">
                <a:latin typeface="Times New Roman" panose="02020603050405020304" pitchFamily="18" charset="0"/>
                <a:cs typeface="Times New Roman" panose="02020603050405020304" pitchFamily="18" charset="0"/>
              </a:rPr>
            </a:br>
            <a:r>
              <a:rPr lang="zh-CN" altLang="en-US" dirty="0">
                <a:latin typeface="Times New Roman" panose="02020603050405020304" pitchFamily="18" charset="0"/>
                <a:cs typeface="Times New Roman" panose="02020603050405020304" pitchFamily="18" charset="0"/>
              </a:rPr>
              <a:t>大脑会认为：“我是在</a:t>
            </a:r>
            <a:r>
              <a:rPr lang="zh-CN" altLang="en-US" b="1" dirty="0">
                <a:latin typeface="Times New Roman" panose="02020603050405020304" pitchFamily="18" charset="0"/>
                <a:cs typeface="Times New Roman" panose="02020603050405020304" pitchFamily="18" charset="0"/>
              </a:rPr>
              <a:t>选择帮助别人</a:t>
            </a:r>
            <a:r>
              <a:rPr lang="zh-CN" altLang="en-US" dirty="0">
                <a:latin typeface="Times New Roman" panose="02020603050405020304" pitchFamily="18" charset="0"/>
                <a:cs typeface="Times New Roman" panose="02020603050405020304" pitchFamily="18" charset="0"/>
              </a:rPr>
              <a:t>，而不是被迫去做。”</a:t>
            </a:r>
            <a:endParaRPr lang="zh-CN" altLang="en-US" dirty="0">
              <a:latin typeface="Times New Roman" panose="02020603050405020304" pitchFamily="18" charset="0"/>
              <a:cs typeface="Times New Roman" panose="02020603050405020304" pitchFamily="18" charset="0"/>
            </a:endParaRPr>
          </a:p>
          <a:p>
            <a:pPr>
              <a:buNone/>
            </a:pPr>
            <a:r>
              <a:rPr lang="zh-CN" altLang="en-US" dirty="0">
                <a:latin typeface="Times New Roman" panose="02020603050405020304" pitchFamily="18" charset="0"/>
                <a:cs typeface="Times New Roman" panose="02020603050405020304" pitchFamily="18" charset="0"/>
              </a:rPr>
              <a:t>这种“</a:t>
            </a:r>
            <a:r>
              <a:rPr lang="zh-CN" altLang="en-US" b="1" dirty="0">
                <a:latin typeface="Times New Roman" panose="02020603050405020304" pitchFamily="18" charset="0"/>
                <a:cs typeface="Times New Roman" panose="02020603050405020304" pitchFamily="18" charset="0"/>
              </a:rPr>
              <a:t>自主感（</a:t>
            </a:r>
            <a:r>
              <a:rPr lang="en-GB" altLang="zh-CN" b="1" dirty="0">
                <a:latin typeface="Times New Roman" panose="02020603050405020304" pitchFamily="18" charset="0"/>
                <a:cs typeface="Times New Roman" panose="02020603050405020304" pitchFamily="18" charset="0"/>
              </a:rPr>
              <a:t>sense of autonomy</a:t>
            </a:r>
            <a:r>
              <a:rPr lang="zh-CN" altLang="en-GB" b="1" dirty="0">
                <a:latin typeface="Times New Roman" panose="02020603050405020304" pitchFamily="18" charset="0"/>
                <a:cs typeface="Times New Roman" panose="02020603050405020304" pitchFamily="18" charset="0"/>
              </a:rPr>
              <a:t>）</a:t>
            </a:r>
            <a:r>
              <a:rPr lang="en-GB"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会带来</a:t>
            </a:r>
            <a:r>
              <a:rPr lang="zh-CN" altLang="en-US" b="1" dirty="0">
                <a:latin typeface="Times New Roman" panose="02020603050405020304" pitchFamily="18" charset="0"/>
                <a:cs typeface="Times New Roman" panose="02020603050405020304" pitchFamily="18" charset="0"/>
              </a:rPr>
              <a:t>积极情绪（</a:t>
            </a:r>
            <a:r>
              <a:rPr lang="en-GB" altLang="zh-CN" b="1" dirty="0">
                <a:latin typeface="Times New Roman" panose="02020603050405020304" pitchFamily="18" charset="0"/>
                <a:cs typeface="Times New Roman" panose="02020603050405020304" pitchFamily="18" charset="0"/>
              </a:rPr>
              <a:t>positive emotion</a:t>
            </a:r>
            <a:r>
              <a:rPr lang="zh-CN" altLang="en-GB" b="1" dirty="0">
                <a:latin typeface="Times New Roman" panose="02020603050405020304" pitchFamily="18" charset="0"/>
                <a:cs typeface="Times New Roman" panose="02020603050405020304" pitchFamily="18" charset="0"/>
              </a:rPr>
              <a:t>）</a:t>
            </a:r>
            <a:r>
              <a:rPr lang="zh-CN" altLang="en-GB" dirty="0">
                <a:latin typeface="Times New Roman" panose="02020603050405020304" pitchFamily="18" charset="0"/>
                <a:cs typeface="Times New Roman" panose="02020603050405020304" pitchFamily="18" charset="0"/>
              </a:rPr>
              <a:t>，</a:t>
            </a:r>
            <a:br>
              <a:rPr lang="zh-CN" altLang="en-GB" dirty="0">
                <a:latin typeface="Times New Roman" panose="02020603050405020304" pitchFamily="18" charset="0"/>
                <a:cs typeface="Times New Roman" panose="02020603050405020304" pitchFamily="18" charset="0"/>
              </a:rPr>
            </a:br>
            <a:r>
              <a:rPr lang="zh-CN" altLang="en-US" dirty="0">
                <a:latin typeface="Times New Roman" panose="02020603050405020304" pitchFamily="18" charset="0"/>
                <a:cs typeface="Times New Roman" panose="02020603050405020304" pitchFamily="18" charset="0"/>
              </a:rPr>
              <a:t>让人产生控制感和成就感，从而减轻心理负担。</a:t>
            </a:r>
            <a:endParaRPr lang="en-US" altLang="zh-CN" dirty="0">
              <a:latin typeface="Times New Roman" panose="02020603050405020304" pitchFamily="18" charset="0"/>
              <a:cs typeface="Times New Roman" panose="02020603050405020304" pitchFamily="18" charset="0"/>
            </a:endParaRPr>
          </a:p>
          <a:p>
            <a:r>
              <a:rPr lang="zh-CN" altLang="en-US" b="1" dirty="0">
                <a:latin typeface="Times New Roman" panose="02020603050405020304" pitchFamily="18" charset="0"/>
                <a:cs typeface="Times New Roman" panose="02020603050405020304" pitchFamily="18" charset="0"/>
              </a:rPr>
              <a:t>二、情感层面：从负担到意义</a:t>
            </a:r>
            <a:endParaRPr lang="zh-CN" altLang="en-US" b="1"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当 </a:t>
            </a:r>
            <a:r>
              <a:rPr lang="en-GB" altLang="zh-CN" dirty="0">
                <a:latin typeface="Times New Roman" panose="02020603050405020304" pitchFamily="18" charset="0"/>
                <a:cs typeface="Times New Roman" panose="02020603050405020304" pitchFamily="18" charset="0"/>
              </a:rPr>
              <a:t>Karen </a:t>
            </a:r>
            <a:r>
              <a:rPr lang="zh-CN" altLang="en-US" dirty="0">
                <a:latin typeface="Times New Roman" panose="02020603050405020304" pitchFamily="18" charset="0"/>
                <a:cs typeface="Times New Roman" panose="02020603050405020304" pitchFamily="18" charset="0"/>
              </a:rPr>
              <a:t>把照顾 </a:t>
            </a:r>
            <a:r>
              <a:rPr lang="en-GB" altLang="zh-CN" dirty="0">
                <a:latin typeface="Times New Roman" panose="02020603050405020304" pitchFamily="18" charset="0"/>
                <a:cs typeface="Times New Roman" panose="02020603050405020304" pitchFamily="18" charset="0"/>
              </a:rPr>
              <a:t>Rose </a:t>
            </a:r>
            <a:r>
              <a:rPr lang="zh-CN" altLang="en-US" dirty="0">
                <a:latin typeface="Times New Roman" panose="02020603050405020304" pitchFamily="18" charset="0"/>
                <a:cs typeface="Times New Roman" panose="02020603050405020304" pitchFamily="18" charset="0"/>
              </a:rPr>
              <a:t>视为“义务”，她只看到：</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“我必须去做；她又挑剔；我很累。”结果是</a:t>
            </a:r>
            <a:r>
              <a:rPr lang="zh-CN" altLang="en-US" b="1" dirty="0">
                <a:latin typeface="Times New Roman" panose="02020603050405020304" pitchFamily="18" charset="0"/>
                <a:cs typeface="Times New Roman" panose="02020603050405020304" pitchFamily="18" charset="0"/>
              </a:rPr>
              <a:t>压抑、烦躁、疲惫</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当她把它看成“志愿工作”，她想到：</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“我是在帮助一个孤独的老人，这是我自愿的善举。” 结果是</a:t>
            </a:r>
            <a:r>
              <a:rPr lang="zh-CN" altLang="en-US" b="1" dirty="0">
                <a:latin typeface="Times New Roman" panose="02020603050405020304" pitchFamily="18" charset="0"/>
                <a:cs typeface="Times New Roman" panose="02020603050405020304" pitchFamily="18" charset="0"/>
              </a:rPr>
              <a:t>自豪、温暖、满足</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pPr>
              <a:buNone/>
            </a:pPr>
            <a:r>
              <a:rPr lang="en-GB" altLang="zh-CN" dirty="0">
                <a:latin typeface="Times New Roman" panose="02020603050405020304" pitchFamily="18" charset="0"/>
                <a:cs typeface="Times New Roman" panose="02020603050405020304" pitchFamily="18" charset="0"/>
              </a:rPr>
              <a:t>Karen </a:t>
            </a:r>
            <a:r>
              <a:rPr lang="zh-CN" altLang="en-US" dirty="0">
                <a:latin typeface="Times New Roman" panose="02020603050405020304" pitchFamily="18" charset="0"/>
                <a:cs typeface="Times New Roman" panose="02020603050405020304" pitchFamily="18" charset="0"/>
              </a:rPr>
              <a:t>把照顾 </a:t>
            </a:r>
            <a:r>
              <a:rPr lang="en-GB" altLang="zh-CN" dirty="0">
                <a:latin typeface="Times New Roman" panose="02020603050405020304" pitchFamily="18" charset="0"/>
                <a:cs typeface="Times New Roman" panose="02020603050405020304" pitchFamily="18" charset="0"/>
              </a:rPr>
              <a:t>Rose </a:t>
            </a:r>
            <a:r>
              <a:rPr lang="zh-CN" altLang="en-US" dirty="0">
                <a:latin typeface="Times New Roman" panose="02020603050405020304" pitchFamily="18" charset="0"/>
                <a:cs typeface="Times New Roman" panose="02020603050405020304" pitchFamily="18" charset="0"/>
              </a:rPr>
              <a:t>看作志愿活动后不那么累了，是因为她的</a:t>
            </a:r>
            <a:r>
              <a:rPr lang="zh-CN" altLang="en-US" b="1" dirty="0">
                <a:latin typeface="Times New Roman" panose="02020603050405020304" pitchFamily="18" charset="0"/>
                <a:cs typeface="Times New Roman" panose="02020603050405020304" pitchFamily="18" charset="0"/>
              </a:rPr>
              <a:t>心态从被迫转为自愿</a:t>
            </a:r>
            <a:r>
              <a:rPr lang="zh-CN" altLang="en-US" dirty="0">
                <a:latin typeface="Times New Roman" panose="02020603050405020304" pitchFamily="18" charset="0"/>
                <a:cs typeface="Times New Roman" panose="02020603050405020304" pitchFamily="18" charset="0"/>
              </a:rPr>
              <a:t>，这种“自主选择的感觉”让她重新找到意义与快乐，从而减轻了心理压力和疲劳感。</a:t>
            </a:r>
            <a:endParaRPr lang="zh-CN" altLang="en-US" dirty="0">
              <a:latin typeface="Times New Roman" panose="02020603050405020304" pitchFamily="18" charset="0"/>
              <a:cs typeface="Times New Roman" panose="02020603050405020304" pitchFamily="18" charset="0"/>
            </a:endParaRPr>
          </a:p>
        </p:txBody>
      </p:sp>
      <p:pic>
        <p:nvPicPr>
          <p:cNvPr id="6146" name="Picture 2" descr="已生成图片"/>
          <p:cNvPicPr>
            <a:picLocks noChangeAspect="1" noChangeArrowheads="1"/>
          </p:cNvPicPr>
          <p:nvPr/>
        </p:nvPicPr>
        <p:blipFill>
          <a:blip r:embed="rId1"/>
          <a:srcRect/>
          <a:stretch>
            <a:fillRect/>
          </a:stretch>
        </p:blipFill>
        <p:spPr bwMode="auto">
          <a:xfrm>
            <a:off x="8056605" y="232473"/>
            <a:ext cx="3848746" cy="57731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altLang="zh-CN" sz="3065" kern="0" dirty="0">
                <a:solidFill>
                  <a:schemeClr val="bg1"/>
                </a:solidFill>
                <a:latin typeface="思源黑体 CN Heavy" panose="020B0A00000000000000" pitchFamily="34" charset="-122"/>
                <a:ea typeface="思源黑体 CN Heavy" panose="020B0A00000000000000" pitchFamily="34" charset="-122"/>
                <a:cs typeface="Fira Sans"/>
                <a:sym typeface="Fira Sans"/>
              </a:rPr>
              <a:t>5</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sp>
        <p:nvSpPr>
          <p:cNvPr id="13" name="Google Shape;2208;p53"/>
          <p:cNvSpPr/>
          <p:nvPr/>
        </p:nvSpPr>
        <p:spPr>
          <a:xfrm>
            <a:off x="6272185" y="2052080"/>
            <a:ext cx="5413649" cy="1205076"/>
          </a:xfrm>
          <a:custGeom>
            <a:avLst/>
            <a:gdLst/>
            <a:ahLst/>
            <a:cxnLst/>
            <a:rect l="l" t="t" r="r" b="b"/>
            <a:pathLst>
              <a:path w="100361" h="29373" extrusionOk="0">
                <a:moveTo>
                  <a:pt x="19124" y="943"/>
                </a:moveTo>
                <a:cubicBezTo>
                  <a:pt x="20356" y="943"/>
                  <a:pt x="21575" y="977"/>
                  <a:pt x="22739" y="977"/>
                </a:cubicBezTo>
                <a:cubicBezTo>
                  <a:pt x="27680" y="1009"/>
                  <a:pt x="32588" y="1040"/>
                  <a:pt x="37560" y="1072"/>
                </a:cubicBezTo>
                <a:cubicBezTo>
                  <a:pt x="57639" y="1230"/>
                  <a:pt x="77748" y="1325"/>
                  <a:pt x="97858" y="1420"/>
                </a:cubicBezTo>
                <a:cubicBezTo>
                  <a:pt x="97763" y="5854"/>
                  <a:pt x="97827" y="10288"/>
                  <a:pt x="97795" y="14721"/>
                </a:cubicBezTo>
                <a:cubicBezTo>
                  <a:pt x="97732" y="19091"/>
                  <a:pt x="97415" y="23525"/>
                  <a:pt x="97668" y="27864"/>
                </a:cubicBezTo>
                <a:cubicBezTo>
                  <a:pt x="97668" y="27864"/>
                  <a:pt x="97637" y="27832"/>
                  <a:pt x="97637" y="27832"/>
                </a:cubicBezTo>
                <a:cubicBezTo>
                  <a:pt x="84019" y="27294"/>
                  <a:pt x="70369" y="27294"/>
                  <a:pt x="56752" y="27294"/>
                </a:cubicBezTo>
                <a:cubicBezTo>
                  <a:pt x="50846" y="27280"/>
                  <a:pt x="44916" y="27215"/>
                  <a:pt x="38985" y="27215"/>
                </a:cubicBezTo>
                <a:cubicBezTo>
                  <a:pt x="31590" y="27215"/>
                  <a:pt x="24195" y="27315"/>
                  <a:pt x="16849" y="27737"/>
                </a:cubicBezTo>
                <a:cubicBezTo>
                  <a:pt x="16817" y="27705"/>
                  <a:pt x="16754" y="27705"/>
                  <a:pt x="16690" y="27705"/>
                </a:cubicBezTo>
                <a:cubicBezTo>
                  <a:pt x="5131" y="27135"/>
                  <a:pt x="1" y="11111"/>
                  <a:pt x="8868" y="3637"/>
                </a:cubicBezTo>
                <a:cubicBezTo>
                  <a:pt x="11688" y="1244"/>
                  <a:pt x="15464" y="943"/>
                  <a:pt x="19124" y="943"/>
                </a:cubicBezTo>
                <a:close/>
                <a:moveTo>
                  <a:pt x="19316" y="0"/>
                </a:moveTo>
                <a:cubicBezTo>
                  <a:pt x="16071" y="0"/>
                  <a:pt x="12735" y="206"/>
                  <a:pt x="9913" y="1769"/>
                </a:cubicBezTo>
                <a:cubicBezTo>
                  <a:pt x="6176" y="3795"/>
                  <a:pt x="4276" y="8102"/>
                  <a:pt x="3738" y="12188"/>
                </a:cubicBezTo>
                <a:cubicBezTo>
                  <a:pt x="3104" y="16938"/>
                  <a:pt x="4751" y="21942"/>
                  <a:pt x="8045" y="25109"/>
                </a:cubicBezTo>
                <a:lnTo>
                  <a:pt x="8076" y="25109"/>
                </a:lnTo>
                <a:lnTo>
                  <a:pt x="8108" y="25172"/>
                </a:lnTo>
                <a:cubicBezTo>
                  <a:pt x="8235" y="25267"/>
                  <a:pt x="8330" y="25394"/>
                  <a:pt x="8456" y="25489"/>
                </a:cubicBezTo>
                <a:cubicBezTo>
                  <a:pt x="11901" y="28667"/>
                  <a:pt x="16517" y="29373"/>
                  <a:pt x="21079" y="29373"/>
                </a:cubicBezTo>
                <a:cubicBezTo>
                  <a:pt x="22472" y="29373"/>
                  <a:pt x="23861" y="29307"/>
                  <a:pt x="25209" y="29226"/>
                </a:cubicBezTo>
                <a:cubicBezTo>
                  <a:pt x="30216" y="28964"/>
                  <a:pt x="35209" y="28894"/>
                  <a:pt x="40206" y="28894"/>
                </a:cubicBezTo>
                <a:cubicBezTo>
                  <a:pt x="43080" y="28894"/>
                  <a:pt x="45955" y="28917"/>
                  <a:pt x="48835" y="28941"/>
                </a:cubicBezTo>
                <a:cubicBezTo>
                  <a:pt x="65239" y="29067"/>
                  <a:pt x="81644" y="29194"/>
                  <a:pt x="98048" y="29352"/>
                </a:cubicBezTo>
                <a:cubicBezTo>
                  <a:pt x="98112" y="29352"/>
                  <a:pt x="98207" y="29321"/>
                  <a:pt x="98238" y="29289"/>
                </a:cubicBezTo>
                <a:cubicBezTo>
                  <a:pt x="98335" y="29296"/>
                  <a:pt x="98431" y="29300"/>
                  <a:pt x="98525" y="29300"/>
                </a:cubicBezTo>
                <a:cubicBezTo>
                  <a:pt x="98828" y="29300"/>
                  <a:pt x="99112" y="29259"/>
                  <a:pt x="99378" y="29162"/>
                </a:cubicBezTo>
                <a:cubicBezTo>
                  <a:pt x="99537" y="29131"/>
                  <a:pt x="99632" y="29004"/>
                  <a:pt x="99632" y="28845"/>
                </a:cubicBezTo>
                <a:cubicBezTo>
                  <a:pt x="99695" y="28782"/>
                  <a:pt x="99727" y="28719"/>
                  <a:pt x="99727" y="28624"/>
                </a:cubicBezTo>
                <a:cubicBezTo>
                  <a:pt x="100360" y="19788"/>
                  <a:pt x="100265" y="10699"/>
                  <a:pt x="99917" y="1864"/>
                </a:cubicBezTo>
                <a:cubicBezTo>
                  <a:pt x="99917" y="1769"/>
                  <a:pt x="99885" y="1705"/>
                  <a:pt x="99885" y="1642"/>
                </a:cubicBezTo>
                <a:cubicBezTo>
                  <a:pt x="99885" y="1515"/>
                  <a:pt x="99822" y="1420"/>
                  <a:pt x="99695" y="1325"/>
                </a:cubicBezTo>
                <a:cubicBezTo>
                  <a:pt x="99442" y="1167"/>
                  <a:pt x="99157" y="1009"/>
                  <a:pt x="98872" y="882"/>
                </a:cubicBezTo>
                <a:cubicBezTo>
                  <a:pt x="98808" y="692"/>
                  <a:pt x="98682" y="565"/>
                  <a:pt x="98523" y="534"/>
                </a:cubicBezTo>
                <a:cubicBezTo>
                  <a:pt x="98428" y="407"/>
                  <a:pt x="98270" y="280"/>
                  <a:pt x="98080" y="280"/>
                </a:cubicBezTo>
                <a:cubicBezTo>
                  <a:pt x="72966" y="153"/>
                  <a:pt x="47853" y="122"/>
                  <a:pt x="22739" y="27"/>
                </a:cubicBezTo>
                <a:cubicBezTo>
                  <a:pt x="21628" y="27"/>
                  <a:pt x="20478" y="0"/>
                  <a:pt x="193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Synergistically utilize technically sound portals with frictionless chains. Dramatically customize…"/>
          <p:cNvSpPr txBox="1"/>
          <p:nvPr/>
        </p:nvSpPr>
        <p:spPr>
          <a:xfrm>
            <a:off x="7660334" y="2394303"/>
            <a:ext cx="3536606" cy="553998"/>
          </a:xfrm>
          <a:prstGeom prst="rect">
            <a:avLst/>
          </a:prstGeom>
          <a:ln w="12700">
            <a:miter lim="400000"/>
          </a:ln>
        </p:spPr>
        <p:txBody>
          <a:bodyPr wrap="square" lIns="0" tIns="0" rIns="0" bIns="0">
            <a:spAutoFit/>
          </a:bodyPr>
          <a:lstStyle/>
          <a:p>
            <a:pPr defTabSz="412750" hangingPunct="0">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Grammar</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79401" y="1723760"/>
            <a:ext cx="4256699" cy="4485190"/>
          </a:xfrm>
          <a:prstGeom prst="rect">
            <a:avLst/>
          </a:prstGeom>
        </p:spPr>
      </p:pic>
      <p:pic>
        <p:nvPicPr>
          <p:cNvPr id="3" name="图片 2"/>
          <p:cNvPicPr>
            <a:picLocks noChangeAspect="1"/>
          </p:cNvPicPr>
          <p:nvPr/>
        </p:nvPicPr>
        <p:blipFill>
          <a:blip r:embed="rId2"/>
          <a:stretch>
            <a:fillRect/>
          </a:stretch>
        </p:blipFill>
        <p:spPr>
          <a:xfrm>
            <a:off x="8290097" y="3429000"/>
            <a:ext cx="3733027" cy="3184266"/>
          </a:xfrm>
          <a:prstGeom prst="rect">
            <a:avLst/>
          </a:prstGeom>
        </p:spPr>
      </p:pic>
      <p:sp>
        <p:nvSpPr>
          <p:cNvPr id="6" name="文本框 5"/>
          <p:cNvSpPr txBox="1"/>
          <p:nvPr/>
        </p:nvSpPr>
        <p:spPr>
          <a:xfrm>
            <a:off x="5957222" y="3617914"/>
            <a:ext cx="2275198" cy="2308324"/>
          </a:xfrm>
          <a:prstGeom prst="rect">
            <a:avLst/>
          </a:prstGeom>
          <a:noFill/>
        </p:spPr>
        <p:txBody>
          <a:bodyPr wrap="square">
            <a:spAutoFit/>
          </a:bodyPr>
          <a:lstStyle/>
          <a:p>
            <a:r>
              <a:rPr lang="zh-CN" altLang="en-US" b="1" dirty="0">
                <a:latin typeface="仿宋" panose="02010609060101010101" pitchFamily="49" charset="-122"/>
                <a:ea typeface="仿宋" panose="02010609060101010101" pitchFamily="49" charset="-122"/>
              </a:rPr>
              <a:t>   本篇介绍了北京最近创造了技术历史，举办了世界上第一场人形机器人半程马拉松比赛，这标志着机器人技术发展的一个重要里程碑</a:t>
            </a:r>
            <a:endParaRPr lang="zh-CN" altLang="en-US" dirty="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图片 4"/>
          <p:cNvPicPr>
            <a:picLocks noChangeAspect="1"/>
          </p:cNvPicPr>
          <p:nvPr/>
        </p:nvPicPr>
        <p:blipFill>
          <a:blip r:embed="rId1"/>
          <a:stretch>
            <a:fillRect/>
          </a:stretch>
        </p:blipFill>
        <p:spPr>
          <a:xfrm>
            <a:off x="426085" y="52070"/>
            <a:ext cx="11182350" cy="6271260"/>
          </a:xfrm>
          <a:prstGeom prst="rect">
            <a:avLst/>
          </a:prstGeom>
        </p:spPr>
      </p:pic>
      <p:sp>
        <p:nvSpPr>
          <p:cNvPr id="6" name="文本框 5"/>
          <p:cNvSpPr txBox="1"/>
          <p:nvPr/>
        </p:nvSpPr>
        <p:spPr>
          <a:xfrm>
            <a:off x="5403850" y="6323330"/>
            <a:ext cx="2360930" cy="368300"/>
          </a:xfrm>
          <a:prstGeom prst="rect">
            <a:avLst/>
          </a:prstGeom>
          <a:noFill/>
        </p:spPr>
        <p:txBody>
          <a:bodyPr wrap="square" rtlCol="0">
            <a:spAutoFit/>
          </a:bodyPr>
          <a:p>
            <a:r>
              <a:rPr lang="zh-CN" altLang="en-US"/>
              <a:t>视频</a:t>
            </a:r>
            <a:r>
              <a:rPr lang="en-US" altLang="zh-CN"/>
              <a:t>2</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3944" y="592946"/>
            <a:ext cx="6393880" cy="6001643"/>
          </a:xfrm>
          <a:prstGeom prst="rect">
            <a:avLst/>
          </a:prstGeom>
          <a:solidFill>
            <a:schemeClr val="bg1"/>
          </a:solidFill>
        </p:spPr>
        <p:txBody>
          <a:bodyPr wrap="square">
            <a:spAutoFit/>
          </a:bodyPr>
          <a:lstStyle/>
          <a:p>
            <a:pPr>
              <a:buFont typeface="+mj-ea"/>
              <a:buAutoNum type="circleNumDbPlain"/>
            </a:pPr>
            <a:r>
              <a:rPr lang="en-US" altLang="zh-CN" sz="2400" kern="100" spc="-25" dirty="0">
                <a:latin typeface="Times New Roman" panose="02020603050405020304" pitchFamily="18" charset="0"/>
              </a:rPr>
              <a:t>made technological history</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humanoid robots</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rPr>
              <a:t>Ultra-fast</a:t>
            </a:r>
            <a:r>
              <a:rPr lang="zh-CN" altLang="en-US" sz="2400" kern="100" spc="-25" dirty="0">
                <a:latin typeface="Times New Roman" panose="02020603050405020304" pitchFamily="18" charset="0"/>
              </a:rPr>
              <a:t> </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groundbreaking</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rPr>
              <a:t>the marathon’s unpredictable outdoor conditions</a:t>
            </a:r>
            <a:endParaRPr lang="en-US" altLang="zh-CN" sz="2400" kern="100" spc="-25" dirty="0">
              <a:latin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rPr>
              <a:t>the specialized inspection robots</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a crucial transition</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adaptability and endurance capabilities</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China Southern Power Grid</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tech</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giants</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rPr>
              <a:t>automotive leaders</a:t>
            </a:r>
            <a:endParaRPr lang="en-US" altLang="zh-CN" sz="2400" kern="100" spc="-25" dirty="0">
              <a:latin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rPr>
              <a:t>AI decision-making</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serve as a testament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to</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en-GB" sz="2400" dirty="0">
                <a:latin typeface="Times New Roman" panose="02020603050405020304" pitchFamily="18" charset="0"/>
                <a:cs typeface="Times New Roman" panose="02020603050405020304" pitchFamily="18" charset="0"/>
              </a:rPr>
              <a:t>hurdle</a:t>
            </a:r>
            <a:endParaRPr lang="en-US" altLang="en-GB" sz="2400" dirty="0">
              <a:latin typeface="Times New Roman" panose="02020603050405020304" pitchFamily="18" charset="0"/>
              <a:cs typeface="Times New Roman" panose="02020603050405020304" pitchFamily="18" charset="0"/>
            </a:endParaRPr>
          </a:p>
          <a:p>
            <a:pPr>
              <a:buFont typeface="+mj-ea"/>
              <a:buAutoNum type="circleNumDbPlain"/>
            </a:pPr>
            <a:r>
              <a:rPr lang="en-US" altLang="zh-CN" sz="2400" kern="100" spc="-25" dirty="0">
                <a:latin typeface="Times New Roman" panose="02020603050405020304" pitchFamily="18" charset="0"/>
                <a:cs typeface="Times New Roman" panose="02020603050405020304" pitchFamily="18" charset="0"/>
              </a:rPr>
              <a:t>a preview of the remarkable innovations still to come</a:t>
            </a:r>
            <a:endParaRPr lang="en-US" altLang="en-GB" sz="2400" dirty="0">
              <a:latin typeface="Times New Roman" panose="02020603050405020304" pitchFamily="18" charset="0"/>
              <a:cs typeface="Times New Roman" panose="02020603050405020304" pitchFamily="18" charset="0"/>
            </a:endParaRPr>
          </a:p>
        </p:txBody>
      </p:sp>
      <p:sp>
        <p:nvSpPr>
          <p:cNvPr id="19" name="矩形 18"/>
          <p:cNvSpPr/>
          <p:nvPr/>
        </p:nvSpPr>
        <p:spPr>
          <a:xfrm>
            <a:off x="6437824" y="437385"/>
            <a:ext cx="5231307" cy="61572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mj-ea"/>
              <a:buAutoNum type="circleNumDbPlain"/>
            </a:pPr>
            <a:r>
              <a:rPr kumimoji="1" lang="zh-CN" altLang="en-US" sz="2400" dirty="0">
                <a:solidFill>
                  <a:schemeClr val="tx1"/>
                </a:solidFill>
              </a:rPr>
              <a:t>创造了技术史上的新篇章</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人形机器人</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超快的</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开创性的</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马拉松比赛那变幻莫测的户外环境</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专门的检查机器人</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关键的转变</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适应能力和耐力</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中国南方电网</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科技巨头</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汽车业领导者</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人工智能决策制定</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作为证明</a:t>
            </a:r>
            <a:endParaRPr kumimoji="1" lang="zh-CN" altLang="en-US" sz="2400" dirty="0">
              <a:solidFill>
                <a:schemeClr val="tx1"/>
              </a:solidFill>
            </a:endParaRPr>
          </a:p>
          <a:p>
            <a:pPr marL="457200" indent="-457200">
              <a:buFont typeface="+mj-ea"/>
              <a:buAutoNum type="circleNumDbPlain"/>
            </a:pPr>
            <a:r>
              <a:rPr kumimoji="1" lang="zh-CN" altLang="en-US" sz="2400" dirty="0">
                <a:solidFill>
                  <a:schemeClr val="tx1"/>
                </a:solidFill>
              </a:rPr>
              <a:t>障碍，难关</a:t>
            </a:r>
            <a:endParaRPr kumimoji="1" lang="en-US" altLang="zh-CN" sz="2400" dirty="0">
              <a:solidFill>
                <a:schemeClr val="tx1"/>
              </a:solidFill>
            </a:endParaRPr>
          </a:p>
          <a:p>
            <a:pPr marL="457200" indent="-457200">
              <a:buFont typeface="+mj-ea"/>
              <a:buAutoNum type="circleNumDbPlain"/>
            </a:pPr>
            <a:r>
              <a:rPr kumimoji="1" lang="zh-CN" altLang="en-US" sz="2400" dirty="0">
                <a:solidFill>
                  <a:schemeClr val="tx1"/>
                </a:solidFill>
              </a:rPr>
              <a:t>对即将出现的诸多卓越创新成果的预览</a:t>
            </a:r>
            <a:endParaRPr kumimoji="1" lang="zh-CN" altLang="en-US" sz="2400" dirty="0">
              <a:solidFill>
                <a:schemeClr val="tx1"/>
              </a:solidFill>
            </a:endParaRPr>
          </a:p>
        </p:txBody>
      </p:sp>
      <p:sp>
        <p:nvSpPr>
          <p:cNvPr id="2" name="文本框 4"/>
          <p:cNvSpPr txBox="1"/>
          <p:nvPr/>
        </p:nvSpPr>
        <p:spPr>
          <a:xfrm>
            <a:off x="43944" y="69726"/>
            <a:ext cx="2023790" cy="5232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a:solidFill>
                  <a:schemeClr val="bg1"/>
                </a:solidFill>
                <a:latin typeface="Calibri" panose="020F0502020204030204" pitchFamily="34" charset="0"/>
                <a:cs typeface="Calibri" panose="020F0502020204030204" pitchFamily="34" charset="0"/>
              </a:rPr>
              <a:t>Word</a:t>
            </a:r>
            <a:r>
              <a:rPr lang="zh-CN" altLang="en-US" sz="2800" dirty="0">
                <a:solidFill>
                  <a:schemeClr val="bg1"/>
                </a:solidFill>
                <a:latin typeface="Calibri" panose="020F0502020204030204" pitchFamily="34" charset="0"/>
                <a:cs typeface="Calibri" panose="020F0502020204030204" pitchFamily="34" charset="0"/>
              </a:rPr>
              <a:t> </a:t>
            </a:r>
            <a:r>
              <a:rPr lang="en-US" altLang="zh-CN" sz="2800" dirty="0">
                <a:solidFill>
                  <a:schemeClr val="bg1"/>
                </a:solidFill>
                <a:latin typeface="Calibri" panose="020F0502020204030204" pitchFamily="34" charset="0"/>
                <a:cs typeface="Calibri" panose="020F0502020204030204" pitchFamily="34" charset="0"/>
              </a:rPr>
              <a:t>Bank</a:t>
            </a:r>
            <a:endParaRPr lang="zh-CN" altLang="en-US" sz="2800" dirty="0">
              <a:solidFill>
                <a:schemeClr val="bg1"/>
              </a:solidFill>
              <a:latin typeface="Calibri" panose="020F0502020204030204" pitchFamily="34" charset="0"/>
              <a:cs typeface="Calibri" panose="020F0502020204030204" pitchFamily="34" charset="0"/>
            </a:endParaRPr>
          </a:p>
        </p:txBody>
      </p:sp>
      <p:pic>
        <p:nvPicPr>
          <p:cNvPr id="3" name="Picture 2"/>
          <p:cNvPicPr>
            <a:picLocks noChangeAspect="1" noChangeArrowheads="1"/>
          </p:cNvPicPr>
          <p:nvPr/>
        </p:nvPicPr>
        <p:blipFill>
          <a:blip r:embed="rId1"/>
          <a:srcRect/>
          <a:stretch>
            <a:fillRect/>
          </a:stretch>
        </p:blipFill>
        <p:spPr bwMode="auto">
          <a:xfrm>
            <a:off x="9839680" y="2650435"/>
            <a:ext cx="2308376" cy="27431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ssolv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ssolv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dissolv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dissolv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dissolv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dissolve">
                                      <p:cBhvr>
                                        <p:cTn id="42" dur="500"/>
                                        <p:tgtEl>
                                          <p:spTgt spid="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dissolve">
                                      <p:cBhvr>
                                        <p:cTn id="47" dur="500"/>
                                        <p:tgtEl>
                                          <p:spTgt spid="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9">
                                            <p:txEl>
                                              <p:pRg st="9" end="9"/>
                                            </p:txEl>
                                          </p:spTgt>
                                        </p:tgtEl>
                                        <p:attrNameLst>
                                          <p:attrName>style.visibility</p:attrName>
                                        </p:attrNameLst>
                                      </p:cBhvr>
                                      <p:to>
                                        <p:strVal val="visible"/>
                                      </p:to>
                                    </p:set>
                                    <p:animEffect transition="in" filter="dissolve">
                                      <p:cBhvr>
                                        <p:cTn id="52" dur="500"/>
                                        <p:tgtEl>
                                          <p:spTgt spid="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9">
                                            <p:txEl>
                                              <p:pRg st="10" end="10"/>
                                            </p:txEl>
                                          </p:spTgt>
                                        </p:tgtEl>
                                        <p:attrNameLst>
                                          <p:attrName>style.visibility</p:attrName>
                                        </p:attrNameLst>
                                      </p:cBhvr>
                                      <p:to>
                                        <p:strVal val="visible"/>
                                      </p:to>
                                    </p:set>
                                    <p:animEffect transition="in" filter="dissolve">
                                      <p:cBhvr>
                                        <p:cTn id="57" dur="500"/>
                                        <p:tgtEl>
                                          <p:spTgt spid="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9">
                                            <p:txEl>
                                              <p:pRg st="11" end="11"/>
                                            </p:txEl>
                                          </p:spTgt>
                                        </p:tgtEl>
                                        <p:attrNameLst>
                                          <p:attrName>style.visibility</p:attrName>
                                        </p:attrNameLst>
                                      </p:cBhvr>
                                      <p:to>
                                        <p:strVal val="visible"/>
                                      </p:to>
                                    </p:set>
                                    <p:animEffect transition="in" filter="dissolve">
                                      <p:cBhvr>
                                        <p:cTn id="62" dur="500"/>
                                        <p:tgtEl>
                                          <p:spTgt spid="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9">
                                            <p:txEl>
                                              <p:pRg st="12" end="12"/>
                                            </p:txEl>
                                          </p:spTgt>
                                        </p:tgtEl>
                                        <p:attrNameLst>
                                          <p:attrName>style.visibility</p:attrName>
                                        </p:attrNameLst>
                                      </p:cBhvr>
                                      <p:to>
                                        <p:strVal val="visible"/>
                                      </p:to>
                                    </p:set>
                                    <p:animEffect transition="in" filter="dissolve">
                                      <p:cBhvr>
                                        <p:cTn id="67" dur="500"/>
                                        <p:tgtEl>
                                          <p:spTgt spid="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9">
                                            <p:txEl>
                                              <p:pRg st="13" end="13"/>
                                            </p:txEl>
                                          </p:spTgt>
                                        </p:tgtEl>
                                        <p:attrNameLst>
                                          <p:attrName>style.visibility</p:attrName>
                                        </p:attrNameLst>
                                      </p:cBhvr>
                                      <p:to>
                                        <p:strVal val="visible"/>
                                      </p:to>
                                    </p:set>
                                    <p:animEffect transition="in" filter="dissolve">
                                      <p:cBhvr>
                                        <p:cTn id="72" dur="500"/>
                                        <p:tgtEl>
                                          <p:spTgt spid="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9">
                                            <p:txEl>
                                              <p:pRg st="14" end="14"/>
                                            </p:txEl>
                                          </p:spTgt>
                                        </p:tgtEl>
                                        <p:attrNameLst>
                                          <p:attrName>style.visibility</p:attrName>
                                        </p:attrNameLst>
                                      </p:cBhvr>
                                      <p:to>
                                        <p:strVal val="visible"/>
                                      </p:to>
                                    </p:set>
                                    <p:animEffect transition="in" filter="dissolve">
                                      <p:cBhvr>
                                        <p:cTn id="77" dur="500"/>
                                        <p:tgtEl>
                                          <p:spTgt spid="1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0407" y="0"/>
            <a:ext cx="12011186" cy="6863417"/>
          </a:xfrm>
          <a:prstGeom prst="rect">
            <a:avLst/>
          </a:prstGeom>
          <a:solidFill>
            <a:schemeClr val="bg1"/>
          </a:solidFill>
        </p:spPr>
        <p:txBody>
          <a:bodyPr wrap="square">
            <a:spAutoFit/>
          </a:bodyPr>
          <a:lstStyle/>
          <a:p>
            <a:pPr indent="254000" algn="just">
              <a:buNone/>
            </a:pP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Beijing recently made technological history by hosting the world’s first half-marathon for humanoid robots, marking a significant milestone in robotics development. Twenty teams from top universities and tech firms participated,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with six robots </a:t>
            </a:r>
            <a:r>
              <a:rPr lang="en-US" altLang="zh-CN" sz="1800" b="1" u="sng"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56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(complete)</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the 21-kilometer race. The winner, Tiangong Ultra, finished it in just 2 hours and 40 minutes.</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buNone/>
            </a:pPr>
            <a:r>
              <a:rPr lang="en-GB" altLang="zh-CN" b="1" dirty="0">
                <a:solidFill>
                  <a:srgbClr val="0070C0"/>
                </a:solidFill>
                <a:latin typeface="Times New Roman" panose="02020603050405020304" pitchFamily="18" charset="0"/>
                <a:cs typeface="Times New Roman" panose="02020603050405020304" pitchFamily="18" charset="0"/>
              </a:rPr>
              <a:t>with + </a:t>
            </a:r>
            <a:r>
              <a:rPr lang="zh-CN" altLang="en-US" b="1" dirty="0">
                <a:solidFill>
                  <a:srgbClr val="0070C0"/>
                </a:solidFill>
                <a:latin typeface="Times New Roman" panose="02020603050405020304" pitchFamily="18" charset="0"/>
                <a:cs typeface="Times New Roman" panose="02020603050405020304" pitchFamily="18" charset="0"/>
              </a:rPr>
              <a:t>名词 </a:t>
            </a:r>
            <a:r>
              <a:rPr lang="en-US" altLang="zh-CN" b="1" dirty="0">
                <a:solidFill>
                  <a:srgbClr val="0070C0"/>
                </a:solidFill>
                <a:latin typeface="Times New Roman" panose="02020603050405020304" pitchFamily="18" charset="0"/>
                <a:cs typeface="Times New Roman" panose="02020603050405020304" pitchFamily="18" charset="0"/>
              </a:rPr>
              <a:t>/ </a:t>
            </a:r>
            <a:r>
              <a:rPr lang="zh-CN" altLang="en-US" b="1" dirty="0">
                <a:solidFill>
                  <a:srgbClr val="0070C0"/>
                </a:solidFill>
                <a:latin typeface="Times New Roman" panose="02020603050405020304" pitchFamily="18" charset="0"/>
                <a:cs typeface="Times New Roman" panose="02020603050405020304" pitchFamily="18" charset="0"/>
              </a:rPr>
              <a:t>代词 </a:t>
            </a:r>
            <a:r>
              <a:rPr lang="en-US" altLang="zh-CN" b="1" dirty="0">
                <a:solidFill>
                  <a:srgbClr val="0070C0"/>
                </a:solidFill>
                <a:latin typeface="Times New Roman" panose="02020603050405020304" pitchFamily="18" charset="0"/>
                <a:cs typeface="Times New Roman" panose="02020603050405020304" pitchFamily="18" charset="0"/>
              </a:rPr>
              <a:t>+ </a:t>
            </a:r>
            <a:r>
              <a:rPr lang="zh-CN" altLang="en-US" b="1" dirty="0">
                <a:solidFill>
                  <a:srgbClr val="0070C0"/>
                </a:solidFill>
                <a:latin typeface="Times New Roman" panose="02020603050405020304" pitchFamily="18" charset="0"/>
                <a:cs typeface="Times New Roman" panose="02020603050405020304" pitchFamily="18" charset="0"/>
              </a:rPr>
              <a:t>（宾语补足语）有六台机器人完成了这场</a:t>
            </a:r>
            <a:r>
              <a:rPr lang="en-US" altLang="zh-CN" b="1" dirty="0">
                <a:solidFill>
                  <a:srgbClr val="0070C0"/>
                </a:solidFill>
                <a:latin typeface="Times New Roman" panose="02020603050405020304" pitchFamily="18" charset="0"/>
                <a:cs typeface="Times New Roman" panose="02020603050405020304" pitchFamily="18" charset="0"/>
              </a:rPr>
              <a:t>21</a:t>
            </a:r>
            <a:r>
              <a:rPr lang="zh-CN" altLang="en-US" b="1" dirty="0">
                <a:solidFill>
                  <a:srgbClr val="0070C0"/>
                </a:solidFill>
                <a:latin typeface="Times New Roman" panose="02020603050405020304" pitchFamily="18" charset="0"/>
                <a:cs typeface="Times New Roman" panose="02020603050405020304" pitchFamily="18" charset="0"/>
              </a:rPr>
              <a:t>公里的比赛 主动形式 </a:t>
            </a:r>
            <a:r>
              <a:rPr lang="en-US" altLang="zh-CN" b="1" dirty="0">
                <a:solidFill>
                  <a:srgbClr val="0070C0"/>
                </a:solidFill>
                <a:latin typeface="Times New Roman" panose="02020603050405020304" pitchFamily="18" charset="0"/>
                <a:cs typeface="Times New Roman" panose="02020603050405020304" pitchFamily="18" charset="0"/>
              </a:rPr>
              <a:t>completing</a:t>
            </a:r>
            <a:r>
              <a:rPr lang="zh-CN" altLang="en-US" b="1" dirty="0">
                <a:solidFill>
                  <a:srgbClr val="0070C0"/>
                </a:solidFill>
                <a:latin typeface="Times New Roman" panose="02020603050405020304" pitchFamily="18" charset="0"/>
                <a:cs typeface="Times New Roman" panose="02020603050405020304" pitchFamily="18" charset="0"/>
              </a:rPr>
              <a:t>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This groundbreaking </a:t>
            </a:r>
            <a:r>
              <a:rPr lang="en-US" altLang="zh-CN" sz="1800" b="1" u="sng"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57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(compete)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represented a crucial transition from controlled laboratory testing to real-world application. </a:t>
            </a:r>
            <a:r>
              <a:rPr lang="zh-CN" altLang="en-US" sz="1800" kern="100" spc="-25"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r>
              <a:rPr lang="en-US" altLang="zh-CN"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groundbreaking</a:t>
            </a:r>
            <a:r>
              <a:rPr lang="zh-CN" altLang="en-US"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形容词</a:t>
            </a:r>
            <a:r>
              <a:rPr lang="en-US" altLang="zh-CN"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n</a:t>
            </a:r>
            <a:r>
              <a:rPr lang="zh-CN" altLang="en-US" sz="20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070C0"/>
                </a:solidFill>
                <a:latin typeface="Times New Roman" panose="02020603050405020304" pitchFamily="18" charset="0"/>
                <a:cs typeface="Times New Roman" panose="02020603050405020304" pitchFamily="18" charset="0"/>
              </a:rPr>
              <a:t>compete---competition</a:t>
            </a:r>
            <a:r>
              <a:rPr lang="zh-CN" altLang="en-US" sz="2000" b="1" dirty="0">
                <a:solidFill>
                  <a:srgbClr val="0070C0"/>
                </a:solidFill>
                <a:latin typeface="Times New Roman" panose="02020603050405020304" pitchFamily="18" charset="0"/>
                <a:cs typeface="Times New Roman" panose="02020603050405020304" pitchFamily="18" charset="0"/>
              </a:rPr>
              <a:t>比赛</a:t>
            </a:r>
            <a:r>
              <a:rPr lang="en-US" altLang="zh-CN" sz="2000" b="1" dirty="0">
                <a:solidFill>
                  <a:srgbClr val="0070C0"/>
                </a:solidFill>
                <a:latin typeface="Times New Roman" panose="02020603050405020304" pitchFamily="18" charset="0"/>
                <a:cs typeface="Times New Roman" panose="02020603050405020304" pitchFamily="18" charset="0"/>
              </a:rPr>
              <a:t>----competitor </a:t>
            </a:r>
            <a:r>
              <a:rPr lang="zh-CN" altLang="en-US" sz="2000" b="1" dirty="0">
                <a:solidFill>
                  <a:srgbClr val="0070C0"/>
                </a:solidFill>
                <a:latin typeface="Times New Roman" panose="02020603050405020304" pitchFamily="18" charset="0"/>
                <a:cs typeface="Times New Roman" panose="02020603050405020304" pitchFamily="18" charset="0"/>
              </a:rPr>
              <a:t>参赛者</a:t>
            </a:r>
            <a:r>
              <a:rPr lang="en-US" altLang="zh-CN" sz="2000" b="1" dirty="0">
                <a:solidFill>
                  <a:srgbClr val="0070C0"/>
                </a:solidFill>
                <a:latin typeface="Times New Roman" panose="02020603050405020304" pitchFamily="18" charset="0"/>
                <a:cs typeface="Times New Roman" panose="02020603050405020304" pitchFamily="18" charset="0"/>
              </a:rPr>
              <a:t>---competitive </a:t>
            </a:r>
            <a:r>
              <a:rPr lang="zh-CN" altLang="en-US" sz="2000" b="1" dirty="0">
                <a:solidFill>
                  <a:srgbClr val="0070C0"/>
                </a:solidFill>
                <a:latin typeface="Times New Roman" panose="02020603050405020304" pitchFamily="18" charset="0"/>
                <a:cs typeface="Times New Roman" panose="02020603050405020304" pitchFamily="18" charset="0"/>
              </a:rPr>
              <a:t>竞争性的</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en-US" altLang="zh-CN" sz="1800" b="1" kern="100" spc="-25"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Unlike</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artificial lab environments, the marathon’s unpredictable outdoor conditions tested the robots adaptability and endurance capabilities. Beyond sports,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such robots are already in use</a:t>
            </a:r>
            <a:r>
              <a:rPr lang="en-US" altLang="zh-CN" sz="18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for example, the specialized inspection robots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58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(develop) by China Southern Power Grid, can operate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59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(reliable) in temperature extremes ranging from -40°C to 80°C while maintaining power lines in remote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60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(mountain) regions.  </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zh-CN" altLang="en-US" sz="2000" b="1" dirty="0">
                <a:solidFill>
                  <a:srgbClr val="0070C0"/>
                </a:solidFill>
                <a:latin typeface="Times New Roman" panose="02020603050405020304" pitchFamily="18" charset="0"/>
                <a:cs typeface="Times New Roman" panose="02020603050405020304" pitchFamily="18" charset="0"/>
              </a:rPr>
              <a:t>过去分词作定语</a:t>
            </a:r>
            <a:r>
              <a:rPr lang="zh-CN" altLang="en-US" sz="2000" dirty="0">
                <a:solidFill>
                  <a:srgbClr val="0070C0"/>
                </a:solidFill>
                <a:latin typeface="Times New Roman" panose="02020603050405020304" pitchFamily="18" charset="0"/>
                <a:cs typeface="Times New Roman" panose="02020603050405020304" pitchFamily="18" charset="0"/>
              </a:rPr>
              <a:t>结构 </a:t>
            </a:r>
            <a:r>
              <a:rPr lang="en-US" altLang="zh-CN" sz="2000" dirty="0">
                <a:solidFill>
                  <a:srgbClr val="0070C0"/>
                </a:solidFill>
                <a:latin typeface="Times New Roman" panose="02020603050405020304" pitchFamily="18" charset="0"/>
                <a:cs typeface="Times New Roman" panose="02020603050405020304" pitchFamily="18" charset="0"/>
              </a:rPr>
              <a:t>develop</a:t>
            </a:r>
            <a:r>
              <a:rPr lang="zh-CN" altLang="en-US" sz="2000" dirty="0">
                <a:solidFill>
                  <a:srgbClr val="0070C0"/>
                </a:solidFill>
                <a:latin typeface="Times New Roman" panose="02020603050405020304" pitchFamily="18" charset="0"/>
                <a:cs typeface="Times New Roman" panose="02020603050405020304" pitchFamily="18" charset="0"/>
              </a:rPr>
              <a:t>  </a:t>
            </a:r>
            <a:r>
              <a:rPr lang="en-GB" altLang="zh-CN" sz="2000" dirty="0">
                <a:solidFill>
                  <a:srgbClr val="0070C0"/>
                </a:solidFill>
                <a:latin typeface="Times New Roman" panose="02020603050405020304" pitchFamily="18" charset="0"/>
                <a:cs typeface="Times New Roman" panose="02020603050405020304" pitchFamily="18" charset="0"/>
              </a:rPr>
              <a:t>to think of or produce a new idea, product, etc. and make it successful</a:t>
            </a:r>
            <a:r>
              <a:rPr lang="zh-CN" altLang="en-US" sz="2000" dirty="0">
                <a:solidFill>
                  <a:srgbClr val="0070C0"/>
                </a:solidFill>
                <a:latin typeface="Times New Roman" panose="02020603050405020304" pitchFamily="18" charset="0"/>
                <a:cs typeface="Times New Roman" panose="02020603050405020304" pitchFamily="18" charset="0"/>
              </a:rPr>
              <a:t>开发；研制</a:t>
            </a:r>
            <a:endParaRPr lang="en-US" altLang="zh-CN" sz="2000" dirty="0">
              <a:solidFill>
                <a:srgbClr val="0070C0"/>
              </a:solidFill>
              <a:latin typeface="Times New Roman" panose="02020603050405020304" pitchFamily="18" charset="0"/>
              <a:cs typeface="Times New Roman" panose="02020603050405020304" pitchFamily="18" charset="0"/>
            </a:endParaRPr>
          </a:p>
          <a:p>
            <a:r>
              <a:rPr lang="en-US" altLang="zh-CN" sz="2000" b="1" kern="100" spc="-25" dirty="0">
                <a:solidFill>
                  <a:srgbClr val="0070C0"/>
                </a:solidFill>
                <a:latin typeface="Times New Roman" panose="02020603050405020304" pitchFamily="18" charset="0"/>
                <a:cs typeface="Times New Roman" panose="02020603050405020304" pitchFamily="18" charset="0"/>
              </a:rPr>
              <a:t>reliable——reliably</a:t>
            </a:r>
            <a:r>
              <a:rPr lang="zh-CN" altLang="en-US" sz="2000" b="1" kern="100" spc="-25" dirty="0">
                <a:solidFill>
                  <a:srgbClr val="0070C0"/>
                </a:solidFill>
                <a:latin typeface="Times New Roman" panose="02020603050405020304" pitchFamily="18" charset="0"/>
                <a:cs typeface="Times New Roman" panose="02020603050405020304" pitchFamily="18" charset="0"/>
              </a:rPr>
              <a:t> </a:t>
            </a:r>
            <a:r>
              <a:rPr lang="zh-CN" altLang="en-US" sz="2000" b="1" kern="100" spc="-25" dirty="0">
                <a:solidFill>
                  <a:srgbClr val="FF0000"/>
                </a:solidFill>
                <a:latin typeface="Times New Roman" panose="02020603050405020304" pitchFamily="18" charset="0"/>
                <a:cs typeface="Times New Roman" panose="02020603050405020304" pitchFamily="18" charset="0"/>
              </a:rPr>
              <a:t>； </a:t>
            </a:r>
            <a:r>
              <a:rPr lang="en-GB" altLang="zh-CN" sz="2000" b="1" dirty="0">
                <a:solidFill>
                  <a:srgbClr val="FF0000"/>
                </a:solidFill>
                <a:latin typeface="Times New Roman" panose="02020603050405020304" pitchFamily="18" charset="0"/>
                <a:cs typeface="Times New Roman" panose="02020603050405020304" pitchFamily="18" charset="0"/>
              </a:rPr>
              <a:t>“-able”</a:t>
            </a:r>
            <a:r>
              <a:rPr lang="en-US" altLang="zh-CN" sz="2000" b="1" dirty="0">
                <a:solidFill>
                  <a:srgbClr val="FF0000"/>
                </a:solidFill>
                <a:latin typeface="Times New Roman" panose="02020603050405020304" pitchFamily="18" charset="0"/>
                <a:cs typeface="Times New Roman" panose="02020603050405020304" pitchFamily="18" charset="0"/>
              </a:rPr>
              <a:t>/</a:t>
            </a:r>
            <a:r>
              <a:rPr lang="zh-CN" altLang="en-US" sz="2000" b="1" dirty="0">
                <a:solidFill>
                  <a:srgbClr val="FF0000"/>
                </a:solidFill>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-le</a:t>
            </a:r>
            <a:r>
              <a:rPr lang="zh-CN" altLang="en-US" sz="2000" b="1" dirty="0">
                <a:solidFill>
                  <a:srgbClr val="FF0000"/>
                </a:solidFill>
                <a:latin typeface="Times New Roman" panose="02020603050405020304" pitchFamily="18" charset="0"/>
                <a:cs typeface="Times New Roman" panose="02020603050405020304" pitchFamily="18" charset="0"/>
              </a:rPr>
              <a:t>”结尾的形容词变副词需去掉末尾的“</a:t>
            </a:r>
            <a:r>
              <a:rPr lang="en-GB" altLang="zh-CN" sz="2000" b="1" dirty="0">
                <a:solidFill>
                  <a:srgbClr val="FF0000"/>
                </a:solidFill>
                <a:latin typeface="Times New Roman" panose="02020603050405020304" pitchFamily="18" charset="0"/>
                <a:cs typeface="Times New Roman" panose="02020603050405020304" pitchFamily="18" charset="0"/>
              </a:rPr>
              <a:t>e”</a:t>
            </a:r>
            <a:r>
              <a:rPr lang="zh-CN" altLang="en-US" sz="2000" b="1" dirty="0">
                <a:solidFill>
                  <a:srgbClr val="FF0000"/>
                </a:solidFill>
                <a:latin typeface="Times New Roman" panose="02020603050405020304" pitchFamily="18" charset="0"/>
                <a:cs typeface="Times New Roman" panose="02020603050405020304" pitchFamily="18" charset="0"/>
              </a:rPr>
              <a:t>并加“</a:t>
            </a:r>
            <a:r>
              <a:rPr lang="en-US" altLang="zh-CN" sz="2000" b="1" dirty="0">
                <a:solidFill>
                  <a:srgbClr val="FF0000"/>
                </a:solidFill>
                <a:latin typeface="Times New Roman" panose="02020603050405020304" pitchFamily="18" charset="0"/>
                <a:cs typeface="Times New Roman" panose="02020603050405020304" pitchFamily="18" charset="0"/>
              </a:rPr>
              <a:t>-</a:t>
            </a:r>
            <a:r>
              <a:rPr lang="en-GB" altLang="zh-CN" sz="2000" b="1" dirty="0">
                <a:solidFill>
                  <a:srgbClr val="FF0000"/>
                </a:solidFill>
                <a:latin typeface="Times New Roman" panose="02020603050405020304" pitchFamily="18" charset="0"/>
                <a:cs typeface="Times New Roman" panose="02020603050405020304" pitchFamily="18" charset="0"/>
              </a:rPr>
              <a:t>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形成“</a:t>
            </a:r>
            <a:r>
              <a:rPr lang="en-US" altLang="zh-CN"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ably” possible → possibly</a:t>
            </a:r>
            <a:r>
              <a:rPr lang="zh-CN" altLang="en-US"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probable → probably</a:t>
            </a:r>
            <a:r>
              <a:rPr lang="zh-CN" altLang="en-US"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advisable → advisably</a:t>
            </a:r>
            <a:r>
              <a:rPr lang="zh-CN" altLang="en-US" sz="2000" b="1" dirty="0">
                <a:solidFill>
                  <a:srgbClr val="0070C0"/>
                </a:solidFill>
                <a:latin typeface="Times New Roman" panose="02020603050405020304" pitchFamily="18" charset="0"/>
                <a:cs typeface="Times New Roman" panose="02020603050405020304" pitchFamily="18" charset="0"/>
              </a:rPr>
              <a:t>  </a:t>
            </a:r>
            <a:r>
              <a:rPr lang="en-GB" altLang="zh-CN" sz="2000" b="1" dirty="0">
                <a:solidFill>
                  <a:srgbClr val="0070C0"/>
                </a:solidFill>
                <a:latin typeface="Times New Roman" panose="02020603050405020304" pitchFamily="18" charset="0"/>
                <a:cs typeface="Times New Roman" panose="02020603050405020304" pitchFamily="18" charset="0"/>
              </a:rPr>
              <a:t>terrible--terribly, simple---simply possible--possibly,   probable---probably, gentle---gently </a:t>
            </a:r>
            <a:r>
              <a:rPr lang="zh-CN" altLang="en-US" sz="2000" b="1" dirty="0">
                <a:solidFill>
                  <a:srgbClr val="FF0000"/>
                </a:solidFill>
                <a:latin typeface="Times New Roman" panose="02020603050405020304" pitchFamily="18" charset="0"/>
                <a:cs typeface="Times New Roman" panose="02020603050405020304" pitchFamily="18" charset="0"/>
              </a:rPr>
              <a:t>“以</a:t>
            </a:r>
            <a:r>
              <a:rPr lang="en-GB" altLang="zh-CN" sz="2000" b="1" dirty="0">
                <a:solidFill>
                  <a:srgbClr val="FF0000"/>
                </a:solidFill>
                <a:latin typeface="Times New Roman" panose="02020603050405020304" pitchFamily="18" charset="0"/>
                <a:cs typeface="Times New Roman" panose="02020603050405020304" pitchFamily="18" charset="0"/>
              </a:rPr>
              <a:t>e</a:t>
            </a:r>
            <a:r>
              <a:rPr lang="zh-CN" altLang="en-US" sz="2000" b="1" dirty="0">
                <a:solidFill>
                  <a:srgbClr val="FF0000"/>
                </a:solidFill>
                <a:latin typeface="Times New Roman" panose="02020603050405020304" pitchFamily="18" charset="0"/>
                <a:cs typeface="Times New Roman" panose="02020603050405020304" pitchFamily="18" charset="0"/>
              </a:rPr>
              <a:t>结尾的形容词通常不去掉</a:t>
            </a:r>
            <a:r>
              <a:rPr lang="en-GB" altLang="zh-CN" sz="2000" b="1" dirty="0">
                <a:solidFill>
                  <a:srgbClr val="FF0000"/>
                </a:solidFill>
                <a:latin typeface="Times New Roman" panose="02020603050405020304" pitchFamily="18" charset="0"/>
                <a:cs typeface="Times New Roman" panose="02020603050405020304" pitchFamily="18" charset="0"/>
              </a:rPr>
              <a:t>e</a:t>
            </a:r>
            <a:r>
              <a:rPr lang="zh-CN" altLang="en-GB" sz="2000" b="1" dirty="0">
                <a:solidFill>
                  <a:srgbClr val="FF0000"/>
                </a:solidFill>
                <a:latin typeface="Times New Roman" panose="02020603050405020304" pitchFamily="18" charset="0"/>
                <a:cs typeface="Times New Roman" panose="02020603050405020304" pitchFamily="18" charset="0"/>
              </a:rPr>
              <a:t>，</a:t>
            </a:r>
            <a:r>
              <a:rPr lang="zh-CN" altLang="en-US" sz="2000" b="1" dirty="0">
                <a:solidFill>
                  <a:srgbClr val="FF0000"/>
                </a:solidFill>
                <a:latin typeface="Times New Roman" panose="02020603050405020304" pitchFamily="18" charset="0"/>
                <a:cs typeface="Times New Roman" panose="02020603050405020304" pitchFamily="18" charset="0"/>
              </a:rPr>
              <a:t>直接加</a:t>
            </a:r>
            <a:r>
              <a:rPr lang="en-US" altLang="zh-CN" sz="2000" b="1" dirty="0">
                <a:solidFill>
                  <a:srgbClr val="FF0000"/>
                </a:solidFill>
                <a:latin typeface="Times New Roman" panose="02020603050405020304" pitchFamily="18" charset="0"/>
                <a:cs typeface="Times New Roman" panose="02020603050405020304" pitchFamily="18" charset="0"/>
              </a:rPr>
              <a:t>-</a:t>
            </a:r>
            <a:r>
              <a:rPr lang="en-GB" altLang="zh-CN" sz="2000" b="1" dirty="0" err="1">
                <a:solidFill>
                  <a:srgbClr val="FF0000"/>
                </a:solidFill>
                <a:latin typeface="Times New Roman" panose="02020603050405020304" pitchFamily="18" charset="0"/>
                <a:cs typeface="Times New Roman" panose="02020603050405020304" pitchFamily="18" charset="0"/>
              </a:rPr>
              <a:t>ly</a:t>
            </a:r>
            <a:r>
              <a:rPr lang="zh-CN" altLang="en-US" sz="2000" b="1" dirty="0">
                <a:solidFill>
                  <a:srgbClr val="FF0000"/>
                </a:solidFill>
                <a:latin typeface="Times New Roman" panose="02020603050405020304" pitchFamily="18" charset="0"/>
                <a:cs typeface="Times New Roman" panose="02020603050405020304" pitchFamily="18" charset="0"/>
              </a:rPr>
              <a:t>”</a:t>
            </a:r>
            <a:r>
              <a:rPr lang="en-GB" altLang="zh-CN" sz="2000" b="1" dirty="0">
                <a:solidFill>
                  <a:srgbClr val="FF0000"/>
                </a:solidFill>
                <a:latin typeface="Times New Roman" panose="02020603050405020304" pitchFamily="18" charset="0"/>
                <a:cs typeface="Times New Roman" panose="02020603050405020304" pitchFamily="18" charset="0"/>
              </a:rPr>
              <a:t> </a:t>
            </a:r>
            <a:r>
              <a:rPr lang="en-GB" altLang="zh-CN" sz="2000" b="1" dirty="0">
                <a:solidFill>
                  <a:srgbClr val="0070C0"/>
                </a:solidFill>
                <a:latin typeface="Times New Roman" panose="02020603050405020304" pitchFamily="18" charset="0"/>
                <a:cs typeface="Times New Roman" panose="02020603050405020304" pitchFamily="18" charset="0"/>
              </a:rPr>
              <a:t>immediate → immediately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立刻地）；</a:t>
            </a:r>
            <a:r>
              <a:rPr lang="en-GB" altLang="zh-CN" sz="2000" b="1" dirty="0">
                <a:solidFill>
                  <a:srgbClr val="0070C0"/>
                </a:solidFill>
                <a:latin typeface="Times New Roman" panose="02020603050405020304" pitchFamily="18" charset="0"/>
                <a:cs typeface="Times New Roman" panose="02020603050405020304" pitchFamily="18" charset="0"/>
              </a:rPr>
              <a:t>fortunate → fortunately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幸运地）；</a:t>
            </a:r>
            <a:r>
              <a:rPr lang="en-GB" altLang="zh-CN" sz="2000" b="1" dirty="0">
                <a:solidFill>
                  <a:srgbClr val="0070C0"/>
                </a:solidFill>
                <a:latin typeface="Times New Roman" panose="02020603050405020304" pitchFamily="18" charset="0"/>
                <a:cs typeface="Times New Roman" panose="02020603050405020304" pitchFamily="18" charset="0"/>
              </a:rPr>
              <a:t>entire → entirely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完全地）；</a:t>
            </a:r>
            <a:r>
              <a:rPr lang="en-GB" altLang="zh-CN" sz="2000" b="1" dirty="0">
                <a:solidFill>
                  <a:srgbClr val="0070C0"/>
                </a:solidFill>
                <a:latin typeface="Times New Roman" panose="02020603050405020304" pitchFamily="18" charset="0"/>
                <a:cs typeface="Times New Roman" panose="02020603050405020304" pitchFamily="18" charset="0"/>
              </a:rPr>
              <a:t>wide → widely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广泛地）；</a:t>
            </a:r>
            <a:r>
              <a:rPr lang="en-GB" altLang="zh-CN" sz="2000" b="1" dirty="0">
                <a:solidFill>
                  <a:srgbClr val="0070C0"/>
                </a:solidFill>
                <a:latin typeface="Times New Roman" panose="02020603050405020304" pitchFamily="18" charset="0"/>
                <a:cs typeface="Times New Roman" panose="02020603050405020304" pitchFamily="18" charset="0"/>
              </a:rPr>
              <a:t>absolute → absolutely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绝对地）；</a:t>
            </a:r>
            <a:r>
              <a:rPr lang="en-GB" altLang="zh-CN" sz="2000" b="1" dirty="0">
                <a:solidFill>
                  <a:srgbClr val="0070C0"/>
                </a:solidFill>
                <a:latin typeface="Times New Roman" panose="02020603050405020304" pitchFamily="18" charset="0"/>
                <a:cs typeface="Times New Roman" panose="02020603050405020304" pitchFamily="18" charset="0"/>
              </a:rPr>
              <a:t>polite → politely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有礼貌地）；</a:t>
            </a:r>
            <a:r>
              <a:rPr lang="en-GB" altLang="zh-CN" sz="2000" b="1" dirty="0">
                <a:solidFill>
                  <a:srgbClr val="0070C0"/>
                </a:solidFill>
                <a:latin typeface="Times New Roman" panose="02020603050405020304" pitchFamily="18" charset="0"/>
                <a:cs typeface="Times New Roman" panose="02020603050405020304" pitchFamily="18" charset="0"/>
              </a:rPr>
              <a:t>wise → wisely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明智地）；</a:t>
            </a:r>
            <a:r>
              <a:rPr lang="en-GB" altLang="zh-CN" sz="2000" b="1" dirty="0">
                <a:solidFill>
                  <a:srgbClr val="0070C0"/>
                </a:solidFill>
                <a:latin typeface="Times New Roman" panose="02020603050405020304" pitchFamily="18" charset="0"/>
                <a:cs typeface="Times New Roman" panose="02020603050405020304" pitchFamily="18" charset="0"/>
              </a:rPr>
              <a:t>nice → nicely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漂亮地）；</a:t>
            </a:r>
            <a:r>
              <a:rPr lang="en-GB" altLang="zh-CN" sz="2000" b="1" dirty="0">
                <a:solidFill>
                  <a:srgbClr val="0070C0"/>
                </a:solidFill>
                <a:latin typeface="Times New Roman" panose="02020603050405020304" pitchFamily="18" charset="0"/>
                <a:cs typeface="Times New Roman" panose="02020603050405020304" pitchFamily="18" charset="0"/>
              </a:rPr>
              <a:t>approximate →approximately</a:t>
            </a:r>
            <a:r>
              <a:rPr lang="zh-CN" altLang="en-US"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desperate→</a:t>
            </a:r>
            <a:r>
              <a:rPr lang="zh-CN" altLang="en-US" sz="2000" b="1" dirty="0">
                <a:solidFill>
                  <a:srgbClr val="0070C0"/>
                </a:solidFill>
                <a:latin typeface="Times New Roman" panose="02020603050405020304" pitchFamily="18" charset="0"/>
                <a:cs typeface="Times New Roman" panose="02020603050405020304" pitchFamily="18" charset="0"/>
              </a:rPr>
              <a:t> </a:t>
            </a:r>
            <a:r>
              <a:rPr lang="en-GB" altLang="zh-CN" sz="2000" b="1" dirty="0">
                <a:solidFill>
                  <a:srgbClr val="0070C0"/>
                </a:solidFill>
                <a:latin typeface="Times New Roman" panose="02020603050405020304" pitchFamily="18" charset="0"/>
                <a:cs typeface="Times New Roman" panose="02020603050405020304" pitchFamily="18" charset="0"/>
              </a:rPr>
              <a:t>desperately</a:t>
            </a:r>
            <a:r>
              <a:rPr lang="zh-CN" altLang="en-US"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large → largely</a:t>
            </a:r>
            <a:r>
              <a:rPr lang="zh-CN" altLang="en-US" sz="2000" b="1"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accurate→ accurately</a:t>
            </a:r>
            <a:r>
              <a:rPr lang="zh-CN" altLang="en-US" sz="2000" b="1" dirty="0">
                <a:solidFill>
                  <a:srgbClr val="0070C0"/>
                </a:solidFill>
                <a:latin typeface="Times New Roman" panose="02020603050405020304" pitchFamily="18" charset="0"/>
                <a:cs typeface="Times New Roman" panose="02020603050405020304" pitchFamily="18" charset="0"/>
              </a:rPr>
              <a:t> </a:t>
            </a:r>
            <a:endParaRPr lang="en-US" altLang="zh-CN" sz="2000" b="1" dirty="0">
              <a:solidFill>
                <a:srgbClr val="0070C0"/>
              </a:solidFill>
              <a:latin typeface="Times New Roman" panose="02020603050405020304" pitchFamily="18" charset="0"/>
              <a:cs typeface="Times New Roman" panose="02020603050405020304" pitchFamily="18" charset="0"/>
            </a:endParaRPr>
          </a:p>
          <a:p>
            <a:r>
              <a:rPr lang="zh-CN" altLang="en-US" sz="2000" b="1" dirty="0">
                <a:solidFill>
                  <a:srgbClr val="0070C0"/>
                </a:solidFill>
                <a:latin typeface="Times New Roman" panose="02020603050405020304" pitchFamily="18" charset="0"/>
                <a:cs typeface="Times New Roman" panose="02020603050405020304" pitchFamily="18" charset="0"/>
              </a:rPr>
              <a:t>注意：</a:t>
            </a:r>
            <a:r>
              <a:rPr lang="en-GB" altLang="zh-CN" sz="2000" b="1" dirty="0">
                <a:solidFill>
                  <a:srgbClr val="0070C0"/>
                </a:solidFill>
                <a:latin typeface="Times New Roman" panose="02020603050405020304" pitchFamily="18" charset="0"/>
                <a:cs typeface="Times New Roman" panose="02020603050405020304" pitchFamily="18" charset="0"/>
              </a:rPr>
              <a:t>sole-solely</a:t>
            </a:r>
            <a:r>
              <a:rPr lang="zh-CN" altLang="en-GB" sz="2000" b="1" dirty="0">
                <a:solidFill>
                  <a:srgbClr val="0070C0"/>
                </a:solidFill>
                <a:latin typeface="Times New Roman" panose="02020603050405020304" pitchFamily="18" charset="0"/>
                <a:cs typeface="Times New Roman" panose="02020603050405020304" pitchFamily="18" charset="0"/>
              </a:rPr>
              <a:t>（</a:t>
            </a:r>
            <a:r>
              <a:rPr lang="zh-CN" altLang="en-US" sz="2000" b="1" dirty="0">
                <a:solidFill>
                  <a:srgbClr val="0070C0"/>
                </a:solidFill>
                <a:latin typeface="Times New Roman" panose="02020603050405020304" pitchFamily="18" charset="0"/>
                <a:cs typeface="Times New Roman" panose="02020603050405020304" pitchFamily="18" charset="0"/>
              </a:rPr>
              <a:t>唯一地，仅仅）</a:t>
            </a:r>
            <a:r>
              <a:rPr lang="zh-CN" altLang="en-US" sz="2000"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whole-wholly</a:t>
            </a:r>
            <a:r>
              <a:rPr lang="zh-CN" altLang="en-US" sz="2000" dirty="0">
                <a:solidFill>
                  <a:srgbClr val="0070C0"/>
                </a:solidFill>
                <a:latin typeface="Times New Roman" panose="02020603050405020304" pitchFamily="18" charset="0"/>
                <a:cs typeface="Times New Roman" panose="02020603050405020304" pitchFamily="18" charset="0"/>
              </a:rPr>
              <a:t>；</a:t>
            </a:r>
            <a:r>
              <a:rPr lang="en-GB" altLang="zh-CN" sz="2000" b="1" dirty="0">
                <a:solidFill>
                  <a:srgbClr val="0070C0"/>
                </a:solidFill>
                <a:latin typeface="Times New Roman" panose="02020603050405020304" pitchFamily="18" charset="0"/>
                <a:cs typeface="Times New Roman" panose="02020603050405020304" pitchFamily="18" charset="0"/>
              </a:rPr>
              <a:t>true-truly</a:t>
            </a:r>
            <a:endParaRPr lang="en-GB" altLang="zh-CN" sz="2000" b="1" dirty="0">
              <a:solidFill>
                <a:srgbClr val="0070C0"/>
              </a:solidFill>
              <a:latin typeface="Times New Roman" panose="02020603050405020304" pitchFamily="18" charset="0"/>
              <a:cs typeface="Times New Roman" panose="02020603050405020304" pitchFamily="18" charset="0"/>
            </a:endParaRPr>
          </a:p>
          <a:p>
            <a:r>
              <a:rPr lang="en-US" altLang="zh-CN" sz="2000" b="1" dirty="0">
                <a:solidFill>
                  <a:srgbClr val="0070C0"/>
                </a:solidFill>
                <a:latin typeface="Times New Roman" panose="02020603050405020304" pitchFamily="18" charset="0"/>
                <a:cs typeface="Times New Roman" panose="02020603050405020304" pitchFamily="18" charset="0"/>
              </a:rPr>
              <a:t>mountain--mountainous </a:t>
            </a:r>
            <a:r>
              <a:rPr lang="zh-CN" altLang="en-US" sz="2000" b="1" dirty="0">
                <a:solidFill>
                  <a:srgbClr val="0070C0"/>
                </a:solidFill>
                <a:latin typeface="Times New Roman" panose="02020603050405020304" pitchFamily="18" charset="0"/>
                <a:cs typeface="Times New Roman" panose="02020603050405020304" pitchFamily="18" charset="0"/>
              </a:rPr>
              <a:t>；</a:t>
            </a:r>
            <a:r>
              <a:rPr lang="en-US" altLang="zh-CN" sz="2000" b="1" dirty="0">
                <a:solidFill>
                  <a:srgbClr val="0070C0"/>
                </a:solidFill>
                <a:latin typeface="Times New Roman" panose="02020603050405020304" pitchFamily="18" charset="0"/>
                <a:cs typeface="Times New Roman" panose="02020603050405020304" pitchFamily="18" charset="0"/>
              </a:rPr>
              <a:t>courage---courageous</a:t>
            </a:r>
            <a:r>
              <a:rPr lang="zh-CN" altLang="en-US" sz="2000" b="1" dirty="0">
                <a:solidFill>
                  <a:srgbClr val="0070C0"/>
                </a:solidFill>
                <a:latin typeface="Times New Roman" panose="02020603050405020304" pitchFamily="18" charset="0"/>
                <a:cs typeface="Times New Roman" panose="02020603050405020304" pitchFamily="18" charset="0"/>
              </a:rPr>
              <a:t>；</a:t>
            </a:r>
            <a:r>
              <a:rPr lang="en-US" altLang="zh-CN" sz="2000" b="1" dirty="0">
                <a:solidFill>
                  <a:srgbClr val="0070C0"/>
                </a:solidFill>
                <a:latin typeface="Times New Roman" panose="02020603050405020304" pitchFamily="18" charset="0"/>
                <a:cs typeface="Times New Roman" panose="02020603050405020304" pitchFamily="18" charset="0"/>
              </a:rPr>
              <a:t>mystery---mysterious</a:t>
            </a:r>
            <a:r>
              <a:rPr lang="zh-CN" altLang="en-US" sz="2000" b="1" dirty="0">
                <a:solidFill>
                  <a:srgbClr val="0070C0"/>
                </a:solidFill>
                <a:latin typeface="Times New Roman" panose="02020603050405020304" pitchFamily="18" charset="0"/>
                <a:cs typeface="Times New Roman" panose="02020603050405020304" pitchFamily="18" charset="0"/>
              </a:rPr>
              <a:t>；</a:t>
            </a:r>
            <a:r>
              <a:rPr lang="en-US" altLang="zh-CN" sz="2000" b="1" dirty="0">
                <a:solidFill>
                  <a:srgbClr val="0070C0"/>
                </a:solidFill>
                <a:latin typeface="Times New Roman" panose="02020603050405020304" pitchFamily="18" charset="0"/>
                <a:cs typeface="Times New Roman" panose="02020603050405020304" pitchFamily="18" charset="0"/>
              </a:rPr>
              <a:t>envy--envious</a:t>
            </a:r>
            <a:endParaRPr lang="en-US" altLang="zh-CN" sz="2000" b="1" dirty="0">
              <a:solidFill>
                <a:srgbClr val="0070C0"/>
              </a:solidFill>
              <a:latin typeface="Times New Roman" panose="02020603050405020304" pitchFamily="18" charset="0"/>
              <a:cs typeface="Times New Roman" panose="02020603050405020304" pitchFamily="18" charset="0"/>
            </a:endParaRPr>
          </a:p>
          <a:p>
            <a:endParaRPr lang="en-GB" altLang="zh-CN" sz="2000" dirty="0">
              <a:solidFill>
                <a:srgbClr val="0070C0"/>
              </a:solidFill>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dissolv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dissolve">
                                      <p:cBhvr>
                                        <p:cTn id="27" dur="500"/>
                                        <p:tgtEl>
                                          <p:spTgt spid="1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xEl>
                                              <p:pRg st="8" end="8"/>
                                            </p:txEl>
                                          </p:spTgt>
                                        </p:tgtEl>
                                        <p:attrNameLst>
                                          <p:attrName>style.visibility</p:attrName>
                                        </p:attrNameLst>
                                      </p:cBhvr>
                                      <p:to>
                                        <p:strVal val="visible"/>
                                      </p:to>
                                    </p:set>
                                    <p:animEffect transition="in" filter="checkerboard(across)">
                                      <p:cBhvr>
                                        <p:cTn id="3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9"/>
        <p:cNvGrpSpPr/>
        <p:nvPr/>
      </p:nvGrpSpPr>
      <p:grpSpPr>
        <a:xfrm>
          <a:off x="0" y="0"/>
          <a:ext cx="0" cy="0"/>
          <a:chOff x="0" y="0"/>
          <a:chExt cx="0" cy="0"/>
        </a:xfrm>
      </p:grpSpPr>
      <p:sp>
        <p:nvSpPr>
          <p:cNvPr id="10" name="Google Shape;2206;p53"/>
          <p:cNvSpPr/>
          <p:nvPr/>
        </p:nvSpPr>
        <p:spPr>
          <a:xfrm>
            <a:off x="6641970" y="226969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rPr>
              <a:t>1</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2" name="Google Shape;2207;p53"/>
          <p:cNvSpPr/>
          <p:nvPr/>
        </p:nvSpPr>
        <p:spPr>
          <a:xfrm>
            <a:off x="6585639" y="223559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sp>
        <p:nvSpPr>
          <p:cNvPr id="13" name="Google Shape;2208;p53"/>
          <p:cNvSpPr/>
          <p:nvPr/>
        </p:nvSpPr>
        <p:spPr>
          <a:xfrm>
            <a:off x="6272185" y="2052080"/>
            <a:ext cx="4117477" cy="1205076"/>
          </a:xfrm>
          <a:custGeom>
            <a:avLst/>
            <a:gdLst/>
            <a:ahLst/>
            <a:cxnLst/>
            <a:rect l="l" t="t" r="r" b="b"/>
            <a:pathLst>
              <a:path w="100361" h="29373" extrusionOk="0">
                <a:moveTo>
                  <a:pt x="19124" y="943"/>
                </a:moveTo>
                <a:cubicBezTo>
                  <a:pt x="20356" y="943"/>
                  <a:pt x="21575" y="977"/>
                  <a:pt x="22739" y="977"/>
                </a:cubicBezTo>
                <a:cubicBezTo>
                  <a:pt x="27680" y="1009"/>
                  <a:pt x="32588" y="1040"/>
                  <a:pt x="37560" y="1072"/>
                </a:cubicBezTo>
                <a:cubicBezTo>
                  <a:pt x="57639" y="1230"/>
                  <a:pt x="77748" y="1325"/>
                  <a:pt x="97858" y="1420"/>
                </a:cubicBezTo>
                <a:cubicBezTo>
                  <a:pt x="97763" y="5854"/>
                  <a:pt x="97827" y="10288"/>
                  <a:pt x="97795" y="14721"/>
                </a:cubicBezTo>
                <a:cubicBezTo>
                  <a:pt x="97732" y="19091"/>
                  <a:pt x="97415" y="23525"/>
                  <a:pt x="97668" y="27864"/>
                </a:cubicBezTo>
                <a:cubicBezTo>
                  <a:pt x="97668" y="27864"/>
                  <a:pt x="97637" y="27832"/>
                  <a:pt x="97637" y="27832"/>
                </a:cubicBezTo>
                <a:cubicBezTo>
                  <a:pt x="84019" y="27294"/>
                  <a:pt x="70369" y="27294"/>
                  <a:pt x="56752" y="27294"/>
                </a:cubicBezTo>
                <a:cubicBezTo>
                  <a:pt x="50846" y="27280"/>
                  <a:pt x="44916" y="27215"/>
                  <a:pt x="38985" y="27215"/>
                </a:cubicBezTo>
                <a:cubicBezTo>
                  <a:pt x="31590" y="27215"/>
                  <a:pt x="24195" y="27315"/>
                  <a:pt x="16849" y="27737"/>
                </a:cubicBezTo>
                <a:cubicBezTo>
                  <a:pt x="16817" y="27705"/>
                  <a:pt x="16754" y="27705"/>
                  <a:pt x="16690" y="27705"/>
                </a:cubicBezTo>
                <a:cubicBezTo>
                  <a:pt x="5131" y="27135"/>
                  <a:pt x="1" y="11111"/>
                  <a:pt x="8868" y="3637"/>
                </a:cubicBezTo>
                <a:cubicBezTo>
                  <a:pt x="11688" y="1244"/>
                  <a:pt x="15464" y="943"/>
                  <a:pt x="19124" y="943"/>
                </a:cubicBezTo>
                <a:close/>
                <a:moveTo>
                  <a:pt x="19316" y="0"/>
                </a:moveTo>
                <a:cubicBezTo>
                  <a:pt x="16071" y="0"/>
                  <a:pt x="12735" y="206"/>
                  <a:pt x="9913" y="1769"/>
                </a:cubicBezTo>
                <a:cubicBezTo>
                  <a:pt x="6176" y="3795"/>
                  <a:pt x="4276" y="8102"/>
                  <a:pt x="3738" y="12188"/>
                </a:cubicBezTo>
                <a:cubicBezTo>
                  <a:pt x="3104" y="16938"/>
                  <a:pt x="4751" y="21942"/>
                  <a:pt x="8045" y="25109"/>
                </a:cubicBezTo>
                <a:lnTo>
                  <a:pt x="8076" y="25109"/>
                </a:lnTo>
                <a:lnTo>
                  <a:pt x="8108" y="25172"/>
                </a:lnTo>
                <a:cubicBezTo>
                  <a:pt x="8235" y="25267"/>
                  <a:pt x="8330" y="25394"/>
                  <a:pt x="8456" y="25489"/>
                </a:cubicBezTo>
                <a:cubicBezTo>
                  <a:pt x="11901" y="28667"/>
                  <a:pt x="16517" y="29373"/>
                  <a:pt x="21079" y="29373"/>
                </a:cubicBezTo>
                <a:cubicBezTo>
                  <a:pt x="22472" y="29373"/>
                  <a:pt x="23861" y="29307"/>
                  <a:pt x="25209" y="29226"/>
                </a:cubicBezTo>
                <a:cubicBezTo>
                  <a:pt x="30216" y="28964"/>
                  <a:pt x="35209" y="28894"/>
                  <a:pt x="40206" y="28894"/>
                </a:cubicBezTo>
                <a:cubicBezTo>
                  <a:pt x="43080" y="28894"/>
                  <a:pt x="45955" y="28917"/>
                  <a:pt x="48835" y="28941"/>
                </a:cubicBezTo>
                <a:cubicBezTo>
                  <a:pt x="65239" y="29067"/>
                  <a:pt x="81644" y="29194"/>
                  <a:pt x="98048" y="29352"/>
                </a:cubicBezTo>
                <a:cubicBezTo>
                  <a:pt x="98112" y="29352"/>
                  <a:pt x="98207" y="29321"/>
                  <a:pt x="98238" y="29289"/>
                </a:cubicBezTo>
                <a:cubicBezTo>
                  <a:pt x="98335" y="29296"/>
                  <a:pt x="98431" y="29300"/>
                  <a:pt x="98525" y="29300"/>
                </a:cubicBezTo>
                <a:cubicBezTo>
                  <a:pt x="98828" y="29300"/>
                  <a:pt x="99112" y="29259"/>
                  <a:pt x="99378" y="29162"/>
                </a:cubicBezTo>
                <a:cubicBezTo>
                  <a:pt x="99537" y="29131"/>
                  <a:pt x="99632" y="29004"/>
                  <a:pt x="99632" y="28845"/>
                </a:cubicBezTo>
                <a:cubicBezTo>
                  <a:pt x="99695" y="28782"/>
                  <a:pt x="99727" y="28719"/>
                  <a:pt x="99727" y="28624"/>
                </a:cubicBezTo>
                <a:cubicBezTo>
                  <a:pt x="100360" y="19788"/>
                  <a:pt x="100265" y="10699"/>
                  <a:pt x="99917" y="1864"/>
                </a:cubicBezTo>
                <a:cubicBezTo>
                  <a:pt x="99917" y="1769"/>
                  <a:pt x="99885" y="1705"/>
                  <a:pt x="99885" y="1642"/>
                </a:cubicBezTo>
                <a:cubicBezTo>
                  <a:pt x="99885" y="1515"/>
                  <a:pt x="99822" y="1420"/>
                  <a:pt x="99695" y="1325"/>
                </a:cubicBezTo>
                <a:cubicBezTo>
                  <a:pt x="99442" y="1167"/>
                  <a:pt x="99157" y="1009"/>
                  <a:pt x="98872" y="882"/>
                </a:cubicBezTo>
                <a:cubicBezTo>
                  <a:pt x="98808" y="692"/>
                  <a:pt x="98682" y="565"/>
                  <a:pt x="98523" y="534"/>
                </a:cubicBezTo>
                <a:cubicBezTo>
                  <a:pt x="98428" y="407"/>
                  <a:pt x="98270" y="280"/>
                  <a:pt x="98080" y="280"/>
                </a:cubicBezTo>
                <a:cubicBezTo>
                  <a:pt x="72966" y="153"/>
                  <a:pt x="47853" y="122"/>
                  <a:pt x="22739" y="27"/>
                </a:cubicBezTo>
                <a:cubicBezTo>
                  <a:pt x="21628" y="27"/>
                  <a:pt x="20478" y="0"/>
                  <a:pt x="193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Synergistically utilize technically sound portals with frictionless chains. Dramatically customize…"/>
          <p:cNvSpPr txBox="1"/>
          <p:nvPr/>
        </p:nvSpPr>
        <p:spPr>
          <a:xfrm>
            <a:off x="7917457" y="2284629"/>
            <a:ext cx="2137086" cy="742191"/>
          </a:xfrm>
          <a:prstGeom prst="rect">
            <a:avLst/>
          </a:prstGeom>
          <a:ln w="12700">
            <a:miter lim="400000"/>
          </a:ln>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Listening</a:t>
            </a:r>
            <a:endParaRPr lang="en-US" altLang="zh-CN" sz="36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7150" y="3624835"/>
            <a:ext cx="2538684" cy="2538684"/>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401" y="1723760"/>
            <a:ext cx="4256699" cy="44851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0407" y="186654"/>
            <a:ext cx="12011186" cy="5632311"/>
          </a:xfrm>
          <a:prstGeom prst="rect">
            <a:avLst/>
          </a:prstGeom>
          <a:solidFill>
            <a:schemeClr val="bg1"/>
          </a:solidFill>
        </p:spPr>
        <p:txBody>
          <a:bodyPr wrap="square">
            <a:spAutoFit/>
          </a:bodyPr>
          <a:lstStyle/>
          <a:p>
            <a:pPr indent="254000" algn="just">
              <a:buNone/>
            </a:pP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Since the beginning of this year, Chinese tech giants like Xiaomi and Huawei, well aware of the opportunities,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61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(join) forces with automotive leaders including Tesla and Toyota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800" b="1" u="sng"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62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has become an international race to advance this technology</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考察谓语  </a:t>
            </a:r>
            <a:r>
              <a:rPr lang="en-US" altLang="zh-CN"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join</a:t>
            </a: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force</a:t>
            </a: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with</a:t>
            </a: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b="1" kern="100" spc="-25" dirty="0">
                <a:solidFill>
                  <a:srgbClr val="0070C0"/>
                </a:solidFill>
                <a:latin typeface="Times New Roman" panose="02020603050405020304" pitchFamily="18" charset="0"/>
                <a:cs typeface="Times New Roman" panose="02020603050405020304" pitchFamily="18" charset="0"/>
              </a:rPr>
              <a:t>联合行动；（军队）会师；合作  ；</a:t>
            </a:r>
            <a:r>
              <a:rPr lang="en-US" altLang="zh-CN" b="1" kern="100" spc="-25" dirty="0">
                <a:solidFill>
                  <a:srgbClr val="0070C0"/>
                </a:solidFill>
                <a:latin typeface="Times New Roman" panose="02020603050405020304" pitchFamily="18" charset="0"/>
                <a:cs typeface="Times New Roman" panose="02020603050405020304" pitchFamily="18" charset="0"/>
              </a:rPr>
              <a:t>join</a:t>
            </a:r>
            <a:r>
              <a:rPr lang="zh-CN" altLang="en-US" b="1" kern="100" spc="-25" dirty="0">
                <a:solidFill>
                  <a:srgbClr val="0070C0"/>
                </a:solidFill>
                <a:latin typeface="Times New Roman" panose="02020603050405020304" pitchFamily="18" charset="0"/>
                <a:cs typeface="Times New Roman" panose="02020603050405020304" pitchFamily="18" charset="0"/>
              </a:rPr>
              <a:t> 谓语，现在完成时；主语是</a:t>
            </a:r>
            <a:r>
              <a:rPr lang="en-US" altLang="zh-CN" b="1" kern="100" spc="-25" dirty="0">
                <a:solidFill>
                  <a:srgbClr val="0070C0"/>
                </a:solidFill>
                <a:latin typeface="Times New Roman" panose="02020603050405020304" pitchFamily="18" charset="0"/>
                <a:cs typeface="Times New Roman" panose="02020603050405020304" pitchFamily="18" charset="0"/>
              </a:rPr>
              <a:t>tech</a:t>
            </a:r>
            <a:r>
              <a:rPr lang="zh-CN" altLang="en-US" b="1" kern="100" spc="-25" dirty="0">
                <a:solidFill>
                  <a:srgbClr val="0070C0"/>
                </a:solidFill>
                <a:latin typeface="Times New Roman" panose="02020603050405020304" pitchFamily="18" charset="0"/>
                <a:cs typeface="Times New Roman" panose="02020603050405020304" pitchFamily="18" charset="0"/>
              </a:rPr>
              <a:t> </a:t>
            </a:r>
            <a:r>
              <a:rPr lang="en-US" altLang="zh-CN" b="1" kern="100" spc="-25" dirty="0" err="1">
                <a:solidFill>
                  <a:srgbClr val="0070C0"/>
                </a:solidFill>
                <a:latin typeface="Times New Roman" panose="02020603050405020304" pitchFamily="18" charset="0"/>
                <a:cs typeface="Times New Roman" panose="02020603050405020304" pitchFamily="18" charset="0"/>
              </a:rPr>
              <a:t>gaints</a:t>
            </a:r>
            <a:r>
              <a:rPr lang="zh-CN" altLang="en-US" b="1" kern="100" spc="-25" dirty="0">
                <a:solidFill>
                  <a:srgbClr val="0070C0"/>
                </a:solidFill>
                <a:latin typeface="Times New Roman" panose="02020603050405020304" pitchFamily="18" charset="0"/>
                <a:cs typeface="Times New Roman" panose="02020603050405020304" pitchFamily="18" charset="0"/>
              </a:rPr>
              <a:t>（科技巨头）所以  </a:t>
            </a:r>
            <a:r>
              <a:rPr lang="en-US" altLang="zh-CN"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have</a:t>
            </a:r>
            <a:r>
              <a:rPr lang="zh-CN" altLang="en-US"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joined/</a:t>
            </a:r>
            <a:r>
              <a:rPr lang="zh-CN" altLang="en-US"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dirty="0">
                <a:solidFill>
                  <a:srgbClr val="0070C0"/>
                </a:solidFill>
                <a:latin typeface="Times New Roman" panose="02020603050405020304" pitchFamily="18" charset="0"/>
                <a:cs typeface="Times New Roman" panose="02020603050405020304" pitchFamily="18" charset="0"/>
              </a:rPr>
              <a:t>have been joining</a:t>
            </a:r>
            <a:r>
              <a:rPr lang="zh-CN" altLang="en-US" dirty="0">
                <a:solidFill>
                  <a:srgbClr val="0070C0"/>
                </a:solidFill>
                <a:latin typeface="Times New Roman" panose="02020603050405020304" pitchFamily="18" charset="0"/>
                <a:cs typeface="Times New Roman" panose="02020603050405020304" pitchFamily="18" charset="0"/>
              </a:rPr>
              <a:t>；</a:t>
            </a:r>
            <a:endParaRPr lang="en-US" altLang="zh-CN" dirty="0">
              <a:solidFill>
                <a:srgbClr val="0070C0"/>
              </a:solidFill>
              <a:latin typeface="Times New Roman" panose="02020603050405020304" pitchFamily="18" charset="0"/>
              <a:cs typeface="Times New Roman" panose="02020603050405020304" pitchFamily="18" charset="0"/>
            </a:endParaRPr>
          </a:p>
          <a:p>
            <a:pPr indent="254000" algn="just">
              <a:buNone/>
            </a:pPr>
            <a:r>
              <a:rPr lang="zh-CN" altLang="en-US"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考察宾语从句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in</a:t>
            </a:r>
            <a:r>
              <a:rPr lang="zh-CN" altLang="en-US"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是介词</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宾语</a:t>
            </a:r>
            <a:r>
              <a:rPr lang="en-US" altLang="zh-CN"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宾语从句；</a:t>
            </a:r>
            <a:r>
              <a:rPr lang="zh-CN" altLang="en-US" b="1" dirty="0">
                <a:solidFill>
                  <a:srgbClr val="0070C0"/>
                </a:solidFill>
                <a:latin typeface="Times New Roman" panose="02020603050405020304" pitchFamily="18" charset="0"/>
                <a:cs typeface="Times New Roman" panose="02020603050405020304" pitchFamily="18" charset="0"/>
              </a:rPr>
              <a:t>从句中 “</a:t>
            </a:r>
            <a:r>
              <a:rPr lang="en-GB" altLang="zh-CN" b="1" dirty="0">
                <a:solidFill>
                  <a:srgbClr val="0070C0"/>
                </a:solidFill>
                <a:latin typeface="Times New Roman" panose="02020603050405020304" pitchFamily="18" charset="0"/>
                <a:cs typeface="Times New Roman" panose="02020603050405020304" pitchFamily="18" charset="0"/>
              </a:rPr>
              <a:t>has become” </a:t>
            </a:r>
            <a:r>
              <a:rPr lang="zh-CN" altLang="en-US" b="1" dirty="0">
                <a:solidFill>
                  <a:srgbClr val="0070C0"/>
                </a:solidFill>
                <a:latin typeface="Times New Roman" panose="02020603050405020304" pitchFamily="18" charset="0"/>
                <a:cs typeface="Times New Roman" panose="02020603050405020304" pitchFamily="18" charset="0"/>
              </a:rPr>
              <a:t>缺少主语，需用连接代词 “</a:t>
            </a:r>
            <a:r>
              <a:rPr lang="en-GB" altLang="zh-CN" b="1" dirty="0">
                <a:solidFill>
                  <a:srgbClr val="0070C0"/>
                </a:solidFill>
                <a:latin typeface="Times New Roman" panose="02020603050405020304" pitchFamily="18" charset="0"/>
                <a:cs typeface="Times New Roman" panose="02020603050405020304" pitchFamily="18" charset="0"/>
              </a:rPr>
              <a:t>what”</a:t>
            </a:r>
            <a:r>
              <a:rPr lang="zh-CN" altLang="en-US" b="1" dirty="0">
                <a:solidFill>
                  <a:srgbClr val="0070C0"/>
                </a:solidFill>
                <a:latin typeface="Times New Roman" panose="02020603050405020304" pitchFamily="18" charset="0"/>
                <a:cs typeface="Times New Roman" panose="02020603050405020304" pitchFamily="18" charset="0"/>
              </a:rPr>
              <a:t> 相当于 “</a:t>
            </a:r>
            <a:r>
              <a:rPr lang="en-GB" altLang="zh-CN" b="1" dirty="0">
                <a:solidFill>
                  <a:srgbClr val="0070C0"/>
                </a:solidFill>
                <a:latin typeface="Times New Roman" panose="02020603050405020304" pitchFamily="18" charset="0"/>
                <a:cs typeface="Times New Roman" panose="02020603050405020304" pitchFamily="18" charset="0"/>
              </a:rPr>
              <a:t>the thing that”</a:t>
            </a:r>
            <a:r>
              <a:rPr lang="zh-CN" altLang="en-GB" b="1" dirty="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意为“在这已经成为国际竞赛的事情中”</a:t>
            </a:r>
            <a:endParaRPr lang="en-US" altLang="zh-CN" b="1" kern="100" spc="-25" dirty="0">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zh-CN" altLang="en-US" b="1" dirty="0">
                <a:solidFill>
                  <a:srgbClr val="0070C0"/>
                </a:solidFill>
                <a:latin typeface="Times New Roman" panose="02020603050405020304" pitchFamily="18" charset="0"/>
                <a:cs typeface="Times New Roman" panose="02020603050405020304" pitchFamily="18" charset="0"/>
              </a:rPr>
              <a:t>自今年年初以来，小米和华为等中国科技巨头意识到这一机遇，与特斯拉和丰田等汽车领导者联手，投入到这场推动该技术发展的国际竞赛中。</a:t>
            </a:r>
            <a:endPar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kern="100" spc="-25" dirty="0">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kern="100" spc="-25" dirty="0">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kern="100" spc="-25" dirty="0">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kern="100" spc="-25" dirty="0">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However, experts caution that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u="sng"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63    </a:t>
            </a:r>
            <a:r>
              <a:rPr lang="en-US" altLang="zh-CN" sz="1800" b="1" kern="100" spc="-25"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rapid progress, significant technical hurdles remain</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Most robots currently operate at Level 2 autonomy but achieving Level 4</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full independence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needs breakthroughs in AI decision-making.</a:t>
            </a:r>
            <a:r>
              <a:rPr lang="zh-CN" altLang="en-US" sz="1800" kern="100" spc="-25"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pPr indent="254000" algn="just">
              <a:buNone/>
            </a:pPr>
            <a:r>
              <a:rPr lang="zh-CN" altLang="en-US" sz="18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考察介词：上文通力合作，话锋一转，专家</a:t>
            </a:r>
            <a:r>
              <a:rPr lang="en-US" altLang="zh-CN" sz="18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caution</a:t>
            </a:r>
            <a:r>
              <a:rPr lang="zh-CN" altLang="en-US" b="1" kern="100" dirty="0">
                <a:solidFill>
                  <a:srgbClr val="0070C0"/>
                </a:solidFill>
                <a:latin typeface="Times New Roman" panose="02020603050405020304" pitchFamily="18" charset="0"/>
                <a:cs typeface="Times New Roman" panose="02020603050405020304" pitchFamily="18" charset="0"/>
              </a:rPr>
              <a:t>（警告；告诫；提醒）道：“</a:t>
            </a:r>
            <a:r>
              <a:rPr lang="en-US" altLang="zh-CN" b="1" kern="100" dirty="0">
                <a:solidFill>
                  <a:srgbClr val="0070C0"/>
                </a:solidFill>
                <a:latin typeface="Times New Roman" panose="02020603050405020304" pitchFamily="18" charset="0"/>
                <a:cs typeface="Times New Roman" panose="02020603050405020304" pitchFamily="18" charset="0"/>
              </a:rPr>
              <a:t>_____</a:t>
            </a:r>
            <a:r>
              <a:rPr lang="zh-CN" altLang="en-US" b="1" dirty="0">
                <a:solidFill>
                  <a:srgbClr val="0070C0"/>
                </a:solidFill>
                <a:latin typeface="Times New Roman" panose="02020603050405020304" pitchFamily="18" charset="0"/>
                <a:cs typeface="Times New Roman" panose="02020603050405020304" pitchFamily="18" charset="0"/>
              </a:rPr>
              <a:t>取得了快速进展，仍然存在重大的技术障碍”两部分之间存在 转折或让步关系，因为虽然有进展，但仍有困难。</a:t>
            </a:r>
            <a:r>
              <a:rPr lang="en-US" altLang="zh-CN" b="1" dirty="0">
                <a:solidFill>
                  <a:srgbClr val="0070C0"/>
                </a:solidFill>
                <a:latin typeface="Times New Roman" panose="02020603050405020304" pitchFamily="18" charset="0"/>
                <a:cs typeface="Times New Roman" panose="02020603050405020304" pitchFamily="18" charset="0"/>
              </a:rPr>
              <a:t>despite</a:t>
            </a:r>
            <a:r>
              <a:rPr lang="zh-CN" altLang="en-US" b="1" dirty="0">
                <a:solidFill>
                  <a:srgbClr val="0070C0"/>
                </a:solidFill>
                <a:latin typeface="Times New Roman" panose="02020603050405020304" pitchFamily="18" charset="0"/>
                <a:cs typeface="Times New Roman" panose="02020603050405020304" pitchFamily="18" charset="0"/>
              </a:rPr>
              <a:t> 尽管 是介词</a:t>
            </a:r>
            <a:r>
              <a:rPr lang="en-US" altLang="zh-CN" b="1" dirty="0">
                <a:solidFill>
                  <a:srgbClr val="0070C0"/>
                </a:solidFill>
                <a:latin typeface="Times New Roman" panose="02020603050405020304" pitchFamily="18" charset="0"/>
                <a:cs typeface="Times New Roman" panose="02020603050405020304" pitchFamily="18" charset="0"/>
              </a:rPr>
              <a:t>+n/doing</a:t>
            </a:r>
            <a:r>
              <a:rPr lang="zh-CN" altLang="en-US" b="1" dirty="0">
                <a:solidFill>
                  <a:srgbClr val="0070C0"/>
                </a:solidFill>
                <a:latin typeface="Times New Roman" panose="02020603050405020304" pitchFamily="18" charset="0"/>
                <a:cs typeface="Times New Roman" panose="02020603050405020304" pitchFamily="18" charset="0"/>
              </a:rPr>
              <a:t>；</a:t>
            </a:r>
            <a:endParaRPr lang="en-US" altLang="zh-CN" b="1" dirty="0">
              <a:solidFill>
                <a:srgbClr val="0070C0"/>
              </a:solidFill>
              <a:latin typeface="Times New Roman" panose="02020603050405020304" pitchFamily="18" charset="0"/>
              <a:cs typeface="Times New Roman" panose="02020603050405020304" pitchFamily="18" charset="0"/>
            </a:endParaRPr>
          </a:p>
          <a:p>
            <a:pPr indent="254000" algn="just">
              <a:buNone/>
            </a:pP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31"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05667" y="2544417"/>
            <a:ext cx="3679688" cy="18420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361" y="2531166"/>
            <a:ext cx="3871695" cy="18420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185530" y="2544418"/>
            <a:ext cx="3776571" cy="1842052"/>
          </a:xfrm>
          <a:prstGeom prst="rect">
            <a:avLst/>
          </a:prstGeom>
          <a:noFill/>
          <a:extLst>
            <a:ext uri="{909E8E84-426E-40DD-AFC4-6F175D3DCCD1}">
              <a14:hiddenFill xmlns:a14="http://schemas.microsoft.com/office/drawing/2010/main">
                <a:solidFill>
                  <a:srgbClr val="FFFFFF"/>
                </a:solidFill>
              </a14:hiddenFill>
            </a:ext>
          </a:extLst>
        </p:spPr>
      </p:pic>
      <p:sp>
        <p:nvSpPr>
          <p:cNvPr id="7" name="椭圆 6"/>
          <p:cNvSpPr/>
          <p:nvPr/>
        </p:nvSpPr>
        <p:spPr>
          <a:xfrm>
            <a:off x="371061" y="225287"/>
            <a:ext cx="636104" cy="3445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p:cNvSpPr/>
          <p:nvPr/>
        </p:nvSpPr>
        <p:spPr>
          <a:xfrm>
            <a:off x="10820401" y="186654"/>
            <a:ext cx="636104" cy="3445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dissolv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dissolve">
                                      <p:cBhvr>
                                        <p:cTn id="22" dur="500"/>
                                        <p:tgtEl>
                                          <p:spTgt spid="1035"/>
                                        </p:tgtEl>
                                      </p:cBhvr>
                                    </p:animEffect>
                                  </p:childTnLst>
                                </p:cTn>
                              </p:par>
                              <p:par>
                                <p:cTn id="23" presetID="9" presetClass="entr" presetSubtype="0" fill="hold" nodeType="with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dissolve">
                                      <p:cBhvr>
                                        <p:cTn id="25" dur="500"/>
                                        <p:tgtEl>
                                          <p:spTgt spid="1031"/>
                                        </p:tgtEl>
                                      </p:cBhvr>
                                    </p:animEffect>
                                  </p:childTnLst>
                                </p:cTn>
                              </p:par>
                              <p:par>
                                <p:cTn id="26" presetID="9" presetClass="entr" presetSubtype="0" fill="hold" nodeType="with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dissolve">
                                      <p:cBhvr>
                                        <p:cTn id="28" dur="500"/>
                                        <p:tgtEl>
                                          <p:spTgt spid="103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xEl>
                                              <p:pRg st="12" end="12"/>
                                            </p:txEl>
                                          </p:spTgt>
                                        </p:tgtEl>
                                        <p:attrNameLst>
                                          <p:attrName>style.visibility</p:attrName>
                                        </p:attrNameLst>
                                      </p:cBhvr>
                                      <p:to>
                                        <p:strVal val="visible"/>
                                      </p:to>
                                    </p:set>
                                    <p:animEffect transition="in" filter="dissolve">
                                      <p:cBhvr>
                                        <p:cTn id="33"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9" name="文本框 8"/>
          <p:cNvSpPr txBox="1"/>
          <p:nvPr/>
        </p:nvSpPr>
        <p:spPr>
          <a:xfrm>
            <a:off x="0" y="119269"/>
            <a:ext cx="12099235" cy="2031325"/>
          </a:xfrm>
          <a:prstGeom prst="rect">
            <a:avLst/>
          </a:prstGeom>
          <a:noFill/>
        </p:spPr>
        <p:txBody>
          <a:bodyPr wrap="square">
            <a:spAutoFit/>
          </a:bodyPr>
          <a:lstStyle/>
          <a:p>
            <a:pPr indent="254000" algn="just">
              <a:buNone/>
            </a:pP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For students considering future careers in technology, humanoid robotics represents one of the most exciting and promising fields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64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may transform industries and daily life. </a:t>
            </a:r>
            <a:r>
              <a:rPr lang="en-US" altLang="zh-CN" sz="1800" u="sng" kern="100" spc="-25" dirty="0">
                <a:effectLst/>
                <a:latin typeface="Times New Roman" panose="02020603050405020304" pitchFamily="18" charset="0"/>
                <a:ea typeface="宋体" panose="02010600030101010101" pitchFamily="2" charset="-122"/>
                <a:cs typeface="Times New Roman" panose="02020603050405020304" pitchFamily="18" charset="0"/>
              </a:rPr>
              <a:t>     65     </a:t>
            </a:r>
            <a:r>
              <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rPr>
              <a:t> successful Beijing marathon serves as both a testament to how far we have come and a preview of the remarkable innovations still to come. </a:t>
            </a:r>
            <a:endParaRPr lang="en-US" altLang="zh-CN" sz="1800" kern="100" spc="-25"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en-US" b="1" dirty="0">
                <a:solidFill>
                  <a:srgbClr val="FF0000"/>
                </a:solidFill>
                <a:latin typeface="Times New Roman" panose="02020603050405020304" pitchFamily="18" charset="0"/>
                <a:cs typeface="Times New Roman" panose="02020603050405020304" pitchFamily="18" charset="0"/>
              </a:rPr>
              <a:t>考察定语从句</a:t>
            </a:r>
            <a:r>
              <a:rPr lang="zh-CN" altLang="en-US" dirty="0">
                <a:latin typeface="Times New Roman" panose="02020603050405020304" pitchFamily="18" charset="0"/>
                <a:cs typeface="Times New Roman" panose="02020603050405020304" pitchFamily="18" charset="0"/>
              </a:rPr>
              <a:t>“对那些考虑未来从事科技职业的学生来说，人形机器人代表着最令人兴奋和最有前景的领域之一，</a:t>
            </a:r>
            <a:r>
              <a:rPr lang="en-US" altLang="zh-CN" dirty="0">
                <a:latin typeface="Times New Roman" panose="02020603050405020304" pitchFamily="18" charset="0"/>
                <a:cs typeface="Times New Roman" panose="02020603050405020304" pitchFamily="18" charset="0"/>
              </a:rPr>
              <a:t>___ </a:t>
            </a:r>
            <a:r>
              <a:rPr lang="zh-CN" altLang="en-US" dirty="0">
                <a:latin typeface="Times New Roman" panose="02020603050405020304" pitchFamily="18" charset="0"/>
                <a:cs typeface="Times New Roman" panose="02020603050405020304" pitchFamily="18" charset="0"/>
              </a:rPr>
              <a:t>可能会改变工业和日常生活。”</a:t>
            </a:r>
            <a:r>
              <a:rPr lang="zh-CN" altLang="en-US" b="1" dirty="0">
                <a:latin typeface="Times New Roman" panose="02020603050405020304" pitchFamily="18" charset="0"/>
                <a:cs typeface="Times New Roman" panose="02020603050405020304" pitchFamily="18" charset="0"/>
              </a:rPr>
              <a:t>“</a:t>
            </a:r>
            <a:r>
              <a:rPr lang="en-GB" altLang="zh-CN" b="1" dirty="0">
                <a:latin typeface="Times New Roman" panose="02020603050405020304" pitchFamily="18" charset="0"/>
                <a:cs typeface="Times New Roman" panose="02020603050405020304" pitchFamily="18" charset="0"/>
              </a:rPr>
              <a:t>one of the most exciting and promising fields”</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一个领域），后面是从句说明这个领域的特征。这个从句修饰 </a:t>
            </a:r>
            <a:r>
              <a:rPr lang="en-GB" altLang="zh-CN" b="1" dirty="0">
                <a:latin typeface="Times New Roman" panose="02020603050405020304" pitchFamily="18" charset="0"/>
                <a:cs typeface="Times New Roman" panose="02020603050405020304" pitchFamily="18" charset="0"/>
              </a:rPr>
              <a:t>fields</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所以需要一个</a:t>
            </a:r>
            <a:r>
              <a:rPr lang="zh-CN" altLang="en-US" b="1" dirty="0">
                <a:latin typeface="Times New Roman" panose="02020603050405020304" pitchFamily="18" charset="0"/>
                <a:cs typeface="Times New Roman" panose="02020603050405020304" pitchFamily="18" charset="0"/>
              </a:rPr>
              <a:t>关系代词</a:t>
            </a:r>
            <a:r>
              <a:rPr lang="zh-CN" altLang="en-US" dirty="0">
                <a:latin typeface="Times New Roman" panose="02020603050405020304" pitchFamily="18" charset="0"/>
                <a:cs typeface="Times New Roman" panose="02020603050405020304" pitchFamily="18" charset="0"/>
              </a:rPr>
              <a:t>引导定语从句。</a:t>
            </a:r>
            <a:endParaRPr lang="zh-CN" altLang="en-US" dirty="0">
              <a:latin typeface="Times New Roman" panose="02020603050405020304" pitchFamily="18" charset="0"/>
              <a:cs typeface="Times New Roman" panose="02020603050405020304" pitchFamily="18" charset="0"/>
            </a:endParaRPr>
          </a:p>
          <a:p>
            <a:pPr indent="254000" algn="just">
              <a:buNone/>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92348" y="2025014"/>
            <a:ext cx="5022573" cy="302406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92765" y="1996110"/>
            <a:ext cx="6003235" cy="2308324"/>
          </a:xfrm>
          <a:prstGeom prst="rect">
            <a:avLst/>
          </a:prstGeom>
          <a:noFill/>
        </p:spPr>
        <p:txBody>
          <a:bodyPr wrap="square">
            <a:spAutoFit/>
          </a:bodyPr>
          <a:lstStyle/>
          <a:p>
            <a:pPr algn="l">
              <a:buNone/>
            </a:pPr>
            <a:r>
              <a:rPr lang="zh-CN" altLang="en-US" b="1" i="0" dirty="0">
                <a:solidFill>
                  <a:srgbClr val="FF0000"/>
                </a:solidFill>
                <a:effectLst/>
                <a:latin typeface="-apple-system-font"/>
              </a:rPr>
              <a:t>在英语定语从句中，只用“</a:t>
            </a:r>
            <a:r>
              <a:rPr lang="en-GB" altLang="zh-CN" b="1" i="0" dirty="0">
                <a:solidFill>
                  <a:srgbClr val="FF0000"/>
                </a:solidFill>
                <a:effectLst/>
                <a:latin typeface="-apple-system-font"/>
              </a:rPr>
              <a:t>that”</a:t>
            </a:r>
            <a:r>
              <a:rPr lang="zh-CN" altLang="en-US" b="1" i="0" dirty="0">
                <a:solidFill>
                  <a:srgbClr val="FF0000"/>
                </a:solidFill>
                <a:effectLst/>
                <a:latin typeface="-apple-system-font"/>
              </a:rPr>
              <a:t>而不用“</a:t>
            </a:r>
            <a:r>
              <a:rPr lang="en-GB" altLang="zh-CN" b="1" i="0" dirty="0">
                <a:solidFill>
                  <a:srgbClr val="FF0000"/>
                </a:solidFill>
                <a:effectLst/>
                <a:latin typeface="-apple-system-font"/>
              </a:rPr>
              <a:t>which”</a:t>
            </a:r>
            <a:r>
              <a:rPr lang="zh-CN" altLang="en-GB" b="1" i="0" dirty="0">
                <a:solidFill>
                  <a:srgbClr val="FF0000"/>
                </a:solidFill>
                <a:effectLst/>
                <a:latin typeface="-apple-system-font"/>
              </a:rPr>
              <a:t>：</a:t>
            </a:r>
            <a:endParaRPr lang="zh-CN" altLang="en-GB" b="1" i="0" dirty="0">
              <a:solidFill>
                <a:srgbClr val="FF0000"/>
              </a:solidFill>
              <a:effectLst/>
              <a:latin typeface="-apple-system-font"/>
            </a:endParaRPr>
          </a:p>
          <a:p>
            <a:pPr algn="l">
              <a:buFont typeface="+mj-lt"/>
              <a:buAutoNum type="arabicPeriod"/>
            </a:pPr>
            <a:r>
              <a:rPr lang="zh-CN" altLang="en-US" b="0" i="0" dirty="0">
                <a:effectLst/>
                <a:latin typeface="-apple-system-font"/>
              </a:rPr>
              <a:t>先行词为</a:t>
            </a:r>
            <a:r>
              <a:rPr lang="zh-CN" altLang="en-US" b="1" i="0" u="sng" dirty="0">
                <a:solidFill>
                  <a:srgbClr val="FF0000"/>
                </a:solidFill>
                <a:effectLst/>
                <a:latin typeface="-apple-system-font"/>
              </a:rPr>
              <a:t>不定代词“</a:t>
            </a:r>
            <a:r>
              <a:rPr lang="en-GB" altLang="zh-CN" b="1" i="0" u="sng" dirty="0">
                <a:solidFill>
                  <a:srgbClr val="FF0000"/>
                </a:solidFill>
                <a:effectLst/>
                <a:latin typeface="-apple-system-font"/>
              </a:rPr>
              <a:t>all, everything, nothing, something, anything, little, much”</a:t>
            </a:r>
            <a:r>
              <a:rPr lang="zh-CN" altLang="en-US" b="0" i="0" dirty="0">
                <a:effectLst/>
                <a:latin typeface="-apple-system-font"/>
              </a:rPr>
              <a:t>等不定代词时，关系代词用“</a:t>
            </a:r>
            <a:r>
              <a:rPr lang="en-GB" altLang="zh-CN" b="0" i="0" dirty="0">
                <a:effectLst/>
                <a:latin typeface="-apple-system-font"/>
              </a:rPr>
              <a:t>that”</a:t>
            </a:r>
            <a:r>
              <a:rPr lang="zh-CN" altLang="en-GB" b="0" i="0" dirty="0">
                <a:effectLst/>
                <a:latin typeface="-apple-system-font"/>
              </a:rPr>
              <a:t>。</a:t>
            </a:r>
            <a:endParaRPr lang="zh-CN" altLang="en-US" b="0" i="0" dirty="0">
              <a:effectLst/>
              <a:latin typeface="-apple-system-font"/>
            </a:endParaRPr>
          </a:p>
          <a:p>
            <a:pPr algn="l">
              <a:buFont typeface="+mj-lt"/>
              <a:buAutoNum type="arabicPeriod"/>
            </a:pPr>
            <a:r>
              <a:rPr lang="zh-CN" altLang="en-US" b="0" i="0" dirty="0">
                <a:effectLst/>
                <a:latin typeface="-apple-system-font"/>
              </a:rPr>
              <a:t>先行词</a:t>
            </a:r>
            <a:r>
              <a:rPr lang="zh-CN" altLang="en-US" b="1" i="0" dirty="0">
                <a:solidFill>
                  <a:srgbClr val="FF0000"/>
                </a:solidFill>
                <a:effectLst/>
                <a:latin typeface="-apple-system-font"/>
              </a:rPr>
              <a:t>被序数词或最高级修饰</a:t>
            </a:r>
            <a:br>
              <a:rPr lang="zh-CN" altLang="en-US" b="0" i="0" dirty="0">
                <a:effectLst/>
                <a:latin typeface="-apple-system-font"/>
              </a:rPr>
            </a:br>
            <a:r>
              <a:rPr lang="en-US" altLang="zh-CN" b="0" i="0" dirty="0">
                <a:effectLst/>
                <a:latin typeface="-apple-system-font"/>
              </a:rPr>
              <a:t>3.</a:t>
            </a:r>
            <a:r>
              <a:rPr lang="zh-CN" altLang="en-US" b="0" i="0" dirty="0">
                <a:effectLst/>
                <a:latin typeface="-apple-system-font"/>
              </a:rPr>
              <a:t> 先行词</a:t>
            </a:r>
            <a:r>
              <a:rPr lang="zh-CN" altLang="en-US" b="1" i="0" dirty="0">
                <a:solidFill>
                  <a:srgbClr val="FF0000"/>
                </a:solidFill>
                <a:effectLst/>
                <a:latin typeface="-apple-system-font"/>
              </a:rPr>
              <a:t>被“</a:t>
            </a:r>
            <a:r>
              <a:rPr lang="en-GB" altLang="zh-CN" b="1" i="0" dirty="0">
                <a:solidFill>
                  <a:srgbClr val="FF0000"/>
                </a:solidFill>
                <a:effectLst/>
                <a:latin typeface="-apple-system-font"/>
              </a:rPr>
              <a:t>the very, the only, the same”</a:t>
            </a:r>
            <a:r>
              <a:rPr lang="zh-CN" altLang="en-US" b="0" i="0" dirty="0">
                <a:effectLst/>
                <a:latin typeface="-apple-system-font"/>
              </a:rPr>
              <a:t>等词修饰时，</a:t>
            </a:r>
            <a:br>
              <a:rPr lang="zh-CN" altLang="en-GB" b="0" i="0" dirty="0">
                <a:effectLst/>
                <a:latin typeface="-apple-system-font"/>
              </a:rPr>
            </a:br>
            <a:r>
              <a:rPr lang="en-US" altLang="zh-CN" b="0" i="0" dirty="0">
                <a:effectLst/>
                <a:latin typeface="-apple-system-font"/>
              </a:rPr>
              <a:t>4.</a:t>
            </a:r>
            <a:r>
              <a:rPr lang="zh-CN" altLang="en-US" b="0" i="0" dirty="0">
                <a:effectLst/>
                <a:latin typeface="-apple-system-font"/>
              </a:rPr>
              <a:t>先行词</a:t>
            </a:r>
            <a:r>
              <a:rPr lang="zh-CN" altLang="en-US" b="0" i="0" dirty="0">
                <a:solidFill>
                  <a:srgbClr val="FF0000"/>
                </a:solidFill>
                <a:effectLst/>
                <a:latin typeface="-apple-system-font"/>
              </a:rPr>
              <a:t>既有人又有物</a:t>
            </a:r>
            <a:br>
              <a:rPr lang="zh-CN" altLang="en-US" b="0" i="0" dirty="0">
                <a:solidFill>
                  <a:srgbClr val="FF0000"/>
                </a:solidFill>
                <a:effectLst/>
                <a:latin typeface="-apple-system-font"/>
              </a:rPr>
            </a:br>
            <a:r>
              <a:rPr lang="en-US" altLang="zh-CN" b="0" i="0" dirty="0">
                <a:effectLst/>
                <a:latin typeface="-apple-system-font"/>
              </a:rPr>
              <a:t>5.</a:t>
            </a:r>
            <a:r>
              <a:rPr lang="zh-CN" altLang="en-US" b="0" i="0" dirty="0">
                <a:effectLst/>
                <a:latin typeface="-apple-system-font"/>
              </a:rPr>
              <a:t> 主句以疑问词开头</a:t>
            </a:r>
            <a:br>
              <a:rPr lang="zh-CN" altLang="en-US" b="0" i="0" dirty="0">
                <a:effectLst/>
                <a:latin typeface="-apple-system-font"/>
              </a:rPr>
            </a:br>
            <a:r>
              <a:rPr lang="en-US" altLang="zh-CN" dirty="0">
                <a:latin typeface="-apple-system-font"/>
              </a:rPr>
              <a:t>6.</a:t>
            </a:r>
            <a:r>
              <a:rPr lang="zh-CN" altLang="en-US" b="0" i="0" dirty="0">
                <a:effectLst/>
                <a:latin typeface="-apple-system-font"/>
              </a:rPr>
              <a:t>定语从句为</a:t>
            </a:r>
            <a:r>
              <a:rPr lang="en-GB" altLang="zh-CN" b="0" i="0" dirty="0">
                <a:effectLst/>
                <a:latin typeface="-apple-system-font"/>
              </a:rPr>
              <a:t>there be</a:t>
            </a:r>
            <a:r>
              <a:rPr lang="zh-CN" altLang="en-US" b="0" i="0" dirty="0">
                <a:effectLst/>
                <a:latin typeface="-apple-system-font"/>
              </a:rPr>
              <a:t> 结构</a:t>
            </a:r>
            <a:endParaRPr lang="zh-CN" altLang="en-US" b="0" i="0" dirty="0">
              <a:effectLst/>
              <a:latin typeface="-apple-system-font"/>
            </a:endParaRPr>
          </a:p>
        </p:txBody>
      </p:sp>
      <p:sp>
        <p:nvSpPr>
          <p:cNvPr id="13" name="文本框 12"/>
          <p:cNvSpPr txBox="1"/>
          <p:nvPr/>
        </p:nvSpPr>
        <p:spPr>
          <a:xfrm>
            <a:off x="0" y="4304434"/>
            <a:ext cx="5658679" cy="1200329"/>
          </a:xfrm>
          <a:prstGeom prst="rect">
            <a:avLst/>
          </a:prstGeom>
          <a:noFill/>
        </p:spPr>
        <p:txBody>
          <a:bodyPr wrap="square">
            <a:spAutoFit/>
          </a:bodyPr>
          <a:lstStyle/>
          <a:p>
            <a:pPr algn="l"/>
            <a:r>
              <a:rPr lang="zh-CN" altLang="en-US" b="1" i="0" dirty="0">
                <a:solidFill>
                  <a:srgbClr val="FF0000"/>
                </a:solidFill>
                <a:effectLst/>
                <a:latin typeface="Times New Roman" panose="02020603050405020304" pitchFamily="18" charset="0"/>
                <a:cs typeface="Times New Roman" panose="02020603050405020304" pitchFamily="18" charset="0"/>
              </a:rPr>
              <a:t>只用“</a:t>
            </a:r>
            <a:r>
              <a:rPr lang="en-US" altLang="zh-CN" b="1" i="0" dirty="0">
                <a:solidFill>
                  <a:srgbClr val="FF0000"/>
                </a:solidFill>
                <a:effectLst/>
                <a:latin typeface="Times New Roman" panose="02020603050405020304" pitchFamily="18" charset="0"/>
                <a:cs typeface="Times New Roman" panose="02020603050405020304" pitchFamily="18" charset="0"/>
              </a:rPr>
              <a:t>which</a:t>
            </a:r>
            <a:r>
              <a:rPr lang="zh-CN" altLang="en-US" b="1" i="0" dirty="0">
                <a:solidFill>
                  <a:srgbClr val="FF0000"/>
                </a:solidFill>
                <a:effectLst/>
                <a:latin typeface="Times New Roman" panose="02020603050405020304" pitchFamily="18" charset="0"/>
                <a:cs typeface="Times New Roman" panose="02020603050405020304" pitchFamily="18" charset="0"/>
              </a:rPr>
              <a:t>”而不用“</a:t>
            </a:r>
            <a:r>
              <a:rPr lang="en-US" altLang="zh-CN" b="1" i="0" dirty="0">
                <a:solidFill>
                  <a:srgbClr val="FF0000"/>
                </a:solidFill>
                <a:effectLst/>
                <a:latin typeface="Times New Roman" panose="02020603050405020304" pitchFamily="18" charset="0"/>
                <a:cs typeface="Times New Roman" panose="02020603050405020304" pitchFamily="18" charset="0"/>
              </a:rPr>
              <a:t>that</a:t>
            </a:r>
            <a:r>
              <a:rPr lang="zh-CN" altLang="en-US" b="1" i="0" dirty="0">
                <a:solidFill>
                  <a:srgbClr val="FF0000"/>
                </a:solidFill>
                <a:effectLst/>
                <a:latin typeface="Times New Roman" panose="02020603050405020304" pitchFamily="18" charset="0"/>
                <a:cs typeface="Times New Roman" panose="02020603050405020304" pitchFamily="18" charset="0"/>
              </a:rPr>
              <a:t>”的情况：</a:t>
            </a:r>
            <a:endParaRPr lang="en-US" altLang="zh-CN" b="1" i="0" dirty="0">
              <a:solidFill>
                <a:srgbClr val="FF0000"/>
              </a:solidFill>
              <a:effectLst/>
              <a:latin typeface="Times New Roman" panose="02020603050405020304" pitchFamily="18" charset="0"/>
              <a:cs typeface="Times New Roman" panose="02020603050405020304" pitchFamily="18" charset="0"/>
            </a:endParaRPr>
          </a:p>
          <a:p>
            <a:pPr algn="l">
              <a:buFont typeface="+mj-lt"/>
              <a:buAutoNum type="arabicPeriod"/>
            </a:pPr>
            <a:r>
              <a:rPr lang="zh-CN" altLang="en-US" b="0" i="0" dirty="0">
                <a:solidFill>
                  <a:srgbClr val="FF0000"/>
                </a:solidFill>
                <a:effectLst/>
                <a:latin typeface="Times New Roman" panose="02020603050405020304" pitchFamily="18" charset="0"/>
                <a:cs typeface="Times New Roman" panose="02020603050405020304" pitchFamily="18" charset="0"/>
              </a:rPr>
              <a:t>非限制性定语从句</a:t>
            </a:r>
            <a:br>
              <a:rPr lang="zh-CN" altLang="en-US" b="0" i="0" dirty="0">
                <a:effectLst/>
                <a:latin typeface="Times New Roman" panose="02020603050405020304" pitchFamily="18" charset="0"/>
                <a:cs typeface="Times New Roman" panose="02020603050405020304" pitchFamily="18" charset="0"/>
              </a:rPr>
            </a:br>
            <a:r>
              <a:rPr lang="en-US" altLang="zh-CN" b="0" i="0" dirty="0">
                <a:effectLst/>
                <a:latin typeface="Times New Roman" panose="02020603050405020304" pitchFamily="18" charset="0"/>
                <a:cs typeface="Times New Roman" panose="02020603050405020304" pitchFamily="18" charset="0"/>
              </a:rPr>
              <a:t>2.</a:t>
            </a:r>
            <a:r>
              <a:rPr lang="zh-CN" altLang="en-US" b="0" i="0" dirty="0">
                <a:effectLst/>
                <a:latin typeface="Times New Roman" panose="02020603050405020304" pitchFamily="18" charset="0"/>
                <a:cs typeface="Times New Roman" panose="02020603050405020304" pitchFamily="18" charset="0"/>
              </a:rPr>
              <a:t> </a:t>
            </a:r>
            <a:r>
              <a:rPr lang="zh-CN" altLang="en-US" b="0" i="0" dirty="0">
                <a:solidFill>
                  <a:srgbClr val="FF0000"/>
                </a:solidFill>
                <a:effectLst/>
                <a:latin typeface="Times New Roman" panose="02020603050405020304" pitchFamily="18" charset="0"/>
                <a:cs typeface="Times New Roman" panose="02020603050405020304" pitchFamily="18" charset="0"/>
              </a:rPr>
              <a:t>介词 </a:t>
            </a:r>
            <a:r>
              <a:rPr lang="en-US" altLang="zh-CN" b="0" i="0" dirty="0">
                <a:solidFill>
                  <a:srgbClr val="FF0000"/>
                </a:solidFill>
                <a:effectLst/>
                <a:latin typeface="Times New Roman" panose="02020603050405020304" pitchFamily="18" charset="0"/>
                <a:cs typeface="Times New Roman" panose="02020603050405020304" pitchFamily="18" charset="0"/>
              </a:rPr>
              <a:t>+ </a:t>
            </a:r>
            <a:r>
              <a:rPr lang="en-GB" altLang="zh-CN" b="0" i="0" dirty="0">
                <a:solidFill>
                  <a:srgbClr val="FF0000"/>
                </a:solidFill>
                <a:effectLst/>
                <a:latin typeface="Times New Roman" panose="02020603050405020304" pitchFamily="18" charset="0"/>
                <a:cs typeface="Times New Roman" panose="02020603050405020304" pitchFamily="18" charset="0"/>
              </a:rPr>
              <a:t>which</a:t>
            </a:r>
            <a:br>
              <a:rPr lang="zh-CN" altLang="en-US" b="0" i="0" dirty="0">
                <a:effectLst/>
                <a:latin typeface="Times New Roman" panose="02020603050405020304" pitchFamily="18" charset="0"/>
                <a:cs typeface="Times New Roman" panose="02020603050405020304" pitchFamily="18" charset="0"/>
              </a:rPr>
            </a:br>
            <a:endParaRPr lang="en-GB" altLang="zh-CN"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0" y="5286849"/>
            <a:ext cx="11887200" cy="923330"/>
          </a:xfrm>
          <a:prstGeom prst="rect">
            <a:avLst/>
          </a:prstGeom>
          <a:noFill/>
        </p:spPr>
        <p:txBody>
          <a:bodyPr wrap="square">
            <a:spAutoFit/>
          </a:bodyPr>
          <a:lstStyle/>
          <a:p>
            <a:r>
              <a:rPr lang="zh-CN" altLang="en-US" b="1" dirty="0">
                <a:solidFill>
                  <a:srgbClr val="FF0000"/>
                </a:solidFill>
              </a:rPr>
              <a:t>考察冠词</a:t>
            </a:r>
            <a:r>
              <a:rPr lang="zh-CN" altLang="en-US" dirty="0"/>
              <a:t>；上文已经出现过北京马拉松比赛，所以特指 “对于那些考虑未来从事科技职业的学生来说，人形机器人代表着最令人兴奋、最有前景的领域之一，</a:t>
            </a:r>
            <a:r>
              <a:rPr lang="zh-CN" altLang="en-US" b="1" dirty="0"/>
              <a:t>它</a:t>
            </a:r>
            <a:r>
              <a:rPr lang="zh-CN" altLang="en-US" dirty="0"/>
              <a:t>可能会改变工业和日常生活。</a:t>
            </a:r>
            <a:r>
              <a:rPr lang="zh-CN" altLang="en-US" dirty="0">
                <a:solidFill>
                  <a:srgbClr val="FF0000"/>
                </a:solidFill>
              </a:rPr>
              <a:t>这场成功的北京马拉松既是我们取得巨大进步的见证，也预示着未来更加非凡的创新。”</a:t>
            </a:r>
            <a:endParaRPr lang="zh-CN" altLang="en-US" dirty="0">
              <a:solidFill>
                <a:srgbClr val="FF0000"/>
              </a:solidFill>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59" name="矩形 58"/>
          <p:cNvSpPr/>
          <p:nvPr/>
        </p:nvSpPr>
        <p:spPr>
          <a:xfrm>
            <a:off x="0" y="-1"/>
            <a:ext cx="12192000" cy="6858001"/>
          </a:xfrm>
          <a:prstGeom prst="rect">
            <a:avLst/>
          </a:prstGeom>
          <a:solidFill>
            <a:srgbClr val="EFC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Google Shape;142;p6"/>
          <p:cNvSpPr/>
          <p:nvPr/>
        </p:nvSpPr>
        <p:spPr>
          <a:xfrm flipH="1">
            <a:off x="-857244" y="673114"/>
            <a:ext cx="7861351" cy="6185324"/>
          </a:xfrm>
          <a:custGeom>
            <a:avLst/>
            <a:gdLst/>
            <a:ahLst/>
            <a:cxnLst/>
            <a:rect l="l" t="t" r="r" b="b"/>
            <a:pathLst>
              <a:path w="45733" h="47185" extrusionOk="0">
                <a:moveTo>
                  <a:pt x="45732" y="0"/>
                </a:moveTo>
                <a:cubicBezTo>
                  <a:pt x="42982" y="798"/>
                  <a:pt x="40374" y="2929"/>
                  <a:pt x="39100" y="6227"/>
                </a:cubicBezTo>
                <a:cubicBezTo>
                  <a:pt x="38291" y="8287"/>
                  <a:pt x="37969" y="10847"/>
                  <a:pt x="36564" y="12252"/>
                </a:cubicBezTo>
                <a:cubicBezTo>
                  <a:pt x="35856" y="12960"/>
                  <a:pt x="34976" y="13247"/>
                  <a:pt x="34076" y="13247"/>
                </a:cubicBezTo>
                <a:cubicBezTo>
                  <a:pt x="33478" y="13247"/>
                  <a:pt x="32872" y="13120"/>
                  <a:pt x="32302" y="12907"/>
                </a:cubicBezTo>
                <a:cubicBezTo>
                  <a:pt x="30885" y="12359"/>
                  <a:pt x="29599" y="11335"/>
                  <a:pt x="28242" y="10573"/>
                </a:cubicBezTo>
                <a:cubicBezTo>
                  <a:pt x="26758" y="9736"/>
                  <a:pt x="25147" y="9199"/>
                  <a:pt x="23550" y="9199"/>
                </a:cubicBezTo>
                <a:cubicBezTo>
                  <a:pt x="22854" y="9199"/>
                  <a:pt x="22159" y="9301"/>
                  <a:pt x="21479" y="9525"/>
                </a:cubicBezTo>
                <a:cubicBezTo>
                  <a:pt x="19229" y="10251"/>
                  <a:pt x="17193" y="12442"/>
                  <a:pt x="16586" y="15383"/>
                </a:cubicBezTo>
                <a:cubicBezTo>
                  <a:pt x="15931" y="18562"/>
                  <a:pt x="16871" y="22443"/>
                  <a:pt x="15228" y="24944"/>
                </a:cubicBezTo>
                <a:cubicBezTo>
                  <a:pt x="13407" y="27730"/>
                  <a:pt x="9656" y="26634"/>
                  <a:pt x="7632" y="29170"/>
                </a:cubicBezTo>
                <a:cubicBezTo>
                  <a:pt x="6334" y="30802"/>
                  <a:pt x="6132" y="33445"/>
                  <a:pt x="6406" y="35778"/>
                </a:cubicBezTo>
                <a:cubicBezTo>
                  <a:pt x="6668" y="38112"/>
                  <a:pt x="6442" y="41362"/>
                  <a:pt x="5620" y="42732"/>
                </a:cubicBezTo>
                <a:cubicBezTo>
                  <a:pt x="4679" y="44279"/>
                  <a:pt x="679" y="45958"/>
                  <a:pt x="0" y="47185"/>
                </a:cubicBezTo>
                <a:lnTo>
                  <a:pt x="45732" y="47185"/>
                </a:lnTo>
                <a:lnTo>
                  <a:pt x="457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 name="文本框 9"/>
          <p:cNvSpPr txBox="1"/>
          <p:nvPr/>
        </p:nvSpPr>
        <p:spPr>
          <a:xfrm>
            <a:off x="6168599" y="2557432"/>
            <a:ext cx="5414981" cy="1200329"/>
          </a:xfrm>
          <a:prstGeom prst="rect">
            <a:avLst/>
          </a:prstGeom>
          <a:noFill/>
        </p:spPr>
        <p:txBody>
          <a:bodyPr wrap="square" rtlCol="0">
            <a:spAutoFit/>
          </a:bodyPr>
          <a:lstStyle/>
          <a:p>
            <a:pPr algn="ctr"/>
            <a:r>
              <a:rPr lang="en-US" altLang="zh-CN" sz="7200" u="sng" dirty="0">
                <a:latin typeface="思源黑体 CN Heavy" panose="020B0A00000000000000" pitchFamily="34" charset="-122"/>
                <a:ea typeface="思源黑体 CN Heavy" panose="020B0A00000000000000" pitchFamily="34" charset="-122"/>
              </a:rPr>
              <a:t>Thank</a:t>
            </a:r>
            <a:r>
              <a:rPr lang="zh-CN" altLang="en-US" sz="7200" u="sng" dirty="0">
                <a:latin typeface="思源黑体 CN Heavy" panose="020B0A00000000000000" pitchFamily="34" charset="-122"/>
                <a:ea typeface="思源黑体 CN Heavy" panose="020B0A00000000000000" pitchFamily="34" charset="-122"/>
              </a:rPr>
              <a:t> </a:t>
            </a:r>
            <a:r>
              <a:rPr lang="en-US" altLang="zh-CN" sz="7200" u="sng" dirty="0">
                <a:latin typeface="思源黑体 CN Heavy" panose="020B0A00000000000000" pitchFamily="34" charset="-122"/>
                <a:ea typeface="思源黑体 CN Heavy" panose="020B0A00000000000000" pitchFamily="34" charset="-122"/>
              </a:rPr>
              <a:t>you</a:t>
            </a:r>
            <a:endParaRPr lang="en-US" altLang="zh-CN" sz="7200" u="sng" dirty="0">
              <a:latin typeface="思源黑体 CN Heavy" panose="020B0A00000000000000" pitchFamily="34" charset="-122"/>
              <a:ea typeface="思源黑体 CN Heavy" panose="020B0A00000000000000" pitchFamily="34"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42628" y="4483727"/>
            <a:ext cx="1470914" cy="1470914"/>
          </a:xfrm>
          <a:prstGeom prst="rect">
            <a:avLst/>
          </a:prstGeom>
        </p:spPr>
      </p:pic>
      <p:sp>
        <p:nvSpPr>
          <p:cNvPr id="14" name="Google Shape;1793;p46"/>
          <p:cNvSpPr/>
          <p:nvPr/>
        </p:nvSpPr>
        <p:spPr>
          <a:xfrm>
            <a:off x="5920868" y="2033718"/>
            <a:ext cx="225199" cy="2395455"/>
          </a:xfrm>
          <a:custGeom>
            <a:avLst/>
            <a:gdLst/>
            <a:ahLst/>
            <a:cxnLst/>
            <a:rect l="l" t="t" r="r" b="b"/>
            <a:pathLst>
              <a:path w="5100" h="54249" extrusionOk="0">
                <a:moveTo>
                  <a:pt x="1996" y="0"/>
                </a:moveTo>
                <a:cubicBezTo>
                  <a:pt x="1742" y="0"/>
                  <a:pt x="1552" y="190"/>
                  <a:pt x="1552" y="475"/>
                </a:cubicBezTo>
                <a:cubicBezTo>
                  <a:pt x="1521" y="1077"/>
                  <a:pt x="1521" y="1679"/>
                  <a:pt x="1489" y="2280"/>
                </a:cubicBezTo>
                <a:cubicBezTo>
                  <a:pt x="1457" y="2819"/>
                  <a:pt x="1426" y="3357"/>
                  <a:pt x="1394" y="3864"/>
                </a:cubicBezTo>
                <a:cubicBezTo>
                  <a:pt x="1362" y="4402"/>
                  <a:pt x="1331" y="4940"/>
                  <a:pt x="1299" y="5447"/>
                </a:cubicBezTo>
                <a:cubicBezTo>
                  <a:pt x="1299" y="6017"/>
                  <a:pt x="1299" y="6556"/>
                  <a:pt x="1267" y="7094"/>
                </a:cubicBezTo>
                <a:cubicBezTo>
                  <a:pt x="1236" y="8171"/>
                  <a:pt x="1204" y="9216"/>
                  <a:pt x="1172" y="10261"/>
                </a:cubicBezTo>
                <a:cubicBezTo>
                  <a:pt x="1141" y="10799"/>
                  <a:pt x="1141" y="11306"/>
                  <a:pt x="1109" y="11844"/>
                </a:cubicBezTo>
                <a:cubicBezTo>
                  <a:pt x="1077" y="12383"/>
                  <a:pt x="1077" y="12921"/>
                  <a:pt x="1046" y="13428"/>
                </a:cubicBezTo>
                <a:cubicBezTo>
                  <a:pt x="1014" y="13998"/>
                  <a:pt x="982" y="14536"/>
                  <a:pt x="982" y="15106"/>
                </a:cubicBezTo>
                <a:cubicBezTo>
                  <a:pt x="951" y="15613"/>
                  <a:pt x="887" y="16120"/>
                  <a:pt x="887" y="16626"/>
                </a:cubicBezTo>
                <a:cubicBezTo>
                  <a:pt x="856" y="17703"/>
                  <a:pt x="792" y="18748"/>
                  <a:pt x="729" y="19825"/>
                </a:cubicBezTo>
                <a:cubicBezTo>
                  <a:pt x="697" y="20902"/>
                  <a:pt x="634" y="21978"/>
                  <a:pt x="602" y="23023"/>
                </a:cubicBezTo>
                <a:cubicBezTo>
                  <a:pt x="571" y="24100"/>
                  <a:pt x="539" y="25145"/>
                  <a:pt x="507" y="26222"/>
                </a:cubicBezTo>
                <a:cubicBezTo>
                  <a:pt x="476" y="26729"/>
                  <a:pt x="476" y="27267"/>
                  <a:pt x="444" y="27774"/>
                </a:cubicBezTo>
                <a:cubicBezTo>
                  <a:pt x="444" y="28312"/>
                  <a:pt x="444" y="41296"/>
                  <a:pt x="444" y="41835"/>
                </a:cubicBezTo>
                <a:cubicBezTo>
                  <a:pt x="412" y="42911"/>
                  <a:pt x="412" y="43988"/>
                  <a:pt x="381" y="45065"/>
                </a:cubicBezTo>
                <a:cubicBezTo>
                  <a:pt x="381" y="45603"/>
                  <a:pt x="349" y="46173"/>
                  <a:pt x="317" y="46743"/>
                </a:cubicBezTo>
                <a:cubicBezTo>
                  <a:pt x="317" y="47250"/>
                  <a:pt x="317" y="47788"/>
                  <a:pt x="286" y="48327"/>
                </a:cubicBezTo>
                <a:cubicBezTo>
                  <a:pt x="286" y="48833"/>
                  <a:pt x="254" y="49309"/>
                  <a:pt x="222" y="49815"/>
                </a:cubicBezTo>
                <a:cubicBezTo>
                  <a:pt x="222" y="50290"/>
                  <a:pt x="191" y="50765"/>
                  <a:pt x="159" y="51240"/>
                </a:cubicBezTo>
                <a:cubicBezTo>
                  <a:pt x="127" y="51589"/>
                  <a:pt x="96" y="51937"/>
                  <a:pt x="96" y="52285"/>
                </a:cubicBezTo>
                <a:cubicBezTo>
                  <a:pt x="64" y="52539"/>
                  <a:pt x="64" y="52824"/>
                  <a:pt x="32" y="53077"/>
                </a:cubicBezTo>
                <a:cubicBezTo>
                  <a:pt x="32" y="53204"/>
                  <a:pt x="1" y="53330"/>
                  <a:pt x="32" y="53489"/>
                </a:cubicBezTo>
                <a:cubicBezTo>
                  <a:pt x="96" y="53647"/>
                  <a:pt x="159" y="53805"/>
                  <a:pt x="286" y="53901"/>
                </a:cubicBezTo>
                <a:cubicBezTo>
                  <a:pt x="412" y="54027"/>
                  <a:pt x="539" y="54091"/>
                  <a:pt x="697" y="54154"/>
                </a:cubicBezTo>
                <a:cubicBezTo>
                  <a:pt x="761" y="54186"/>
                  <a:pt x="824" y="54186"/>
                  <a:pt x="856" y="54186"/>
                </a:cubicBezTo>
                <a:cubicBezTo>
                  <a:pt x="1172" y="54249"/>
                  <a:pt x="1457" y="54249"/>
                  <a:pt x="1774" y="54249"/>
                </a:cubicBezTo>
                <a:cubicBezTo>
                  <a:pt x="2312" y="54217"/>
                  <a:pt x="2851" y="54091"/>
                  <a:pt x="3389" y="54027"/>
                </a:cubicBezTo>
                <a:cubicBezTo>
                  <a:pt x="3579" y="53996"/>
                  <a:pt x="3738" y="53964"/>
                  <a:pt x="3959" y="53964"/>
                </a:cubicBezTo>
                <a:cubicBezTo>
                  <a:pt x="4213" y="53964"/>
                  <a:pt x="4466" y="53964"/>
                  <a:pt x="4719" y="53901"/>
                </a:cubicBezTo>
                <a:cubicBezTo>
                  <a:pt x="4941" y="53869"/>
                  <a:pt x="5099" y="53647"/>
                  <a:pt x="5099" y="53394"/>
                </a:cubicBezTo>
                <a:cubicBezTo>
                  <a:pt x="5099" y="53267"/>
                  <a:pt x="5036" y="53140"/>
                  <a:pt x="4941" y="53045"/>
                </a:cubicBezTo>
                <a:cubicBezTo>
                  <a:pt x="4859" y="52963"/>
                  <a:pt x="4753" y="52881"/>
                  <a:pt x="4643" y="52881"/>
                </a:cubicBezTo>
                <a:cubicBezTo>
                  <a:pt x="4627" y="52881"/>
                  <a:pt x="4610" y="52883"/>
                  <a:pt x="4593" y="52887"/>
                </a:cubicBezTo>
                <a:cubicBezTo>
                  <a:pt x="4529" y="52898"/>
                  <a:pt x="4466" y="52901"/>
                  <a:pt x="4403" y="52901"/>
                </a:cubicBezTo>
                <a:cubicBezTo>
                  <a:pt x="4276" y="52901"/>
                  <a:pt x="4149" y="52887"/>
                  <a:pt x="4023" y="52887"/>
                </a:cubicBezTo>
                <a:cubicBezTo>
                  <a:pt x="3833" y="52919"/>
                  <a:pt x="3643" y="52919"/>
                  <a:pt x="3452" y="52950"/>
                </a:cubicBezTo>
                <a:cubicBezTo>
                  <a:pt x="3104" y="52982"/>
                  <a:pt x="2756" y="53045"/>
                  <a:pt x="2407" y="53077"/>
                </a:cubicBezTo>
                <a:cubicBezTo>
                  <a:pt x="2281" y="53109"/>
                  <a:pt x="2154" y="53109"/>
                  <a:pt x="2027" y="53140"/>
                </a:cubicBezTo>
                <a:cubicBezTo>
                  <a:pt x="1869" y="53140"/>
                  <a:pt x="1711" y="53172"/>
                  <a:pt x="1584" y="53172"/>
                </a:cubicBezTo>
                <a:cubicBezTo>
                  <a:pt x="1426" y="53172"/>
                  <a:pt x="1299" y="53172"/>
                  <a:pt x="1141" y="53140"/>
                </a:cubicBezTo>
                <a:cubicBezTo>
                  <a:pt x="1077" y="53140"/>
                  <a:pt x="1046" y="53109"/>
                  <a:pt x="982" y="53109"/>
                </a:cubicBezTo>
                <a:cubicBezTo>
                  <a:pt x="982" y="52887"/>
                  <a:pt x="1014" y="52697"/>
                  <a:pt x="1014" y="52475"/>
                </a:cubicBezTo>
                <a:cubicBezTo>
                  <a:pt x="1046" y="52222"/>
                  <a:pt x="1046" y="51969"/>
                  <a:pt x="1077" y="51715"/>
                </a:cubicBezTo>
                <a:cubicBezTo>
                  <a:pt x="1109" y="51240"/>
                  <a:pt x="1109" y="50734"/>
                  <a:pt x="1141" y="50259"/>
                </a:cubicBezTo>
                <a:cubicBezTo>
                  <a:pt x="1172" y="49720"/>
                  <a:pt x="1172" y="49182"/>
                  <a:pt x="1204" y="48675"/>
                </a:cubicBezTo>
                <a:cubicBezTo>
                  <a:pt x="1236" y="48168"/>
                  <a:pt x="1236" y="47662"/>
                  <a:pt x="1236" y="47155"/>
                </a:cubicBezTo>
                <a:cubicBezTo>
                  <a:pt x="1267" y="46585"/>
                  <a:pt x="1299" y="46047"/>
                  <a:pt x="1299" y="45508"/>
                </a:cubicBezTo>
                <a:cubicBezTo>
                  <a:pt x="1331" y="44970"/>
                  <a:pt x="1362" y="44400"/>
                  <a:pt x="1362" y="43861"/>
                </a:cubicBezTo>
                <a:cubicBezTo>
                  <a:pt x="1362" y="42753"/>
                  <a:pt x="1394" y="29262"/>
                  <a:pt x="1394" y="28154"/>
                </a:cubicBezTo>
                <a:cubicBezTo>
                  <a:pt x="1426" y="27109"/>
                  <a:pt x="1457" y="26064"/>
                  <a:pt x="1489" y="25018"/>
                </a:cubicBezTo>
                <a:cubicBezTo>
                  <a:pt x="1521" y="23942"/>
                  <a:pt x="1552" y="22865"/>
                  <a:pt x="1616" y="21757"/>
                </a:cubicBezTo>
                <a:cubicBezTo>
                  <a:pt x="1647" y="20712"/>
                  <a:pt x="1679" y="19666"/>
                  <a:pt x="1742" y="18621"/>
                </a:cubicBezTo>
                <a:cubicBezTo>
                  <a:pt x="1774" y="17576"/>
                  <a:pt x="1806" y="16500"/>
                  <a:pt x="1837" y="15454"/>
                </a:cubicBezTo>
                <a:cubicBezTo>
                  <a:pt x="1901" y="14378"/>
                  <a:pt x="1932" y="13333"/>
                  <a:pt x="1964" y="12256"/>
                </a:cubicBezTo>
                <a:cubicBezTo>
                  <a:pt x="2027" y="11179"/>
                  <a:pt x="2059" y="10102"/>
                  <a:pt x="2091" y="9026"/>
                </a:cubicBezTo>
                <a:cubicBezTo>
                  <a:pt x="2154" y="7981"/>
                  <a:pt x="2186" y="6904"/>
                  <a:pt x="2186" y="5859"/>
                </a:cubicBezTo>
                <a:cubicBezTo>
                  <a:pt x="2217" y="5320"/>
                  <a:pt x="2217" y="4782"/>
                  <a:pt x="2249" y="4244"/>
                </a:cubicBezTo>
                <a:cubicBezTo>
                  <a:pt x="2281" y="3737"/>
                  <a:pt x="2344" y="3199"/>
                  <a:pt x="2376" y="2692"/>
                </a:cubicBezTo>
                <a:cubicBezTo>
                  <a:pt x="2376" y="2344"/>
                  <a:pt x="2407" y="2027"/>
                  <a:pt x="2407" y="1679"/>
                </a:cubicBezTo>
                <a:cubicBezTo>
                  <a:pt x="2439" y="1267"/>
                  <a:pt x="2439" y="887"/>
                  <a:pt x="2439" y="475"/>
                </a:cubicBezTo>
                <a:cubicBezTo>
                  <a:pt x="2439" y="222"/>
                  <a:pt x="2249" y="0"/>
                  <a:pt x="1996" y="0"/>
                </a:cubicBezTo>
                <a:close/>
              </a:path>
            </a:pathLst>
          </a:custGeom>
          <a:solidFill>
            <a:schemeClr val="tx1"/>
          </a:solidFill>
          <a:ln>
            <a:solidFill>
              <a:schemeClr val="tx1"/>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206;p53"/>
          <p:cNvSpPr/>
          <p:nvPr/>
        </p:nvSpPr>
        <p:spPr>
          <a:xfrm>
            <a:off x="6638987" y="4810852"/>
            <a:ext cx="889295" cy="778768"/>
          </a:xfrm>
          <a:custGeom>
            <a:avLst/>
            <a:gdLst/>
            <a:ahLst/>
            <a:cxnLst/>
            <a:rect l="l" t="t" r="r" b="b"/>
            <a:pathLst>
              <a:path w="21676" h="18982" extrusionOk="0">
                <a:moveTo>
                  <a:pt x="10442" y="0"/>
                </a:moveTo>
                <a:cubicBezTo>
                  <a:pt x="5063" y="0"/>
                  <a:pt x="1" y="3545"/>
                  <a:pt x="108" y="9481"/>
                </a:cubicBezTo>
                <a:cubicBezTo>
                  <a:pt x="203" y="13661"/>
                  <a:pt x="2515" y="16733"/>
                  <a:pt x="5841" y="18443"/>
                </a:cubicBezTo>
                <a:cubicBezTo>
                  <a:pt x="6981" y="18601"/>
                  <a:pt x="8121" y="18728"/>
                  <a:pt x="9261" y="18823"/>
                </a:cubicBezTo>
                <a:cubicBezTo>
                  <a:pt x="9283" y="18800"/>
                  <a:pt x="9306" y="18778"/>
                  <a:pt x="9339" y="18778"/>
                </a:cubicBezTo>
                <a:cubicBezTo>
                  <a:pt x="9353" y="18778"/>
                  <a:pt x="9369" y="18782"/>
                  <a:pt x="9388" y="18791"/>
                </a:cubicBezTo>
                <a:cubicBezTo>
                  <a:pt x="9641" y="18823"/>
                  <a:pt x="9894" y="18855"/>
                  <a:pt x="10148" y="18886"/>
                </a:cubicBezTo>
                <a:cubicBezTo>
                  <a:pt x="10433" y="18918"/>
                  <a:pt x="10718" y="18918"/>
                  <a:pt x="11034" y="18950"/>
                </a:cubicBezTo>
                <a:cubicBezTo>
                  <a:pt x="11066" y="18950"/>
                  <a:pt x="11066" y="18950"/>
                  <a:pt x="11098" y="18981"/>
                </a:cubicBezTo>
                <a:cubicBezTo>
                  <a:pt x="12111" y="18981"/>
                  <a:pt x="13093" y="18855"/>
                  <a:pt x="14106" y="18538"/>
                </a:cubicBezTo>
                <a:cubicBezTo>
                  <a:pt x="14170" y="18538"/>
                  <a:pt x="14233" y="18538"/>
                  <a:pt x="14265" y="18569"/>
                </a:cubicBezTo>
                <a:cubicBezTo>
                  <a:pt x="17400" y="17524"/>
                  <a:pt x="19965" y="15118"/>
                  <a:pt x="20662" y="11634"/>
                </a:cubicBezTo>
                <a:cubicBezTo>
                  <a:pt x="21675" y="6472"/>
                  <a:pt x="18287" y="1532"/>
                  <a:pt x="13251" y="328"/>
                </a:cubicBezTo>
                <a:cubicBezTo>
                  <a:pt x="12322" y="108"/>
                  <a:pt x="11377" y="0"/>
                  <a:pt x="10442" y="0"/>
                </a:cubicBezTo>
                <a:close/>
              </a:path>
            </a:pathLst>
          </a:custGeom>
          <a:solidFill>
            <a:srgbClr val="182347"/>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rPr>
              <a:t> </a:t>
            </a:r>
            <a:endParaRPr kumimoji="0" sz="3065" b="0" i="0" u="none" strike="noStrike" kern="0" cap="none" spc="0" normalizeH="0" baseline="0" noProof="0" dirty="0">
              <a:ln>
                <a:noFill/>
              </a:ln>
              <a:solidFill>
                <a:schemeClr val="bg1"/>
              </a:solidFill>
              <a:effectLst/>
              <a:uLnTx/>
              <a:uFillTx/>
              <a:latin typeface="思源黑体 CN Heavy" panose="020B0A00000000000000" pitchFamily="34" charset="-122"/>
              <a:ea typeface="思源黑体 CN Heavy" panose="020B0A00000000000000" pitchFamily="34" charset="-122"/>
              <a:cs typeface="Fira Sans"/>
              <a:sym typeface="Fira Sans"/>
            </a:endParaRPr>
          </a:p>
        </p:txBody>
      </p:sp>
      <p:sp>
        <p:nvSpPr>
          <p:cNvPr id="16" name="Google Shape;2207;p53"/>
          <p:cNvSpPr/>
          <p:nvPr/>
        </p:nvSpPr>
        <p:spPr>
          <a:xfrm>
            <a:off x="6582656" y="4776759"/>
            <a:ext cx="1018364" cy="871407"/>
          </a:xfrm>
          <a:custGeom>
            <a:avLst/>
            <a:gdLst/>
            <a:ahLst/>
            <a:cxnLst/>
            <a:rect l="l" t="t" r="r" b="b"/>
            <a:pathLst>
              <a:path w="24822" h="21240" extrusionOk="0">
                <a:moveTo>
                  <a:pt x="11815" y="831"/>
                </a:moveTo>
                <a:cubicBezTo>
                  <a:pt x="12750" y="831"/>
                  <a:pt x="13695" y="939"/>
                  <a:pt x="14624" y="1159"/>
                </a:cubicBezTo>
                <a:cubicBezTo>
                  <a:pt x="19660" y="2363"/>
                  <a:pt x="23048" y="7303"/>
                  <a:pt x="22035" y="12465"/>
                </a:cubicBezTo>
                <a:cubicBezTo>
                  <a:pt x="21338" y="15949"/>
                  <a:pt x="18773" y="18355"/>
                  <a:pt x="15638" y="19400"/>
                </a:cubicBezTo>
                <a:cubicBezTo>
                  <a:pt x="15622" y="19385"/>
                  <a:pt x="15598" y="19377"/>
                  <a:pt x="15570" y="19377"/>
                </a:cubicBezTo>
                <a:cubicBezTo>
                  <a:pt x="15543" y="19377"/>
                  <a:pt x="15511" y="19385"/>
                  <a:pt x="15479" y="19400"/>
                </a:cubicBezTo>
                <a:cubicBezTo>
                  <a:pt x="14466" y="19686"/>
                  <a:pt x="13484" y="19812"/>
                  <a:pt x="12471" y="19812"/>
                </a:cubicBezTo>
                <a:cubicBezTo>
                  <a:pt x="12439" y="19781"/>
                  <a:pt x="12439" y="19781"/>
                  <a:pt x="12407" y="19781"/>
                </a:cubicBezTo>
                <a:cubicBezTo>
                  <a:pt x="12091" y="19749"/>
                  <a:pt x="11806" y="19749"/>
                  <a:pt x="11521" y="19717"/>
                </a:cubicBezTo>
                <a:cubicBezTo>
                  <a:pt x="11267" y="19686"/>
                  <a:pt x="11014" y="19654"/>
                  <a:pt x="10761" y="19622"/>
                </a:cubicBezTo>
                <a:cubicBezTo>
                  <a:pt x="10742" y="19613"/>
                  <a:pt x="10726" y="19609"/>
                  <a:pt x="10712" y="19609"/>
                </a:cubicBezTo>
                <a:cubicBezTo>
                  <a:pt x="10679" y="19609"/>
                  <a:pt x="10656" y="19631"/>
                  <a:pt x="10634" y="19654"/>
                </a:cubicBezTo>
                <a:cubicBezTo>
                  <a:pt x="9494" y="19559"/>
                  <a:pt x="8354" y="19432"/>
                  <a:pt x="7214" y="19274"/>
                </a:cubicBezTo>
                <a:cubicBezTo>
                  <a:pt x="3888" y="17564"/>
                  <a:pt x="1576" y="14492"/>
                  <a:pt x="1481" y="10312"/>
                </a:cubicBezTo>
                <a:cubicBezTo>
                  <a:pt x="1374" y="4376"/>
                  <a:pt x="6436" y="831"/>
                  <a:pt x="11815" y="831"/>
                </a:cubicBezTo>
                <a:close/>
                <a:moveTo>
                  <a:pt x="8591" y="19882"/>
                </a:moveTo>
                <a:cubicBezTo>
                  <a:pt x="8746" y="19939"/>
                  <a:pt x="8930" y="19940"/>
                  <a:pt x="9114" y="19971"/>
                </a:cubicBezTo>
                <a:cubicBezTo>
                  <a:pt x="9335" y="20066"/>
                  <a:pt x="9589" y="20129"/>
                  <a:pt x="9842" y="20192"/>
                </a:cubicBezTo>
                <a:cubicBezTo>
                  <a:pt x="9842" y="20224"/>
                  <a:pt x="9842" y="20287"/>
                  <a:pt x="9874" y="20319"/>
                </a:cubicBezTo>
                <a:cubicBezTo>
                  <a:pt x="9436" y="20194"/>
                  <a:pt x="8999" y="20038"/>
                  <a:pt x="8591" y="19882"/>
                </a:cubicBezTo>
                <a:close/>
                <a:moveTo>
                  <a:pt x="11809" y="1"/>
                </a:moveTo>
                <a:cubicBezTo>
                  <a:pt x="6404" y="1"/>
                  <a:pt x="1288" y="3070"/>
                  <a:pt x="690" y="8886"/>
                </a:cubicBezTo>
                <a:cubicBezTo>
                  <a:pt x="0" y="15311"/>
                  <a:pt x="5048" y="21239"/>
                  <a:pt x="11537" y="21239"/>
                </a:cubicBezTo>
                <a:cubicBezTo>
                  <a:pt x="11605" y="21239"/>
                  <a:pt x="11674" y="21239"/>
                  <a:pt x="11742" y="21237"/>
                </a:cubicBezTo>
                <a:cubicBezTo>
                  <a:pt x="11837" y="21237"/>
                  <a:pt x="11932" y="21174"/>
                  <a:pt x="11964" y="21111"/>
                </a:cubicBezTo>
                <a:cubicBezTo>
                  <a:pt x="12371" y="21154"/>
                  <a:pt x="12793" y="21176"/>
                  <a:pt x="13222" y="21176"/>
                </a:cubicBezTo>
                <a:cubicBezTo>
                  <a:pt x="15596" y="21176"/>
                  <a:pt x="18211" y="20522"/>
                  <a:pt x="20008" y="19369"/>
                </a:cubicBezTo>
                <a:cubicBezTo>
                  <a:pt x="22351" y="17880"/>
                  <a:pt x="23745" y="14365"/>
                  <a:pt x="24062" y="11737"/>
                </a:cubicBezTo>
                <a:cubicBezTo>
                  <a:pt x="24822" y="5498"/>
                  <a:pt x="19723" y="652"/>
                  <a:pt x="13864" y="19"/>
                </a:cubicBezTo>
                <a:cubicBezTo>
                  <a:pt x="13841" y="13"/>
                  <a:pt x="13820" y="11"/>
                  <a:pt x="13800" y="11"/>
                </a:cubicBezTo>
                <a:cubicBezTo>
                  <a:pt x="13714" y="11"/>
                  <a:pt x="13662" y="62"/>
                  <a:pt x="13611" y="114"/>
                </a:cubicBezTo>
                <a:cubicBezTo>
                  <a:pt x="13011" y="38"/>
                  <a:pt x="12408" y="1"/>
                  <a:pt x="1180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思源黑体 CN Heavy" panose="020B0A00000000000000" pitchFamily="34" charset="-122"/>
              <a:ea typeface="思源黑体 CN Heavy" panose="020B0A00000000000000" pitchFamily="34" charset="-122"/>
              <a:cs typeface="Arial" panose="020B0604020202020204"/>
              <a:sym typeface="Arial" panose="020B0604020202020204"/>
            </a:endParaRPr>
          </a:p>
        </p:txBody>
      </p:sp>
      <p:grpSp>
        <p:nvGrpSpPr>
          <p:cNvPr id="28" name="组合 27"/>
          <p:cNvGrpSpPr/>
          <p:nvPr/>
        </p:nvGrpSpPr>
        <p:grpSpPr>
          <a:xfrm>
            <a:off x="6702736" y="4908205"/>
            <a:ext cx="734191" cy="705883"/>
            <a:chOff x="6306689" y="4358605"/>
            <a:chExt cx="975014" cy="937421"/>
          </a:xfrm>
        </p:grpSpPr>
        <p:sp>
          <p:nvSpPr>
            <p:cNvPr id="17" name="Google Shape;2394;p55"/>
            <p:cNvSpPr/>
            <p:nvPr/>
          </p:nvSpPr>
          <p:spPr>
            <a:xfrm>
              <a:off x="6306689" y="4358605"/>
              <a:ext cx="40493" cy="75707"/>
            </a:xfrm>
            <a:custGeom>
              <a:avLst/>
              <a:gdLst/>
              <a:ahLst/>
              <a:cxnLst/>
              <a:rect l="l" t="t" r="r" b="b"/>
              <a:pathLst>
                <a:path w="951" h="1778" extrusionOk="0">
                  <a:moveTo>
                    <a:pt x="514" y="0"/>
                  </a:moveTo>
                  <a:cubicBezTo>
                    <a:pt x="318" y="0"/>
                    <a:pt x="156" y="150"/>
                    <a:pt x="127" y="353"/>
                  </a:cubicBezTo>
                  <a:cubicBezTo>
                    <a:pt x="96" y="670"/>
                    <a:pt x="64" y="1018"/>
                    <a:pt x="32" y="1335"/>
                  </a:cubicBezTo>
                  <a:cubicBezTo>
                    <a:pt x="1" y="1556"/>
                    <a:pt x="159" y="1746"/>
                    <a:pt x="381" y="1778"/>
                  </a:cubicBezTo>
                  <a:lnTo>
                    <a:pt x="444" y="1778"/>
                  </a:lnTo>
                  <a:cubicBezTo>
                    <a:pt x="634" y="1778"/>
                    <a:pt x="792" y="1620"/>
                    <a:pt x="824" y="1398"/>
                  </a:cubicBezTo>
                  <a:cubicBezTo>
                    <a:pt x="856" y="1081"/>
                    <a:pt x="887" y="765"/>
                    <a:pt x="919" y="416"/>
                  </a:cubicBezTo>
                  <a:cubicBezTo>
                    <a:pt x="951" y="226"/>
                    <a:pt x="792" y="4"/>
                    <a:pt x="571" y="4"/>
                  </a:cubicBezTo>
                  <a:cubicBezTo>
                    <a:pt x="552" y="2"/>
                    <a:pt x="533" y="0"/>
                    <a:pt x="51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97;p55"/>
            <p:cNvSpPr/>
            <p:nvPr/>
          </p:nvSpPr>
          <p:spPr>
            <a:xfrm>
              <a:off x="6438861" y="4736853"/>
              <a:ext cx="272427" cy="359588"/>
            </a:xfrm>
            <a:custGeom>
              <a:avLst/>
              <a:gdLst/>
              <a:ahLst/>
              <a:cxnLst/>
              <a:rect l="l" t="t" r="r" b="b"/>
              <a:pathLst>
                <a:path w="6398" h="8445" extrusionOk="0">
                  <a:moveTo>
                    <a:pt x="2128" y="800"/>
                  </a:moveTo>
                  <a:cubicBezTo>
                    <a:pt x="2282" y="800"/>
                    <a:pt x="2439" y="804"/>
                    <a:pt x="2597" y="812"/>
                  </a:cubicBezTo>
                  <a:lnTo>
                    <a:pt x="5606" y="1002"/>
                  </a:lnTo>
                  <a:cubicBezTo>
                    <a:pt x="5606" y="2111"/>
                    <a:pt x="5606" y="3219"/>
                    <a:pt x="5606" y="4327"/>
                  </a:cubicBezTo>
                  <a:cubicBezTo>
                    <a:pt x="5606" y="5436"/>
                    <a:pt x="5606" y="6544"/>
                    <a:pt x="5606" y="7653"/>
                  </a:cubicBezTo>
                  <a:cubicBezTo>
                    <a:pt x="4814" y="7653"/>
                    <a:pt x="4022" y="7621"/>
                    <a:pt x="3262" y="7621"/>
                  </a:cubicBezTo>
                  <a:cubicBezTo>
                    <a:pt x="2470" y="7621"/>
                    <a:pt x="1679" y="7621"/>
                    <a:pt x="887" y="7589"/>
                  </a:cubicBezTo>
                  <a:lnTo>
                    <a:pt x="792" y="907"/>
                  </a:lnTo>
                  <a:cubicBezTo>
                    <a:pt x="1220" y="836"/>
                    <a:pt x="1665" y="800"/>
                    <a:pt x="2128" y="800"/>
                  </a:cubicBezTo>
                  <a:close/>
                  <a:moveTo>
                    <a:pt x="2124" y="0"/>
                  </a:moveTo>
                  <a:cubicBezTo>
                    <a:pt x="1495" y="0"/>
                    <a:pt x="893" y="80"/>
                    <a:pt x="349" y="179"/>
                  </a:cubicBezTo>
                  <a:cubicBezTo>
                    <a:pt x="127" y="179"/>
                    <a:pt x="0" y="369"/>
                    <a:pt x="0" y="559"/>
                  </a:cubicBezTo>
                  <a:lnTo>
                    <a:pt x="95" y="8001"/>
                  </a:lnTo>
                  <a:cubicBezTo>
                    <a:pt x="95" y="8223"/>
                    <a:pt x="285" y="8381"/>
                    <a:pt x="475" y="8381"/>
                  </a:cubicBezTo>
                  <a:cubicBezTo>
                    <a:pt x="1425" y="8413"/>
                    <a:pt x="2344" y="8413"/>
                    <a:pt x="3231" y="8413"/>
                  </a:cubicBezTo>
                  <a:cubicBezTo>
                    <a:pt x="4149" y="8413"/>
                    <a:pt x="5067" y="8444"/>
                    <a:pt x="6017" y="8444"/>
                  </a:cubicBezTo>
                  <a:cubicBezTo>
                    <a:pt x="6112" y="8444"/>
                    <a:pt x="6207" y="8413"/>
                    <a:pt x="6302" y="8318"/>
                  </a:cubicBezTo>
                  <a:cubicBezTo>
                    <a:pt x="6366" y="8254"/>
                    <a:pt x="6397" y="8159"/>
                    <a:pt x="6397" y="8033"/>
                  </a:cubicBezTo>
                  <a:cubicBezTo>
                    <a:pt x="6397" y="6798"/>
                    <a:pt x="6397" y="5562"/>
                    <a:pt x="6397" y="4327"/>
                  </a:cubicBezTo>
                  <a:cubicBezTo>
                    <a:pt x="6397" y="3092"/>
                    <a:pt x="6397" y="1857"/>
                    <a:pt x="6397" y="622"/>
                  </a:cubicBezTo>
                  <a:cubicBezTo>
                    <a:pt x="6397" y="432"/>
                    <a:pt x="6239" y="242"/>
                    <a:pt x="6017" y="242"/>
                  </a:cubicBezTo>
                  <a:lnTo>
                    <a:pt x="2660" y="20"/>
                  </a:lnTo>
                  <a:cubicBezTo>
                    <a:pt x="2480" y="7"/>
                    <a:pt x="2301" y="0"/>
                    <a:pt x="212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98;p55"/>
            <p:cNvSpPr/>
            <p:nvPr/>
          </p:nvSpPr>
          <p:spPr>
            <a:xfrm>
              <a:off x="6723388" y="4570487"/>
              <a:ext cx="272427" cy="525948"/>
            </a:xfrm>
            <a:custGeom>
              <a:avLst/>
              <a:gdLst/>
              <a:ahLst/>
              <a:cxnLst/>
              <a:rect l="l" t="t" r="r" b="b"/>
              <a:pathLst>
                <a:path w="6398" h="12352" extrusionOk="0">
                  <a:moveTo>
                    <a:pt x="792" y="792"/>
                  </a:moveTo>
                  <a:lnTo>
                    <a:pt x="792" y="792"/>
                  </a:lnTo>
                  <a:cubicBezTo>
                    <a:pt x="1616" y="824"/>
                    <a:pt x="2407" y="887"/>
                    <a:pt x="3199" y="982"/>
                  </a:cubicBezTo>
                  <a:cubicBezTo>
                    <a:pt x="3864" y="1046"/>
                    <a:pt x="4529" y="1077"/>
                    <a:pt x="5226" y="1109"/>
                  </a:cubicBezTo>
                  <a:cubicBezTo>
                    <a:pt x="5289" y="2851"/>
                    <a:pt x="5353" y="4592"/>
                    <a:pt x="5416" y="6334"/>
                  </a:cubicBezTo>
                  <a:cubicBezTo>
                    <a:pt x="5448" y="8076"/>
                    <a:pt x="5511" y="9818"/>
                    <a:pt x="5574" y="11560"/>
                  </a:cubicBezTo>
                  <a:cubicBezTo>
                    <a:pt x="4814" y="11528"/>
                    <a:pt x="4022" y="11528"/>
                    <a:pt x="3262" y="11496"/>
                  </a:cubicBezTo>
                  <a:cubicBezTo>
                    <a:pt x="2471" y="11496"/>
                    <a:pt x="1711" y="11465"/>
                    <a:pt x="919" y="11465"/>
                  </a:cubicBezTo>
                  <a:lnTo>
                    <a:pt x="792" y="792"/>
                  </a:lnTo>
                  <a:close/>
                  <a:moveTo>
                    <a:pt x="412" y="0"/>
                  </a:moveTo>
                  <a:cubicBezTo>
                    <a:pt x="285" y="0"/>
                    <a:pt x="190" y="64"/>
                    <a:pt x="127" y="127"/>
                  </a:cubicBezTo>
                  <a:cubicBezTo>
                    <a:pt x="64" y="190"/>
                    <a:pt x="0" y="285"/>
                    <a:pt x="0" y="412"/>
                  </a:cubicBezTo>
                  <a:lnTo>
                    <a:pt x="127" y="11845"/>
                  </a:lnTo>
                  <a:cubicBezTo>
                    <a:pt x="127" y="12066"/>
                    <a:pt x="317" y="12256"/>
                    <a:pt x="539" y="12256"/>
                  </a:cubicBezTo>
                  <a:cubicBezTo>
                    <a:pt x="1426" y="12256"/>
                    <a:pt x="2344" y="12288"/>
                    <a:pt x="3231" y="12288"/>
                  </a:cubicBezTo>
                  <a:cubicBezTo>
                    <a:pt x="4181" y="12320"/>
                    <a:pt x="5099" y="12351"/>
                    <a:pt x="5986" y="12351"/>
                  </a:cubicBezTo>
                  <a:cubicBezTo>
                    <a:pt x="6113" y="12351"/>
                    <a:pt x="6208" y="12288"/>
                    <a:pt x="6271" y="12225"/>
                  </a:cubicBezTo>
                  <a:cubicBezTo>
                    <a:pt x="6366" y="12130"/>
                    <a:pt x="6398" y="12035"/>
                    <a:pt x="6398" y="11940"/>
                  </a:cubicBezTo>
                  <a:cubicBezTo>
                    <a:pt x="6334" y="10040"/>
                    <a:pt x="6271" y="8171"/>
                    <a:pt x="6208" y="6303"/>
                  </a:cubicBezTo>
                  <a:cubicBezTo>
                    <a:pt x="6144" y="4434"/>
                    <a:pt x="6081" y="2597"/>
                    <a:pt x="6018" y="729"/>
                  </a:cubicBezTo>
                  <a:cubicBezTo>
                    <a:pt x="5986" y="507"/>
                    <a:pt x="5828" y="349"/>
                    <a:pt x="5606" y="349"/>
                  </a:cubicBezTo>
                  <a:cubicBezTo>
                    <a:pt x="4846" y="317"/>
                    <a:pt x="4054" y="254"/>
                    <a:pt x="3294" y="190"/>
                  </a:cubicBezTo>
                  <a:cubicBezTo>
                    <a:pt x="2344" y="95"/>
                    <a:pt x="136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99;p55"/>
            <p:cNvSpPr/>
            <p:nvPr/>
          </p:nvSpPr>
          <p:spPr>
            <a:xfrm>
              <a:off x="6987688" y="4442702"/>
              <a:ext cx="294015" cy="657776"/>
            </a:xfrm>
            <a:custGeom>
              <a:avLst/>
              <a:gdLst/>
              <a:ahLst/>
              <a:cxnLst/>
              <a:rect l="l" t="t" r="r" b="b"/>
              <a:pathLst>
                <a:path w="6905" h="15448" extrusionOk="0">
                  <a:moveTo>
                    <a:pt x="5574" y="785"/>
                  </a:moveTo>
                  <a:cubicBezTo>
                    <a:pt x="5669" y="3096"/>
                    <a:pt x="5733" y="5408"/>
                    <a:pt x="5828" y="7688"/>
                  </a:cubicBezTo>
                  <a:cubicBezTo>
                    <a:pt x="5923" y="9969"/>
                    <a:pt x="6018" y="12249"/>
                    <a:pt x="6113" y="14561"/>
                  </a:cubicBezTo>
                  <a:cubicBezTo>
                    <a:pt x="5226" y="14561"/>
                    <a:pt x="4371" y="14592"/>
                    <a:pt x="3548" y="14592"/>
                  </a:cubicBezTo>
                  <a:cubicBezTo>
                    <a:pt x="2692" y="14624"/>
                    <a:pt x="1837" y="14656"/>
                    <a:pt x="982" y="14656"/>
                  </a:cubicBezTo>
                  <a:lnTo>
                    <a:pt x="792" y="816"/>
                  </a:lnTo>
                  <a:lnTo>
                    <a:pt x="3168" y="816"/>
                  </a:lnTo>
                  <a:cubicBezTo>
                    <a:pt x="3991" y="785"/>
                    <a:pt x="4783" y="785"/>
                    <a:pt x="5574" y="785"/>
                  </a:cubicBezTo>
                  <a:close/>
                  <a:moveTo>
                    <a:pt x="4573" y="1"/>
                  </a:moveTo>
                  <a:cubicBezTo>
                    <a:pt x="4110" y="1"/>
                    <a:pt x="3643" y="9"/>
                    <a:pt x="3168" y="25"/>
                  </a:cubicBezTo>
                  <a:lnTo>
                    <a:pt x="412" y="25"/>
                  </a:lnTo>
                  <a:cubicBezTo>
                    <a:pt x="389" y="19"/>
                    <a:pt x="367" y="16"/>
                    <a:pt x="346" y="16"/>
                  </a:cubicBezTo>
                  <a:cubicBezTo>
                    <a:pt x="252" y="16"/>
                    <a:pt x="179" y="68"/>
                    <a:pt x="127" y="120"/>
                  </a:cubicBezTo>
                  <a:cubicBezTo>
                    <a:pt x="32" y="215"/>
                    <a:pt x="1" y="310"/>
                    <a:pt x="1" y="405"/>
                  </a:cubicBezTo>
                  <a:lnTo>
                    <a:pt x="191" y="15067"/>
                  </a:lnTo>
                  <a:cubicBezTo>
                    <a:pt x="191" y="15289"/>
                    <a:pt x="349" y="15447"/>
                    <a:pt x="571" y="15447"/>
                  </a:cubicBezTo>
                  <a:cubicBezTo>
                    <a:pt x="1584" y="15447"/>
                    <a:pt x="2566" y="15416"/>
                    <a:pt x="3548" y="15384"/>
                  </a:cubicBezTo>
                  <a:cubicBezTo>
                    <a:pt x="4529" y="15384"/>
                    <a:pt x="5511" y="15352"/>
                    <a:pt x="6524" y="15352"/>
                  </a:cubicBezTo>
                  <a:cubicBezTo>
                    <a:pt x="6619" y="15352"/>
                    <a:pt x="6714" y="15289"/>
                    <a:pt x="6809" y="15226"/>
                  </a:cubicBezTo>
                  <a:cubicBezTo>
                    <a:pt x="6873" y="15131"/>
                    <a:pt x="6904" y="15036"/>
                    <a:pt x="6904" y="14941"/>
                  </a:cubicBezTo>
                  <a:cubicBezTo>
                    <a:pt x="6809" y="12502"/>
                    <a:pt x="6714" y="10095"/>
                    <a:pt x="6619" y="7657"/>
                  </a:cubicBezTo>
                  <a:cubicBezTo>
                    <a:pt x="6524" y="5250"/>
                    <a:pt x="6429" y="2811"/>
                    <a:pt x="6366" y="405"/>
                  </a:cubicBezTo>
                  <a:cubicBezTo>
                    <a:pt x="6334" y="183"/>
                    <a:pt x="6176" y="25"/>
                    <a:pt x="5954" y="25"/>
                  </a:cubicBezTo>
                  <a:cubicBezTo>
                    <a:pt x="5495" y="9"/>
                    <a:pt x="5036" y="1"/>
                    <a:pt x="4573"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400;p55"/>
            <p:cNvSpPr/>
            <p:nvPr/>
          </p:nvSpPr>
          <p:spPr>
            <a:xfrm>
              <a:off x="6491449" y="4776793"/>
              <a:ext cx="35085" cy="179389"/>
            </a:xfrm>
            <a:custGeom>
              <a:avLst/>
              <a:gdLst/>
              <a:ahLst/>
              <a:cxnLst/>
              <a:rect l="l" t="t" r="r" b="b"/>
              <a:pathLst>
                <a:path w="824" h="4213" extrusionOk="0">
                  <a:moveTo>
                    <a:pt x="412" y="1"/>
                  </a:moveTo>
                  <a:cubicBezTo>
                    <a:pt x="190" y="1"/>
                    <a:pt x="32" y="159"/>
                    <a:pt x="32" y="381"/>
                  </a:cubicBezTo>
                  <a:lnTo>
                    <a:pt x="0" y="3833"/>
                  </a:lnTo>
                  <a:cubicBezTo>
                    <a:pt x="0" y="4054"/>
                    <a:pt x="190" y="4213"/>
                    <a:pt x="412" y="4213"/>
                  </a:cubicBezTo>
                  <a:cubicBezTo>
                    <a:pt x="602" y="4213"/>
                    <a:pt x="792" y="4054"/>
                    <a:pt x="792" y="3833"/>
                  </a:cubicBezTo>
                  <a:lnTo>
                    <a:pt x="824" y="381"/>
                  </a:lnTo>
                  <a:cubicBezTo>
                    <a:pt x="824" y="159"/>
                    <a:pt x="634"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401;p55"/>
            <p:cNvSpPr/>
            <p:nvPr/>
          </p:nvSpPr>
          <p:spPr>
            <a:xfrm>
              <a:off x="6488767" y="4968152"/>
              <a:ext cx="36448" cy="74345"/>
            </a:xfrm>
            <a:custGeom>
              <a:avLst/>
              <a:gdLst/>
              <a:ahLst/>
              <a:cxnLst/>
              <a:rect l="l" t="t" r="r" b="b"/>
              <a:pathLst>
                <a:path w="856" h="1746" extrusionOk="0">
                  <a:moveTo>
                    <a:pt x="429" y="0"/>
                  </a:moveTo>
                  <a:cubicBezTo>
                    <a:pt x="413" y="0"/>
                    <a:pt x="396" y="1"/>
                    <a:pt x="380" y="4"/>
                  </a:cubicBezTo>
                  <a:cubicBezTo>
                    <a:pt x="190" y="4"/>
                    <a:pt x="0" y="194"/>
                    <a:pt x="32" y="415"/>
                  </a:cubicBezTo>
                  <a:lnTo>
                    <a:pt x="63" y="1366"/>
                  </a:lnTo>
                  <a:cubicBezTo>
                    <a:pt x="63" y="1587"/>
                    <a:pt x="253" y="1746"/>
                    <a:pt x="475" y="1746"/>
                  </a:cubicBezTo>
                  <a:cubicBezTo>
                    <a:pt x="697" y="1746"/>
                    <a:pt x="855" y="1556"/>
                    <a:pt x="855" y="1334"/>
                  </a:cubicBezTo>
                  <a:lnTo>
                    <a:pt x="823" y="384"/>
                  </a:lnTo>
                  <a:cubicBezTo>
                    <a:pt x="794" y="178"/>
                    <a:pt x="629" y="0"/>
                    <a:pt x="429"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402;p55"/>
            <p:cNvSpPr/>
            <p:nvPr/>
          </p:nvSpPr>
          <p:spPr>
            <a:xfrm>
              <a:off x="6773293" y="4610939"/>
              <a:ext cx="33724" cy="323693"/>
            </a:xfrm>
            <a:custGeom>
              <a:avLst/>
              <a:gdLst/>
              <a:ahLst/>
              <a:cxnLst/>
              <a:rect l="l" t="t" r="r" b="b"/>
              <a:pathLst>
                <a:path w="792" h="7602" extrusionOk="0">
                  <a:moveTo>
                    <a:pt x="412" y="1"/>
                  </a:moveTo>
                  <a:cubicBezTo>
                    <a:pt x="190" y="1"/>
                    <a:pt x="0" y="191"/>
                    <a:pt x="0" y="412"/>
                  </a:cubicBezTo>
                  <a:lnTo>
                    <a:pt x="0" y="7221"/>
                  </a:lnTo>
                  <a:cubicBezTo>
                    <a:pt x="0" y="7443"/>
                    <a:pt x="159" y="7601"/>
                    <a:pt x="380" y="7601"/>
                  </a:cubicBezTo>
                  <a:cubicBezTo>
                    <a:pt x="602" y="7601"/>
                    <a:pt x="792" y="7443"/>
                    <a:pt x="792" y="7221"/>
                  </a:cubicBezTo>
                  <a:lnTo>
                    <a:pt x="792" y="412"/>
                  </a:lnTo>
                  <a:cubicBezTo>
                    <a:pt x="792" y="191"/>
                    <a:pt x="602" y="1"/>
                    <a:pt x="412"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403;p55"/>
            <p:cNvSpPr/>
            <p:nvPr/>
          </p:nvSpPr>
          <p:spPr>
            <a:xfrm>
              <a:off x="6775976" y="4942518"/>
              <a:ext cx="37811" cy="109431"/>
            </a:xfrm>
            <a:custGeom>
              <a:avLst/>
              <a:gdLst/>
              <a:ahLst/>
              <a:cxnLst/>
              <a:rect l="l" t="t" r="r" b="b"/>
              <a:pathLst>
                <a:path w="888" h="2570" extrusionOk="0">
                  <a:moveTo>
                    <a:pt x="454" y="1"/>
                  </a:moveTo>
                  <a:cubicBezTo>
                    <a:pt x="440" y="1"/>
                    <a:pt x="426" y="2"/>
                    <a:pt x="412" y="4"/>
                  </a:cubicBezTo>
                  <a:cubicBezTo>
                    <a:pt x="191" y="4"/>
                    <a:pt x="1" y="194"/>
                    <a:pt x="32" y="416"/>
                  </a:cubicBezTo>
                  <a:lnTo>
                    <a:pt x="96" y="2189"/>
                  </a:lnTo>
                  <a:cubicBezTo>
                    <a:pt x="96" y="2411"/>
                    <a:pt x="254" y="2569"/>
                    <a:pt x="476" y="2569"/>
                  </a:cubicBezTo>
                  <a:cubicBezTo>
                    <a:pt x="697" y="2569"/>
                    <a:pt x="887" y="2379"/>
                    <a:pt x="856" y="2158"/>
                  </a:cubicBezTo>
                  <a:lnTo>
                    <a:pt x="792" y="384"/>
                  </a:lnTo>
                  <a:cubicBezTo>
                    <a:pt x="792" y="179"/>
                    <a:pt x="629" y="1"/>
                    <a:pt x="454"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404;p55"/>
            <p:cNvSpPr/>
            <p:nvPr/>
          </p:nvSpPr>
          <p:spPr>
            <a:xfrm>
              <a:off x="7053774" y="4494991"/>
              <a:ext cx="35085" cy="399145"/>
            </a:xfrm>
            <a:custGeom>
              <a:avLst/>
              <a:gdLst/>
              <a:ahLst/>
              <a:cxnLst/>
              <a:rect l="l" t="t" r="r" b="b"/>
              <a:pathLst>
                <a:path w="824" h="9374" extrusionOk="0">
                  <a:moveTo>
                    <a:pt x="412" y="0"/>
                  </a:moveTo>
                  <a:cubicBezTo>
                    <a:pt x="190" y="0"/>
                    <a:pt x="0" y="158"/>
                    <a:pt x="0" y="380"/>
                  </a:cubicBezTo>
                  <a:lnTo>
                    <a:pt x="32" y="8994"/>
                  </a:lnTo>
                  <a:cubicBezTo>
                    <a:pt x="32" y="9216"/>
                    <a:pt x="190" y="9374"/>
                    <a:pt x="412" y="9374"/>
                  </a:cubicBezTo>
                  <a:cubicBezTo>
                    <a:pt x="634" y="9374"/>
                    <a:pt x="824" y="9216"/>
                    <a:pt x="824" y="8994"/>
                  </a:cubicBezTo>
                  <a:lnTo>
                    <a:pt x="792" y="380"/>
                  </a:lnTo>
                  <a:cubicBezTo>
                    <a:pt x="792" y="158"/>
                    <a:pt x="634"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405;p55"/>
            <p:cNvSpPr/>
            <p:nvPr/>
          </p:nvSpPr>
          <p:spPr>
            <a:xfrm>
              <a:off x="7053774" y="4925146"/>
              <a:ext cx="36448" cy="115988"/>
            </a:xfrm>
            <a:custGeom>
              <a:avLst/>
              <a:gdLst/>
              <a:ahLst/>
              <a:cxnLst/>
              <a:rect l="l" t="t" r="r" b="b"/>
              <a:pathLst>
                <a:path w="856" h="2724" extrusionOk="0">
                  <a:moveTo>
                    <a:pt x="380" y="0"/>
                  </a:moveTo>
                  <a:cubicBezTo>
                    <a:pt x="159" y="0"/>
                    <a:pt x="0" y="190"/>
                    <a:pt x="0" y="380"/>
                  </a:cubicBezTo>
                  <a:lnTo>
                    <a:pt x="64" y="2344"/>
                  </a:lnTo>
                  <a:cubicBezTo>
                    <a:pt x="64" y="2534"/>
                    <a:pt x="222" y="2724"/>
                    <a:pt x="444" y="2724"/>
                  </a:cubicBezTo>
                  <a:cubicBezTo>
                    <a:pt x="665" y="2692"/>
                    <a:pt x="855" y="2534"/>
                    <a:pt x="855" y="2312"/>
                  </a:cubicBezTo>
                  <a:lnTo>
                    <a:pt x="792" y="380"/>
                  </a:lnTo>
                  <a:cubicBezTo>
                    <a:pt x="792" y="159"/>
                    <a:pt x="602" y="0"/>
                    <a:pt x="412"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408;p55"/>
            <p:cNvSpPr/>
            <p:nvPr/>
          </p:nvSpPr>
          <p:spPr>
            <a:xfrm>
              <a:off x="7121180" y="5234838"/>
              <a:ext cx="98488" cy="61188"/>
            </a:xfrm>
            <a:custGeom>
              <a:avLst/>
              <a:gdLst/>
              <a:ahLst/>
              <a:cxnLst/>
              <a:rect l="l" t="t" r="r" b="b"/>
              <a:pathLst>
                <a:path w="2313" h="1437" extrusionOk="0">
                  <a:moveTo>
                    <a:pt x="1886" y="0"/>
                  </a:moveTo>
                  <a:cubicBezTo>
                    <a:pt x="1828" y="0"/>
                    <a:pt x="1768" y="14"/>
                    <a:pt x="1711" y="43"/>
                  </a:cubicBezTo>
                  <a:lnTo>
                    <a:pt x="286" y="676"/>
                  </a:lnTo>
                  <a:cubicBezTo>
                    <a:pt x="64" y="771"/>
                    <a:pt x="1" y="1025"/>
                    <a:pt x="96" y="1215"/>
                  </a:cubicBezTo>
                  <a:cubicBezTo>
                    <a:pt x="159" y="1341"/>
                    <a:pt x="286" y="1436"/>
                    <a:pt x="444" y="1436"/>
                  </a:cubicBezTo>
                  <a:cubicBezTo>
                    <a:pt x="508" y="1436"/>
                    <a:pt x="539" y="1436"/>
                    <a:pt x="603" y="1405"/>
                  </a:cubicBezTo>
                  <a:lnTo>
                    <a:pt x="2028" y="740"/>
                  </a:lnTo>
                  <a:cubicBezTo>
                    <a:pt x="2249" y="645"/>
                    <a:pt x="2313" y="423"/>
                    <a:pt x="2218" y="233"/>
                  </a:cubicBezTo>
                  <a:cubicBezTo>
                    <a:pt x="2151" y="78"/>
                    <a:pt x="2023" y="0"/>
                    <a:pt x="1886"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2" name="Google Shape;148;p6"/>
          <p:cNvGrpSpPr/>
          <p:nvPr/>
        </p:nvGrpSpPr>
        <p:grpSpPr>
          <a:xfrm>
            <a:off x="220108" y="460939"/>
            <a:ext cx="11653881" cy="6175531"/>
            <a:chOff x="165080" y="345704"/>
            <a:chExt cx="8740411" cy="4631648"/>
          </a:xfrm>
        </p:grpSpPr>
        <p:sp>
          <p:nvSpPr>
            <p:cNvPr id="33" name="Google Shape;149;p6"/>
            <p:cNvSpPr/>
            <p:nvPr/>
          </p:nvSpPr>
          <p:spPr>
            <a:xfrm>
              <a:off x="3095012" y="43636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50;p6"/>
            <p:cNvSpPr/>
            <p:nvPr/>
          </p:nvSpPr>
          <p:spPr>
            <a:xfrm>
              <a:off x="261776" y="2967477"/>
              <a:ext cx="79648" cy="80064"/>
            </a:xfrm>
            <a:custGeom>
              <a:avLst/>
              <a:gdLst/>
              <a:ahLst/>
              <a:cxnLst/>
              <a:rect l="l" t="t" r="r" b="b"/>
              <a:pathLst>
                <a:path w="2489" h="2502" extrusionOk="0">
                  <a:moveTo>
                    <a:pt x="1250" y="1"/>
                  </a:moveTo>
                  <a:cubicBezTo>
                    <a:pt x="560" y="1"/>
                    <a:pt x="0" y="560"/>
                    <a:pt x="0" y="1251"/>
                  </a:cubicBezTo>
                  <a:cubicBezTo>
                    <a:pt x="0" y="1942"/>
                    <a:pt x="560" y="2501"/>
                    <a:pt x="1250" y="2501"/>
                  </a:cubicBezTo>
                  <a:cubicBezTo>
                    <a:pt x="1929" y="2501"/>
                    <a:pt x="2489" y="1942"/>
                    <a:pt x="2489" y="1251"/>
                  </a:cubicBezTo>
                  <a:cubicBezTo>
                    <a:pt x="2489" y="560"/>
                    <a:pt x="1929" y="1"/>
                    <a:pt x="125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51;p6"/>
            <p:cNvSpPr/>
            <p:nvPr/>
          </p:nvSpPr>
          <p:spPr>
            <a:xfrm>
              <a:off x="165080" y="1567640"/>
              <a:ext cx="123488" cy="123488"/>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52;p6"/>
            <p:cNvSpPr/>
            <p:nvPr/>
          </p:nvSpPr>
          <p:spPr>
            <a:xfrm>
              <a:off x="239861" y="4465264"/>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53;p6"/>
            <p:cNvSpPr/>
            <p:nvPr/>
          </p:nvSpPr>
          <p:spPr>
            <a:xfrm>
              <a:off x="743919" y="3269293"/>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54;p6"/>
            <p:cNvSpPr/>
            <p:nvPr/>
          </p:nvSpPr>
          <p:spPr>
            <a:xfrm>
              <a:off x="3908411" y="4487183"/>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55;p6"/>
            <p:cNvSpPr/>
            <p:nvPr/>
          </p:nvSpPr>
          <p:spPr>
            <a:xfrm>
              <a:off x="4137974" y="3889973"/>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156;p6"/>
            <p:cNvSpPr/>
            <p:nvPr/>
          </p:nvSpPr>
          <p:spPr>
            <a:xfrm>
              <a:off x="639500" y="2335409"/>
              <a:ext cx="123511" cy="123643"/>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57;p6"/>
            <p:cNvSpPr/>
            <p:nvPr/>
          </p:nvSpPr>
          <p:spPr>
            <a:xfrm>
              <a:off x="763011" y="4055846"/>
              <a:ext cx="181206" cy="181411"/>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58;p6"/>
            <p:cNvSpPr/>
            <p:nvPr/>
          </p:nvSpPr>
          <p:spPr>
            <a:xfrm>
              <a:off x="1642512" y="4487165"/>
              <a:ext cx="79648" cy="79680"/>
            </a:xfrm>
            <a:custGeom>
              <a:avLst/>
              <a:gdLst/>
              <a:ahLst/>
              <a:cxnLst/>
              <a:rect l="l" t="t" r="r" b="b"/>
              <a:pathLst>
                <a:path w="2489" h="2490" extrusionOk="0">
                  <a:moveTo>
                    <a:pt x="1239" y="1"/>
                  </a:moveTo>
                  <a:cubicBezTo>
                    <a:pt x="560" y="1"/>
                    <a:pt x="0" y="548"/>
                    <a:pt x="0" y="1239"/>
                  </a:cubicBezTo>
                  <a:cubicBezTo>
                    <a:pt x="0" y="1929"/>
                    <a:pt x="560" y="2489"/>
                    <a:pt x="1239" y="2489"/>
                  </a:cubicBezTo>
                  <a:cubicBezTo>
                    <a:pt x="1929" y="2489"/>
                    <a:pt x="2489" y="1929"/>
                    <a:pt x="2489" y="1239"/>
                  </a:cubicBezTo>
                  <a:cubicBezTo>
                    <a:pt x="2489" y="548"/>
                    <a:pt x="1929" y="1"/>
                    <a:pt x="1239"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59;p6"/>
            <p:cNvSpPr/>
            <p:nvPr/>
          </p:nvSpPr>
          <p:spPr>
            <a:xfrm rot="1104738">
              <a:off x="4434930" y="4167854"/>
              <a:ext cx="123491" cy="123491"/>
            </a:xfrm>
            <a:custGeom>
              <a:avLst/>
              <a:gdLst/>
              <a:ahLst/>
              <a:cxnLst/>
              <a:rect l="l" t="t" r="r" b="b"/>
              <a:pathLst>
                <a:path w="3859" h="3859" extrusionOk="0">
                  <a:moveTo>
                    <a:pt x="1930" y="1"/>
                  </a:moveTo>
                  <a:cubicBezTo>
                    <a:pt x="870" y="1"/>
                    <a:pt x="1" y="870"/>
                    <a:pt x="1" y="1929"/>
                  </a:cubicBezTo>
                  <a:cubicBezTo>
                    <a:pt x="1" y="3001"/>
                    <a:pt x="870" y="3858"/>
                    <a:pt x="1930" y="3858"/>
                  </a:cubicBezTo>
                  <a:cubicBezTo>
                    <a:pt x="2989" y="3858"/>
                    <a:pt x="3858" y="3001"/>
                    <a:pt x="3858" y="1929"/>
                  </a:cubicBezTo>
                  <a:cubicBezTo>
                    <a:pt x="3858" y="870"/>
                    <a:pt x="2989" y="1"/>
                    <a:pt x="193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60;p6"/>
            <p:cNvSpPr/>
            <p:nvPr/>
          </p:nvSpPr>
          <p:spPr>
            <a:xfrm>
              <a:off x="1386707" y="2283181"/>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161;p6"/>
            <p:cNvSpPr/>
            <p:nvPr/>
          </p:nvSpPr>
          <p:spPr>
            <a:xfrm>
              <a:off x="4650069" y="47456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62;p6"/>
            <p:cNvSpPr/>
            <p:nvPr/>
          </p:nvSpPr>
          <p:spPr>
            <a:xfrm>
              <a:off x="2347274" y="4486935"/>
              <a:ext cx="80042" cy="80144"/>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63;p6"/>
            <p:cNvSpPr/>
            <p:nvPr/>
          </p:nvSpPr>
          <p:spPr>
            <a:xfrm>
              <a:off x="5129862" y="2282439"/>
              <a:ext cx="79648" cy="79648"/>
            </a:xfrm>
            <a:custGeom>
              <a:avLst/>
              <a:gdLst/>
              <a:ahLst/>
              <a:cxnLst/>
              <a:rect l="l" t="t" r="r" b="b"/>
              <a:pathLst>
                <a:path w="2489" h="2489" extrusionOk="0">
                  <a:moveTo>
                    <a:pt x="1250" y="0"/>
                  </a:moveTo>
                  <a:cubicBezTo>
                    <a:pt x="560" y="0"/>
                    <a:pt x="0" y="560"/>
                    <a:pt x="0" y="1250"/>
                  </a:cubicBezTo>
                  <a:cubicBezTo>
                    <a:pt x="0" y="1941"/>
                    <a:pt x="560" y="2488"/>
                    <a:pt x="1250" y="2488"/>
                  </a:cubicBezTo>
                  <a:cubicBezTo>
                    <a:pt x="1929" y="2488"/>
                    <a:pt x="2489" y="1941"/>
                    <a:pt x="2489" y="1250"/>
                  </a:cubicBezTo>
                  <a:cubicBezTo>
                    <a:pt x="2489" y="560"/>
                    <a:pt x="1929" y="0"/>
                    <a:pt x="1250"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164;p6"/>
            <p:cNvSpPr/>
            <p:nvPr/>
          </p:nvSpPr>
          <p:spPr>
            <a:xfrm>
              <a:off x="8232961" y="1848078"/>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65;p6"/>
            <p:cNvSpPr/>
            <p:nvPr/>
          </p:nvSpPr>
          <p:spPr>
            <a:xfrm>
              <a:off x="4295111" y="1567639"/>
              <a:ext cx="123488" cy="123488"/>
            </a:xfrm>
            <a:custGeom>
              <a:avLst/>
              <a:gdLst/>
              <a:ahLst/>
              <a:cxnLst/>
              <a:rect l="l" t="t" r="r" b="b"/>
              <a:pathLst>
                <a:path w="3859" h="3859" extrusionOk="0">
                  <a:moveTo>
                    <a:pt x="1930" y="1"/>
                  </a:moveTo>
                  <a:cubicBezTo>
                    <a:pt x="858" y="1"/>
                    <a:pt x="1" y="870"/>
                    <a:pt x="1" y="1930"/>
                  </a:cubicBezTo>
                  <a:cubicBezTo>
                    <a:pt x="1" y="2989"/>
                    <a:pt x="858" y="3859"/>
                    <a:pt x="1930" y="3859"/>
                  </a:cubicBezTo>
                  <a:cubicBezTo>
                    <a:pt x="2989" y="3859"/>
                    <a:pt x="3858" y="2989"/>
                    <a:pt x="3858" y="1930"/>
                  </a:cubicBezTo>
                  <a:cubicBezTo>
                    <a:pt x="3858" y="870"/>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66;p6"/>
            <p:cNvSpPr/>
            <p:nvPr/>
          </p:nvSpPr>
          <p:spPr>
            <a:xfrm>
              <a:off x="1484157" y="1121021"/>
              <a:ext cx="51872" cy="51840"/>
            </a:xfrm>
            <a:custGeom>
              <a:avLst/>
              <a:gdLst/>
              <a:ahLst/>
              <a:cxnLst/>
              <a:rect l="l" t="t" r="r" b="b"/>
              <a:pathLst>
                <a:path w="1621" h="1620" extrusionOk="0">
                  <a:moveTo>
                    <a:pt x="811" y="0"/>
                  </a:moveTo>
                  <a:cubicBezTo>
                    <a:pt x="358" y="0"/>
                    <a:pt x="1" y="357"/>
                    <a:pt x="1" y="810"/>
                  </a:cubicBezTo>
                  <a:cubicBezTo>
                    <a:pt x="1" y="1262"/>
                    <a:pt x="358" y="1619"/>
                    <a:pt x="811" y="1619"/>
                  </a:cubicBezTo>
                  <a:cubicBezTo>
                    <a:pt x="1263" y="1619"/>
                    <a:pt x="1620" y="1262"/>
                    <a:pt x="1620" y="810"/>
                  </a:cubicBezTo>
                  <a:cubicBezTo>
                    <a:pt x="1620" y="357"/>
                    <a:pt x="1263" y="0"/>
                    <a:pt x="811" y="0"/>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67;p6"/>
            <p:cNvSpPr/>
            <p:nvPr/>
          </p:nvSpPr>
          <p:spPr>
            <a:xfrm>
              <a:off x="4089632" y="2699268"/>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68;p6"/>
            <p:cNvSpPr/>
            <p:nvPr/>
          </p:nvSpPr>
          <p:spPr>
            <a:xfrm>
              <a:off x="8782036" y="2762780"/>
              <a:ext cx="123456" cy="123104"/>
            </a:xfrm>
            <a:custGeom>
              <a:avLst/>
              <a:gdLst/>
              <a:ahLst/>
              <a:cxnLst/>
              <a:rect l="l" t="t" r="r" b="b"/>
              <a:pathLst>
                <a:path w="3858" h="3847" extrusionOk="0">
                  <a:moveTo>
                    <a:pt x="1929" y="1"/>
                  </a:moveTo>
                  <a:cubicBezTo>
                    <a:pt x="870" y="1"/>
                    <a:pt x="0" y="858"/>
                    <a:pt x="0" y="1918"/>
                  </a:cubicBezTo>
                  <a:cubicBezTo>
                    <a:pt x="0" y="2989"/>
                    <a:pt x="870" y="3846"/>
                    <a:pt x="1929" y="3846"/>
                  </a:cubicBezTo>
                  <a:cubicBezTo>
                    <a:pt x="2989" y="3846"/>
                    <a:pt x="3858" y="2989"/>
                    <a:pt x="3858" y="1918"/>
                  </a:cubicBezTo>
                  <a:cubicBezTo>
                    <a:pt x="3858" y="858"/>
                    <a:pt x="2989" y="1"/>
                    <a:pt x="1929"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69;p6"/>
            <p:cNvSpPr/>
            <p:nvPr/>
          </p:nvSpPr>
          <p:spPr>
            <a:xfrm>
              <a:off x="7107519" y="4488156"/>
              <a:ext cx="52224" cy="52224"/>
            </a:xfrm>
            <a:custGeom>
              <a:avLst/>
              <a:gdLst/>
              <a:ahLst/>
              <a:cxnLst/>
              <a:rect l="l" t="t" r="r" b="b"/>
              <a:pathLst>
                <a:path w="1632" h="1632" extrusionOk="0">
                  <a:moveTo>
                    <a:pt x="810" y="1"/>
                  </a:moveTo>
                  <a:cubicBezTo>
                    <a:pt x="357" y="1"/>
                    <a:pt x="0" y="370"/>
                    <a:pt x="0" y="810"/>
                  </a:cubicBezTo>
                  <a:cubicBezTo>
                    <a:pt x="0" y="1263"/>
                    <a:pt x="357" y="1632"/>
                    <a:pt x="810" y="1632"/>
                  </a:cubicBezTo>
                  <a:cubicBezTo>
                    <a:pt x="1262" y="1632"/>
                    <a:pt x="1631" y="1263"/>
                    <a:pt x="1631" y="810"/>
                  </a:cubicBezTo>
                  <a:cubicBezTo>
                    <a:pt x="1631" y="370"/>
                    <a:pt x="1262" y="1"/>
                    <a:pt x="81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70;p6"/>
            <p:cNvSpPr/>
            <p:nvPr/>
          </p:nvSpPr>
          <p:spPr>
            <a:xfrm>
              <a:off x="7789449" y="48541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71;p6"/>
            <p:cNvSpPr/>
            <p:nvPr/>
          </p:nvSpPr>
          <p:spPr>
            <a:xfrm>
              <a:off x="8300937" y="4585669"/>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72;p6"/>
            <p:cNvSpPr/>
            <p:nvPr/>
          </p:nvSpPr>
          <p:spPr>
            <a:xfrm>
              <a:off x="7753928" y="345704"/>
              <a:ext cx="194104" cy="194300"/>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73;p6"/>
            <p:cNvSpPr/>
            <p:nvPr/>
          </p:nvSpPr>
          <p:spPr>
            <a:xfrm>
              <a:off x="1233099" y="478453"/>
              <a:ext cx="123488" cy="123104"/>
            </a:xfrm>
            <a:custGeom>
              <a:avLst/>
              <a:gdLst/>
              <a:ahLst/>
              <a:cxnLst/>
              <a:rect l="l" t="t" r="r" b="b"/>
              <a:pathLst>
                <a:path w="3859" h="3847" extrusionOk="0">
                  <a:moveTo>
                    <a:pt x="1930" y="1"/>
                  </a:moveTo>
                  <a:cubicBezTo>
                    <a:pt x="870" y="1"/>
                    <a:pt x="1" y="858"/>
                    <a:pt x="1" y="1929"/>
                  </a:cubicBezTo>
                  <a:cubicBezTo>
                    <a:pt x="1" y="2989"/>
                    <a:pt x="870" y="3846"/>
                    <a:pt x="1930" y="3846"/>
                  </a:cubicBezTo>
                  <a:cubicBezTo>
                    <a:pt x="2989" y="3846"/>
                    <a:pt x="3858" y="2989"/>
                    <a:pt x="3858" y="1929"/>
                  </a:cubicBezTo>
                  <a:cubicBezTo>
                    <a:pt x="3858" y="858"/>
                    <a:pt x="2989" y="1"/>
                    <a:pt x="1930" y="1"/>
                  </a:cubicBez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74;p6"/>
            <p:cNvSpPr/>
            <p:nvPr/>
          </p:nvSpPr>
          <p:spPr>
            <a:xfrm>
              <a:off x="5822037" y="1341044"/>
              <a:ext cx="123052" cy="123208"/>
            </a:xfrm>
            <a:custGeom>
              <a:avLst/>
              <a:gdLst/>
              <a:ahLst/>
              <a:cxnLst/>
              <a:rect l="l" t="t" r="r" b="b"/>
              <a:pathLst>
                <a:path w="10216" h="10229" extrusionOk="0">
                  <a:moveTo>
                    <a:pt x="5108" y="1"/>
                  </a:moveTo>
                  <a:lnTo>
                    <a:pt x="3310" y="3311"/>
                  </a:lnTo>
                  <a:lnTo>
                    <a:pt x="0" y="5108"/>
                  </a:lnTo>
                  <a:lnTo>
                    <a:pt x="3310" y="6918"/>
                  </a:lnTo>
                  <a:lnTo>
                    <a:pt x="5108" y="10228"/>
                  </a:lnTo>
                  <a:lnTo>
                    <a:pt x="6918" y="6918"/>
                  </a:lnTo>
                  <a:lnTo>
                    <a:pt x="10216" y="5108"/>
                  </a:lnTo>
                  <a:lnTo>
                    <a:pt x="6918" y="3311"/>
                  </a:lnTo>
                  <a:lnTo>
                    <a:pt x="5108" y="1"/>
                  </a:lnTo>
                  <a:close/>
                </a:path>
              </a:pathLst>
            </a:cu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0" name="图片 59"/>
          <p:cNvPicPr>
            <a:picLocks noChangeAspect="1"/>
          </p:cNvPicPr>
          <p:nvPr/>
        </p:nvPicPr>
        <p:blipFill>
          <a:blip r:embed="rId2"/>
          <a:stretch>
            <a:fillRect/>
          </a:stretch>
        </p:blipFill>
        <p:spPr>
          <a:xfrm>
            <a:off x="214624" y="822046"/>
            <a:ext cx="5637515" cy="5637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高三英语听力">
            <a:hlinkClick r:id="" action="ppaction://media"/>
          </p:cNvPr>
          <p:cNvPicPr/>
          <p:nvPr>
            <a:audioFile r:link="rId1"/>
            <p:extLst>
              <p:ext uri="{DAA4B4D4-6D71-4841-9C94-3DE7FCFB9230}">
                <p14:media xmlns:p14="http://schemas.microsoft.com/office/powerpoint/2010/main" r:embed="rId2">
                  <p14:trim st="160877.000000" end="990293.000000"/>
                </p14:media>
              </p:ext>
            </p:extLst>
          </p:nvPr>
        </p:nvPicPr>
        <p:blipFill>
          <a:blip r:embed="rId3"/>
          <a:stretch>
            <a:fillRect/>
          </a:stretch>
        </p:blipFill>
        <p:spPr>
          <a:xfrm>
            <a:off x="36830" y="0"/>
            <a:ext cx="1066800" cy="1009650"/>
          </a:xfrm>
          <a:prstGeom prst="rect">
            <a:avLst/>
          </a:prstGeom>
        </p:spPr>
      </p:pic>
      <p:sp>
        <p:nvSpPr>
          <p:cNvPr id="4" name="文本框 3"/>
          <p:cNvSpPr txBox="1"/>
          <p:nvPr/>
        </p:nvSpPr>
        <p:spPr>
          <a:xfrm>
            <a:off x="1237615" y="70485"/>
            <a:ext cx="10714355" cy="5118735"/>
          </a:xfrm>
          <a:prstGeom prst="rect">
            <a:avLst/>
          </a:prstGeom>
          <a:noFill/>
        </p:spPr>
        <p:txBody>
          <a:bodyPr wrap="square" rtlCol="0" anchor="t">
            <a:noAutofit/>
          </a:bodyPr>
          <a:lstStyle/>
          <a:p>
            <a:r>
              <a:rPr lang="en-US" altLang="zh-CN" sz="2000" dirty="0">
                <a:solidFill>
                  <a:schemeClr val="tx1"/>
                </a:solidFill>
                <a:uFillTx/>
                <a:latin typeface="Times New Roman" panose="02020603050405020304" pitchFamily="18" charset="0"/>
                <a:ea typeface="楷体" panose="02010609060101010101" charset="-122"/>
              </a:rPr>
              <a:t>1.</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W: </a:t>
            </a:r>
            <a:r>
              <a:rPr lang="en-US" altLang="zh-CN" sz="2000" b="1" dirty="0">
                <a:solidFill>
                  <a:srgbClr val="FF0000"/>
                </a:solidFill>
                <a:uFillTx/>
                <a:latin typeface="Times New Roman" panose="02020603050405020304" pitchFamily="18" charset="0"/>
                <a:ea typeface="楷体" panose="02010609060101010101" charset="-122"/>
              </a:rPr>
              <a:t>Lisa </a:t>
            </a:r>
            <a:r>
              <a:rPr lang="en-US" altLang="zh-CN" sz="2000" dirty="0">
                <a:solidFill>
                  <a:schemeClr val="tx1"/>
                </a:solidFill>
                <a:uFillTx/>
                <a:latin typeface="Times New Roman" panose="02020603050405020304" pitchFamily="18" charset="0"/>
                <a:ea typeface="楷体" panose="02010609060101010101" charset="-122"/>
              </a:rPr>
              <a:t>just returned from her business trip _________</a:t>
            </a:r>
            <a:r>
              <a:rPr lang="en-US" altLang="zh-CN" sz="2000" dirty="0">
                <a:uFillTx/>
                <a:latin typeface="Times New Roman" panose="02020603050405020304" pitchFamily="18" charset="0"/>
                <a:ea typeface="楷体" panose="02010609060101010101" charset="-122"/>
                <a:sym typeface="+mn-ea"/>
              </a:rPr>
              <a:t>_</a:t>
            </a:r>
            <a:r>
              <a:rPr lang="en-US" altLang="zh-CN" sz="2000" dirty="0">
                <a:solidFill>
                  <a:schemeClr val="tx1"/>
                </a:solidFill>
                <a:uFillTx/>
                <a:latin typeface="Times New Roman" panose="02020603050405020304" pitchFamily="18" charset="0"/>
                <a:ea typeface="楷体" panose="02010609060101010101" charset="-122"/>
              </a:rPr>
              <a:t>. Have you talked to her yet?</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I'm </a:t>
            </a:r>
            <a:r>
              <a:rPr lang="en-US" altLang="zh-CN" sz="2000" b="1" dirty="0">
                <a:solidFill>
                  <a:srgbClr val="FF0000"/>
                </a:solidFill>
                <a:uFillTx/>
                <a:latin typeface="Times New Roman" panose="02020603050405020304" pitchFamily="18" charset="0"/>
                <a:ea typeface="楷体" panose="02010609060101010101" charset="-122"/>
              </a:rPr>
              <a:t>meeting her</a:t>
            </a:r>
            <a:r>
              <a:rPr lang="en-US" altLang="zh-CN" sz="2000" dirty="0">
                <a:solidFill>
                  <a:schemeClr val="tx1"/>
                </a:solidFill>
                <a:uFillTx/>
                <a:latin typeface="Times New Roman" panose="02020603050405020304" pitchFamily="18" charset="0"/>
                <a:ea typeface="楷体" panose="02010609060101010101" charset="-122"/>
              </a:rPr>
              <a:t> for coffee </a:t>
            </a:r>
            <a:r>
              <a:rPr lang="en-US" altLang="zh-CN" sz="2000" dirty="0">
                <a:uFillTx/>
                <a:latin typeface="Times New Roman" panose="02020603050405020304" pitchFamily="18" charset="0"/>
                <a:ea typeface="楷体" panose="02010609060101010101" charset="-122"/>
                <a:sym typeface="+mn-ea"/>
              </a:rPr>
              <a:t>_________________.</a:t>
            </a:r>
            <a:endParaRPr lang="en-US" altLang="zh-CN" sz="2000" dirty="0">
              <a:uFillTx/>
              <a:latin typeface="Times New Roman" panose="02020603050405020304" pitchFamily="18" charset="0"/>
              <a:ea typeface="楷体" panose="02010609060101010101" charset="-122"/>
              <a:sym typeface="+mn-ea"/>
            </a:endParaRPr>
          </a:p>
          <a:p>
            <a:r>
              <a:rPr lang="en-US" altLang="zh-CN" sz="2000" dirty="0">
                <a:solidFill>
                  <a:schemeClr val="tx1"/>
                </a:solidFill>
                <a:uFillTx/>
                <a:latin typeface="Times New Roman" panose="02020603050405020304" pitchFamily="18" charset="0"/>
                <a:ea typeface="楷体" panose="02010609060101010101" charset="-122"/>
              </a:rPr>
              <a:t>W: </a:t>
            </a:r>
            <a:r>
              <a:rPr lang="en-US" altLang="zh-CN" sz="2000" b="1" dirty="0">
                <a:solidFill>
                  <a:srgbClr val="FF0000"/>
                </a:solidFill>
                <a:uFillTx/>
                <a:latin typeface="Times New Roman" panose="02020603050405020304" pitchFamily="18" charset="0"/>
                <a:ea typeface="楷体" panose="02010609060101010101" charset="-122"/>
              </a:rPr>
              <a:t>But</a:t>
            </a:r>
            <a:r>
              <a:rPr lang="en-US" altLang="zh-CN" sz="2000" dirty="0">
                <a:solidFill>
                  <a:schemeClr val="tx1"/>
                </a:solidFill>
                <a:uFillTx/>
                <a:latin typeface="Times New Roman" panose="02020603050405020304" pitchFamily="18" charset="0"/>
                <a:ea typeface="楷体" panose="02010609060101010101" charset="-122"/>
              </a:rPr>
              <a:t> _________________________________?</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Actually, I moved it to __________________________.</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2. </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Sunshine Electronics. How may I assist you?</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W: Hi! I </a:t>
            </a:r>
            <a:r>
              <a:rPr lang="en-US" altLang="zh-CN" sz="2000" b="1" dirty="0">
                <a:solidFill>
                  <a:srgbClr val="FF0000"/>
                </a:solidFill>
                <a:uFillTx/>
                <a:latin typeface="Times New Roman" panose="02020603050405020304" pitchFamily="18" charset="0"/>
                <a:ea typeface="楷体" panose="02010609060101010101" charset="-122"/>
              </a:rPr>
              <a:t>just </a:t>
            </a:r>
            <a:r>
              <a:rPr lang="en-US" altLang="zh-CN" sz="2000" dirty="0">
                <a:solidFill>
                  <a:schemeClr val="tx1"/>
                </a:solidFill>
                <a:uFillTx/>
                <a:latin typeface="Times New Roman" panose="02020603050405020304" pitchFamily="18" charset="0"/>
                <a:ea typeface="楷体" panose="02010609060101010101" charset="-122"/>
              </a:rPr>
              <a:t>called </a:t>
            </a:r>
            <a:r>
              <a:rPr lang="en-US" altLang="zh-CN" sz="2000" b="1" dirty="0">
                <a:solidFill>
                  <a:srgbClr val="FF0000"/>
                </a:solidFill>
                <a:uFillTx/>
                <a:latin typeface="Times New Roman" panose="02020603050405020304" pitchFamily="18" charset="0"/>
                <a:ea typeface="楷体" panose="02010609060101010101" charset="-122"/>
              </a:rPr>
              <a:t>to</a:t>
            </a:r>
            <a:r>
              <a:rPr lang="en-US" altLang="zh-CN" sz="2000" dirty="0">
                <a:solidFill>
                  <a:schemeClr val="tx1"/>
                </a:solidFill>
                <a:uFillTx/>
                <a:latin typeface="Times New Roman" panose="02020603050405020304" pitchFamily="18" charset="0"/>
                <a:ea typeface="楷体" panose="02010609060101010101" charset="-122"/>
              </a:rPr>
              <a:t> </a:t>
            </a:r>
            <a:r>
              <a:rPr lang="en-US" altLang="zh-CN" sz="2000" dirty="0">
                <a:uFillTx/>
                <a:latin typeface="Times New Roman" panose="02020603050405020304" pitchFamily="18" charset="0"/>
                <a:ea typeface="楷体" panose="02010609060101010101" charset="-122"/>
                <a:sym typeface="+mn-ea"/>
              </a:rPr>
              <a:t>______________________________</a:t>
            </a:r>
            <a:r>
              <a:rPr lang="en-US" altLang="zh-CN" sz="2000" dirty="0">
                <a:solidFill>
                  <a:schemeClr val="tx1"/>
                </a:solidFill>
                <a:uFillTx/>
                <a:latin typeface="Times New Roman" panose="02020603050405020304" pitchFamily="18" charset="0"/>
                <a:ea typeface="楷体" panose="02010609060101010101" charset="-122"/>
              </a:rPr>
              <a:t>. _____________________________the </a:t>
            </a:r>
            <a:r>
              <a:rPr lang="en-US" altLang="zh-CN" sz="2000" dirty="0" err="1">
                <a:solidFill>
                  <a:schemeClr val="tx1"/>
                </a:solidFill>
                <a:uFillTx/>
                <a:latin typeface="Times New Roman" panose="02020603050405020304" pitchFamily="18" charset="0"/>
                <a:ea typeface="楷体" panose="02010609060101010101" charset="-122"/>
              </a:rPr>
              <a:t>FastCharge</a:t>
            </a:r>
            <a:r>
              <a:rPr lang="en-US" altLang="zh-CN" sz="2000" dirty="0">
                <a:solidFill>
                  <a:schemeClr val="tx1"/>
                </a:solidFill>
                <a:uFillTx/>
                <a:latin typeface="Times New Roman" panose="02020603050405020304" pitchFamily="18" charset="0"/>
                <a:ea typeface="楷体" panose="02010609060101010101" charset="-122"/>
              </a:rPr>
              <a:t> Pro, not the basic one.</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Ah, that'll change the price quite a bit.</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3.</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Good evening! I've prepared </a:t>
            </a:r>
            <a:r>
              <a:rPr lang="en-US" altLang="zh-CN" sz="2000" b="1" dirty="0">
                <a:solidFill>
                  <a:schemeClr val="tx1"/>
                </a:solidFill>
                <a:uFillTx/>
                <a:latin typeface="Times New Roman" panose="02020603050405020304" pitchFamily="18" charset="0"/>
                <a:ea typeface="楷体" panose="02010609060101010101" charset="-122"/>
              </a:rPr>
              <a:t>a quiet ____________</a:t>
            </a:r>
            <a:r>
              <a:rPr lang="en-US" altLang="zh-CN" sz="2000" dirty="0">
                <a:solidFill>
                  <a:schemeClr val="tx1"/>
                </a:solidFill>
                <a:uFillTx/>
                <a:latin typeface="Times New Roman" panose="02020603050405020304" pitchFamily="18" charset="0"/>
                <a:ea typeface="楷体" panose="02010609060101010101" charset="-122"/>
              </a:rPr>
              <a:t> for you with </a:t>
            </a:r>
            <a:r>
              <a:rPr lang="en-US" altLang="zh-CN" sz="2000" b="1" dirty="0">
                <a:solidFill>
                  <a:schemeClr val="tx1"/>
                </a:solidFill>
                <a:uFillTx/>
                <a:latin typeface="Times New Roman" panose="02020603050405020304" pitchFamily="18" charset="0"/>
                <a:ea typeface="楷体" panose="02010609060101010101" charset="-122"/>
              </a:rPr>
              <a:t>a lovely garden view</a:t>
            </a:r>
            <a:r>
              <a:rPr lang="en-US" altLang="zh-CN" sz="2000" dirty="0">
                <a:solidFill>
                  <a:schemeClr val="tx1"/>
                </a:solidFill>
                <a:uFillTx/>
                <a:latin typeface="Times New Roman" panose="02020603050405020304" pitchFamily="18" charset="0"/>
                <a:ea typeface="楷体" panose="02010609060101010101" charset="-122"/>
              </a:rPr>
              <a:t>.</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W: That sounds wonderful. Could you recommend your </a:t>
            </a:r>
            <a:r>
              <a:rPr lang="en-US" altLang="zh-CN" sz="2000" b="1" dirty="0">
                <a:solidFill>
                  <a:schemeClr val="tx1"/>
                </a:solidFill>
                <a:highlight>
                  <a:srgbClr val="FFFF00"/>
                </a:highlight>
                <a:uFillTx/>
                <a:latin typeface="Times New Roman" panose="02020603050405020304" pitchFamily="18" charset="0"/>
                <a:ea typeface="楷体" panose="02010609060101010101" charset="-122"/>
              </a:rPr>
              <a:t>signature </a:t>
            </a:r>
            <a:r>
              <a:rPr lang="en-US" altLang="zh-CN" sz="2000" b="1" dirty="0">
                <a:solidFill>
                  <a:schemeClr val="tx1"/>
                </a:solidFill>
                <a:uFillTx/>
                <a:latin typeface="Times New Roman" panose="02020603050405020304" pitchFamily="18" charset="0"/>
                <a:ea typeface="楷体" panose="02010609060101010101" charset="-122"/>
              </a:rPr>
              <a:t>____</a:t>
            </a:r>
            <a:r>
              <a:rPr lang="en-US" altLang="zh-CN" sz="2000" dirty="0">
                <a:solidFill>
                  <a:schemeClr val="tx1"/>
                </a:solidFill>
                <a:uFillTx/>
                <a:latin typeface="Times New Roman" panose="02020603050405020304" pitchFamily="18" charset="0"/>
                <a:ea typeface="楷体" panose="02010609060101010101" charset="-122"/>
              </a:rPr>
              <a:t>?</a:t>
            </a:r>
            <a:endParaRPr lang="zh-CN" altLang="en-US"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Certainly!</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4.</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W: You</a:t>
            </a:r>
            <a:r>
              <a:rPr lang="en-US" altLang="zh-CN" sz="2000" b="1" dirty="0">
                <a:solidFill>
                  <a:schemeClr val="tx1"/>
                </a:solidFill>
                <a:uFillTx/>
                <a:latin typeface="Times New Roman" panose="02020603050405020304" pitchFamily="18" charset="0"/>
                <a:ea typeface="楷体" panose="02010609060101010101" charset="-122"/>
              </a:rPr>
              <a:t>'re really </a:t>
            </a:r>
            <a:r>
              <a:rPr lang="en-US" altLang="zh-CN" sz="2000" b="1" dirty="0">
                <a:uFillTx/>
                <a:latin typeface="Times New Roman" panose="02020603050405020304" pitchFamily="18" charset="0"/>
                <a:ea typeface="楷体" panose="02010609060101010101" charset="-122"/>
                <a:sym typeface="+mn-ea"/>
              </a:rPr>
              <a:t>_______________</a:t>
            </a:r>
            <a:r>
              <a:rPr lang="en-US" altLang="zh-CN" sz="2000" dirty="0">
                <a:solidFill>
                  <a:schemeClr val="tx1"/>
                </a:solidFill>
                <a:uFillTx/>
                <a:latin typeface="Times New Roman" panose="02020603050405020304" pitchFamily="18" charset="0"/>
                <a:ea typeface="楷体" panose="02010609060101010101" charset="-122"/>
              </a:rPr>
              <a:t>, aren't you? We're supposed to be at the cinema by </a:t>
            </a:r>
            <a:r>
              <a:rPr lang="en-US" altLang="zh-CN" sz="2000" dirty="0" err="1">
                <a:solidFill>
                  <a:schemeClr val="tx1"/>
                </a:solidFill>
                <a:uFillTx/>
                <a:latin typeface="Times New Roman" panose="02020603050405020304" pitchFamily="18" charset="0"/>
                <a:ea typeface="楷体" panose="02010609060101010101" charset="-122"/>
              </a:rPr>
              <a:t>nowM</a:t>
            </a:r>
            <a:r>
              <a:rPr lang="en-US" altLang="zh-CN" sz="2000" dirty="0">
                <a:solidFill>
                  <a:schemeClr val="tx1"/>
                </a:solidFill>
                <a:uFillTx/>
                <a:latin typeface="Times New Roman" panose="02020603050405020304" pitchFamily="18" charset="0"/>
                <a:ea typeface="楷体" panose="02010609060101010101" charset="-122"/>
              </a:rPr>
              <a:t>: I just need to </a:t>
            </a:r>
            <a:r>
              <a:rPr lang="en-US" altLang="zh-CN" sz="2000" b="1" dirty="0">
                <a:solidFill>
                  <a:schemeClr val="tx1"/>
                </a:solidFill>
                <a:highlight>
                  <a:srgbClr val="FFFF00"/>
                </a:highlight>
                <a:uFillTx/>
                <a:latin typeface="Times New Roman" panose="02020603050405020304" pitchFamily="18" charset="0"/>
                <a:ea typeface="楷体" panose="02010609060101010101" charset="-122"/>
              </a:rPr>
              <a:t>wrap up</a:t>
            </a:r>
            <a:r>
              <a:rPr lang="en-US" altLang="zh-CN" sz="2000" b="1" dirty="0">
                <a:solidFill>
                  <a:schemeClr val="tx1"/>
                </a:solidFill>
                <a:uFillTx/>
                <a:latin typeface="Times New Roman" panose="02020603050405020304" pitchFamily="18" charset="0"/>
                <a:ea typeface="楷体" panose="02010609060101010101" charset="-122"/>
              </a:rPr>
              <a:t> </a:t>
            </a:r>
            <a:r>
              <a:rPr lang="en-US" altLang="zh-CN" sz="2000" dirty="0">
                <a:solidFill>
                  <a:schemeClr val="tx1"/>
                </a:solidFill>
                <a:uFillTx/>
                <a:latin typeface="Times New Roman" panose="02020603050405020304" pitchFamily="18" charset="0"/>
                <a:ea typeface="楷体" panose="02010609060101010101" charset="-122"/>
              </a:rPr>
              <a:t>this report. I promise I’ll be quick, just a few more minutes.</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5.</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I heard that ___________________________________________________.</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W: Oh, that sounds interesting! I've been looking for a way to ________. What's the </a:t>
            </a:r>
            <a:r>
              <a:rPr lang="en-US" altLang="zh-CN" sz="2000" b="1" dirty="0">
                <a:solidFill>
                  <a:schemeClr val="tx1"/>
                </a:solidFill>
                <a:uFillTx/>
                <a:latin typeface="Times New Roman" panose="02020603050405020304" pitchFamily="18" charset="0"/>
                <a:ea typeface="楷体" panose="02010609060101010101" charset="-122"/>
              </a:rPr>
              <a:t>time commitment </a:t>
            </a:r>
            <a:r>
              <a:rPr lang="en-US" altLang="zh-CN" sz="2000" dirty="0">
                <a:solidFill>
                  <a:schemeClr val="tx1"/>
                </a:solidFill>
                <a:uFillTx/>
                <a:latin typeface="Times New Roman" panose="02020603050405020304" pitchFamily="18" charset="0"/>
                <a:ea typeface="楷体" panose="02010609060101010101" charset="-122"/>
              </a:rPr>
              <a:t>like?      </a:t>
            </a:r>
            <a:endParaRPr lang="en-US" altLang="zh-CN" sz="2000" dirty="0">
              <a:solidFill>
                <a:schemeClr val="tx1"/>
              </a:solidFill>
              <a:uFillTx/>
              <a:latin typeface="Times New Roman" panose="02020603050405020304" pitchFamily="18" charset="0"/>
              <a:ea typeface="楷体" panose="02010609060101010101" charset="-122"/>
            </a:endParaRPr>
          </a:p>
          <a:p>
            <a:r>
              <a:rPr lang="en-US" altLang="zh-CN" sz="2000" dirty="0">
                <a:solidFill>
                  <a:schemeClr val="tx1"/>
                </a:solidFill>
                <a:uFillTx/>
                <a:latin typeface="Times New Roman" panose="02020603050405020304" pitchFamily="18" charset="0"/>
                <a:ea typeface="楷体" panose="02010609060101010101" charset="-122"/>
              </a:rPr>
              <a:t>M: They're pretty flexible, but weekend mornings are their busiest.</a:t>
            </a:r>
            <a:endParaRPr lang="en-US" altLang="zh-CN" sz="2000" dirty="0">
              <a:solidFill>
                <a:schemeClr val="tx1"/>
              </a:solidFill>
              <a:uFillTx/>
              <a:latin typeface="Times New Roman" panose="02020603050405020304" pitchFamily="18" charset="0"/>
              <a:ea typeface="楷体" panose="02010609060101010101" charset="-122"/>
            </a:endParaRPr>
          </a:p>
        </p:txBody>
      </p:sp>
      <p:sp>
        <p:nvSpPr>
          <p:cNvPr id="5" name="文本框 4"/>
          <p:cNvSpPr txBox="1"/>
          <p:nvPr/>
        </p:nvSpPr>
        <p:spPr>
          <a:xfrm>
            <a:off x="5914858" y="404178"/>
            <a:ext cx="1178560" cy="398780"/>
          </a:xfrm>
          <a:prstGeom prst="rect">
            <a:avLst/>
          </a:prstGeom>
          <a:noFill/>
        </p:spPr>
        <p:txBody>
          <a:bodyPr wrap="square" rtlCol="0">
            <a:spAutoFit/>
          </a:bodyPr>
          <a:lstStyle/>
          <a:p>
            <a:r>
              <a:rPr lang="en-US" altLang="zh-CN" sz="2000" dirty="0">
                <a:uFillTx/>
                <a:latin typeface="Times New Roman" panose="02020603050405020304" pitchFamily="18" charset="0"/>
                <a:ea typeface="楷体" panose="02010609060101010101" charset="-122"/>
                <a:sym typeface="+mn-ea"/>
              </a:rPr>
              <a:t>yesterday</a:t>
            </a:r>
            <a:endParaRPr lang="en-US" altLang="zh-CN" sz="2000" dirty="0">
              <a:uFillTx/>
              <a:latin typeface="Times New Roman" panose="02020603050405020304" pitchFamily="18" charset="0"/>
              <a:ea typeface="楷体" panose="02010609060101010101" charset="-122"/>
            </a:endParaRPr>
          </a:p>
        </p:txBody>
      </p:sp>
      <p:sp>
        <p:nvSpPr>
          <p:cNvPr id="6" name="文本框 5"/>
          <p:cNvSpPr txBox="1"/>
          <p:nvPr/>
        </p:nvSpPr>
        <p:spPr>
          <a:xfrm>
            <a:off x="4457700" y="698500"/>
            <a:ext cx="2217420" cy="398780"/>
          </a:xfrm>
          <a:prstGeom prst="rect">
            <a:avLst/>
          </a:prstGeom>
          <a:noFill/>
        </p:spPr>
        <p:txBody>
          <a:bodyPr wrap="square" rtlCol="0">
            <a:spAutoFit/>
          </a:bodyPr>
          <a:lstStyle/>
          <a:p>
            <a:r>
              <a:rPr lang="en-US" altLang="zh-CN" sz="2000" dirty="0">
                <a:uFillTx/>
                <a:latin typeface="Times New Roman" panose="02020603050405020304" pitchFamily="18" charset="0"/>
                <a:ea typeface="楷体" panose="02010609060101010101" charset="-122"/>
                <a:sym typeface="+mn-ea"/>
              </a:rPr>
              <a:t>tomorrow morning</a:t>
            </a:r>
            <a:endParaRPr lang="en-US" altLang="zh-CN" sz="2000" dirty="0">
              <a:uFillTx/>
              <a:latin typeface="Times New Roman" panose="02020603050405020304" pitchFamily="18" charset="0"/>
              <a:ea typeface="楷体" panose="02010609060101010101" charset="-122"/>
            </a:endParaRPr>
          </a:p>
        </p:txBody>
      </p:sp>
      <p:sp>
        <p:nvSpPr>
          <p:cNvPr id="7" name="文本框 6"/>
          <p:cNvSpPr txBox="1"/>
          <p:nvPr/>
        </p:nvSpPr>
        <p:spPr>
          <a:xfrm>
            <a:off x="2018665" y="988060"/>
            <a:ext cx="4507865" cy="423545"/>
          </a:xfrm>
          <a:prstGeom prst="rect">
            <a:avLst/>
          </a:prstGeom>
          <a:noFill/>
        </p:spPr>
        <p:txBody>
          <a:bodyPr wrap="square" rtlCol="0">
            <a:noAutofit/>
          </a:bodyPr>
          <a:lstStyle/>
          <a:p>
            <a:r>
              <a:rPr lang="en-US" altLang="zh-CN" sz="2000" dirty="0">
                <a:uFillTx/>
                <a:latin typeface="Times New Roman" panose="02020603050405020304" pitchFamily="18" charset="0"/>
                <a:ea typeface="楷体" panose="02010609060101010101" charset="-122"/>
                <a:sym typeface="+mn-ea"/>
              </a:rPr>
              <a:t>isn't your dentist appointment at that time?</a:t>
            </a:r>
            <a:endParaRPr lang="en-US" altLang="zh-CN" sz="2000" dirty="0">
              <a:uFillTx/>
              <a:latin typeface="Times New Roman" panose="02020603050405020304" pitchFamily="18" charset="0"/>
              <a:ea typeface="楷体" panose="02010609060101010101" charset="-122"/>
            </a:endParaRPr>
          </a:p>
        </p:txBody>
      </p:sp>
      <p:sp>
        <p:nvSpPr>
          <p:cNvPr id="8" name="文本框 7"/>
          <p:cNvSpPr txBox="1"/>
          <p:nvPr/>
        </p:nvSpPr>
        <p:spPr>
          <a:xfrm>
            <a:off x="4037965" y="1308100"/>
            <a:ext cx="332486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the next day, Friday afternoon</a:t>
            </a:r>
            <a:endParaRPr lang="en-US" altLang="zh-CN" sz="2000">
              <a:uFillTx/>
              <a:latin typeface="Times New Roman" panose="02020603050405020304" pitchFamily="18" charset="0"/>
              <a:ea typeface="楷体" panose="02010609060101010101" charset="-122"/>
            </a:endParaRPr>
          </a:p>
        </p:txBody>
      </p:sp>
      <p:sp>
        <p:nvSpPr>
          <p:cNvPr id="11" name="文本框 10"/>
          <p:cNvSpPr txBox="1"/>
          <p:nvPr/>
        </p:nvSpPr>
        <p:spPr>
          <a:xfrm>
            <a:off x="3585845" y="2221865"/>
            <a:ext cx="395097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place an order for a wireless charger</a:t>
            </a:r>
            <a:endParaRPr lang="en-US" altLang="zh-CN" sz="2000">
              <a:uFillTx/>
              <a:latin typeface="Times New Roman" panose="02020603050405020304" pitchFamily="18" charset="0"/>
              <a:ea typeface="楷体" panose="02010609060101010101" charset="-122"/>
            </a:endParaRPr>
          </a:p>
        </p:txBody>
      </p:sp>
      <p:sp>
        <p:nvSpPr>
          <p:cNvPr id="12" name="文本框 11"/>
          <p:cNvSpPr txBox="1"/>
          <p:nvPr/>
        </p:nvSpPr>
        <p:spPr>
          <a:xfrm>
            <a:off x="7505700" y="2221865"/>
            <a:ext cx="4189095" cy="398780"/>
          </a:xfrm>
          <a:prstGeom prst="rect">
            <a:avLst/>
          </a:prstGeom>
          <a:noFill/>
        </p:spPr>
        <p:txBody>
          <a:bodyPr wrap="square" rtlCol="0">
            <a:spAutoFit/>
          </a:bodyPr>
          <a:lstStyle/>
          <a:p>
            <a:r>
              <a:rPr lang="en-US" altLang="zh-CN" sz="2000" b="1">
                <a:uFillTx/>
                <a:latin typeface="Times New Roman" panose="02020603050405020304" pitchFamily="18" charset="0"/>
                <a:ea typeface="楷体" panose="02010609060101010101" charset="-122"/>
                <a:sym typeface="+mn-ea"/>
              </a:rPr>
              <a:t>Sorry</a:t>
            </a:r>
            <a:r>
              <a:rPr lang="en-US" altLang="zh-CN" sz="2000">
                <a:uFillTx/>
                <a:latin typeface="Times New Roman" panose="02020603050405020304" pitchFamily="18" charset="0"/>
                <a:ea typeface="楷体" panose="02010609060101010101" charset="-122"/>
                <a:sym typeface="+mn-ea"/>
              </a:rPr>
              <a:t>, I gave the </a:t>
            </a:r>
            <a:r>
              <a:rPr lang="en-US" altLang="zh-CN" sz="2000" b="1">
                <a:uFillTx/>
                <a:latin typeface="Times New Roman" panose="02020603050405020304" pitchFamily="18" charset="0"/>
                <a:ea typeface="楷体" panose="02010609060101010101" charset="-122"/>
                <a:sym typeface="+mn-ea"/>
              </a:rPr>
              <a:t>wrong </a:t>
            </a:r>
            <a:r>
              <a:rPr lang="en-US" altLang="zh-CN" sz="2000">
                <a:uFillTx/>
                <a:latin typeface="Times New Roman" panose="02020603050405020304" pitchFamily="18" charset="0"/>
                <a:ea typeface="楷体" panose="02010609060101010101" charset="-122"/>
                <a:sym typeface="+mn-ea"/>
              </a:rPr>
              <a:t>model. It's </a:t>
            </a:r>
            <a:endParaRPr lang="en-US" altLang="zh-CN" sz="2000">
              <a:uFillTx/>
              <a:latin typeface="Times New Roman" panose="02020603050405020304" pitchFamily="18" charset="0"/>
              <a:ea typeface="楷体" panose="02010609060101010101" charset="-122"/>
            </a:endParaRPr>
          </a:p>
        </p:txBody>
      </p:sp>
      <p:sp>
        <p:nvSpPr>
          <p:cNvPr id="14" name="文本框 13"/>
          <p:cNvSpPr txBox="1"/>
          <p:nvPr/>
        </p:nvSpPr>
        <p:spPr>
          <a:xfrm>
            <a:off x="8715375" y="3788410"/>
            <a:ext cx="989330" cy="398780"/>
          </a:xfrm>
          <a:prstGeom prst="rect">
            <a:avLst/>
          </a:prstGeom>
          <a:noFill/>
        </p:spPr>
        <p:txBody>
          <a:bodyPr wrap="square" rtlCol="0">
            <a:spAutoFit/>
          </a:bodyPr>
          <a:lstStyle/>
          <a:p>
            <a:r>
              <a:rPr lang="zh-CN" altLang="en-US" sz="2000">
                <a:solidFill>
                  <a:srgbClr val="FF0000"/>
                </a:solidFill>
                <a:uFillTx/>
                <a:latin typeface="Times New Roman" panose="02020603050405020304" pitchFamily="18" charset="0"/>
                <a:ea typeface="楷体" panose="02010609060101010101" charset="-122"/>
                <a:sym typeface="+mn-ea"/>
              </a:rPr>
              <a:t>招牌菜</a:t>
            </a:r>
            <a:endParaRPr lang="zh-CN" altLang="en-US" sz="2000">
              <a:solidFill>
                <a:srgbClr val="FF0000"/>
              </a:solidFill>
              <a:uFillTx/>
              <a:latin typeface="Times New Roman" panose="02020603050405020304" pitchFamily="18" charset="0"/>
              <a:ea typeface="楷体" panose="02010609060101010101" charset="-122"/>
            </a:endParaRPr>
          </a:p>
        </p:txBody>
      </p:sp>
      <p:sp>
        <p:nvSpPr>
          <p:cNvPr id="16" name="文本框 15"/>
          <p:cNvSpPr txBox="1"/>
          <p:nvPr/>
        </p:nvSpPr>
        <p:spPr>
          <a:xfrm>
            <a:off x="4699635" y="4359275"/>
            <a:ext cx="1259840" cy="398780"/>
          </a:xfrm>
          <a:prstGeom prst="rect">
            <a:avLst/>
          </a:prstGeom>
          <a:noFill/>
        </p:spPr>
        <p:txBody>
          <a:bodyPr wrap="square" rtlCol="0">
            <a:spAutoFit/>
          </a:bodyPr>
          <a:lstStyle/>
          <a:p>
            <a:pPr algn="l">
              <a:buClrTx/>
              <a:buSzTx/>
              <a:buFontTx/>
            </a:pPr>
            <a:r>
              <a:rPr lang="zh-CN" altLang="en-US" sz="2000">
                <a:solidFill>
                  <a:srgbClr val="FF0000"/>
                </a:solidFill>
                <a:uFillTx/>
                <a:latin typeface="Times New Roman" panose="02020603050405020304" pitchFamily="18" charset="0"/>
                <a:ea typeface="楷体" panose="02010609060101010101" charset="-122"/>
              </a:rPr>
              <a:t>从容不迫</a:t>
            </a:r>
            <a:endParaRPr lang="zh-CN" altLang="en-US" sz="2000">
              <a:solidFill>
                <a:srgbClr val="FF0000"/>
              </a:solidFill>
              <a:uFillTx/>
              <a:latin typeface="Times New Roman" panose="02020603050405020304" pitchFamily="18" charset="0"/>
              <a:ea typeface="楷体" panose="02010609060101010101" charset="-122"/>
            </a:endParaRPr>
          </a:p>
        </p:txBody>
      </p:sp>
      <p:sp>
        <p:nvSpPr>
          <p:cNvPr id="17" name="文本框 16"/>
          <p:cNvSpPr txBox="1"/>
          <p:nvPr/>
        </p:nvSpPr>
        <p:spPr>
          <a:xfrm>
            <a:off x="5455920" y="3389630"/>
            <a:ext cx="1525905" cy="398780"/>
          </a:xfrm>
          <a:prstGeom prst="rect">
            <a:avLst/>
          </a:prstGeom>
          <a:noFill/>
        </p:spPr>
        <p:txBody>
          <a:bodyPr wrap="square" rtlCol="0">
            <a:spAutoFit/>
          </a:bodyPr>
          <a:lstStyle/>
          <a:p>
            <a:r>
              <a:rPr lang="en-US" altLang="zh-CN" sz="2000" b="1">
                <a:uFillTx/>
                <a:latin typeface="Times New Roman" panose="02020603050405020304" pitchFamily="18" charset="0"/>
                <a:ea typeface="楷体" panose="02010609060101010101" charset="-122"/>
                <a:sym typeface="+mn-ea"/>
              </a:rPr>
              <a:t>corner table</a:t>
            </a:r>
            <a:endParaRPr lang="en-US" altLang="zh-CN" sz="2000" b="1">
              <a:uFillTx/>
              <a:latin typeface="Times New Roman" panose="02020603050405020304" pitchFamily="18" charset="0"/>
              <a:ea typeface="楷体" panose="02010609060101010101" charset="-122"/>
            </a:endParaRPr>
          </a:p>
        </p:txBody>
      </p:sp>
      <p:sp>
        <p:nvSpPr>
          <p:cNvPr id="18" name="文本框 17"/>
          <p:cNvSpPr txBox="1"/>
          <p:nvPr/>
        </p:nvSpPr>
        <p:spPr>
          <a:xfrm>
            <a:off x="8074025" y="3728720"/>
            <a:ext cx="716280" cy="398780"/>
          </a:xfrm>
          <a:prstGeom prst="rect">
            <a:avLst/>
          </a:prstGeom>
          <a:noFill/>
        </p:spPr>
        <p:txBody>
          <a:bodyPr wrap="square" rtlCol="0">
            <a:spAutoFit/>
          </a:bodyPr>
          <a:lstStyle/>
          <a:p>
            <a:r>
              <a:rPr lang="en-US" altLang="zh-CN" sz="2000" b="1">
                <a:highlight>
                  <a:srgbClr val="FFFF00"/>
                </a:highlight>
                <a:uFillTx/>
                <a:latin typeface="Times New Roman" panose="02020603050405020304" pitchFamily="18" charset="0"/>
                <a:ea typeface="楷体" panose="02010609060101010101" charset="-122"/>
                <a:sym typeface="+mn-ea"/>
              </a:rPr>
              <a:t>dish</a:t>
            </a:r>
            <a:endParaRPr lang="en-US" altLang="zh-CN" sz="2000" b="1">
              <a:highlight>
                <a:srgbClr val="FFFF00"/>
              </a:highlight>
              <a:uFillTx/>
              <a:latin typeface="Times New Roman" panose="02020603050405020304" pitchFamily="18" charset="0"/>
              <a:ea typeface="楷体" panose="02010609060101010101" charset="-122"/>
              <a:sym typeface="+mn-ea"/>
            </a:endParaRPr>
          </a:p>
        </p:txBody>
      </p:sp>
      <p:sp>
        <p:nvSpPr>
          <p:cNvPr id="19" name="文本框 18"/>
          <p:cNvSpPr txBox="1"/>
          <p:nvPr/>
        </p:nvSpPr>
        <p:spPr>
          <a:xfrm>
            <a:off x="3048000" y="4629150"/>
            <a:ext cx="2064385" cy="398780"/>
          </a:xfrm>
          <a:prstGeom prst="rect">
            <a:avLst/>
          </a:prstGeom>
          <a:noFill/>
        </p:spPr>
        <p:txBody>
          <a:bodyPr wrap="square" rtlCol="0">
            <a:spAutoFit/>
          </a:bodyPr>
          <a:lstStyle/>
          <a:p>
            <a:r>
              <a:rPr lang="en-US" altLang="zh-CN" sz="2000" b="1">
                <a:highlight>
                  <a:srgbClr val="FFFF00"/>
                </a:highlight>
                <a:uFillTx/>
                <a:latin typeface="Times New Roman" panose="02020603050405020304" pitchFamily="18" charset="0"/>
                <a:ea typeface="楷体" panose="02010609060101010101" charset="-122"/>
                <a:sym typeface="+mn-ea"/>
              </a:rPr>
              <a:t>taking your time</a:t>
            </a:r>
            <a:endParaRPr lang="en-US" altLang="zh-CN" sz="2000" b="1">
              <a:highlight>
                <a:srgbClr val="FFFF00"/>
              </a:highlight>
              <a:uFillTx/>
              <a:latin typeface="Times New Roman" panose="02020603050405020304" pitchFamily="18" charset="0"/>
              <a:ea typeface="楷体" panose="02010609060101010101" charset="-122"/>
              <a:sym typeface="+mn-ea"/>
            </a:endParaRPr>
          </a:p>
        </p:txBody>
      </p:sp>
      <p:sp>
        <p:nvSpPr>
          <p:cNvPr id="20" name="文本框 19"/>
          <p:cNvSpPr txBox="1"/>
          <p:nvPr/>
        </p:nvSpPr>
        <p:spPr>
          <a:xfrm>
            <a:off x="2562860" y="5221605"/>
            <a:ext cx="1475105" cy="398780"/>
          </a:xfrm>
          <a:prstGeom prst="rect">
            <a:avLst/>
          </a:prstGeom>
          <a:noFill/>
        </p:spPr>
        <p:txBody>
          <a:bodyPr wrap="square" rtlCol="0">
            <a:spAutoFit/>
          </a:bodyPr>
          <a:lstStyle/>
          <a:p>
            <a:pPr algn="l">
              <a:buClrTx/>
              <a:buSzTx/>
              <a:buFontTx/>
            </a:pPr>
            <a:r>
              <a:rPr lang="zh-CN" altLang="en-US" sz="2000">
                <a:solidFill>
                  <a:srgbClr val="FF0000"/>
                </a:solidFill>
                <a:uFillTx/>
                <a:latin typeface="Times New Roman" panose="02020603050405020304" pitchFamily="18" charset="0"/>
                <a:ea typeface="楷体" panose="02010609060101010101" charset="-122"/>
              </a:rPr>
              <a:t>结束</a:t>
            </a:r>
            <a:r>
              <a:rPr lang="en-US" altLang="zh-CN" sz="2000">
                <a:solidFill>
                  <a:srgbClr val="FF0000"/>
                </a:solidFill>
                <a:uFillTx/>
                <a:latin typeface="Times New Roman" panose="02020603050405020304" pitchFamily="18" charset="0"/>
                <a:ea typeface="楷体" panose="02010609060101010101" charset="-122"/>
              </a:rPr>
              <a:t>,</a:t>
            </a:r>
            <a:r>
              <a:rPr lang="zh-CN" altLang="en-US" sz="2000">
                <a:solidFill>
                  <a:srgbClr val="FF0000"/>
                </a:solidFill>
                <a:uFillTx/>
                <a:latin typeface="Times New Roman" panose="02020603050405020304" pitchFamily="18" charset="0"/>
                <a:ea typeface="楷体" panose="02010609060101010101" charset="-122"/>
              </a:rPr>
              <a:t>完成</a:t>
            </a:r>
            <a:endParaRPr lang="zh-CN" altLang="en-US" sz="2000">
              <a:solidFill>
                <a:srgbClr val="FF0000"/>
              </a:solidFill>
              <a:uFillTx/>
              <a:latin typeface="Times New Roman" panose="02020603050405020304" pitchFamily="18" charset="0"/>
              <a:ea typeface="楷体" panose="02010609060101010101" charset="-122"/>
            </a:endParaRPr>
          </a:p>
        </p:txBody>
      </p:sp>
      <p:sp>
        <p:nvSpPr>
          <p:cNvPr id="22" name="文本框 21"/>
          <p:cNvSpPr txBox="1"/>
          <p:nvPr/>
        </p:nvSpPr>
        <p:spPr>
          <a:xfrm>
            <a:off x="2870835" y="5515610"/>
            <a:ext cx="683323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the animal shelter</a:t>
            </a:r>
            <a:r>
              <a:rPr lang="en-US" altLang="zh-CN" sz="2000" b="1">
                <a:uFillTx/>
                <a:latin typeface="Times New Roman" panose="02020603050405020304" pitchFamily="18" charset="0"/>
                <a:ea typeface="楷体" panose="02010609060101010101" charset="-122"/>
                <a:sym typeface="+mn-ea"/>
              </a:rPr>
              <a:t> needs help </a:t>
            </a:r>
            <a:r>
              <a:rPr lang="en-US" altLang="zh-CN" sz="2000">
                <a:uFillTx/>
                <a:latin typeface="Times New Roman" panose="02020603050405020304" pitchFamily="18" charset="0"/>
                <a:ea typeface="楷体" panose="02010609060101010101" charset="-122"/>
                <a:sym typeface="+mn-ea"/>
              </a:rPr>
              <a:t>cleaning cages and walking dogs</a:t>
            </a:r>
            <a:endParaRPr lang="en-US" altLang="zh-CN" sz="2000">
              <a:uFillTx/>
              <a:latin typeface="Times New Roman" panose="02020603050405020304" pitchFamily="18" charset="0"/>
              <a:ea typeface="楷体" panose="02010609060101010101" charset="-122"/>
            </a:endParaRPr>
          </a:p>
        </p:txBody>
      </p:sp>
      <p:sp>
        <p:nvSpPr>
          <p:cNvPr id="23" name="文本框 22"/>
          <p:cNvSpPr txBox="1"/>
          <p:nvPr/>
        </p:nvSpPr>
        <p:spPr>
          <a:xfrm>
            <a:off x="7559040" y="5857240"/>
            <a:ext cx="1190625" cy="398780"/>
          </a:xfrm>
          <a:prstGeom prst="rect">
            <a:avLst/>
          </a:prstGeom>
          <a:noFill/>
        </p:spPr>
        <p:txBody>
          <a:bodyPr wrap="square" rtlCol="0">
            <a:spAutoFit/>
          </a:bodyPr>
          <a:lstStyle/>
          <a:p>
            <a:r>
              <a:rPr lang="en-US" altLang="zh-CN" sz="2000">
                <a:highlight>
                  <a:srgbClr val="FFFF00"/>
                </a:highlight>
                <a:uFillTx/>
                <a:latin typeface="Times New Roman" panose="02020603050405020304" pitchFamily="18" charset="0"/>
                <a:ea typeface="楷体" panose="02010609060101010101" charset="-122"/>
                <a:sym typeface="+mn-ea"/>
              </a:rPr>
              <a:t>give back</a:t>
            </a:r>
            <a:endParaRPr lang="en-US" altLang="zh-CN" sz="2000">
              <a:highlight>
                <a:srgbClr val="FFFF00"/>
              </a:highlight>
              <a:uFillTx/>
              <a:latin typeface="Times New Roman" panose="02020603050405020304" pitchFamily="18" charset="0"/>
              <a:ea typeface="楷体" panose="02010609060101010101" charset="-122"/>
              <a:sym typeface="+mn-ea"/>
            </a:endParaRPr>
          </a:p>
        </p:txBody>
      </p:sp>
      <p:sp>
        <p:nvSpPr>
          <p:cNvPr id="24" name="文本框 23"/>
          <p:cNvSpPr txBox="1"/>
          <p:nvPr/>
        </p:nvSpPr>
        <p:spPr>
          <a:xfrm>
            <a:off x="3660140" y="6151880"/>
            <a:ext cx="818578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 </a:t>
            </a:r>
            <a:r>
              <a:rPr lang="zh-CN" altLang="en-US" sz="2000">
                <a:uFillTx/>
                <a:latin typeface="Times New Roman" panose="02020603050405020304" pitchFamily="18" charset="0"/>
                <a:ea typeface="楷体" panose="02010609060101010101" charset="-122"/>
                <a:sym typeface="+mn-ea"/>
              </a:rPr>
              <a:t>时间付出</a:t>
            </a:r>
            <a:r>
              <a:rPr lang="en-US" altLang="zh-CN" sz="2000">
                <a:uFillTx/>
                <a:latin typeface="Times New Roman" panose="02020603050405020304" pitchFamily="18" charset="0"/>
                <a:ea typeface="楷体" panose="02010609060101010101" charset="-122"/>
                <a:sym typeface="+mn-ea"/>
              </a:rPr>
              <a:t>/</a:t>
            </a:r>
            <a:r>
              <a:rPr lang="zh-CN" altLang="en-US" sz="2000">
                <a:uFillTx/>
                <a:latin typeface="Times New Roman" panose="02020603050405020304" pitchFamily="18" charset="0"/>
                <a:ea typeface="楷体" panose="02010609060101010101" charset="-122"/>
                <a:sym typeface="+mn-ea"/>
              </a:rPr>
              <a:t>时间承诺：指在某项活动、项目或任务中所需投入的时间量。</a:t>
            </a:r>
            <a:endParaRPr lang="zh-CN" altLang="en-US" sz="2000">
              <a:uFillTx/>
              <a:latin typeface="Times New Roman" panose="02020603050405020304" pitchFamily="18" charset="0"/>
              <a:ea typeface="楷体" panose="02010609060101010101" charset="-122"/>
            </a:endParaRPr>
          </a:p>
        </p:txBody>
      </p:sp>
      <p:sp>
        <p:nvSpPr>
          <p:cNvPr id="25" name="文本框 24"/>
          <p:cNvSpPr txBox="1"/>
          <p:nvPr/>
        </p:nvSpPr>
        <p:spPr>
          <a:xfrm>
            <a:off x="2562860" y="6151880"/>
            <a:ext cx="837565" cy="398780"/>
          </a:xfrm>
          <a:prstGeom prst="rect">
            <a:avLst/>
          </a:prstGeom>
          <a:noFill/>
        </p:spPr>
        <p:txBody>
          <a:bodyPr wrap="square" rtlCol="0">
            <a:spAutoFit/>
          </a:bodyPr>
          <a:lstStyle/>
          <a:p>
            <a:r>
              <a:rPr lang="zh-CN" altLang="en-US" sz="2000">
                <a:solidFill>
                  <a:srgbClr val="FF0000"/>
                </a:solidFill>
                <a:uFillTx/>
                <a:latin typeface="Times New Roman" panose="02020603050405020304" pitchFamily="18" charset="0"/>
                <a:ea typeface="楷体" panose="02010609060101010101" charset="-122"/>
              </a:rPr>
              <a:t>回报</a:t>
            </a:r>
            <a:endParaRPr lang="zh-CN" altLang="en-US" sz="2000">
              <a:solidFill>
                <a:srgbClr val="FF0000"/>
              </a:solidFill>
              <a:uFillTx/>
              <a:latin typeface="Times New Roman" panose="02020603050405020304" pitchFamily="18" charset="0"/>
              <a:ea typeface="楷体" panose="02010609060101010101" charset="-122"/>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3" fill="hold" display="1">
                  <p:stCondLst>
                    <p:cond delay="indefinite"/>
                  </p:stCondLst>
                  <p:endCondLst>
                    <p:cond evt="onStopAudio" delay="0">
                      <p:tgtEl>
                        <p:sldTgt/>
                      </p:tgtEl>
                    </p:cond>
                  </p:endCondLst>
                </p:cTn>
                <p:tgtEl>
                  <p:spTgt spid="3"/>
                </p:tgtEl>
              </p:cMediaNode>
            </p:audio>
          </p:childTnLst>
        </p:cTn>
      </p:par>
    </p:tnLst>
    <p:bldLst>
      <p:bldP spid="5" grpId="0"/>
      <p:bldP spid="5" grpId="1"/>
      <p:bldP spid="6" grpId="0"/>
      <p:bldP spid="6" grpId="1"/>
      <p:bldP spid="7" grpId="0"/>
      <p:bldP spid="7" grpId="1"/>
      <p:bldP spid="8" grpId="0"/>
      <p:bldP spid="8" grpId="1"/>
      <p:bldP spid="11" grpId="0"/>
      <p:bldP spid="11" grpId="1"/>
      <p:bldP spid="12" grpId="0"/>
      <p:bldP spid="12" grpId="1"/>
      <p:bldP spid="14" grpId="0"/>
      <p:bldP spid="14" grpId="1"/>
      <p:bldP spid="16" grpId="0"/>
      <p:bldP spid="16" grpId="1"/>
      <p:bldP spid="17" grpId="0"/>
      <p:bldP spid="17" grpId="1"/>
      <p:bldP spid="18" grpId="0"/>
      <p:bldP spid="18" grpId="1"/>
      <p:bldP spid="19" grpId="0"/>
      <p:bldP spid="19" grpId="1"/>
      <p:bldP spid="20" grpId="0"/>
      <p:bldP spid="20" grpId="1"/>
      <p:bldP spid="22" grpId="0"/>
      <p:bldP spid="22" grpId="1"/>
      <p:bldP spid="24" grpId="0"/>
      <p:bldP spid="24"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92075" y="332740"/>
            <a:ext cx="11919585" cy="5939155"/>
          </a:xfrm>
          <a:prstGeom prst="rect">
            <a:avLst/>
          </a:prstGeom>
          <a:noFill/>
        </p:spPr>
        <p:txBody>
          <a:bodyPr wrap="square" rtlCol="0" anchor="t">
            <a:spAutoFit/>
          </a:bodyPr>
          <a:lstStyle/>
          <a:p>
            <a:r>
              <a:rPr lang="en-US" altLang="zh-CN" sz="2000" dirty="0">
                <a:uFillTx/>
                <a:latin typeface="Times New Roman" panose="02020603050405020304" pitchFamily="18" charset="0"/>
                <a:ea typeface="楷体" panose="02010609060101010101" charset="-122"/>
              </a:rPr>
              <a:t>8-10      </a:t>
            </a:r>
            <a:r>
              <a:rPr lang="en-US" altLang="zh-CN" sz="2000" dirty="0">
                <a:uFillTx/>
                <a:latin typeface="Times New Roman" panose="02020603050405020304" pitchFamily="18" charset="0"/>
                <a:ea typeface="楷体" panose="02010609060101010101" charset="-122"/>
                <a:sym typeface="+mn-ea"/>
              </a:rPr>
              <a:t>(Text 7)</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Shirley, were</a:t>
            </a:r>
            <a:r>
              <a:rPr lang="en-US" altLang="zh-CN" sz="2000" b="1" dirty="0">
                <a:highlight>
                  <a:srgbClr val="FFFF00"/>
                </a:highlight>
                <a:uFillTx/>
                <a:latin typeface="Times New Roman" panose="02020603050405020304" pitchFamily="18" charset="0"/>
                <a:ea typeface="楷体" panose="02010609060101010101" charset="-122"/>
              </a:rPr>
              <a:t>n't</a:t>
            </a:r>
            <a:r>
              <a:rPr lang="en-US" altLang="zh-CN" sz="2000" dirty="0">
                <a:uFillTx/>
                <a:latin typeface="Times New Roman" panose="02020603050405020304" pitchFamily="18" charset="0"/>
                <a:ea typeface="楷体" panose="02010609060101010101" charset="-122"/>
              </a:rPr>
              <a:t> you watching TV?  </a:t>
            </a:r>
            <a:endParaRPr lang="zh-CN" altLang="en-US"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Mom said I could watch TV or online videos for at most an hour every day. So ________________________. It's just so-so, but we can </a:t>
            </a:r>
            <a:r>
              <a:rPr lang="en-US" altLang="zh-CN" sz="2000" b="1" dirty="0">
                <a:uFillTx/>
                <a:latin typeface="Times New Roman" panose="02020603050405020304" pitchFamily="18" charset="0"/>
                <a:ea typeface="楷体" panose="02010609060101010101" charset="-122"/>
              </a:rPr>
              <a:t>pick up some tips</a:t>
            </a:r>
            <a:r>
              <a:rPr lang="en-US" altLang="zh-CN" sz="2000" dirty="0">
                <a:uFillTx/>
                <a:latin typeface="Times New Roman" panose="02020603050405020304" pitchFamily="18" charset="0"/>
                <a:ea typeface="楷体" panose="02010609060101010101" charset="-122"/>
              </a:rPr>
              <a:t> about how to avoid bear attacks in the wilderness.</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So what should we do if we encounter a bear?</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We should avoid turning and running, </a:t>
            </a:r>
            <a:r>
              <a:rPr lang="en-US" altLang="zh-CN" sz="2000" dirty="0">
                <a:highlight>
                  <a:srgbClr val="FFFF00"/>
                </a:highlight>
                <a:uFillTx/>
                <a:latin typeface="Times New Roman" panose="02020603050405020304" pitchFamily="18" charset="0"/>
                <a:ea typeface="楷体" panose="02010609060101010101" charset="-122"/>
                <a:sym typeface="+mn-ea"/>
              </a:rPr>
              <a:t>let alone</a:t>
            </a:r>
            <a:r>
              <a:rPr lang="en-US" altLang="zh-CN" sz="2000" dirty="0">
                <a:uFillTx/>
                <a:latin typeface="Times New Roman" panose="02020603050405020304" pitchFamily="18" charset="0"/>
                <a:ea typeface="楷体" panose="02010609060101010101" charset="-122"/>
                <a:sym typeface="+mn-ea"/>
              </a:rPr>
              <a:t>___________________</a:t>
            </a:r>
            <a:r>
              <a:rPr lang="en-US" altLang="zh-CN" sz="2000" dirty="0">
                <a:uFillTx/>
                <a:latin typeface="Times New Roman" panose="02020603050405020304" pitchFamily="18" charset="0"/>
                <a:ea typeface="楷体" panose="02010609060101010101" charset="-122"/>
              </a:rPr>
              <a:t> . </a:t>
            </a:r>
            <a:r>
              <a:rPr lang="en-US" altLang="zh-CN" sz="2000" dirty="0">
                <a:highlight>
                  <a:srgbClr val="FFFF00"/>
                </a:highlight>
                <a:uFillTx/>
                <a:latin typeface="Times New Roman" panose="02020603050405020304" pitchFamily="18" charset="0"/>
                <a:ea typeface="楷体" panose="02010609060101010101" charset="-122"/>
              </a:rPr>
              <a:t>Instead</a:t>
            </a:r>
            <a:r>
              <a:rPr lang="en-US" altLang="zh-CN" sz="2000" dirty="0">
                <a:uFillTx/>
                <a:latin typeface="Times New Roman" panose="02020603050405020304" pitchFamily="18" charset="0"/>
                <a:ea typeface="楷体" panose="02010609060101010101" charset="-122"/>
              </a:rPr>
              <a:t>, ___________________and ______________________________</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We’ll take a hiking trip out of town this weekend. Are you afraid?</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You must be kidding. There aren't any bears in the suburbs, and it's safe from wild animals' attacks. I can't wait to see those small animals in the mountain.</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11-13 (Text 8)</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Hey, Steve, do you think Al will replace </a:t>
            </a:r>
            <a:r>
              <a:rPr lang="en-US" altLang="zh-CN" sz="2000" dirty="0" err="1">
                <a:uFillTx/>
                <a:latin typeface="Times New Roman" panose="02020603050405020304" pitchFamily="18" charset="0"/>
                <a:ea typeface="楷体" panose="02010609060101010101" charset="-122"/>
              </a:rPr>
              <a:t>hunan</a:t>
            </a:r>
            <a:r>
              <a:rPr lang="en-US" altLang="zh-CN" sz="2000" dirty="0">
                <a:uFillTx/>
                <a:latin typeface="Times New Roman" panose="02020603050405020304" pitchFamily="18" charset="0"/>
                <a:ea typeface="楷体" panose="02010609060101010101" charset="-122"/>
              </a:rPr>
              <a:t> jobs completely one day?</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Not entirely. Al </a:t>
            </a:r>
            <a:r>
              <a:rPr lang="en-US" altLang="zh-CN" sz="2000" b="1" dirty="0">
                <a:uFillTx/>
                <a:latin typeface="Times New Roman" panose="02020603050405020304" pitchFamily="18" charset="0"/>
                <a:ea typeface="楷体" panose="02010609060101010101" charset="-122"/>
              </a:rPr>
              <a:t>excel</a:t>
            </a:r>
            <a:r>
              <a:rPr lang="en-US" altLang="zh-CN" sz="2000" dirty="0">
                <a:uFillTx/>
                <a:latin typeface="Times New Roman" panose="02020603050405020304" pitchFamily="18" charset="0"/>
                <a:ea typeface="楷体" panose="02010609060101010101" charset="-122"/>
              </a:rPr>
              <a:t>s </a:t>
            </a:r>
            <a:r>
              <a:rPr lang="en-US" altLang="zh-CN" sz="2000" b="1" dirty="0">
                <a:uFillTx/>
                <a:latin typeface="Times New Roman" panose="02020603050405020304" pitchFamily="18" charset="0"/>
                <a:ea typeface="楷体" panose="02010609060101010101" charset="-122"/>
              </a:rPr>
              <a:t>at routine tasks</a:t>
            </a:r>
            <a:r>
              <a:rPr lang="en-US" altLang="zh-CN" sz="2000" dirty="0">
                <a:uFillTx/>
                <a:latin typeface="Times New Roman" panose="02020603050405020304" pitchFamily="18" charset="0"/>
                <a:ea typeface="楷体" panose="02010609060101010101" charset="-122"/>
              </a:rPr>
              <a:t> like data entry</a:t>
            </a:r>
            <a:r>
              <a:rPr lang="zh-CN" altLang="en-US" sz="2000" dirty="0">
                <a:uFillTx/>
                <a:latin typeface="Times New Roman" panose="02020603050405020304" pitchFamily="18" charset="0"/>
                <a:ea typeface="楷体" panose="02010609060101010101" charset="-122"/>
              </a:rPr>
              <a:t>数据输入</a:t>
            </a:r>
            <a:r>
              <a:rPr lang="en-US" altLang="zh-CN" sz="2000" dirty="0">
                <a:uFillTx/>
                <a:latin typeface="Times New Roman" panose="02020603050405020304" pitchFamily="18" charset="0"/>
                <a:ea typeface="楷体" panose="02010609060101010101" charset="-122"/>
              </a:rPr>
              <a:t>, sorting files, or moving items along production lines</a:t>
            </a:r>
            <a:r>
              <a:rPr lang="zh-CN" altLang="en-US" sz="2000" dirty="0">
                <a:uFillTx/>
                <a:latin typeface="Times New Roman" panose="02020603050405020304" pitchFamily="18" charset="0"/>
                <a:ea typeface="楷体" panose="02010609060101010101" charset="-122"/>
              </a:rPr>
              <a:t>生产线</a:t>
            </a:r>
            <a:r>
              <a:rPr lang="en-US" altLang="zh-CN" sz="2000" dirty="0">
                <a:uFillTx/>
                <a:latin typeface="Times New Roman" panose="02020603050405020304" pitchFamily="18" charset="0"/>
                <a:ea typeface="楷体" panose="02010609060101010101" charset="-122"/>
              </a:rPr>
              <a:t>, but creativity and emotional </a:t>
            </a:r>
            <a:r>
              <a:rPr lang="en-US" altLang="zh-CN" sz="2000" dirty="0" err="1">
                <a:uFillTx/>
                <a:latin typeface="Times New Roman" panose="02020603050405020304" pitchFamily="18" charset="0"/>
                <a:ea typeface="楷体" panose="02010609060101010101" charset="-122"/>
              </a:rPr>
              <a:t>intelligene</a:t>
            </a:r>
            <a:r>
              <a:rPr lang="en-US" altLang="zh-CN" sz="2000" dirty="0">
                <a:uFillTx/>
                <a:latin typeface="Times New Roman" panose="02020603050405020304" pitchFamily="18" charset="0"/>
                <a:ea typeface="楷体" panose="02010609060101010101" charset="-122"/>
              </a:rPr>
              <a:t> like writing poetry or comforting patients are still uniquely human strengths.</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But AI can write articles and even compose music. Isn't that creative?</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It follows patterns from existing data, </a:t>
            </a:r>
            <a:r>
              <a:rPr lang="en-US" altLang="zh-CN" sz="2000" dirty="0">
                <a:uFillTx/>
                <a:latin typeface="Times New Roman" panose="02020603050405020304" pitchFamily="18" charset="0"/>
                <a:ea typeface="楷体" panose="02010609060101010101" charset="-122"/>
                <a:sym typeface="+mn-ea"/>
              </a:rPr>
              <a:t>but lacks true understanding. </a:t>
            </a:r>
            <a:r>
              <a:rPr lang="en-US" altLang="zh-CN" sz="2000" dirty="0">
                <a:highlight>
                  <a:srgbClr val="FFFF00"/>
                </a:highlight>
                <a:uFillTx/>
                <a:latin typeface="Times New Roman" panose="02020603050405020304" pitchFamily="18" charset="0"/>
                <a:ea typeface="楷体" panose="02010609060101010101" charset="-122"/>
                <a:sym typeface="+mn-ea"/>
              </a:rPr>
              <a:t>Still</a:t>
            </a:r>
            <a:r>
              <a:rPr lang="en-US" altLang="zh-CN" sz="2000" dirty="0">
                <a:uFillTx/>
                <a:latin typeface="Times New Roman" panose="02020603050405020304" pitchFamily="18" charset="0"/>
                <a:ea typeface="楷体" panose="02010609060101010101" charset="-122"/>
                <a:sym typeface="+mn-ea"/>
              </a:rPr>
              <a:t>, it's useful ____________________</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W: True. But relying too much on Al might </a:t>
            </a:r>
            <a:r>
              <a:rPr lang="en-US" altLang="zh-CN" sz="2000" dirty="0">
                <a:uFillTx/>
                <a:latin typeface="Times New Roman" panose="02020603050405020304" pitchFamily="18" charset="0"/>
                <a:ea typeface="楷体" panose="02010609060101010101" charset="-122"/>
                <a:sym typeface="+mn-ea"/>
              </a:rPr>
              <a:t>____________________</a:t>
            </a:r>
            <a:r>
              <a:rPr lang="en-US" altLang="zh-CN" sz="2000" dirty="0">
                <a:uFillTx/>
                <a:latin typeface="Times New Roman" panose="02020603050405020304" pitchFamily="18" charset="0"/>
                <a:ea typeface="楷体" panose="02010609060101010101" charset="-122"/>
              </a:rPr>
              <a:t>. </a:t>
            </a:r>
            <a:endParaRPr lang="en-US" altLang="zh-CN" sz="2000" dirty="0">
              <a:uFillTx/>
              <a:latin typeface="Times New Roman" panose="02020603050405020304" pitchFamily="18" charset="0"/>
              <a:ea typeface="楷体" panose="02010609060101010101" charset="-122"/>
            </a:endParaRPr>
          </a:p>
          <a:p>
            <a:r>
              <a:rPr lang="en-US" altLang="zh-CN" sz="2000" dirty="0">
                <a:uFillTx/>
                <a:latin typeface="Times New Roman" panose="02020603050405020304" pitchFamily="18" charset="0"/>
                <a:ea typeface="楷体" panose="02010609060101010101" charset="-122"/>
              </a:rPr>
              <a:t>M: Balance is key. </a:t>
            </a:r>
            <a:r>
              <a:rPr lang="en-US" altLang="zh-CN" sz="2000" dirty="0">
                <a:uFillTx/>
                <a:latin typeface="Times New Roman" panose="02020603050405020304" pitchFamily="18" charset="0"/>
                <a:ea typeface="楷体" panose="02010609060101010101" charset="-122"/>
                <a:sym typeface="+mn-ea"/>
              </a:rPr>
              <a:t>________________________________________________.</a:t>
            </a:r>
            <a:endParaRPr lang="en-US" altLang="zh-CN" sz="2000" dirty="0">
              <a:uFillTx/>
              <a:latin typeface="Times New Roman" panose="02020603050405020304" pitchFamily="18" charset="0"/>
              <a:ea typeface="楷体" panose="02010609060101010101" charset="-122"/>
            </a:endParaRPr>
          </a:p>
        </p:txBody>
      </p:sp>
      <p:sp>
        <p:nvSpPr>
          <p:cNvPr id="23" name="文本框 22"/>
          <p:cNvSpPr txBox="1"/>
          <p:nvPr/>
        </p:nvSpPr>
        <p:spPr>
          <a:xfrm>
            <a:off x="8603615" y="928370"/>
            <a:ext cx="338899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I'm doing some reading now</a:t>
            </a:r>
            <a:endParaRPr lang="en-US" altLang="zh-CN" sz="2000">
              <a:uFillTx/>
              <a:latin typeface="Times New Roman" panose="02020603050405020304" pitchFamily="18" charset="0"/>
              <a:ea typeface="楷体" panose="02010609060101010101" charset="-122"/>
            </a:endParaRPr>
          </a:p>
        </p:txBody>
      </p:sp>
      <p:sp>
        <p:nvSpPr>
          <p:cNvPr id="24" name="文本框 23"/>
          <p:cNvSpPr txBox="1"/>
          <p:nvPr/>
        </p:nvSpPr>
        <p:spPr>
          <a:xfrm>
            <a:off x="5394960" y="1832610"/>
            <a:ext cx="2483485" cy="412750"/>
          </a:xfrm>
          <a:prstGeom prst="rect">
            <a:avLst/>
          </a:prstGeom>
          <a:noFill/>
        </p:spPr>
        <p:txBody>
          <a:bodyPr wrap="square" rtlCol="0">
            <a:noAutofit/>
          </a:bodyPr>
          <a:lstStyle/>
          <a:p>
            <a:r>
              <a:rPr lang="en-US" altLang="zh-CN" sz="2000">
                <a:uFillTx/>
                <a:latin typeface="Times New Roman" panose="02020603050405020304" pitchFamily="18" charset="0"/>
                <a:ea typeface="楷体" panose="02010609060101010101" charset="-122"/>
                <a:sym typeface="+mn-ea"/>
              </a:rPr>
              <a:t>climbing up a tall tree</a:t>
            </a:r>
            <a:endParaRPr lang="en-US" altLang="zh-CN" sz="2000">
              <a:uFillTx/>
              <a:latin typeface="Times New Roman" panose="02020603050405020304" pitchFamily="18" charset="0"/>
              <a:ea typeface="楷体" panose="02010609060101010101" charset="-122"/>
            </a:endParaRPr>
          </a:p>
        </p:txBody>
      </p:sp>
      <p:sp>
        <p:nvSpPr>
          <p:cNvPr id="25" name="文本框 24"/>
          <p:cNvSpPr txBox="1"/>
          <p:nvPr/>
        </p:nvSpPr>
        <p:spPr>
          <a:xfrm>
            <a:off x="4306570" y="2202180"/>
            <a:ext cx="1351280" cy="398780"/>
          </a:xfrm>
          <a:prstGeom prst="rect">
            <a:avLst/>
          </a:prstGeom>
          <a:noFill/>
        </p:spPr>
        <p:txBody>
          <a:bodyPr wrap="square" rtlCol="0">
            <a:spAutoFit/>
          </a:bodyPr>
          <a:lstStyle/>
          <a:p>
            <a:r>
              <a:rPr lang="zh-CN" altLang="en-US" sz="2000">
                <a:uFillTx/>
                <a:latin typeface="Times New Roman" panose="02020603050405020304" pitchFamily="18" charset="0"/>
                <a:ea typeface="楷体" panose="02010609060101010101" charset="-122"/>
              </a:rPr>
              <a:t>更不用说</a:t>
            </a:r>
            <a:endParaRPr lang="zh-CN" altLang="en-US" sz="2000">
              <a:uFillTx/>
              <a:latin typeface="Times New Roman" panose="02020603050405020304" pitchFamily="18" charset="0"/>
              <a:ea typeface="楷体" panose="02010609060101010101" charset="-122"/>
            </a:endParaRPr>
          </a:p>
        </p:txBody>
      </p:sp>
      <p:sp>
        <p:nvSpPr>
          <p:cNvPr id="26" name="文本框 25"/>
          <p:cNvSpPr txBox="1"/>
          <p:nvPr/>
        </p:nvSpPr>
        <p:spPr>
          <a:xfrm>
            <a:off x="4243070" y="655955"/>
            <a:ext cx="2150745" cy="398780"/>
          </a:xfrm>
          <a:prstGeom prst="rect">
            <a:avLst/>
          </a:prstGeom>
          <a:noFill/>
        </p:spPr>
        <p:txBody>
          <a:bodyPr wrap="square" rtlCol="0">
            <a:spAutoFit/>
          </a:bodyPr>
          <a:lstStyle/>
          <a:p>
            <a:r>
              <a:rPr lang="zh-CN" altLang="en-US" sz="2000">
                <a:uFillTx/>
                <a:latin typeface="Times New Roman" panose="02020603050405020304" pitchFamily="18" charset="0"/>
                <a:ea typeface="楷体" panose="02010609060101010101" charset="-122"/>
                <a:sym typeface="+mn-ea"/>
              </a:rPr>
              <a:t>你没看电视吗？</a:t>
            </a:r>
            <a:endParaRPr lang="zh-CN" altLang="en-US" sz="2000">
              <a:uFillTx/>
              <a:latin typeface="Times New Roman" panose="02020603050405020304" pitchFamily="18" charset="0"/>
              <a:ea typeface="楷体" panose="02010609060101010101" charset="-122"/>
            </a:endParaRPr>
          </a:p>
        </p:txBody>
      </p:sp>
      <p:sp>
        <p:nvSpPr>
          <p:cNvPr id="27" name="文本框 26"/>
          <p:cNvSpPr txBox="1"/>
          <p:nvPr/>
        </p:nvSpPr>
        <p:spPr>
          <a:xfrm>
            <a:off x="8742680" y="1862455"/>
            <a:ext cx="2387600" cy="398780"/>
          </a:xfrm>
          <a:prstGeom prst="rect">
            <a:avLst/>
          </a:prstGeom>
          <a:noFill/>
        </p:spPr>
        <p:txBody>
          <a:bodyPr wrap="square" rtlCol="0">
            <a:spAutoFit/>
          </a:bodyPr>
          <a:lstStyle/>
          <a:p>
            <a:r>
              <a:rPr lang="en-US" altLang="zh-CN" sz="2000" b="1">
                <a:highlight>
                  <a:srgbClr val="FFFF00"/>
                </a:highlight>
                <a:uFillTx/>
                <a:latin typeface="Times New Roman" panose="02020603050405020304" pitchFamily="18" charset="0"/>
                <a:ea typeface="楷体" panose="02010609060101010101" charset="-122"/>
                <a:sym typeface="+mn-ea"/>
              </a:rPr>
              <a:t>back </a:t>
            </a:r>
            <a:r>
              <a:rPr lang="en-US" altLang="zh-CN" sz="2000">
                <a:uFillTx/>
                <a:latin typeface="Times New Roman" panose="02020603050405020304" pitchFamily="18" charset="0"/>
                <a:ea typeface="楷体" panose="02010609060101010101" charset="-122"/>
                <a:sym typeface="+mn-ea"/>
              </a:rPr>
              <a:t>away gradually</a:t>
            </a:r>
            <a:endParaRPr lang="en-US" altLang="zh-CN" sz="2000">
              <a:uFillTx/>
              <a:latin typeface="Times New Roman" panose="02020603050405020304" pitchFamily="18" charset="0"/>
              <a:ea typeface="楷体" panose="02010609060101010101" charset="-122"/>
            </a:endParaRPr>
          </a:p>
        </p:txBody>
      </p:sp>
      <p:sp>
        <p:nvSpPr>
          <p:cNvPr id="28" name="文本框 27"/>
          <p:cNvSpPr txBox="1"/>
          <p:nvPr/>
        </p:nvSpPr>
        <p:spPr>
          <a:xfrm>
            <a:off x="122555" y="2158365"/>
            <a:ext cx="3755390" cy="375285"/>
          </a:xfrm>
          <a:prstGeom prst="rect">
            <a:avLst/>
          </a:prstGeom>
          <a:noFill/>
        </p:spPr>
        <p:txBody>
          <a:bodyPr wrap="square" rtlCol="0">
            <a:noAutofit/>
          </a:bodyPr>
          <a:lstStyle/>
          <a:p>
            <a:r>
              <a:rPr lang="en-US" altLang="zh-CN" sz="2000">
                <a:uFillTx/>
                <a:latin typeface="Times New Roman" panose="02020603050405020304" pitchFamily="18" charset="0"/>
                <a:ea typeface="楷体" panose="02010609060101010101" charset="-122"/>
                <a:sym typeface="+mn-ea"/>
              </a:rPr>
              <a:t>never take your eyes off the threat.</a:t>
            </a:r>
            <a:endParaRPr lang="en-US" altLang="zh-CN" sz="2000">
              <a:uFillTx/>
              <a:latin typeface="Times New Roman" panose="02020603050405020304" pitchFamily="18" charset="0"/>
              <a:ea typeface="楷体" panose="02010609060101010101" charset="-122"/>
            </a:endParaRPr>
          </a:p>
        </p:txBody>
      </p:sp>
      <p:sp>
        <p:nvSpPr>
          <p:cNvPr id="29" name="文本框 28"/>
          <p:cNvSpPr txBox="1"/>
          <p:nvPr/>
        </p:nvSpPr>
        <p:spPr>
          <a:xfrm>
            <a:off x="8742680" y="2245995"/>
            <a:ext cx="2552065" cy="468630"/>
          </a:xfrm>
          <a:prstGeom prst="rect">
            <a:avLst/>
          </a:prstGeom>
          <a:noFill/>
        </p:spPr>
        <p:txBody>
          <a:bodyPr wrap="square" rtlCol="0">
            <a:noAutofit/>
          </a:bodyPr>
          <a:lstStyle/>
          <a:p>
            <a:pPr algn="l">
              <a:buClrTx/>
              <a:buSzTx/>
              <a:buFontTx/>
            </a:pPr>
            <a:r>
              <a:rPr lang="en-US" altLang="zh-CN"/>
              <a:t>v</a:t>
            </a:r>
            <a:r>
              <a:rPr lang="zh-CN" altLang="en-US" sz="2000">
                <a:uFillTx/>
                <a:latin typeface="Times New Roman" panose="02020603050405020304" pitchFamily="18" charset="0"/>
                <a:ea typeface="楷体" panose="02010609060101010101" charset="-122"/>
              </a:rPr>
              <a:t>. （使）后退，倒退</a:t>
            </a:r>
            <a:endParaRPr lang="zh-CN" altLang="en-US" sz="2000">
              <a:uFillTx/>
              <a:latin typeface="Times New Roman" panose="02020603050405020304" pitchFamily="18" charset="0"/>
              <a:ea typeface="楷体" panose="02010609060101010101" charset="-122"/>
            </a:endParaRPr>
          </a:p>
        </p:txBody>
      </p:sp>
      <p:sp>
        <p:nvSpPr>
          <p:cNvPr id="30" name="文本框 29"/>
          <p:cNvSpPr txBox="1"/>
          <p:nvPr/>
        </p:nvSpPr>
        <p:spPr>
          <a:xfrm>
            <a:off x="9082405" y="5211445"/>
            <a:ext cx="2796540" cy="706755"/>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like helping doctors </a:t>
            </a:r>
            <a:r>
              <a:rPr lang="en-US" altLang="zh-CN" sz="2000" b="1">
                <a:uFillTx/>
                <a:latin typeface="Times New Roman" panose="02020603050405020304" pitchFamily="18" charset="0"/>
                <a:ea typeface="楷体" panose="02010609060101010101" charset="-122"/>
                <a:sym typeface="+mn-ea"/>
              </a:rPr>
              <a:t>identify diseases faster</a:t>
            </a:r>
            <a:r>
              <a:rPr lang="en-US" altLang="zh-CN" sz="2000">
                <a:uFillTx/>
                <a:latin typeface="Times New Roman" panose="02020603050405020304" pitchFamily="18" charset="0"/>
                <a:ea typeface="楷体" panose="02010609060101010101" charset="-122"/>
                <a:sym typeface="+mn-ea"/>
              </a:rPr>
              <a:t>.</a:t>
            </a:r>
            <a:endParaRPr lang="en-US" altLang="zh-CN" sz="2000">
              <a:uFillTx/>
              <a:latin typeface="Times New Roman" panose="02020603050405020304" pitchFamily="18" charset="0"/>
              <a:ea typeface="楷体" panose="02010609060101010101" charset="-122"/>
            </a:endParaRPr>
          </a:p>
        </p:txBody>
      </p:sp>
      <p:sp>
        <p:nvSpPr>
          <p:cNvPr id="31" name="文本框 30"/>
          <p:cNvSpPr txBox="1"/>
          <p:nvPr/>
        </p:nvSpPr>
        <p:spPr>
          <a:xfrm>
            <a:off x="4613275" y="5520690"/>
            <a:ext cx="263969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weaken their own skills</a:t>
            </a:r>
            <a:endParaRPr lang="en-US" altLang="zh-CN" sz="2000">
              <a:uFillTx/>
              <a:latin typeface="Times New Roman" panose="02020603050405020304" pitchFamily="18" charset="0"/>
              <a:ea typeface="楷体" panose="02010609060101010101" charset="-122"/>
            </a:endParaRPr>
          </a:p>
        </p:txBody>
      </p:sp>
      <p:sp>
        <p:nvSpPr>
          <p:cNvPr id="32" name="文本框 31"/>
          <p:cNvSpPr txBox="1"/>
          <p:nvPr/>
        </p:nvSpPr>
        <p:spPr>
          <a:xfrm>
            <a:off x="2065020" y="5828665"/>
            <a:ext cx="609600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Let AI handle data, humans focus on decisions and values</a:t>
            </a:r>
            <a:endParaRPr lang="en-US" altLang="zh-CN" sz="2000">
              <a:uFillTx/>
              <a:latin typeface="Times New Roman" panose="02020603050405020304" pitchFamily="18" charset="0"/>
              <a:ea typeface="楷体" panose="02010609060101010101" charset="-122"/>
            </a:endParaRPr>
          </a:p>
        </p:txBody>
      </p:sp>
      <p:pic>
        <p:nvPicPr>
          <p:cNvPr id="33" name="高三英语听力">
            <a:hlinkClick r:id="" action="ppaction://media"/>
          </p:cNvPr>
          <p:cNvPicPr/>
          <p:nvPr>
            <a:audioFile r:link="rId1"/>
            <p:extLst>
              <p:ext uri="{DAA4B4D4-6D71-4841-9C94-3DE7FCFB9230}">
                <p14:media xmlns:p14="http://schemas.microsoft.com/office/powerpoint/2010/main" r:embed="rId2">
                  <p14:trim st="513070.000000" end="718588.000000"/>
                </p14:media>
              </p:ext>
            </p:extLst>
          </p:nvPr>
        </p:nvPicPr>
        <p:blipFill>
          <a:blip r:embed="rId3"/>
          <a:stretch>
            <a:fillRect/>
          </a:stretch>
        </p:blipFill>
        <p:spPr>
          <a:xfrm>
            <a:off x="9808210" y="146050"/>
            <a:ext cx="1071880" cy="969010"/>
          </a:xfrm>
          <a:prstGeom prst="rect">
            <a:avLst/>
          </a:prstGeom>
        </p:spPr>
      </p:pic>
      <p:pic>
        <p:nvPicPr>
          <p:cNvPr id="34" name="高三英语听力">
            <a:hlinkClick r:id="" action="ppaction://media"/>
          </p:cNvPr>
          <p:cNvPicPr/>
          <p:nvPr>
            <a:audioFile r:link="rId1"/>
            <p:extLst>
              <p:ext uri="{DAA4B4D4-6D71-4841-9C94-3DE7FCFB9230}">
                <p14:media xmlns:p14="http://schemas.microsoft.com/office/powerpoint/2010/main" r:embed="rId2">
                  <p14:trim st="661386.000000" end="564861.000000"/>
                </p14:media>
              </p:ext>
            </p:extLst>
          </p:nvPr>
        </p:nvPicPr>
        <p:blipFill>
          <a:blip r:embed="rId3"/>
          <a:stretch>
            <a:fillRect/>
          </a:stretch>
        </p:blipFill>
        <p:spPr>
          <a:xfrm>
            <a:off x="9935210" y="3143885"/>
            <a:ext cx="1071880" cy="96901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par>
                          <p:cTn id="39" fill="hold">
                            <p:stCondLst>
                              <p:cond delay="0"/>
                            </p:stCondLst>
                            <p:childTnLst>
                              <p:par>
                                <p:cTn id="40" presetID="1" presetClass="mediacall" presetSubtype="0" fill="hold" nodeType="afterEffect">
                                  <p:stCondLst>
                                    <p:cond delay="0"/>
                                  </p:stCondLst>
                                  <p:childTnLst>
                                    <p:cmd type="call" cmd="playFrom(0.0)">
                                      <p:cBhvr additive="base">
                                        <p:cTn id="41" dur="51790" fill="hold"/>
                                        <p:tgtEl>
                                          <p:spTgt spid="33"/>
                                        </p:tgtEl>
                                      </p:cBhvr>
                                    </p:cmd>
                                  </p:childTnLst>
                                </p:cTn>
                              </p:par>
                            </p:childTnLst>
                          </p:cTn>
                        </p:par>
                        <p:par>
                          <p:cTn id="42" fill="hold">
                            <p:stCondLst>
                              <p:cond delay="52000"/>
                            </p:stCondLst>
                            <p:childTnLst>
                              <p:par>
                                <p:cTn id="43" presetID="1" presetClass="mediacall" presetSubtype="0" fill="hold" nodeType="afterEffect">
                                  <p:stCondLst>
                                    <p:cond delay="0"/>
                                  </p:stCondLst>
                                  <p:childTnLst>
                                    <p:cmd type="call" cmd="playFrom(0.0)">
                                      <p:cBhvr additive="base">
                                        <p:cTn id="44" dur="5720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1">
                  <p:stCondLst>
                    <p:cond delay="indefinite"/>
                  </p:stCondLst>
                  <p:endCondLst>
                    <p:cond evt="onStopAudio" delay="0">
                      <p:tgtEl>
                        <p:sldTgt/>
                      </p:tgtEl>
                    </p:cond>
                  </p:endCondLst>
                </p:cTn>
                <p:tgtEl>
                  <p:spTgt spid="33"/>
                </p:tgtEl>
              </p:cMediaNode>
            </p:audio>
            <p:audio>
              <p:cMediaNode>
                <p:cTn id="46" fill="hold" display="1">
                  <p:stCondLst>
                    <p:cond delay="indefinite"/>
                  </p:stCondLst>
                  <p:endCondLst>
                    <p:cond evt="onStopAudio" delay="0">
                      <p:tgtEl>
                        <p:sldTgt/>
                      </p:tgtEl>
                    </p:cond>
                  </p:endCondLst>
                </p:cTn>
                <p:tgtEl>
                  <p:spTgt spid="34"/>
                </p:tgtEl>
              </p:cMediaNode>
            </p:audio>
          </p:childTnLst>
        </p:cTn>
      </p:par>
    </p:tnLst>
    <p:bldLst>
      <p:bldP spid="23" grpId="0"/>
      <p:bldP spid="23" grpId="1"/>
      <p:bldP spid="24" grpId="0"/>
      <p:bldP spid="24" grpId="1"/>
      <p:bldP spid="25" grpId="0"/>
      <p:bldP spid="25" grpId="1"/>
      <p:bldP spid="26" grpId="0"/>
      <p:bldP spid="26" grpId="1"/>
      <p:bldP spid="27" grpId="0"/>
      <p:bldP spid="27" grpId="1"/>
      <p:bldP spid="28" grpId="0"/>
      <p:bldP spid="28" grpId="1"/>
      <p:bldP spid="30" grpId="0"/>
      <p:bldP spid="30" grpId="1"/>
      <p:bldP spid="31" grpId="0"/>
      <p:bldP spid="31" grpId="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nvSpPr>
        <p:spPr>
          <a:xfrm>
            <a:off x="306705" y="3429000"/>
            <a:ext cx="5226050" cy="3340735"/>
          </a:xfrm>
          <a:prstGeom prst="rect">
            <a:avLst/>
          </a:prstGeom>
          <a:solidFill>
            <a:schemeClr val="bg1"/>
          </a:solidFill>
        </p:spPr>
        <p:txBody>
          <a:bodyPr wrap="square" rtlCol="0">
            <a:noAutofit/>
          </a:bodyPr>
          <a:lstStyle/>
          <a:p>
            <a:endParaRPr lang="en-US" altLang="zh-CN">
              <a:uFillTx/>
              <a:latin typeface="Times New Roman" panose="02020603050405020304" pitchFamily="18" charset="0"/>
              <a:ea typeface="楷体" panose="02010609060101010101" charset="-122"/>
              <a:sym typeface="+mn-ea"/>
            </a:endParaRPr>
          </a:p>
        </p:txBody>
      </p:sp>
      <p:sp>
        <p:nvSpPr>
          <p:cNvPr id="3" name="文本框 2"/>
          <p:cNvSpPr txBox="1"/>
          <p:nvPr/>
        </p:nvSpPr>
        <p:spPr>
          <a:xfrm>
            <a:off x="92075" y="0"/>
            <a:ext cx="2857500" cy="1076325"/>
          </a:xfrm>
          <a:prstGeom prst="rect">
            <a:avLst/>
          </a:prstGeom>
          <a:noFill/>
        </p:spPr>
        <p:txBody>
          <a:bodyPr wrap="square">
            <a:spAutoFit/>
          </a:bodyPr>
          <a:lstStyle/>
          <a:p>
            <a:pPr>
              <a:buNone/>
            </a:pPr>
            <a:r>
              <a:rPr lang="en-US" altLang="en-GB" sz="2400" b="1" dirty="0">
                <a:latin typeface="Times New Roman" panose="02020603050405020304" pitchFamily="18" charset="0"/>
                <a:cs typeface="Times New Roman" panose="02020603050405020304" pitchFamily="18" charset="0"/>
              </a:rPr>
              <a:t>signature </a:t>
            </a:r>
            <a:r>
              <a:rPr lang="en-US" altLang="en-GB" sz="2400" dirty="0">
                <a:latin typeface="Times New Roman" panose="02020603050405020304" pitchFamily="18" charset="0"/>
                <a:cs typeface="Times New Roman" panose="02020603050405020304" pitchFamily="18" charset="0"/>
              </a:rPr>
              <a:t>dish</a:t>
            </a:r>
            <a:r>
              <a:rPr lang="en-GB" altLang="zh-CN"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pPr algn="l">
              <a:buClrTx/>
              <a:buSzTx/>
              <a:buFontTx/>
              <a:buNone/>
            </a:pPr>
            <a:r>
              <a:rPr lang="zh-CN" altLang="en-US" sz="2000">
                <a:solidFill>
                  <a:srgbClr val="FF0000"/>
                </a:solidFill>
                <a:uFillTx/>
                <a:latin typeface="Times New Roman" panose="02020603050405020304" pitchFamily="18" charset="0"/>
                <a:ea typeface="楷体" panose="02010609060101010101" charset="-122"/>
                <a:sym typeface="+mn-ea"/>
              </a:rPr>
              <a:t>adj. 标志性的，惯有的</a:t>
            </a:r>
            <a:endParaRPr lang="zh-CN" altLang="en-US" sz="2000">
              <a:solidFill>
                <a:srgbClr val="FF0000"/>
              </a:solidFill>
              <a:uFillTx/>
              <a:latin typeface="Times New Roman" panose="02020603050405020304" pitchFamily="18" charset="0"/>
              <a:ea typeface="楷体" panose="02010609060101010101" charset="-122"/>
              <a:sym typeface="+mn-ea"/>
            </a:endParaRPr>
          </a:p>
          <a:p>
            <a:pPr algn="l">
              <a:buClrTx/>
              <a:buSzTx/>
              <a:buFontTx/>
              <a:buNone/>
            </a:pPr>
            <a:r>
              <a:rPr lang="zh-CN" altLang="en-US" sz="2000">
                <a:solidFill>
                  <a:schemeClr val="tx1"/>
                </a:solidFill>
                <a:uFillTx/>
                <a:latin typeface="Times New Roman" panose="02020603050405020304" pitchFamily="18" charset="0"/>
                <a:ea typeface="楷体" panose="02010609060101010101" charset="-122"/>
                <a:sym typeface="+mn-ea"/>
              </a:rPr>
              <a:t>n. 签名，署名</a:t>
            </a:r>
            <a:endParaRPr lang="zh-CN" altLang="en-US" sz="2000">
              <a:solidFill>
                <a:schemeClr val="tx1"/>
              </a:solidFill>
              <a:uFillTx/>
              <a:latin typeface="Times New Roman" panose="02020603050405020304" pitchFamily="18" charset="0"/>
              <a:ea typeface="楷体" panose="02010609060101010101" charset="-122"/>
              <a:sym typeface="+mn-ea"/>
            </a:endParaRPr>
          </a:p>
        </p:txBody>
      </p:sp>
      <p:sp>
        <p:nvSpPr>
          <p:cNvPr id="2" name="文本框 1"/>
          <p:cNvSpPr txBox="1"/>
          <p:nvPr/>
        </p:nvSpPr>
        <p:spPr>
          <a:xfrm>
            <a:off x="92075" y="1161415"/>
            <a:ext cx="3048635" cy="2676525"/>
          </a:xfrm>
          <a:prstGeom prst="rect">
            <a:avLst/>
          </a:prstGeom>
          <a:noFill/>
        </p:spPr>
        <p:txBody>
          <a:bodyPr wrap="square">
            <a:spAutoFit/>
          </a:bodyPr>
          <a:lstStyle/>
          <a:p>
            <a:pPr>
              <a:buNone/>
            </a:pPr>
            <a:r>
              <a:rPr lang="en-US" altLang="en-GB" sz="2400" b="1" dirty="0">
                <a:latin typeface="Times New Roman" panose="02020603050405020304" pitchFamily="18" charset="0"/>
                <a:cs typeface="Times New Roman" panose="02020603050405020304" pitchFamily="18" charset="0"/>
              </a:rPr>
              <a:t>back</a:t>
            </a:r>
            <a:r>
              <a:rPr lang="en-GB" altLang="zh-CN"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pPr algn="l">
              <a:buClrTx/>
              <a:buSzTx/>
              <a:buFontTx/>
              <a:buNone/>
            </a:pPr>
            <a:r>
              <a:rPr lang="zh-CN" altLang="en-US" sz="2000" dirty="0">
                <a:solidFill>
                  <a:srgbClr val="FF0000"/>
                </a:solidFill>
                <a:uFillTx/>
                <a:latin typeface="Times New Roman" panose="02020603050405020304" pitchFamily="18" charset="0"/>
                <a:ea typeface="楷体" panose="02010609060101010101" charset="-122"/>
                <a:sym typeface="+mn-ea"/>
              </a:rPr>
              <a:t>v. （使）后退，倒退</a:t>
            </a:r>
            <a:endParaRPr lang="zh-CN" altLang="en-US" sz="2000" dirty="0">
              <a:solidFill>
                <a:srgbClr val="FF0000"/>
              </a:solidFill>
              <a:uFillTx/>
              <a:latin typeface="Times New Roman" panose="02020603050405020304" pitchFamily="18" charset="0"/>
              <a:ea typeface="楷体" panose="02010609060101010101" charset="-122"/>
              <a:sym typeface="+mn-ea"/>
            </a:endParaRPr>
          </a:p>
          <a:p>
            <a:pPr algn="l">
              <a:buClrTx/>
              <a:buSzTx/>
              <a:buFontTx/>
              <a:buNone/>
            </a:pPr>
            <a:r>
              <a:rPr lang="zh-CN" altLang="en-US" sz="2000" dirty="0">
                <a:uFillTx/>
                <a:latin typeface="Times New Roman" panose="02020603050405020304" pitchFamily="18" charset="0"/>
                <a:ea typeface="楷体" panose="02010609060101010101" charset="-122"/>
                <a:sym typeface="+mn-ea"/>
              </a:rPr>
              <a:t>ad</a:t>
            </a:r>
            <a:r>
              <a:rPr lang="en-US" altLang="zh-CN" sz="2000" dirty="0">
                <a:uFillTx/>
                <a:latin typeface="Times New Roman" panose="02020603050405020304" pitchFamily="18" charset="0"/>
                <a:ea typeface="楷体" panose="02010609060101010101" charset="-122"/>
                <a:sym typeface="+mn-ea"/>
              </a:rPr>
              <a:t>v</a:t>
            </a:r>
            <a:r>
              <a:rPr lang="zh-CN" altLang="en-US" sz="2000" dirty="0">
                <a:uFillTx/>
                <a:latin typeface="Times New Roman" panose="02020603050405020304" pitchFamily="18" charset="0"/>
                <a:ea typeface="楷体" panose="02010609060101010101" charset="-122"/>
                <a:sym typeface="+mn-ea"/>
              </a:rPr>
              <a:t>. 回原处，恢复原状；回报，回复</a:t>
            </a:r>
            <a:endParaRPr lang="zh-CN" altLang="en-US" sz="2000" dirty="0">
              <a:uFillTx/>
              <a:latin typeface="Times New Roman" panose="02020603050405020304" pitchFamily="18" charset="0"/>
              <a:ea typeface="楷体" panose="02010609060101010101" charset="-122"/>
              <a:sym typeface="+mn-ea"/>
            </a:endParaRPr>
          </a:p>
          <a:p>
            <a:pPr algn="l">
              <a:buClrTx/>
              <a:buSzTx/>
              <a:buFontTx/>
              <a:buNone/>
            </a:pPr>
            <a:endParaRPr lang="zh-CN" altLang="en-US" sz="2000" dirty="0">
              <a:solidFill>
                <a:srgbClr val="FF0000"/>
              </a:solidFill>
              <a:uFillTx/>
              <a:latin typeface="Times New Roman" panose="02020603050405020304" pitchFamily="18" charset="0"/>
              <a:ea typeface="楷体" panose="02010609060101010101" charset="-122"/>
              <a:sym typeface="+mn-ea"/>
            </a:endParaRPr>
          </a:p>
          <a:p>
            <a:pPr algn="l">
              <a:buClrTx/>
              <a:buSzTx/>
              <a:buFontTx/>
              <a:buNone/>
            </a:pPr>
            <a:r>
              <a:rPr lang="en-US" altLang="en-GB" sz="2400" b="1" dirty="0">
                <a:latin typeface="Times New Roman" panose="02020603050405020304" pitchFamily="18" charset="0"/>
                <a:cs typeface="Times New Roman" panose="02020603050405020304" pitchFamily="18" charset="0"/>
                <a:sym typeface="+mn-ea"/>
              </a:rPr>
              <a:t>ranger</a:t>
            </a:r>
            <a:endParaRPr lang="en-US" altLang="en-GB" sz="2400" b="1" dirty="0">
              <a:latin typeface="Times New Roman" panose="02020603050405020304" pitchFamily="18" charset="0"/>
              <a:cs typeface="Times New Roman" panose="02020603050405020304" pitchFamily="18" charset="0"/>
              <a:sym typeface="+mn-ea"/>
            </a:endParaRPr>
          </a:p>
          <a:p>
            <a:pPr algn="l">
              <a:buClrTx/>
              <a:buSzTx/>
              <a:buFontTx/>
              <a:buNone/>
            </a:pPr>
            <a:r>
              <a:rPr lang="en-US" altLang="zh-CN" sz="2000" dirty="0">
                <a:solidFill>
                  <a:srgbClr val="FF0000"/>
                </a:solidFill>
                <a:uFillTx/>
                <a:latin typeface="Times New Roman" panose="02020603050405020304" pitchFamily="18" charset="0"/>
                <a:ea typeface="楷体" panose="02010609060101010101" charset="-122"/>
                <a:sym typeface="+mn-ea"/>
              </a:rPr>
              <a:t>n. </a:t>
            </a:r>
            <a:r>
              <a:rPr lang="zh-CN" altLang="en-US" sz="2000" dirty="0">
                <a:solidFill>
                  <a:srgbClr val="FF0000"/>
                </a:solidFill>
                <a:uFillTx/>
                <a:latin typeface="Times New Roman" panose="02020603050405020304" pitchFamily="18" charset="0"/>
                <a:ea typeface="楷体" panose="02010609060101010101" charset="-122"/>
                <a:sym typeface="+mn-ea"/>
              </a:rPr>
              <a:t>（公园、森林或乡村地区的）看守人，护林员</a:t>
            </a:r>
            <a:endParaRPr lang="zh-CN" altLang="en-US" sz="2000" dirty="0">
              <a:solidFill>
                <a:srgbClr val="FF0000"/>
              </a:solidFill>
              <a:uFillTx/>
              <a:latin typeface="Times New Roman" panose="02020603050405020304" pitchFamily="18" charset="0"/>
              <a:ea typeface="楷体" panose="02010609060101010101" charset="-122"/>
              <a:sym typeface="+mn-ea"/>
            </a:endParaRPr>
          </a:p>
        </p:txBody>
      </p:sp>
      <p:sp>
        <p:nvSpPr>
          <p:cNvPr id="4" name="文本框 3"/>
          <p:cNvSpPr txBox="1"/>
          <p:nvPr/>
        </p:nvSpPr>
        <p:spPr>
          <a:xfrm>
            <a:off x="3054985" y="135255"/>
            <a:ext cx="8886190" cy="5631180"/>
          </a:xfrm>
          <a:prstGeom prst="rect">
            <a:avLst/>
          </a:prstGeom>
          <a:noFill/>
        </p:spPr>
        <p:txBody>
          <a:bodyPr wrap="square" rtlCol="0">
            <a:spAutoFit/>
          </a:bodyPr>
          <a:lstStyle/>
          <a:p>
            <a:pPr algn="l">
              <a:buClrTx/>
              <a:buSzTx/>
              <a:buNone/>
            </a:pPr>
            <a:r>
              <a:rPr lang="en-US" altLang="zh-CN" sz="2000" dirty="0">
                <a:uFillTx/>
                <a:latin typeface="Times New Roman" panose="02020603050405020304" pitchFamily="18" charset="0"/>
                <a:ea typeface="楷体" panose="02010609060101010101" charset="-122"/>
              </a:rPr>
              <a:t>14-18 (Text 9)</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David, thank you for joining us today. Your wildlife photos are amazing!</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M: My pleasure! I'm glad to share my passion.</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Your recent Arctic series went viral. </a:t>
            </a:r>
            <a:r>
              <a:rPr lang="en-US" altLang="zh-CN" sz="2000" b="1" dirty="0">
                <a:uFillTx/>
                <a:latin typeface="Times New Roman" panose="02020603050405020304" pitchFamily="18" charset="0"/>
                <a:ea typeface="楷体" panose="02010609060101010101" charset="-122"/>
              </a:rPr>
              <a:t>What challenges did you face there?</a:t>
            </a:r>
            <a:endParaRPr lang="en-US" altLang="zh-CN" sz="2000" b="1"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M: ____________was the biggest part! _____________________________ </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And waiting hours for the perfect shot tested my patience.</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We heard you're </a:t>
            </a:r>
            <a:r>
              <a:rPr lang="en-US" altLang="zh-CN" sz="2000" b="1" dirty="0">
                <a:uFillTx/>
                <a:latin typeface="Times New Roman" panose="02020603050405020304" pitchFamily="18" charset="0"/>
                <a:ea typeface="楷体" panose="02010609060101010101" charset="-122"/>
              </a:rPr>
              <a:t>donating all earnings</a:t>
            </a:r>
            <a:r>
              <a:rPr lang="en-US" altLang="zh-CN" sz="2000" dirty="0">
                <a:uFillTx/>
                <a:latin typeface="Times New Roman" panose="02020603050405020304" pitchFamily="18" charset="0"/>
                <a:ea typeface="楷体" panose="02010609060101010101" charset="-122"/>
              </a:rPr>
              <a:t> from your new book. Why?</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M: Yes! _________________________________________________________  in Kenya.</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Your career shifted from fashion to wildlife photography. </a:t>
            </a:r>
            <a:r>
              <a:rPr lang="en-US" altLang="zh-CN" sz="2000" b="1" dirty="0">
                <a:uFillTx/>
                <a:latin typeface="Times New Roman" panose="02020603050405020304" pitchFamily="18" charset="0"/>
                <a:ea typeface="楷体" panose="02010609060101010101" charset="-122"/>
              </a:rPr>
              <a:t>What inspired this change?</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M: ____________________________ awakened </a:t>
            </a:r>
            <a:r>
              <a:rPr lang="en-US" altLang="zh-CN" sz="2000" u="sng" dirty="0">
                <a:uFillTx/>
                <a:latin typeface="Times New Roman" panose="02020603050405020304" pitchFamily="18" charset="0"/>
                <a:ea typeface="楷体" panose="02010609060101010101" charset="-122"/>
              </a:rPr>
              <a:t>my love for nature</a:t>
            </a:r>
            <a:r>
              <a:rPr lang="en-US" altLang="zh-CN" sz="2000" dirty="0">
                <a:uFillTx/>
                <a:latin typeface="Times New Roman" panose="02020603050405020304" pitchFamily="18" charset="0"/>
                <a:ea typeface="楷体" panose="02010609060101010101" charset="-122"/>
              </a:rPr>
              <a:t>. My journalism degree actually </a:t>
            </a:r>
            <a:r>
              <a:rPr lang="en-US" altLang="zh-CN" sz="2000" b="1" dirty="0">
                <a:uFillTx/>
                <a:latin typeface="Times New Roman" panose="02020603050405020304" pitchFamily="18" charset="0"/>
                <a:ea typeface="楷体" panose="02010609060101010101" charset="-122"/>
              </a:rPr>
              <a:t>helped</a:t>
            </a:r>
            <a:r>
              <a:rPr lang="en-US" altLang="zh-CN" sz="2000" dirty="0">
                <a:uFillTx/>
                <a:latin typeface="Times New Roman" panose="02020603050405020304" pitchFamily="18" charset="0"/>
                <a:ea typeface="楷体" panose="02010609060101010101" charset="-122"/>
              </a:rPr>
              <a:t>. Storytelling through a camera feels similar.</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How was your experience teaching photography at the conservation camp?</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M: It wasn't as simple as I originally thought. The kids had trouble with the cameras at first. But seeing kids develop both skills and environmental awareness was _______ .</a:t>
            </a:r>
            <a:endParaRPr lang="en-US" altLang="zh-CN" sz="2000" dirty="0">
              <a:uFillTx/>
              <a:latin typeface="Times New Roman" panose="02020603050405020304" pitchFamily="18" charset="0"/>
              <a:ea typeface="楷体" panose="02010609060101010101" charset="-122"/>
            </a:endParaRPr>
          </a:p>
          <a:p>
            <a:pPr algn="l">
              <a:buClrTx/>
              <a:buSzTx/>
              <a:buNone/>
            </a:pPr>
            <a:r>
              <a:rPr lang="en-US" altLang="zh-CN" sz="2000" dirty="0">
                <a:uFillTx/>
                <a:latin typeface="Times New Roman" panose="02020603050405020304" pitchFamily="18" charset="0"/>
                <a:ea typeface="楷体" panose="02010609060101010101" charset="-122"/>
              </a:rPr>
              <a:t>W: Thank you for your inspiring work, David!</a:t>
            </a:r>
            <a:endParaRPr lang="en-US" altLang="zh-CN" sz="2000" dirty="0">
              <a:uFillTx/>
              <a:latin typeface="Times New Roman" panose="02020603050405020304" pitchFamily="18" charset="0"/>
              <a:ea typeface="楷体" panose="02010609060101010101" charset="-122"/>
            </a:endParaRPr>
          </a:p>
        </p:txBody>
      </p:sp>
      <p:sp>
        <p:nvSpPr>
          <p:cNvPr id="7" name="文本框 6"/>
          <p:cNvSpPr txBox="1"/>
          <p:nvPr/>
        </p:nvSpPr>
        <p:spPr>
          <a:xfrm>
            <a:off x="3462655" y="1334770"/>
            <a:ext cx="160528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Extreme cold </a:t>
            </a:r>
            <a:endParaRPr lang="en-US" altLang="zh-CN" sz="2000">
              <a:uFillTx/>
              <a:latin typeface="Times New Roman" panose="02020603050405020304" pitchFamily="18" charset="0"/>
              <a:ea typeface="楷体" panose="02010609060101010101" charset="-122"/>
            </a:endParaRPr>
          </a:p>
        </p:txBody>
      </p:sp>
      <p:sp>
        <p:nvSpPr>
          <p:cNvPr id="8" name="文本框 7"/>
          <p:cNvSpPr txBox="1"/>
          <p:nvPr/>
        </p:nvSpPr>
        <p:spPr>
          <a:xfrm>
            <a:off x="7120890" y="1382395"/>
            <a:ext cx="609600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Low temperatures made the batteries die quickly.</a:t>
            </a:r>
            <a:endParaRPr lang="en-US" altLang="zh-CN" sz="2000">
              <a:uFillTx/>
              <a:latin typeface="Times New Roman" panose="02020603050405020304" pitchFamily="18" charset="0"/>
              <a:ea typeface="楷体" panose="02010609060101010101" charset="-122"/>
            </a:endParaRPr>
          </a:p>
        </p:txBody>
      </p:sp>
      <p:sp>
        <p:nvSpPr>
          <p:cNvPr id="9" name="文本框 8"/>
          <p:cNvSpPr txBox="1"/>
          <p:nvPr/>
        </p:nvSpPr>
        <p:spPr>
          <a:xfrm>
            <a:off x="3957320" y="2280920"/>
            <a:ext cx="7450455" cy="398780"/>
          </a:xfrm>
          <a:prstGeom prst="rect">
            <a:avLst/>
          </a:prstGeom>
          <a:noFill/>
        </p:spPr>
        <p:txBody>
          <a:bodyPr wrap="square" rtlCol="0">
            <a:spAutoFit/>
          </a:bodyPr>
          <a:lstStyle/>
          <a:p>
            <a:r>
              <a:rPr lang="en-US" altLang="zh-CN" sz="2000" b="1">
                <a:uFillTx/>
                <a:latin typeface="Times New Roman" panose="02020603050405020304" pitchFamily="18" charset="0"/>
                <a:ea typeface="楷体" panose="02010609060101010101" charset="-122"/>
                <a:sym typeface="+mn-ea"/>
              </a:rPr>
              <a:t>Every penny </a:t>
            </a:r>
            <a:r>
              <a:rPr lang="en-US" altLang="zh-CN" sz="2000">
                <a:uFillTx/>
                <a:latin typeface="Times New Roman" panose="02020603050405020304" pitchFamily="18" charset="0"/>
                <a:ea typeface="楷体" panose="02010609060101010101" charset="-122"/>
                <a:sym typeface="+mn-ea"/>
              </a:rPr>
              <a:t>goes to </a:t>
            </a:r>
            <a:r>
              <a:rPr lang="en-US" altLang="zh-CN" sz="2000" b="1">
                <a:uFillTx/>
                <a:latin typeface="Times New Roman" panose="02020603050405020304" pitchFamily="18" charset="0"/>
                <a:ea typeface="楷体" panose="02010609060101010101" charset="-122"/>
                <a:sym typeface="+mn-ea"/>
              </a:rPr>
              <a:t>support wildlife </a:t>
            </a:r>
            <a:r>
              <a:rPr lang="en-US" altLang="zh-CN" sz="2000" b="1">
                <a:highlight>
                  <a:srgbClr val="FFFF00"/>
                </a:highlight>
                <a:uFillTx/>
                <a:latin typeface="Times New Roman" panose="02020603050405020304" pitchFamily="18" charset="0"/>
                <a:ea typeface="楷体" panose="02010609060101010101" charset="-122"/>
                <a:sym typeface="+mn-ea"/>
              </a:rPr>
              <a:t>rangers </a:t>
            </a:r>
            <a:r>
              <a:rPr lang="en-US" altLang="zh-CN" sz="2000">
                <a:uFillTx/>
                <a:latin typeface="Times New Roman" panose="02020603050405020304" pitchFamily="18" charset="0"/>
                <a:ea typeface="楷体" panose="02010609060101010101" charset="-122"/>
                <a:sym typeface="+mn-ea"/>
              </a:rPr>
              <a:t>fighting illegal hunting</a:t>
            </a:r>
            <a:endParaRPr lang="en-US" altLang="zh-CN" sz="2000">
              <a:uFillTx/>
              <a:latin typeface="Times New Roman" panose="02020603050405020304" pitchFamily="18" charset="0"/>
              <a:ea typeface="楷体" panose="02010609060101010101" charset="-122"/>
              <a:sym typeface="+mn-ea"/>
            </a:endParaRPr>
          </a:p>
        </p:txBody>
      </p:sp>
      <p:sp>
        <p:nvSpPr>
          <p:cNvPr id="10" name="文本框 9"/>
          <p:cNvSpPr txBox="1"/>
          <p:nvPr/>
        </p:nvSpPr>
        <p:spPr>
          <a:xfrm>
            <a:off x="3538220" y="3470910"/>
            <a:ext cx="344360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A journey through wild habitats</a:t>
            </a:r>
            <a:endParaRPr lang="en-US" altLang="zh-CN" sz="2000">
              <a:uFillTx/>
              <a:latin typeface="Times New Roman" panose="02020603050405020304" pitchFamily="18" charset="0"/>
              <a:ea typeface="楷体" panose="02010609060101010101" charset="-122"/>
            </a:endParaRPr>
          </a:p>
        </p:txBody>
      </p:sp>
      <p:sp>
        <p:nvSpPr>
          <p:cNvPr id="11" name="文本框 10"/>
          <p:cNvSpPr txBox="1"/>
          <p:nvPr/>
        </p:nvSpPr>
        <p:spPr>
          <a:xfrm>
            <a:off x="3110230" y="5024755"/>
            <a:ext cx="1190625"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priceless</a:t>
            </a:r>
            <a:endParaRPr lang="en-US" altLang="zh-CN" sz="2000">
              <a:uFillTx/>
              <a:latin typeface="Times New Roman" panose="02020603050405020304" pitchFamily="18" charset="0"/>
              <a:ea typeface="楷体" panose="02010609060101010101" charset="-122"/>
            </a:endParaRPr>
          </a:p>
        </p:txBody>
      </p:sp>
      <p:pic>
        <p:nvPicPr>
          <p:cNvPr id="12" name="高三英语听力">
            <a:hlinkClick r:id="" action="ppaction://media"/>
          </p:cNvPr>
          <p:cNvPicPr/>
          <p:nvPr>
            <a:audioFile r:link="rId1"/>
            <p:extLst>
              <p:ext uri="{DAA4B4D4-6D71-4841-9C94-3DE7FCFB9230}">
                <p14:media xmlns:p14="http://schemas.microsoft.com/office/powerpoint/2010/main" r:embed="rId2">
                  <p14:trim st="840140.000000" end="378957.000000"/>
                </p14:media>
              </p:ext>
            </p:extLst>
          </p:nvPr>
        </p:nvPicPr>
        <p:blipFill>
          <a:blip r:embed="rId3"/>
          <a:stretch>
            <a:fillRect/>
          </a:stretch>
        </p:blipFill>
        <p:spPr>
          <a:xfrm>
            <a:off x="1715770" y="3765550"/>
            <a:ext cx="1233805" cy="132016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12"/>
                </p:tgtEl>
              </p:cMediaNode>
            </p:audio>
          </p:childTnLst>
        </p:cTn>
      </p:par>
    </p:tnLst>
    <p:bldLst>
      <p:bldP spid="4" grpId="0"/>
      <p:bldP spid="7" grpId="0"/>
      <p:bldP spid="7" grpId="1"/>
      <p:bldP spid="8" grpId="0"/>
      <p:bldP spid="8" grpId="1"/>
      <p:bldP spid="9" grpId="0"/>
      <p:bldP spid="9" grpId="1"/>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2557145" y="194945"/>
            <a:ext cx="9280525" cy="4521835"/>
          </a:xfrm>
          <a:prstGeom prst="rect">
            <a:avLst/>
          </a:prstGeom>
          <a:noFill/>
        </p:spPr>
        <p:txBody>
          <a:bodyPr wrap="square" rtlCol="0" anchor="t">
            <a:noAutofit/>
          </a:bodyPr>
          <a:lstStyle/>
          <a:p>
            <a:r>
              <a:rPr lang="en-US" altLang="zh-CN" sz="2000" dirty="0">
                <a:uFillTx/>
                <a:latin typeface="Times New Roman" panose="02020603050405020304" pitchFamily="18" charset="0"/>
                <a:ea typeface="楷体" panose="02010609060101010101" charset="-122"/>
                <a:sym typeface="+mn-ea"/>
              </a:rPr>
              <a:t>18-19 (Text 10)</a:t>
            </a:r>
            <a:endParaRPr lang="en-US" altLang="zh-CN" sz="2000" dirty="0">
              <a:uFillTx/>
              <a:latin typeface="Times New Roman" panose="02020603050405020304" pitchFamily="18" charset="0"/>
              <a:ea typeface="楷体" panose="02010609060101010101" charset="-122"/>
              <a:sym typeface="+mn-ea"/>
            </a:endParaRPr>
          </a:p>
          <a:p>
            <a:pPr indent="457200" algn="just" fontAlgn="auto"/>
            <a:r>
              <a:rPr lang="en-US" altLang="zh-CN" sz="2000" dirty="0">
                <a:solidFill>
                  <a:schemeClr val="tx1"/>
                </a:solidFill>
                <a:uFillTx/>
                <a:latin typeface="Times New Roman" panose="02020603050405020304" pitchFamily="18" charset="0"/>
                <a:ea typeface="楷体" panose="02010609060101010101" charset="-122"/>
                <a:sym typeface="+mn-ea"/>
              </a:rPr>
              <a:t>Good morning, everyone! Today, I want to share an inspiring story. _______ her age, 73-year-old Suzie reached the Mt. </a:t>
            </a:r>
            <a:r>
              <a:rPr lang="en-US" altLang="zh-CN" sz="2000" dirty="0" err="1">
                <a:solidFill>
                  <a:schemeClr val="tx1"/>
                </a:solidFill>
                <a:uFillTx/>
                <a:latin typeface="Times New Roman" panose="02020603050405020304" pitchFamily="18" charset="0"/>
                <a:ea typeface="楷体" panose="02010609060101010101" charset="-122"/>
                <a:sym typeface="+mn-ea"/>
              </a:rPr>
              <a:t>Qomolangma</a:t>
            </a:r>
            <a:r>
              <a:rPr lang="en-US" altLang="zh-CN" sz="2000" dirty="0">
                <a:solidFill>
                  <a:schemeClr val="tx1"/>
                </a:solidFill>
                <a:uFillTx/>
                <a:latin typeface="Times New Roman" panose="02020603050405020304" pitchFamily="18" charset="0"/>
                <a:ea typeface="楷体" panose="02010609060101010101" charset="-122"/>
                <a:sym typeface="+mn-ea"/>
              </a:rPr>
              <a:t> Base Camp, located more than 5,000 m above sea level.</a:t>
            </a:r>
            <a:endParaRPr lang="en-US" altLang="zh-CN" sz="2000" dirty="0">
              <a:solidFill>
                <a:schemeClr val="tx1"/>
              </a:solidFill>
              <a:uFillTx/>
              <a:latin typeface="Times New Roman" panose="02020603050405020304" pitchFamily="18" charset="0"/>
              <a:ea typeface="楷体" panose="02010609060101010101" charset="-122"/>
              <a:sym typeface="+mn-ea"/>
            </a:endParaRPr>
          </a:p>
          <a:p>
            <a:pPr indent="457200" algn="just" fontAlgn="auto"/>
            <a:r>
              <a:rPr lang="en-US" altLang="zh-CN" sz="2000" dirty="0">
                <a:solidFill>
                  <a:schemeClr val="tx1"/>
                </a:solidFill>
                <a:uFillTx/>
                <a:latin typeface="Times New Roman" panose="02020603050405020304" pitchFamily="18" charset="0"/>
                <a:ea typeface="楷体" panose="02010609060101010101" charset="-122"/>
                <a:sym typeface="+mn-ea"/>
              </a:rPr>
              <a:t>To prepare herself for the challenge, Suzie climb</a:t>
            </a:r>
            <a:r>
              <a:rPr lang="en-US" altLang="zh-CN" sz="2000" dirty="0">
                <a:solidFill>
                  <a:schemeClr val="tx1"/>
                </a:solidFill>
                <a:uFillTx/>
                <a:latin typeface="Times New Roman" panose="02020603050405020304" pitchFamily="18" charset="0"/>
                <a:ea typeface="楷体" panose="02010609060101010101" charset="-122"/>
              </a:rPr>
              <a:t>ed Mount Kinabalu and spent 25 hours climbing the G7 mountain. Then, Suzie began her </a:t>
            </a:r>
            <a:r>
              <a:rPr lang="en-US" altLang="zh-CN" sz="2000" dirty="0" err="1">
                <a:solidFill>
                  <a:schemeClr val="tx1"/>
                </a:solidFill>
                <a:uFillTx/>
                <a:latin typeface="Times New Roman" panose="02020603050405020304" pitchFamily="18" charset="0"/>
                <a:ea typeface="楷体" panose="02010609060101010101" charset="-122"/>
              </a:rPr>
              <a:t>Qomolangna</a:t>
            </a:r>
            <a:r>
              <a:rPr lang="en-US" altLang="zh-CN" sz="2000" dirty="0">
                <a:solidFill>
                  <a:schemeClr val="tx1"/>
                </a:solidFill>
                <a:uFillTx/>
                <a:latin typeface="Times New Roman" panose="02020603050405020304" pitchFamily="18" charset="0"/>
                <a:ea typeface="楷体" panose="02010609060101010101" charset="-122"/>
              </a:rPr>
              <a:t> journey with two other friends. Accompanied by a </a:t>
            </a:r>
            <a:r>
              <a:rPr lang="en-US" altLang="zh-CN" sz="2000" dirty="0">
                <a:solidFill>
                  <a:schemeClr val="tx1"/>
                </a:solidFill>
                <a:uFillTx/>
                <a:latin typeface="Times New Roman" panose="02020603050405020304" pitchFamily="18" charset="0"/>
                <a:ea typeface="楷体" panose="02010609060101010101" charset="-122"/>
                <a:sym typeface="+mn-ea"/>
              </a:rPr>
              <a:t>guide and two porters</a:t>
            </a:r>
            <a:r>
              <a:rPr lang="en-US" altLang="zh-CN" sz="2000" dirty="0">
                <a:solidFill>
                  <a:schemeClr val="tx1"/>
                </a:solidFill>
                <a:uFillTx/>
                <a:latin typeface="Times New Roman" panose="02020603050405020304" pitchFamily="18" charset="0"/>
                <a:ea typeface="楷体" panose="02010609060101010101" charset="-122"/>
              </a:rPr>
              <a:t> each day, before reaching the base camp at the end, they spent _________________________ before reaching the base camp ___________________.</a:t>
            </a:r>
            <a:endParaRPr lang="en-US" altLang="zh-CN" sz="2000" dirty="0">
              <a:solidFill>
                <a:schemeClr val="tx1"/>
              </a:solidFill>
              <a:uFillTx/>
              <a:latin typeface="Times New Roman" panose="02020603050405020304" pitchFamily="18" charset="0"/>
              <a:ea typeface="楷体" panose="02010609060101010101" charset="-122"/>
            </a:endParaRPr>
          </a:p>
          <a:p>
            <a:pPr indent="457200" algn="just" fontAlgn="auto"/>
            <a:r>
              <a:rPr lang="en-US" altLang="zh-CN" sz="2000" dirty="0">
                <a:solidFill>
                  <a:schemeClr val="tx1"/>
                </a:solidFill>
                <a:uFillTx/>
                <a:latin typeface="Times New Roman" panose="02020603050405020304" pitchFamily="18" charset="0"/>
                <a:ea typeface="楷体" panose="02010609060101010101" charset="-122"/>
              </a:rPr>
              <a:t>Apart from the physical aspect, Suzie's _____________was another challenge that she had to deal with. But her determination eventually </a:t>
            </a:r>
            <a:r>
              <a:rPr lang="en-US" altLang="zh-CN" sz="2000" dirty="0">
                <a:solidFill>
                  <a:schemeClr val="tx1"/>
                </a:solidFill>
                <a:highlight>
                  <a:srgbClr val="FFFF00"/>
                </a:highlight>
                <a:uFillTx/>
                <a:latin typeface="Times New Roman" panose="02020603050405020304" pitchFamily="18" charset="0"/>
                <a:ea typeface="楷体" panose="02010609060101010101" charset="-122"/>
              </a:rPr>
              <a:t>shone through </a:t>
            </a:r>
            <a:r>
              <a:rPr lang="en-US" altLang="zh-CN" sz="2000" dirty="0">
                <a:solidFill>
                  <a:schemeClr val="tx1"/>
                </a:solidFill>
                <a:uFillTx/>
                <a:latin typeface="Times New Roman" panose="02020603050405020304" pitchFamily="18" charset="0"/>
                <a:ea typeface="楷体" panose="02010609060101010101" charset="-122"/>
              </a:rPr>
              <a:t>as she reached her destination. Suzie said she was thoroughly absorbed in the scenery and hardly had any time to take pictures along the way. She was </a:t>
            </a:r>
            <a:r>
              <a:rPr lang="en-US" altLang="zh-CN" sz="2000" dirty="0">
                <a:solidFill>
                  <a:schemeClr val="tx1"/>
                </a:solidFill>
                <a:uFillTx/>
                <a:latin typeface="Times New Roman" panose="02020603050405020304" pitchFamily="18" charset="0"/>
                <a:ea typeface="楷体" panose="02010609060101010101" charset="-122"/>
                <a:sym typeface="+mn-ea"/>
              </a:rPr>
              <a:t>extremely focused on the path</a:t>
            </a:r>
            <a:r>
              <a:rPr lang="en-US" altLang="zh-CN" sz="2000" dirty="0">
                <a:solidFill>
                  <a:schemeClr val="tx1"/>
                </a:solidFill>
                <a:uFillTx/>
                <a:latin typeface="Times New Roman" panose="02020603050405020304" pitchFamily="18" charset="0"/>
                <a:ea typeface="楷体" panose="02010609060101010101" charset="-122"/>
              </a:rPr>
              <a:t> and did not dare to look down, for fear of the frightening heights.</a:t>
            </a:r>
            <a:endParaRPr lang="en-US" altLang="zh-CN" sz="2000" dirty="0">
              <a:solidFill>
                <a:schemeClr val="tx1"/>
              </a:solidFill>
              <a:uFillTx/>
              <a:latin typeface="Times New Roman" panose="02020603050405020304" pitchFamily="18" charset="0"/>
              <a:ea typeface="楷体" panose="02010609060101010101" charset="-122"/>
            </a:endParaRPr>
          </a:p>
          <a:p>
            <a:pPr indent="457200" algn="just" fontAlgn="auto"/>
            <a:r>
              <a:rPr lang="en-US" altLang="zh-CN" sz="2000" dirty="0">
                <a:solidFill>
                  <a:schemeClr val="tx1"/>
                </a:solidFill>
                <a:uFillTx/>
                <a:latin typeface="Times New Roman" panose="02020603050405020304" pitchFamily="18" charset="0"/>
                <a:ea typeface="楷体" panose="02010609060101010101" charset="-122"/>
              </a:rPr>
              <a:t>As for why she did not climb to the peak of Mount </a:t>
            </a:r>
            <a:r>
              <a:rPr lang="en-US" altLang="zh-CN" sz="2000" dirty="0" err="1">
                <a:solidFill>
                  <a:schemeClr val="tx1"/>
                </a:solidFill>
                <a:uFillTx/>
                <a:latin typeface="Times New Roman" panose="02020603050405020304" pitchFamily="18" charset="0"/>
                <a:ea typeface="楷体" panose="02010609060101010101" charset="-122"/>
              </a:rPr>
              <a:t>Qomolangma</a:t>
            </a:r>
            <a:r>
              <a:rPr lang="en-US" altLang="zh-CN" sz="2000" dirty="0">
                <a:solidFill>
                  <a:schemeClr val="tx1"/>
                </a:solidFill>
                <a:uFillTx/>
                <a:latin typeface="Times New Roman" panose="02020603050405020304" pitchFamily="18" charset="0"/>
                <a:ea typeface="楷体" panose="02010609060101010101" charset="-122"/>
              </a:rPr>
              <a:t>, Suzie said it </a:t>
            </a:r>
            <a:r>
              <a:rPr lang="en-US" altLang="zh-CN" sz="2000" dirty="0">
                <a:solidFill>
                  <a:schemeClr val="tx1"/>
                </a:solidFill>
                <a:highlight>
                  <a:srgbClr val="FFFF00"/>
                </a:highlight>
                <a:uFillTx/>
                <a:latin typeface="Times New Roman" panose="02020603050405020304" pitchFamily="18" charset="0"/>
                <a:ea typeface="楷体" panose="02010609060101010101" charset="-122"/>
              </a:rPr>
              <a:t>was due to </a:t>
            </a:r>
            <a:r>
              <a:rPr lang="en-US" altLang="zh-CN" sz="2000" dirty="0">
                <a:solidFill>
                  <a:schemeClr val="tx1"/>
                </a:solidFill>
                <a:uFillTx/>
                <a:latin typeface="Times New Roman" panose="02020603050405020304" pitchFamily="18" charset="0"/>
                <a:ea typeface="楷体" panose="02010609060101010101" charset="-122"/>
              </a:rPr>
              <a:t>safety concerns that her family raised. Yet her base camp adventure was still a great success.</a:t>
            </a:r>
            <a:endParaRPr lang="en-US" altLang="zh-CN" sz="2000" dirty="0">
              <a:solidFill>
                <a:schemeClr val="tx1"/>
              </a:solidFill>
              <a:uFillTx/>
              <a:latin typeface="Times New Roman" panose="02020603050405020304" pitchFamily="18" charset="0"/>
              <a:ea typeface="楷体" panose="02010609060101010101" charset="-122"/>
            </a:endParaRPr>
          </a:p>
        </p:txBody>
      </p:sp>
      <p:pic>
        <p:nvPicPr>
          <p:cNvPr id="4" name="高三英语听力">
            <a:hlinkClick r:id="" action="ppaction://media"/>
          </p:cNvPr>
          <p:cNvPicPr/>
          <p:nvPr>
            <a:audioFile r:link="rId1"/>
            <p:extLst>
              <p:ext uri="{DAA4B4D4-6D71-4841-9C94-3DE7FCFB9230}">
                <p14:media xmlns:p14="http://schemas.microsoft.com/office/powerpoint/2010/main" r:embed="rId2">
                  <p14:trim st="954542.000000" end="246680.000000"/>
                </p14:media>
              </p:ext>
            </p:extLst>
          </p:nvPr>
        </p:nvPicPr>
        <p:blipFill>
          <a:blip r:embed="rId3"/>
          <a:stretch>
            <a:fillRect/>
          </a:stretch>
        </p:blipFill>
        <p:spPr>
          <a:xfrm>
            <a:off x="716280" y="1432560"/>
            <a:ext cx="918845" cy="935355"/>
          </a:xfrm>
          <a:prstGeom prst="rect">
            <a:avLst/>
          </a:prstGeom>
        </p:spPr>
      </p:pic>
      <p:sp>
        <p:nvSpPr>
          <p:cNvPr id="5" name="文本框 4"/>
          <p:cNvSpPr txBox="1"/>
          <p:nvPr/>
        </p:nvSpPr>
        <p:spPr>
          <a:xfrm>
            <a:off x="9976485" y="506095"/>
            <a:ext cx="99314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Despite</a:t>
            </a:r>
            <a:endParaRPr lang="en-US" altLang="zh-CN" sz="2000">
              <a:uFillTx/>
              <a:latin typeface="Times New Roman" panose="02020603050405020304" pitchFamily="18" charset="0"/>
              <a:ea typeface="楷体" panose="02010609060101010101" charset="-122"/>
            </a:endParaRPr>
          </a:p>
        </p:txBody>
      </p:sp>
      <p:sp>
        <p:nvSpPr>
          <p:cNvPr id="6" name="文本框 5"/>
          <p:cNvSpPr txBox="1"/>
          <p:nvPr/>
        </p:nvSpPr>
        <p:spPr>
          <a:xfrm>
            <a:off x="6012180" y="2304415"/>
            <a:ext cx="3144520" cy="407670"/>
          </a:xfrm>
          <a:prstGeom prst="rect">
            <a:avLst/>
          </a:prstGeom>
          <a:noFill/>
        </p:spPr>
        <p:txBody>
          <a:bodyPr wrap="square" rtlCol="0">
            <a:noAutofit/>
          </a:bodyPr>
          <a:lstStyle/>
          <a:p>
            <a:r>
              <a:rPr lang="en-US" altLang="zh-CN" sz="2000">
                <a:uFillTx/>
                <a:latin typeface="Times New Roman" panose="02020603050405020304" pitchFamily="18" charset="0"/>
                <a:ea typeface="楷体" panose="02010609060101010101" charset="-122"/>
                <a:sym typeface="+mn-ea"/>
              </a:rPr>
              <a:t>six hours climbing each day,</a:t>
            </a:r>
            <a:endParaRPr lang="en-US" altLang="zh-CN" sz="2000">
              <a:uFillTx/>
              <a:latin typeface="Times New Roman" panose="02020603050405020304" pitchFamily="18" charset="0"/>
              <a:ea typeface="楷体" panose="02010609060101010101" charset="-122"/>
            </a:endParaRPr>
          </a:p>
        </p:txBody>
      </p:sp>
      <p:sp>
        <p:nvSpPr>
          <p:cNvPr id="7" name="文本框 6"/>
          <p:cNvSpPr txBox="1"/>
          <p:nvPr/>
        </p:nvSpPr>
        <p:spPr>
          <a:xfrm>
            <a:off x="3390900" y="2648585"/>
            <a:ext cx="2272030" cy="398780"/>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sym typeface="+mn-ea"/>
              </a:rPr>
              <a:t>at the end of Day 8</a:t>
            </a:r>
            <a:endParaRPr lang="en-US" altLang="zh-CN" sz="2000">
              <a:uFillTx/>
              <a:latin typeface="Times New Roman" panose="02020603050405020304" pitchFamily="18" charset="0"/>
              <a:ea typeface="楷体" panose="02010609060101010101" charset="-122"/>
            </a:endParaRPr>
          </a:p>
        </p:txBody>
      </p:sp>
      <p:sp>
        <p:nvSpPr>
          <p:cNvPr id="8" name="文本框 7"/>
          <p:cNvSpPr txBox="1"/>
          <p:nvPr/>
        </p:nvSpPr>
        <p:spPr>
          <a:xfrm>
            <a:off x="7256780" y="2940050"/>
            <a:ext cx="1769110" cy="412115"/>
          </a:xfrm>
          <a:prstGeom prst="rect">
            <a:avLst/>
          </a:prstGeom>
          <a:noFill/>
        </p:spPr>
        <p:txBody>
          <a:bodyPr wrap="square" rtlCol="0">
            <a:noAutofit/>
          </a:bodyPr>
          <a:lstStyle/>
          <a:p>
            <a:r>
              <a:rPr lang="en-US" altLang="zh-CN" sz="2000">
                <a:uFillTx/>
                <a:latin typeface="Times New Roman" panose="02020603050405020304" pitchFamily="18" charset="0"/>
                <a:ea typeface="楷体" panose="02010609060101010101" charset="-122"/>
                <a:sym typeface="+mn-ea"/>
              </a:rPr>
              <a:t>vegetarian diet </a:t>
            </a:r>
            <a:endParaRPr lang="en-US" altLang="zh-CN" sz="2000">
              <a:uFillTx/>
              <a:latin typeface="Times New Roman" panose="02020603050405020304" pitchFamily="18" charset="0"/>
              <a:ea typeface="楷体" panose="02010609060101010101" charset="-122"/>
            </a:endParaRPr>
          </a:p>
        </p:txBody>
      </p:sp>
      <p:sp>
        <p:nvSpPr>
          <p:cNvPr id="9" name="文本框 8"/>
          <p:cNvSpPr txBox="1"/>
          <p:nvPr/>
        </p:nvSpPr>
        <p:spPr>
          <a:xfrm>
            <a:off x="372745" y="4983480"/>
            <a:ext cx="4512310" cy="1630045"/>
          </a:xfrm>
          <a:prstGeom prst="rect">
            <a:avLst/>
          </a:prstGeom>
          <a:noFill/>
        </p:spPr>
        <p:txBody>
          <a:bodyPr wrap="square" rtlCol="0">
            <a:spAutoFit/>
          </a:bodyPr>
          <a:lstStyle/>
          <a:p>
            <a:r>
              <a:rPr lang="en-US" altLang="zh-CN" sz="2000">
                <a:uFillTx/>
                <a:latin typeface="Times New Roman" panose="02020603050405020304" pitchFamily="18" charset="0"/>
                <a:ea typeface="楷体" panose="02010609060101010101" charset="-122"/>
              </a:rPr>
              <a:t>shine through</a:t>
            </a:r>
            <a:endParaRPr lang="en-US" altLang="zh-CN" sz="2000">
              <a:uFillTx/>
              <a:latin typeface="Times New Roman" panose="02020603050405020304" pitchFamily="18" charset="0"/>
              <a:ea typeface="楷体" panose="02010609060101010101" charset="-122"/>
            </a:endParaRPr>
          </a:p>
          <a:p>
            <a:r>
              <a:rPr lang="zh-CN" altLang="en-US" sz="2000">
                <a:uFillTx/>
                <a:latin typeface="Times New Roman" panose="02020603050405020304" pitchFamily="18" charset="0"/>
                <a:ea typeface="楷体" panose="02010609060101010101" charset="-122"/>
              </a:rPr>
              <a:t>清晰可见</a:t>
            </a:r>
            <a:endParaRPr lang="zh-CN" altLang="en-US" sz="2000">
              <a:uFillTx/>
              <a:latin typeface="Times New Roman" panose="02020603050405020304" pitchFamily="18" charset="0"/>
              <a:ea typeface="楷体" panose="02010609060101010101" charset="-122"/>
            </a:endParaRPr>
          </a:p>
          <a:p>
            <a:r>
              <a:rPr lang="en-US" altLang="zh-CN" sz="2000">
                <a:uFillTx/>
                <a:latin typeface="Times New Roman" panose="02020603050405020304" pitchFamily="18" charset="0"/>
                <a:ea typeface="楷体" panose="02010609060101010101" charset="-122"/>
              </a:rPr>
              <a:t>19A. advance</a:t>
            </a:r>
            <a:endParaRPr lang="en-US" altLang="zh-CN" sz="2000">
              <a:uFillTx/>
              <a:latin typeface="Times New Roman" panose="02020603050405020304" pitchFamily="18" charset="0"/>
              <a:ea typeface="楷体" panose="02010609060101010101" charset="-122"/>
            </a:endParaRPr>
          </a:p>
          <a:p>
            <a:r>
              <a:rPr lang="en-US" altLang="zh-CN" sz="2000">
                <a:uFillTx/>
                <a:latin typeface="Times New Roman" panose="02020603050405020304" pitchFamily="18" charset="0"/>
                <a:ea typeface="楷体" panose="02010609060101010101" charset="-122"/>
              </a:rPr>
              <a:t>v.</a:t>
            </a:r>
            <a:r>
              <a:rPr lang="zh-CN" altLang="en-US" sz="2000">
                <a:uFillTx/>
                <a:latin typeface="Times New Roman" panose="02020603050405020304" pitchFamily="18" charset="0"/>
                <a:ea typeface="楷体" panose="02010609060101010101" charset="-122"/>
              </a:rPr>
              <a:t>（使）前进，（使）向前移动；发展</a:t>
            </a:r>
            <a:endParaRPr lang="zh-CN" altLang="en-US" sz="2000">
              <a:uFillTx/>
              <a:latin typeface="Times New Roman" panose="02020603050405020304" pitchFamily="18" charset="0"/>
              <a:ea typeface="楷体" panose="02010609060101010101" charset="-122"/>
            </a:endParaRPr>
          </a:p>
          <a:p>
            <a:r>
              <a:rPr lang="en-US" altLang="zh-CN" sz="2000">
                <a:uFillTx/>
                <a:latin typeface="Times New Roman" panose="02020603050405020304" pitchFamily="18" charset="0"/>
                <a:ea typeface="楷体" panose="02010609060101010101" charset="-122"/>
              </a:rPr>
              <a:t>n.</a:t>
            </a:r>
            <a:r>
              <a:rPr lang="zh-CN" altLang="en-US" sz="2000">
                <a:uFillTx/>
                <a:latin typeface="Times New Roman" panose="02020603050405020304" pitchFamily="18" charset="0"/>
                <a:ea typeface="楷体" panose="02010609060101010101" charset="-122"/>
              </a:rPr>
              <a:t>前进；进步</a:t>
            </a:r>
            <a:endParaRPr lang="zh-CN" altLang="en-US" sz="2000">
              <a:uFillTx/>
              <a:latin typeface="Times New Roman" panose="02020603050405020304" pitchFamily="18" charset="0"/>
              <a:ea typeface="楷体" panose="02010609060101010101" charset="-122"/>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1">
                  <p:stCondLst>
                    <p:cond delay="indefinite"/>
                  </p:stCondLst>
                  <p:endCondLst>
                    <p:cond evt="onStopAudio" delay="0">
                      <p:tgtEl>
                        <p:sldTgt/>
                      </p:tgtEl>
                    </p:cond>
                  </p:endCondLst>
                </p:cTn>
                <p:tgtEl>
                  <p:spTgt spid="4"/>
                </p:tgtEl>
              </p:cMediaNode>
            </p:audio>
          </p:childTnLst>
        </p:cTn>
      </p:par>
    </p:tnLst>
    <p:bldLst>
      <p:bldP spid="6" grpId="0"/>
      <p:bldP spid="6" grpId="1"/>
      <p:bldP spid="7" grpId="0"/>
      <p:bldP spid="7" grpId="1"/>
      <p:bldP spid="8" grpId="0"/>
      <p:bldP spid="8" grpId="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heme/theme1.xml><?xml version="1.0" encoding="utf-8"?>
<a:theme xmlns:a="http://schemas.openxmlformats.org/drawingml/2006/main" name="Space Digital Learning Slides By Slidesgo">
  <a:themeElements>
    <a:clrScheme name="Simple Light">
      <a:dk1>
        <a:srgbClr val="182347"/>
      </a:dk1>
      <a:lt1>
        <a:srgbClr val="FFFFFF"/>
      </a:lt1>
      <a:dk2>
        <a:srgbClr val="4F73F5"/>
      </a:dk2>
      <a:lt2>
        <a:srgbClr val="EFCA2E"/>
      </a:lt2>
      <a:accent1>
        <a:srgbClr val="E6E7E8"/>
      </a:accent1>
      <a:accent2>
        <a:srgbClr val="FFFFFF"/>
      </a:accent2>
      <a:accent3>
        <a:srgbClr val="4F73F5"/>
      </a:accent3>
      <a:accent4>
        <a:srgbClr val="EFCA2E"/>
      </a:accent4>
      <a:accent5>
        <a:srgbClr val="E6E7E8"/>
      </a:accent5>
      <a:accent6>
        <a:srgbClr val="4F73F5"/>
      </a:accent6>
      <a:hlink>
        <a:srgbClr val="1823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51516</Words>
  <Application>WPS 演示</Application>
  <PresentationFormat>宽屏</PresentationFormat>
  <Paragraphs>994</Paragraphs>
  <Slides>52</Slides>
  <Notes>14</Notes>
  <HiddenSlides>0</HiddenSlides>
  <MMClips>7</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52</vt:i4>
      </vt:variant>
    </vt:vector>
  </HeadingPairs>
  <TitlesOfParts>
    <vt:vector size="87" baseType="lpstr">
      <vt:lpstr>Arial</vt:lpstr>
      <vt:lpstr>宋体</vt:lpstr>
      <vt:lpstr>Wingdings</vt:lpstr>
      <vt:lpstr>Denk One</vt:lpstr>
      <vt:lpstr>Roboto Condensed</vt:lpstr>
      <vt:lpstr>Arial</vt:lpstr>
      <vt:lpstr>Roboto</vt:lpstr>
      <vt:lpstr>Roboto Condensed Light</vt:lpstr>
      <vt:lpstr>HelveticaNeue</vt:lpstr>
      <vt:lpstr>华文新魏</vt:lpstr>
      <vt:lpstr>Times New Roman</vt:lpstr>
      <vt:lpstr>思源黑体 CN Heavy</vt:lpstr>
      <vt:lpstr>Fira Sans</vt:lpstr>
      <vt:lpstr>Wingdings</vt:lpstr>
      <vt:lpstr>楷体</vt:lpstr>
      <vt:lpstr>Roboto Bold</vt:lpstr>
      <vt:lpstr>仓耳玄三M W05</vt:lpstr>
      <vt:lpstr>Roboto Light</vt:lpstr>
      <vt:lpstr>Segoe Print</vt:lpstr>
      <vt:lpstr>微软雅黑</vt:lpstr>
      <vt:lpstr>Arial Unicode MS</vt:lpstr>
      <vt:lpstr>等线</vt:lpstr>
      <vt:lpstr>Calibri</vt:lpstr>
      <vt:lpstr>Symbol</vt:lpstr>
      <vt:lpstr>Calibri</vt:lpstr>
      <vt:lpstr>Fira Sans Extra Condensed Medium</vt:lpstr>
      <vt:lpstr>仿宋</vt:lpstr>
      <vt:lpstr>思源黑体 CN</vt:lpstr>
      <vt:lpstr>Georgia</vt:lpstr>
      <vt:lpstr>Segoe UI</vt:lpstr>
      <vt:lpstr>Bernard MT Condensed</vt:lpstr>
      <vt:lpstr>Times New Roman</vt:lpstr>
      <vt:lpstr>-apple-system-font</vt:lpstr>
      <vt:lpstr>Verdana</vt:lpstr>
      <vt:lpstr>Space Digital Learning Slides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377</cp:revision>
  <dcterms:created xsi:type="dcterms:W3CDTF">2019-03-29T12:25:00Z</dcterms:created>
  <dcterms:modified xsi:type="dcterms:W3CDTF">2025-10-16T03:08:05Z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2D39E383C358494A8676B2055A3A15D1_12</vt:lpwstr>
  </property>
  <property fmtid="{D5CDD505-2E9C-101B-9397-08002B2CF9AE}" pid="3" name="KSOProductBuildVer">
    <vt:lpwstr>2052-11.8.2.7978</vt:lpwstr>
  </property>
</Properties>
</file>