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customXml/itemProps8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42" r:id="rId3"/>
    <p:sldId id="378" r:id="rId4"/>
    <p:sldId id="379" r:id="rId5"/>
    <p:sldId id="402" r:id="rId6"/>
    <p:sldId id="380" r:id="rId7"/>
    <p:sldId id="418" r:id="rId8"/>
    <p:sldId id="413" r:id="rId9"/>
    <p:sldId id="405" r:id="rId10"/>
    <p:sldId id="403" r:id="rId11"/>
    <p:sldId id="409" r:id="rId12"/>
    <p:sldId id="406" r:id="rId13"/>
    <p:sldId id="423" r:id="rId14"/>
    <p:sldId id="417" r:id="rId15"/>
    <p:sldId id="419" r:id="rId16"/>
    <p:sldId id="404" r:id="rId17"/>
    <p:sldId id="408" r:id="rId18"/>
    <p:sldId id="410" r:id="rId19"/>
    <p:sldId id="411" r:id="rId20"/>
    <p:sldId id="412" r:id="rId21"/>
    <p:sldId id="420" r:id="rId22"/>
    <p:sldId id="421" r:id="rId23"/>
    <p:sldId id="422" r:id="rId24"/>
    <p:sldId id="397" r:id="rId25"/>
    <p:sldId id="424" r:id="rId26"/>
    <p:sldId id="425" r:id="rId27"/>
    <p:sldId id="398" r:id="rId28"/>
    <p:sldId id="389" r:id="rId29"/>
    <p:sldId id="414" r:id="rId30"/>
    <p:sldId id="415" r:id="rId31"/>
  </p:sldIdLst>
  <p:sldSz cx="12192000" cy="6858000"/>
  <p:notesSz cx="6858000" cy="9144000"/>
  <p:embeddedFontLst>
    <p:embeddedFont>
      <p:font typeface="微软雅黑" panose="020B0503020204020204" pitchFamily="34" charset="-122"/>
      <p:regular r:id="rId37"/>
    </p:embeddedFont>
    <p:embeddedFont>
      <p:font typeface="Calibri" panose="020F0502020204030204" pitchFamily="34" charset="0"/>
      <p:regular r:id="rId38"/>
      <p:bold r:id="rId39"/>
      <p:italic r:id="rId40"/>
      <p:boldItalic r:id="rId41"/>
    </p:embeddedFont>
    <p:embeddedFont>
      <p:font typeface="方正楷体_GB2312" panose="02000000000000000000" charset="-122"/>
      <p:regular r:id="rId42"/>
    </p:embeddedFont>
    <p:embeddedFont>
      <p:font typeface="汉仪雅酷黑 75W" panose="020B0804020202020204" charset="-122"/>
      <p:bold r:id="rId43"/>
    </p:embeddedFont>
    <p:embeddedFont>
      <p:font typeface="汉仪雅酷黑简" panose="00020600040101010101" charset="-122"/>
      <p:regular r:id="rId44"/>
    </p:embeddedFont>
    <p:embeddedFont>
      <p:font typeface="Calibri Light" panose="020F0302020204030204" charset="0"/>
      <p:regular r:id="rId45"/>
      <p:italic r:id="rId46"/>
    </p:embeddedFont>
    <p:embeddedFont>
      <p:font typeface="华文楷体" panose="02010600040101010101" charset="-122"/>
      <p:regular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981C"/>
    <a:srgbClr val="DC0ACF"/>
    <a:srgbClr val="2B8313"/>
    <a:srgbClr val="9C7822"/>
    <a:srgbClr val="A6C5BF"/>
    <a:srgbClr val="74A19C"/>
    <a:srgbClr val="344309"/>
    <a:srgbClr val="C16B08"/>
    <a:srgbClr val="CB8611"/>
    <a:srgbClr val="F9FB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2310" y="1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font" Target="fonts/font11.fntdata"/><Relationship Id="rId46" Type="http://schemas.openxmlformats.org/officeDocument/2006/relationships/font" Target="fonts/font10.fntdata"/><Relationship Id="rId45" Type="http://schemas.openxmlformats.org/officeDocument/2006/relationships/font" Target="fonts/font9.fntdata"/><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customXml" Target="../customXml/item1.xml"/><Relationship Id="rId35" Type="http://schemas.openxmlformats.org/officeDocument/2006/relationships/customXmlProps" Target="../customXml/itemProps8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2A9A903-2356-4B66-8D17-8F399C2E7A1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88FF93-97D8-470D-B4DB-6116E3ED79C3}"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A9A903-2356-4B66-8D17-8F399C2E7A1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88FF93-97D8-470D-B4DB-6116E3ED79C3}"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A9A903-2356-4B66-8D17-8F399C2E7A1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88FF93-97D8-470D-B4DB-6116E3ED79C3}"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A9A903-2356-4B66-8D17-8F399C2E7A1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88FF93-97D8-470D-B4DB-6116E3ED79C3}"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2A9A903-2356-4B66-8D17-8F399C2E7A1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88FF93-97D8-470D-B4DB-6116E3ED79C3}"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2A9A903-2356-4B66-8D17-8F399C2E7A1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88FF93-97D8-470D-B4DB-6116E3ED79C3}"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2A9A903-2356-4B66-8D17-8F399C2E7A1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088FF93-97D8-470D-B4DB-6116E3ED79C3}"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2A9A903-2356-4B66-8D17-8F399C2E7A1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088FF93-97D8-470D-B4DB-6116E3ED79C3}"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A9A903-2356-4B66-8D17-8F399C2E7A1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088FF93-97D8-470D-B4DB-6116E3ED79C3}"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2A9A903-2356-4B66-8D17-8F399C2E7A1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88FF93-97D8-470D-B4DB-6116E3ED79C3}"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2A9A903-2356-4B66-8D17-8F399C2E7A1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88FF93-97D8-470D-B4DB-6116E3ED79C3}"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A9A903-2356-4B66-8D17-8F399C2E7A1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8FF93-97D8-470D-B4DB-6116E3ED79C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jpe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6.png"/><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7.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9" Type="http://schemas.openxmlformats.org/officeDocument/2006/relationships/slideLayout" Target="../slideLayouts/slideLayout1.xml"/><Relationship Id="rId38" Type="http://schemas.openxmlformats.org/officeDocument/2006/relationships/image" Target="../media/image2.jpeg"/><Relationship Id="rId37" Type="http://schemas.openxmlformats.org/officeDocument/2006/relationships/image" Target="../media/image21.png"/><Relationship Id="rId36" Type="http://schemas.openxmlformats.org/officeDocument/2006/relationships/tags" Target="../tags/tag79.xml"/><Relationship Id="rId35" Type="http://schemas.openxmlformats.org/officeDocument/2006/relationships/tags" Target="../tags/tag78.xml"/><Relationship Id="rId34" Type="http://schemas.openxmlformats.org/officeDocument/2006/relationships/tags" Target="../tags/tag77.xml"/><Relationship Id="rId33" Type="http://schemas.openxmlformats.org/officeDocument/2006/relationships/tags" Target="../tags/tag76.xml"/><Relationship Id="rId32" Type="http://schemas.openxmlformats.org/officeDocument/2006/relationships/tags" Target="../tags/tag75.xml"/><Relationship Id="rId31" Type="http://schemas.openxmlformats.org/officeDocument/2006/relationships/tags" Target="../tags/tag74.xml"/><Relationship Id="rId30" Type="http://schemas.openxmlformats.org/officeDocument/2006/relationships/tags" Target="../tags/tag73.xml"/><Relationship Id="rId3" Type="http://schemas.openxmlformats.org/officeDocument/2006/relationships/tags" Target="../tags/tag46.xml"/><Relationship Id="rId29" Type="http://schemas.openxmlformats.org/officeDocument/2006/relationships/tags" Target="../tags/tag72.xml"/><Relationship Id="rId28" Type="http://schemas.openxmlformats.org/officeDocument/2006/relationships/tags" Target="../tags/tag71.xml"/><Relationship Id="rId27" Type="http://schemas.openxmlformats.org/officeDocument/2006/relationships/tags" Target="../tags/tag70.xml"/><Relationship Id="rId26" Type="http://schemas.openxmlformats.org/officeDocument/2006/relationships/tags" Target="../tags/tag69.xml"/><Relationship Id="rId25" Type="http://schemas.openxmlformats.org/officeDocument/2006/relationships/tags" Target="../tags/tag68.xml"/><Relationship Id="rId24" Type="http://schemas.openxmlformats.org/officeDocument/2006/relationships/tags" Target="../tags/tag67.xml"/><Relationship Id="rId23" Type="http://schemas.openxmlformats.org/officeDocument/2006/relationships/tags" Target="../tags/tag66.xml"/><Relationship Id="rId22" Type="http://schemas.openxmlformats.org/officeDocument/2006/relationships/tags" Target="../tags/tag65.xml"/><Relationship Id="rId21" Type="http://schemas.openxmlformats.org/officeDocument/2006/relationships/tags" Target="../tags/tag64.xml"/><Relationship Id="rId20" Type="http://schemas.openxmlformats.org/officeDocument/2006/relationships/tags" Target="../tags/tag63.xml"/><Relationship Id="rId2" Type="http://schemas.openxmlformats.org/officeDocument/2006/relationships/tags" Target="../tags/tag45.xml"/><Relationship Id="rId19" Type="http://schemas.openxmlformats.org/officeDocument/2006/relationships/tags" Target="../tags/tag62.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jpeg"/><Relationship Id="rId2" Type="http://schemas.openxmlformats.org/officeDocument/2006/relationships/tags" Target="../tags/tag80.xml"/><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1" Type="http://schemas.openxmlformats.org/officeDocument/2006/relationships/slideLayout" Target="../slideLayouts/slideLayout1.xml"/><Relationship Id="rId20" Type="http://schemas.openxmlformats.org/officeDocument/2006/relationships/image" Target="../media/image2.jpeg"/><Relationship Id="rId2" Type="http://schemas.openxmlformats.org/officeDocument/2006/relationships/tags" Target="../tags/tag2.xml"/><Relationship Id="rId19" Type="http://schemas.openxmlformats.org/officeDocument/2006/relationships/image" Target="../media/image7.png"/><Relationship Id="rId18" Type="http://schemas.openxmlformats.org/officeDocument/2006/relationships/tags" Target="../tags/tag17.xml"/><Relationship Id="rId17" Type="http://schemas.openxmlformats.org/officeDocument/2006/relationships/image" Target="../media/image6.png"/><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3" Type="http://schemas.openxmlformats.org/officeDocument/2006/relationships/slideLayout" Target="../slideLayouts/slideLayout1.xml"/><Relationship Id="rId12" Type="http://schemas.openxmlformats.org/officeDocument/2006/relationships/image" Target="../media/image2.jpeg"/><Relationship Id="rId11" Type="http://schemas.openxmlformats.org/officeDocument/2006/relationships/image" Target="../media/image10.png"/><Relationship Id="rId10" Type="http://schemas.openxmlformats.org/officeDocument/2006/relationships/tags" Target="../tags/tag26.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jpeg"/><Relationship Id="rId2" Type="http://schemas.openxmlformats.org/officeDocument/2006/relationships/tags" Target="../tags/tag27.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0" Type="http://schemas.openxmlformats.org/officeDocument/2006/relationships/slideLayout" Target="../slideLayouts/slideLayout1.xml"/><Relationship Id="rId2" Type="http://schemas.openxmlformats.org/officeDocument/2006/relationships/tags" Target="../tags/tag28.xml"/><Relationship Id="rId19" Type="http://schemas.openxmlformats.org/officeDocument/2006/relationships/image" Target="../media/image2.jpeg"/><Relationship Id="rId18" Type="http://schemas.openxmlformats.org/officeDocument/2006/relationships/tags" Target="../tags/tag44.xml"/><Relationship Id="rId17" Type="http://schemas.openxmlformats.org/officeDocument/2006/relationships/tags" Target="../tags/tag43.xml"/><Relationship Id="rId16" Type="http://schemas.openxmlformats.org/officeDocument/2006/relationships/tags" Target="../tags/tag4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pic>
        <p:nvPicPr>
          <p:cNvPr id="5125" name="图片 1" descr="qrcode_for_gh_3a435f224ccf_1280"/>
          <p:cNvPicPr>
            <a:picLocks noChangeAspect="1"/>
          </p:cNvPicPr>
          <p:nvPr/>
        </p:nvPicPr>
        <p:blipFill>
          <a:blip r:embed="rId3"/>
          <a:stretch>
            <a:fillRect/>
          </a:stretch>
        </p:blipFill>
        <p:spPr>
          <a:xfrm>
            <a:off x="7927975" y="2717800"/>
            <a:ext cx="3109913" cy="310832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85426"/>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框 1"/>
          <p:cNvSpPr txBox="1"/>
          <p:nvPr/>
        </p:nvSpPr>
        <p:spPr>
          <a:xfrm>
            <a:off x="1271270" y="38862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第二步：研读要点，拓展细节</a:t>
            </a:r>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pic>
        <p:nvPicPr>
          <p:cNvPr id="6" name="C9F754DE-2CAD-44b6-B708-469DEB6407EB-1"/>
          <p:cNvPicPr>
            <a:picLocks noChangeAspect="1"/>
          </p:cNvPicPr>
          <p:nvPr/>
        </p:nvPicPr>
        <p:blipFill>
          <a:blip r:embed="rId2"/>
          <a:srcRect t="5110" r="3659" b="5417"/>
          <a:stretch>
            <a:fillRect/>
          </a:stretch>
        </p:blipFill>
        <p:spPr>
          <a:xfrm>
            <a:off x="1097280" y="1351915"/>
            <a:ext cx="8746490" cy="5356860"/>
          </a:xfrm>
          <a:prstGeom prst="rect">
            <a:avLst/>
          </a:prstGeom>
        </p:spPr>
      </p:pic>
      <p:sp>
        <p:nvSpPr>
          <p:cNvPr id="7" name="文本框 6" descr="7b0a202020202262756c6c6574223a20227b5c2263617465676f727949645c223a5c225c222c5c2274656d706c61746549645c223a32303233313437387d220a7d0a"/>
          <p:cNvSpPr txBox="1"/>
          <p:nvPr/>
        </p:nvSpPr>
        <p:spPr>
          <a:xfrm>
            <a:off x="626110" y="988060"/>
            <a:ext cx="9759315" cy="460375"/>
          </a:xfrm>
          <a:prstGeom prst="rect">
            <a:avLst/>
          </a:prstGeom>
          <a:solidFill>
            <a:srgbClr val="F0E1C0"/>
          </a:solidFill>
        </p:spPr>
        <p:txBody>
          <a:bodyPr wrap="square" rtlCol="0">
            <a:spAutoFit/>
          </a:bodyPr>
          <a:p>
            <a:pPr>
              <a:buBlip>
                <a:blip r:embed="rId3"/>
              </a:buBlip>
            </a:pPr>
            <a:r>
              <a:rPr lang="en-US" altLang="zh-CN" sz="2400" b="1">
                <a:solidFill>
                  <a:srgbClr val="C00000"/>
                </a:solidFill>
                <a:latin typeface="Calibri" panose="020F0502020204030204" pitchFamily="34" charset="0"/>
                <a:cs typeface="Calibri" panose="020F0502020204030204" pitchFamily="34" charset="0"/>
              </a:rPr>
              <a:t>What details can be added to make the passage logical and coherent?</a:t>
            </a:r>
            <a:endParaRPr lang="en-US" altLang="zh-CN" sz="2400" b="1">
              <a:solidFill>
                <a:srgbClr val="C00000"/>
              </a:solidFill>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框 7"/>
          <p:cNvSpPr txBox="1"/>
          <p:nvPr/>
        </p:nvSpPr>
        <p:spPr>
          <a:xfrm>
            <a:off x="1271270" y="38862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第三步：结合教材，搭建语料</a:t>
            </a:r>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9" name="文本框 8" descr="7b0a202020202262756c6c6574223a20227b5c2263617465676f727949645c223a5c225c222c5c2274656d706c61746549645c223a32303233313437387d220a7d0a"/>
          <p:cNvSpPr txBox="1"/>
          <p:nvPr/>
        </p:nvSpPr>
        <p:spPr>
          <a:xfrm>
            <a:off x="3703320" y="1247775"/>
            <a:ext cx="8053070" cy="460375"/>
          </a:xfrm>
          <a:prstGeom prst="rect">
            <a:avLst/>
          </a:prstGeom>
          <a:solidFill>
            <a:srgbClr val="F0E1C0"/>
          </a:solidFill>
        </p:spPr>
        <p:txBody>
          <a:bodyPr wrap="square" rtlCol="0">
            <a:spAutoFit/>
          </a:bodyPr>
          <a:p>
            <a:pPr>
              <a:buBlip>
                <a:blip r:embed="rId2"/>
              </a:buBlip>
            </a:pPr>
            <a:r>
              <a:rPr lang="en-US" altLang="zh-CN" sz="2400" b="1">
                <a:solidFill>
                  <a:srgbClr val="C00000"/>
                </a:solidFill>
                <a:latin typeface="Calibri" panose="020F0502020204030204" pitchFamily="34" charset="0"/>
                <a:cs typeface="Calibri" panose="020F0502020204030204" pitchFamily="34" charset="0"/>
              </a:rPr>
              <a:t>What useful expressions in the textbooks can be applied?</a:t>
            </a:r>
            <a:endParaRPr lang="en-US" altLang="zh-CN" sz="2400" b="1">
              <a:solidFill>
                <a:srgbClr val="C00000"/>
              </a:solidFill>
              <a:latin typeface="Calibri" panose="020F0502020204030204" pitchFamily="34" charset="0"/>
              <a:cs typeface="Calibri" panose="020F0502020204030204" pitchFamily="34" charset="0"/>
            </a:endParaRPr>
          </a:p>
        </p:txBody>
      </p:sp>
      <p:pic>
        <p:nvPicPr>
          <p:cNvPr id="10" name="图片 9"/>
          <p:cNvPicPr>
            <a:picLocks noChangeAspect="1"/>
          </p:cNvPicPr>
          <p:nvPr/>
        </p:nvPicPr>
        <p:blipFill>
          <a:blip r:embed="rId3"/>
          <a:stretch>
            <a:fillRect/>
          </a:stretch>
        </p:blipFill>
        <p:spPr>
          <a:xfrm>
            <a:off x="279400" y="1341755"/>
            <a:ext cx="3312160" cy="4819015"/>
          </a:xfrm>
          <a:prstGeom prst="rect">
            <a:avLst/>
          </a:prstGeom>
        </p:spPr>
      </p:pic>
      <p:sp>
        <p:nvSpPr>
          <p:cNvPr id="11" name="文本框 10"/>
          <p:cNvSpPr txBox="1"/>
          <p:nvPr/>
        </p:nvSpPr>
        <p:spPr>
          <a:xfrm>
            <a:off x="3703320" y="1819910"/>
            <a:ext cx="7994015" cy="4530090"/>
          </a:xfrm>
          <a:prstGeom prst="rect">
            <a:avLst/>
          </a:prstGeom>
          <a:noFill/>
          <a:ln w="28575">
            <a:gradFill>
              <a:gsLst>
                <a:gs pos="0">
                  <a:srgbClr val="EB95FA"/>
                </a:gs>
                <a:gs pos="50000">
                  <a:srgbClr val="63D0F9"/>
                </a:gs>
                <a:gs pos="100000">
                  <a:srgbClr val="78FB93"/>
                </a:gs>
              </a:gsLst>
              <a:lin ang="2700000" scaled="0"/>
            </a:gradFill>
          </a:ln>
        </p:spPr>
        <p:txBody>
          <a:bodyPr wrap="square" rtlCol="0">
            <a:noAutofit/>
          </a:bodyPr>
          <a:p>
            <a:pPr marL="342900" indent="-342900">
              <a:buFont typeface="Wingdings" panose="05000000000000000000" charset="0"/>
              <a:buChar char="n"/>
            </a:pPr>
            <a:r>
              <a:rPr lang="en-US" altLang="zh-CN" sz="2000" b="1">
                <a:solidFill>
                  <a:srgbClr val="2B8313"/>
                </a:solidFill>
                <a:highlight>
                  <a:srgbClr val="FFFF00"/>
                </a:highlight>
              </a:rPr>
              <a:t>Advantages</a:t>
            </a:r>
            <a:r>
              <a:rPr lang="zh-CN" altLang="en-US" sz="2000" b="1">
                <a:solidFill>
                  <a:srgbClr val="2B8313"/>
                </a:solidFill>
              </a:rPr>
              <a:t>：</a:t>
            </a:r>
            <a:r>
              <a:rPr lang="en-US" altLang="zh-CN" sz="2000" b="1"/>
              <a:t> </a:t>
            </a:r>
            <a:endParaRPr lang="en-US" altLang="zh-CN" sz="2000" b="1"/>
          </a:p>
          <a:p>
            <a:pPr indent="0">
              <a:buFont typeface="Wingdings" panose="05000000000000000000" pitchFamily="2" charset="2"/>
              <a:buBlip>
                <a:blip r:embed="rId4"/>
              </a:buBlip>
            </a:pPr>
            <a:r>
              <a:rPr lang="en-US" altLang="zh-CN" sz="2000" b="1">
                <a:latin typeface="Calibri" panose="020F0502020204030204" pitchFamily="34" charset="0"/>
                <a:cs typeface="Calibri" panose="020F0502020204030204" pitchFamily="34" charset="0"/>
                <a:sym typeface="+mn-ea"/>
              </a:rPr>
              <a:t>monitor your health regularly</a:t>
            </a:r>
            <a:endParaRPr lang="en-US" altLang="zh-CN" sz="2000" b="1">
              <a:latin typeface="Calibri" panose="020F0502020204030204" pitchFamily="34" charset="0"/>
              <a:cs typeface="Calibri" panose="020F0502020204030204" pitchFamily="34" charset="0"/>
            </a:endParaRPr>
          </a:p>
          <a:p>
            <a:pPr indent="0">
              <a:buFont typeface="Wingdings" panose="05000000000000000000" pitchFamily="2" charset="2"/>
              <a:buBlip>
                <a:blip r:embed="rId4"/>
              </a:buBlip>
            </a:pPr>
            <a:r>
              <a:rPr lang="en-US" altLang="zh-CN" sz="2000" b="1">
                <a:latin typeface="Calibri" panose="020F0502020204030204" pitchFamily="34" charset="0"/>
                <a:cs typeface="Calibri" panose="020F0502020204030204" pitchFamily="34" charset="0"/>
                <a:sym typeface="+mn-ea"/>
              </a:rPr>
              <a:t>check your body weight</a:t>
            </a:r>
            <a:endParaRPr lang="en-US" altLang="zh-CN" sz="2000" b="1">
              <a:latin typeface="Calibri" panose="020F0502020204030204" pitchFamily="34" charset="0"/>
              <a:cs typeface="Calibri" panose="020F0502020204030204" pitchFamily="34" charset="0"/>
            </a:endParaRPr>
          </a:p>
          <a:p>
            <a:pPr indent="0">
              <a:buFont typeface="Wingdings" panose="05000000000000000000" pitchFamily="2" charset="2"/>
              <a:buBlip>
                <a:blip r:embed="rId4"/>
              </a:buBlip>
            </a:pPr>
            <a:r>
              <a:rPr lang="en-US" altLang="zh-CN" sz="2000" b="1">
                <a:latin typeface="Calibri" panose="020F0502020204030204" pitchFamily="34" charset="0"/>
                <a:cs typeface="Calibri" panose="020F0502020204030204" pitchFamily="34" charset="0"/>
                <a:sym typeface="+mn-ea"/>
              </a:rPr>
              <a:t>send a warning to your phone</a:t>
            </a:r>
            <a:endParaRPr lang="en-US" altLang="zh-CN" sz="2000" b="1">
              <a:latin typeface="Calibri" panose="020F0502020204030204" pitchFamily="34" charset="0"/>
              <a:cs typeface="Calibri" panose="020F0502020204030204" pitchFamily="34" charset="0"/>
            </a:endParaRPr>
          </a:p>
          <a:p>
            <a:pPr indent="0">
              <a:buFont typeface="Wingdings" panose="05000000000000000000" pitchFamily="2" charset="2"/>
              <a:buBlip>
                <a:blip r:embed="rId4"/>
              </a:buBlip>
            </a:pPr>
            <a:r>
              <a:rPr lang="en-US" altLang="zh-CN" sz="2000" b="1">
                <a:latin typeface="Calibri" panose="020F0502020204030204" pitchFamily="34" charset="0"/>
                <a:cs typeface="Calibri" panose="020F0502020204030204" pitchFamily="34" charset="0"/>
                <a:sym typeface="+mn-ea"/>
              </a:rPr>
              <a:t>give you suggestions on a healthier diet </a:t>
            </a:r>
            <a:endParaRPr lang="en-US" altLang="zh-CN" sz="2000" b="1">
              <a:latin typeface="Calibri" panose="020F0502020204030204" pitchFamily="34" charset="0"/>
              <a:cs typeface="Calibri" panose="020F0502020204030204" pitchFamily="34" charset="0"/>
            </a:endParaRPr>
          </a:p>
          <a:p>
            <a:pPr indent="0">
              <a:buFont typeface="Wingdings" panose="05000000000000000000" pitchFamily="2" charset="2"/>
              <a:buBlip>
                <a:blip r:embed="rId4"/>
              </a:buBlip>
            </a:pPr>
            <a:r>
              <a:rPr lang="en-US" altLang="zh-CN" sz="2000" b="1">
                <a:latin typeface="Calibri" panose="020F0502020204030204" pitchFamily="34" charset="0"/>
                <a:cs typeface="Calibri" panose="020F0502020204030204" pitchFamily="34" charset="0"/>
                <a:sym typeface="+mn-ea"/>
              </a:rPr>
              <a:t>keep constant track of your health</a:t>
            </a:r>
            <a:endParaRPr lang="en-US" altLang="zh-CN" sz="2000" b="1">
              <a:latin typeface="Calibri" panose="020F0502020204030204" pitchFamily="34" charset="0"/>
              <a:cs typeface="Calibri" panose="020F0502020204030204" pitchFamily="34" charset="0"/>
            </a:endParaRPr>
          </a:p>
          <a:p>
            <a:pPr indent="0">
              <a:buFont typeface="Wingdings" panose="05000000000000000000" pitchFamily="2" charset="2"/>
              <a:buBlip>
                <a:blip r:embed="rId4"/>
              </a:buBlip>
            </a:pPr>
            <a:r>
              <a:rPr lang="en-US" altLang="zh-CN" sz="2000" b="1">
                <a:latin typeface="Calibri" panose="020F0502020204030204" pitchFamily="34" charset="0"/>
                <a:cs typeface="Calibri" panose="020F0502020204030204" pitchFamily="34" charset="0"/>
                <a:sym typeface="+mn-ea"/>
              </a:rPr>
              <a:t>warn you early on if there’s something abnormal of if you have critical illness</a:t>
            </a:r>
            <a:endParaRPr lang="en-US" altLang="zh-CN" sz="2000" b="1">
              <a:latin typeface="Calibri" panose="020F0502020204030204" pitchFamily="34" charset="0"/>
              <a:cs typeface="Calibri" panose="020F0502020204030204" pitchFamily="34" charset="0"/>
              <a:sym typeface="+mn-ea"/>
            </a:endParaRPr>
          </a:p>
          <a:p>
            <a:pPr indent="0">
              <a:buFont typeface="Wingdings" panose="05000000000000000000" pitchFamily="2" charset="2"/>
              <a:buBlip>
                <a:blip r:embed="rId4"/>
              </a:buBlip>
            </a:pPr>
            <a:r>
              <a:rPr lang="en-US" altLang="zh-CN" sz="2000" b="1">
                <a:latin typeface="Calibri" panose="020F0502020204030204" pitchFamily="34" charset="0"/>
                <a:cs typeface="Calibri" panose="020F0502020204030204" pitchFamily="34" charset="0"/>
                <a:sym typeface="+mn-ea"/>
              </a:rPr>
              <a:t>give people warnings about potential natural disasters</a:t>
            </a:r>
            <a:endParaRPr lang="en-US" altLang="zh-CN" sz="2000" b="1">
              <a:latin typeface="Calibri" panose="020F0502020204030204" pitchFamily="34" charset="0"/>
              <a:cs typeface="Calibri" panose="020F0502020204030204" pitchFamily="34" charset="0"/>
            </a:endParaRPr>
          </a:p>
          <a:p>
            <a:pPr indent="0">
              <a:buFont typeface="Wingdings" panose="05000000000000000000" pitchFamily="2" charset="2"/>
              <a:buBlip>
                <a:blip r:embed="rId4"/>
              </a:buBlip>
            </a:pPr>
            <a:r>
              <a:rPr lang="en-US" altLang="zh-CN" sz="2000" b="1">
                <a:latin typeface="Calibri" panose="020F0502020204030204" pitchFamily="34" charset="0"/>
                <a:cs typeface="Calibri" panose="020F0502020204030204" pitchFamily="34" charset="0"/>
                <a:sym typeface="+mn-ea"/>
              </a:rPr>
              <a:t>keep in touch with families and friends</a:t>
            </a:r>
            <a:endParaRPr lang="en-US" altLang="zh-CN" sz="2000" b="1">
              <a:latin typeface="Calibri" panose="020F0502020204030204" pitchFamily="34" charset="0"/>
              <a:cs typeface="Calibri" panose="020F0502020204030204" pitchFamily="34" charset="0"/>
            </a:endParaRPr>
          </a:p>
          <a:p>
            <a:pPr indent="0">
              <a:buFont typeface="Wingdings" panose="05000000000000000000" pitchFamily="2" charset="2"/>
              <a:buBlip>
                <a:blip r:embed="rId4"/>
              </a:buBlip>
            </a:pPr>
            <a:r>
              <a:rPr lang="en-US" altLang="zh-CN" sz="2000" b="1">
                <a:latin typeface="Calibri" panose="020F0502020204030204" pitchFamily="34" charset="0"/>
                <a:cs typeface="Calibri" panose="020F0502020204030204" pitchFamily="34" charset="0"/>
                <a:sym typeface="+mn-ea"/>
              </a:rPr>
              <a:t>make larger networks of friends </a:t>
            </a:r>
            <a:endParaRPr lang="en-US" altLang="zh-CN" sz="2000" b="1">
              <a:latin typeface="Calibri" panose="020F0502020204030204" pitchFamily="34" charset="0"/>
              <a:cs typeface="Calibri" panose="020F0502020204030204" pitchFamily="34" charset="0"/>
              <a:sym typeface="+mn-ea"/>
            </a:endParaRPr>
          </a:p>
          <a:p>
            <a:pPr indent="0">
              <a:buFont typeface="Wingdings" panose="05000000000000000000" pitchFamily="2" charset="2"/>
              <a:buBlip>
                <a:blip r:embed="rId4"/>
              </a:buBlip>
            </a:pPr>
            <a:r>
              <a:rPr lang="en-US" altLang="zh-CN" sz="2000" b="1">
                <a:latin typeface="Calibri" panose="020F0502020204030204" pitchFamily="34" charset="0"/>
                <a:cs typeface="Calibri" panose="020F0502020204030204" pitchFamily="34" charset="0"/>
                <a:sym typeface="+mn-ea"/>
              </a:rPr>
              <a:t>provide a more comfortable environment to live in</a:t>
            </a:r>
            <a:endParaRPr lang="en-US" altLang="zh-CN" sz="2000" b="1">
              <a:latin typeface="Calibri" panose="020F0502020204030204" pitchFamily="34" charset="0"/>
              <a:cs typeface="Calibri" panose="020F0502020204030204" pitchFamily="34" charset="0"/>
              <a:sym typeface="+mn-ea"/>
            </a:endParaRPr>
          </a:p>
          <a:p>
            <a:pPr indent="0">
              <a:buFont typeface="Wingdings" panose="05000000000000000000" pitchFamily="2" charset="2"/>
              <a:buBlip>
                <a:blip r:embed="rId4"/>
              </a:buBlip>
            </a:pPr>
            <a:r>
              <a:rPr lang="en-US" altLang="zh-CN" sz="2000" b="1">
                <a:latin typeface="Calibri" panose="020F0502020204030204" pitchFamily="34" charset="0"/>
                <a:cs typeface="Calibri" panose="020F0502020204030204" pitchFamily="34" charset="0"/>
                <a:sym typeface="+mn-ea"/>
              </a:rPr>
              <a:t>make your home more enegry-efficient</a:t>
            </a:r>
            <a:endParaRPr lang="en-US" altLang="zh-CN" sz="2000" b="1">
              <a:latin typeface="Calibri" panose="020F0502020204030204" pitchFamily="34" charset="0"/>
              <a:cs typeface="Calibri" panose="020F0502020204030204" pitchFamily="34" charset="0"/>
              <a:sym typeface="+mn-ea"/>
            </a:endParaRPr>
          </a:p>
          <a:p>
            <a:pPr indent="0">
              <a:buFont typeface="Wingdings" panose="05000000000000000000" pitchFamily="2" charset="2"/>
              <a:buBlip>
                <a:blip r:embed="rId4"/>
              </a:buBlip>
            </a:pPr>
            <a:r>
              <a:rPr lang="en-US" altLang="zh-CN" sz="2000" b="1">
                <a:latin typeface="Calibri" panose="020F0502020204030204" pitchFamily="34" charset="0"/>
                <a:cs typeface="Calibri" panose="020F0502020204030204" pitchFamily="34" charset="0"/>
                <a:sym typeface="+mn-ea"/>
              </a:rPr>
              <a:t>lead us a living smater lives</a:t>
            </a:r>
            <a:endParaRPr lang="en-US" altLang="zh-CN" sz="2000" b="1">
              <a:latin typeface="Calibri" panose="020F0502020204030204" pitchFamily="34" charset="0"/>
              <a:cs typeface="Calibri" panose="020F0502020204030204" pitchFamily="34" charset="0"/>
            </a:endParaRPr>
          </a:p>
          <a:p>
            <a:pPr indent="0">
              <a:buFont typeface="Wingdings" panose="05000000000000000000" pitchFamily="2" charset="2"/>
              <a:buBlip>
                <a:blip r:embed="rId4"/>
              </a:buBlip>
            </a:pPr>
            <a:endParaRPr lang="en-US" altLang="zh-CN" sz="2400" b="1">
              <a:latin typeface="Calibri" panose="020F0502020204030204" pitchFamily="34" charset="0"/>
              <a:cs typeface="Calibri" panose="020F0502020204030204" pitchFamily="34" charset="0"/>
            </a:endParaRPr>
          </a:p>
          <a:p>
            <a:pPr indent="0">
              <a:buFont typeface="Wingdings" panose="05000000000000000000" pitchFamily="2" charset="2"/>
              <a:buNone/>
            </a:pPr>
            <a:endParaRPr lang="en-US" altLang="zh-CN" sz="2400" b="1">
              <a:latin typeface="Calibri" panose="020F0502020204030204" pitchFamily="34" charset="0"/>
              <a:cs typeface="Calibri" panose="020F0502020204030204" pitchFamily="34" charset="0"/>
            </a:endParaRPr>
          </a:p>
          <a:p>
            <a:endParaRPr lang="en-US" altLang="zh-CN" sz="2400" b="1">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p:cNvPicPr>
            <a:picLocks noChangeAspect="1"/>
          </p:cNvPicPr>
          <p:nvPr/>
        </p:nvPicPr>
        <p:blipFill>
          <a:blip r:embed="rId2"/>
          <a:srcRect t="710" b="57761"/>
          <a:stretch>
            <a:fillRect/>
          </a:stretch>
        </p:blipFill>
        <p:spPr>
          <a:xfrm>
            <a:off x="449580" y="1881505"/>
            <a:ext cx="6031865" cy="3544570"/>
          </a:xfrm>
          <a:prstGeom prst="rect">
            <a:avLst/>
          </a:prstGeom>
        </p:spPr>
      </p:pic>
      <p:sp>
        <p:nvSpPr>
          <p:cNvPr id="3" name="文本框 2"/>
          <p:cNvSpPr txBox="1"/>
          <p:nvPr/>
        </p:nvSpPr>
        <p:spPr>
          <a:xfrm>
            <a:off x="604520" y="5577840"/>
            <a:ext cx="6137910" cy="398780"/>
          </a:xfrm>
          <a:prstGeom prst="rect">
            <a:avLst/>
          </a:prstGeom>
          <a:noFill/>
        </p:spPr>
        <p:txBody>
          <a:bodyPr wrap="square" rtlCol="0">
            <a:spAutoFit/>
          </a:bodyPr>
          <a:p>
            <a:r>
              <a:rPr lang="zh-CN" altLang="en-US" sz="2000" i="1" u="sng">
                <a:solidFill>
                  <a:srgbClr val="9C7822"/>
                </a:solidFill>
              </a:rPr>
              <a:t>高中英语人教版</a:t>
            </a:r>
            <a:r>
              <a:rPr lang="en-US" altLang="zh-CN" sz="2000" i="1" u="sng">
                <a:solidFill>
                  <a:srgbClr val="9C7822"/>
                </a:solidFill>
              </a:rPr>
              <a:t>X1U3workbook---reading and writing</a:t>
            </a:r>
            <a:endParaRPr lang="en-US" altLang="zh-CN" sz="2000" i="1" u="sng">
              <a:solidFill>
                <a:srgbClr val="9C7822"/>
              </a:solidFill>
            </a:endParaRPr>
          </a:p>
        </p:txBody>
      </p:sp>
      <p:sp>
        <p:nvSpPr>
          <p:cNvPr id="8" name="文本框 7"/>
          <p:cNvSpPr txBox="1"/>
          <p:nvPr/>
        </p:nvSpPr>
        <p:spPr>
          <a:xfrm>
            <a:off x="1271270" y="38862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第三步：结合教材，搭建语料</a:t>
            </a:r>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9" name="文本框 8" descr="7b0a202020202262756c6c6574223a20227b5c2263617465676f727949645c223a5c225c222c5c2274656d706c61746549645c223a32303233313437387d220a7d0a"/>
          <p:cNvSpPr txBox="1"/>
          <p:nvPr/>
        </p:nvSpPr>
        <p:spPr>
          <a:xfrm>
            <a:off x="3424555" y="1226185"/>
            <a:ext cx="8053070" cy="460375"/>
          </a:xfrm>
          <a:prstGeom prst="rect">
            <a:avLst/>
          </a:prstGeom>
          <a:solidFill>
            <a:srgbClr val="F0E1C0"/>
          </a:solidFill>
        </p:spPr>
        <p:txBody>
          <a:bodyPr wrap="square" rtlCol="0">
            <a:spAutoFit/>
          </a:bodyPr>
          <a:p>
            <a:pPr>
              <a:buBlip>
                <a:blip r:embed="rId3"/>
              </a:buBlip>
            </a:pPr>
            <a:r>
              <a:rPr lang="en-US" altLang="zh-CN" sz="2400" b="1">
                <a:solidFill>
                  <a:srgbClr val="C00000"/>
                </a:solidFill>
                <a:latin typeface="Calibri" panose="020F0502020204030204" pitchFamily="34" charset="0"/>
                <a:cs typeface="Calibri" panose="020F0502020204030204" pitchFamily="34" charset="0"/>
              </a:rPr>
              <a:t>What useful expressions in the textbooks can be applied?</a:t>
            </a:r>
            <a:endParaRPr lang="en-US" altLang="zh-CN" sz="2400" b="1">
              <a:solidFill>
                <a:srgbClr val="C00000"/>
              </a:solidFill>
              <a:latin typeface="Calibri" panose="020F0502020204030204" pitchFamily="34" charset="0"/>
              <a:cs typeface="Calibri" panose="020F0502020204030204" pitchFamily="34" charset="0"/>
            </a:endParaRPr>
          </a:p>
        </p:txBody>
      </p:sp>
      <p:sp>
        <p:nvSpPr>
          <p:cNvPr id="10" name="文本框 9" descr="7b0a202020202262756c6c6574223a20227b5c2263617465676f727949645c223a5c225c222c5c2274656d706c61746549645c223a32303233313134317d220a7d0a"/>
          <p:cNvSpPr txBox="1"/>
          <p:nvPr/>
        </p:nvSpPr>
        <p:spPr>
          <a:xfrm>
            <a:off x="6742430" y="2896870"/>
            <a:ext cx="4952365" cy="1938020"/>
          </a:xfrm>
          <a:prstGeom prst="rect">
            <a:avLst/>
          </a:prstGeom>
          <a:noFill/>
          <a:ln w="28575">
            <a:gradFill>
              <a:gsLst>
                <a:gs pos="67000">
                  <a:srgbClr val="4073A4"/>
                </a:gs>
                <a:gs pos="5000">
                  <a:srgbClr val="EBB78F"/>
                </a:gs>
                <a:gs pos="97000">
                  <a:srgbClr val="0C4B7D"/>
                </a:gs>
              </a:gsLst>
              <a:lin ang="5040000" scaled="0"/>
            </a:gradFill>
          </a:ln>
        </p:spPr>
        <p:txBody>
          <a:bodyPr wrap="square" rtlCol="0">
            <a:spAutoFit/>
          </a:bodyPr>
          <a:p>
            <a:pPr marL="285750" indent="-285750">
              <a:buFont typeface="Wingdings" panose="05000000000000000000" charset="0"/>
              <a:buChar char="n"/>
            </a:pPr>
            <a:r>
              <a:rPr lang="en-US" altLang="zh-CN" sz="2400" b="1">
                <a:solidFill>
                  <a:srgbClr val="2B8313"/>
                </a:solidFill>
              </a:rPr>
              <a:t>disadvantages:</a:t>
            </a:r>
            <a:endParaRPr lang="en-US" altLang="zh-CN" sz="2400" b="1">
              <a:solidFill>
                <a:srgbClr val="2B8313"/>
              </a:solidFill>
            </a:endParaRPr>
          </a:p>
          <a:p>
            <a:pPr indent="0">
              <a:buFont typeface="Wingdings" panose="05000000000000000000" charset="0"/>
              <a:buBlip>
                <a:blip r:embed="rId4"/>
              </a:buBlip>
            </a:pPr>
            <a:r>
              <a:rPr lang="en-US" altLang="zh-CN" sz="2400" b="1"/>
              <a:t>cause moral concerns</a:t>
            </a:r>
            <a:endParaRPr lang="en-US" altLang="zh-CN" sz="2400" b="1"/>
          </a:p>
          <a:p>
            <a:pPr indent="0">
              <a:buFont typeface="Wingdings" panose="05000000000000000000" charset="0"/>
              <a:buBlip>
                <a:blip r:embed="rId4"/>
              </a:buBlip>
            </a:pPr>
            <a:r>
              <a:rPr lang="en-US" altLang="zh-CN" sz="2400" b="1"/>
              <a:t>be harmful to our health over time</a:t>
            </a:r>
            <a:endParaRPr lang="en-US" altLang="zh-CN" sz="2400" b="1"/>
          </a:p>
          <a:p>
            <a:pPr indent="0">
              <a:buFont typeface="Wingdings" panose="05000000000000000000" charset="0"/>
              <a:buBlip>
                <a:blip r:embed="rId4"/>
              </a:buBlip>
            </a:pPr>
            <a:r>
              <a:rPr lang="en-US" altLang="zh-CN" sz="2400" b="1"/>
              <a:t>end up in the wrong hands</a:t>
            </a:r>
            <a:endParaRPr lang="en-US" altLang="zh-CN" sz="2400" b="1"/>
          </a:p>
          <a:p>
            <a:pPr indent="0">
              <a:buFont typeface="Wingdings" panose="05000000000000000000" charset="0"/>
              <a:buNone/>
            </a:pPr>
            <a:endParaRPr lang="en-US" altLang="zh-CN" sz="2400" b="1"/>
          </a:p>
        </p:txBody>
      </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框 7"/>
          <p:cNvSpPr txBox="1"/>
          <p:nvPr/>
        </p:nvSpPr>
        <p:spPr>
          <a:xfrm>
            <a:off x="1271270" y="38862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第三步：结合教材，搭建语料</a:t>
            </a:r>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9" name="文本框 8" descr="7b0a202020202262756c6c6574223a20227b5c2263617465676f727949645c223a5c225c222c5c2274656d706c61746549645c223a32303233313437387d220a7d0a"/>
          <p:cNvSpPr txBox="1"/>
          <p:nvPr/>
        </p:nvSpPr>
        <p:spPr>
          <a:xfrm>
            <a:off x="3838575" y="1429385"/>
            <a:ext cx="7654925" cy="460375"/>
          </a:xfrm>
          <a:prstGeom prst="rect">
            <a:avLst/>
          </a:prstGeom>
          <a:solidFill>
            <a:srgbClr val="F0E1C0"/>
          </a:solidFill>
        </p:spPr>
        <p:txBody>
          <a:bodyPr wrap="square" rtlCol="0">
            <a:spAutoFit/>
          </a:bodyPr>
          <a:p>
            <a:pPr>
              <a:buBlip>
                <a:blip r:embed="rId2"/>
              </a:buBlip>
            </a:pPr>
            <a:r>
              <a:rPr lang="en-US" altLang="zh-CN" sz="2400" b="1">
                <a:solidFill>
                  <a:srgbClr val="C00000"/>
                </a:solidFill>
                <a:latin typeface="Calibri" panose="020F0502020204030204" pitchFamily="34" charset="0"/>
                <a:cs typeface="Calibri" panose="020F0502020204030204" pitchFamily="34" charset="0"/>
              </a:rPr>
              <a:t>What useful expressions in the textbooks can be applied?</a:t>
            </a:r>
            <a:endParaRPr lang="en-US" altLang="zh-CN" sz="2400" b="1">
              <a:solidFill>
                <a:srgbClr val="C00000"/>
              </a:solidFill>
              <a:latin typeface="Calibri" panose="020F0502020204030204" pitchFamily="34" charset="0"/>
              <a:cs typeface="Calibri" panose="020F0502020204030204" pitchFamily="34" charset="0"/>
            </a:endParaRPr>
          </a:p>
        </p:txBody>
      </p:sp>
      <p:pic>
        <p:nvPicPr>
          <p:cNvPr id="10" name="图片 9"/>
          <p:cNvPicPr>
            <a:picLocks noChangeAspect="1"/>
          </p:cNvPicPr>
          <p:nvPr/>
        </p:nvPicPr>
        <p:blipFill>
          <a:blip r:embed="rId3"/>
          <a:stretch>
            <a:fillRect/>
          </a:stretch>
        </p:blipFill>
        <p:spPr>
          <a:xfrm>
            <a:off x="449580" y="1369060"/>
            <a:ext cx="3312160" cy="4819015"/>
          </a:xfrm>
          <a:prstGeom prst="rect">
            <a:avLst/>
          </a:prstGeom>
        </p:spPr>
      </p:pic>
      <p:sp>
        <p:nvSpPr>
          <p:cNvPr id="6" name="文本框 5" descr="7b0a202020202262756c6c6574223a20227b5c2263617465676f727949645c223a5c225c222c5c2274656d706c61746549645c223a32303233313331337d220a7d0a"/>
          <p:cNvSpPr txBox="1"/>
          <p:nvPr/>
        </p:nvSpPr>
        <p:spPr>
          <a:xfrm>
            <a:off x="4119245" y="2633345"/>
            <a:ext cx="7174230" cy="1568450"/>
          </a:xfrm>
          <a:prstGeom prst="rect">
            <a:avLst/>
          </a:prstGeom>
          <a:noFill/>
          <a:ln w="28575">
            <a:gradFill>
              <a:gsLst>
                <a:gs pos="0">
                  <a:srgbClr val="F98001"/>
                </a:gs>
                <a:gs pos="50000">
                  <a:srgbClr val="D6DE8F"/>
                </a:gs>
                <a:gs pos="100000">
                  <a:srgbClr val="36BBA6"/>
                </a:gs>
              </a:gsLst>
              <a:lin ang="16200000" scaled="0"/>
            </a:gradFill>
          </a:ln>
        </p:spPr>
        <p:txBody>
          <a:bodyPr wrap="square" rtlCol="0">
            <a:spAutoFit/>
          </a:bodyPr>
          <a:p>
            <a:pPr marL="342900" indent="-342900">
              <a:buFont typeface="Wingdings" panose="05000000000000000000" charset="0"/>
              <a:buChar char="u"/>
            </a:pPr>
            <a:r>
              <a:rPr lang="en-US" altLang="zh-CN" sz="2400" b="1">
                <a:solidFill>
                  <a:srgbClr val="2B8313"/>
                </a:solidFill>
                <a:highlight>
                  <a:srgbClr val="FFFF00"/>
                </a:highlight>
                <a:latin typeface="Calibri" panose="020F0502020204030204" pitchFamily="34" charset="0"/>
                <a:cs typeface="Calibri" panose="020F0502020204030204" pitchFamily="34" charset="0"/>
              </a:rPr>
              <a:t>personal opinion towards AI</a:t>
            </a:r>
            <a:endParaRPr lang="en-US" altLang="zh-CN" sz="2400" b="1">
              <a:solidFill>
                <a:srgbClr val="2B8313"/>
              </a:solidFill>
              <a:highlight>
                <a:srgbClr val="FFFF00"/>
              </a:highlight>
              <a:latin typeface="Calibri" panose="020F0502020204030204" pitchFamily="34" charset="0"/>
              <a:cs typeface="Calibri" panose="020F0502020204030204" pitchFamily="34" charset="0"/>
            </a:endParaRPr>
          </a:p>
          <a:p>
            <a:pPr marL="342900" indent="-342900">
              <a:buFont typeface="Wingdings" panose="05000000000000000000" pitchFamily="2" charset="2"/>
              <a:buBlip>
                <a:blip r:embed="rId4"/>
              </a:buBlip>
            </a:pPr>
            <a:r>
              <a:rPr lang="en-US" altLang="zh-CN" sz="2400" b="1">
                <a:latin typeface="Calibri" panose="020F0502020204030204" pitchFamily="34" charset="0"/>
                <a:cs typeface="Calibri" panose="020F0502020204030204" pitchFamily="34" charset="0"/>
              </a:rPr>
              <a:t>look on the positive side of the change</a:t>
            </a:r>
            <a:endParaRPr lang="en-US" altLang="zh-CN" sz="2400" b="1">
              <a:latin typeface="Calibri" panose="020F0502020204030204" pitchFamily="34" charset="0"/>
              <a:cs typeface="Calibri" panose="020F0502020204030204" pitchFamily="34" charset="0"/>
            </a:endParaRPr>
          </a:p>
          <a:p>
            <a:pPr marL="342900" indent="-342900">
              <a:buFont typeface="Wingdings" panose="05000000000000000000" pitchFamily="2" charset="2"/>
              <a:buBlip>
                <a:blip r:embed="rId4"/>
              </a:buBlip>
            </a:pPr>
            <a:r>
              <a:rPr lang="en-US" altLang="zh-CN" sz="2400" b="1">
                <a:latin typeface="Calibri" panose="020F0502020204030204" pitchFamily="34" charset="0"/>
                <a:cs typeface="Calibri" panose="020F0502020204030204" pitchFamily="34" charset="0"/>
              </a:rPr>
              <a:t>accept it rahter than resist it</a:t>
            </a:r>
            <a:endParaRPr lang="en-US" altLang="zh-CN" sz="2400" b="1">
              <a:latin typeface="Calibri" panose="020F0502020204030204" pitchFamily="34" charset="0"/>
              <a:cs typeface="Calibri" panose="020F0502020204030204" pitchFamily="34" charset="0"/>
            </a:endParaRPr>
          </a:p>
          <a:p>
            <a:pPr marL="342900" indent="-342900">
              <a:buFont typeface="Wingdings" panose="05000000000000000000" pitchFamily="2" charset="2"/>
              <a:buBlip>
                <a:blip r:embed="rId4"/>
              </a:buBlip>
            </a:pPr>
            <a:r>
              <a:rPr lang="en-US" altLang="zh-CN" sz="2400" b="1">
                <a:latin typeface="Calibri" panose="020F0502020204030204" pitchFamily="34" charset="0"/>
                <a:cs typeface="Calibri" panose="020F0502020204030204" pitchFamily="34" charset="0"/>
              </a:rPr>
              <a:t>talk about the question for a long time to come</a:t>
            </a:r>
            <a:endParaRPr lang="en-US" altLang="zh-CN" sz="2400" b="1">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par>
                                <p:cTn id="12" presetID="3" presetClass="entr" presetSubtype="10" fill="hold"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linds(horizontal)">
                                      <p:cBhvr>
                                        <p:cTn id="14" dur="500"/>
                                        <p:tgtEl>
                                          <p:spTgt spid="6">
                                            <p:txEl>
                                              <p:pRg st="0" end="0"/>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blinds(horizontal)">
                                      <p:cBhvr>
                                        <p:cTn id="20" dur="500"/>
                                        <p:tgtEl>
                                          <p:spTgt spid="6">
                                            <p:txEl>
                                              <p:pRg st="2" end="2"/>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blinds(horizontal)">
                                      <p:cBhvr>
                                        <p:cTn id="2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p:cNvPicPr>
            <a:picLocks noChangeAspect="1"/>
          </p:cNvPicPr>
          <p:nvPr/>
        </p:nvPicPr>
        <p:blipFill>
          <a:blip r:embed="rId2"/>
          <a:stretch>
            <a:fillRect/>
          </a:stretch>
        </p:blipFill>
        <p:spPr>
          <a:xfrm>
            <a:off x="7728585" y="355600"/>
            <a:ext cx="3987800" cy="5641975"/>
          </a:xfrm>
          <a:prstGeom prst="rect">
            <a:avLst/>
          </a:prstGeom>
        </p:spPr>
      </p:pic>
      <p:sp>
        <p:nvSpPr>
          <p:cNvPr id="8" name="文本框 7"/>
          <p:cNvSpPr txBox="1"/>
          <p:nvPr/>
        </p:nvSpPr>
        <p:spPr>
          <a:xfrm>
            <a:off x="1183005" y="509905"/>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第三步：结合教材，搭建语料</a:t>
            </a:r>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3" name="文本框 2"/>
          <p:cNvSpPr txBox="1"/>
          <p:nvPr/>
        </p:nvSpPr>
        <p:spPr>
          <a:xfrm>
            <a:off x="720090" y="1426210"/>
            <a:ext cx="6858000" cy="1568450"/>
          </a:xfrm>
          <a:prstGeom prst="rect">
            <a:avLst/>
          </a:prstGeom>
          <a:noFill/>
        </p:spPr>
        <p:txBody>
          <a:bodyPr wrap="square" rtlCol="0">
            <a:spAutoFit/>
          </a:bodyPr>
          <a:p>
            <a:endParaRPr lang="zh-CN" altLang="en-US"/>
          </a:p>
          <a:p>
            <a:endParaRPr lang="zh-CN" altLang="en-US"/>
          </a:p>
          <a:p>
            <a:endParaRPr lang="zh-CN" altLang="en-US"/>
          </a:p>
          <a:p>
            <a:r>
              <a:rPr lang="en-US" altLang="zh-CN" sz="2400" b="1">
                <a:solidFill>
                  <a:srgbClr val="DC0ACF"/>
                </a:solidFill>
                <a:latin typeface="Calibri" panose="020F0502020204030204" pitchFamily="34" charset="0"/>
                <a:cs typeface="Calibri" panose="020F0502020204030204" pitchFamily="34" charset="0"/>
              </a:rPr>
              <a:t>Structure</a:t>
            </a:r>
            <a:r>
              <a:rPr lang="zh-CN" altLang="en-US"/>
              <a:t>：</a:t>
            </a:r>
            <a:r>
              <a:rPr lang="en-US" altLang="zh-CN"/>
              <a:t> </a:t>
            </a:r>
            <a:endParaRPr lang="zh-CN" altLang="en-US"/>
          </a:p>
          <a:p>
            <a:endParaRPr lang="zh-CN" altLang="en-US"/>
          </a:p>
        </p:txBody>
      </p:sp>
      <p:sp>
        <p:nvSpPr>
          <p:cNvPr id="6" name="左大括号 5"/>
          <p:cNvSpPr/>
          <p:nvPr/>
        </p:nvSpPr>
        <p:spPr>
          <a:xfrm>
            <a:off x="2214880" y="1713865"/>
            <a:ext cx="516255" cy="1597660"/>
          </a:xfrm>
          <a:prstGeom prst="leftBrace">
            <a:avLst/>
          </a:prstGeom>
          <a:ln>
            <a:solidFill>
              <a:schemeClr val="tx1">
                <a:lumMod val="95000"/>
                <a:lumOff val="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7" name="文本框 6"/>
          <p:cNvSpPr txBox="1"/>
          <p:nvPr/>
        </p:nvSpPr>
        <p:spPr>
          <a:xfrm>
            <a:off x="2695575" y="1671955"/>
            <a:ext cx="5210175" cy="1568450"/>
          </a:xfrm>
          <a:prstGeom prst="rect">
            <a:avLst/>
          </a:prstGeom>
          <a:noFill/>
        </p:spPr>
        <p:txBody>
          <a:bodyPr wrap="square" rtlCol="0">
            <a:spAutoFit/>
          </a:bodyPr>
          <a:p>
            <a:r>
              <a:rPr lang="en-US" altLang="zh-CN" sz="2400" b="1">
                <a:solidFill>
                  <a:schemeClr val="tx1">
                    <a:lumMod val="95000"/>
                    <a:lumOff val="5000"/>
                  </a:schemeClr>
                </a:solidFill>
                <a:latin typeface="Calibri" panose="020F0502020204030204" pitchFamily="34" charset="0"/>
                <a:cs typeface="Calibri" panose="020F0502020204030204" pitchFamily="34" charset="0"/>
              </a:rPr>
              <a:t>para 1</a:t>
            </a:r>
            <a:r>
              <a:rPr lang="zh-CN" altLang="en-US" sz="2400" b="1">
                <a:solidFill>
                  <a:schemeClr val="tx1">
                    <a:lumMod val="95000"/>
                    <a:lumOff val="5000"/>
                  </a:schemeClr>
                </a:solidFill>
                <a:latin typeface="Calibri" panose="020F0502020204030204" pitchFamily="34" charset="0"/>
                <a:cs typeface="Calibri" panose="020F0502020204030204" pitchFamily="34" charset="0"/>
              </a:rPr>
              <a:t>：</a:t>
            </a:r>
            <a:r>
              <a:rPr lang="en-US" altLang="zh-CN" sz="2400" b="1">
                <a:solidFill>
                  <a:schemeClr val="tx1">
                    <a:lumMod val="95000"/>
                    <a:lumOff val="5000"/>
                  </a:schemeClr>
                </a:solidFill>
                <a:latin typeface="Calibri" panose="020F0502020204030204" pitchFamily="34" charset="0"/>
                <a:cs typeface="Calibri" panose="020F0502020204030204" pitchFamily="34" charset="0"/>
              </a:rPr>
              <a:t>introducing the issue</a:t>
            </a:r>
            <a:endParaRPr lang="en-US" altLang="zh-CN" sz="2400" b="1">
              <a:solidFill>
                <a:schemeClr val="tx1">
                  <a:lumMod val="95000"/>
                  <a:lumOff val="5000"/>
                </a:schemeClr>
              </a:solidFill>
              <a:latin typeface="Calibri" panose="020F0502020204030204" pitchFamily="34" charset="0"/>
              <a:cs typeface="Calibri" panose="020F0502020204030204" pitchFamily="34" charset="0"/>
            </a:endParaRPr>
          </a:p>
          <a:p>
            <a:r>
              <a:rPr lang="en-US" altLang="zh-CN" sz="2400" b="1">
                <a:solidFill>
                  <a:schemeClr val="tx1">
                    <a:lumMod val="95000"/>
                    <a:lumOff val="5000"/>
                  </a:schemeClr>
                </a:solidFill>
                <a:latin typeface="Calibri" panose="020F0502020204030204" pitchFamily="34" charset="0"/>
                <a:cs typeface="Calibri" panose="020F0502020204030204" pitchFamily="34" charset="0"/>
              </a:rPr>
              <a:t>para 2:   disadvantages of technology</a:t>
            </a:r>
            <a:endParaRPr lang="en-US" altLang="zh-CN" sz="2400" b="1">
              <a:solidFill>
                <a:schemeClr val="tx1">
                  <a:lumMod val="95000"/>
                  <a:lumOff val="5000"/>
                </a:schemeClr>
              </a:solidFill>
              <a:latin typeface="Calibri" panose="020F0502020204030204" pitchFamily="34" charset="0"/>
              <a:cs typeface="Calibri" panose="020F0502020204030204" pitchFamily="34" charset="0"/>
            </a:endParaRPr>
          </a:p>
          <a:p>
            <a:r>
              <a:rPr lang="en-US" altLang="zh-CN" sz="2400" b="1">
                <a:solidFill>
                  <a:schemeClr val="tx1">
                    <a:lumMod val="95000"/>
                    <a:lumOff val="5000"/>
                  </a:schemeClr>
                </a:solidFill>
                <a:latin typeface="Calibri" panose="020F0502020204030204" pitchFamily="34" charset="0"/>
                <a:cs typeface="Calibri" panose="020F0502020204030204" pitchFamily="34" charset="0"/>
              </a:rPr>
              <a:t>para 3:   advantages of technology</a:t>
            </a:r>
            <a:endParaRPr lang="en-US" altLang="zh-CN" sz="2400" b="1">
              <a:solidFill>
                <a:schemeClr val="tx1">
                  <a:lumMod val="95000"/>
                  <a:lumOff val="5000"/>
                </a:schemeClr>
              </a:solidFill>
              <a:latin typeface="Calibri" panose="020F0502020204030204" pitchFamily="34" charset="0"/>
              <a:cs typeface="Calibri" panose="020F0502020204030204" pitchFamily="34" charset="0"/>
            </a:endParaRPr>
          </a:p>
          <a:p>
            <a:r>
              <a:rPr lang="en-US" altLang="zh-CN" sz="2400" b="1">
                <a:solidFill>
                  <a:schemeClr val="tx1">
                    <a:lumMod val="95000"/>
                    <a:lumOff val="5000"/>
                  </a:schemeClr>
                </a:solidFill>
                <a:latin typeface="Calibri" panose="020F0502020204030204" pitchFamily="34" charset="0"/>
                <a:cs typeface="Calibri" panose="020F0502020204030204" pitchFamily="34" charset="0"/>
              </a:rPr>
              <a:t>para 4:   personal opinion</a:t>
            </a:r>
            <a:endParaRPr lang="en-US" altLang="zh-CN" sz="24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9" name="文本框 8"/>
          <p:cNvSpPr txBox="1"/>
          <p:nvPr/>
        </p:nvSpPr>
        <p:spPr>
          <a:xfrm>
            <a:off x="698500" y="3000375"/>
            <a:ext cx="6858000" cy="1938020"/>
          </a:xfrm>
          <a:prstGeom prst="rect">
            <a:avLst/>
          </a:prstGeom>
          <a:noFill/>
        </p:spPr>
        <p:txBody>
          <a:bodyPr wrap="square" rtlCol="0">
            <a:spAutoFit/>
          </a:bodyPr>
          <a:p>
            <a:endParaRPr lang="zh-CN" altLang="en-US"/>
          </a:p>
          <a:p>
            <a:endParaRPr lang="zh-CN" altLang="en-US"/>
          </a:p>
          <a:p>
            <a:endParaRPr lang="zh-CN" altLang="en-US"/>
          </a:p>
          <a:p>
            <a:endParaRPr lang="en-US" altLang="zh-CN" sz="2400" b="1">
              <a:solidFill>
                <a:srgbClr val="DC0ACF"/>
              </a:solidFill>
              <a:latin typeface="Calibri" panose="020F0502020204030204" pitchFamily="34" charset="0"/>
              <a:cs typeface="Calibri" panose="020F0502020204030204" pitchFamily="34" charset="0"/>
            </a:endParaRPr>
          </a:p>
          <a:p>
            <a:r>
              <a:rPr lang="en-US" altLang="zh-CN" sz="2400" b="1">
                <a:solidFill>
                  <a:srgbClr val="DC0ACF"/>
                </a:solidFill>
                <a:latin typeface="Calibri" panose="020F0502020204030204" pitchFamily="34" charset="0"/>
                <a:cs typeface="Calibri" panose="020F0502020204030204" pitchFamily="34" charset="0"/>
              </a:rPr>
              <a:t>Writing skills</a:t>
            </a:r>
            <a:r>
              <a:rPr lang="zh-CN" altLang="en-US"/>
              <a:t>：</a:t>
            </a:r>
            <a:r>
              <a:rPr lang="en-US" altLang="zh-CN"/>
              <a:t> </a:t>
            </a:r>
            <a:endParaRPr lang="zh-CN" altLang="en-US"/>
          </a:p>
          <a:p>
            <a:endParaRPr lang="zh-CN" altLang="en-US"/>
          </a:p>
        </p:txBody>
      </p:sp>
      <p:sp>
        <p:nvSpPr>
          <p:cNvPr id="10" name="文本框 9"/>
          <p:cNvSpPr txBox="1"/>
          <p:nvPr/>
        </p:nvSpPr>
        <p:spPr>
          <a:xfrm>
            <a:off x="3070860" y="3685540"/>
            <a:ext cx="5104765" cy="1568450"/>
          </a:xfrm>
          <a:prstGeom prst="rect">
            <a:avLst/>
          </a:prstGeom>
          <a:noFill/>
        </p:spPr>
        <p:txBody>
          <a:bodyPr wrap="square" rtlCol="0">
            <a:spAutoFit/>
          </a:bodyPr>
          <a:p>
            <a:r>
              <a:rPr lang="en-US" altLang="zh-CN" sz="2400" b="1">
                <a:solidFill>
                  <a:schemeClr val="tx1">
                    <a:lumMod val="95000"/>
                    <a:lumOff val="5000"/>
                  </a:schemeClr>
                </a:solidFill>
                <a:latin typeface="Calibri" panose="020F0502020204030204" pitchFamily="34" charset="0"/>
                <a:cs typeface="Calibri" panose="020F0502020204030204" pitchFamily="34" charset="0"/>
              </a:rPr>
              <a:t>giving examples</a:t>
            </a:r>
            <a:endParaRPr lang="en-US" altLang="zh-CN" sz="2400" b="1">
              <a:solidFill>
                <a:schemeClr val="tx1">
                  <a:lumMod val="95000"/>
                  <a:lumOff val="5000"/>
                </a:schemeClr>
              </a:solidFill>
              <a:latin typeface="Calibri" panose="020F0502020204030204" pitchFamily="34" charset="0"/>
              <a:cs typeface="Calibri" panose="020F0502020204030204" pitchFamily="34" charset="0"/>
            </a:endParaRPr>
          </a:p>
          <a:p>
            <a:r>
              <a:rPr lang="en-US" altLang="zh-CN" sz="2400" b="1">
                <a:solidFill>
                  <a:schemeClr val="tx1">
                    <a:lumMod val="95000"/>
                    <a:lumOff val="5000"/>
                  </a:schemeClr>
                </a:solidFill>
                <a:latin typeface="Calibri" panose="020F0502020204030204" pitchFamily="34" charset="0"/>
                <a:cs typeface="Calibri" panose="020F0502020204030204" pitchFamily="34" charset="0"/>
              </a:rPr>
              <a:t>making contrast</a:t>
            </a:r>
            <a:endParaRPr lang="en-US" altLang="zh-CN" sz="2400" b="1">
              <a:solidFill>
                <a:schemeClr val="tx1">
                  <a:lumMod val="95000"/>
                  <a:lumOff val="5000"/>
                </a:schemeClr>
              </a:solidFill>
              <a:latin typeface="Calibri" panose="020F0502020204030204" pitchFamily="34" charset="0"/>
              <a:cs typeface="Calibri" panose="020F0502020204030204" pitchFamily="34" charset="0"/>
            </a:endParaRPr>
          </a:p>
          <a:p>
            <a:r>
              <a:rPr lang="en-US" altLang="zh-CN" sz="2400" b="1">
                <a:solidFill>
                  <a:schemeClr val="tx1">
                    <a:lumMod val="95000"/>
                    <a:lumOff val="5000"/>
                  </a:schemeClr>
                </a:solidFill>
                <a:latin typeface="Calibri" panose="020F0502020204030204" pitchFamily="34" charset="0"/>
                <a:cs typeface="Calibri" panose="020F0502020204030204" pitchFamily="34" charset="0"/>
              </a:rPr>
              <a:t>signposts(listing, contrast, giving example, giving opinion...)</a:t>
            </a:r>
            <a:endParaRPr lang="en-US" altLang="zh-CN" sz="24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11" name="左大括号 10"/>
          <p:cNvSpPr/>
          <p:nvPr/>
        </p:nvSpPr>
        <p:spPr>
          <a:xfrm>
            <a:off x="2593975" y="3656330"/>
            <a:ext cx="516255" cy="1597660"/>
          </a:xfrm>
          <a:prstGeom prst="leftBrace">
            <a:avLst/>
          </a:prstGeom>
          <a:ln>
            <a:solidFill>
              <a:schemeClr val="tx1">
                <a:lumMod val="95000"/>
                <a:lumOff val="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2" name="文本框 11"/>
          <p:cNvSpPr txBox="1"/>
          <p:nvPr/>
        </p:nvSpPr>
        <p:spPr>
          <a:xfrm>
            <a:off x="6928485" y="6093460"/>
            <a:ext cx="4608830" cy="398780"/>
          </a:xfrm>
          <a:prstGeom prst="rect">
            <a:avLst/>
          </a:prstGeom>
          <a:noFill/>
        </p:spPr>
        <p:txBody>
          <a:bodyPr wrap="square" rtlCol="0">
            <a:spAutoFit/>
          </a:bodyPr>
          <a:p>
            <a:r>
              <a:rPr lang="zh-CN" altLang="en-US" sz="2000" i="1" u="sng">
                <a:solidFill>
                  <a:srgbClr val="9C7822"/>
                </a:solidFill>
              </a:rPr>
              <a:t>高中英语人教版</a:t>
            </a:r>
            <a:r>
              <a:rPr lang="en-US" altLang="zh-CN" sz="2000" i="1" u="sng">
                <a:solidFill>
                  <a:srgbClr val="9C7822"/>
                </a:solidFill>
              </a:rPr>
              <a:t>X1U3 Using language(2)</a:t>
            </a:r>
            <a:endParaRPr lang="en-US" altLang="zh-CN" sz="2000" i="1" u="sng">
              <a:solidFill>
                <a:srgbClr val="9C7822"/>
              </a:solidFill>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p:cNvPicPr>
            <a:picLocks noChangeAspect="1"/>
          </p:cNvPicPr>
          <p:nvPr/>
        </p:nvPicPr>
        <p:blipFill>
          <a:blip r:embed="rId2"/>
          <a:stretch>
            <a:fillRect/>
          </a:stretch>
        </p:blipFill>
        <p:spPr>
          <a:xfrm>
            <a:off x="614680" y="1198245"/>
            <a:ext cx="10882630" cy="5069205"/>
          </a:xfrm>
          <a:prstGeom prst="roundRect">
            <a:avLst/>
          </a:prstGeom>
        </p:spPr>
      </p:pic>
      <p:sp>
        <p:nvSpPr>
          <p:cNvPr id="8" name="文本框 7"/>
          <p:cNvSpPr txBox="1"/>
          <p:nvPr/>
        </p:nvSpPr>
        <p:spPr>
          <a:xfrm>
            <a:off x="1271270" y="38862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第四步：巧用策略，升级语料</a:t>
            </a:r>
            <a:endParaRPr lang="en-US" altLang="zh-CN" sz="3600" b="1" dirty="0" smtClean="0">
              <a:solidFill>
                <a:schemeClr val="accent5">
                  <a:lumMod val="50000"/>
                </a:schemeClr>
              </a:solidFill>
              <a:latin typeface="方正楷体_GB2312" panose="02000000000000000000" charset="-122"/>
              <a:ea typeface="方正楷体_GB2312" panose="02000000000000000000"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框 7"/>
          <p:cNvSpPr txBox="1"/>
          <p:nvPr/>
        </p:nvSpPr>
        <p:spPr>
          <a:xfrm>
            <a:off x="1271270" y="38862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第四步：巧用策略，升级语料</a:t>
            </a:r>
            <a:endParaRPr lang="en-US" altLang="zh-CN"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3" name="文本框 2"/>
          <p:cNvSpPr txBox="1"/>
          <p:nvPr/>
        </p:nvSpPr>
        <p:spPr>
          <a:xfrm>
            <a:off x="697230" y="1045210"/>
            <a:ext cx="10708640" cy="829945"/>
          </a:xfrm>
          <a:prstGeom prst="rect">
            <a:avLst/>
          </a:prstGeom>
          <a:solidFill>
            <a:srgbClr val="A6C5BF"/>
          </a:solidFill>
        </p:spPr>
        <p:txBody>
          <a:bodyPr wrap="square" rtlCol="0">
            <a:spAutoFit/>
          </a:bodyPr>
          <a:p>
            <a:r>
              <a:rPr lang="en-US" altLang="zh-CN" sz="2400" b="1">
                <a:solidFill>
                  <a:srgbClr val="160B11"/>
                </a:solidFill>
                <a:latin typeface="Calibri" panose="020F0502020204030204" pitchFamily="34" charset="0"/>
                <a:cs typeface="Calibri" panose="020F0502020204030204" pitchFamily="34" charset="0"/>
              </a:rPr>
              <a:t>Para 1:  AI is important and applied widely in our life. People have different opinions towards it.</a:t>
            </a:r>
            <a:endParaRPr lang="en-US" altLang="zh-CN" sz="2400" b="1">
              <a:solidFill>
                <a:srgbClr val="160B11"/>
              </a:solidFill>
              <a:latin typeface="Calibri" panose="020F0502020204030204" pitchFamily="34" charset="0"/>
              <a:cs typeface="Calibri" panose="020F0502020204030204" pitchFamily="34" charset="0"/>
            </a:endParaRPr>
          </a:p>
        </p:txBody>
      </p:sp>
      <p:sp>
        <p:nvSpPr>
          <p:cNvPr id="6" name="文本框 5"/>
          <p:cNvSpPr txBox="1"/>
          <p:nvPr/>
        </p:nvSpPr>
        <p:spPr>
          <a:xfrm>
            <a:off x="697230" y="1927225"/>
            <a:ext cx="10767060" cy="5262245"/>
          </a:xfrm>
          <a:prstGeom prst="rect">
            <a:avLst/>
          </a:prstGeom>
          <a:noFill/>
        </p:spPr>
        <p:txBody>
          <a:bodyPr wrap="square" rtlCol="0">
            <a:spAutoFit/>
          </a:bodyPr>
          <a:p>
            <a:pPr indent="0">
              <a:buFont typeface="Wingdings" panose="05000000000000000000" charset="0"/>
              <a:buNone/>
            </a:pPr>
            <a:r>
              <a:rPr lang="zh-CN" altLang="en-US" sz="2400" b="1">
                <a:solidFill>
                  <a:srgbClr val="160B11"/>
                </a:solidFill>
                <a:highlight>
                  <a:srgbClr val="FFFF00"/>
                </a:highlight>
                <a:latin typeface="Calibri" panose="020F0502020204030204" pitchFamily="34" charset="0"/>
                <a:cs typeface="Calibri" panose="020F0502020204030204" pitchFamily="34" charset="0"/>
              </a:rPr>
              <a:t>策略</a:t>
            </a:r>
            <a:r>
              <a:rPr lang="en-US" altLang="zh-CN" sz="2400" b="1">
                <a:solidFill>
                  <a:srgbClr val="160B11"/>
                </a:solidFill>
                <a:highlight>
                  <a:srgbClr val="FFFF00"/>
                </a:highlight>
                <a:latin typeface="Calibri" panose="020F0502020204030204" pitchFamily="34" charset="0"/>
                <a:cs typeface="Calibri" panose="020F0502020204030204" pitchFamily="34" charset="0"/>
              </a:rPr>
              <a:t>1</a:t>
            </a:r>
            <a:r>
              <a:rPr lang="zh-CN" altLang="en-US" sz="2400" b="1">
                <a:solidFill>
                  <a:srgbClr val="160B11"/>
                </a:solidFill>
                <a:highlight>
                  <a:srgbClr val="FFFF00"/>
                </a:highlight>
                <a:latin typeface="Calibri" panose="020F0502020204030204" pitchFamily="34" charset="0"/>
                <a:cs typeface="Calibri" panose="020F0502020204030204" pitchFamily="34" charset="0"/>
              </a:rPr>
              <a:t>：高阶表达</a:t>
            </a:r>
            <a:r>
              <a:rPr lang="en-US" altLang="zh-CN" sz="2400" b="1">
                <a:solidFill>
                  <a:srgbClr val="160B11"/>
                </a:solidFill>
                <a:highlight>
                  <a:srgbClr val="FFFF00"/>
                </a:highlight>
                <a:latin typeface="Calibri" panose="020F0502020204030204" pitchFamily="34" charset="0"/>
                <a:cs typeface="Calibri" panose="020F0502020204030204" pitchFamily="34" charset="0"/>
              </a:rPr>
              <a:t>+</a:t>
            </a:r>
            <a:r>
              <a:rPr lang="zh-CN" altLang="en-US" sz="2400" b="1">
                <a:solidFill>
                  <a:srgbClr val="160B11"/>
                </a:solidFill>
                <a:highlight>
                  <a:srgbClr val="FFFF00"/>
                </a:highlight>
                <a:latin typeface="Calibri" panose="020F0502020204030204" pitchFamily="34" charset="0"/>
                <a:cs typeface="Calibri" panose="020F0502020204030204" pitchFamily="34" charset="0"/>
              </a:rPr>
              <a:t>非谓语动词</a:t>
            </a:r>
            <a:endParaRPr lang="zh-CN" altLang="en-US" sz="2400" b="1">
              <a:solidFill>
                <a:srgbClr val="160B11"/>
              </a:solidFill>
              <a:highlight>
                <a:srgbClr val="FFFF00"/>
              </a:highlight>
              <a:latin typeface="Calibri" panose="020F0502020204030204" pitchFamily="34" charset="0"/>
              <a:cs typeface="Calibri" panose="020F0502020204030204" pitchFamily="34" charset="0"/>
            </a:endParaRPr>
          </a:p>
          <a:p>
            <a:pPr indent="0">
              <a:buFont typeface="Wingdings" panose="05000000000000000000" charset="0"/>
              <a:buNone/>
            </a:pPr>
            <a:r>
              <a:rPr lang="en-US" altLang="zh-CN" sz="2400" b="1">
                <a:solidFill>
                  <a:srgbClr val="160B11"/>
                </a:solidFill>
                <a:latin typeface="Calibri" panose="020F0502020204030204" pitchFamily="34" charset="0"/>
                <a:cs typeface="Calibri" panose="020F0502020204030204" pitchFamily="34" charset="0"/>
              </a:rPr>
              <a:t>AI </a:t>
            </a:r>
            <a:r>
              <a:rPr lang="en-US" altLang="zh-CN" sz="2400" b="1">
                <a:solidFill>
                  <a:srgbClr val="C00000"/>
                </a:solidFill>
                <a:latin typeface="Calibri" panose="020F0502020204030204" pitchFamily="34" charset="0"/>
                <a:cs typeface="Calibri" panose="020F0502020204030204" pitchFamily="34" charset="0"/>
              </a:rPr>
              <a:t>plays a crucial/vital/significant/essential part</a:t>
            </a:r>
            <a:r>
              <a:rPr lang="en-US" altLang="zh-CN" sz="2400" b="1">
                <a:solidFill>
                  <a:srgbClr val="160B11"/>
                </a:solidFill>
                <a:latin typeface="Calibri" panose="020F0502020204030204" pitchFamily="34" charset="0"/>
                <a:cs typeface="Calibri" panose="020F0502020204030204" pitchFamily="34" charset="0"/>
              </a:rPr>
              <a:t> in daily life and has been applied </a:t>
            </a:r>
            <a:r>
              <a:rPr lang="en-US" altLang="zh-CN" sz="2400" b="1">
                <a:solidFill>
                  <a:srgbClr val="C00000"/>
                </a:solidFill>
                <a:latin typeface="Calibri" panose="020F0502020204030204" pitchFamily="34" charset="0"/>
                <a:cs typeface="Calibri" panose="020F0502020204030204" pitchFamily="34" charset="0"/>
              </a:rPr>
              <a:t>in various aspects</a:t>
            </a:r>
            <a:r>
              <a:rPr lang="en-US" altLang="zh-CN" sz="2400" b="1">
                <a:solidFill>
                  <a:srgbClr val="160B11"/>
                </a:solidFill>
                <a:latin typeface="Calibri" panose="020F0502020204030204" pitchFamily="34" charset="0"/>
                <a:cs typeface="Calibri" panose="020F0502020204030204" pitchFamily="34" charset="0"/>
              </a:rPr>
              <a:t>, </a:t>
            </a:r>
            <a:r>
              <a:rPr lang="en-US" altLang="zh-CN" sz="2400" b="1">
                <a:solidFill>
                  <a:srgbClr val="C00000"/>
                </a:solidFill>
                <a:latin typeface="Calibri" panose="020F0502020204030204" pitchFamily="34" charset="0"/>
                <a:cs typeface="Calibri" panose="020F0502020204030204" pitchFamily="34" charset="0"/>
              </a:rPr>
              <a:t>ranging from</a:t>
            </a:r>
            <a:r>
              <a:rPr lang="en-US" altLang="zh-CN" sz="2400" b="1">
                <a:solidFill>
                  <a:srgbClr val="160B11"/>
                </a:solidFill>
                <a:latin typeface="Calibri" panose="020F0502020204030204" pitchFamily="34" charset="0"/>
                <a:cs typeface="Calibri" panose="020F0502020204030204" pitchFamily="34" charset="0"/>
              </a:rPr>
              <a:t> education</a:t>
            </a:r>
            <a:r>
              <a:rPr lang="en-US" altLang="zh-CN" sz="2400" b="1">
                <a:solidFill>
                  <a:srgbClr val="C00000"/>
                </a:solidFill>
                <a:latin typeface="Calibri" panose="020F0502020204030204" pitchFamily="34" charset="0"/>
                <a:cs typeface="Calibri" panose="020F0502020204030204" pitchFamily="34" charset="0"/>
              </a:rPr>
              <a:t> to </a:t>
            </a:r>
            <a:r>
              <a:rPr lang="en-US" altLang="zh-CN" sz="2400" b="1">
                <a:solidFill>
                  <a:srgbClr val="160B11"/>
                </a:solidFill>
                <a:latin typeface="Calibri" panose="020F0502020204030204" pitchFamily="34" charset="0"/>
                <a:cs typeface="Calibri" panose="020F0502020204030204" pitchFamily="34" charset="0"/>
              </a:rPr>
              <a:t>healthcare. But people hold different opinions towards its wide application.</a:t>
            </a:r>
            <a:endParaRPr lang="en-US" altLang="zh-CN" sz="2400" b="1">
              <a:solidFill>
                <a:srgbClr val="160B11"/>
              </a:solidFill>
              <a:latin typeface="Calibri" panose="020F0502020204030204" pitchFamily="34" charset="0"/>
              <a:cs typeface="Calibri" panose="020F0502020204030204" pitchFamily="34" charset="0"/>
            </a:endParaRPr>
          </a:p>
          <a:p>
            <a:pPr indent="0">
              <a:buFont typeface="Wingdings" panose="05000000000000000000" charset="0"/>
              <a:buNone/>
            </a:pPr>
            <a:r>
              <a:rPr lang="zh-CN" altLang="en-US" sz="2400" b="1">
                <a:solidFill>
                  <a:srgbClr val="160B11"/>
                </a:solidFill>
                <a:highlight>
                  <a:srgbClr val="FFFF00"/>
                </a:highlight>
                <a:latin typeface="Calibri" panose="020F0502020204030204" pitchFamily="34" charset="0"/>
                <a:cs typeface="Calibri" panose="020F0502020204030204" pitchFamily="34" charset="0"/>
              </a:rPr>
              <a:t>策略</a:t>
            </a:r>
            <a:r>
              <a:rPr lang="en-US" altLang="zh-CN" sz="2400" b="1">
                <a:solidFill>
                  <a:srgbClr val="160B11"/>
                </a:solidFill>
                <a:highlight>
                  <a:srgbClr val="FFFF00"/>
                </a:highlight>
                <a:latin typeface="Calibri" panose="020F0502020204030204" pitchFamily="34" charset="0"/>
                <a:cs typeface="Calibri" panose="020F0502020204030204" pitchFamily="34" charset="0"/>
              </a:rPr>
              <a:t>2</a:t>
            </a:r>
            <a:r>
              <a:rPr lang="zh-CN" altLang="en-US" sz="2400" b="1">
                <a:solidFill>
                  <a:srgbClr val="160B11"/>
                </a:solidFill>
                <a:highlight>
                  <a:srgbClr val="FFFF00"/>
                </a:highlight>
                <a:latin typeface="Calibri" panose="020F0502020204030204" pitchFamily="34" charset="0"/>
                <a:cs typeface="Calibri" panose="020F0502020204030204" pitchFamily="34" charset="0"/>
              </a:rPr>
              <a:t>：</a:t>
            </a:r>
            <a:r>
              <a:rPr lang="en-US" altLang="zh-CN" sz="2400" b="1">
                <a:solidFill>
                  <a:srgbClr val="160B11"/>
                </a:solidFill>
                <a:highlight>
                  <a:srgbClr val="FFFF00"/>
                </a:highlight>
                <a:latin typeface="Calibri" panose="020F0502020204030204" pitchFamily="34" charset="0"/>
                <a:cs typeface="Calibri" panose="020F0502020204030204" pitchFamily="34" charset="0"/>
              </a:rPr>
              <a:t>There is no denying that...</a:t>
            </a:r>
            <a:r>
              <a:rPr lang="zh-CN" altLang="en-US" sz="2400" b="1">
                <a:solidFill>
                  <a:srgbClr val="160B11"/>
                </a:solidFill>
                <a:highlight>
                  <a:srgbClr val="FFFF00"/>
                </a:highlight>
                <a:latin typeface="Calibri" panose="020F0502020204030204" pitchFamily="34" charset="0"/>
                <a:cs typeface="Calibri" panose="020F0502020204030204" pitchFamily="34" charset="0"/>
              </a:rPr>
              <a:t>句式</a:t>
            </a:r>
            <a:endParaRPr lang="en-US" altLang="zh-CN" sz="2400" b="1">
              <a:solidFill>
                <a:srgbClr val="160B11"/>
              </a:solidFill>
              <a:highlight>
                <a:srgbClr val="FFFF00"/>
              </a:highlight>
              <a:latin typeface="Calibri" panose="020F0502020204030204" pitchFamily="34" charset="0"/>
              <a:cs typeface="Calibri" panose="020F0502020204030204" pitchFamily="34" charset="0"/>
            </a:endParaRPr>
          </a:p>
          <a:p>
            <a:pPr indent="0">
              <a:buFont typeface="Wingdings" panose="05000000000000000000" charset="0"/>
              <a:buNone/>
            </a:pPr>
            <a:r>
              <a:rPr lang="en-US" altLang="zh-CN" sz="2400" b="1">
                <a:solidFill>
                  <a:srgbClr val="C00000"/>
                </a:solidFill>
                <a:latin typeface="Calibri" panose="020F0502020204030204" pitchFamily="34" charset="0"/>
                <a:cs typeface="Calibri" panose="020F0502020204030204" pitchFamily="34" charset="0"/>
              </a:rPr>
              <a:t>There is no denying that</a:t>
            </a:r>
            <a:r>
              <a:rPr lang="en-US" altLang="zh-CN" sz="2400" b="1">
                <a:solidFill>
                  <a:srgbClr val="160B11"/>
                </a:solidFill>
                <a:latin typeface="Calibri" panose="020F0502020204030204" pitchFamily="34" charset="0"/>
                <a:cs typeface="Calibri" panose="020F0502020204030204" pitchFamily="34" charset="0"/>
              </a:rPr>
              <a:t> AI has been applied in various aspects of our daily life, </a:t>
            </a:r>
            <a:r>
              <a:rPr lang="en-US" altLang="zh-CN" sz="2400" b="1">
                <a:solidFill>
                  <a:srgbClr val="C00000"/>
                </a:solidFill>
                <a:latin typeface="Calibri" panose="020F0502020204030204" pitchFamily="34" charset="0"/>
                <a:cs typeface="Calibri" panose="020F0502020204030204" pitchFamily="34" charset="0"/>
              </a:rPr>
              <a:t>including</a:t>
            </a:r>
            <a:r>
              <a:rPr lang="en-US" altLang="zh-CN" sz="2400" b="1">
                <a:solidFill>
                  <a:srgbClr val="160B11"/>
                </a:solidFill>
                <a:latin typeface="Calibri" panose="020F0502020204030204" pitchFamily="34" charset="0"/>
                <a:cs typeface="Calibri" panose="020F0502020204030204" pitchFamily="34" charset="0"/>
              </a:rPr>
              <a:t> education, communication and healthcare. However, public opinion remain divided regarding its widespread existence.</a:t>
            </a:r>
            <a:endParaRPr lang="en-US" altLang="zh-CN" sz="2400" b="1">
              <a:solidFill>
                <a:srgbClr val="160B11"/>
              </a:solidFill>
              <a:latin typeface="Calibri" panose="020F0502020204030204" pitchFamily="34" charset="0"/>
              <a:cs typeface="Calibri" panose="020F0502020204030204" pitchFamily="34" charset="0"/>
            </a:endParaRPr>
          </a:p>
          <a:p>
            <a:pPr indent="0">
              <a:buFont typeface="Wingdings" panose="05000000000000000000" charset="0"/>
              <a:buNone/>
            </a:pPr>
            <a:r>
              <a:rPr lang="zh-CN" altLang="en-US" sz="2400" b="1">
                <a:solidFill>
                  <a:srgbClr val="160B11"/>
                </a:solidFill>
                <a:highlight>
                  <a:srgbClr val="FFFF00"/>
                </a:highlight>
                <a:latin typeface="Calibri" panose="020F0502020204030204" pitchFamily="34" charset="0"/>
                <a:cs typeface="Calibri" panose="020F0502020204030204" pitchFamily="34" charset="0"/>
              </a:rPr>
              <a:t>策略</a:t>
            </a:r>
            <a:r>
              <a:rPr lang="en-US" altLang="zh-CN" sz="2400" b="1">
                <a:solidFill>
                  <a:srgbClr val="160B11"/>
                </a:solidFill>
                <a:highlight>
                  <a:srgbClr val="FFFF00"/>
                </a:highlight>
                <a:latin typeface="Calibri" panose="020F0502020204030204" pitchFamily="34" charset="0"/>
                <a:cs typeface="Calibri" panose="020F0502020204030204" pitchFamily="34" charset="0"/>
              </a:rPr>
              <a:t>3</a:t>
            </a:r>
            <a:r>
              <a:rPr lang="zh-CN" altLang="en-US" sz="2400" b="1">
                <a:solidFill>
                  <a:srgbClr val="160B11"/>
                </a:solidFill>
                <a:highlight>
                  <a:srgbClr val="FFFF00"/>
                </a:highlight>
                <a:latin typeface="Calibri" panose="020F0502020204030204" pitchFamily="34" charset="0"/>
                <a:cs typeface="Calibri" panose="020F0502020204030204" pitchFamily="34" charset="0"/>
              </a:rPr>
              <a:t>：定语从句</a:t>
            </a:r>
            <a:r>
              <a:rPr lang="en-US" altLang="zh-CN" sz="2400" b="1">
                <a:solidFill>
                  <a:srgbClr val="160B11"/>
                </a:solidFill>
                <a:highlight>
                  <a:srgbClr val="FFFF00"/>
                </a:highlight>
                <a:latin typeface="Calibri" panose="020F0502020204030204" pitchFamily="34" charset="0"/>
                <a:cs typeface="Calibri" panose="020F0502020204030204" pitchFamily="34" charset="0"/>
              </a:rPr>
              <a:t>+</a:t>
            </a:r>
            <a:r>
              <a:rPr lang="zh-CN" altLang="en-US" sz="2400" b="1">
                <a:solidFill>
                  <a:srgbClr val="160B11"/>
                </a:solidFill>
                <a:highlight>
                  <a:srgbClr val="FFFF00"/>
                </a:highlight>
                <a:latin typeface="Calibri" panose="020F0502020204030204" pitchFamily="34" charset="0"/>
                <a:cs typeface="Calibri" panose="020F0502020204030204" pitchFamily="34" charset="0"/>
              </a:rPr>
              <a:t>高阶表达</a:t>
            </a:r>
            <a:endParaRPr lang="zh-CN" altLang="en-US" sz="2400" b="1">
              <a:solidFill>
                <a:srgbClr val="160B11"/>
              </a:solidFill>
              <a:highlight>
                <a:srgbClr val="FFFF00"/>
              </a:highlight>
              <a:latin typeface="Calibri" panose="020F0502020204030204" pitchFamily="34" charset="0"/>
              <a:cs typeface="Calibri" panose="020F0502020204030204" pitchFamily="34" charset="0"/>
            </a:endParaRPr>
          </a:p>
          <a:p>
            <a:pPr indent="0">
              <a:buFont typeface="Wingdings" panose="05000000000000000000" charset="0"/>
              <a:buNone/>
            </a:pPr>
            <a:r>
              <a:rPr lang="en-US" altLang="zh-CN" sz="2400" b="1">
                <a:solidFill>
                  <a:srgbClr val="160B11"/>
                </a:solidFill>
                <a:latin typeface="Calibri" panose="020F0502020204030204" pitchFamily="34" charset="0"/>
                <a:cs typeface="Calibri" panose="020F0502020204030204" pitchFamily="34" charset="0"/>
              </a:rPr>
              <a:t>Artificial intelligence,</a:t>
            </a:r>
            <a:r>
              <a:rPr lang="en-US" altLang="zh-CN" sz="2400" b="1">
                <a:solidFill>
                  <a:srgbClr val="C00000"/>
                </a:solidFill>
                <a:latin typeface="Calibri" panose="020F0502020204030204" pitchFamily="34" charset="0"/>
                <a:cs typeface="Calibri" panose="020F0502020204030204" pitchFamily="34" charset="0"/>
              </a:rPr>
              <a:t> which has been widely integrated in various fields of our daily life</a:t>
            </a:r>
            <a:r>
              <a:rPr lang="en-US" altLang="zh-CN" sz="2400" b="1">
                <a:solidFill>
                  <a:srgbClr val="160B11"/>
                </a:solidFill>
                <a:latin typeface="Calibri" panose="020F0502020204030204" pitchFamily="34" charset="0"/>
                <a:cs typeface="Calibri" panose="020F0502020204030204" pitchFamily="34" charset="0"/>
              </a:rPr>
              <a:t>, has </a:t>
            </a:r>
            <a:r>
              <a:rPr lang="en-US" altLang="zh-CN" sz="2400" b="1">
                <a:solidFill>
                  <a:srgbClr val="C00000"/>
                </a:solidFill>
                <a:latin typeface="Calibri" panose="020F0502020204030204" pitchFamily="34" charset="0"/>
                <a:cs typeface="Calibri" panose="020F0502020204030204" pitchFamily="34" charset="0"/>
              </a:rPr>
              <a:t>sparked heated discussion</a:t>
            </a:r>
            <a:r>
              <a:rPr lang="en-US" altLang="zh-CN" sz="2400" b="1">
                <a:solidFill>
                  <a:srgbClr val="160B11"/>
                </a:solidFill>
                <a:latin typeface="Calibri" panose="020F0502020204030204" pitchFamily="34" charset="0"/>
                <a:cs typeface="Calibri" panose="020F0502020204030204" pitchFamily="34" charset="0"/>
              </a:rPr>
              <a:t>. People’s opnions towards it </a:t>
            </a:r>
            <a:r>
              <a:rPr lang="en-US" altLang="zh-CN" sz="2400" b="1">
                <a:solidFill>
                  <a:srgbClr val="C00000"/>
                </a:solidFill>
                <a:latin typeface="Calibri" panose="020F0502020204030204" pitchFamily="34" charset="0"/>
                <a:cs typeface="Calibri" panose="020F0502020204030204" pitchFamily="34" charset="0"/>
              </a:rPr>
              <a:t>vary from person to person</a:t>
            </a:r>
            <a:r>
              <a:rPr lang="en-US" altLang="zh-CN" sz="2400" b="1">
                <a:solidFill>
                  <a:srgbClr val="160B11"/>
                </a:solidFill>
                <a:latin typeface="Calibri" panose="020F0502020204030204" pitchFamily="34" charset="0"/>
                <a:cs typeface="Calibri" panose="020F0502020204030204" pitchFamily="34" charset="0"/>
              </a:rPr>
              <a:t>. </a:t>
            </a:r>
            <a:endParaRPr lang="en-US" altLang="zh-CN" sz="2400" b="1">
              <a:solidFill>
                <a:srgbClr val="160B11"/>
              </a:solidFill>
              <a:latin typeface="Calibri" panose="020F0502020204030204" pitchFamily="34" charset="0"/>
              <a:cs typeface="Calibri" panose="020F0502020204030204" pitchFamily="34" charset="0"/>
            </a:endParaRPr>
          </a:p>
          <a:p>
            <a:pPr indent="0">
              <a:buFont typeface="Wingdings" panose="05000000000000000000" charset="0"/>
              <a:buNone/>
            </a:pPr>
            <a:endParaRPr lang="en-US" altLang="zh-CN" sz="2400" b="1">
              <a:solidFill>
                <a:srgbClr val="160B11"/>
              </a:solidFill>
              <a:latin typeface="Calibri" panose="020F0502020204030204" pitchFamily="34" charset="0"/>
              <a:cs typeface="Calibri" panose="020F0502020204030204" pitchFamily="34" charset="0"/>
            </a:endParaRPr>
          </a:p>
          <a:p>
            <a:pPr indent="0">
              <a:buFont typeface="Wingdings" panose="05000000000000000000" charset="0"/>
              <a:buNone/>
            </a:pPr>
            <a:endParaRPr lang="en-US" altLang="zh-CN" sz="2400" b="1">
              <a:solidFill>
                <a:srgbClr val="160B11"/>
              </a:solidFill>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框 7"/>
          <p:cNvSpPr txBox="1"/>
          <p:nvPr/>
        </p:nvSpPr>
        <p:spPr>
          <a:xfrm>
            <a:off x="1271270" y="38862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第四步：巧用策略，升级语料</a:t>
            </a:r>
            <a:endParaRPr lang="en-US" altLang="zh-CN"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2" name="文本框 1"/>
          <p:cNvSpPr txBox="1"/>
          <p:nvPr/>
        </p:nvSpPr>
        <p:spPr>
          <a:xfrm>
            <a:off x="697230" y="1045210"/>
            <a:ext cx="10708640" cy="460375"/>
          </a:xfrm>
          <a:prstGeom prst="rect">
            <a:avLst/>
          </a:prstGeom>
          <a:solidFill>
            <a:srgbClr val="A6C5BF"/>
          </a:solidFill>
        </p:spPr>
        <p:txBody>
          <a:bodyPr wrap="square" rtlCol="0">
            <a:spAutoFit/>
          </a:bodyPr>
          <a:p>
            <a:r>
              <a:rPr lang="en-US" altLang="zh-CN" sz="2400" b="1">
                <a:solidFill>
                  <a:srgbClr val="160B11"/>
                </a:solidFill>
                <a:latin typeface="Calibri" panose="020F0502020204030204" pitchFamily="34" charset="0"/>
                <a:cs typeface="Calibri" panose="020F0502020204030204" pitchFamily="34" charset="0"/>
              </a:rPr>
              <a:t>Para 2:   AI can answer students’ questions instantly and helps them learn better.</a:t>
            </a:r>
            <a:endParaRPr lang="en-US" altLang="zh-CN" sz="2400" b="1">
              <a:solidFill>
                <a:srgbClr val="160B11"/>
              </a:solidFill>
              <a:latin typeface="Calibri" panose="020F0502020204030204" pitchFamily="34" charset="0"/>
              <a:cs typeface="Calibri" panose="020F0502020204030204" pitchFamily="34" charset="0"/>
            </a:endParaRPr>
          </a:p>
        </p:txBody>
      </p:sp>
      <p:sp>
        <p:nvSpPr>
          <p:cNvPr id="3" name="文本框 2"/>
          <p:cNvSpPr txBox="1"/>
          <p:nvPr/>
        </p:nvSpPr>
        <p:spPr>
          <a:xfrm>
            <a:off x="697230" y="1707515"/>
            <a:ext cx="10808335" cy="3415030"/>
          </a:xfrm>
          <a:prstGeom prst="rect">
            <a:avLst/>
          </a:prstGeom>
          <a:noFill/>
        </p:spPr>
        <p:txBody>
          <a:bodyPr wrap="square" rtlCol="0">
            <a:spAutoFit/>
          </a:bodyPr>
          <a:p>
            <a:r>
              <a:rPr lang="zh-CN" altLang="en-US" sz="2400" b="1">
                <a:solidFill>
                  <a:srgbClr val="160B11"/>
                </a:solidFill>
                <a:highlight>
                  <a:srgbClr val="FFFF00"/>
                </a:highlight>
                <a:latin typeface="Calibri" panose="020F0502020204030204" pitchFamily="34" charset="0"/>
                <a:cs typeface="Calibri" panose="020F0502020204030204" pitchFamily="34" charset="0"/>
              </a:rPr>
              <a:t>策略1：高阶表达</a:t>
            </a:r>
            <a:r>
              <a:rPr lang="en-US" altLang="zh-CN" sz="2400" b="1">
                <a:solidFill>
                  <a:srgbClr val="160B11"/>
                </a:solidFill>
                <a:highlight>
                  <a:srgbClr val="FFFF00"/>
                </a:highlight>
                <a:latin typeface="Calibri" panose="020F0502020204030204" pitchFamily="34" charset="0"/>
                <a:cs typeface="Calibri" panose="020F0502020204030204" pitchFamily="34" charset="0"/>
              </a:rPr>
              <a:t>+</a:t>
            </a:r>
            <a:r>
              <a:rPr lang="zh-CN" altLang="en-US" sz="2400" b="1">
                <a:solidFill>
                  <a:srgbClr val="160B11"/>
                </a:solidFill>
                <a:highlight>
                  <a:srgbClr val="FFFF00"/>
                </a:highlight>
                <a:latin typeface="Calibri" panose="020F0502020204030204" pitchFamily="34" charset="0"/>
                <a:cs typeface="Calibri" panose="020F0502020204030204" pitchFamily="34" charset="0"/>
              </a:rPr>
              <a:t>非谓语动词</a:t>
            </a:r>
            <a:r>
              <a:rPr lang="en-US" altLang="zh-CN" sz="2400" b="1">
                <a:solidFill>
                  <a:srgbClr val="160B11"/>
                </a:solidFill>
                <a:highlight>
                  <a:srgbClr val="FFFF00"/>
                </a:highlight>
                <a:latin typeface="Calibri" panose="020F0502020204030204" pitchFamily="34" charset="0"/>
                <a:cs typeface="Calibri" panose="020F0502020204030204" pitchFamily="34" charset="0"/>
              </a:rPr>
              <a:t>+</a:t>
            </a:r>
            <a:r>
              <a:rPr lang="zh-CN" altLang="en-US" sz="2400" b="1">
                <a:solidFill>
                  <a:srgbClr val="160B11"/>
                </a:solidFill>
                <a:highlight>
                  <a:srgbClr val="FFFF00"/>
                </a:highlight>
                <a:latin typeface="Calibri" panose="020F0502020204030204" pitchFamily="34" charset="0"/>
                <a:cs typeface="Calibri" panose="020F0502020204030204" pitchFamily="34" charset="0"/>
              </a:rPr>
              <a:t>语篇衔接词</a:t>
            </a:r>
            <a:endParaRPr lang="zh-CN" altLang="en-US" sz="2400" b="1">
              <a:solidFill>
                <a:srgbClr val="160B11"/>
              </a:solidFill>
              <a:highlight>
                <a:srgbClr val="FFFF00"/>
              </a:highlight>
              <a:latin typeface="Calibri" panose="020F0502020204030204" pitchFamily="34" charset="0"/>
              <a:cs typeface="Calibri" panose="020F0502020204030204" pitchFamily="34" charset="0"/>
            </a:endParaRPr>
          </a:p>
          <a:p>
            <a:r>
              <a:rPr lang="en-US" altLang="zh-CN" sz="2400" b="1">
                <a:solidFill>
                  <a:srgbClr val="FF0000"/>
                </a:solidFill>
                <a:latin typeface="Calibri" panose="020F0502020204030204" pitchFamily="34" charset="0"/>
                <a:cs typeface="Calibri" panose="020F0502020204030204" pitchFamily="34" charset="0"/>
              </a:rPr>
              <a:t>When it comes to </a:t>
            </a:r>
            <a:r>
              <a:rPr lang="en-US" altLang="zh-CN" sz="2400" b="1">
                <a:solidFill>
                  <a:schemeClr val="tx1">
                    <a:lumMod val="95000"/>
                    <a:lumOff val="5000"/>
                  </a:schemeClr>
                </a:solidFill>
                <a:latin typeface="Calibri" panose="020F0502020204030204" pitchFamily="34" charset="0"/>
                <a:cs typeface="Calibri" panose="020F0502020204030204" pitchFamily="34" charset="0"/>
              </a:rPr>
              <a:t>education</a:t>
            </a:r>
            <a:r>
              <a:rPr lang="en-US" altLang="zh-CN" sz="2400" b="1">
                <a:solidFill>
                  <a:srgbClr val="160B11"/>
                </a:solidFill>
                <a:latin typeface="Calibri" panose="020F0502020204030204" pitchFamily="34" charset="0"/>
                <a:cs typeface="Calibri" panose="020F0502020204030204" pitchFamily="34" charset="0"/>
              </a:rPr>
              <a:t>,</a:t>
            </a:r>
            <a:r>
              <a:rPr lang="en-US" altLang="zh-CN" sz="2400" b="1">
                <a:solidFill>
                  <a:schemeClr val="tx1"/>
                </a:solidFill>
                <a:latin typeface="Calibri" panose="020F0502020204030204" pitchFamily="34" charset="0"/>
                <a:cs typeface="Calibri" panose="020F0502020204030204" pitchFamily="34" charset="0"/>
              </a:rPr>
              <a:t> AI can </a:t>
            </a:r>
            <a:r>
              <a:rPr lang="en-US" altLang="zh-CN" sz="2400" b="1">
                <a:solidFill>
                  <a:srgbClr val="FF0000"/>
                </a:solidFill>
                <a:latin typeface="Calibri" panose="020F0502020204030204" pitchFamily="34" charset="0"/>
                <a:cs typeface="Calibri" panose="020F0502020204030204" pitchFamily="34" charset="0"/>
              </a:rPr>
              <a:t>give tailored feedback on</a:t>
            </a:r>
            <a:r>
              <a:rPr lang="en-US" altLang="zh-CN" sz="2400" b="1">
                <a:solidFill>
                  <a:schemeClr val="tx1"/>
                </a:solidFill>
                <a:latin typeface="Calibri" panose="020F0502020204030204" pitchFamily="34" charset="0"/>
                <a:cs typeface="Calibri" panose="020F0502020204030204" pitchFamily="34" charset="0"/>
              </a:rPr>
              <a:t> students’ learning, which can effectively </a:t>
            </a:r>
            <a:r>
              <a:rPr lang="en-US" altLang="zh-CN" sz="2400" b="1">
                <a:solidFill>
                  <a:srgbClr val="FF0000"/>
                </a:solidFill>
                <a:latin typeface="Calibri" panose="020F0502020204030204" pitchFamily="34" charset="0"/>
                <a:cs typeface="Calibri" panose="020F0502020204030204" pitchFamily="34" charset="0"/>
              </a:rPr>
              <a:t>enhance their learning efficiency</a:t>
            </a:r>
            <a:r>
              <a:rPr lang="en-US" altLang="zh-CN" sz="2400" b="1">
                <a:solidFill>
                  <a:schemeClr val="tx1"/>
                </a:solidFill>
                <a:latin typeface="Calibri" panose="020F0502020204030204" pitchFamily="34" charset="0"/>
                <a:cs typeface="Calibri" panose="020F0502020204030204" pitchFamily="34" charset="0"/>
              </a:rPr>
              <a:t>.</a:t>
            </a:r>
            <a:endParaRPr lang="en-US" altLang="zh-CN" sz="2400" b="1">
              <a:solidFill>
                <a:schemeClr val="tx1"/>
              </a:solidFill>
              <a:latin typeface="Calibri" panose="020F0502020204030204" pitchFamily="34" charset="0"/>
              <a:cs typeface="Calibri" panose="020F0502020204030204" pitchFamily="34" charset="0"/>
            </a:endParaRPr>
          </a:p>
          <a:p>
            <a:endParaRPr lang="en-US" altLang="zh-CN" sz="2400" b="1">
              <a:solidFill>
                <a:schemeClr val="tx1"/>
              </a:solidFill>
              <a:latin typeface="Calibri" panose="020F0502020204030204" pitchFamily="34" charset="0"/>
              <a:cs typeface="Calibri" panose="020F0502020204030204" pitchFamily="34" charset="0"/>
            </a:endParaRPr>
          </a:p>
          <a:p>
            <a:r>
              <a:rPr lang="zh-CN" altLang="en-US" sz="2400" b="1">
                <a:solidFill>
                  <a:schemeClr val="tx1"/>
                </a:solidFill>
                <a:highlight>
                  <a:srgbClr val="FFFF00"/>
                </a:highlight>
                <a:latin typeface="Calibri" panose="020F0502020204030204" pitchFamily="34" charset="0"/>
                <a:cs typeface="Calibri" panose="020F0502020204030204" pitchFamily="34" charset="0"/>
              </a:rPr>
              <a:t>策略</a:t>
            </a:r>
            <a:r>
              <a:rPr lang="en-US" altLang="zh-CN" sz="2400" b="1">
                <a:solidFill>
                  <a:schemeClr val="tx1"/>
                </a:solidFill>
                <a:highlight>
                  <a:srgbClr val="FFFF00"/>
                </a:highlight>
                <a:latin typeface="Calibri" panose="020F0502020204030204" pitchFamily="34" charset="0"/>
                <a:cs typeface="Calibri" panose="020F0502020204030204" pitchFamily="34" charset="0"/>
              </a:rPr>
              <a:t>2</a:t>
            </a:r>
            <a:r>
              <a:rPr lang="zh-CN" altLang="en-US" sz="2400" b="1">
                <a:solidFill>
                  <a:schemeClr val="tx1"/>
                </a:solidFill>
                <a:highlight>
                  <a:srgbClr val="FFFF00"/>
                </a:highlight>
                <a:latin typeface="Calibri" panose="020F0502020204030204" pitchFamily="34" charset="0"/>
                <a:cs typeface="Calibri" panose="020F0502020204030204" pitchFamily="34" charset="0"/>
              </a:rPr>
              <a:t>：倒装句</a:t>
            </a:r>
            <a:r>
              <a:rPr lang="en-US" altLang="zh-CN" sz="2400" b="1">
                <a:solidFill>
                  <a:schemeClr val="tx1"/>
                </a:solidFill>
                <a:highlight>
                  <a:srgbClr val="FFFF00"/>
                </a:highlight>
                <a:latin typeface="Calibri" panose="020F0502020204030204" pitchFamily="34" charset="0"/>
                <a:cs typeface="Calibri" panose="020F0502020204030204" pitchFamily="34" charset="0"/>
              </a:rPr>
              <a:t>+</a:t>
            </a:r>
            <a:r>
              <a:rPr lang="zh-CN" altLang="en-US" sz="2400" b="1">
                <a:solidFill>
                  <a:schemeClr val="tx1"/>
                </a:solidFill>
                <a:highlight>
                  <a:srgbClr val="FFFF00"/>
                </a:highlight>
                <a:latin typeface="Calibri" panose="020F0502020204030204" pitchFamily="34" charset="0"/>
                <a:cs typeface="Calibri" panose="020F0502020204030204" pitchFamily="34" charset="0"/>
              </a:rPr>
              <a:t>高阶表达</a:t>
            </a:r>
            <a:r>
              <a:rPr lang="en-US" altLang="zh-CN" sz="2400" b="1">
                <a:solidFill>
                  <a:schemeClr val="tx1"/>
                </a:solidFill>
                <a:highlight>
                  <a:srgbClr val="FFFF00"/>
                </a:highlight>
                <a:latin typeface="Calibri" panose="020F0502020204030204" pitchFamily="34" charset="0"/>
                <a:cs typeface="Calibri" panose="020F0502020204030204" pitchFamily="34" charset="0"/>
              </a:rPr>
              <a:t>+</a:t>
            </a:r>
            <a:r>
              <a:rPr lang="zh-CN" altLang="en-US" sz="2400" b="1">
                <a:solidFill>
                  <a:schemeClr val="tx1"/>
                </a:solidFill>
                <a:highlight>
                  <a:srgbClr val="FFFF00"/>
                </a:highlight>
                <a:latin typeface="Calibri" panose="020F0502020204030204" pitchFamily="34" charset="0"/>
                <a:cs typeface="Calibri" panose="020F0502020204030204" pitchFamily="34" charset="0"/>
              </a:rPr>
              <a:t>非谓语动词</a:t>
            </a:r>
            <a:endParaRPr lang="zh-CN" altLang="en-US" sz="2400" b="1">
              <a:solidFill>
                <a:schemeClr val="tx1"/>
              </a:solidFill>
              <a:highlight>
                <a:srgbClr val="FFFF00"/>
              </a:highlight>
              <a:latin typeface="Calibri" panose="020F0502020204030204" pitchFamily="34" charset="0"/>
              <a:cs typeface="Calibri" panose="020F0502020204030204" pitchFamily="34" charset="0"/>
            </a:endParaRPr>
          </a:p>
          <a:p>
            <a:r>
              <a:rPr lang="en-US" altLang="zh-CN" sz="2400" b="1">
                <a:solidFill>
                  <a:srgbClr val="FF0000"/>
                </a:solidFill>
                <a:latin typeface="Calibri" panose="020F0502020204030204" pitchFamily="34" charset="0"/>
                <a:cs typeface="Calibri" panose="020F0502020204030204" pitchFamily="34" charset="0"/>
              </a:rPr>
              <a:t>Not only does AI</a:t>
            </a:r>
            <a:r>
              <a:rPr lang="en-US" altLang="zh-CN" sz="2400" b="1">
                <a:solidFill>
                  <a:schemeClr val="tx1"/>
                </a:solidFill>
                <a:latin typeface="Calibri" panose="020F0502020204030204" pitchFamily="34" charset="0"/>
                <a:cs typeface="Calibri" panose="020F0502020204030204" pitchFamily="34" charset="0"/>
              </a:rPr>
              <a:t> transform the way of learning by adapting to each student’s learning pace and style, </a:t>
            </a:r>
            <a:r>
              <a:rPr lang="en-US" altLang="zh-CN" sz="2400" b="1">
                <a:solidFill>
                  <a:srgbClr val="FF0000"/>
                </a:solidFill>
                <a:latin typeface="Calibri" panose="020F0502020204030204" pitchFamily="34" charset="0"/>
                <a:cs typeface="Calibri" panose="020F0502020204030204" pitchFamily="34" charset="0"/>
              </a:rPr>
              <a:t>but it can</a:t>
            </a:r>
            <a:r>
              <a:rPr lang="en-US" altLang="zh-CN" sz="2400" b="1">
                <a:solidFill>
                  <a:schemeClr val="tx1"/>
                </a:solidFill>
                <a:latin typeface="Calibri" panose="020F0502020204030204" pitchFamily="34" charset="0"/>
                <a:cs typeface="Calibri" panose="020F0502020204030204" pitchFamily="34" charset="0"/>
              </a:rPr>
              <a:t> also give real-time answers to students’ questions, </a:t>
            </a:r>
            <a:r>
              <a:rPr lang="en-US" altLang="zh-CN" sz="2400" b="1">
                <a:solidFill>
                  <a:srgbClr val="FF0000"/>
                </a:solidFill>
                <a:latin typeface="Calibri" panose="020F0502020204030204" pitchFamily="34" charset="0"/>
                <a:cs typeface="Calibri" panose="020F0502020204030204" pitchFamily="34" charset="0"/>
              </a:rPr>
              <a:t>thus enhancing their learning efficiency.</a:t>
            </a:r>
            <a:endParaRPr lang="en-US" altLang="zh-CN" sz="2400" b="1">
              <a:solidFill>
                <a:srgbClr val="FF0000"/>
              </a:solidFill>
              <a:latin typeface="Calibri" panose="020F0502020204030204" pitchFamily="34" charset="0"/>
              <a:cs typeface="Calibri" panose="020F0502020204030204" pitchFamily="34" charset="0"/>
            </a:endParaRPr>
          </a:p>
          <a:p>
            <a:endParaRPr lang="en-US" altLang="zh-CN" sz="2400" b="1">
              <a:solidFill>
                <a:srgbClr val="FF0000"/>
              </a:solidFill>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框 7"/>
          <p:cNvSpPr txBox="1"/>
          <p:nvPr/>
        </p:nvSpPr>
        <p:spPr>
          <a:xfrm>
            <a:off x="1271270" y="38862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第四步：巧用策略，升级语料</a:t>
            </a:r>
            <a:endParaRPr lang="en-US" altLang="zh-CN"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2" name="文本框 1"/>
          <p:cNvSpPr txBox="1"/>
          <p:nvPr/>
        </p:nvSpPr>
        <p:spPr>
          <a:xfrm>
            <a:off x="697230" y="1045210"/>
            <a:ext cx="10708640" cy="829945"/>
          </a:xfrm>
          <a:prstGeom prst="rect">
            <a:avLst/>
          </a:prstGeom>
          <a:solidFill>
            <a:srgbClr val="A6C5BF"/>
          </a:solidFill>
        </p:spPr>
        <p:txBody>
          <a:bodyPr wrap="square" rtlCol="0">
            <a:spAutoFit/>
          </a:bodyPr>
          <a:p>
            <a:r>
              <a:rPr lang="en-US" altLang="zh-CN" sz="2400" b="1">
                <a:solidFill>
                  <a:srgbClr val="160B11"/>
                </a:solidFill>
                <a:latin typeface="Calibri" panose="020F0502020204030204" pitchFamily="34" charset="0"/>
                <a:cs typeface="Calibri" panose="020F0502020204030204" pitchFamily="34" charset="0"/>
              </a:rPr>
              <a:t>Para 2:  In healthcare, AI can help doctors detect diseases and get immediate treatments. </a:t>
            </a:r>
            <a:endParaRPr lang="en-US" altLang="zh-CN" sz="2400" b="1">
              <a:solidFill>
                <a:srgbClr val="160B11"/>
              </a:solidFill>
              <a:latin typeface="Calibri" panose="020F0502020204030204" pitchFamily="34" charset="0"/>
              <a:cs typeface="Calibri" panose="020F0502020204030204" pitchFamily="34" charset="0"/>
            </a:endParaRPr>
          </a:p>
        </p:txBody>
      </p:sp>
      <p:sp>
        <p:nvSpPr>
          <p:cNvPr id="3" name="文本框 2"/>
          <p:cNvSpPr txBox="1"/>
          <p:nvPr/>
        </p:nvSpPr>
        <p:spPr>
          <a:xfrm>
            <a:off x="697230" y="2094230"/>
            <a:ext cx="10744200" cy="4154170"/>
          </a:xfrm>
          <a:prstGeom prst="rect">
            <a:avLst/>
          </a:prstGeom>
          <a:noFill/>
        </p:spPr>
        <p:txBody>
          <a:bodyPr wrap="square" rtlCol="0">
            <a:spAutoFit/>
          </a:bodyPr>
          <a:p>
            <a:r>
              <a:rPr lang="zh-CN" altLang="en-US" sz="2400" b="1">
                <a:solidFill>
                  <a:srgbClr val="160B11"/>
                </a:solidFill>
                <a:highlight>
                  <a:srgbClr val="FFFF00"/>
                </a:highlight>
                <a:latin typeface="Calibri" panose="020F0502020204030204" pitchFamily="34" charset="0"/>
                <a:cs typeface="Calibri" panose="020F0502020204030204" pitchFamily="34" charset="0"/>
              </a:rPr>
              <a:t>策略1：高阶表达+非谓语动词</a:t>
            </a:r>
            <a:endParaRPr lang="zh-CN" altLang="en-US" sz="2400" b="1">
              <a:solidFill>
                <a:srgbClr val="160B11"/>
              </a:solidFill>
              <a:highlight>
                <a:srgbClr val="FFFF00"/>
              </a:highlight>
              <a:latin typeface="Calibri" panose="020F0502020204030204" pitchFamily="34" charset="0"/>
              <a:cs typeface="Calibri" panose="020F0502020204030204" pitchFamily="34" charset="0"/>
            </a:endParaRPr>
          </a:p>
          <a:p>
            <a:r>
              <a:rPr lang="en-US" altLang="zh-CN" sz="2400" b="1">
                <a:solidFill>
                  <a:srgbClr val="160B11"/>
                </a:solidFill>
                <a:latin typeface="Calibri" panose="020F0502020204030204" pitchFamily="34" charset="0"/>
                <a:cs typeface="Calibri" panose="020F0502020204030204" pitchFamily="34" charset="0"/>
              </a:rPr>
              <a:t>In healthcare, AI can help doctors</a:t>
            </a:r>
            <a:r>
              <a:rPr lang="en-US" altLang="zh-CN" sz="2400" b="1">
                <a:solidFill>
                  <a:srgbClr val="FF0000"/>
                </a:solidFill>
                <a:latin typeface="Calibri" panose="020F0502020204030204" pitchFamily="34" charset="0"/>
                <a:cs typeface="Calibri" panose="020F0502020204030204" pitchFamily="34" charset="0"/>
              </a:rPr>
              <a:t> detect potential diseases early on</a:t>
            </a:r>
            <a:r>
              <a:rPr lang="en-US" altLang="zh-CN" sz="2400" b="1">
                <a:solidFill>
                  <a:srgbClr val="160B11"/>
                </a:solidFill>
                <a:latin typeface="Calibri" panose="020F0502020204030204" pitchFamily="34" charset="0"/>
                <a:cs typeface="Calibri" panose="020F0502020204030204" pitchFamily="34" charset="0"/>
              </a:rPr>
              <a:t> and give </a:t>
            </a:r>
            <a:r>
              <a:rPr lang="en-US" altLang="zh-CN" sz="2400" b="1">
                <a:solidFill>
                  <a:srgbClr val="FF0000"/>
                </a:solidFill>
                <a:latin typeface="Calibri" panose="020F0502020204030204" pitchFamily="34" charset="0"/>
                <a:cs typeface="Calibri" panose="020F0502020204030204" pitchFamily="34" charset="0"/>
              </a:rPr>
              <a:t>personalized diagnoses and treatment</a:t>
            </a:r>
            <a:r>
              <a:rPr lang="en-US" altLang="zh-CN" sz="2400" b="1">
                <a:solidFill>
                  <a:srgbClr val="160B11"/>
                </a:solidFill>
                <a:latin typeface="Calibri" panose="020F0502020204030204" pitchFamily="34" charset="0"/>
                <a:cs typeface="Calibri" panose="020F0502020204030204" pitchFamily="34" charset="0"/>
              </a:rPr>
              <a:t>, thus </a:t>
            </a:r>
            <a:r>
              <a:rPr lang="en-US" altLang="zh-CN" sz="2400" b="1">
                <a:solidFill>
                  <a:srgbClr val="FF0000"/>
                </a:solidFill>
                <a:latin typeface="Calibri" panose="020F0502020204030204" pitchFamily="34" charset="0"/>
                <a:cs typeface="Calibri" panose="020F0502020204030204" pitchFamily="34" charset="0"/>
              </a:rPr>
              <a:t>saving more lives</a:t>
            </a:r>
            <a:r>
              <a:rPr lang="en-US" altLang="zh-CN" sz="2400" b="1">
                <a:solidFill>
                  <a:srgbClr val="160B11"/>
                </a:solidFill>
                <a:latin typeface="Calibri" panose="020F0502020204030204" pitchFamily="34" charset="0"/>
                <a:cs typeface="Calibri" panose="020F0502020204030204" pitchFamily="34" charset="0"/>
              </a:rPr>
              <a:t>. </a:t>
            </a:r>
            <a:endParaRPr lang="en-US" altLang="zh-CN" sz="2400" b="1">
              <a:solidFill>
                <a:srgbClr val="160B11"/>
              </a:solidFill>
              <a:latin typeface="Calibri" panose="020F0502020204030204" pitchFamily="34" charset="0"/>
              <a:cs typeface="Calibri" panose="020F0502020204030204" pitchFamily="34" charset="0"/>
            </a:endParaRPr>
          </a:p>
          <a:p>
            <a:endParaRPr lang="en-US" altLang="zh-CN" sz="2400" b="1">
              <a:solidFill>
                <a:srgbClr val="160B11"/>
              </a:solidFill>
              <a:latin typeface="Calibri" panose="020F0502020204030204" pitchFamily="34" charset="0"/>
              <a:cs typeface="Calibri" panose="020F0502020204030204" pitchFamily="34" charset="0"/>
            </a:endParaRPr>
          </a:p>
          <a:p>
            <a:r>
              <a:rPr lang="zh-CN" altLang="en-US" sz="2400" b="1">
                <a:solidFill>
                  <a:srgbClr val="160B11"/>
                </a:solidFill>
                <a:highlight>
                  <a:srgbClr val="FFFF00"/>
                </a:highlight>
                <a:latin typeface="Calibri" panose="020F0502020204030204" pitchFamily="34" charset="0"/>
                <a:cs typeface="Calibri" panose="020F0502020204030204" pitchFamily="34" charset="0"/>
              </a:rPr>
              <a:t>策略</a:t>
            </a:r>
            <a:r>
              <a:rPr lang="en-US" altLang="zh-CN" sz="2400" b="1">
                <a:solidFill>
                  <a:srgbClr val="160B11"/>
                </a:solidFill>
                <a:highlight>
                  <a:srgbClr val="FFFF00"/>
                </a:highlight>
                <a:latin typeface="Calibri" panose="020F0502020204030204" pitchFamily="34" charset="0"/>
                <a:cs typeface="Calibri" panose="020F0502020204030204" pitchFamily="34" charset="0"/>
              </a:rPr>
              <a:t>2</a:t>
            </a:r>
            <a:r>
              <a:rPr lang="zh-CN" altLang="en-US" sz="2400" b="1">
                <a:solidFill>
                  <a:srgbClr val="160B11"/>
                </a:solidFill>
                <a:highlight>
                  <a:srgbClr val="FFFF00"/>
                </a:highlight>
                <a:latin typeface="Calibri" panose="020F0502020204030204" pitchFamily="34" charset="0"/>
                <a:cs typeface="Calibri" panose="020F0502020204030204" pitchFamily="34" charset="0"/>
              </a:rPr>
              <a:t>：高阶表达</a:t>
            </a:r>
            <a:r>
              <a:rPr lang="en-US" altLang="zh-CN" sz="2400" b="1">
                <a:solidFill>
                  <a:srgbClr val="160B11"/>
                </a:solidFill>
                <a:highlight>
                  <a:srgbClr val="FFFF00"/>
                </a:highlight>
                <a:latin typeface="Calibri" panose="020F0502020204030204" pitchFamily="34" charset="0"/>
                <a:cs typeface="Calibri" panose="020F0502020204030204" pitchFamily="34" charset="0"/>
              </a:rPr>
              <a:t>+</a:t>
            </a:r>
            <a:r>
              <a:rPr lang="zh-CN" altLang="en-US" sz="2400" b="1">
                <a:solidFill>
                  <a:srgbClr val="160B11"/>
                </a:solidFill>
                <a:highlight>
                  <a:srgbClr val="FFFF00"/>
                </a:highlight>
                <a:latin typeface="Calibri" panose="020F0502020204030204" pitchFamily="34" charset="0"/>
                <a:cs typeface="Calibri" panose="020F0502020204030204" pitchFamily="34" charset="0"/>
              </a:rPr>
              <a:t>定语从句</a:t>
            </a:r>
            <a:endParaRPr lang="zh-CN" altLang="en-US" sz="2400" b="1">
              <a:solidFill>
                <a:srgbClr val="160B11"/>
              </a:solidFill>
              <a:highlight>
                <a:srgbClr val="FFFF00"/>
              </a:highlight>
              <a:latin typeface="Calibri" panose="020F0502020204030204" pitchFamily="34" charset="0"/>
              <a:cs typeface="Calibri" panose="020F0502020204030204" pitchFamily="34" charset="0"/>
            </a:endParaRPr>
          </a:p>
          <a:p>
            <a:r>
              <a:rPr lang="en-US" altLang="zh-CN" sz="2400" b="1">
                <a:solidFill>
                  <a:srgbClr val="160B11"/>
                </a:solidFill>
                <a:latin typeface="Calibri" panose="020F0502020204030204" pitchFamily="34" charset="0"/>
                <a:cs typeface="Calibri" panose="020F0502020204030204" pitchFamily="34" charset="0"/>
              </a:rPr>
              <a:t>AI-powered devices can</a:t>
            </a:r>
            <a:r>
              <a:rPr lang="en-US" altLang="zh-CN" sz="2400" b="1">
                <a:solidFill>
                  <a:srgbClr val="FF0000"/>
                </a:solidFill>
                <a:latin typeface="Calibri" panose="020F0502020204030204" pitchFamily="34" charset="0"/>
                <a:cs typeface="Calibri" panose="020F0502020204030204" pitchFamily="34" charset="0"/>
              </a:rPr>
              <a:t> keep constant track of </a:t>
            </a:r>
            <a:r>
              <a:rPr lang="en-US" altLang="zh-CN" sz="2400" b="1">
                <a:solidFill>
                  <a:srgbClr val="160B11"/>
                </a:solidFill>
                <a:latin typeface="Calibri" panose="020F0502020204030204" pitchFamily="34" charset="0"/>
                <a:cs typeface="Calibri" panose="020F0502020204030204" pitchFamily="34" charset="0"/>
              </a:rPr>
              <a:t>people’s health and send a warning if it detects any potential illness, </a:t>
            </a:r>
            <a:r>
              <a:rPr lang="en-US" altLang="zh-CN" sz="2400" b="1">
                <a:solidFill>
                  <a:srgbClr val="FF0000"/>
                </a:solidFill>
                <a:latin typeface="Calibri" panose="020F0502020204030204" pitchFamily="34" charset="0"/>
                <a:cs typeface="Calibri" panose="020F0502020204030204" pitchFamily="34" charset="0"/>
              </a:rPr>
              <a:t>which</a:t>
            </a:r>
            <a:r>
              <a:rPr lang="en-US" altLang="zh-CN" sz="2400" b="1">
                <a:solidFill>
                  <a:srgbClr val="160B11"/>
                </a:solidFill>
                <a:latin typeface="Calibri" panose="020F0502020204030204" pitchFamily="34" charset="0"/>
                <a:cs typeface="Calibri" panose="020F0502020204030204" pitchFamily="34" charset="0"/>
              </a:rPr>
              <a:t> </a:t>
            </a:r>
            <a:r>
              <a:rPr lang="en-US" altLang="zh-CN" sz="2400" b="1">
                <a:solidFill>
                  <a:srgbClr val="FF0000"/>
                </a:solidFill>
                <a:latin typeface="Calibri" panose="020F0502020204030204" pitchFamily="34" charset="0"/>
                <a:cs typeface="Calibri" panose="020F0502020204030204" pitchFamily="34" charset="0"/>
              </a:rPr>
              <a:t>makes great contributions to people’s well-being</a:t>
            </a:r>
            <a:r>
              <a:rPr lang="en-US" altLang="zh-CN" sz="2400" b="1">
                <a:solidFill>
                  <a:srgbClr val="160B11"/>
                </a:solidFill>
                <a:latin typeface="Calibri" panose="020F0502020204030204" pitchFamily="34" charset="0"/>
                <a:cs typeface="Calibri" panose="020F0502020204030204" pitchFamily="34" charset="0"/>
              </a:rPr>
              <a:t>.</a:t>
            </a:r>
            <a:endParaRPr lang="en-US" altLang="zh-CN" sz="2400" b="1">
              <a:solidFill>
                <a:srgbClr val="160B11"/>
              </a:solidFill>
              <a:latin typeface="Calibri" panose="020F0502020204030204" pitchFamily="34" charset="0"/>
              <a:cs typeface="Calibri" panose="020F0502020204030204" pitchFamily="34" charset="0"/>
            </a:endParaRPr>
          </a:p>
          <a:p>
            <a:endParaRPr lang="en-US" altLang="zh-CN" sz="2400" b="1">
              <a:solidFill>
                <a:srgbClr val="160B11"/>
              </a:solidFill>
              <a:latin typeface="Calibri" panose="020F0502020204030204" pitchFamily="34" charset="0"/>
              <a:cs typeface="Calibri" panose="020F0502020204030204" pitchFamily="34" charset="0"/>
            </a:endParaRPr>
          </a:p>
          <a:p>
            <a:endParaRPr lang="zh-CN" altLang="en-US" sz="2400" b="1">
              <a:solidFill>
                <a:srgbClr val="160B11"/>
              </a:solidFill>
              <a:latin typeface="Calibri" panose="020F0502020204030204" pitchFamily="34" charset="0"/>
              <a:cs typeface="Calibri" panose="020F0502020204030204" pitchFamily="34" charset="0"/>
            </a:endParaRPr>
          </a:p>
          <a:p>
            <a:endParaRPr lang="zh-CN" altLang="en-US" sz="2400" b="1">
              <a:solidFill>
                <a:srgbClr val="160B11"/>
              </a:solidFill>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框 7"/>
          <p:cNvSpPr txBox="1"/>
          <p:nvPr/>
        </p:nvSpPr>
        <p:spPr>
          <a:xfrm>
            <a:off x="1271270" y="38862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第四步：巧用策略，升级语料</a:t>
            </a:r>
            <a:endParaRPr lang="en-US" altLang="zh-CN"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2" name="文本框 1"/>
          <p:cNvSpPr txBox="1"/>
          <p:nvPr/>
        </p:nvSpPr>
        <p:spPr>
          <a:xfrm>
            <a:off x="796925" y="1156335"/>
            <a:ext cx="10708640" cy="460375"/>
          </a:xfrm>
          <a:prstGeom prst="rect">
            <a:avLst/>
          </a:prstGeom>
          <a:solidFill>
            <a:srgbClr val="A6C5BF"/>
          </a:solidFill>
        </p:spPr>
        <p:txBody>
          <a:bodyPr wrap="square" rtlCol="0">
            <a:spAutoFit/>
          </a:bodyPr>
          <a:p>
            <a:r>
              <a:rPr lang="en-US" altLang="zh-CN" sz="2400" b="1">
                <a:solidFill>
                  <a:srgbClr val="160B11"/>
                </a:solidFill>
                <a:latin typeface="Calibri" panose="020F0502020204030204" pitchFamily="34" charset="0"/>
                <a:cs typeface="Calibri" panose="020F0502020204030204" pitchFamily="34" charset="0"/>
              </a:rPr>
              <a:t>Para 2:  But AI may lead to some problems.</a:t>
            </a:r>
            <a:endParaRPr lang="en-US" altLang="zh-CN" sz="2400" b="1">
              <a:solidFill>
                <a:srgbClr val="160B11"/>
              </a:solidFill>
              <a:latin typeface="Calibri" panose="020F0502020204030204" pitchFamily="34" charset="0"/>
              <a:cs typeface="Calibri" panose="020F0502020204030204" pitchFamily="34" charset="0"/>
            </a:endParaRPr>
          </a:p>
        </p:txBody>
      </p:sp>
      <p:sp>
        <p:nvSpPr>
          <p:cNvPr id="3" name="文本框 2"/>
          <p:cNvSpPr txBox="1"/>
          <p:nvPr/>
        </p:nvSpPr>
        <p:spPr>
          <a:xfrm>
            <a:off x="715010" y="1765935"/>
            <a:ext cx="10679430" cy="4061460"/>
          </a:xfrm>
          <a:prstGeom prst="rect">
            <a:avLst/>
          </a:prstGeom>
          <a:noFill/>
        </p:spPr>
        <p:txBody>
          <a:bodyPr wrap="square" rtlCol="0">
            <a:spAutoFit/>
          </a:bodyPr>
          <a:p>
            <a:r>
              <a:rPr lang="zh-CN" altLang="en-US" sz="2400" b="1">
                <a:solidFill>
                  <a:srgbClr val="160B11"/>
                </a:solidFill>
                <a:highlight>
                  <a:srgbClr val="FFFF00"/>
                </a:highlight>
                <a:latin typeface="Calibri" panose="020F0502020204030204" pitchFamily="34" charset="0"/>
                <a:cs typeface="Calibri" panose="020F0502020204030204" pitchFamily="34" charset="0"/>
              </a:rPr>
              <a:t>策略1：倒装句</a:t>
            </a:r>
            <a:endParaRPr lang="zh-CN" altLang="en-US" sz="2400" b="1">
              <a:solidFill>
                <a:srgbClr val="160B11"/>
              </a:solidFill>
              <a:highlight>
                <a:srgbClr val="FFFF00"/>
              </a:highlight>
              <a:latin typeface="Calibri" panose="020F0502020204030204" pitchFamily="34" charset="0"/>
              <a:cs typeface="Calibri" panose="020F0502020204030204" pitchFamily="34" charset="0"/>
            </a:endParaRPr>
          </a:p>
          <a:p>
            <a:r>
              <a:rPr lang="en-US" altLang="zh-CN" sz="2400" b="1">
                <a:solidFill>
                  <a:srgbClr val="160B11"/>
                </a:solidFill>
                <a:latin typeface="Calibri" panose="020F0502020204030204" pitchFamily="34" charset="0"/>
                <a:cs typeface="Calibri" panose="020F0502020204030204" pitchFamily="34" charset="0"/>
              </a:rPr>
              <a:t>Intelligent and convenient </a:t>
            </a:r>
            <a:r>
              <a:rPr lang="en-US" altLang="zh-CN" sz="2400" b="1">
                <a:solidFill>
                  <a:srgbClr val="FF0000"/>
                </a:solidFill>
                <a:latin typeface="Calibri" panose="020F0502020204030204" pitchFamily="34" charset="0"/>
                <a:cs typeface="Calibri" panose="020F0502020204030204" pitchFamily="34" charset="0"/>
              </a:rPr>
              <a:t>as</a:t>
            </a:r>
            <a:r>
              <a:rPr lang="en-US" altLang="zh-CN" sz="2400" b="1">
                <a:solidFill>
                  <a:srgbClr val="160B11"/>
                </a:solidFill>
                <a:latin typeface="Calibri" panose="020F0502020204030204" pitchFamily="34" charset="0"/>
                <a:cs typeface="Calibri" panose="020F0502020204030204" pitchFamily="34" charset="0"/>
              </a:rPr>
              <a:t> AI is, it may bring about some potential problems/its problems can not be </a:t>
            </a:r>
            <a:r>
              <a:rPr lang="en-US" altLang="zh-CN" sz="2400" b="1">
                <a:solidFill>
                  <a:srgbClr val="1C981C"/>
                </a:solidFill>
                <a:latin typeface="Calibri" panose="020F0502020204030204" pitchFamily="34" charset="0"/>
                <a:cs typeface="Calibri" panose="020F0502020204030204" pitchFamily="34" charset="0"/>
              </a:rPr>
              <a:t>overlooked</a:t>
            </a:r>
            <a:r>
              <a:rPr lang="en-US" altLang="zh-CN" sz="2400" b="1">
                <a:solidFill>
                  <a:srgbClr val="160B11"/>
                </a:solidFill>
                <a:latin typeface="Calibri" panose="020F0502020204030204" pitchFamily="34" charset="0"/>
                <a:cs typeface="Calibri" panose="020F0502020204030204" pitchFamily="34" charset="0"/>
              </a:rPr>
              <a:t>.</a:t>
            </a:r>
            <a:endParaRPr lang="en-US" altLang="zh-CN" sz="2400" b="1">
              <a:solidFill>
                <a:srgbClr val="160B11"/>
              </a:solidFill>
              <a:latin typeface="Calibri" panose="020F0502020204030204" pitchFamily="34" charset="0"/>
              <a:cs typeface="Calibri" panose="020F0502020204030204" pitchFamily="34" charset="0"/>
            </a:endParaRPr>
          </a:p>
          <a:p>
            <a:endParaRPr lang="en-US" altLang="zh-CN" sz="2400" b="1">
              <a:solidFill>
                <a:srgbClr val="160B11"/>
              </a:solidFill>
              <a:latin typeface="Calibri" panose="020F0502020204030204" pitchFamily="34" charset="0"/>
              <a:cs typeface="Calibri" panose="020F0502020204030204" pitchFamily="34" charset="0"/>
            </a:endParaRPr>
          </a:p>
          <a:p>
            <a:r>
              <a:rPr lang="zh-CN" altLang="en-US" sz="2400" b="1">
                <a:solidFill>
                  <a:srgbClr val="160B11"/>
                </a:solidFill>
                <a:highlight>
                  <a:srgbClr val="FFFF00"/>
                </a:highlight>
                <a:latin typeface="Calibri" panose="020F0502020204030204" pitchFamily="34" charset="0"/>
                <a:cs typeface="Calibri" panose="020F0502020204030204" pitchFamily="34" charset="0"/>
              </a:rPr>
              <a:t>策略</a:t>
            </a:r>
            <a:r>
              <a:rPr lang="en-US" altLang="zh-CN" sz="2400" b="1">
                <a:solidFill>
                  <a:srgbClr val="160B11"/>
                </a:solidFill>
                <a:highlight>
                  <a:srgbClr val="FFFF00"/>
                </a:highlight>
                <a:latin typeface="Calibri" panose="020F0502020204030204" pitchFamily="34" charset="0"/>
                <a:cs typeface="Calibri" panose="020F0502020204030204" pitchFamily="34" charset="0"/>
              </a:rPr>
              <a:t>2</a:t>
            </a:r>
            <a:r>
              <a:rPr lang="zh-CN" altLang="en-US" sz="2400" b="1">
                <a:solidFill>
                  <a:srgbClr val="160B11"/>
                </a:solidFill>
                <a:highlight>
                  <a:srgbClr val="FFFF00"/>
                </a:highlight>
                <a:latin typeface="Calibri" panose="020F0502020204030204" pitchFamily="34" charset="0"/>
                <a:cs typeface="Calibri" panose="020F0502020204030204" pitchFamily="34" charset="0"/>
              </a:rPr>
              <a:t>：非谓语动词</a:t>
            </a:r>
            <a:r>
              <a:rPr lang="en-US" altLang="zh-CN" sz="2400" b="1">
                <a:solidFill>
                  <a:srgbClr val="160B11"/>
                </a:solidFill>
                <a:highlight>
                  <a:srgbClr val="FFFF00"/>
                </a:highlight>
                <a:latin typeface="Calibri" panose="020F0502020204030204" pitchFamily="34" charset="0"/>
                <a:cs typeface="Calibri" panose="020F0502020204030204" pitchFamily="34" charset="0"/>
              </a:rPr>
              <a:t>+</a:t>
            </a:r>
            <a:r>
              <a:rPr lang="zh-CN" altLang="en-US" sz="2400" b="1">
                <a:solidFill>
                  <a:srgbClr val="160B11"/>
                </a:solidFill>
                <a:highlight>
                  <a:srgbClr val="FFFF00"/>
                </a:highlight>
                <a:latin typeface="Calibri" panose="020F0502020204030204" pitchFamily="34" charset="0"/>
                <a:cs typeface="Calibri" panose="020F0502020204030204" pitchFamily="34" charset="0"/>
              </a:rPr>
              <a:t>定语从句</a:t>
            </a:r>
            <a:endParaRPr lang="en-US" altLang="zh-CN" sz="2400" b="1">
              <a:solidFill>
                <a:srgbClr val="160B11"/>
              </a:solidFill>
              <a:highlight>
                <a:srgbClr val="FFFF00"/>
              </a:highlight>
              <a:latin typeface="Calibri" panose="020F0502020204030204" pitchFamily="34" charset="0"/>
              <a:cs typeface="Calibri" panose="020F0502020204030204" pitchFamily="34" charset="0"/>
            </a:endParaRPr>
          </a:p>
          <a:p>
            <a:r>
              <a:rPr lang="en-US" altLang="zh-CN" sz="2400" b="1">
                <a:solidFill>
                  <a:srgbClr val="160B11"/>
                </a:solidFill>
                <a:latin typeface="Calibri" panose="020F0502020204030204" pitchFamily="34" charset="0"/>
                <a:cs typeface="Calibri" panose="020F0502020204030204" pitchFamily="34" charset="0"/>
              </a:rPr>
              <a:t>Despite the </a:t>
            </a:r>
            <a:r>
              <a:rPr lang="en-US" altLang="zh-CN" sz="2400" b="1">
                <a:solidFill>
                  <a:srgbClr val="1C981C"/>
                </a:solidFill>
                <a:latin typeface="Calibri" panose="020F0502020204030204" pitchFamily="34" charset="0"/>
                <a:cs typeface="Calibri" panose="020F0502020204030204" pitchFamily="34" charset="0"/>
              </a:rPr>
              <a:t>enormous</a:t>
            </a:r>
            <a:r>
              <a:rPr lang="en-US" altLang="zh-CN" sz="2400" b="1">
                <a:solidFill>
                  <a:srgbClr val="160B11"/>
                </a:solidFill>
                <a:latin typeface="Calibri" panose="020F0502020204030204" pitchFamily="34" charset="0"/>
                <a:cs typeface="Calibri" panose="020F0502020204030204" pitchFamily="34" charset="0"/>
              </a:rPr>
              <a:t> benefits </a:t>
            </a:r>
            <a:r>
              <a:rPr lang="en-US" altLang="zh-CN" sz="2400" b="1">
                <a:solidFill>
                  <a:srgbClr val="FF0000"/>
                </a:solidFill>
                <a:latin typeface="Calibri" panose="020F0502020204030204" pitchFamily="34" charset="0"/>
                <a:cs typeface="Calibri" panose="020F0502020204030204" pitchFamily="34" charset="0"/>
              </a:rPr>
              <a:t>mentioned above</a:t>
            </a:r>
            <a:r>
              <a:rPr lang="en-US" altLang="zh-CN" sz="2400" b="1">
                <a:solidFill>
                  <a:srgbClr val="160B11"/>
                </a:solidFill>
                <a:latin typeface="Calibri" panose="020F0502020204030204" pitchFamily="34" charset="0"/>
                <a:cs typeface="Calibri" panose="020F0502020204030204" pitchFamily="34" charset="0"/>
              </a:rPr>
              <a:t>, there’re still some concerns </a:t>
            </a:r>
            <a:r>
              <a:rPr lang="en-US" altLang="zh-CN" sz="2400" b="1">
                <a:solidFill>
                  <a:srgbClr val="FF0000"/>
                </a:solidFill>
                <a:latin typeface="Calibri" panose="020F0502020204030204" pitchFamily="34" charset="0"/>
                <a:cs typeface="Calibri" panose="020F0502020204030204" pitchFamily="34" charset="0"/>
              </a:rPr>
              <a:t>which we need to think about</a:t>
            </a:r>
            <a:r>
              <a:rPr lang="en-US" altLang="zh-CN" sz="2400" b="1">
                <a:solidFill>
                  <a:srgbClr val="160B11"/>
                </a:solidFill>
                <a:latin typeface="Calibri" panose="020F0502020204030204" pitchFamily="34" charset="0"/>
                <a:cs typeface="Calibri" panose="020F0502020204030204" pitchFamily="34" charset="0"/>
              </a:rPr>
              <a:t>.</a:t>
            </a:r>
            <a:endParaRPr lang="en-US" altLang="zh-CN" sz="2400" b="1">
              <a:solidFill>
                <a:srgbClr val="160B11"/>
              </a:solidFill>
              <a:latin typeface="Calibri" panose="020F0502020204030204" pitchFamily="34" charset="0"/>
              <a:cs typeface="Calibri" panose="020F0502020204030204" pitchFamily="34" charset="0"/>
            </a:endParaRPr>
          </a:p>
          <a:p>
            <a:endParaRPr lang="zh-CN" altLang="en-US"/>
          </a:p>
          <a:p>
            <a:r>
              <a:rPr lang="zh-CN" altLang="en-US" sz="2400" b="1">
                <a:solidFill>
                  <a:srgbClr val="160B11"/>
                </a:solidFill>
                <a:highlight>
                  <a:srgbClr val="FFFF00"/>
                </a:highlight>
                <a:latin typeface="Calibri" panose="020F0502020204030204" pitchFamily="34" charset="0"/>
                <a:cs typeface="Calibri" panose="020F0502020204030204" pitchFamily="34" charset="0"/>
              </a:rPr>
              <a:t>策略3：谚语+语篇衔接词</a:t>
            </a:r>
            <a:endParaRPr lang="zh-CN" altLang="en-US" sz="2400" b="1">
              <a:solidFill>
                <a:srgbClr val="160B11"/>
              </a:solidFill>
              <a:highlight>
                <a:srgbClr val="FFFF00"/>
              </a:highlight>
              <a:latin typeface="Calibri" panose="020F0502020204030204" pitchFamily="34" charset="0"/>
              <a:cs typeface="Calibri" panose="020F0502020204030204" pitchFamily="34" charset="0"/>
            </a:endParaRPr>
          </a:p>
          <a:p>
            <a:r>
              <a:rPr lang="en-US" altLang="zh-CN" sz="2400" b="1">
                <a:solidFill>
                  <a:srgbClr val="FF0000"/>
                </a:solidFill>
                <a:latin typeface="Calibri" panose="020F0502020204030204" pitchFamily="34" charset="0"/>
                <a:cs typeface="Calibri" panose="020F0502020204030204" pitchFamily="34" charset="0"/>
              </a:rPr>
              <a:t>However, just as an old saying goes, “Every coin has two sides.” AI is not an exception</a:t>
            </a:r>
            <a:r>
              <a:rPr lang="en-US" altLang="zh-CN" sz="2400" b="1">
                <a:solidFill>
                  <a:srgbClr val="160B11"/>
                </a:solidFill>
                <a:latin typeface="Calibri" panose="020F0502020204030204" pitchFamily="34" charset="0"/>
                <a:cs typeface="Calibri" panose="020F0502020204030204" pitchFamily="34" charset="0"/>
              </a:rPr>
              <a:t>. It has both advantages and disadvantages.</a:t>
            </a:r>
            <a:endParaRPr lang="en-US" altLang="zh-CN" sz="2400" b="1">
              <a:solidFill>
                <a:srgbClr val="160B11"/>
              </a:solidFill>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a:gsLst>
            <a:gs pos="0">
              <a:schemeClr val="accent1">
                <a:lumMod val="5000"/>
                <a:lumOff val="95000"/>
              </a:schemeClr>
            </a:gs>
            <a:gs pos="100000">
              <a:schemeClr val="accent1">
                <a:lumMod val="45000"/>
                <a:lumOff val="55000"/>
              </a:schemeClr>
            </a:gs>
            <a:gs pos="100000">
              <a:schemeClr val="accent1">
                <a:lumMod val="45000"/>
                <a:lumOff val="55000"/>
              </a:schemeClr>
            </a:gs>
            <a:gs pos="67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矩形 1"/>
          <p:cNvSpPr/>
          <p:nvPr/>
        </p:nvSpPr>
        <p:spPr>
          <a:xfrm>
            <a:off x="0" y="-12628"/>
            <a:ext cx="12192000" cy="6870628"/>
          </a:xfrm>
          <a:prstGeom prst="rect">
            <a:avLst/>
          </a:prstGeom>
          <a:gradFill flip="none">
            <a:gsLst>
              <a:gs pos="0">
                <a:schemeClr val="accent1">
                  <a:lumMod val="5000"/>
                  <a:lumOff val="95000"/>
                </a:schemeClr>
              </a:gs>
              <a:gs pos="50000">
                <a:schemeClr val="accent1">
                  <a:lumMod val="75000"/>
                  <a:alpha val="100000"/>
                  <a:lumOff val="25000"/>
                </a:schemeClr>
              </a:gs>
              <a:gs pos="83000">
                <a:schemeClr val="accent1">
                  <a:lumMod val="45000"/>
                  <a:lumOff val="55000"/>
                </a:schemeClr>
              </a:gs>
              <a:gs pos="0">
                <a:srgbClr val="0070C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1011535" y="5818505"/>
            <a:ext cx="1180465" cy="1039495"/>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r="-2489" b="-3816"/>
          <a:stretch>
            <a:fillRect/>
          </a:stretch>
        </p:blipFill>
        <p:spPr>
          <a:xfrm>
            <a:off x="7760335" y="2102485"/>
            <a:ext cx="3644900" cy="4148455"/>
          </a:xfrm>
          <a:prstGeom prst="rect">
            <a:avLst/>
          </a:prstGeom>
        </p:spPr>
      </p:pic>
      <p:sp>
        <p:nvSpPr>
          <p:cNvPr id="11" name="矩形 259"/>
          <p:cNvSpPr>
            <a:spLocks noChangeArrowheads="1"/>
          </p:cNvSpPr>
          <p:nvPr/>
        </p:nvSpPr>
        <p:spPr bwMode="auto">
          <a:xfrm>
            <a:off x="499110" y="1746250"/>
            <a:ext cx="1207262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sz="6000" b="1" kern="800" cap="all" dirty="0" smtClean="0">
                <a:solidFill>
                  <a:schemeClr val="bg1"/>
                </a:solidFill>
                <a:uFillTx/>
                <a:ea typeface="方正楷体_GB2312" panose="02000000000000000000" charset="-122"/>
                <a:sym typeface="Arial" panose="020B0604020202020204" pitchFamily="34" charset="0"/>
              </a:rPr>
              <a:t> </a:t>
            </a:r>
            <a:r>
              <a:rPr sz="4800" b="1" kern="800" cap="all" dirty="0" smtClean="0">
                <a:solidFill>
                  <a:schemeClr val="bg1"/>
                </a:solidFill>
                <a:uFillTx/>
                <a:ea typeface="方正楷体_GB2312" panose="02000000000000000000" charset="-122"/>
                <a:sym typeface="Arial" panose="020B0604020202020204" pitchFamily="34" charset="0"/>
              </a:rPr>
              <a:t>SDL模式下基于教材文本的应用文写作</a:t>
            </a:r>
            <a:endParaRPr sz="4800" b="1" kern="800" cap="all" dirty="0" smtClean="0">
              <a:solidFill>
                <a:schemeClr val="bg1"/>
              </a:solidFill>
              <a:uFillTx/>
              <a:ea typeface="方正楷体_GB2312" panose="02000000000000000000" charset="-122"/>
              <a:sym typeface="Arial" panose="020B0604020202020204" pitchFamily="34" charset="0"/>
            </a:endParaRPr>
          </a:p>
        </p:txBody>
      </p:sp>
      <p:sp>
        <p:nvSpPr>
          <p:cNvPr id="4" name="文本框 3"/>
          <p:cNvSpPr txBox="1"/>
          <p:nvPr/>
        </p:nvSpPr>
        <p:spPr>
          <a:xfrm>
            <a:off x="899160" y="3576955"/>
            <a:ext cx="6978015" cy="1198880"/>
          </a:xfrm>
          <a:prstGeom prst="rect">
            <a:avLst/>
          </a:prstGeom>
          <a:noFill/>
        </p:spPr>
        <p:txBody>
          <a:bodyPr wrap="square" rtlCol="0">
            <a:spAutoFit/>
          </a:bodyPr>
          <a:p>
            <a:r>
              <a:rPr lang="zh-CN" altLang="en-US" sz="3600" b="1">
                <a:solidFill>
                  <a:srgbClr val="F9FBF8"/>
                </a:solidFill>
                <a:latin typeface="方正楷体_GB2312" panose="02000000000000000000" charset="-122"/>
                <a:ea typeface="方正楷体_GB2312" panose="02000000000000000000" charset="-122"/>
                <a:cs typeface="方正楷体_GB2312" panose="02000000000000000000" charset="-122"/>
              </a:rPr>
              <a:t>202510高二强基联盟B卷应用文</a:t>
            </a:r>
            <a:endParaRPr lang="zh-CN" altLang="en-US" sz="3600" b="1">
              <a:solidFill>
                <a:srgbClr val="F9FBF8"/>
              </a:solidFill>
              <a:latin typeface="方正楷体_GB2312" panose="02000000000000000000" charset="-122"/>
              <a:ea typeface="方正楷体_GB2312" panose="02000000000000000000" charset="-122"/>
              <a:cs typeface="方正楷体_GB2312" panose="02000000000000000000" charset="-122"/>
            </a:endParaRPr>
          </a:p>
          <a:p>
            <a:r>
              <a:rPr lang="zh-CN" altLang="en-US" sz="3600" b="1">
                <a:solidFill>
                  <a:srgbClr val="F9FBF8"/>
                </a:solidFill>
                <a:latin typeface="方正楷体_GB2312" panose="02000000000000000000" charset="-122"/>
                <a:ea typeface="方正楷体_GB2312" panose="02000000000000000000" charset="-122"/>
                <a:cs typeface="方正楷体_GB2312" panose="02000000000000000000" charset="-122"/>
              </a:rPr>
              <a:t>投稿</a:t>
            </a:r>
            <a:r>
              <a:rPr lang="en-US" altLang="zh-CN" sz="3600" b="1">
                <a:solidFill>
                  <a:srgbClr val="F9FBF8"/>
                </a:solidFill>
                <a:latin typeface="方正楷体_GB2312" panose="02000000000000000000" charset="-122"/>
                <a:ea typeface="方正楷体_GB2312" panose="02000000000000000000" charset="-122"/>
                <a:cs typeface="方正楷体_GB2312" panose="02000000000000000000" charset="-122"/>
              </a:rPr>
              <a:t>——</a:t>
            </a:r>
            <a:r>
              <a:rPr lang="en-US" altLang="zh-CN" sz="3600" b="1">
                <a:solidFill>
                  <a:srgbClr val="F9FBF8"/>
                </a:solidFill>
                <a:latin typeface="Arial" panose="020B0604020202020204" pitchFamily="34" charset="0"/>
                <a:ea typeface="方正楷体_GB2312" panose="02000000000000000000" charset="-122"/>
                <a:cs typeface="Arial" panose="020B0604020202020204" pitchFamily="34" charset="0"/>
              </a:rPr>
              <a:t>AI</a:t>
            </a:r>
            <a:r>
              <a:rPr lang="zh-CN" altLang="en-US" sz="3600" b="1">
                <a:solidFill>
                  <a:srgbClr val="F9FBF8"/>
                </a:solidFill>
                <a:latin typeface="方正楷体_GB2312" panose="02000000000000000000" charset="-122"/>
                <a:ea typeface="方正楷体_GB2312" panose="02000000000000000000" charset="-122"/>
                <a:cs typeface="方正楷体_GB2312" panose="02000000000000000000" charset="-122"/>
              </a:rPr>
              <a:t>的利弊与观点</a:t>
            </a:r>
            <a:endParaRPr lang="zh-CN" altLang="en-US" sz="3600" b="1">
              <a:solidFill>
                <a:srgbClr val="F9FBF8"/>
              </a:solidFill>
              <a:latin typeface="方正楷体_GB2312" panose="02000000000000000000" charset="-122"/>
              <a:ea typeface="方正楷体_GB2312" panose="02000000000000000000" charset="-122"/>
              <a:cs typeface="方正楷体_GB2312" panose="02000000000000000000"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1399"/>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11"/>
                                        </p:tgtEl>
                                      </p:cBhvr>
                                    </p:animEffect>
                                    <p:animScale>
                                      <p:cBhvr>
                                        <p:cTn id="1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框 1"/>
          <p:cNvSpPr txBox="1"/>
          <p:nvPr/>
        </p:nvSpPr>
        <p:spPr>
          <a:xfrm>
            <a:off x="796925" y="1156335"/>
            <a:ext cx="10708640" cy="829945"/>
          </a:xfrm>
          <a:prstGeom prst="rect">
            <a:avLst/>
          </a:prstGeom>
          <a:solidFill>
            <a:srgbClr val="A6C5BF"/>
          </a:solidFill>
        </p:spPr>
        <p:txBody>
          <a:bodyPr wrap="square" rtlCol="0">
            <a:spAutoFit/>
          </a:bodyPr>
          <a:p>
            <a:r>
              <a:rPr lang="en-US" altLang="zh-CN" sz="2400" b="1">
                <a:solidFill>
                  <a:srgbClr val="160B11"/>
                </a:solidFill>
                <a:latin typeface="Calibri" panose="020F0502020204030204" pitchFamily="34" charset="0"/>
                <a:cs typeface="Calibri" panose="020F0502020204030204" pitchFamily="34" charset="0"/>
              </a:rPr>
              <a:t>Para 2:  For examle, some people may lose their jobs due to the rapid development of AI. And people’s personal information may be leaked. </a:t>
            </a:r>
            <a:endParaRPr lang="zh-CN" altLang="en-US" sz="2400" b="1">
              <a:solidFill>
                <a:srgbClr val="160B11"/>
              </a:solidFill>
              <a:latin typeface="Calibri" panose="020F0502020204030204" pitchFamily="34" charset="0"/>
              <a:cs typeface="Calibri" panose="020F0502020204030204" pitchFamily="34" charset="0"/>
            </a:endParaRPr>
          </a:p>
        </p:txBody>
      </p:sp>
      <p:sp>
        <p:nvSpPr>
          <p:cNvPr id="8" name="文本框 7"/>
          <p:cNvSpPr txBox="1"/>
          <p:nvPr/>
        </p:nvSpPr>
        <p:spPr>
          <a:xfrm>
            <a:off x="1271270" y="44577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第四步：巧用策略，升级语料</a:t>
            </a:r>
            <a:endParaRPr lang="en-US" altLang="zh-CN"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3" name="文本框 2"/>
          <p:cNvSpPr txBox="1"/>
          <p:nvPr/>
        </p:nvSpPr>
        <p:spPr>
          <a:xfrm>
            <a:off x="686435" y="2181860"/>
            <a:ext cx="10766425" cy="4182110"/>
          </a:xfrm>
          <a:prstGeom prst="rect">
            <a:avLst/>
          </a:prstGeom>
          <a:noFill/>
        </p:spPr>
        <p:txBody>
          <a:bodyPr wrap="square" rtlCol="0">
            <a:noAutofit/>
          </a:bodyPr>
          <a:p>
            <a:r>
              <a:rPr lang="zh-CN" altLang="en-US" sz="2400" b="1">
                <a:solidFill>
                  <a:srgbClr val="160B11"/>
                </a:solidFill>
                <a:highlight>
                  <a:srgbClr val="FFFF00"/>
                </a:highlight>
                <a:latin typeface="Calibri" panose="020F0502020204030204" pitchFamily="34" charset="0"/>
                <a:cs typeface="Calibri" panose="020F0502020204030204" pitchFamily="34" charset="0"/>
              </a:rPr>
              <a:t>策略1：表语从句</a:t>
            </a:r>
            <a:r>
              <a:rPr lang="en-US" altLang="zh-CN" sz="2400" b="1">
                <a:solidFill>
                  <a:srgbClr val="160B11"/>
                </a:solidFill>
                <a:highlight>
                  <a:srgbClr val="FFFF00"/>
                </a:highlight>
                <a:latin typeface="Calibri" panose="020F0502020204030204" pitchFamily="34" charset="0"/>
                <a:cs typeface="Calibri" panose="020F0502020204030204" pitchFamily="34" charset="0"/>
              </a:rPr>
              <a:t>+</a:t>
            </a:r>
            <a:r>
              <a:rPr lang="zh-CN" altLang="en-US" sz="2400" b="1">
                <a:solidFill>
                  <a:srgbClr val="160B11"/>
                </a:solidFill>
                <a:highlight>
                  <a:srgbClr val="FFFF00"/>
                </a:highlight>
                <a:latin typeface="Calibri" panose="020F0502020204030204" pitchFamily="34" charset="0"/>
                <a:cs typeface="Calibri" panose="020F0502020204030204" pitchFamily="34" charset="0"/>
              </a:rPr>
              <a:t>非谓语动词</a:t>
            </a:r>
            <a:r>
              <a:rPr lang="en-US" altLang="zh-CN" sz="2400" b="1">
                <a:solidFill>
                  <a:srgbClr val="160B11"/>
                </a:solidFill>
                <a:highlight>
                  <a:srgbClr val="FFFF00"/>
                </a:highlight>
                <a:latin typeface="Calibri" panose="020F0502020204030204" pitchFamily="34" charset="0"/>
                <a:cs typeface="Calibri" panose="020F0502020204030204" pitchFamily="34" charset="0"/>
              </a:rPr>
              <a:t>+</a:t>
            </a:r>
            <a:r>
              <a:rPr lang="zh-CN" altLang="en-US" sz="2400" b="1">
                <a:solidFill>
                  <a:srgbClr val="160B11"/>
                </a:solidFill>
                <a:highlight>
                  <a:srgbClr val="FFFF00"/>
                </a:highlight>
                <a:latin typeface="Calibri" panose="020F0502020204030204" pitchFamily="34" charset="0"/>
                <a:cs typeface="Calibri" panose="020F0502020204030204" pitchFamily="34" charset="0"/>
              </a:rPr>
              <a:t>语篇衔接词</a:t>
            </a:r>
            <a:endParaRPr lang="zh-CN" altLang="en-US" sz="2400" b="1">
              <a:solidFill>
                <a:srgbClr val="160B11"/>
              </a:solidFill>
              <a:highlight>
                <a:srgbClr val="FFFF00"/>
              </a:highlight>
              <a:latin typeface="Calibri" panose="020F0502020204030204" pitchFamily="34" charset="0"/>
              <a:cs typeface="Calibri" panose="020F0502020204030204" pitchFamily="34" charset="0"/>
            </a:endParaRPr>
          </a:p>
          <a:p>
            <a:r>
              <a:rPr lang="en-US" altLang="zh-CN" sz="2400" b="1">
                <a:solidFill>
                  <a:srgbClr val="160B11"/>
                </a:solidFill>
                <a:latin typeface="Calibri" panose="020F0502020204030204" pitchFamily="34" charset="0"/>
                <a:cs typeface="Calibri" panose="020F0502020204030204" pitchFamily="34" charset="0"/>
              </a:rPr>
              <a:t>One major concern is </a:t>
            </a:r>
            <a:r>
              <a:rPr lang="en-US" altLang="zh-CN" sz="2400" b="1">
                <a:solidFill>
                  <a:srgbClr val="FF0000"/>
                </a:solidFill>
                <a:latin typeface="Calibri" panose="020F0502020204030204" pitchFamily="34" charset="0"/>
                <a:cs typeface="Calibri" panose="020F0502020204030204" pitchFamily="34" charset="0"/>
              </a:rPr>
              <a:t>that </a:t>
            </a:r>
            <a:r>
              <a:rPr lang="en-US" altLang="zh-CN" sz="2400" b="1">
                <a:solidFill>
                  <a:srgbClr val="160B11"/>
                </a:solidFill>
                <a:latin typeface="Calibri" panose="020F0502020204030204" pitchFamily="34" charset="0"/>
                <a:cs typeface="Calibri" panose="020F0502020204030204" pitchFamily="34" charset="0"/>
              </a:rPr>
              <a:t>AI may replace human labor in the fields such as manufacturing(</a:t>
            </a:r>
            <a:r>
              <a:rPr lang="zh-CN" altLang="en-US" sz="2400" b="1">
                <a:solidFill>
                  <a:srgbClr val="160B11"/>
                </a:solidFill>
                <a:latin typeface="Calibri" panose="020F0502020204030204" pitchFamily="34" charset="0"/>
                <a:cs typeface="Calibri" panose="020F0502020204030204" pitchFamily="34" charset="0"/>
              </a:rPr>
              <a:t>制造业</a:t>
            </a:r>
            <a:r>
              <a:rPr lang="en-US" altLang="zh-CN" sz="2400" b="1">
                <a:solidFill>
                  <a:srgbClr val="160B11"/>
                </a:solidFill>
                <a:latin typeface="Calibri" panose="020F0502020204030204" pitchFamily="34" charset="0"/>
                <a:cs typeface="Calibri" panose="020F0502020204030204" pitchFamily="34" charset="0"/>
              </a:rPr>
              <a:t>), transportation and customer service,</a:t>
            </a:r>
            <a:r>
              <a:rPr lang="en-US" altLang="zh-CN" sz="2400" b="1">
                <a:solidFill>
                  <a:srgbClr val="FF0000"/>
                </a:solidFill>
                <a:latin typeface="Calibri" panose="020F0502020204030204" pitchFamily="34" charset="0"/>
                <a:cs typeface="Calibri" panose="020F0502020204030204" pitchFamily="34" charset="0"/>
              </a:rPr>
              <a:t> leading to job losses and social unstability. Moreover</a:t>
            </a:r>
            <a:r>
              <a:rPr lang="en-US" altLang="zh-CN" sz="2400" b="1">
                <a:solidFill>
                  <a:schemeClr val="tx1">
                    <a:lumMod val="95000"/>
                    <a:lumOff val="5000"/>
                  </a:schemeClr>
                </a:solidFill>
                <a:latin typeface="Calibri" panose="020F0502020204030204" pitchFamily="34" charset="0"/>
                <a:cs typeface="Calibri" panose="020F0502020204030204" pitchFamily="34" charset="0"/>
              </a:rPr>
              <a:t>, another concern is privacy issue, as AI can collect large amounts of personal information from users.</a:t>
            </a:r>
            <a:endParaRPr lang="en-US" altLang="zh-CN" sz="2400" b="1">
              <a:solidFill>
                <a:schemeClr val="tx1">
                  <a:lumMod val="95000"/>
                  <a:lumOff val="5000"/>
                </a:schemeClr>
              </a:solidFill>
              <a:latin typeface="Calibri" panose="020F0502020204030204" pitchFamily="34" charset="0"/>
              <a:cs typeface="Calibri" panose="020F0502020204030204" pitchFamily="34" charset="0"/>
            </a:endParaRPr>
          </a:p>
          <a:p>
            <a:endParaRPr lang="en-US" altLang="zh-CN" sz="2400" b="1">
              <a:solidFill>
                <a:srgbClr val="FF0000"/>
              </a:solidFill>
              <a:latin typeface="Calibri" panose="020F0502020204030204" pitchFamily="34" charset="0"/>
              <a:cs typeface="Calibri" panose="020F0502020204030204" pitchFamily="34" charset="0"/>
            </a:endParaRPr>
          </a:p>
          <a:p>
            <a:r>
              <a:rPr lang="zh-CN" altLang="en-US" sz="2400" b="1">
                <a:solidFill>
                  <a:schemeClr val="tx1">
                    <a:lumMod val="95000"/>
                    <a:lumOff val="5000"/>
                  </a:schemeClr>
                </a:solidFill>
                <a:latin typeface="Calibri" panose="020F0502020204030204" pitchFamily="34" charset="0"/>
                <a:cs typeface="Calibri" panose="020F0502020204030204" pitchFamily="34" charset="0"/>
              </a:rPr>
              <a:t>策略</a:t>
            </a:r>
            <a:r>
              <a:rPr lang="en-US" altLang="zh-CN" sz="2400" b="1">
                <a:solidFill>
                  <a:schemeClr val="tx1">
                    <a:lumMod val="95000"/>
                    <a:lumOff val="5000"/>
                  </a:schemeClr>
                </a:solidFill>
                <a:latin typeface="Calibri" panose="020F0502020204030204" pitchFamily="34" charset="0"/>
                <a:cs typeface="Calibri" panose="020F0502020204030204" pitchFamily="34" charset="0"/>
              </a:rPr>
              <a:t>2</a:t>
            </a:r>
            <a:r>
              <a:rPr lang="zh-CN" altLang="en-US" sz="2400" b="1">
                <a:solidFill>
                  <a:schemeClr val="tx1">
                    <a:lumMod val="95000"/>
                    <a:lumOff val="5000"/>
                  </a:schemeClr>
                </a:solidFill>
                <a:latin typeface="Calibri" panose="020F0502020204030204" pitchFamily="34" charset="0"/>
                <a:cs typeface="Calibri" panose="020F0502020204030204" pitchFamily="34" charset="0"/>
              </a:rPr>
              <a:t>：宾语从句</a:t>
            </a:r>
            <a:r>
              <a:rPr lang="en-US" altLang="zh-CN" sz="2400" b="1">
                <a:solidFill>
                  <a:schemeClr val="tx1">
                    <a:lumMod val="95000"/>
                    <a:lumOff val="5000"/>
                  </a:schemeClr>
                </a:solidFill>
                <a:latin typeface="Calibri" panose="020F0502020204030204" pitchFamily="34" charset="0"/>
                <a:cs typeface="Calibri" panose="020F0502020204030204" pitchFamily="34" charset="0"/>
              </a:rPr>
              <a:t>+</a:t>
            </a:r>
            <a:r>
              <a:rPr lang="zh-CN" altLang="en-US" sz="2400" b="1">
                <a:solidFill>
                  <a:schemeClr val="tx1">
                    <a:lumMod val="95000"/>
                    <a:lumOff val="5000"/>
                  </a:schemeClr>
                </a:solidFill>
                <a:latin typeface="Calibri" panose="020F0502020204030204" pitchFamily="34" charset="0"/>
                <a:cs typeface="Calibri" panose="020F0502020204030204" pitchFamily="34" charset="0"/>
              </a:rPr>
              <a:t>非谓语动词</a:t>
            </a:r>
            <a:r>
              <a:rPr lang="en-US" altLang="zh-CN" sz="2400" b="1">
                <a:solidFill>
                  <a:schemeClr val="tx1">
                    <a:lumMod val="95000"/>
                    <a:lumOff val="5000"/>
                  </a:schemeClr>
                </a:solidFill>
                <a:latin typeface="Calibri" panose="020F0502020204030204" pitchFamily="34" charset="0"/>
                <a:cs typeface="Calibri" panose="020F0502020204030204" pitchFamily="34" charset="0"/>
              </a:rPr>
              <a:t>+it</a:t>
            </a:r>
            <a:r>
              <a:rPr lang="zh-CN" altLang="en-US" sz="2400" b="1">
                <a:solidFill>
                  <a:schemeClr val="tx1">
                    <a:lumMod val="95000"/>
                    <a:lumOff val="5000"/>
                  </a:schemeClr>
                </a:solidFill>
                <a:latin typeface="Calibri" panose="020F0502020204030204" pitchFamily="34" charset="0"/>
                <a:cs typeface="Calibri" panose="020F0502020204030204" pitchFamily="34" charset="0"/>
              </a:rPr>
              <a:t>作形式宾语</a:t>
            </a:r>
            <a:r>
              <a:rPr lang="en-US" altLang="zh-CN" sz="2400" b="1">
                <a:solidFill>
                  <a:schemeClr val="tx1">
                    <a:lumMod val="95000"/>
                    <a:lumOff val="5000"/>
                  </a:schemeClr>
                </a:solidFill>
                <a:latin typeface="Calibri" panose="020F0502020204030204" pitchFamily="34" charset="0"/>
                <a:cs typeface="Calibri" panose="020F0502020204030204" pitchFamily="34" charset="0"/>
              </a:rPr>
              <a:t>+</a:t>
            </a:r>
            <a:r>
              <a:rPr lang="zh-CN" altLang="en-US" sz="2400" b="1">
                <a:solidFill>
                  <a:schemeClr val="tx1">
                    <a:lumMod val="95000"/>
                    <a:lumOff val="5000"/>
                  </a:schemeClr>
                </a:solidFill>
                <a:latin typeface="Calibri" panose="020F0502020204030204" pitchFamily="34" charset="0"/>
                <a:cs typeface="Calibri" panose="020F0502020204030204" pitchFamily="34" charset="0"/>
              </a:rPr>
              <a:t>语篇衔接词</a:t>
            </a:r>
            <a:endParaRPr lang="zh-CN" altLang="en-US" sz="2400" b="1">
              <a:solidFill>
                <a:schemeClr val="tx1">
                  <a:lumMod val="95000"/>
                  <a:lumOff val="5000"/>
                </a:schemeClr>
              </a:solidFill>
              <a:latin typeface="Calibri" panose="020F0502020204030204" pitchFamily="34" charset="0"/>
              <a:cs typeface="Calibri" panose="020F0502020204030204" pitchFamily="34" charset="0"/>
            </a:endParaRPr>
          </a:p>
          <a:p>
            <a:r>
              <a:rPr lang="en-US" altLang="zh-CN" sz="2400" b="1">
                <a:solidFill>
                  <a:schemeClr val="tx1">
                    <a:lumMod val="95000"/>
                    <a:lumOff val="5000"/>
                  </a:schemeClr>
                </a:solidFill>
                <a:latin typeface="Calibri" panose="020F0502020204030204" pitchFamily="34" charset="0"/>
                <a:cs typeface="Calibri" panose="020F0502020204030204" pitchFamily="34" charset="0"/>
              </a:rPr>
              <a:t>Many people are concerned that AI may replace their jobs in the future,</a:t>
            </a:r>
            <a:r>
              <a:rPr lang="en-US" altLang="zh-CN" sz="2400" b="1">
                <a:solidFill>
                  <a:srgbClr val="FF0000"/>
                </a:solidFill>
                <a:latin typeface="Calibri" panose="020F0502020204030204" pitchFamily="34" charset="0"/>
                <a:cs typeface="Calibri" panose="020F0502020204030204" pitchFamily="34" charset="0"/>
              </a:rPr>
              <a:t> thus making it hard for them to make a living</a:t>
            </a:r>
            <a:r>
              <a:rPr lang="en-US" altLang="zh-CN" sz="2400" b="1">
                <a:solidFill>
                  <a:schemeClr val="tx1">
                    <a:lumMod val="95000"/>
                    <a:lumOff val="5000"/>
                  </a:schemeClr>
                </a:solidFill>
                <a:latin typeface="Calibri" panose="020F0502020204030204" pitchFamily="34" charset="0"/>
                <a:cs typeface="Calibri" panose="020F0502020204030204" pitchFamily="34" charset="0"/>
              </a:rPr>
              <a:t>. </a:t>
            </a:r>
            <a:r>
              <a:rPr lang="en-US" altLang="zh-CN" sz="2400" b="1">
                <a:solidFill>
                  <a:srgbClr val="FF0000"/>
                </a:solidFill>
                <a:latin typeface="Calibri" panose="020F0502020204030204" pitchFamily="34" charset="0"/>
                <a:cs typeface="Calibri" panose="020F0502020204030204" pitchFamily="34" charset="0"/>
              </a:rPr>
              <a:t>Additionally</a:t>
            </a:r>
            <a:r>
              <a:rPr lang="en-US" altLang="zh-CN" sz="2400" b="1">
                <a:solidFill>
                  <a:schemeClr val="tx1">
                    <a:lumMod val="95000"/>
                    <a:lumOff val="5000"/>
                  </a:schemeClr>
                </a:solidFill>
                <a:latin typeface="Calibri" panose="020F0502020204030204" pitchFamily="34" charset="0"/>
                <a:cs typeface="Calibri" panose="020F0502020204030204" pitchFamily="34" charset="0"/>
              </a:rPr>
              <a:t>, privacy concern is another big issue, since personal information is likely to be leaked. </a:t>
            </a:r>
            <a:endParaRPr lang="zh-CN" altLang="en-US" sz="2400" b="1">
              <a:solidFill>
                <a:schemeClr val="tx1">
                  <a:lumMod val="95000"/>
                  <a:lumOff val="5000"/>
                </a:schemeClr>
              </a:solidFill>
              <a:latin typeface="Calibri" panose="020F0502020204030204" pitchFamily="34" charset="0"/>
              <a:cs typeface="Calibri" panose="020F0502020204030204" pitchFamily="34" charset="0"/>
            </a:endParaRPr>
          </a:p>
          <a:p>
            <a:endParaRPr lang="zh-CN" altLang="en-US" sz="2400" b="1">
              <a:solidFill>
                <a:schemeClr val="tx1">
                  <a:lumMod val="95000"/>
                  <a:lumOff val="5000"/>
                </a:schemeClr>
              </a:solidFill>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框 1"/>
          <p:cNvSpPr txBox="1"/>
          <p:nvPr/>
        </p:nvSpPr>
        <p:spPr>
          <a:xfrm>
            <a:off x="796925" y="1156335"/>
            <a:ext cx="10708640" cy="460375"/>
          </a:xfrm>
          <a:prstGeom prst="rect">
            <a:avLst/>
          </a:prstGeom>
          <a:solidFill>
            <a:srgbClr val="A6C5BF"/>
          </a:solidFill>
        </p:spPr>
        <p:txBody>
          <a:bodyPr wrap="square" rtlCol="0">
            <a:spAutoFit/>
          </a:bodyPr>
          <a:p>
            <a:r>
              <a:rPr lang="en-US" altLang="zh-CN" sz="2400" b="1">
                <a:solidFill>
                  <a:srgbClr val="160B11"/>
                </a:solidFill>
                <a:latin typeface="Calibri" panose="020F0502020204030204" pitchFamily="34" charset="0"/>
                <a:cs typeface="Calibri" panose="020F0502020204030204" pitchFamily="34" charset="0"/>
              </a:rPr>
              <a:t>Para 2:  Some people may depend on AI too much and lose their own abilities. </a:t>
            </a:r>
            <a:endParaRPr lang="zh-CN" altLang="en-US" sz="2400" b="1">
              <a:solidFill>
                <a:srgbClr val="160B11"/>
              </a:solidFill>
              <a:latin typeface="Calibri" panose="020F0502020204030204" pitchFamily="34" charset="0"/>
              <a:cs typeface="Calibri" panose="020F0502020204030204" pitchFamily="34" charset="0"/>
            </a:endParaRPr>
          </a:p>
        </p:txBody>
      </p:sp>
      <p:sp>
        <p:nvSpPr>
          <p:cNvPr id="8" name="文本框 7"/>
          <p:cNvSpPr txBox="1"/>
          <p:nvPr/>
        </p:nvSpPr>
        <p:spPr>
          <a:xfrm>
            <a:off x="1271270" y="44577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第四步：巧用策略，升级语料</a:t>
            </a:r>
            <a:endParaRPr lang="en-US" altLang="zh-CN"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7" name="文本框 6"/>
          <p:cNvSpPr txBox="1"/>
          <p:nvPr/>
        </p:nvSpPr>
        <p:spPr>
          <a:xfrm>
            <a:off x="773430" y="1894840"/>
            <a:ext cx="10708640" cy="3415030"/>
          </a:xfrm>
          <a:prstGeom prst="rect">
            <a:avLst/>
          </a:prstGeom>
          <a:noFill/>
        </p:spPr>
        <p:txBody>
          <a:bodyPr wrap="square" rtlCol="0">
            <a:spAutoFit/>
          </a:bodyPr>
          <a:p>
            <a:r>
              <a:rPr lang="zh-CN" altLang="en-US" sz="2400" b="1">
                <a:solidFill>
                  <a:srgbClr val="160B11"/>
                </a:solidFill>
                <a:highlight>
                  <a:srgbClr val="FFFF00"/>
                </a:highlight>
                <a:latin typeface="Calibri" panose="020F0502020204030204" pitchFamily="34" charset="0"/>
                <a:cs typeface="Calibri" panose="020F0502020204030204" pitchFamily="34" charset="0"/>
              </a:rPr>
              <a:t>策略1：定语从句</a:t>
            </a:r>
            <a:r>
              <a:rPr lang="en-US" altLang="zh-CN" sz="2400" b="1">
                <a:solidFill>
                  <a:srgbClr val="160B11"/>
                </a:solidFill>
                <a:highlight>
                  <a:srgbClr val="FFFF00"/>
                </a:highlight>
                <a:latin typeface="Calibri" panose="020F0502020204030204" pitchFamily="34" charset="0"/>
                <a:cs typeface="Calibri" panose="020F0502020204030204" pitchFamily="34" charset="0"/>
              </a:rPr>
              <a:t>+</a:t>
            </a:r>
            <a:r>
              <a:rPr lang="zh-CN" altLang="en-US" sz="2400" b="1">
                <a:solidFill>
                  <a:srgbClr val="160B11"/>
                </a:solidFill>
                <a:highlight>
                  <a:srgbClr val="FFFF00"/>
                </a:highlight>
                <a:latin typeface="Calibri" panose="020F0502020204030204" pitchFamily="34" charset="0"/>
                <a:cs typeface="Calibri" panose="020F0502020204030204" pitchFamily="34" charset="0"/>
              </a:rPr>
              <a:t>高阶表达</a:t>
            </a:r>
            <a:endParaRPr lang="zh-CN" altLang="en-US" sz="2400" b="1">
              <a:solidFill>
                <a:srgbClr val="160B11"/>
              </a:solidFill>
              <a:highlight>
                <a:srgbClr val="FFFF00"/>
              </a:highlight>
              <a:latin typeface="Calibri" panose="020F0502020204030204" pitchFamily="34" charset="0"/>
              <a:cs typeface="Calibri" panose="020F0502020204030204" pitchFamily="34" charset="0"/>
            </a:endParaRPr>
          </a:p>
          <a:p>
            <a:r>
              <a:rPr lang="en-US" altLang="zh-CN" sz="2400" b="1">
                <a:solidFill>
                  <a:srgbClr val="160B11"/>
                </a:solidFill>
                <a:latin typeface="Calibri" panose="020F0502020204030204" pitchFamily="34" charset="0"/>
                <a:cs typeface="Calibri" panose="020F0502020204030204" pitchFamily="34" charset="0"/>
              </a:rPr>
              <a:t>Some people may over-depend on AI in daily life such as writing essays and solving math problems, </a:t>
            </a:r>
            <a:r>
              <a:rPr lang="en-US" altLang="zh-CN" sz="2400" b="1">
                <a:solidFill>
                  <a:srgbClr val="FF0000"/>
                </a:solidFill>
                <a:latin typeface="Calibri" panose="020F0502020204030204" pitchFamily="34" charset="0"/>
                <a:cs typeface="Calibri" panose="020F0502020204030204" pitchFamily="34" charset="0"/>
              </a:rPr>
              <a:t>which</a:t>
            </a:r>
            <a:r>
              <a:rPr lang="en-US" altLang="zh-CN" sz="2400" b="1">
                <a:solidFill>
                  <a:srgbClr val="160B11"/>
                </a:solidFill>
                <a:latin typeface="Calibri" panose="020F0502020204030204" pitchFamily="34" charset="0"/>
                <a:cs typeface="Calibri" panose="020F0502020204030204" pitchFamily="34" charset="0"/>
              </a:rPr>
              <a:t> may </a:t>
            </a:r>
            <a:r>
              <a:rPr lang="en-US" altLang="zh-CN" sz="2400" b="1">
                <a:solidFill>
                  <a:srgbClr val="FF0000"/>
                </a:solidFill>
                <a:latin typeface="Calibri" panose="020F0502020204030204" pitchFamily="34" charset="0"/>
                <a:cs typeface="Calibri" panose="020F0502020204030204" pitchFamily="34" charset="0"/>
              </a:rPr>
              <a:t>hinder their independent learning ability in the long term</a:t>
            </a:r>
            <a:r>
              <a:rPr lang="en-US" altLang="zh-CN" sz="2400" b="1">
                <a:solidFill>
                  <a:srgbClr val="160B11"/>
                </a:solidFill>
                <a:latin typeface="Calibri" panose="020F0502020204030204" pitchFamily="34" charset="0"/>
                <a:cs typeface="Calibri" panose="020F0502020204030204" pitchFamily="34" charset="0"/>
              </a:rPr>
              <a:t>.</a:t>
            </a:r>
            <a:endParaRPr lang="en-US" altLang="zh-CN" sz="2400" b="1">
              <a:solidFill>
                <a:srgbClr val="160B11"/>
              </a:solidFill>
              <a:latin typeface="Calibri" panose="020F0502020204030204" pitchFamily="34" charset="0"/>
              <a:cs typeface="Calibri" panose="020F0502020204030204" pitchFamily="34" charset="0"/>
            </a:endParaRPr>
          </a:p>
          <a:p>
            <a:endParaRPr lang="en-US" altLang="zh-CN" sz="2400" b="1">
              <a:solidFill>
                <a:srgbClr val="160B11"/>
              </a:solidFill>
              <a:latin typeface="Calibri" panose="020F0502020204030204" pitchFamily="34" charset="0"/>
              <a:cs typeface="Calibri" panose="020F0502020204030204" pitchFamily="34" charset="0"/>
            </a:endParaRPr>
          </a:p>
          <a:p>
            <a:r>
              <a:rPr lang="zh-CN" altLang="en-US" sz="2400" b="1">
                <a:solidFill>
                  <a:srgbClr val="160B11"/>
                </a:solidFill>
                <a:highlight>
                  <a:srgbClr val="FFFF00"/>
                </a:highlight>
                <a:latin typeface="Calibri" panose="020F0502020204030204" pitchFamily="34" charset="0"/>
                <a:cs typeface="Calibri" panose="020F0502020204030204" pitchFamily="34" charset="0"/>
              </a:rPr>
              <a:t>策略2：主语从句+表语从句+非谓语动词</a:t>
            </a:r>
            <a:endParaRPr lang="zh-CN" altLang="en-US" sz="2400" b="1">
              <a:solidFill>
                <a:srgbClr val="160B11"/>
              </a:solidFill>
              <a:highlight>
                <a:srgbClr val="FFFF00"/>
              </a:highlight>
              <a:latin typeface="Calibri" panose="020F0502020204030204" pitchFamily="34" charset="0"/>
              <a:cs typeface="Calibri" panose="020F0502020204030204" pitchFamily="34" charset="0"/>
            </a:endParaRPr>
          </a:p>
          <a:p>
            <a:r>
              <a:rPr lang="en-US" altLang="zh-CN" sz="2400" b="1">
                <a:solidFill>
                  <a:srgbClr val="FF0000"/>
                </a:solidFill>
                <a:latin typeface="Calibri" panose="020F0502020204030204" pitchFamily="34" charset="0"/>
                <a:cs typeface="Calibri" panose="020F0502020204030204" pitchFamily="34" charset="0"/>
              </a:rPr>
              <a:t>What makes people concerned</a:t>
            </a:r>
            <a:r>
              <a:rPr lang="en-US" altLang="zh-CN" sz="2400" b="1">
                <a:solidFill>
                  <a:srgbClr val="160B11"/>
                </a:solidFill>
                <a:latin typeface="Calibri" panose="020F0502020204030204" pitchFamily="34" charset="0"/>
                <a:cs typeface="Calibri" panose="020F0502020204030204" pitchFamily="34" charset="0"/>
              </a:rPr>
              <a:t> is</a:t>
            </a:r>
            <a:r>
              <a:rPr lang="en-US" altLang="zh-CN" sz="2400" b="1">
                <a:solidFill>
                  <a:srgbClr val="FF0000"/>
                </a:solidFill>
                <a:latin typeface="Calibri" panose="020F0502020204030204" pitchFamily="34" charset="0"/>
                <a:cs typeface="Calibri" panose="020F0502020204030204" pitchFamily="34" charset="0"/>
              </a:rPr>
              <a:t> that </a:t>
            </a:r>
            <a:r>
              <a:rPr lang="en-US" altLang="zh-CN" sz="2400" b="1">
                <a:solidFill>
                  <a:srgbClr val="160B11"/>
                </a:solidFill>
                <a:latin typeface="Calibri" panose="020F0502020204030204" pitchFamily="34" charset="0"/>
                <a:cs typeface="Calibri" panose="020F0502020204030204" pitchFamily="34" charset="0"/>
              </a:rPr>
              <a:t>some people may over-rely on AI to accomplish daily tasks such as writing essays or working out math problems,</a:t>
            </a:r>
            <a:r>
              <a:rPr lang="en-US" altLang="zh-CN" sz="2400" b="1">
                <a:solidFill>
                  <a:srgbClr val="FF0000"/>
                </a:solidFill>
                <a:latin typeface="Calibri" panose="020F0502020204030204" pitchFamily="34" charset="0"/>
                <a:cs typeface="Calibri" panose="020F0502020204030204" pitchFamily="34" charset="0"/>
              </a:rPr>
              <a:t> thus grealty reducing their creativity and critical-thinking ability</a:t>
            </a:r>
            <a:r>
              <a:rPr lang="en-US" altLang="zh-CN" sz="2400" b="1">
                <a:solidFill>
                  <a:srgbClr val="160B11"/>
                </a:solidFill>
                <a:latin typeface="Calibri" panose="020F0502020204030204" pitchFamily="34" charset="0"/>
                <a:cs typeface="Calibri" panose="020F0502020204030204" pitchFamily="34" charset="0"/>
              </a:rPr>
              <a:t>.</a:t>
            </a:r>
            <a:endParaRPr lang="en-US" altLang="zh-CN" sz="2400" b="1">
              <a:solidFill>
                <a:srgbClr val="160B11"/>
              </a:solidFill>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框 1"/>
          <p:cNvSpPr txBox="1"/>
          <p:nvPr/>
        </p:nvSpPr>
        <p:spPr>
          <a:xfrm>
            <a:off x="796925" y="1156335"/>
            <a:ext cx="10708640" cy="460375"/>
          </a:xfrm>
          <a:prstGeom prst="rect">
            <a:avLst/>
          </a:prstGeom>
          <a:solidFill>
            <a:srgbClr val="A6C5BF"/>
          </a:solidFill>
        </p:spPr>
        <p:txBody>
          <a:bodyPr wrap="square" rtlCol="0">
            <a:spAutoFit/>
          </a:bodyPr>
          <a:p>
            <a:r>
              <a:rPr lang="en-US" altLang="zh-CN" sz="2400" b="1">
                <a:solidFill>
                  <a:srgbClr val="160B11"/>
                </a:solidFill>
                <a:latin typeface="Calibri" panose="020F0502020204030204" pitchFamily="34" charset="0"/>
                <a:cs typeface="Calibri" panose="020F0502020204030204" pitchFamily="34" charset="0"/>
              </a:rPr>
              <a:t>Para 3:  In my opinion, we should be cautious when we use AI in our life. </a:t>
            </a:r>
            <a:endParaRPr lang="zh-CN" altLang="en-US" sz="2400" b="1">
              <a:solidFill>
                <a:srgbClr val="160B11"/>
              </a:solidFill>
              <a:latin typeface="Calibri" panose="020F0502020204030204" pitchFamily="34" charset="0"/>
              <a:cs typeface="Calibri" panose="020F0502020204030204" pitchFamily="34" charset="0"/>
            </a:endParaRPr>
          </a:p>
        </p:txBody>
      </p:sp>
      <p:sp>
        <p:nvSpPr>
          <p:cNvPr id="8" name="文本框 7"/>
          <p:cNvSpPr txBox="1"/>
          <p:nvPr/>
        </p:nvSpPr>
        <p:spPr>
          <a:xfrm>
            <a:off x="1271270" y="44577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第四步：巧用策略，升级语料</a:t>
            </a:r>
            <a:endParaRPr lang="en-US" altLang="zh-CN"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3" name="文本框 2"/>
          <p:cNvSpPr txBox="1"/>
          <p:nvPr/>
        </p:nvSpPr>
        <p:spPr>
          <a:xfrm>
            <a:off x="767080" y="1924685"/>
            <a:ext cx="10761980" cy="3415030"/>
          </a:xfrm>
          <a:prstGeom prst="rect">
            <a:avLst/>
          </a:prstGeom>
          <a:noFill/>
        </p:spPr>
        <p:txBody>
          <a:bodyPr wrap="square" rtlCol="0">
            <a:spAutoFit/>
          </a:bodyPr>
          <a:p>
            <a:r>
              <a:rPr lang="en-US" altLang="zh-CN" sz="2400" b="1">
                <a:solidFill>
                  <a:srgbClr val="160B11"/>
                </a:solidFill>
                <a:highlight>
                  <a:srgbClr val="FFFF00"/>
                </a:highlight>
                <a:latin typeface="Calibri" panose="020F0502020204030204" pitchFamily="34" charset="0"/>
                <a:cs typeface="Calibri" panose="020F0502020204030204" pitchFamily="34" charset="0"/>
              </a:rPr>
              <a:t>策略1：语篇衔接词+非谓语动词+倒装句</a:t>
            </a:r>
            <a:endParaRPr lang="en-US" altLang="zh-CN" sz="2400" b="1">
              <a:solidFill>
                <a:srgbClr val="160B11"/>
              </a:solidFill>
              <a:highlight>
                <a:srgbClr val="FFFF00"/>
              </a:highlight>
              <a:latin typeface="Calibri" panose="020F0502020204030204" pitchFamily="34" charset="0"/>
              <a:cs typeface="Calibri" panose="020F0502020204030204" pitchFamily="34" charset="0"/>
            </a:endParaRPr>
          </a:p>
          <a:p>
            <a:r>
              <a:rPr lang="en-US" altLang="zh-CN" sz="2400" b="1">
                <a:solidFill>
                  <a:srgbClr val="FF0000"/>
                </a:solidFill>
                <a:latin typeface="Calibri" panose="020F0502020204030204" pitchFamily="34" charset="0"/>
                <a:cs typeface="Calibri" panose="020F0502020204030204" pitchFamily="34" charset="0"/>
              </a:rPr>
              <a:t>From my perspective</a:t>
            </a:r>
            <a:r>
              <a:rPr lang="en-US" altLang="zh-CN" sz="2400" b="1">
                <a:solidFill>
                  <a:srgbClr val="160B11"/>
                </a:solidFill>
                <a:latin typeface="Calibri" panose="020F0502020204030204" pitchFamily="34" charset="0"/>
                <a:cs typeface="Calibri" panose="020F0502020204030204" pitchFamily="34" charset="0"/>
              </a:rPr>
              <a:t>, we, as a cosiety, should</a:t>
            </a:r>
            <a:r>
              <a:rPr lang="en-US" altLang="zh-CN" sz="2400" b="1">
                <a:solidFill>
                  <a:srgbClr val="FF0000"/>
                </a:solidFill>
                <a:latin typeface="Calibri" panose="020F0502020204030204" pitchFamily="34" charset="0"/>
                <a:cs typeface="Calibri" panose="020F0502020204030204" pitchFamily="34" charset="0"/>
              </a:rPr>
              <a:t> establishe relevant regulations</a:t>
            </a:r>
            <a:r>
              <a:rPr lang="en-US" altLang="zh-CN" sz="2400" b="1">
                <a:solidFill>
                  <a:srgbClr val="160B11"/>
                </a:solidFill>
                <a:latin typeface="Calibri" panose="020F0502020204030204" pitchFamily="34" charset="0"/>
                <a:cs typeface="Calibri" panose="020F0502020204030204" pitchFamily="34" charset="0"/>
              </a:rPr>
              <a:t> and </a:t>
            </a:r>
            <a:r>
              <a:rPr lang="en-US" altLang="zh-CN" sz="2400" b="1">
                <a:solidFill>
                  <a:srgbClr val="FF0000"/>
                </a:solidFill>
                <a:latin typeface="Calibri" panose="020F0502020204030204" pitchFamily="34" charset="0"/>
                <a:cs typeface="Calibri" panose="020F0502020204030204" pitchFamily="34" charset="0"/>
              </a:rPr>
              <a:t>create a harmonious social environment</a:t>
            </a:r>
            <a:r>
              <a:rPr lang="en-US" altLang="zh-CN" sz="2400" b="1">
                <a:solidFill>
                  <a:srgbClr val="160B11"/>
                </a:solidFill>
                <a:latin typeface="Calibri" panose="020F0502020204030204" pitchFamily="34" charset="0"/>
                <a:cs typeface="Calibri" panose="020F0502020204030204" pitchFamily="34" charset="0"/>
              </a:rPr>
              <a:t> for its application.  </a:t>
            </a:r>
            <a:r>
              <a:rPr lang="en-US" altLang="zh-CN" sz="2400" b="1">
                <a:solidFill>
                  <a:srgbClr val="FF0000"/>
                </a:solidFill>
                <a:latin typeface="Calibri" panose="020F0502020204030204" pitchFamily="34" charset="0"/>
                <a:cs typeface="Calibri" panose="020F0502020204030204" pitchFamily="34" charset="0"/>
              </a:rPr>
              <a:t>Only in this way can we </a:t>
            </a:r>
            <a:r>
              <a:rPr lang="en-US" altLang="zh-CN" sz="2400" b="1">
                <a:solidFill>
                  <a:srgbClr val="160B11"/>
                </a:solidFill>
                <a:latin typeface="Calibri" panose="020F0502020204030204" pitchFamily="34" charset="0"/>
                <a:cs typeface="Calibri" panose="020F0502020204030204" pitchFamily="34" charset="0"/>
              </a:rPr>
              <a:t>embrace the convenience brought by AI.</a:t>
            </a:r>
            <a:endParaRPr lang="en-US" altLang="zh-CN" sz="2400" b="1">
              <a:solidFill>
                <a:srgbClr val="160B11"/>
              </a:solidFill>
              <a:latin typeface="Calibri" panose="020F0502020204030204" pitchFamily="34" charset="0"/>
              <a:cs typeface="Calibri" panose="020F0502020204030204" pitchFamily="34" charset="0"/>
            </a:endParaRPr>
          </a:p>
          <a:p>
            <a:endParaRPr lang="en-US" altLang="zh-CN" sz="2400" b="1">
              <a:solidFill>
                <a:srgbClr val="160B11"/>
              </a:solidFill>
              <a:latin typeface="Calibri" panose="020F0502020204030204" pitchFamily="34" charset="0"/>
              <a:cs typeface="Calibri" panose="020F0502020204030204" pitchFamily="34" charset="0"/>
            </a:endParaRPr>
          </a:p>
          <a:p>
            <a:r>
              <a:rPr lang="zh-CN" altLang="en-US" sz="2400" b="1">
                <a:solidFill>
                  <a:srgbClr val="160B11"/>
                </a:solidFill>
                <a:highlight>
                  <a:srgbClr val="FFFF00"/>
                </a:highlight>
                <a:latin typeface="Calibri" panose="020F0502020204030204" pitchFamily="34" charset="0"/>
                <a:cs typeface="Calibri" panose="020F0502020204030204" pitchFamily="34" charset="0"/>
              </a:rPr>
              <a:t>策略</a:t>
            </a:r>
            <a:r>
              <a:rPr lang="en-US" altLang="zh-CN" sz="2400" b="1">
                <a:solidFill>
                  <a:srgbClr val="160B11"/>
                </a:solidFill>
                <a:highlight>
                  <a:srgbClr val="FFFF00"/>
                </a:highlight>
                <a:latin typeface="Calibri" panose="020F0502020204030204" pitchFamily="34" charset="0"/>
                <a:cs typeface="Calibri" panose="020F0502020204030204" pitchFamily="34" charset="0"/>
              </a:rPr>
              <a:t>2</a:t>
            </a:r>
            <a:r>
              <a:rPr lang="zh-CN" altLang="en-US" sz="2400" b="1">
                <a:solidFill>
                  <a:srgbClr val="160B11"/>
                </a:solidFill>
                <a:highlight>
                  <a:srgbClr val="FFFF00"/>
                </a:highlight>
                <a:latin typeface="Calibri" panose="020F0502020204030204" pitchFamily="34" charset="0"/>
                <a:cs typeface="Calibri" panose="020F0502020204030204" pitchFamily="34" charset="0"/>
              </a:rPr>
              <a:t>：虚拟语气</a:t>
            </a:r>
            <a:r>
              <a:rPr lang="en-US" altLang="zh-CN" sz="2400" b="1">
                <a:solidFill>
                  <a:srgbClr val="160B11"/>
                </a:solidFill>
                <a:highlight>
                  <a:srgbClr val="FFFF00"/>
                </a:highlight>
                <a:latin typeface="Calibri" panose="020F0502020204030204" pitchFamily="34" charset="0"/>
                <a:cs typeface="Calibri" panose="020F0502020204030204" pitchFamily="34" charset="0"/>
              </a:rPr>
              <a:t>+</a:t>
            </a:r>
            <a:r>
              <a:rPr lang="zh-CN" altLang="en-US" sz="2400" b="1">
                <a:solidFill>
                  <a:srgbClr val="160B11"/>
                </a:solidFill>
                <a:highlight>
                  <a:srgbClr val="FFFF00"/>
                </a:highlight>
                <a:latin typeface="Calibri" panose="020F0502020204030204" pitchFamily="34" charset="0"/>
                <a:cs typeface="Calibri" panose="020F0502020204030204" pitchFamily="34" charset="0"/>
              </a:rPr>
              <a:t>省略句</a:t>
            </a:r>
            <a:endParaRPr lang="zh-CN" altLang="en-US" sz="2400" b="1">
              <a:solidFill>
                <a:srgbClr val="160B11"/>
              </a:solidFill>
              <a:highlight>
                <a:srgbClr val="FFFF00"/>
              </a:highlight>
              <a:latin typeface="Calibri" panose="020F0502020204030204" pitchFamily="34" charset="0"/>
              <a:cs typeface="Calibri" panose="020F0502020204030204" pitchFamily="34" charset="0"/>
            </a:endParaRPr>
          </a:p>
          <a:p>
            <a:r>
              <a:rPr lang="en-US" altLang="zh-CN" sz="2400" b="1">
                <a:solidFill>
                  <a:srgbClr val="FF0000"/>
                </a:solidFill>
                <a:latin typeface="Calibri" panose="020F0502020204030204" pitchFamily="34" charset="0"/>
                <a:cs typeface="Calibri" panose="020F0502020204030204" pitchFamily="34" charset="0"/>
              </a:rPr>
              <a:t>As for me</a:t>
            </a:r>
            <a:r>
              <a:rPr lang="en-US" altLang="zh-CN" sz="2400" b="1">
                <a:solidFill>
                  <a:srgbClr val="160B11"/>
                </a:solidFill>
                <a:latin typeface="Calibri" panose="020F0502020204030204" pitchFamily="34" charset="0"/>
                <a:cs typeface="Calibri" panose="020F0502020204030204" pitchFamily="34" charset="0"/>
              </a:rPr>
              <a:t>, while AI </a:t>
            </a:r>
            <a:r>
              <a:rPr lang="en-US" altLang="zh-CN" sz="2400" b="1">
                <a:solidFill>
                  <a:srgbClr val="FF0000"/>
                </a:solidFill>
                <a:latin typeface="Calibri" panose="020F0502020204030204" pitchFamily="34" charset="0"/>
                <a:cs typeface="Calibri" panose="020F0502020204030204" pitchFamily="34" charset="0"/>
              </a:rPr>
              <a:t>offers tremendous value</a:t>
            </a:r>
            <a:r>
              <a:rPr lang="en-US" altLang="zh-CN" sz="2400" b="1">
                <a:solidFill>
                  <a:srgbClr val="160B11"/>
                </a:solidFill>
                <a:latin typeface="Calibri" panose="020F0502020204030204" pitchFamily="34" charset="0"/>
                <a:cs typeface="Calibri" panose="020F0502020204030204" pitchFamily="34" charset="0"/>
              </a:rPr>
              <a:t>, </a:t>
            </a:r>
            <a:r>
              <a:rPr lang="en-US" altLang="zh-CN" sz="2400" b="1">
                <a:solidFill>
                  <a:srgbClr val="FF0000"/>
                </a:solidFill>
                <a:latin typeface="Calibri" panose="020F0502020204030204" pitchFamily="34" charset="0"/>
                <a:cs typeface="Calibri" panose="020F0502020204030204" pitchFamily="34" charset="0"/>
              </a:rPr>
              <a:t>it is advocated that we should</a:t>
            </a:r>
            <a:r>
              <a:rPr lang="en-US" altLang="zh-CN" sz="2400" b="1">
                <a:solidFill>
                  <a:srgbClr val="160B11"/>
                </a:solidFill>
                <a:latin typeface="Calibri" panose="020F0502020204030204" pitchFamily="34" charset="0"/>
                <a:cs typeface="Calibri" panose="020F0502020204030204" pitchFamily="34" charset="0"/>
              </a:rPr>
              <a:t> take a cautious attitude towards its wide application. </a:t>
            </a:r>
            <a:r>
              <a:rPr lang="en-US" altLang="zh-CN" sz="2400" b="1">
                <a:solidFill>
                  <a:srgbClr val="FF0000"/>
                </a:solidFill>
                <a:latin typeface="Calibri" panose="020F0502020204030204" pitchFamily="34" charset="0"/>
                <a:cs typeface="Calibri" panose="020F0502020204030204" pitchFamily="34" charset="0"/>
              </a:rPr>
              <a:t> When used thoughtfully</a:t>
            </a:r>
            <a:r>
              <a:rPr lang="en-US" altLang="zh-CN" sz="2400" b="1">
                <a:solidFill>
                  <a:srgbClr val="160B11"/>
                </a:solidFill>
                <a:latin typeface="Calibri" panose="020F0502020204030204" pitchFamily="34" charset="0"/>
                <a:cs typeface="Calibri" panose="020F0502020204030204" pitchFamily="34" charset="0"/>
              </a:rPr>
              <a:t>, AI can be a powerful tool for us, not the other way aroud. </a:t>
            </a:r>
            <a:endParaRPr lang="en-US" altLang="zh-CN" sz="2400" b="1">
              <a:solidFill>
                <a:srgbClr val="160B11"/>
              </a:solidFill>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0855" y="178743"/>
            <a:ext cx="11350171" cy="6487885"/>
          </a:xfrm>
          <a:prstGeom prst="rect">
            <a:avLst/>
          </a:prstGeom>
          <a:gradFill>
            <a:gsLst>
              <a:gs pos="0">
                <a:schemeClr val="accent1">
                  <a:lumMod val="5000"/>
                  <a:lumOff val="95000"/>
                </a:schemeClr>
              </a:gs>
              <a:gs pos="64000">
                <a:schemeClr val="accent1">
                  <a:lumMod val="62000"/>
                  <a:lumOff val="38000"/>
                  <a:alpha val="100000"/>
                </a:schemeClr>
              </a:gs>
              <a:gs pos="83000">
                <a:schemeClr val="accent1">
                  <a:lumMod val="45000"/>
                  <a:lumOff val="55000"/>
                </a:schemeClr>
              </a:gs>
              <a:gs pos="0">
                <a:srgbClr val="0070C0"/>
              </a:gs>
            </a:gsLst>
            <a:lin ang="162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261043" y="2537460"/>
            <a:ext cx="5769610" cy="829945"/>
          </a:xfrm>
          <a:prstGeom prst="rect">
            <a:avLst/>
          </a:prstGeom>
        </p:spPr>
        <p:txBody>
          <a:bodyPr wrap="square">
            <a:spAutoFit/>
          </a:bodyPr>
          <a:lstStyle/>
          <a:p>
            <a:pPr algn="ctr" defTabSz="685800">
              <a:defRPr/>
            </a:pPr>
            <a:r>
              <a:rPr lang="zh-CN" altLang="en-US" sz="4800" b="1" dirty="0">
                <a:solidFill>
                  <a:schemeClr val="bg1"/>
                </a:solidFill>
                <a:latin typeface="汉仪雅酷黑 75W" panose="020B0804020202020204" charset="-122"/>
                <a:ea typeface="汉仪雅酷黑 75W" panose="020B0804020202020204" charset="-122"/>
                <a:cs typeface="汉仪雅酷黑 75W" panose="020B0804020202020204" charset="-122"/>
                <a:sym typeface="Arial" panose="020B0604020202020204" pitchFamily="34" charset="0"/>
              </a:rPr>
              <a:t>下水作文和范文</a:t>
            </a:r>
            <a:endParaRPr lang="zh-CN" altLang="en-US" sz="4800" b="1" dirty="0">
              <a:solidFill>
                <a:schemeClr val="bg1"/>
              </a:solidFill>
              <a:latin typeface="汉仪雅酷黑 75W" panose="020B0804020202020204" charset="-122"/>
              <a:ea typeface="汉仪雅酷黑 75W" panose="020B0804020202020204" charset="-122"/>
              <a:cs typeface="汉仪雅酷黑 75W" panose="020B0804020202020204" charset="-122"/>
              <a:sym typeface="Arial" panose="020B0604020202020204" pitchFamily="34" charset="0"/>
            </a:endParaRPr>
          </a:p>
        </p:txBody>
      </p:sp>
      <p:sp>
        <p:nvSpPr>
          <p:cNvPr id="5" name="矩形 4"/>
          <p:cNvSpPr/>
          <p:nvPr/>
        </p:nvSpPr>
        <p:spPr>
          <a:xfrm>
            <a:off x="3616236" y="3367799"/>
            <a:ext cx="5059224" cy="737235"/>
          </a:xfrm>
          <a:prstGeom prst="rect">
            <a:avLst/>
          </a:prstGeom>
        </p:spPr>
        <p:txBody>
          <a:bodyPr wrap="square">
            <a:spAutoFit/>
          </a:bodyPr>
          <a:lstStyle/>
          <a:p>
            <a:pPr algn="ctr">
              <a:lnSpc>
                <a:spcPct val="150000"/>
              </a:lnSpc>
            </a:pPr>
            <a:r>
              <a:rPr lang="zh-CN" altLang="en-US" sz="1400" dirty="0">
                <a:solidFill>
                  <a:schemeClr val="bg1"/>
                </a:solidFill>
                <a:latin typeface="汉仪雅酷黑 75W" panose="020B0804020202020204" charset="-122"/>
                <a:ea typeface="汉仪雅酷黑 75W" panose="020B0804020202020204" charset="-122"/>
                <a:cs typeface="+mn-ea"/>
                <a:sym typeface="Arial" panose="020B0604020202020204" pitchFamily="34" charset="0"/>
              </a:rPr>
              <a:t>点击输入简要文字内容，文字内容需概括精炼，不用多余的文字修饰，言简意赅的说明分项内容。</a:t>
            </a:r>
            <a:endParaRPr lang="zh-CN" altLang="en-US" sz="1400" dirty="0">
              <a:solidFill>
                <a:schemeClr val="bg1"/>
              </a:solidFill>
              <a:latin typeface="汉仪雅酷黑 75W" panose="020B0804020202020204" charset="-122"/>
              <a:ea typeface="汉仪雅酷黑 75W" panose="020B0804020202020204" charset="-122"/>
              <a:cs typeface="+mn-ea"/>
              <a:sym typeface="Arial" panose="020B0604020202020204" pitchFamily="34" charset="0"/>
            </a:endParaRPr>
          </a:p>
        </p:txBody>
      </p:sp>
      <p:grpSp>
        <p:nvGrpSpPr>
          <p:cNvPr id="6" name="组合 5"/>
          <p:cNvGrpSpPr/>
          <p:nvPr/>
        </p:nvGrpSpPr>
        <p:grpSpPr>
          <a:xfrm>
            <a:off x="5336540" y="793115"/>
            <a:ext cx="1618615" cy="1574800"/>
            <a:chOff x="3095602" y="1257786"/>
            <a:chExt cx="533400" cy="533400"/>
          </a:xfrm>
          <a:solidFill>
            <a:srgbClr val="009900"/>
          </a:solidFill>
        </p:grpSpPr>
        <p:sp>
          <p:nvSpPr>
            <p:cNvPr id="7" name="菱形 6"/>
            <p:cNvSpPr/>
            <p:nvPr/>
          </p:nvSpPr>
          <p:spPr>
            <a:xfrm>
              <a:off x="3095602" y="1257786"/>
              <a:ext cx="533400" cy="5334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000" b="1">
                <a:solidFill>
                  <a:schemeClr val="bg1"/>
                </a:solidFill>
                <a:latin typeface="汉仪雅酷黑 75W" panose="020B0804020202020204" charset="-122"/>
                <a:ea typeface="汉仪雅酷黑 75W" panose="020B0804020202020204" charset="-122"/>
                <a:cs typeface="+mn-ea"/>
                <a:sym typeface="Arial" panose="020B0604020202020204" pitchFamily="34" charset="0"/>
              </a:endParaRPr>
            </a:p>
          </p:txBody>
        </p:sp>
        <p:sp>
          <p:nvSpPr>
            <p:cNvPr id="8" name="文本框 7"/>
            <p:cNvSpPr txBox="1"/>
            <p:nvPr/>
          </p:nvSpPr>
          <p:spPr>
            <a:xfrm>
              <a:off x="3219327" y="1404710"/>
              <a:ext cx="326473" cy="239385"/>
            </a:xfrm>
            <a:prstGeom prst="rect">
              <a:avLst/>
            </a:prstGeom>
            <a:noFill/>
          </p:spPr>
          <p:txBody>
            <a:bodyPr wrap="square" rtlCol="0">
              <a:spAutoFit/>
            </a:bodyPr>
            <a:lstStyle/>
            <a:p>
              <a:pPr defTabSz="685800">
                <a:defRPr/>
              </a:pPr>
              <a:r>
                <a:rPr lang="en-US" altLang="zh-CN" sz="4000" b="1" dirty="0" smtClean="0">
                  <a:latin typeface="汉仪雅酷黑简" panose="00020600040101010101" charset="-122"/>
                  <a:ea typeface="汉仪雅酷黑简" panose="00020600040101010101" charset="-122"/>
                  <a:cs typeface="+mn-ea"/>
                  <a:sym typeface="Arial" panose="020B0604020202020204" pitchFamily="34" charset="0"/>
                </a:rPr>
                <a:t>03</a:t>
              </a:r>
              <a:endParaRPr lang="en-US" altLang="zh-CN" sz="4000" b="1" dirty="0" smtClean="0">
                <a:latin typeface="汉仪雅酷黑简" panose="00020600040101010101" charset="-122"/>
                <a:ea typeface="汉仪雅酷黑简" panose="00020600040101010101" charset="-122"/>
                <a:cs typeface="+mn-ea"/>
                <a:sym typeface="Arial" panose="020B0604020202020204" pitchFamily="34" charset="0"/>
              </a:endParaRPr>
            </a:p>
          </p:txBody>
        </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116456" y="5031976"/>
            <a:ext cx="2075543" cy="1826024"/>
          </a:xfrm>
          <a:prstGeom prst="rect">
            <a:avLst/>
          </a:prstGeom>
        </p:spPr>
      </p:pic>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0" y="5031975"/>
            <a:ext cx="2075543" cy="1826024"/>
          </a:xfrm>
          <a:prstGeom prst="rect">
            <a:avLst/>
          </a:prstGeom>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框 1"/>
          <p:cNvSpPr txBox="1"/>
          <p:nvPr/>
        </p:nvSpPr>
        <p:spPr>
          <a:xfrm>
            <a:off x="1271270" y="388620"/>
            <a:ext cx="6646545" cy="859155"/>
          </a:xfrm>
          <a:prstGeom prst="rect">
            <a:avLst/>
          </a:prstGeom>
          <a:noFill/>
        </p:spPr>
        <p:txBody>
          <a:bodyPr wrap="square" rtlCol="0">
            <a:noAutofit/>
          </a:bodyPr>
          <a:p>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8" name="文本框 7"/>
          <p:cNvSpPr txBox="1"/>
          <p:nvPr/>
        </p:nvSpPr>
        <p:spPr>
          <a:xfrm>
            <a:off x="1271270" y="44577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教师下水作文</a:t>
            </a:r>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3" name="文本框 2"/>
          <p:cNvSpPr txBox="1"/>
          <p:nvPr/>
        </p:nvSpPr>
        <p:spPr>
          <a:xfrm>
            <a:off x="591820" y="967105"/>
            <a:ext cx="11135995" cy="7785735"/>
          </a:xfrm>
          <a:prstGeom prst="rect">
            <a:avLst/>
          </a:prstGeom>
          <a:noFill/>
        </p:spPr>
        <p:txBody>
          <a:bodyPr wrap="square" rtlCol="0">
            <a:spAutoFit/>
          </a:bodyPr>
          <a:p>
            <a:r>
              <a:rPr lang="en-US" altLang="zh-CN" sz="2400" b="1">
                <a:solidFill>
                  <a:srgbClr val="160B11"/>
                </a:solidFill>
                <a:latin typeface="Calibri" panose="020F0502020204030204" pitchFamily="34" charset="0"/>
                <a:cs typeface="Calibri" panose="020F0502020204030204" pitchFamily="34" charset="0"/>
                <a:sym typeface="+mn-ea"/>
              </a:rPr>
              <a:t>    AI </a:t>
            </a:r>
            <a:r>
              <a:rPr lang="en-US" altLang="zh-CN" sz="2400" b="1">
                <a:solidFill>
                  <a:srgbClr val="FF0000"/>
                </a:solidFill>
                <a:latin typeface="Calibri" panose="020F0502020204030204" pitchFamily="34" charset="0"/>
                <a:cs typeface="Calibri" panose="020F0502020204030204" pitchFamily="34" charset="0"/>
                <a:sym typeface="+mn-ea"/>
              </a:rPr>
              <a:t>plays a crucial/vital/significant/essential part</a:t>
            </a:r>
            <a:r>
              <a:rPr lang="en-US" altLang="zh-CN" sz="2400" b="1">
                <a:solidFill>
                  <a:srgbClr val="160B11"/>
                </a:solidFill>
                <a:latin typeface="Calibri" panose="020F0502020204030204" pitchFamily="34" charset="0"/>
                <a:cs typeface="Calibri" panose="020F0502020204030204" pitchFamily="34" charset="0"/>
                <a:sym typeface="+mn-ea"/>
              </a:rPr>
              <a:t> in daily life and has been applied</a:t>
            </a:r>
            <a:r>
              <a:rPr lang="en-US" altLang="zh-CN" sz="2400" b="1">
                <a:solidFill>
                  <a:srgbClr val="FF0000"/>
                </a:solidFill>
                <a:latin typeface="Calibri" panose="020F0502020204030204" pitchFamily="34" charset="0"/>
                <a:cs typeface="Calibri" panose="020F0502020204030204" pitchFamily="34" charset="0"/>
                <a:sym typeface="+mn-ea"/>
              </a:rPr>
              <a:t> in various aspects</a:t>
            </a:r>
            <a:r>
              <a:rPr lang="en-US" altLang="zh-CN" sz="2400" b="1">
                <a:solidFill>
                  <a:srgbClr val="160B11"/>
                </a:solidFill>
                <a:latin typeface="Calibri" panose="020F0502020204030204" pitchFamily="34" charset="0"/>
                <a:cs typeface="Calibri" panose="020F0502020204030204" pitchFamily="34" charset="0"/>
                <a:sym typeface="+mn-ea"/>
              </a:rPr>
              <a:t>, </a:t>
            </a:r>
            <a:r>
              <a:rPr lang="en-US" altLang="zh-CN" sz="2400" b="1">
                <a:solidFill>
                  <a:srgbClr val="FF0000"/>
                </a:solidFill>
                <a:latin typeface="Calibri" panose="020F0502020204030204" pitchFamily="34" charset="0"/>
                <a:cs typeface="Calibri" panose="020F0502020204030204" pitchFamily="34" charset="0"/>
                <a:sym typeface="+mn-ea"/>
              </a:rPr>
              <a:t>ranging from</a:t>
            </a:r>
            <a:r>
              <a:rPr lang="en-US" altLang="zh-CN" sz="2400" b="1">
                <a:solidFill>
                  <a:srgbClr val="160B11"/>
                </a:solidFill>
                <a:latin typeface="Calibri" panose="020F0502020204030204" pitchFamily="34" charset="0"/>
                <a:cs typeface="Calibri" panose="020F0502020204030204" pitchFamily="34" charset="0"/>
                <a:sym typeface="+mn-ea"/>
              </a:rPr>
              <a:t> education</a:t>
            </a:r>
            <a:r>
              <a:rPr lang="en-US" altLang="zh-CN" sz="2400" b="1">
                <a:solidFill>
                  <a:srgbClr val="C00000"/>
                </a:solidFill>
                <a:latin typeface="Calibri" panose="020F0502020204030204" pitchFamily="34" charset="0"/>
                <a:cs typeface="Calibri" panose="020F0502020204030204" pitchFamily="34" charset="0"/>
                <a:sym typeface="+mn-ea"/>
              </a:rPr>
              <a:t> </a:t>
            </a:r>
            <a:r>
              <a:rPr lang="en-US" altLang="zh-CN" sz="2400" b="1">
                <a:solidFill>
                  <a:srgbClr val="FF0000"/>
                </a:solidFill>
                <a:latin typeface="Calibri" panose="020F0502020204030204" pitchFamily="34" charset="0"/>
                <a:cs typeface="Calibri" panose="020F0502020204030204" pitchFamily="34" charset="0"/>
                <a:sym typeface="+mn-ea"/>
              </a:rPr>
              <a:t>to</a:t>
            </a:r>
            <a:r>
              <a:rPr lang="en-US" altLang="zh-CN" sz="2400" b="1">
                <a:solidFill>
                  <a:srgbClr val="C00000"/>
                </a:solidFill>
                <a:latin typeface="Calibri" panose="020F0502020204030204" pitchFamily="34" charset="0"/>
                <a:cs typeface="Calibri" panose="020F0502020204030204" pitchFamily="34" charset="0"/>
                <a:sym typeface="+mn-ea"/>
              </a:rPr>
              <a:t> </a:t>
            </a:r>
            <a:r>
              <a:rPr lang="en-US" altLang="zh-CN" sz="2400" b="1">
                <a:solidFill>
                  <a:srgbClr val="160B11"/>
                </a:solidFill>
                <a:latin typeface="Calibri" panose="020F0502020204030204" pitchFamily="34" charset="0"/>
                <a:cs typeface="Calibri" panose="020F0502020204030204" pitchFamily="34" charset="0"/>
                <a:sym typeface="+mn-ea"/>
              </a:rPr>
              <a:t>healthcare. But people’s opinions towards it vary from person to person.</a:t>
            </a:r>
            <a:endParaRPr lang="en-US" altLang="zh-CN" sz="2400" b="1">
              <a:solidFill>
                <a:srgbClr val="160B11"/>
              </a:solidFill>
              <a:latin typeface="Calibri" panose="020F0502020204030204" pitchFamily="34" charset="0"/>
              <a:cs typeface="Calibri" panose="020F0502020204030204" pitchFamily="34" charset="0"/>
              <a:sym typeface="+mn-ea"/>
            </a:endParaRPr>
          </a:p>
          <a:p>
            <a:r>
              <a:rPr lang="en-US" altLang="zh-CN" sz="2400" b="1">
                <a:solidFill>
                  <a:srgbClr val="160B11"/>
                </a:solidFill>
                <a:latin typeface="Calibri" panose="020F0502020204030204" pitchFamily="34" charset="0"/>
                <a:cs typeface="Calibri" panose="020F0502020204030204" pitchFamily="34" charset="0"/>
                <a:sym typeface="+mn-ea"/>
              </a:rPr>
              <a:t>    On the one hand, AI can bring great convenience to our life. </a:t>
            </a:r>
            <a:r>
              <a:rPr lang="en-US" altLang="zh-CN" sz="2400" b="1">
                <a:solidFill>
                  <a:srgbClr val="FF0000"/>
                </a:solidFill>
                <a:latin typeface="Calibri" panose="020F0502020204030204" pitchFamily="34" charset="0"/>
                <a:cs typeface="Calibri" panose="020F0502020204030204" pitchFamily="34" charset="0"/>
                <a:sym typeface="+mn-ea"/>
              </a:rPr>
              <a:t>When it comes to </a:t>
            </a:r>
            <a:r>
              <a:rPr lang="en-US" altLang="zh-CN" sz="2400" b="1">
                <a:solidFill>
                  <a:schemeClr val="tx1">
                    <a:lumMod val="95000"/>
                    <a:lumOff val="5000"/>
                  </a:schemeClr>
                </a:solidFill>
                <a:latin typeface="Calibri" panose="020F0502020204030204" pitchFamily="34" charset="0"/>
                <a:cs typeface="Calibri" panose="020F0502020204030204" pitchFamily="34" charset="0"/>
                <a:sym typeface="+mn-ea"/>
              </a:rPr>
              <a:t>education</a:t>
            </a:r>
            <a:r>
              <a:rPr lang="en-US" altLang="zh-CN" sz="2400" b="1">
                <a:solidFill>
                  <a:srgbClr val="160B11"/>
                </a:solidFill>
                <a:latin typeface="Calibri" panose="020F0502020204030204" pitchFamily="34" charset="0"/>
                <a:cs typeface="Calibri" panose="020F0502020204030204" pitchFamily="34" charset="0"/>
                <a:sym typeface="+mn-ea"/>
              </a:rPr>
              <a:t>,</a:t>
            </a:r>
            <a:r>
              <a:rPr lang="en-US" altLang="zh-CN" sz="2400" b="1">
                <a:latin typeface="Calibri" panose="020F0502020204030204" pitchFamily="34" charset="0"/>
                <a:cs typeface="Calibri" panose="020F0502020204030204" pitchFamily="34" charset="0"/>
                <a:sym typeface="+mn-ea"/>
              </a:rPr>
              <a:t> AI can </a:t>
            </a:r>
            <a:r>
              <a:rPr lang="en-US" altLang="zh-CN" sz="2400" b="1">
                <a:solidFill>
                  <a:srgbClr val="FF0000"/>
                </a:solidFill>
                <a:latin typeface="Calibri" panose="020F0502020204030204" pitchFamily="34" charset="0"/>
                <a:cs typeface="Calibri" panose="020F0502020204030204" pitchFamily="34" charset="0"/>
                <a:sym typeface="+mn-ea"/>
              </a:rPr>
              <a:t>give tailored feedback on</a:t>
            </a:r>
            <a:r>
              <a:rPr lang="en-US" altLang="zh-CN" sz="2400" b="1">
                <a:latin typeface="Calibri" panose="020F0502020204030204" pitchFamily="34" charset="0"/>
                <a:cs typeface="Calibri" panose="020F0502020204030204" pitchFamily="34" charset="0"/>
                <a:sym typeface="+mn-ea"/>
              </a:rPr>
              <a:t> students’ learning, which can effectively </a:t>
            </a:r>
            <a:r>
              <a:rPr lang="en-US" altLang="zh-CN" sz="2400" b="1">
                <a:solidFill>
                  <a:srgbClr val="FF0000"/>
                </a:solidFill>
                <a:latin typeface="Calibri" panose="020F0502020204030204" pitchFamily="34" charset="0"/>
                <a:cs typeface="Calibri" panose="020F0502020204030204" pitchFamily="34" charset="0"/>
                <a:sym typeface="+mn-ea"/>
              </a:rPr>
              <a:t>enhance their learning efficiency</a:t>
            </a:r>
            <a:r>
              <a:rPr lang="en-US" altLang="zh-CN" sz="2400" b="1">
                <a:latin typeface="Calibri" panose="020F0502020204030204" pitchFamily="34" charset="0"/>
                <a:cs typeface="Calibri" panose="020F0502020204030204" pitchFamily="34" charset="0"/>
                <a:sym typeface="+mn-ea"/>
              </a:rPr>
              <a:t>. In healthcare, </a:t>
            </a:r>
            <a:r>
              <a:rPr lang="en-US" altLang="zh-CN" sz="2400" b="1">
                <a:solidFill>
                  <a:srgbClr val="160B11"/>
                </a:solidFill>
                <a:latin typeface="Calibri" panose="020F0502020204030204" pitchFamily="34" charset="0"/>
                <a:cs typeface="Calibri" panose="020F0502020204030204" pitchFamily="34" charset="0"/>
                <a:sym typeface="+mn-ea"/>
              </a:rPr>
              <a:t>AI-powered devices can</a:t>
            </a:r>
            <a:r>
              <a:rPr lang="en-US" altLang="zh-CN" sz="2400" b="1">
                <a:solidFill>
                  <a:srgbClr val="FF0000"/>
                </a:solidFill>
                <a:latin typeface="Calibri" panose="020F0502020204030204" pitchFamily="34" charset="0"/>
                <a:cs typeface="Calibri" panose="020F0502020204030204" pitchFamily="34" charset="0"/>
                <a:sym typeface="+mn-ea"/>
              </a:rPr>
              <a:t> keep constant track of </a:t>
            </a:r>
            <a:r>
              <a:rPr lang="en-US" altLang="zh-CN" sz="2400" b="1">
                <a:solidFill>
                  <a:srgbClr val="160B11"/>
                </a:solidFill>
                <a:latin typeface="Calibri" panose="020F0502020204030204" pitchFamily="34" charset="0"/>
                <a:cs typeface="Calibri" panose="020F0502020204030204" pitchFamily="34" charset="0"/>
                <a:sym typeface="+mn-ea"/>
              </a:rPr>
              <a:t>people’s health and send a warning if it detects any potential illness, </a:t>
            </a:r>
            <a:r>
              <a:rPr lang="en-US" altLang="zh-CN" sz="2400" b="1">
                <a:solidFill>
                  <a:srgbClr val="FF0000"/>
                </a:solidFill>
                <a:latin typeface="Calibri" panose="020F0502020204030204" pitchFamily="34" charset="0"/>
                <a:cs typeface="Calibri" panose="020F0502020204030204" pitchFamily="34" charset="0"/>
                <a:sym typeface="+mn-ea"/>
              </a:rPr>
              <a:t>which</a:t>
            </a:r>
            <a:r>
              <a:rPr lang="en-US" altLang="zh-CN" sz="2400" b="1">
                <a:solidFill>
                  <a:srgbClr val="160B11"/>
                </a:solidFill>
                <a:latin typeface="Calibri" panose="020F0502020204030204" pitchFamily="34" charset="0"/>
                <a:cs typeface="Calibri" panose="020F0502020204030204" pitchFamily="34" charset="0"/>
                <a:sym typeface="+mn-ea"/>
              </a:rPr>
              <a:t> </a:t>
            </a:r>
            <a:r>
              <a:rPr lang="en-US" altLang="zh-CN" sz="2400" b="1">
                <a:solidFill>
                  <a:srgbClr val="FF0000"/>
                </a:solidFill>
                <a:latin typeface="Calibri" panose="020F0502020204030204" pitchFamily="34" charset="0"/>
                <a:cs typeface="Calibri" panose="020F0502020204030204" pitchFamily="34" charset="0"/>
                <a:sym typeface="+mn-ea"/>
              </a:rPr>
              <a:t>makes great contributions to people’s well-being</a:t>
            </a:r>
            <a:r>
              <a:rPr lang="en-US" altLang="zh-CN" sz="2400" b="1">
                <a:solidFill>
                  <a:srgbClr val="160B11"/>
                </a:solidFill>
                <a:latin typeface="Calibri" panose="020F0502020204030204" pitchFamily="34" charset="0"/>
                <a:cs typeface="Calibri" panose="020F0502020204030204" pitchFamily="34" charset="0"/>
                <a:sym typeface="+mn-ea"/>
              </a:rPr>
              <a:t>. Intelligent and convenient </a:t>
            </a:r>
            <a:r>
              <a:rPr lang="en-US" altLang="zh-CN" sz="2400" b="1">
                <a:solidFill>
                  <a:srgbClr val="FF0000"/>
                </a:solidFill>
                <a:latin typeface="Calibri" panose="020F0502020204030204" pitchFamily="34" charset="0"/>
                <a:cs typeface="Calibri" panose="020F0502020204030204" pitchFamily="34" charset="0"/>
                <a:sym typeface="+mn-ea"/>
              </a:rPr>
              <a:t>as</a:t>
            </a:r>
            <a:r>
              <a:rPr lang="en-US" altLang="zh-CN" sz="2400" b="1">
                <a:solidFill>
                  <a:srgbClr val="160B11"/>
                </a:solidFill>
                <a:latin typeface="Calibri" panose="020F0502020204030204" pitchFamily="34" charset="0"/>
                <a:cs typeface="Calibri" panose="020F0502020204030204" pitchFamily="34" charset="0"/>
                <a:sym typeface="+mn-ea"/>
              </a:rPr>
              <a:t> AI is, its problems can not be </a:t>
            </a:r>
            <a:r>
              <a:rPr lang="en-US" altLang="zh-CN" sz="2400" b="1">
                <a:solidFill>
                  <a:srgbClr val="1C981C"/>
                </a:solidFill>
                <a:latin typeface="Calibri" panose="020F0502020204030204" pitchFamily="34" charset="0"/>
                <a:cs typeface="Calibri" panose="020F0502020204030204" pitchFamily="34" charset="0"/>
                <a:sym typeface="+mn-ea"/>
              </a:rPr>
              <a:t>overlooked</a:t>
            </a:r>
            <a:r>
              <a:rPr lang="en-US" altLang="zh-CN" sz="2400" b="1">
                <a:solidFill>
                  <a:srgbClr val="160B11"/>
                </a:solidFill>
                <a:latin typeface="Calibri" panose="020F0502020204030204" pitchFamily="34" charset="0"/>
                <a:cs typeface="Calibri" panose="020F0502020204030204" pitchFamily="34" charset="0"/>
                <a:sym typeface="+mn-ea"/>
              </a:rPr>
              <a:t>. One major concern is </a:t>
            </a:r>
            <a:r>
              <a:rPr lang="en-US" altLang="zh-CN" sz="2400" b="1">
                <a:solidFill>
                  <a:srgbClr val="FF0000"/>
                </a:solidFill>
                <a:latin typeface="Calibri" panose="020F0502020204030204" pitchFamily="34" charset="0"/>
                <a:cs typeface="Calibri" panose="020F0502020204030204" pitchFamily="34" charset="0"/>
                <a:sym typeface="+mn-ea"/>
              </a:rPr>
              <a:t>that </a:t>
            </a:r>
            <a:r>
              <a:rPr lang="en-US" altLang="zh-CN" sz="2400" b="1">
                <a:solidFill>
                  <a:srgbClr val="160B11"/>
                </a:solidFill>
                <a:latin typeface="Calibri" panose="020F0502020204030204" pitchFamily="34" charset="0"/>
                <a:cs typeface="Calibri" panose="020F0502020204030204" pitchFamily="34" charset="0"/>
                <a:sym typeface="+mn-ea"/>
              </a:rPr>
              <a:t>AI may replace human labor in the fields such as manufacturing(</a:t>
            </a:r>
            <a:r>
              <a:rPr lang="zh-CN" altLang="en-US" sz="2400" b="1">
                <a:solidFill>
                  <a:srgbClr val="160B11"/>
                </a:solidFill>
                <a:latin typeface="Calibri" panose="020F0502020204030204" pitchFamily="34" charset="0"/>
                <a:cs typeface="Calibri" panose="020F0502020204030204" pitchFamily="34" charset="0"/>
                <a:sym typeface="+mn-ea"/>
              </a:rPr>
              <a:t>制造业</a:t>
            </a:r>
            <a:r>
              <a:rPr lang="en-US" altLang="zh-CN" sz="2400" b="1">
                <a:solidFill>
                  <a:srgbClr val="160B11"/>
                </a:solidFill>
                <a:latin typeface="Calibri" panose="020F0502020204030204" pitchFamily="34" charset="0"/>
                <a:cs typeface="Calibri" panose="020F0502020204030204" pitchFamily="34" charset="0"/>
                <a:sym typeface="+mn-ea"/>
              </a:rPr>
              <a:t>), transportation and customer service,</a:t>
            </a:r>
            <a:r>
              <a:rPr lang="en-US" altLang="zh-CN" sz="2400" b="1">
                <a:solidFill>
                  <a:srgbClr val="FF0000"/>
                </a:solidFill>
                <a:latin typeface="Calibri" panose="020F0502020204030204" pitchFamily="34" charset="0"/>
                <a:cs typeface="Calibri" panose="020F0502020204030204" pitchFamily="34" charset="0"/>
                <a:sym typeface="+mn-ea"/>
              </a:rPr>
              <a:t> leading to job losses and social unstability. Moreover</a:t>
            </a:r>
            <a:r>
              <a:rPr lang="en-US" altLang="zh-CN" sz="2400" b="1">
                <a:solidFill>
                  <a:schemeClr val="tx1">
                    <a:lumMod val="95000"/>
                    <a:lumOff val="5000"/>
                  </a:schemeClr>
                </a:solidFill>
                <a:latin typeface="Calibri" panose="020F0502020204030204" pitchFamily="34" charset="0"/>
                <a:cs typeface="Calibri" panose="020F0502020204030204" pitchFamily="34" charset="0"/>
                <a:sym typeface="+mn-ea"/>
              </a:rPr>
              <a:t>, another concern is privacy issue, as AI can collect large amounts of personal information from users.</a:t>
            </a:r>
            <a:endParaRPr lang="en-US" altLang="zh-CN" sz="2400" b="1">
              <a:solidFill>
                <a:schemeClr val="tx1">
                  <a:lumMod val="95000"/>
                  <a:lumOff val="5000"/>
                </a:schemeClr>
              </a:solidFill>
              <a:latin typeface="Calibri" panose="020F0502020204030204" pitchFamily="34" charset="0"/>
              <a:cs typeface="Calibri" panose="020F0502020204030204" pitchFamily="34" charset="0"/>
              <a:sym typeface="+mn-ea"/>
            </a:endParaRPr>
          </a:p>
          <a:p>
            <a:r>
              <a:rPr lang="en-US" altLang="zh-CN" sz="2400" b="1">
                <a:solidFill>
                  <a:schemeClr val="tx1">
                    <a:lumMod val="95000"/>
                    <a:lumOff val="5000"/>
                  </a:schemeClr>
                </a:solidFill>
                <a:latin typeface="Calibri" panose="020F0502020204030204" pitchFamily="34" charset="0"/>
                <a:cs typeface="Calibri" panose="020F0502020204030204" pitchFamily="34" charset="0"/>
                <a:sym typeface="+mn-ea"/>
              </a:rPr>
              <a:t>    </a:t>
            </a:r>
            <a:r>
              <a:rPr lang="en-US" altLang="zh-CN" sz="2400" b="1">
                <a:solidFill>
                  <a:srgbClr val="FF0000"/>
                </a:solidFill>
                <a:latin typeface="Calibri" panose="020F0502020204030204" pitchFamily="34" charset="0"/>
                <a:cs typeface="Calibri" panose="020F0502020204030204" pitchFamily="34" charset="0"/>
                <a:sym typeface="+mn-ea"/>
              </a:rPr>
              <a:t>As for me</a:t>
            </a:r>
            <a:r>
              <a:rPr lang="en-US" altLang="zh-CN" sz="2400" b="1">
                <a:solidFill>
                  <a:srgbClr val="160B11"/>
                </a:solidFill>
                <a:latin typeface="Calibri" panose="020F0502020204030204" pitchFamily="34" charset="0"/>
                <a:cs typeface="Calibri" panose="020F0502020204030204" pitchFamily="34" charset="0"/>
                <a:sym typeface="+mn-ea"/>
              </a:rPr>
              <a:t>, while AI </a:t>
            </a:r>
            <a:r>
              <a:rPr lang="en-US" altLang="zh-CN" sz="2400" b="1">
                <a:solidFill>
                  <a:srgbClr val="FF0000"/>
                </a:solidFill>
                <a:latin typeface="Calibri" panose="020F0502020204030204" pitchFamily="34" charset="0"/>
                <a:cs typeface="Calibri" panose="020F0502020204030204" pitchFamily="34" charset="0"/>
                <a:sym typeface="+mn-ea"/>
              </a:rPr>
              <a:t>offers tremendous value</a:t>
            </a:r>
            <a:r>
              <a:rPr lang="en-US" altLang="zh-CN" sz="2400" b="1">
                <a:solidFill>
                  <a:srgbClr val="160B11"/>
                </a:solidFill>
                <a:latin typeface="Calibri" panose="020F0502020204030204" pitchFamily="34" charset="0"/>
                <a:cs typeface="Calibri" panose="020F0502020204030204" pitchFamily="34" charset="0"/>
                <a:sym typeface="+mn-ea"/>
              </a:rPr>
              <a:t>, </a:t>
            </a:r>
            <a:r>
              <a:rPr lang="en-US" altLang="zh-CN" sz="2400" b="1">
                <a:solidFill>
                  <a:srgbClr val="FF0000"/>
                </a:solidFill>
                <a:latin typeface="Calibri" panose="020F0502020204030204" pitchFamily="34" charset="0"/>
                <a:cs typeface="Calibri" panose="020F0502020204030204" pitchFamily="34" charset="0"/>
                <a:sym typeface="+mn-ea"/>
              </a:rPr>
              <a:t>it is advocated that we should</a:t>
            </a:r>
            <a:r>
              <a:rPr lang="en-US" altLang="zh-CN" sz="2400" b="1">
                <a:solidFill>
                  <a:srgbClr val="160B11"/>
                </a:solidFill>
                <a:latin typeface="Calibri" panose="020F0502020204030204" pitchFamily="34" charset="0"/>
                <a:cs typeface="Calibri" panose="020F0502020204030204" pitchFamily="34" charset="0"/>
                <a:sym typeface="+mn-ea"/>
              </a:rPr>
              <a:t> take a cautious attitude towards its wide application. </a:t>
            </a:r>
            <a:r>
              <a:rPr lang="en-US" altLang="zh-CN" sz="2400" b="1">
                <a:solidFill>
                  <a:srgbClr val="FF0000"/>
                </a:solidFill>
                <a:latin typeface="Calibri" panose="020F0502020204030204" pitchFamily="34" charset="0"/>
                <a:cs typeface="Calibri" panose="020F0502020204030204" pitchFamily="34" charset="0"/>
                <a:sym typeface="+mn-ea"/>
              </a:rPr>
              <a:t> When used thoughtfully</a:t>
            </a:r>
            <a:r>
              <a:rPr lang="en-US" altLang="zh-CN" sz="2400" b="1">
                <a:solidFill>
                  <a:srgbClr val="160B11"/>
                </a:solidFill>
                <a:latin typeface="Calibri" panose="020F0502020204030204" pitchFamily="34" charset="0"/>
                <a:cs typeface="Calibri" panose="020F0502020204030204" pitchFamily="34" charset="0"/>
                <a:sym typeface="+mn-ea"/>
              </a:rPr>
              <a:t>, AI can be a powerful tool for us, not the other way aroud. </a:t>
            </a:r>
            <a:endParaRPr lang="en-US" altLang="zh-CN" sz="2400" b="1">
              <a:solidFill>
                <a:srgbClr val="160B11"/>
              </a:solidFill>
              <a:latin typeface="Calibri" panose="020F0502020204030204" pitchFamily="34" charset="0"/>
              <a:cs typeface="Calibri" panose="020F0502020204030204" pitchFamily="34" charset="0"/>
            </a:endParaRPr>
          </a:p>
          <a:p>
            <a:endParaRPr lang="en-US" altLang="zh-CN" sz="2000" b="1">
              <a:solidFill>
                <a:schemeClr val="tx1">
                  <a:lumMod val="95000"/>
                  <a:lumOff val="5000"/>
                </a:schemeClr>
              </a:solidFill>
              <a:latin typeface="Calibri" panose="020F0502020204030204" pitchFamily="34" charset="0"/>
              <a:cs typeface="Calibri" panose="020F0502020204030204" pitchFamily="34" charset="0"/>
              <a:sym typeface="+mn-ea"/>
            </a:endParaRPr>
          </a:p>
          <a:p>
            <a:endParaRPr lang="en-US" altLang="zh-CN" sz="2000" b="1">
              <a:solidFill>
                <a:schemeClr val="tx1">
                  <a:lumMod val="95000"/>
                  <a:lumOff val="5000"/>
                </a:schemeClr>
              </a:solidFill>
              <a:latin typeface="Calibri" panose="020F0502020204030204" pitchFamily="34" charset="0"/>
              <a:cs typeface="Calibri" panose="020F0502020204030204" pitchFamily="34" charset="0"/>
            </a:endParaRPr>
          </a:p>
          <a:p>
            <a:endParaRPr lang="en-US" altLang="zh-CN" sz="2000" b="1">
              <a:solidFill>
                <a:srgbClr val="160B11"/>
              </a:solidFill>
              <a:latin typeface="Calibri" panose="020F0502020204030204" pitchFamily="34" charset="0"/>
              <a:cs typeface="Calibri" panose="020F0502020204030204" pitchFamily="34" charset="0"/>
            </a:endParaRPr>
          </a:p>
          <a:p>
            <a:endParaRPr lang="en-US" altLang="zh-CN" sz="2000" b="1">
              <a:solidFill>
                <a:srgbClr val="160B11"/>
              </a:solidFill>
              <a:latin typeface="Calibri" panose="020F0502020204030204" pitchFamily="34" charset="0"/>
              <a:cs typeface="Calibri" panose="020F0502020204030204" pitchFamily="34" charset="0"/>
            </a:endParaRPr>
          </a:p>
          <a:p>
            <a:endParaRPr lang="en-US" altLang="zh-CN" sz="2000" b="1">
              <a:solidFill>
                <a:schemeClr val="tx1"/>
              </a:solidFill>
              <a:latin typeface="Calibri" panose="020F0502020204030204" pitchFamily="34" charset="0"/>
              <a:cs typeface="Calibri" panose="020F0502020204030204" pitchFamily="34" charset="0"/>
            </a:endParaRPr>
          </a:p>
          <a:p>
            <a:endParaRPr lang="en-US" altLang="zh-CN" sz="2000" b="1">
              <a:solidFill>
                <a:srgbClr val="160B11"/>
              </a:solidFill>
              <a:latin typeface="Calibri" panose="020F0502020204030204" pitchFamily="34" charset="0"/>
              <a:cs typeface="Calibri" panose="020F0502020204030204" pitchFamily="34" charset="0"/>
            </a:endParaRPr>
          </a:p>
          <a:p>
            <a:endParaRPr lang="en-US" altLang="zh-CN" sz="2000" b="1">
              <a:solidFill>
                <a:srgbClr val="160B11"/>
              </a:solidFill>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框 1"/>
          <p:cNvSpPr txBox="1"/>
          <p:nvPr/>
        </p:nvSpPr>
        <p:spPr>
          <a:xfrm>
            <a:off x="1271270" y="388620"/>
            <a:ext cx="6646545" cy="859155"/>
          </a:xfrm>
          <a:prstGeom prst="rect">
            <a:avLst/>
          </a:prstGeom>
          <a:noFill/>
        </p:spPr>
        <p:txBody>
          <a:bodyPr wrap="square" rtlCol="0">
            <a:noAutofit/>
          </a:bodyPr>
          <a:p>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8" name="文本框 7"/>
          <p:cNvSpPr txBox="1"/>
          <p:nvPr/>
        </p:nvSpPr>
        <p:spPr>
          <a:xfrm>
            <a:off x="1271270" y="44577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参考范文</a:t>
            </a:r>
            <a:endParaRPr lang="en-US" altLang="zh-CN" sz="3600" b="1" dirty="0" smtClean="0">
              <a:solidFill>
                <a:schemeClr val="accent5">
                  <a:lumMod val="50000"/>
                </a:schemeClr>
              </a:solidFill>
              <a:latin typeface="方正楷体_GB2312" panose="02000000000000000000" charset="-122"/>
              <a:ea typeface="方正楷体_GB2312" panose="02000000000000000000" charset="-122"/>
            </a:endParaRPr>
          </a:p>
        </p:txBody>
      </p:sp>
      <p:pic>
        <p:nvPicPr>
          <p:cNvPr id="3" name="图片 2"/>
          <p:cNvPicPr>
            <a:picLocks noChangeAspect="1"/>
          </p:cNvPicPr>
          <p:nvPr/>
        </p:nvPicPr>
        <p:blipFill>
          <a:blip r:embed="rId2"/>
          <a:stretch>
            <a:fillRect/>
          </a:stretch>
        </p:blipFill>
        <p:spPr>
          <a:xfrm>
            <a:off x="594995" y="2016760"/>
            <a:ext cx="11191875" cy="248602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0855" y="178743"/>
            <a:ext cx="11350171" cy="6487885"/>
          </a:xfrm>
          <a:prstGeom prst="rect">
            <a:avLst/>
          </a:prstGeom>
          <a:gradFill>
            <a:gsLst>
              <a:gs pos="0">
                <a:schemeClr val="accent1">
                  <a:lumMod val="5000"/>
                  <a:lumOff val="95000"/>
                </a:schemeClr>
              </a:gs>
              <a:gs pos="64000">
                <a:schemeClr val="accent1">
                  <a:lumMod val="62000"/>
                  <a:lumOff val="38000"/>
                  <a:alpha val="100000"/>
                </a:schemeClr>
              </a:gs>
              <a:gs pos="83000">
                <a:schemeClr val="accent1">
                  <a:lumMod val="45000"/>
                  <a:lumOff val="55000"/>
                </a:schemeClr>
              </a:gs>
              <a:gs pos="0">
                <a:srgbClr val="0070C0"/>
              </a:gs>
            </a:gsLst>
            <a:lin ang="162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920808" y="2854263"/>
            <a:ext cx="4450080" cy="829945"/>
          </a:xfrm>
          <a:prstGeom prst="rect">
            <a:avLst/>
          </a:prstGeom>
        </p:spPr>
        <p:txBody>
          <a:bodyPr wrap="none">
            <a:spAutoFit/>
          </a:bodyPr>
          <a:lstStyle/>
          <a:p>
            <a:pPr algn="ctr" defTabSz="685800">
              <a:defRPr/>
            </a:pPr>
            <a:r>
              <a:rPr lang="zh-CN" altLang="en-US" sz="4800" b="1" dirty="0">
                <a:solidFill>
                  <a:schemeClr val="bg1"/>
                </a:solidFill>
                <a:latin typeface="汉仪雅酷黑 75W" panose="020B0804020202020204" charset="-122"/>
                <a:ea typeface="汉仪雅酷黑 75W" panose="020B0804020202020204" charset="-122"/>
                <a:cs typeface="汉仪雅酷黑 75W" panose="020B0804020202020204" charset="-122"/>
                <a:sym typeface="Arial" panose="020B0604020202020204" pitchFamily="34" charset="0"/>
              </a:rPr>
              <a:t>对接模考与高考</a:t>
            </a:r>
            <a:endParaRPr lang="zh-CN" altLang="en-US" sz="4800" b="1" dirty="0">
              <a:solidFill>
                <a:schemeClr val="bg1"/>
              </a:solidFill>
              <a:latin typeface="汉仪雅酷黑 75W" panose="020B0804020202020204" charset="-122"/>
              <a:ea typeface="汉仪雅酷黑 75W" panose="020B0804020202020204" charset="-122"/>
              <a:cs typeface="汉仪雅酷黑 75W" panose="020B0804020202020204" charset="-122"/>
              <a:sym typeface="Arial" panose="020B0604020202020204" pitchFamily="34" charset="0"/>
            </a:endParaRPr>
          </a:p>
        </p:txBody>
      </p:sp>
      <p:grpSp>
        <p:nvGrpSpPr>
          <p:cNvPr id="6" name="组合 5"/>
          <p:cNvGrpSpPr/>
          <p:nvPr/>
        </p:nvGrpSpPr>
        <p:grpSpPr>
          <a:xfrm>
            <a:off x="5336540" y="793115"/>
            <a:ext cx="1618615" cy="1574800"/>
            <a:chOff x="3095602" y="1257786"/>
            <a:chExt cx="533400" cy="533400"/>
          </a:xfrm>
          <a:solidFill>
            <a:srgbClr val="009900"/>
          </a:solidFill>
        </p:grpSpPr>
        <p:sp>
          <p:nvSpPr>
            <p:cNvPr id="7" name="菱形 6"/>
            <p:cNvSpPr/>
            <p:nvPr/>
          </p:nvSpPr>
          <p:spPr>
            <a:xfrm>
              <a:off x="3095602" y="1257786"/>
              <a:ext cx="533400" cy="5334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000" b="1">
                <a:solidFill>
                  <a:schemeClr val="bg1"/>
                </a:solidFill>
                <a:latin typeface="汉仪雅酷黑 75W" panose="020B0804020202020204" charset="-122"/>
                <a:ea typeface="汉仪雅酷黑 75W" panose="020B0804020202020204" charset="-122"/>
                <a:cs typeface="+mn-ea"/>
                <a:sym typeface="Arial" panose="020B0604020202020204" pitchFamily="34" charset="0"/>
              </a:endParaRPr>
            </a:p>
          </p:txBody>
        </p:sp>
        <p:sp>
          <p:nvSpPr>
            <p:cNvPr id="8" name="文本框 7"/>
            <p:cNvSpPr txBox="1"/>
            <p:nvPr/>
          </p:nvSpPr>
          <p:spPr>
            <a:xfrm>
              <a:off x="3219327" y="1404710"/>
              <a:ext cx="326473" cy="239385"/>
            </a:xfrm>
            <a:prstGeom prst="rect">
              <a:avLst/>
            </a:prstGeom>
            <a:noFill/>
          </p:spPr>
          <p:txBody>
            <a:bodyPr wrap="square" rtlCol="0">
              <a:spAutoFit/>
            </a:bodyPr>
            <a:lstStyle/>
            <a:p>
              <a:pPr defTabSz="685800">
                <a:defRPr/>
              </a:pPr>
              <a:r>
                <a:rPr lang="en-US" altLang="zh-CN" sz="4000" b="1" dirty="0" smtClean="0">
                  <a:latin typeface="汉仪雅酷黑简" panose="00020600040101010101" charset="-122"/>
                  <a:ea typeface="汉仪雅酷黑简" panose="00020600040101010101" charset="-122"/>
                  <a:cs typeface="+mn-ea"/>
                  <a:sym typeface="Arial" panose="020B0604020202020204" pitchFamily="34" charset="0"/>
                </a:rPr>
                <a:t>04</a:t>
              </a:r>
              <a:endParaRPr lang="en-US" altLang="zh-CN" sz="4000" b="1" dirty="0" smtClean="0">
                <a:latin typeface="汉仪雅酷黑简" panose="00020600040101010101" charset="-122"/>
                <a:ea typeface="汉仪雅酷黑简" panose="00020600040101010101" charset="-122"/>
                <a:cs typeface="+mn-ea"/>
                <a:sym typeface="Arial" panose="020B0604020202020204" pitchFamily="34" charset="0"/>
              </a:endParaRPr>
            </a:p>
          </p:txBody>
        </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116456" y="5031976"/>
            <a:ext cx="2075543" cy="1826024"/>
          </a:xfrm>
          <a:prstGeom prst="rect">
            <a:avLst/>
          </a:prstGeom>
        </p:spPr>
      </p:pic>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0" y="5031975"/>
            <a:ext cx="2075543" cy="1826024"/>
          </a:xfrm>
          <a:prstGeom prst="rect">
            <a:avLst/>
          </a:prstGeom>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2" name="矩形 1"/>
          <p:cNvSpPr/>
          <p:nvPr>
            <p:custDataLst>
              <p:tags r:id="rId2"/>
            </p:custDataLst>
          </p:nvPr>
        </p:nvSpPr>
        <p:spPr>
          <a:xfrm>
            <a:off x="4202430" y="2042795"/>
            <a:ext cx="3937000" cy="553085"/>
          </a:xfrm>
          <a:prstGeom prst="rect">
            <a:avLst/>
          </a:prstGeom>
        </p:spPr>
        <p:txBody>
          <a:bodyPr wrap="square">
            <a:spAutoFit/>
          </a:bodyPr>
          <a:lstStyle/>
          <a:p>
            <a:pPr defTabSz="913130">
              <a:lnSpc>
                <a:spcPct val="150000"/>
              </a:lnSpc>
              <a:buFont typeface="Arial" panose="020B0604020202020204" pitchFamily="34" charset="0"/>
              <a:buNone/>
            </a:pPr>
            <a:r>
              <a:rPr lang="zh-CN" altLang="en-US" sz="2000" b="1" dirty="0" smtClean="0">
                <a:latin typeface="微软雅黑" panose="020B0503020204020204" pitchFamily="34" charset="-122"/>
                <a:ea typeface="微软雅黑" panose="020B0503020204020204" pitchFamily="34" charset="-122"/>
                <a:sym typeface="微软雅黑" panose="020B0503020204020204" pitchFamily="34" charset="-122"/>
              </a:rPr>
              <a:t>用手机在校园里拍摄短视频</a:t>
            </a:r>
            <a:endParaRPr lang="zh-CN" altLang="en-US" sz="2000" b="1" dirty="0" smtClean="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p:cNvSpPr/>
          <p:nvPr>
            <p:custDataLst>
              <p:tags r:id="rId3"/>
            </p:custDataLst>
          </p:nvPr>
        </p:nvSpPr>
        <p:spPr>
          <a:xfrm>
            <a:off x="4202430" y="2983230"/>
            <a:ext cx="4070350" cy="958215"/>
          </a:xfrm>
          <a:prstGeom prst="rect">
            <a:avLst/>
          </a:prstGeom>
        </p:spPr>
        <p:txBody>
          <a:bodyPr wrap="square">
            <a:noAutofit/>
          </a:bodyPr>
          <a:lstStyle/>
          <a:p>
            <a:pPr defTabSz="913130">
              <a:lnSpc>
                <a:spcPct val="150000"/>
              </a:lnSpc>
              <a:buFont typeface="Arial" panose="020B0604020202020204" pitchFamily="34" charset="0"/>
              <a:buNone/>
            </a:pPr>
            <a:r>
              <a:rPr lang="zh-CN" altLang="en-US" sz="2000" b="1" dirty="0" smtClean="0">
                <a:latin typeface="微软雅黑" panose="020B0503020204020204" pitchFamily="34" charset="-122"/>
                <a:ea typeface="微软雅黑" panose="020B0503020204020204" pitchFamily="34" charset="-122"/>
                <a:sym typeface="微软雅黑" panose="020B0503020204020204" pitchFamily="34" charset="-122"/>
              </a:rPr>
              <a:t>生活中具有重大影响的科技产品</a:t>
            </a:r>
            <a:endParaRPr lang="zh-CN" altLang="en-US" sz="2000" b="1" dirty="0" smtClean="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custDataLst>
              <p:tags r:id="rId4"/>
            </p:custDataLst>
          </p:nvPr>
        </p:nvSpPr>
        <p:spPr>
          <a:xfrm>
            <a:off x="4223389" y="3867238"/>
            <a:ext cx="3689569" cy="553085"/>
          </a:xfrm>
          <a:prstGeom prst="rect">
            <a:avLst/>
          </a:prstGeom>
        </p:spPr>
        <p:txBody>
          <a:bodyPr wrap="square">
            <a:spAutoFit/>
          </a:bodyPr>
          <a:lstStyle/>
          <a:p>
            <a:pPr defTabSz="913130">
              <a:lnSpc>
                <a:spcPct val="150000"/>
              </a:lnSpc>
              <a:buFont typeface="Arial" panose="020B0604020202020204" pitchFamily="34" charset="0"/>
              <a:buNone/>
            </a:pPr>
            <a:r>
              <a:rPr lang="zh-CN" altLang="en-US" sz="2000" b="1" dirty="0" smtClean="0">
                <a:latin typeface="微软雅黑" panose="020B0503020204020204" pitchFamily="34" charset="-122"/>
                <a:ea typeface="微软雅黑" panose="020B0503020204020204" pitchFamily="34" charset="-122"/>
                <a:sym typeface="微软雅黑" panose="020B0503020204020204" pitchFamily="34" charset="-122"/>
              </a:rPr>
              <a:t>学校的智慧课堂</a:t>
            </a:r>
            <a:endParaRPr lang="zh-CN" altLang="en-US" sz="2000" b="1" dirty="0" smtClean="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custDataLst>
              <p:tags r:id="rId5"/>
            </p:custDataLst>
          </p:nvPr>
        </p:nvSpPr>
        <p:spPr>
          <a:xfrm>
            <a:off x="4235454" y="4841735"/>
            <a:ext cx="3689569" cy="553085"/>
          </a:xfrm>
          <a:prstGeom prst="rect">
            <a:avLst/>
          </a:prstGeom>
        </p:spPr>
        <p:txBody>
          <a:bodyPr wrap="square">
            <a:spAutoFit/>
          </a:bodyPr>
          <a:lstStyle/>
          <a:p>
            <a:pPr defTabSz="913130">
              <a:lnSpc>
                <a:spcPct val="150000"/>
              </a:lnSpc>
              <a:buFont typeface="Arial" panose="020B0604020202020204" pitchFamily="34" charset="0"/>
              <a:buNone/>
            </a:pPr>
            <a:r>
              <a:rPr lang="zh-CN" altLang="en-US" sz="2000" b="1" dirty="0" smtClean="0">
                <a:latin typeface="微软雅黑" panose="020B0503020204020204" pitchFamily="34" charset="-122"/>
                <a:ea typeface="微软雅黑" panose="020B0503020204020204" pitchFamily="34" charset="-122"/>
                <a:sym typeface="微软雅黑" panose="020B0503020204020204" pitchFamily="34" charset="-122"/>
              </a:rPr>
              <a:t>技术与个性化学习</a:t>
            </a:r>
            <a:endParaRPr lang="zh-CN" altLang="en-US" sz="2000" b="1" dirty="0" smtClean="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custDataLst>
              <p:tags r:id="rId6"/>
            </p:custDataLst>
          </p:nvPr>
        </p:nvGrpSpPr>
        <p:grpSpPr>
          <a:xfrm>
            <a:off x="508087" y="2042886"/>
            <a:ext cx="3447415" cy="568325"/>
            <a:chOff x="1334857" y="2077811"/>
            <a:chExt cx="3447415" cy="568325"/>
          </a:xfrm>
        </p:grpSpPr>
        <p:sp>
          <p:nvSpPr>
            <p:cNvPr id="7" name="五边形 6"/>
            <p:cNvSpPr/>
            <p:nvPr>
              <p:custDataLst>
                <p:tags r:id="rId7"/>
              </p:custDataLst>
            </p:nvPr>
          </p:nvSpPr>
          <p:spPr>
            <a:xfrm>
              <a:off x="1334857" y="2089241"/>
              <a:ext cx="3447415" cy="55689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75W" panose="020B0804020202020204" charset="-122"/>
                <a:ea typeface="汉仪雅酷黑 75W" panose="020B0804020202020204" charset="-122"/>
              </a:endParaRPr>
            </a:p>
          </p:txBody>
        </p:sp>
        <p:grpSp>
          <p:nvGrpSpPr>
            <p:cNvPr id="8" name="组合 7"/>
            <p:cNvGrpSpPr/>
            <p:nvPr/>
          </p:nvGrpSpPr>
          <p:grpSpPr>
            <a:xfrm>
              <a:off x="1527405" y="2223719"/>
              <a:ext cx="328917" cy="328916"/>
              <a:chOff x="3963988" y="3160713"/>
              <a:chExt cx="569913" cy="569912"/>
            </a:xfrm>
            <a:solidFill>
              <a:schemeClr val="bg1"/>
            </a:solidFill>
          </p:grpSpPr>
          <p:sp>
            <p:nvSpPr>
              <p:cNvPr id="10" name="Freeform 121"/>
              <p:cNvSpPr>
                <a:spLocks noEditPoints="1"/>
              </p:cNvSpPr>
              <p:nvPr>
                <p:custDataLst>
                  <p:tags r:id="rId8"/>
                </p:custDataLst>
              </p:nvPr>
            </p:nvSpPr>
            <p:spPr bwMode="auto">
              <a:xfrm>
                <a:off x="3963988" y="3213100"/>
                <a:ext cx="569913" cy="517525"/>
              </a:xfrm>
              <a:custGeom>
                <a:avLst/>
                <a:gdLst>
                  <a:gd name="T0" fmla="*/ 176 w 194"/>
                  <a:gd name="T1" fmla="*/ 0 h 176"/>
                  <a:gd name="T2" fmla="*/ 18 w 194"/>
                  <a:gd name="T3" fmla="*/ 0 h 176"/>
                  <a:gd name="T4" fmla="*/ 0 w 194"/>
                  <a:gd name="T5" fmla="*/ 18 h 176"/>
                  <a:gd name="T6" fmla="*/ 0 w 194"/>
                  <a:gd name="T7" fmla="*/ 158 h 176"/>
                  <a:gd name="T8" fmla="*/ 18 w 194"/>
                  <a:gd name="T9" fmla="*/ 176 h 176"/>
                  <a:gd name="T10" fmla="*/ 176 w 194"/>
                  <a:gd name="T11" fmla="*/ 176 h 176"/>
                  <a:gd name="T12" fmla="*/ 194 w 194"/>
                  <a:gd name="T13" fmla="*/ 158 h 176"/>
                  <a:gd name="T14" fmla="*/ 194 w 194"/>
                  <a:gd name="T15" fmla="*/ 18 h 176"/>
                  <a:gd name="T16" fmla="*/ 176 w 194"/>
                  <a:gd name="T17" fmla="*/ 0 h 176"/>
                  <a:gd name="T18" fmla="*/ 172 w 194"/>
                  <a:gd name="T19" fmla="*/ 150 h 176"/>
                  <a:gd name="T20" fmla="*/ 168 w 194"/>
                  <a:gd name="T21" fmla="*/ 154 h 176"/>
                  <a:gd name="T22" fmla="*/ 26 w 194"/>
                  <a:gd name="T23" fmla="*/ 154 h 176"/>
                  <a:gd name="T24" fmla="*/ 22 w 194"/>
                  <a:gd name="T25" fmla="*/ 150 h 176"/>
                  <a:gd name="T26" fmla="*/ 22 w 194"/>
                  <a:gd name="T27" fmla="*/ 52 h 176"/>
                  <a:gd name="T28" fmla="*/ 26 w 194"/>
                  <a:gd name="T29" fmla="*/ 48 h 176"/>
                  <a:gd name="T30" fmla="*/ 168 w 194"/>
                  <a:gd name="T31" fmla="*/ 48 h 176"/>
                  <a:gd name="T32" fmla="*/ 172 w 194"/>
                  <a:gd name="T33" fmla="*/ 52 h 176"/>
                  <a:gd name="T34" fmla="*/ 172 w 194"/>
                  <a:gd name="T35"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76">
                    <a:moveTo>
                      <a:pt x="176" y="0"/>
                    </a:moveTo>
                    <a:cubicBezTo>
                      <a:pt x="18" y="0"/>
                      <a:pt x="18" y="0"/>
                      <a:pt x="18" y="0"/>
                    </a:cubicBezTo>
                    <a:cubicBezTo>
                      <a:pt x="8" y="0"/>
                      <a:pt x="0" y="8"/>
                      <a:pt x="0" y="18"/>
                    </a:cubicBezTo>
                    <a:cubicBezTo>
                      <a:pt x="0" y="158"/>
                      <a:pt x="0" y="158"/>
                      <a:pt x="0" y="158"/>
                    </a:cubicBezTo>
                    <a:cubicBezTo>
                      <a:pt x="0" y="168"/>
                      <a:pt x="8" y="176"/>
                      <a:pt x="18" y="176"/>
                    </a:cubicBezTo>
                    <a:cubicBezTo>
                      <a:pt x="176" y="176"/>
                      <a:pt x="176" y="176"/>
                      <a:pt x="176" y="176"/>
                    </a:cubicBezTo>
                    <a:cubicBezTo>
                      <a:pt x="186" y="176"/>
                      <a:pt x="194" y="168"/>
                      <a:pt x="194" y="158"/>
                    </a:cubicBezTo>
                    <a:cubicBezTo>
                      <a:pt x="194" y="18"/>
                      <a:pt x="194" y="18"/>
                      <a:pt x="194" y="18"/>
                    </a:cubicBezTo>
                    <a:cubicBezTo>
                      <a:pt x="194" y="8"/>
                      <a:pt x="186" y="0"/>
                      <a:pt x="176" y="0"/>
                    </a:cubicBezTo>
                    <a:close/>
                    <a:moveTo>
                      <a:pt x="172" y="150"/>
                    </a:moveTo>
                    <a:cubicBezTo>
                      <a:pt x="172" y="152"/>
                      <a:pt x="170" y="154"/>
                      <a:pt x="168" y="154"/>
                    </a:cubicBezTo>
                    <a:cubicBezTo>
                      <a:pt x="26" y="154"/>
                      <a:pt x="26" y="154"/>
                      <a:pt x="26" y="154"/>
                    </a:cubicBezTo>
                    <a:cubicBezTo>
                      <a:pt x="24" y="154"/>
                      <a:pt x="22" y="152"/>
                      <a:pt x="22" y="150"/>
                    </a:cubicBezTo>
                    <a:cubicBezTo>
                      <a:pt x="22" y="52"/>
                      <a:pt x="22" y="52"/>
                      <a:pt x="22" y="52"/>
                    </a:cubicBezTo>
                    <a:cubicBezTo>
                      <a:pt x="22" y="50"/>
                      <a:pt x="24" y="48"/>
                      <a:pt x="26" y="48"/>
                    </a:cubicBezTo>
                    <a:cubicBezTo>
                      <a:pt x="168" y="48"/>
                      <a:pt x="168" y="48"/>
                      <a:pt x="168" y="48"/>
                    </a:cubicBezTo>
                    <a:cubicBezTo>
                      <a:pt x="170" y="48"/>
                      <a:pt x="172" y="50"/>
                      <a:pt x="172" y="52"/>
                    </a:cubicBezTo>
                    <a:lnTo>
                      <a:pt x="172" y="1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11" name="Freeform 122"/>
              <p:cNvSpPr/>
              <p:nvPr>
                <p:custDataLst>
                  <p:tags r:id="rId9"/>
                </p:custDataLst>
              </p:nvPr>
            </p:nvSpPr>
            <p:spPr bwMode="auto">
              <a:xfrm>
                <a:off x="4067176" y="3160713"/>
                <a:ext cx="23813" cy="104775"/>
              </a:xfrm>
              <a:custGeom>
                <a:avLst/>
                <a:gdLst>
                  <a:gd name="T0" fmla="*/ 4 w 8"/>
                  <a:gd name="T1" fmla="*/ 36 h 36"/>
                  <a:gd name="T2" fmla="*/ 0 w 8"/>
                  <a:gd name="T3" fmla="*/ 32 h 36"/>
                  <a:gd name="T4" fmla="*/ 0 w 8"/>
                  <a:gd name="T5" fmla="*/ 4 h 36"/>
                  <a:gd name="T6" fmla="*/ 4 w 8"/>
                  <a:gd name="T7" fmla="*/ 0 h 36"/>
                  <a:gd name="T8" fmla="*/ 8 w 8"/>
                  <a:gd name="T9" fmla="*/ 4 h 36"/>
                  <a:gd name="T10" fmla="*/ 8 w 8"/>
                  <a:gd name="T11" fmla="*/ 32 h 36"/>
                  <a:gd name="T12" fmla="*/ 4 w 8"/>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 h="36">
                    <a:moveTo>
                      <a:pt x="4" y="36"/>
                    </a:moveTo>
                    <a:cubicBezTo>
                      <a:pt x="2" y="36"/>
                      <a:pt x="0" y="34"/>
                      <a:pt x="0" y="32"/>
                    </a:cubicBezTo>
                    <a:cubicBezTo>
                      <a:pt x="0" y="4"/>
                      <a:pt x="0" y="4"/>
                      <a:pt x="0" y="4"/>
                    </a:cubicBezTo>
                    <a:cubicBezTo>
                      <a:pt x="0" y="2"/>
                      <a:pt x="2" y="0"/>
                      <a:pt x="4" y="0"/>
                    </a:cubicBezTo>
                    <a:cubicBezTo>
                      <a:pt x="7" y="0"/>
                      <a:pt x="8" y="2"/>
                      <a:pt x="8" y="4"/>
                    </a:cubicBezTo>
                    <a:cubicBezTo>
                      <a:pt x="8" y="32"/>
                      <a:pt x="8" y="32"/>
                      <a:pt x="8" y="32"/>
                    </a:cubicBezTo>
                    <a:cubicBezTo>
                      <a:pt x="8" y="34"/>
                      <a:pt x="7" y="3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12" name="Freeform 123"/>
              <p:cNvSpPr/>
              <p:nvPr>
                <p:custDataLst>
                  <p:tags r:id="rId10"/>
                </p:custDataLst>
              </p:nvPr>
            </p:nvSpPr>
            <p:spPr bwMode="auto">
              <a:xfrm>
                <a:off x="4152901" y="3160713"/>
                <a:ext cx="22225" cy="104775"/>
              </a:xfrm>
              <a:custGeom>
                <a:avLst/>
                <a:gdLst>
                  <a:gd name="T0" fmla="*/ 4 w 8"/>
                  <a:gd name="T1" fmla="*/ 36 h 36"/>
                  <a:gd name="T2" fmla="*/ 0 w 8"/>
                  <a:gd name="T3" fmla="*/ 32 h 36"/>
                  <a:gd name="T4" fmla="*/ 0 w 8"/>
                  <a:gd name="T5" fmla="*/ 4 h 36"/>
                  <a:gd name="T6" fmla="*/ 4 w 8"/>
                  <a:gd name="T7" fmla="*/ 0 h 36"/>
                  <a:gd name="T8" fmla="*/ 8 w 8"/>
                  <a:gd name="T9" fmla="*/ 4 h 36"/>
                  <a:gd name="T10" fmla="*/ 8 w 8"/>
                  <a:gd name="T11" fmla="*/ 32 h 36"/>
                  <a:gd name="T12" fmla="*/ 4 w 8"/>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 h="36">
                    <a:moveTo>
                      <a:pt x="4" y="36"/>
                    </a:moveTo>
                    <a:cubicBezTo>
                      <a:pt x="2" y="36"/>
                      <a:pt x="0" y="34"/>
                      <a:pt x="0" y="32"/>
                    </a:cubicBezTo>
                    <a:cubicBezTo>
                      <a:pt x="0" y="4"/>
                      <a:pt x="0" y="4"/>
                      <a:pt x="0" y="4"/>
                    </a:cubicBezTo>
                    <a:cubicBezTo>
                      <a:pt x="0" y="2"/>
                      <a:pt x="2" y="0"/>
                      <a:pt x="4" y="0"/>
                    </a:cubicBezTo>
                    <a:cubicBezTo>
                      <a:pt x="6" y="0"/>
                      <a:pt x="8" y="2"/>
                      <a:pt x="8" y="4"/>
                    </a:cubicBezTo>
                    <a:cubicBezTo>
                      <a:pt x="8" y="32"/>
                      <a:pt x="8" y="32"/>
                      <a:pt x="8" y="32"/>
                    </a:cubicBezTo>
                    <a:cubicBezTo>
                      <a:pt x="8" y="34"/>
                      <a:pt x="6" y="3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13" name="Freeform 124"/>
              <p:cNvSpPr/>
              <p:nvPr>
                <p:custDataLst>
                  <p:tags r:id="rId11"/>
                </p:custDataLst>
              </p:nvPr>
            </p:nvSpPr>
            <p:spPr bwMode="auto">
              <a:xfrm>
                <a:off x="4237038" y="3160713"/>
                <a:ext cx="23813" cy="104775"/>
              </a:xfrm>
              <a:custGeom>
                <a:avLst/>
                <a:gdLst>
                  <a:gd name="T0" fmla="*/ 4 w 8"/>
                  <a:gd name="T1" fmla="*/ 36 h 36"/>
                  <a:gd name="T2" fmla="*/ 0 w 8"/>
                  <a:gd name="T3" fmla="*/ 32 h 36"/>
                  <a:gd name="T4" fmla="*/ 0 w 8"/>
                  <a:gd name="T5" fmla="*/ 4 h 36"/>
                  <a:gd name="T6" fmla="*/ 4 w 8"/>
                  <a:gd name="T7" fmla="*/ 0 h 36"/>
                  <a:gd name="T8" fmla="*/ 8 w 8"/>
                  <a:gd name="T9" fmla="*/ 4 h 36"/>
                  <a:gd name="T10" fmla="*/ 8 w 8"/>
                  <a:gd name="T11" fmla="*/ 32 h 36"/>
                  <a:gd name="T12" fmla="*/ 4 w 8"/>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 h="36">
                    <a:moveTo>
                      <a:pt x="4" y="36"/>
                    </a:moveTo>
                    <a:cubicBezTo>
                      <a:pt x="1" y="36"/>
                      <a:pt x="0" y="34"/>
                      <a:pt x="0" y="32"/>
                    </a:cubicBezTo>
                    <a:cubicBezTo>
                      <a:pt x="0" y="4"/>
                      <a:pt x="0" y="4"/>
                      <a:pt x="0" y="4"/>
                    </a:cubicBezTo>
                    <a:cubicBezTo>
                      <a:pt x="0" y="2"/>
                      <a:pt x="1" y="0"/>
                      <a:pt x="4" y="0"/>
                    </a:cubicBezTo>
                    <a:cubicBezTo>
                      <a:pt x="6" y="0"/>
                      <a:pt x="8" y="2"/>
                      <a:pt x="8" y="4"/>
                    </a:cubicBezTo>
                    <a:cubicBezTo>
                      <a:pt x="8" y="32"/>
                      <a:pt x="8" y="32"/>
                      <a:pt x="8" y="32"/>
                    </a:cubicBezTo>
                    <a:cubicBezTo>
                      <a:pt x="8" y="34"/>
                      <a:pt x="6" y="3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14" name="Freeform 125"/>
              <p:cNvSpPr/>
              <p:nvPr>
                <p:custDataLst>
                  <p:tags r:id="rId12"/>
                </p:custDataLst>
              </p:nvPr>
            </p:nvSpPr>
            <p:spPr bwMode="auto">
              <a:xfrm>
                <a:off x="4319588" y="3160713"/>
                <a:ext cx="23813" cy="104775"/>
              </a:xfrm>
              <a:custGeom>
                <a:avLst/>
                <a:gdLst>
                  <a:gd name="T0" fmla="*/ 4 w 8"/>
                  <a:gd name="T1" fmla="*/ 36 h 36"/>
                  <a:gd name="T2" fmla="*/ 0 w 8"/>
                  <a:gd name="T3" fmla="*/ 32 h 36"/>
                  <a:gd name="T4" fmla="*/ 0 w 8"/>
                  <a:gd name="T5" fmla="*/ 4 h 36"/>
                  <a:gd name="T6" fmla="*/ 4 w 8"/>
                  <a:gd name="T7" fmla="*/ 0 h 36"/>
                  <a:gd name="T8" fmla="*/ 8 w 8"/>
                  <a:gd name="T9" fmla="*/ 4 h 36"/>
                  <a:gd name="T10" fmla="*/ 8 w 8"/>
                  <a:gd name="T11" fmla="*/ 32 h 36"/>
                  <a:gd name="T12" fmla="*/ 4 w 8"/>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 h="36">
                    <a:moveTo>
                      <a:pt x="4" y="36"/>
                    </a:moveTo>
                    <a:cubicBezTo>
                      <a:pt x="2" y="36"/>
                      <a:pt x="0" y="34"/>
                      <a:pt x="0" y="32"/>
                    </a:cubicBezTo>
                    <a:cubicBezTo>
                      <a:pt x="0" y="4"/>
                      <a:pt x="0" y="4"/>
                      <a:pt x="0" y="4"/>
                    </a:cubicBezTo>
                    <a:cubicBezTo>
                      <a:pt x="0" y="2"/>
                      <a:pt x="2" y="0"/>
                      <a:pt x="4" y="0"/>
                    </a:cubicBezTo>
                    <a:cubicBezTo>
                      <a:pt x="7" y="0"/>
                      <a:pt x="8" y="2"/>
                      <a:pt x="8" y="4"/>
                    </a:cubicBezTo>
                    <a:cubicBezTo>
                      <a:pt x="8" y="32"/>
                      <a:pt x="8" y="32"/>
                      <a:pt x="8" y="32"/>
                    </a:cubicBezTo>
                    <a:cubicBezTo>
                      <a:pt x="8" y="34"/>
                      <a:pt x="7" y="3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15" name="Freeform 126"/>
              <p:cNvSpPr/>
              <p:nvPr>
                <p:custDataLst>
                  <p:tags r:id="rId13"/>
                </p:custDataLst>
              </p:nvPr>
            </p:nvSpPr>
            <p:spPr bwMode="auto">
              <a:xfrm>
                <a:off x="4405313" y="3160713"/>
                <a:ext cx="22225" cy="104775"/>
              </a:xfrm>
              <a:custGeom>
                <a:avLst/>
                <a:gdLst>
                  <a:gd name="T0" fmla="*/ 4 w 8"/>
                  <a:gd name="T1" fmla="*/ 36 h 36"/>
                  <a:gd name="T2" fmla="*/ 0 w 8"/>
                  <a:gd name="T3" fmla="*/ 32 h 36"/>
                  <a:gd name="T4" fmla="*/ 0 w 8"/>
                  <a:gd name="T5" fmla="*/ 4 h 36"/>
                  <a:gd name="T6" fmla="*/ 4 w 8"/>
                  <a:gd name="T7" fmla="*/ 0 h 36"/>
                  <a:gd name="T8" fmla="*/ 8 w 8"/>
                  <a:gd name="T9" fmla="*/ 4 h 36"/>
                  <a:gd name="T10" fmla="*/ 8 w 8"/>
                  <a:gd name="T11" fmla="*/ 32 h 36"/>
                  <a:gd name="T12" fmla="*/ 4 w 8"/>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 h="36">
                    <a:moveTo>
                      <a:pt x="4" y="36"/>
                    </a:moveTo>
                    <a:cubicBezTo>
                      <a:pt x="2" y="36"/>
                      <a:pt x="0" y="34"/>
                      <a:pt x="0" y="32"/>
                    </a:cubicBezTo>
                    <a:cubicBezTo>
                      <a:pt x="0" y="4"/>
                      <a:pt x="0" y="4"/>
                      <a:pt x="0" y="4"/>
                    </a:cubicBezTo>
                    <a:cubicBezTo>
                      <a:pt x="0" y="2"/>
                      <a:pt x="2" y="0"/>
                      <a:pt x="4" y="0"/>
                    </a:cubicBezTo>
                    <a:cubicBezTo>
                      <a:pt x="6" y="0"/>
                      <a:pt x="8" y="2"/>
                      <a:pt x="8" y="4"/>
                    </a:cubicBezTo>
                    <a:cubicBezTo>
                      <a:pt x="8" y="32"/>
                      <a:pt x="8" y="32"/>
                      <a:pt x="8" y="32"/>
                    </a:cubicBezTo>
                    <a:cubicBezTo>
                      <a:pt x="8" y="34"/>
                      <a:pt x="6" y="3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16" name="Freeform 127"/>
              <p:cNvSpPr/>
              <p:nvPr>
                <p:custDataLst>
                  <p:tags r:id="rId14"/>
                </p:custDataLst>
              </p:nvPr>
            </p:nvSpPr>
            <p:spPr bwMode="auto">
              <a:xfrm>
                <a:off x="4102101" y="3430588"/>
                <a:ext cx="61913" cy="23813"/>
              </a:xfrm>
              <a:custGeom>
                <a:avLst/>
                <a:gdLst>
                  <a:gd name="T0" fmla="*/ 17 w 21"/>
                  <a:gd name="T1" fmla="*/ 8 h 8"/>
                  <a:gd name="T2" fmla="*/ 4 w 21"/>
                  <a:gd name="T3" fmla="*/ 8 h 8"/>
                  <a:gd name="T4" fmla="*/ 0 w 21"/>
                  <a:gd name="T5" fmla="*/ 4 h 8"/>
                  <a:gd name="T6" fmla="*/ 4 w 21"/>
                  <a:gd name="T7" fmla="*/ 0 h 8"/>
                  <a:gd name="T8" fmla="*/ 17 w 21"/>
                  <a:gd name="T9" fmla="*/ 0 h 8"/>
                  <a:gd name="T10" fmla="*/ 21 w 21"/>
                  <a:gd name="T11" fmla="*/ 4 h 8"/>
                  <a:gd name="T12" fmla="*/ 17 w 2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8"/>
                    </a:moveTo>
                    <a:cubicBezTo>
                      <a:pt x="4" y="8"/>
                      <a:pt x="4" y="8"/>
                      <a:pt x="4" y="8"/>
                    </a:cubicBezTo>
                    <a:cubicBezTo>
                      <a:pt x="2" y="8"/>
                      <a:pt x="0" y="6"/>
                      <a:pt x="0" y="4"/>
                    </a:cubicBezTo>
                    <a:cubicBezTo>
                      <a:pt x="0" y="2"/>
                      <a:pt x="2" y="0"/>
                      <a:pt x="4" y="0"/>
                    </a:cubicBezTo>
                    <a:cubicBezTo>
                      <a:pt x="17" y="0"/>
                      <a:pt x="17" y="0"/>
                      <a:pt x="17" y="0"/>
                    </a:cubicBezTo>
                    <a:cubicBezTo>
                      <a:pt x="19" y="0"/>
                      <a:pt x="21" y="2"/>
                      <a:pt x="21" y="4"/>
                    </a:cubicBezTo>
                    <a:cubicBezTo>
                      <a:pt x="21" y="6"/>
                      <a:pt x="19" y="8"/>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17" name="Freeform 128"/>
              <p:cNvSpPr/>
              <p:nvPr>
                <p:custDataLst>
                  <p:tags r:id="rId15"/>
                </p:custDataLst>
              </p:nvPr>
            </p:nvSpPr>
            <p:spPr bwMode="auto">
              <a:xfrm>
                <a:off x="4219576" y="3430588"/>
                <a:ext cx="58738" cy="23813"/>
              </a:xfrm>
              <a:custGeom>
                <a:avLst/>
                <a:gdLst>
                  <a:gd name="T0" fmla="*/ 16 w 20"/>
                  <a:gd name="T1" fmla="*/ 8 h 8"/>
                  <a:gd name="T2" fmla="*/ 4 w 20"/>
                  <a:gd name="T3" fmla="*/ 8 h 8"/>
                  <a:gd name="T4" fmla="*/ 0 w 20"/>
                  <a:gd name="T5" fmla="*/ 4 h 8"/>
                  <a:gd name="T6" fmla="*/ 4 w 20"/>
                  <a:gd name="T7" fmla="*/ 0 h 8"/>
                  <a:gd name="T8" fmla="*/ 16 w 20"/>
                  <a:gd name="T9" fmla="*/ 0 h 8"/>
                  <a:gd name="T10" fmla="*/ 20 w 20"/>
                  <a:gd name="T11" fmla="*/ 4 h 8"/>
                  <a:gd name="T12" fmla="*/ 16 w 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16" y="8"/>
                    </a:moveTo>
                    <a:cubicBezTo>
                      <a:pt x="4" y="8"/>
                      <a:pt x="4" y="8"/>
                      <a:pt x="4" y="8"/>
                    </a:cubicBezTo>
                    <a:cubicBezTo>
                      <a:pt x="2" y="8"/>
                      <a:pt x="0" y="6"/>
                      <a:pt x="0" y="4"/>
                    </a:cubicBezTo>
                    <a:cubicBezTo>
                      <a:pt x="0" y="2"/>
                      <a:pt x="2" y="0"/>
                      <a:pt x="4" y="0"/>
                    </a:cubicBezTo>
                    <a:cubicBezTo>
                      <a:pt x="16" y="0"/>
                      <a:pt x="16" y="0"/>
                      <a:pt x="16" y="0"/>
                    </a:cubicBezTo>
                    <a:cubicBezTo>
                      <a:pt x="19" y="0"/>
                      <a:pt x="20" y="2"/>
                      <a:pt x="20" y="4"/>
                    </a:cubicBezTo>
                    <a:cubicBezTo>
                      <a:pt x="20" y="6"/>
                      <a:pt x="19" y="8"/>
                      <a:pt x="1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9" name="Freeform 129"/>
              <p:cNvSpPr/>
              <p:nvPr>
                <p:custDataLst>
                  <p:tags r:id="rId16"/>
                </p:custDataLst>
              </p:nvPr>
            </p:nvSpPr>
            <p:spPr bwMode="auto">
              <a:xfrm>
                <a:off x="4337051" y="3430588"/>
                <a:ext cx="58738" cy="23813"/>
              </a:xfrm>
              <a:custGeom>
                <a:avLst/>
                <a:gdLst>
                  <a:gd name="T0" fmla="*/ 16 w 20"/>
                  <a:gd name="T1" fmla="*/ 8 h 8"/>
                  <a:gd name="T2" fmla="*/ 4 w 20"/>
                  <a:gd name="T3" fmla="*/ 8 h 8"/>
                  <a:gd name="T4" fmla="*/ 0 w 20"/>
                  <a:gd name="T5" fmla="*/ 4 h 8"/>
                  <a:gd name="T6" fmla="*/ 4 w 20"/>
                  <a:gd name="T7" fmla="*/ 0 h 8"/>
                  <a:gd name="T8" fmla="*/ 16 w 20"/>
                  <a:gd name="T9" fmla="*/ 0 h 8"/>
                  <a:gd name="T10" fmla="*/ 20 w 20"/>
                  <a:gd name="T11" fmla="*/ 4 h 8"/>
                  <a:gd name="T12" fmla="*/ 16 w 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16" y="8"/>
                    </a:moveTo>
                    <a:cubicBezTo>
                      <a:pt x="4" y="8"/>
                      <a:pt x="4" y="8"/>
                      <a:pt x="4" y="8"/>
                    </a:cubicBezTo>
                    <a:cubicBezTo>
                      <a:pt x="1" y="8"/>
                      <a:pt x="0" y="6"/>
                      <a:pt x="0" y="4"/>
                    </a:cubicBezTo>
                    <a:cubicBezTo>
                      <a:pt x="0" y="2"/>
                      <a:pt x="1" y="0"/>
                      <a:pt x="4" y="0"/>
                    </a:cubicBezTo>
                    <a:cubicBezTo>
                      <a:pt x="16" y="0"/>
                      <a:pt x="16" y="0"/>
                      <a:pt x="16" y="0"/>
                    </a:cubicBezTo>
                    <a:cubicBezTo>
                      <a:pt x="18" y="0"/>
                      <a:pt x="20" y="2"/>
                      <a:pt x="20" y="4"/>
                    </a:cubicBezTo>
                    <a:cubicBezTo>
                      <a:pt x="20" y="6"/>
                      <a:pt x="18" y="8"/>
                      <a:pt x="1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24" name="Freeform 130"/>
              <p:cNvSpPr/>
              <p:nvPr>
                <p:custDataLst>
                  <p:tags r:id="rId17"/>
                </p:custDataLst>
              </p:nvPr>
            </p:nvSpPr>
            <p:spPr bwMode="auto">
              <a:xfrm>
                <a:off x="4102101" y="3498850"/>
                <a:ext cx="61913" cy="22225"/>
              </a:xfrm>
              <a:custGeom>
                <a:avLst/>
                <a:gdLst>
                  <a:gd name="T0" fmla="*/ 17 w 21"/>
                  <a:gd name="T1" fmla="*/ 8 h 8"/>
                  <a:gd name="T2" fmla="*/ 4 w 21"/>
                  <a:gd name="T3" fmla="*/ 8 h 8"/>
                  <a:gd name="T4" fmla="*/ 0 w 21"/>
                  <a:gd name="T5" fmla="*/ 4 h 8"/>
                  <a:gd name="T6" fmla="*/ 4 w 21"/>
                  <a:gd name="T7" fmla="*/ 0 h 8"/>
                  <a:gd name="T8" fmla="*/ 17 w 21"/>
                  <a:gd name="T9" fmla="*/ 0 h 8"/>
                  <a:gd name="T10" fmla="*/ 21 w 21"/>
                  <a:gd name="T11" fmla="*/ 4 h 8"/>
                  <a:gd name="T12" fmla="*/ 17 w 2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8"/>
                    </a:moveTo>
                    <a:cubicBezTo>
                      <a:pt x="4" y="8"/>
                      <a:pt x="4" y="8"/>
                      <a:pt x="4" y="8"/>
                    </a:cubicBezTo>
                    <a:cubicBezTo>
                      <a:pt x="2" y="8"/>
                      <a:pt x="0" y="6"/>
                      <a:pt x="0" y="4"/>
                    </a:cubicBezTo>
                    <a:cubicBezTo>
                      <a:pt x="0" y="2"/>
                      <a:pt x="2" y="0"/>
                      <a:pt x="4" y="0"/>
                    </a:cubicBezTo>
                    <a:cubicBezTo>
                      <a:pt x="17" y="0"/>
                      <a:pt x="17" y="0"/>
                      <a:pt x="17" y="0"/>
                    </a:cubicBezTo>
                    <a:cubicBezTo>
                      <a:pt x="19" y="0"/>
                      <a:pt x="21" y="2"/>
                      <a:pt x="21" y="4"/>
                    </a:cubicBezTo>
                    <a:cubicBezTo>
                      <a:pt x="21" y="6"/>
                      <a:pt x="19" y="8"/>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25" name="Freeform 131"/>
              <p:cNvSpPr/>
              <p:nvPr>
                <p:custDataLst>
                  <p:tags r:id="rId18"/>
                </p:custDataLst>
              </p:nvPr>
            </p:nvSpPr>
            <p:spPr bwMode="auto">
              <a:xfrm>
                <a:off x="4219576" y="3498850"/>
                <a:ext cx="58738" cy="22225"/>
              </a:xfrm>
              <a:custGeom>
                <a:avLst/>
                <a:gdLst>
                  <a:gd name="T0" fmla="*/ 16 w 20"/>
                  <a:gd name="T1" fmla="*/ 8 h 8"/>
                  <a:gd name="T2" fmla="*/ 4 w 20"/>
                  <a:gd name="T3" fmla="*/ 8 h 8"/>
                  <a:gd name="T4" fmla="*/ 0 w 20"/>
                  <a:gd name="T5" fmla="*/ 4 h 8"/>
                  <a:gd name="T6" fmla="*/ 4 w 20"/>
                  <a:gd name="T7" fmla="*/ 0 h 8"/>
                  <a:gd name="T8" fmla="*/ 16 w 20"/>
                  <a:gd name="T9" fmla="*/ 0 h 8"/>
                  <a:gd name="T10" fmla="*/ 20 w 20"/>
                  <a:gd name="T11" fmla="*/ 4 h 8"/>
                  <a:gd name="T12" fmla="*/ 16 w 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16" y="8"/>
                    </a:moveTo>
                    <a:cubicBezTo>
                      <a:pt x="4" y="8"/>
                      <a:pt x="4" y="8"/>
                      <a:pt x="4" y="8"/>
                    </a:cubicBezTo>
                    <a:cubicBezTo>
                      <a:pt x="2" y="8"/>
                      <a:pt x="0" y="6"/>
                      <a:pt x="0" y="4"/>
                    </a:cubicBezTo>
                    <a:cubicBezTo>
                      <a:pt x="0" y="2"/>
                      <a:pt x="2" y="0"/>
                      <a:pt x="4" y="0"/>
                    </a:cubicBezTo>
                    <a:cubicBezTo>
                      <a:pt x="16" y="0"/>
                      <a:pt x="16" y="0"/>
                      <a:pt x="16" y="0"/>
                    </a:cubicBezTo>
                    <a:cubicBezTo>
                      <a:pt x="19" y="0"/>
                      <a:pt x="20" y="2"/>
                      <a:pt x="20" y="4"/>
                    </a:cubicBezTo>
                    <a:cubicBezTo>
                      <a:pt x="20" y="6"/>
                      <a:pt x="19" y="8"/>
                      <a:pt x="1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26" name="Freeform 132"/>
              <p:cNvSpPr/>
              <p:nvPr>
                <p:custDataLst>
                  <p:tags r:id="rId19"/>
                </p:custDataLst>
              </p:nvPr>
            </p:nvSpPr>
            <p:spPr bwMode="auto">
              <a:xfrm>
                <a:off x="4337051" y="3498850"/>
                <a:ext cx="58738" cy="22225"/>
              </a:xfrm>
              <a:custGeom>
                <a:avLst/>
                <a:gdLst>
                  <a:gd name="T0" fmla="*/ 16 w 20"/>
                  <a:gd name="T1" fmla="*/ 8 h 8"/>
                  <a:gd name="T2" fmla="*/ 4 w 20"/>
                  <a:gd name="T3" fmla="*/ 8 h 8"/>
                  <a:gd name="T4" fmla="*/ 0 w 20"/>
                  <a:gd name="T5" fmla="*/ 4 h 8"/>
                  <a:gd name="T6" fmla="*/ 4 w 20"/>
                  <a:gd name="T7" fmla="*/ 0 h 8"/>
                  <a:gd name="T8" fmla="*/ 16 w 20"/>
                  <a:gd name="T9" fmla="*/ 0 h 8"/>
                  <a:gd name="T10" fmla="*/ 20 w 20"/>
                  <a:gd name="T11" fmla="*/ 4 h 8"/>
                  <a:gd name="T12" fmla="*/ 16 w 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16" y="8"/>
                    </a:moveTo>
                    <a:cubicBezTo>
                      <a:pt x="4" y="8"/>
                      <a:pt x="4" y="8"/>
                      <a:pt x="4" y="8"/>
                    </a:cubicBezTo>
                    <a:cubicBezTo>
                      <a:pt x="1" y="8"/>
                      <a:pt x="0" y="6"/>
                      <a:pt x="0" y="4"/>
                    </a:cubicBezTo>
                    <a:cubicBezTo>
                      <a:pt x="0" y="2"/>
                      <a:pt x="1" y="0"/>
                      <a:pt x="4" y="0"/>
                    </a:cubicBezTo>
                    <a:cubicBezTo>
                      <a:pt x="16" y="0"/>
                      <a:pt x="16" y="0"/>
                      <a:pt x="16" y="0"/>
                    </a:cubicBezTo>
                    <a:cubicBezTo>
                      <a:pt x="18" y="0"/>
                      <a:pt x="20" y="2"/>
                      <a:pt x="20" y="4"/>
                    </a:cubicBezTo>
                    <a:cubicBezTo>
                      <a:pt x="20" y="6"/>
                      <a:pt x="18" y="8"/>
                      <a:pt x="1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27" name="Freeform 133"/>
              <p:cNvSpPr/>
              <p:nvPr>
                <p:custDataLst>
                  <p:tags r:id="rId20"/>
                </p:custDataLst>
              </p:nvPr>
            </p:nvSpPr>
            <p:spPr bwMode="auto">
              <a:xfrm>
                <a:off x="4102101" y="3565525"/>
                <a:ext cx="61913" cy="23813"/>
              </a:xfrm>
              <a:custGeom>
                <a:avLst/>
                <a:gdLst>
                  <a:gd name="T0" fmla="*/ 17 w 21"/>
                  <a:gd name="T1" fmla="*/ 8 h 8"/>
                  <a:gd name="T2" fmla="*/ 4 w 21"/>
                  <a:gd name="T3" fmla="*/ 8 h 8"/>
                  <a:gd name="T4" fmla="*/ 0 w 21"/>
                  <a:gd name="T5" fmla="*/ 4 h 8"/>
                  <a:gd name="T6" fmla="*/ 4 w 21"/>
                  <a:gd name="T7" fmla="*/ 0 h 8"/>
                  <a:gd name="T8" fmla="*/ 17 w 21"/>
                  <a:gd name="T9" fmla="*/ 0 h 8"/>
                  <a:gd name="T10" fmla="*/ 21 w 21"/>
                  <a:gd name="T11" fmla="*/ 4 h 8"/>
                  <a:gd name="T12" fmla="*/ 17 w 2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1" h="8">
                    <a:moveTo>
                      <a:pt x="17" y="8"/>
                    </a:moveTo>
                    <a:cubicBezTo>
                      <a:pt x="4" y="8"/>
                      <a:pt x="4" y="8"/>
                      <a:pt x="4" y="8"/>
                    </a:cubicBezTo>
                    <a:cubicBezTo>
                      <a:pt x="2" y="8"/>
                      <a:pt x="0" y="6"/>
                      <a:pt x="0" y="4"/>
                    </a:cubicBezTo>
                    <a:cubicBezTo>
                      <a:pt x="0" y="2"/>
                      <a:pt x="2" y="0"/>
                      <a:pt x="4" y="0"/>
                    </a:cubicBezTo>
                    <a:cubicBezTo>
                      <a:pt x="17" y="0"/>
                      <a:pt x="17" y="0"/>
                      <a:pt x="17" y="0"/>
                    </a:cubicBezTo>
                    <a:cubicBezTo>
                      <a:pt x="19" y="0"/>
                      <a:pt x="21" y="2"/>
                      <a:pt x="21" y="4"/>
                    </a:cubicBezTo>
                    <a:cubicBezTo>
                      <a:pt x="21" y="6"/>
                      <a:pt x="19" y="8"/>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28" name="Freeform 134"/>
              <p:cNvSpPr/>
              <p:nvPr>
                <p:custDataLst>
                  <p:tags r:id="rId21"/>
                </p:custDataLst>
              </p:nvPr>
            </p:nvSpPr>
            <p:spPr bwMode="auto">
              <a:xfrm>
                <a:off x="4219576" y="3565525"/>
                <a:ext cx="58738" cy="23813"/>
              </a:xfrm>
              <a:custGeom>
                <a:avLst/>
                <a:gdLst>
                  <a:gd name="T0" fmla="*/ 16 w 20"/>
                  <a:gd name="T1" fmla="*/ 8 h 8"/>
                  <a:gd name="T2" fmla="*/ 4 w 20"/>
                  <a:gd name="T3" fmla="*/ 8 h 8"/>
                  <a:gd name="T4" fmla="*/ 0 w 20"/>
                  <a:gd name="T5" fmla="*/ 4 h 8"/>
                  <a:gd name="T6" fmla="*/ 4 w 20"/>
                  <a:gd name="T7" fmla="*/ 0 h 8"/>
                  <a:gd name="T8" fmla="*/ 16 w 20"/>
                  <a:gd name="T9" fmla="*/ 0 h 8"/>
                  <a:gd name="T10" fmla="*/ 20 w 20"/>
                  <a:gd name="T11" fmla="*/ 4 h 8"/>
                  <a:gd name="T12" fmla="*/ 16 w 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16" y="8"/>
                    </a:moveTo>
                    <a:cubicBezTo>
                      <a:pt x="4" y="8"/>
                      <a:pt x="4" y="8"/>
                      <a:pt x="4" y="8"/>
                    </a:cubicBezTo>
                    <a:cubicBezTo>
                      <a:pt x="2" y="8"/>
                      <a:pt x="0" y="6"/>
                      <a:pt x="0" y="4"/>
                    </a:cubicBezTo>
                    <a:cubicBezTo>
                      <a:pt x="0" y="2"/>
                      <a:pt x="2" y="0"/>
                      <a:pt x="4" y="0"/>
                    </a:cubicBezTo>
                    <a:cubicBezTo>
                      <a:pt x="16" y="0"/>
                      <a:pt x="16" y="0"/>
                      <a:pt x="16" y="0"/>
                    </a:cubicBezTo>
                    <a:cubicBezTo>
                      <a:pt x="19" y="0"/>
                      <a:pt x="20" y="2"/>
                      <a:pt x="20" y="4"/>
                    </a:cubicBezTo>
                    <a:cubicBezTo>
                      <a:pt x="20" y="6"/>
                      <a:pt x="19" y="8"/>
                      <a:pt x="1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grpSp>
        <p:sp>
          <p:nvSpPr>
            <p:cNvPr id="30" name="矩形 29"/>
            <p:cNvSpPr/>
            <p:nvPr>
              <p:custDataLst>
                <p:tags r:id="rId22"/>
              </p:custDataLst>
            </p:nvPr>
          </p:nvSpPr>
          <p:spPr>
            <a:xfrm>
              <a:off x="2075267" y="2077811"/>
              <a:ext cx="2242820" cy="553085"/>
            </a:xfrm>
            <a:prstGeom prst="rect">
              <a:avLst/>
            </a:prstGeom>
          </p:spPr>
          <p:txBody>
            <a:bodyPr wrap="square">
              <a:spAutoFit/>
            </a:bodyPr>
            <a:lstStyle/>
            <a:p>
              <a:pPr defTabSz="913130">
                <a:lnSpc>
                  <a:spcPct val="150000"/>
                </a:lnSpc>
                <a:buFont typeface="Arial" panose="020B0604020202020204" pitchFamily="34" charset="0"/>
                <a:buNone/>
              </a:pPr>
              <a:r>
                <a:rPr lang="en-US" altLang="zh-CN" sz="2000" b="1" dirty="0" smtClean="0">
                  <a:solidFill>
                    <a:schemeClr val="bg1"/>
                  </a:solidFill>
                  <a:latin typeface="汉仪雅酷黑 75W" panose="020B0804020202020204" charset="-122"/>
                  <a:ea typeface="汉仪雅酷黑 75W" panose="020B0804020202020204" charset="-122"/>
                  <a:sym typeface="微软雅黑" panose="020B0503020204020204" pitchFamily="34" charset="-122"/>
                </a:rPr>
                <a:t>2025.1</a:t>
              </a:r>
              <a:r>
                <a:rPr lang="zh-CN" altLang="en-US" sz="2000" b="1" dirty="0" smtClean="0">
                  <a:solidFill>
                    <a:schemeClr val="bg1"/>
                  </a:solidFill>
                  <a:latin typeface="汉仪雅酷黑 75W" panose="020B0804020202020204" charset="-122"/>
                  <a:ea typeface="汉仪雅酷黑 75W" panose="020B0804020202020204" charset="-122"/>
                  <a:sym typeface="微软雅黑" panose="020B0503020204020204" pitchFamily="34" charset="-122"/>
                </a:rPr>
                <a:t>浙江首考</a:t>
              </a:r>
              <a:endParaRPr lang="zh-CN" altLang="en-US" sz="2000" b="1" dirty="0" smtClean="0">
                <a:solidFill>
                  <a:schemeClr val="bg1"/>
                </a:solidFill>
                <a:latin typeface="汉仪雅酷黑 75W" panose="020B0804020202020204" charset="-122"/>
                <a:ea typeface="汉仪雅酷黑 75W" panose="020B0804020202020204" charset="-122"/>
                <a:sym typeface="微软雅黑" panose="020B0503020204020204" pitchFamily="34" charset="-122"/>
              </a:endParaRPr>
            </a:p>
          </p:txBody>
        </p:sp>
      </p:grpSp>
      <p:grpSp>
        <p:nvGrpSpPr>
          <p:cNvPr id="31" name="组合 30"/>
          <p:cNvGrpSpPr/>
          <p:nvPr>
            <p:custDataLst>
              <p:tags r:id="rId23"/>
            </p:custDataLst>
          </p:nvPr>
        </p:nvGrpSpPr>
        <p:grpSpPr>
          <a:xfrm>
            <a:off x="508087" y="2958706"/>
            <a:ext cx="3447415" cy="581660"/>
            <a:chOff x="1334857" y="2993631"/>
            <a:chExt cx="3447415" cy="581660"/>
          </a:xfrm>
        </p:grpSpPr>
        <p:sp>
          <p:nvSpPr>
            <p:cNvPr id="32" name="五边形 31"/>
            <p:cNvSpPr/>
            <p:nvPr>
              <p:custDataLst>
                <p:tags r:id="rId24"/>
              </p:custDataLst>
            </p:nvPr>
          </p:nvSpPr>
          <p:spPr>
            <a:xfrm>
              <a:off x="1334857" y="3018396"/>
              <a:ext cx="3447415" cy="55689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75W" panose="020B0804020202020204" charset="-122"/>
                <a:ea typeface="汉仪雅酷黑 75W" panose="020B0804020202020204" charset="-122"/>
              </a:endParaRPr>
            </a:p>
          </p:txBody>
        </p:sp>
        <p:sp>
          <p:nvSpPr>
            <p:cNvPr id="33" name="Freeform 146"/>
            <p:cNvSpPr>
              <a:spLocks noEditPoints="1"/>
            </p:cNvSpPr>
            <p:nvPr>
              <p:custDataLst>
                <p:tags r:id="rId25"/>
              </p:custDataLst>
            </p:nvPr>
          </p:nvSpPr>
          <p:spPr bwMode="auto">
            <a:xfrm>
              <a:off x="1559014" y="3132630"/>
              <a:ext cx="251956" cy="328917"/>
            </a:xfrm>
            <a:custGeom>
              <a:avLst/>
              <a:gdLst>
                <a:gd name="T0" fmla="*/ 145 w 149"/>
                <a:gd name="T1" fmla="*/ 0 h 194"/>
                <a:gd name="T2" fmla="*/ 4 w 149"/>
                <a:gd name="T3" fmla="*/ 0 h 194"/>
                <a:gd name="T4" fmla="*/ 0 w 149"/>
                <a:gd name="T5" fmla="*/ 4 h 194"/>
                <a:gd name="T6" fmla="*/ 0 w 149"/>
                <a:gd name="T7" fmla="*/ 190 h 194"/>
                <a:gd name="T8" fmla="*/ 4 w 149"/>
                <a:gd name="T9" fmla="*/ 194 h 194"/>
                <a:gd name="T10" fmla="*/ 145 w 149"/>
                <a:gd name="T11" fmla="*/ 194 h 194"/>
                <a:gd name="T12" fmla="*/ 149 w 149"/>
                <a:gd name="T13" fmla="*/ 190 h 194"/>
                <a:gd name="T14" fmla="*/ 149 w 149"/>
                <a:gd name="T15" fmla="*/ 4 h 194"/>
                <a:gd name="T16" fmla="*/ 145 w 149"/>
                <a:gd name="T17" fmla="*/ 0 h 194"/>
                <a:gd name="T18" fmla="*/ 23 w 149"/>
                <a:gd name="T19" fmla="*/ 35 h 194"/>
                <a:gd name="T20" fmla="*/ 27 w 149"/>
                <a:gd name="T21" fmla="*/ 31 h 194"/>
                <a:gd name="T22" fmla="*/ 64 w 149"/>
                <a:gd name="T23" fmla="*/ 31 h 194"/>
                <a:gd name="T24" fmla="*/ 68 w 149"/>
                <a:gd name="T25" fmla="*/ 35 h 194"/>
                <a:gd name="T26" fmla="*/ 68 w 149"/>
                <a:gd name="T27" fmla="*/ 85 h 194"/>
                <a:gd name="T28" fmla="*/ 64 w 149"/>
                <a:gd name="T29" fmla="*/ 89 h 194"/>
                <a:gd name="T30" fmla="*/ 27 w 149"/>
                <a:gd name="T31" fmla="*/ 89 h 194"/>
                <a:gd name="T32" fmla="*/ 23 w 149"/>
                <a:gd name="T33" fmla="*/ 85 h 194"/>
                <a:gd name="T34" fmla="*/ 23 w 149"/>
                <a:gd name="T35" fmla="*/ 35 h 194"/>
                <a:gd name="T36" fmla="*/ 123 w 149"/>
                <a:gd name="T37" fmla="*/ 164 h 194"/>
                <a:gd name="T38" fmla="*/ 27 w 149"/>
                <a:gd name="T39" fmla="*/ 164 h 194"/>
                <a:gd name="T40" fmla="*/ 23 w 149"/>
                <a:gd name="T41" fmla="*/ 160 h 194"/>
                <a:gd name="T42" fmla="*/ 27 w 149"/>
                <a:gd name="T43" fmla="*/ 156 h 194"/>
                <a:gd name="T44" fmla="*/ 123 w 149"/>
                <a:gd name="T45" fmla="*/ 156 h 194"/>
                <a:gd name="T46" fmla="*/ 127 w 149"/>
                <a:gd name="T47" fmla="*/ 160 h 194"/>
                <a:gd name="T48" fmla="*/ 123 w 149"/>
                <a:gd name="T49" fmla="*/ 164 h 194"/>
                <a:gd name="T50" fmla="*/ 123 w 149"/>
                <a:gd name="T51" fmla="*/ 139 h 194"/>
                <a:gd name="T52" fmla="*/ 27 w 149"/>
                <a:gd name="T53" fmla="*/ 139 h 194"/>
                <a:gd name="T54" fmla="*/ 23 w 149"/>
                <a:gd name="T55" fmla="*/ 135 h 194"/>
                <a:gd name="T56" fmla="*/ 27 w 149"/>
                <a:gd name="T57" fmla="*/ 131 h 194"/>
                <a:gd name="T58" fmla="*/ 123 w 149"/>
                <a:gd name="T59" fmla="*/ 131 h 194"/>
                <a:gd name="T60" fmla="*/ 127 w 149"/>
                <a:gd name="T61" fmla="*/ 135 h 194"/>
                <a:gd name="T62" fmla="*/ 123 w 149"/>
                <a:gd name="T63" fmla="*/ 139 h 194"/>
                <a:gd name="T64" fmla="*/ 123 w 149"/>
                <a:gd name="T65" fmla="*/ 114 h 194"/>
                <a:gd name="T66" fmla="*/ 27 w 149"/>
                <a:gd name="T67" fmla="*/ 114 h 194"/>
                <a:gd name="T68" fmla="*/ 23 w 149"/>
                <a:gd name="T69" fmla="*/ 110 h 194"/>
                <a:gd name="T70" fmla="*/ 27 w 149"/>
                <a:gd name="T71" fmla="*/ 106 h 194"/>
                <a:gd name="T72" fmla="*/ 123 w 149"/>
                <a:gd name="T73" fmla="*/ 106 h 194"/>
                <a:gd name="T74" fmla="*/ 127 w 149"/>
                <a:gd name="T75" fmla="*/ 110 h 194"/>
                <a:gd name="T76" fmla="*/ 123 w 149"/>
                <a:gd name="T77" fmla="*/ 114 h 194"/>
                <a:gd name="T78" fmla="*/ 123 w 149"/>
                <a:gd name="T79" fmla="*/ 89 h 194"/>
                <a:gd name="T80" fmla="*/ 90 w 149"/>
                <a:gd name="T81" fmla="*/ 89 h 194"/>
                <a:gd name="T82" fmla="*/ 86 w 149"/>
                <a:gd name="T83" fmla="*/ 85 h 194"/>
                <a:gd name="T84" fmla="*/ 90 w 149"/>
                <a:gd name="T85" fmla="*/ 81 h 194"/>
                <a:gd name="T86" fmla="*/ 123 w 149"/>
                <a:gd name="T87" fmla="*/ 81 h 194"/>
                <a:gd name="T88" fmla="*/ 127 w 149"/>
                <a:gd name="T89" fmla="*/ 85 h 194"/>
                <a:gd name="T90" fmla="*/ 123 w 149"/>
                <a:gd name="T91" fmla="*/ 89 h 194"/>
                <a:gd name="T92" fmla="*/ 123 w 149"/>
                <a:gd name="T93" fmla="*/ 64 h 194"/>
                <a:gd name="T94" fmla="*/ 90 w 149"/>
                <a:gd name="T95" fmla="*/ 64 h 194"/>
                <a:gd name="T96" fmla="*/ 86 w 149"/>
                <a:gd name="T97" fmla="*/ 60 h 194"/>
                <a:gd name="T98" fmla="*/ 90 w 149"/>
                <a:gd name="T99" fmla="*/ 56 h 194"/>
                <a:gd name="T100" fmla="*/ 123 w 149"/>
                <a:gd name="T101" fmla="*/ 56 h 194"/>
                <a:gd name="T102" fmla="*/ 127 w 149"/>
                <a:gd name="T103" fmla="*/ 60 h 194"/>
                <a:gd name="T104" fmla="*/ 123 w 149"/>
                <a:gd name="T105" fmla="*/ 64 h 194"/>
                <a:gd name="T106" fmla="*/ 123 w 149"/>
                <a:gd name="T107" fmla="*/ 39 h 194"/>
                <a:gd name="T108" fmla="*/ 90 w 149"/>
                <a:gd name="T109" fmla="*/ 39 h 194"/>
                <a:gd name="T110" fmla="*/ 86 w 149"/>
                <a:gd name="T111" fmla="*/ 35 h 194"/>
                <a:gd name="T112" fmla="*/ 90 w 149"/>
                <a:gd name="T113" fmla="*/ 31 h 194"/>
                <a:gd name="T114" fmla="*/ 123 w 149"/>
                <a:gd name="T115" fmla="*/ 31 h 194"/>
                <a:gd name="T116" fmla="*/ 127 w 149"/>
                <a:gd name="T117" fmla="*/ 35 h 194"/>
                <a:gd name="T118" fmla="*/ 123 w 149"/>
                <a:gd name="T119" fmla="*/ 3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9" h="194">
                  <a:moveTo>
                    <a:pt x="145" y="0"/>
                  </a:moveTo>
                  <a:cubicBezTo>
                    <a:pt x="4" y="0"/>
                    <a:pt x="4" y="0"/>
                    <a:pt x="4" y="0"/>
                  </a:cubicBezTo>
                  <a:cubicBezTo>
                    <a:pt x="2" y="0"/>
                    <a:pt x="0" y="2"/>
                    <a:pt x="0" y="4"/>
                  </a:cubicBezTo>
                  <a:cubicBezTo>
                    <a:pt x="0" y="190"/>
                    <a:pt x="0" y="190"/>
                    <a:pt x="0" y="190"/>
                  </a:cubicBezTo>
                  <a:cubicBezTo>
                    <a:pt x="0" y="192"/>
                    <a:pt x="2" y="194"/>
                    <a:pt x="4" y="194"/>
                  </a:cubicBezTo>
                  <a:cubicBezTo>
                    <a:pt x="145" y="194"/>
                    <a:pt x="145" y="194"/>
                    <a:pt x="145" y="194"/>
                  </a:cubicBezTo>
                  <a:cubicBezTo>
                    <a:pt x="148" y="194"/>
                    <a:pt x="149" y="192"/>
                    <a:pt x="149" y="190"/>
                  </a:cubicBezTo>
                  <a:cubicBezTo>
                    <a:pt x="149" y="4"/>
                    <a:pt x="149" y="4"/>
                    <a:pt x="149" y="4"/>
                  </a:cubicBezTo>
                  <a:cubicBezTo>
                    <a:pt x="149" y="2"/>
                    <a:pt x="148" y="0"/>
                    <a:pt x="145" y="0"/>
                  </a:cubicBezTo>
                  <a:close/>
                  <a:moveTo>
                    <a:pt x="23" y="35"/>
                  </a:moveTo>
                  <a:cubicBezTo>
                    <a:pt x="23" y="33"/>
                    <a:pt x="24" y="31"/>
                    <a:pt x="27" y="31"/>
                  </a:cubicBezTo>
                  <a:cubicBezTo>
                    <a:pt x="64" y="31"/>
                    <a:pt x="64" y="31"/>
                    <a:pt x="64" y="31"/>
                  </a:cubicBezTo>
                  <a:cubicBezTo>
                    <a:pt x="66" y="31"/>
                    <a:pt x="68" y="33"/>
                    <a:pt x="68" y="35"/>
                  </a:cubicBezTo>
                  <a:cubicBezTo>
                    <a:pt x="68" y="85"/>
                    <a:pt x="68" y="85"/>
                    <a:pt x="68" y="85"/>
                  </a:cubicBezTo>
                  <a:cubicBezTo>
                    <a:pt x="68" y="87"/>
                    <a:pt x="66" y="89"/>
                    <a:pt x="64" y="89"/>
                  </a:cubicBezTo>
                  <a:cubicBezTo>
                    <a:pt x="27" y="89"/>
                    <a:pt x="27" y="89"/>
                    <a:pt x="27" y="89"/>
                  </a:cubicBezTo>
                  <a:cubicBezTo>
                    <a:pt x="24" y="89"/>
                    <a:pt x="23" y="87"/>
                    <a:pt x="23" y="85"/>
                  </a:cubicBezTo>
                  <a:lnTo>
                    <a:pt x="23" y="35"/>
                  </a:lnTo>
                  <a:close/>
                  <a:moveTo>
                    <a:pt x="123" y="164"/>
                  </a:moveTo>
                  <a:cubicBezTo>
                    <a:pt x="27" y="164"/>
                    <a:pt x="27" y="164"/>
                    <a:pt x="27" y="164"/>
                  </a:cubicBezTo>
                  <a:cubicBezTo>
                    <a:pt x="24" y="164"/>
                    <a:pt x="23" y="162"/>
                    <a:pt x="23" y="160"/>
                  </a:cubicBezTo>
                  <a:cubicBezTo>
                    <a:pt x="23" y="157"/>
                    <a:pt x="24" y="156"/>
                    <a:pt x="27" y="156"/>
                  </a:cubicBezTo>
                  <a:cubicBezTo>
                    <a:pt x="123" y="156"/>
                    <a:pt x="123" y="156"/>
                    <a:pt x="123" y="156"/>
                  </a:cubicBezTo>
                  <a:cubicBezTo>
                    <a:pt x="125" y="156"/>
                    <a:pt x="127" y="157"/>
                    <a:pt x="127" y="160"/>
                  </a:cubicBezTo>
                  <a:cubicBezTo>
                    <a:pt x="127" y="162"/>
                    <a:pt x="125" y="164"/>
                    <a:pt x="123" y="164"/>
                  </a:cubicBezTo>
                  <a:close/>
                  <a:moveTo>
                    <a:pt x="123" y="139"/>
                  </a:moveTo>
                  <a:cubicBezTo>
                    <a:pt x="27" y="139"/>
                    <a:pt x="27" y="139"/>
                    <a:pt x="27" y="139"/>
                  </a:cubicBezTo>
                  <a:cubicBezTo>
                    <a:pt x="24" y="139"/>
                    <a:pt x="23" y="137"/>
                    <a:pt x="23" y="135"/>
                  </a:cubicBezTo>
                  <a:cubicBezTo>
                    <a:pt x="23" y="132"/>
                    <a:pt x="24" y="131"/>
                    <a:pt x="27" y="131"/>
                  </a:cubicBezTo>
                  <a:cubicBezTo>
                    <a:pt x="123" y="131"/>
                    <a:pt x="123" y="131"/>
                    <a:pt x="123" y="131"/>
                  </a:cubicBezTo>
                  <a:cubicBezTo>
                    <a:pt x="125" y="131"/>
                    <a:pt x="127" y="132"/>
                    <a:pt x="127" y="135"/>
                  </a:cubicBezTo>
                  <a:cubicBezTo>
                    <a:pt x="127" y="137"/>
                    <a:pt x="125" y="139"/>
                    <a:pt x="123" y="139"/>
                  </a:cubicBezTo>
                  <a:close/>
                  <a:moveTo>
                    <a:pt x="123" y="114"/>
                  </a:moveTo>
                  <a:cubicBezTo>
                    <a:pt x="27" y="114"/>
                    <a:pt x="27" y="114"/>
                    <a:pt x="27" y="114"/>
                  </a:cubicBezTo>
                  <a:cubicBezTo>
                    <a:pt x="24" y="114"/>
                    <a:pt x="23" y="112"/>
                    <a:pt x="23" y="110"/>
                  </a:cubicBezTo>
                  <a:cubicBezTo>
                    <a:pt x="23" y="107"/>
                    <a:pt x="24" y="106"/>
                    <a:pt x="27" y="106"/>
                  </a:cubicBezTo>
                  <a:cubicBezTo>
                    <a:pt x="123" y="106"/>
                    <a:pt x="123" y="106"/>
                    <a:pt x="123" y="106"/>
                  </a:cubicBezTo>
                  <a:cubicBezTo>
                    <a:pt x="125" y="106"/>
                    <a:pt x="127" y="107"/>
                    <a:pt x="127" y="110"/>
                  </a:cubicBezTo>
                  <a:cubicBezTo>
                    <a:pt x="127" y="112"/>
                    <a:pt x="125" y="114"/>
                    <a:pt x="123" y="114"/>
                  </a:cubicBezTo>
                  <a:close/>
                  <a:moveTo>
                    <a:pt x="123" y="89"/>
                  </a:moveTo>
                  <a:cubicBezTo>
                    <a:pt x="90" y="89"/>
                    <a:pt x="90" y="89"/>
                    <a:pt x="90" y="89"/>
                  </a:cubicBezTo>
                  <a:cubicBezTo>
                    <a:pt x="88" y="89"/>
                    <a:pt x="86" y="87"/>
                    <a:pt x="86" y="85"/>
                  </a:cubicBezTo>
                  <a:cubicBezTo>
                    <a:pt x="86" y="83"/>
                    <a:pt x="88" y="81"/>
                    <a:pt x="90" y="81"/>
                  </a:cubicBezTo>
                  <a:cubicBezTo>
                    <a:pt x="123" y="81"/>
                    <a:pt x="123" y="81"/>
                    <a:pt x="123" y="81"/>
                  </a:cubicBezTo>
                  <a:cubicBezTo>
                    <a:pt x="125" y="81"/>
                    <a:pt x="127" y="83"/>
                    <a:pt x="127" y="85"/>
                  </a:cubicBezTo>
                  <a:cubicBezTo>
                    <a:pt x="127" y="87"/>
                    <a:pt x="125" y="89"/>
                    <a:pt x="123" y="89"/>
                  </a:cubicBezTo>
                  <a:close/>
                  <a:moveTo>
                    <a:pt x="123" y="64"/>
                  </a:moveTo>
                  <a:cubicBezTo>
                    <a:pt x="90" y="64"/>
                    <a:pt x="90" y="64"/>
                    <a:pt x="90" y="64"/>
                  </a:cubicBezTo>
                  <a:cubicBezTo>
                    <a:pt x="88" y="64"/>
                    <a:pt x="86" y="62"/>
                    <a:pt x="86" y="60"/>
                  </a:cubicBezTo>
                  <a:cubicBezTo>
                    <a:pt x="86" y="58"/>
                    <a:pt x="88" y="56"/>
                    <a:pt x="90" y="56"/>
                  </a:cubicBezTo>
                  <a:cubicBezTo>
                    <a:pt x="123" y="56"/>
                    <a:pt x="123" y="56"/>
                    <a:pt x="123" y="56"/>
                  </a:cubicBezTo>
                  <a:cubicBezTo>
                    <a:pt x="125" y="56"/>
                    <a:pt x="127" y="58"/>
                    <a:pt x="127" y="60"/>
                  </a:cubicBezTo>
                  <a:cubicBezTo>
                    <a:pt x="127" y="62"/>
                    <a:pt x="125" y="64"/>
                    <a:pt x="123" y="64"/>
                  </a:cubicBezTo>
                  <a:close/>
                  <a:moveTo>
                    <a:pt x="123" y="39"/>
                  </a:moveTo>
                  <a:cubicBezTo>
                    <a:pt x="90" y="39"/>
                    <a:pt x="90" y="39"/>
                    <a:pt x="90" y="39"/>
                  </a:cubicBezTo>
                  <a:cubicBezTo>
                    <a:pt x="88" y="39"/>
                    <a:pt x="86" y="37"/>
                    <a:pt x="86" y="35"/>
                  </a:cubicBezTo>
                  <a:cubicBezTo>
                    <a:pt x="86" y="33"/>
                    <a:pt x="88" y="31"/>
                    <a:pt x="90" y="31"/>
                  </a:cubicBezTo>
                  <a:cubicBezTo>
                    <a:pt x="123" y="31"/>
                    <a:pt x="123" y="31"/>
                    <a:pt x="123" y="31"/>
                  </a:cubicBezTo>
                  <a:cubicBezTo>
                    <a:pt x="125" y="31"/>
                    <a:pt x="127" y="33"/>
                    <a:pt x="127" y="35"/>
                  </a:cubicBezTo>
                  <a:cubicBezTo>
                    <a:pt x="127" y="37"/>
                    <a:pt x="125" y="39"/>
                    <a:pt x="123" y="39"/>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34" name="矩形 33"/>
            <p:cNvSpPr/>
            <p:nvPr>
              <p:custDataLst>
                <p:tags r:id="rId26"/>
              </p:custDataLst>
            </p:nvPr>
          </p:nvSpPr>
          <p:spPr>
            <a:xfrm>
              <a:off x="2075267" y="2993631"/>
              <a:ext cx="2295525" cy="553085"/>
            </a:xfrm>
            <a:prstGeom prst="rect">
              <a:avLst/>
            </a:prstGeom>
          </p:spPr>
          <p:txBody>
            <a:bodyPr wrap="square">
              <a:spAutoFit/>
            </a:bodyPr>
            <a:lstStyle/>
            <a:p>
              <a:pPr defTabSz="913130">
                <a:lnSpc>
                  <a:spcPct val="150000"/>
                </a:lnSpc>
                <a:buFont typeface="Arial" panose="020B0604020202020204" pitchFamily="34" charset="0"/>
                <a:buNone/>
              </a:pPr>
              <a:r>
                <a:rPr lang="en-US" altLang="zh-CN" sz="2000" b="1" dirty="0" smtClean="0">
                  <a:solidFill>
                    <a:schemeClr val="bg1"/>
                  </a:solidFill>
                  <a:latin typeface="汉仪雅酷黑 75W" panose="020B0804020202020204" charset="-122"/>
                  <a:ea typeface="汉仪雅酷黑 75W" panose="020B0804020202020204" charset="-122"/>
                  <a:sym typeface="微软雅黑" panose="020B0503020204020204" pitchFamily="34" charset="-122"/>
                </a:rPr>
                <a:t>2024.11</a:t>
              </a:r>
              <a:r>
                <a:rPr lang="zh-CN" altLang="en-US" sz="2000" b="1" dirty="0" smtClean="0">
                  <a:solidFill>
                    <a:schemeClr val="bg1"/>
                  </a:solidFill>
                  <a:latin typeface="汉仪雅酷黑 75W" panose="020B0804020202020204" charset="-122"/>
                  <a:ea typeface="汉仪雅酷黑 75W" panose="020B0804020202020204" charset="-122"/>
                  <a:sym typeface="微软雅黑" panose="020B0503020204020204" pitchFamily="34" charset="-122"/>
                </a:rPr>
                <a:t>宁波一模</a:t>
              </a:r>
              <a:endParaRPr lang="zh-CN" altLang="en-US" sz="2000" b="1" dirty="0" smtClean="0">
                <a:solidFill>
                  <a:schemeClr val="bg1"/>
                </a:solidFill>
                <a:latin typeface="汉仪雅酷黑 75W" panose="020B0804020202020204" charset="-122"/>
                <a:ea typeface="汉仪雅酷黑 75W" panose="020B0804020202020204" charset="-122"/>
                <a:sym typeface="微软雅黑" panose="020B0503020204020204" pitchFamily="34" charset="-122"/>
              </a:endParaRPr>
            </a:p>
          </p:txBody>
        </p:sp>
      </p:grpSp>
      <p:grpSp>
        <p:nvGrpSpPr>
          <p:cNvPr id="35" name="组合 34"/>
          <p:cNvGrpSpPr/>
          <p:nvPr>
            <p:custDataLst>
              <p:tags r:id="rId27"/>
            </p:custDataLst>
          </p:nvPr>
        </p:nvGrpSpPr>
        <p:grpSpPr>
          <a:xfrm>
            <a:off x="508354" y="3875693"/>
            <a:ext cx="3447415" cy="635000"/>
            <a:chOff x="1335124" y="3910618"/>
            <a:chExt cx="3447415" cy="635000"/>
          </a:xfrm>
        </p:grpSpPr>
        <p:sp>
          <p:nvSpPr>
            <p:cNvPr id="36" name="五边形 35"/>
            <p:cNvSpPr/>
            <p:nvPr>
              <p:custDataLst>
                <p:tags r:id="rId28"/>
              </p:custDataLst>
            </p:nvPr>
          </p:nvSpPr>
          <p:spPr>
            <a:xfrm>
              <a:off x="1335124" y="3948083"/>
              <a:ext cx="3447415" cy="59753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汉仪雅酷黑 75W" panose="020B0804020202020204" charset="-122"/>
                  <a:ea typeface="汉仪雅酷黑 75W" panose="020B0804020202020204" charset="-122"/>
                </a:rPr>
                <a:t>       2025.5 Z20</a:t>
              </a:r>
              <a:r>
                <a:rPr lang="zh-CN" altLang="en-US">
                  <a:latin typeface="汉仪雅酷黑 75W" panose="020B0804020202020204" charset="-122"/>
                  <a:ea typeface="汉仪雅酷黑 75W" panose="020B0804020202020204" charset="-122"/>
                </a:rPr>
                <a:t>联盟考试</a:t>
              </a:r>
              <a:endParaRPr lang="zh-CN" altLang="en-US">
                <a:latin typeface="汉仪雅酷黑 75W" panose="020B0804020202020204" charset="-122"/>
                <a:ea typeface="汉仪雅酷黑 75W" panose="020B0804020202020204" charset="-122"/>
              </a:endParaRPr>
            </a:p>
          </p:txBody>
        </p:sp>
        <p:grpSp>
          <p:nvGrpSpPr>
            <p:cNvPr id="37" name="组合 36"/>
            <p:cNvGrpSpPr/>
            <p:nvPr/>
          </p:nvGrpSpPr>
          <p:grpSpPr>
            <a:xfrm>
              <a:off x="1546579" y="4054929"/>
              <a:ext cx="304311" cy="355313"/>
              <a:chOff x="8891588" y="3119438"/>
              <a:chExt cx="568325" cy="663575"/>
            </a:xfrm>
            <a:solidFill>
              <a:schemeClr val="bg1"/>
            </a:solidFill>
          </p:grpSpPr>
          <p:sp>
            <p:nvSpPr>
              <p:cNvPr id="38" name="Freeform 207"/>
              <p:cNvSpPr>
                <a:spLocks noEditPoints="1"/>
              </p:cNvSpPr>
              <p:nvPr>
                <p:custDataLst>
                  <p:tags r:id="rId29"/>
                </p:custDataLst>
              </p:nvPr>
            </p:nvSpPr>
            <p:spPr bwMode="auto">
              <a:xfrm>
                <a:off x="8891588" y="3119438"/>
                <a:ext cx="568325" cy="204788"/>
              </a:xfrm>
              <a:custGeom>
                <a:avLst/>
                <a:gdLst>
                  <a:gd name="T0" fmla="*/ 190 w 194"/>
                  <a:gd name="T1" fmla="*/ 0 h 70"/>
                  <a:gd name="T2" fmla="*/ 4 w 194"/>
                  <a:gd name="T3" fmla="*/ 0 h 70"/>
                  <a:gd name="T4" fmla="*/ 0 w 194"/>
                  <a:gd name="T5" fmla="*/ 4 h 70"/>
                  <a:gd name="T6" fmla="*/ 0 w 194"/>
                  <a:gd name="T7" fmla="*/ 66 h 70"/>
                  <a:gd name="T8" fmla="*/ 4 w 194"/>
                  <a:gd name="T9" fmla="*/ 70 h 70"/>
                  <a:gd name="T10" fmla="*/ 190 w 194"/>
                  <a:gd name="T11" fmla="*/ 70 h 70"/>
                  <a:gd name="T12" fmla="*/ 194 w 194"/>
                  <a:gd name="T13" fmla="*/ 66 h 70"/>
                  <a:gd name="T14" fmla="*/ 194 w 194"/>
                  <a:gd name="T15" fmla="*/ 4 h 70"/>
                  <a:gd name="T16" fmla="*/ 190 w 194"/>
                  <a:gd name="T17" fmla="*/ 0 h 70"/>
                  <a:gd name="T18" fmla="*/ 121 w 194"/>
                  <a:gd name="T19" fmla="*/ 41 h 70"/>
                  <a:gd name="T20" fmla="*/ 73 w 194"/>
                  <a:gd name="T21" fmla="*/ 41 h 70"/>
                  <a:gd name="T22" fmla="*/ 69 w 194"/>
                  <a:gd name="T23" fmla="*/ 35 h 70"/>
                  <a:gd name="T24" fmla="*/ 73 w 194"/>
                  <a:gd name="T25" fmla="*/ 30 h 70"/>
                  <a:gd name="T26" fmla="*/ 121 w 194"/>
                  <a:gd name="T27" fmla="*/ 30 h 70"/>
                  <a:gd name="T28" fmla="*/ 125 w 194"/>
                  <a:gd name="T29" fmla="*/ 35 h 70"/>
                  <a:gd name="T30" fmla="*/ 121 w 194"/>
                  <a:gd name="T31"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70">
                    <a:moveTo>
                      <a:pt x="190" y="0"/>
                    </a:moveTo>
                    <a:cubicBezTo>
                      <a:pt x="4" y="0"/>
                      <a:pt x="4" y="0"/>
                      <a:pt x="4" y="0"/>
                    </a:cubicBezTo>
                    <a:cubicBezTo>
                      <a:pt x="2" y="0"/>
                      <a:pt x="0" y="2"/>
                      <a:pt x="0" y="4"/>
                    </a:cubicBezTo>
                    <a:cubicBezTo>
                      <a:pt x="0" y="66"/>
                      <a:pt x="0" y="66"/>
                      <a:pt x="0" y="66"/>
                    </a:cubicBezTo>
                    <a:cubicBezTo>
                      <a:pt x="0" y="69"/>
                      <a:pt x="2" y="70"/>
                      <a:pt x="4" y="70"/>
                    </a:cubicBezTo>
                    <a:cubicBezTo>
                      <a:pt x="190" y="70"/>
                      <a:pt x="190" y="70"/>
                      <a:pt x="190" y="70"/>
                    </a:cubicBezTo>
                    <a:cubicBezTo>
                      <a:pt x="192" y="70"/>
                      <a:pt x="194" y="69"/>
                      <a:pt x="194" y="66"/>
                    </a:cubicBezTo>
                    <a:cubicBezTo>
                      <a:pt x="194" y="4"/>
                      <a:pt x="194" y="4"/>
                      <a:pt x="194" y="4"/>
                    </a:cubicBezTo>
                    <a:cubicBezTo>
                      <a:pt x="194" y="2"/>
                      <a:pt x="192" y="0"/>
                      <a:pt x="190" y="0"/>
                    </a:cubicBezTo>
                    <a:close/>
                    <a:moveTo>
                      <a:pt x="121" y="41"/>
                    </a:moveTo>
                    <a:cubicBezTo>
                      <a:pt x="73" y="41"/>
                      <a:pt x="73" y="41"/>
                      <a:pt x="73" y="41"/>
                    </a:cubicBezTo>
                    <a:cubicBezTo>
                      <a:pt x="71" y="41"/>
                      <a:pt x="69" y="38"/>
                      <a:pt x="69" y="35"/>
                    </a:cubicBezTo>
                    <a:cubicBezTo>
                      <a:pt x="69" y="32"/>
                      <a:pt x="71" y="30"/>
                      <a:pt x="73" y="30"/>
                    </a:cubicBezTo>
                    <a:cubicBezTo>
                      <a:pt x="121" y="30"/>
                      <a:pt x="121" y="30"/>
                      <a:pt x="121" y="30"/>
                    </a:cubicBezTo>
                    <a:cubicBezTo>
                      <a:pt x="123" y="30"/>
                      <a:pt x="125" y="32"/>
                      <a:pt x="125" y="35"/>
                    </a:cubicBezTo>
                    <a:cubicBezTo>
                      <a:pt x="125" y="38"/>
                      <a:pt x="123" y="41"/>
                      <a:pt x="121"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39" name="Freeform 208"/>
              <p:cNvSpPr>
                <a:spLocks noEditPoints="1"/>
              </p:cNvSpPr>
              <p:nvPr>
                <p:custDataLst>
                  <p:tags r:id="rId30"/>
                </p:custDataLst>
              </p:nvPr>
            </p:nvSpPr>
            <p:spPr bwMode="auto">
              <a:xfrm>
                <a:off x="8891588" y="3348038"/>
                <a:ext cx="568325" cy="206375"/>
              </a:xfrm>
              <a:custGeom>
                <a:avLst/>
                <a:gdLst>
                  <a:gd name="T0" fmla="*/ 190 w 194"/>
                  <a:gd name="T1" fmla="*/ 0 h 70"/>
                  <a:gd name="T2" fmla="*/ 4 w 194"/>
                  <a:gd name="T3" fmla="*/ 0 h 70"/>
                  <a:gd name="T4" fmla="*/ 0 w 194"/>
                  <a:gd name="T5" fmla="*/ 4 h 70"/>
                  <a:gd name="T6" fmla="*/ 0 w 194"/>
                  <a:gd name="T7" fmla="*/ 66 h 70"/>
                  <a:gd name="T8" fmla="*/ 4 w 194"/>
                  <a:gd name="T9" fmla="*/ 70 h 70"/>
                  <a:gd name="T10" fmla="*/ 190 w 194"/>
                  <a:gd name="T11" fmla="*/ 70 h 70"/>
                  <a:gd name="T12" fmla="*/ 194 w 194"/>
                  <a:gd name="T13" fmla="*/ 66 h 70"/>
                  <a:gd name="T14" fmla="*/ 194 w 194"/>
                  <a:gd name="T15" fmla="*/ 4 h 70"/>
                  <a:gd name="T16" fmla="*/ 190 w 194"/>
                  <a:gd name="T17" fmla="*/ 0 h 70"/>
                  <a:gd name="T18" fmla="*/ 121 w 194"/>
                  <a:gd name="T19" fmla="*/ 40 h 70"/>
                  <a:gd name="T20" fmla="*/ 73 w 194"/>
                  <a:gd name="T21" fmla="*/ 40 h 70"/>
                  <a:gd name="T22" fmla="*/ 69 w 194"/>
                  <a:gd name="T23" fmla="*/ 35 h 70"/>
                  <a:gd name="T24" fmla="*/ 73 w 194"/>
                  <a:gd name="T25" fmla="*/ 30 h 70"/>
                  <a:gd name="T26" fmla="*/ 121 w 194"/>
                  <a:gd name="T27" fmla="*/ 30 h 70"/>
                  <a:gd name="T28" fmla="*/ 125 w 194"/>
                  <a:gd name="T29" fmla="*/ 35 h 70"/>
                  <a:gd name="T30" fmla="*/ 121 w 194"/>
                  <a:gd name="T3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70">
                    <a:moveTo>
                      <a:pt x="190" y="0"/>
                    </a:moveTo>
                    <a:cubicBezTo>
                      <a:pt x="4" y="0"/>
                      <a:pt x="4" y="0"/>
                      <a:pt x="4" y="0"/>
                    </a:cubicBezTo>
                    <a:cubicBezTo>
                      <a:pt x="2" y="0"/>
                      <a:pt x="0" y="2"/>
                      <a:pt x="0" y="4"/>
                    </a:cubicBezTo>
                    <a:cubicBezTo>
                      <a:pt x="0" y="66"/>
                      <a:pt x="0" y="66"/>
                      <a:pt x="0" y="66"/>
                    </a:cubicBezTo>
                    <a:cubicBezTo>
                      <a:pt x="0" y="68"/>
                      <a:pt x="2" y="70"/>
                      <a:pt x="4" y="70"/>
                    </a:cubicBezTo>
                    <a:cubicBezTo>
                      <a:pt x="190" y="70"/>
                      <a:pt x="190" y="70"/>
                      <a:pt x="190" y="70"/>
                    </a:cubicBezTo>
                    <a:cubicBezTo>
                      <a:pt x="192" y="70"/>
                      <a:pt x="194" y="68"/>
                      <a:pt x="194" y="66"/>
                    </a:cubicBezTo>
                    <a:cubicBezTo>
                      <a:pt x="194" y="4"/>
                      <a:pt x="194" y="4"/>
                      <a:pt x="194" y="4"/>
                    </a:cubicBezTo>
                    <a:cubicBezTo>
                      <a:pt x="194" y="2"/>
                      <a:pt x="192" y="0"/>
                      <a:pt x="190" y="0"/>
                    </a:cubicBezTo>
                    <a:close/>
                    <a:moveTo>
                      <a:pt x="121" y="40"/>
                    </a:moveTo>
                    <a:cubicBezTo>
                      <a:pt x="73" y="40"/>
                      <a:pt x="73" y="40"/>
                      <a:pt x="73" y="40"/>
                    </a:cubicBezTo>
                    <a:cubicBezTo>
                      <a:pt x="71" y="40"/>
                      <a:pt x="69" y="38"/>
                      <a:pt x="69" y="35"/>
                    </a:cubicBezTo>
                    <a:cubicBezTo>
                      <a:pt x="69" y="32"/>
                      <a:pt x="71" y="30"/>
                      <a:pt x="73" y="30"/>
                    </a:cubicBezTo>
                    <a:cubicBezTo>
                      <a:pt x="121" y="30"/>
                      <a:pt x="121" y="30"/>
                      <a:pt x="121" y="30"/>
                    </a:cubicBezTo>
                    <a:cubicBezTo>
                      <a:pt x="123" y="30"/>
                      <a:pt x="125" y="32"/>
                      <a:pt x="125" y="35"/>
                    </a:cubicBezTo>
                    <a:cubicBezTo>
                      <a:pt x="125" y="38"/>
                      <a:pt x="123" y="40"/>
                      <a:pt x="121"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40" name="Freeform 209"/>
              <p:cNvSpPr>
                <a:spLocks noEditPoints="1"/>
              </p:cNvSpPr>
              <p:nvPr>
                <p:custDataLst>
                  <p:tags r:id="rId31"/>
                </p:custDataLst>
              </p:nvPr>
            </p:nvSpPr>
            <p:spPr bwMode="auto">
              <a:xfrm>
                <a:off x="8891588" y="3578225"/>
                <a:ext cx="568325" cy="204788"/>
              </a:xfrm>
              <a:custGeom>
                <a:avLst/>
                <a:gdLst>
                  <a:gd name="T0" fmla="*/ 190 w 194"/>
                  <a:gd name="T1" fmla="*/ 0 h 70"/>
                  <a:gd name="T2" fmla="*/ 4 w 194"/>
                  <a:gd name="T3" fmla="*/ 0 h 70"/>
                  <a:gd name="T4" fmla="*/ 0 w 194"/>
                  <a:gd name="T5" fmla="*/ 4 h 70"/>
                  <a:gd name="T6" fmla="*/ 0 w 194"/>
                  <a:gd name="T7" fmla="*/ 66 h 70"/>
                  <a:gd name="T8" fmla="*/ 4 w 194"/>
                  <a:gd name="T9" fmla="*/ 70 h 70"/>
                  <a:gd name="T10" fmla="*/ 190 w 194"/>
                  <a:gd name="T11" fmla="*/ 70 h 70"/>
                  <a:gd name="T12" fmla="*/ 194 w 194"/>
                  <a:gd name="T13" fmla="*/ 66 h 70"/>
                  <a:gd name="T14" fmla="*/ 194 w 194"/>
                  <a:gd name="T15" fmla="*/ 4 h 70"/>
                  <a:gd name="T16" fmla="*/ 190 w 194"/>
                  <a:gd name="T17" fmla="*/ 0 h 70"/>
                  <a:gd name="T18" fmla="*/ 121 w 194"/>
                  <a:gd name="T19" fmla="*/ 40 h 70"/>
                  <a:gd name="T20" fmla="*/ 73 w 194"/>
                  <a:gd name="T21" fmla="*/ 40 h 70"/>
                  <a:gd name="T22" fmla="*/ 69 w 194"/>
                  <a:gd name="T23" fmla="*/ 35 h 70"/>
                  <a:gd name="T24" fmla="*/ 73 w 194"/>
                  <a:gd name="T25" fmla="*/ 29 h 70"/>
                  <a:gd name="T26" fmla="*/ 121 w 194"/>
                  <a:gd name="T27" fmla="*/ 29 h 70"/>
                  <a:gd name="T28" fmla="*/ 125 w 194"/>
                  <a:gd name="T29" fmla="*/ 35 h 70"/>
                  <a:gd name="T30" fmla="*/ 121 w 194"/>
                  <a:gd name="T3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70">
                    <a:moveTo>
                      <a:pt x="190" y="0"/>
                    </a:moveTo>
                    <a:cubicBezTo>
                      <a:pt x="4" y="0"/>
                      <a:pt x="4" y="0"/>
                      <a:pt x="4" y="0"/>
                    </a:cubicBezTo>
                    <a:cubicBezTo>
                      <a:pt x="2" y="0"/>
                      <a:pt x="0" y="2"/>
                      <a:pt x="0" y="4"/>
                    </a:cubicBezTo>
                    <a:cubicBezTo>
                      <a:pt x="0" y="66"/>
                      <a:pt x="0" y="66"/>
                      <a:pt x="0" y="66"/>
                    </a:cubicBezTo>
                    <a:cubicBezTo>
                      <a:pt x="0" y="68"/>
                      <a:pt x="2" y="70"/>
                      <a:pt x="4" y="70"/>
                    </a:cubicBezTo>
                    <a:cubicBezTo>
                      <a:pt x="190" y="70"/>
                      <a:pt x="190" y="70"/>
                      <a:pt x="190" y="70"/>
                    </a:cubicBezTo>
                    <a:cubicBezTo>
                      <a:pt x="192" y="70"/>
                      <a:pt x="194" y="68"/>
                      <a:pt x="194" y="66"/>
                    </a:cubicBezTo>
                    <a:cubicBezTo>
                      <a:pt x="194" y="4"/>
                      <a:pt x="194" y="4"/>
                      <a:pt x="194" y="4"/>
                    </a:cubicBezTo>
                    <a:cubicBezTo>
                      <a:pt x="194" y="2"/>
                      <a:pt x="192" y="0"/>
                      <a:pt x="190" y="0"/>
                    </a:cubicBezTo>
                    <a:close/>
                    <a:moveTo>
                      <a:pt x="121" y="40"/>
                    </a:moveTo>
                    <a:cubicBezTo>
                      <a:pt x="73" y="40"/>
                      <a:pt x="73" y="40"/>
                      <a:pt x="73" y="40"/>
                    </a:cubicBezTo>
                    <a:cubicBezTo>
                      <a:pt x="71" y="40"/>
                      <a:pt x="69" y="38"/>
                      <a:pt x="69" y="35"/>
                    </a:cubicBezTo>
                    <a:cubicBezTo>
                      <a:pt x="69" y="32"/>
                      <a:pt x="71" y="29"/>
                      <a:pt x="73" y="29"/>
                    </a:cubicBezTo>
                    <a:cubicBezTo>
                      <a:pt x="121" y="29"/>
                      <a:pt x="121" y="29"/>
                      <a:pt x="121" y="29"/>
                    </a:cubicBezTo>
                    <a:cubicBezTo>
                      <a:pt x="123" y="29"/>
                      <a:pt x="125" y="32"/>
                      <a:pt x="125" y="35"/>
                    </a:cubicBezTo>
                    <a:cubicBezTo>
                      <a:pt x="125" y="38"/>
                      <a:pt x="123" y="40"/>
                      <a:pt x="121"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grpSp>
        <p:sp>
          <p:nvSpPr>
            <p:cNvPr id="41" name="矩形 40"/>
            <p:cNvSpPr/>
            <p:nvPr>
              <p:custDataLst>
                <p:tags r:id="rId32"/>
              </p:custDataLst>
            </p:nvPr>
          </p:nvSpPr>
          <p:spPr>
            <a:xfrm>
              <a:off x="2075267" y="3910618"/>
              <a:ext cx="2378075" cy="553085"/>
            </a:xfrm>
            <a:prstGeom prst="rect">
              <a:avLst/>
            </a:prstGeom>
          </p:spPr>
          <p:txBody>
            <a:bodyPr wrap="square">
              <a:spAutoFit/>
            </a:bodyPr>
            <a:lstStyle/>
            <a:p>
              <a:pPr defTabSz="913130">
                <a:lnSpc>
                  <a:spcPct val="150000"/>
                </a:lnSpc>
                <a:buFont typeface="Arial" panose="020B0604020202020204" pitchFamily="34" charset="0"/>
                <a:buNone/>
              </a:pPr>
              <a:endParaRPr lang="zh-CN" altLang="en-US" sz="2000" b="1" dirty="0" smtClean="0">
                <a:solidFill>
                  <a:schemeClr val="bg1"/>
                </a:solidFill>
                <a:latin typeface="汉仪雅酷黑 75W" panose="020B0804020202020204" charset="-122"/>
                <a:ea typeface="汉仪雅酷黑 75W" panose="020B0804020202020204" charset="-122"/>
                <a:sym typeface="微软雅黑" panose="020B0503020204020204" pitchFamily="34" charset="-122"/>
              </a:endParaRPr>
            </a:p>
          </p:txBody>
        </p:sp>
      </p:grpSp>
      <p:grpSp>
        <p:nvGrpSpPr>
          <p:cNvPr id="42" name="组合 41"/>
          <p:cNvGrpSpPr/>
          <p:nvPr>
            <p:custDataLst>
              <p:tags r:id="rId33"/>
            </p:custDataLst>
          </p:nvPr>
        </p:nvGrpSpPr>
        <p:grpSpPr>
          <a:xfrm>
            <a:off x="508087" y="4791273"/>
            <a:ext cx="3447415" cy="607695"/>
            <a:chOff x="1334857" y="4826198"/>
            <a:chExt cx="3447415" cy="607695"/>
          </a:xfrm>
        </p:grpSpPr>
        <p:sp>
          <p:nvSpPr>
            <p:cNvPr id="43" name="五边形 42"/>
            <p:cNvSpPr/>
            <p:nvPr>
              <p:custDataLst>
                <p:tags r:id="rId34"/>
              </p:custDataLst>
            </p:nvPr>
          </p:nvSpPr>
          <p:spPr>
            <a:xfrm>
              <a:off x="1334857" y="4876998"/>
              <a:ext cx="3447415" cy="556895"/>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75W" panose="020B0804020202020204" charset="-122"/>
                <a:ea typeface="汉仪雅酷黑 75W" panose="020B0804020202020204" charset="-122"/>
              </a:endParaRPr>
            </a:p>
          </p:txBody>
        </p:sp>
        <p:sp>
          <p:nvSpPr>
            <p:cNvPr id="44" name="Freeform 153"/>
            <p:cNvSpPr>
              <a:spLocks noEditPoints="1"/>
            </p:cNvSpPr>
            <p:nvPr>
              <p:custDataLst>
                <p:tags r:id="rId35"/>
              </p:custDataLst>
            </p:nvPr>
          </p:nvSpPr>
          <p:spPr bwMode="auto">
            <a:xfrm>
              <a:off x="1544355" y="4991068"/>
              <a:ext cx="328917" cy="328917"/>
            </a:xfrm>
            <a:custGeom>
              <a:avLst/>
              <a:gdLst>
                <a:gd name="T0" fmla="*/ 166 w 194"/>
                <a:gd name="T1" fmla="*/ 0 h 194"/>
                <a:gd name="T2" fmla="*/ 27 w 194"/>
                <a:gd name="T3" fmla="*/ 0 h 194"/>
                <a:gd name="T4" fmla="*/ 0 w 194"/>
                <a:gd name="T5" fmla="*/ 29 h 194"/>
                <a:gd name="T6" fmla="*/ 0 w 194"/>
                <a:gd name="T7" fmla="*/ 122 h 194"/>
                <a:gd name="T8" fmla="*/ 27 w 194"/>
                <a:gd name="T9" fmla="*/ 151 h 194"/>
                <a:gd name="T10" fmla="*/ 109 w 194"/>
                <a:gd name="T11" fmla="*/ 151 h 194"/>
                <a:gd name="T12" fmla="*/ 166 w 194"/>
                <a:gd name="T13" fmla="*/ 194 h 194"/>
                <a:gd name="T14" fmla="*/ 170 w 194"/>
                <a:gd name="T15" fmla="*/ 190 h 194"/>
                <a:gd name="T16" fmla="*/ 150 w 194"/>
                <a:gd name="T17" fmla="*/ 151 h 194"/>
                <a:gd name="T18" fmla="*/ 166 w 194"/>
                <a:gd name="T19" fmla="*/ 151 h 194"/>
                <a:gd name="T20" fmla="*/ 194 w 194"/>
                <a:gd name="T21" fmla="*/ 122 h 194"/>
                <a:gd name="T22" fmla="*/ 194 w 194"/>
                <a:gd name="T23" fmla="*/ 29 h 194"/>
                <a:gd name="T24" fmla="*/ 166 w 194"/>
                <a:gd name="T25" fmla="*/ 0 h 194"/>
                <a:gd name="T26" fmla="*/ 153 w 194"/>
                <a:gd name="T27" fmla="*/ 118 h 194"/>
                <a:gd name="T28" fmla="*/ 40 w 194"/>
                <a:gd name="T29" fmla="*/ 118 h 194"/>
                <a:gd name="T30" fmla="*/ 34 w 194"/>
                <a:gd name="T31" fmla="*/ 112 h 194"/>
                <a:gd name="T32" fmla="*/ 40 w 194"/>
                <a:gd name="T33" fmla="*/ 106 h 194"/>
                <a:gd name="T34" fmla="*/ 153 w 194"/>
                <a:gd name="T35" fmla="*/ 106 h 194"/>
                <a:gd name="T36" fmla="*/ 159 w 194"/>
                <a:gd name="T37" fmla="*/ 112 h 194"/>
                <a:gd name="T38" fmla="*/ 153 w 194"/>
                <a:gd name="T39" fmla="*/ 118 h 194"/>
                <a:gd name="T40" fmla="*/ 153 w 194"/>
                <a:gd name="T41" fmla="*/ 81 h 194"/>
                <a:gd name="T42" fmla="*/ 40 w 194"/>
                <a:gd name="T43" fmla="*/ 81 h 194"/>
                <a:gd name="T44" fmla="*/ 34 w 194"/>
                <a:gd name="T45" fmla="*/ 75 h 194"/>
                <a:gd name="T46" fmla="*/ 40 w 194"/>
                <a:gd name="T47" fmla="*/ 69 h 194"/>
                <a:gd name="T48" fmla="*/ 153 w 194"/>
                <a:gd name="T49" fmla="*/ 69 h 194"/>
                <a:gd name="T50" fmla="*/ 159 w 194"/>
                <a:gd name="T51" fmla="*/ 75 h 194"/>
                <a:gd name="T52" fmla="*/ 153 w 194"/>
                <a:gd name="T53" fmla="*/ 81 h 194"/>
                <a:gd name="T54" fmla="*/ 153 w 194"/>
                <a:gd name="T55" fmla="*/ 44 h 194"/>
                <a:gd name="T56" fmla="*/ 40 w 194"/>
                <a:gd name="T57" fmla="*/ 44 h 194"/>
                <a:gd name="T58" fmla="*/ 34 w 194"/>
                <a:gd name="T59" fmla="*/ 38 h 194"/>
                <a:gd name="T60" fmla="*/ 40 w 194"/>
                <a:gd name="T61" fmla="*/ 32 h 194"/>
                <a:gd name="T62" fmla="*/ 153 w 194"/>
                <a:gd name="T63" fmla="*/ 32 h 194"/>
                <a:gd name="T64" fmla="*/ 159 w 194"/>
                <a:gd name="T65" fmla="*/ 38 h 194"/>
                <a:gd name="T66" fmla="*/ 153 w 194"/>
                <a:gd name="T67" fmla="*/ 4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194">
                  <a:moveTo>
                    <a:pt x="166" y="0"/>
                  </a:moveTo>
                  <a:cubicBezTo>
                    <a:pt x="27" y="0"/>
                    <a:pt x="27" y="0"/>
                    <a:pt x="27" y="0"/>
                  </a:cubicBezTo>
                  <a:cubicBezTo>
                    <a:pt x="12" y="0"/>
                    <a:pt x="0" y="13"/>
                    <a:pt x="0" y="29"/>
                  </a:cubicBezTo>
                  <a:cubicBezTo>
                    <a:pt x="0" y="122"/>
                    <a:pt x="0" y="122"/>
                    <a:pt x="0" y="122"/>
                  </a:cubicBezTo>
                  <a:cubicBezTo>
                    <a:pt x="0" y="138"/>
                    <a:pt x="12" y="151"/>
                    <a:pt x="27" y="151"/>
                  </a:cubicBezTo>
                  <a:cubicBezTo>
                    <a:pt x="109" y="151"/>
                    <a:pt x="109" y="151"/>
                    <a:pt x="109" y="151"/>
                  </a:cubicBezTo>
                  <a:cubicBezTo>
                    <a:pt x="163" y="194"/>
                    <a:pt x="164" y="194"/>
                    <a:pt x="166" y="194"/>
                  </a:cubicBezTo>
                  <a:cubicBezTo>
                    <a:pt x="168" y="194"/>
                    <a:pt x="170" y="192"/>
                    <a:pt x="170" y="190"/>
                  </a:cubicBezTo>
                  <a:cubicBezTo>
                    <a:pt x="170" y="189"/>
                    <a:pt x="170" y="188"/>
                    <a:pt x="150" y="151"/>
                  </a:cubicBezTo>
                  <a:cubicBezTo>
                    <a:pt x="166" y="151"/>
                    <a:pt x="166" y="151"/>
                    <a:pt x="166" y="151"/>
                  </a:cubicBezTo>
                  <a:cubicBezTo>
                    <a:pt x="181" y="151"/>
                    <a:pt x="194" y="138"/>
                    <a:pt x="194" y="122"/>
                  </a:cubicBezTo>
                  <a:cubicBezTo>
                    <a:pt x="194" y="29"/>
                    <a:pt x="194" y="29"/>
                    <a:pt x="194" y="29"/>
                  </a:cubicBezTo>
                  <a:cubicBezTo>
                    <a:pt x="194" y="13"/>
                    <a:pt x="181" y="0"/>
                    <a:pt x="166" y="0"/>
                  </a:cubicBezTo>
                  <a:close/>
                  <a:moveTo>
                    <a:pt x="153" y="118"/>
                  </a:moveTo>
                  <a:cubicBezTo>
                    <a:pt x="40" y="118"/>
                    <a:pt x="40" y="118"/>
                    <a:pt x="40" y="118"/>
                  </a:cubicBezTo>
                  <a:cubicBezTo>
                    <a:pt x="37" y="118"/>
                    <a:pt x="34" y="115"/>
                    <a:pt x="34" y="112"/>
                  </a:cubicBezTo>
                  <a:cubicBezTo>
                    <a:pt x="34" y="109"/>
                    <a:pt x="37" y="106"/>
                    <a:pt x="40" y="106"/>
                  </a:cubicBezTo>
                  <a:cubicBezTo>
                    <a:pt x="153" y="106"/>
                    <a:pt x="153" y="106"/>
                    <a:pt x="153" y="106"/>
                  </a:cubicBezTo>
                  <a:cubicBezTo>
                    <a:pt x="156" y="106"/>
                    <a:pt x="159" y="109"/>
                    <a:pt x="159" y="112"/>
                  </a:cubicBezTo>
                  <a:cubicBezTo>
                    <a:pt x="159" y="115"/>
                    <a:pt x="156" y="118"/>
                    <a:pt x="153" y="118"/>
                  </a:cubicBezTo>
                  <a:close/>
                  <a:moveTo>
                    <a:pt x="153" y="81"/>
                  </a:moveTo>
                  <a:cubicBezTo>
                    <a:pt x="40" y="81"/>
                    <a:pt x="40" y="81"/>
                    <a:pt x="40" y="81"/>
                  </a:cubicBezTo>
                  <a:cubicBezTo>
                    <a:pt x="37" y="81"/>
                    <a:pt x="34" y="78"/>
                    <a:pt x="34" y="75"/>
                  </a:cubicBezTo>
                  <a:cubicBezTo>
                    <a:pt x="34" y="72"/>
                    <a:pt x="37" y="69"/>
                    <a:pt x="40" y="69"/>
                  </a:cubicBezTo>
                  <a:cubicBezTo>
                    <a:pt x="153" y="69"/>
                    <a:pt x="153" y="69"/>
                    <a:pt x="153" y="69"/>
                  </a:cubicBezTo>
                  <a:cubicBezTo>
                    <a:pt x="156" y="69"/>
                    <a:pt x="159" y="72"/>
                    <a:pt x="159" y="75"/>
                  </a:cubicBezTo>
                  <a:cubicBezTo>
                    <a:pt x="159" y="78"/>
                    <a:pt x="156" y="81"/>
                    <a:pt x="153" y="81"/>
                  </a:cubicBezTo>
                  <a:close/>
                  <a:moveTo>
                    <a:pt x="153" y="44"/>
                  </a:moveTo>
                  <a:cubicBezTo>
                    <a:pt x="40" y="44"/>
                    <a:pt x="40" y="44"/>
                    <a:pt x="40" y="44"/>
                  </a:cubicBezTo>
                  <a:cubicBezTo>
                    <a:pt x="37" y="44"/>
                    <a:pt x="34" y="41"/>
                    <a:pt x="34" y="38"/>
                  </a:cubicBezTo>
                  <a:cubicBezTo>
                    <a:pt x="34" y="35"/>
                    <a:pt x="37" y="32"/>
                    <a:pt x="40" y="32"/>
                  </a:cubicBezTo>
                  <a:cubicBezTo>
                    <a:pt x="153" y="32"/>
                    <a:pt x="153" y="32"/>
                    <a:pt x="153" y="32"/>
                  </a:cubicBezTo>
                  <a:cubicBezTo>
                    <a:pt x="156" y="32"/>
                    <a:pt x="159" y="35"/>
                    <a:pt x="159" y="38"/>
                  </a:cubicBezTo>
                  <a:cubicBezTo>
                    <a:pt x="159" y="41"/>
                    <a:pt x="156" y="44"/>
                    <a:pt x="153" y="44"/>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雅酷黑 75W" panose="020B0804020202020204" charset="-122"/>
                <a:ea typeface="汉仪雅酷黑 75W" panose="020B0804020202020204" charset="-122"/>
              </a:endParaRPr>
            </a:p>
          </p:txBody>
        </p:sp>
        <p:sp>
          <p:nvSpPr>
            <p:cNvPr id="45" name="矩形 44"/>
            <p:cNvSpPr/>
            <p:nvPr>
              <p:custDataLst>
                <p:tags r:id="rId36"/>
              </p:custDataLst>
            </p:nvPr>
          </p:nvSpPr>
          <p:spPr>
            <a:xfrm>
              <a:off x="2075267" y="4826198"/>
              <a:ext cx="2295525" cy="553085"/>
            </a:xfrm>
            <a:prstGeom prst="rect">
              <a:avLst/>
            </a:prstGeom>
          </p:spPr>
          <p:txBody>
            <a:bodyPr wrap="square">
              <a:spAutoFit/>
            </a:bodyPr>
            <a:lstStyle/>
            <a:p>
              <a:pPr defTabSz="913130">
                <a:lnSpc>
                  <a:spcPct val="150000"/>
                </a:lnSpc>
                <a:buFont typeface="Arial" panose="020B0604020202020204" pitchFamily="34" charset="0"/>
                <a:buNone/>
              </a:pPr>
              <a:r>
                <a:rPr lang="en-US" altLang="zh-CN" sz="2000" b="1" dirty="0" smtClean="0">
                  <a:solidFill>
                    <a:schemeClr val="bg1"/>
                  </a:solidFill>
                  <a:latin typeface="汉仪雅酷黑 75W" panose="020B0804020202020204" charset="-122"/>
                  <a:ea typeface="汉仪雅酷黑 75W" panose="020B0804020202020204" charset="-122"/>
                  <a:sym typeface="微软雅黑" panose="020B0503020204020204" pitchFamily="34" charset="-122"/>
                </a:rPr>
                <a:t>2025.4</a:t>
              </a:r>
              <a:r>
                <a:rPr lang="zh-CN" altLang="en-US" sz="2000" b="1" dirty="0" smtClean="0">
                  <a:solidFill>
                    <a:schemeClr val="bg1"/>
                  </a:solidFill>
                  <a:latin typeface="汉仪雅酷黑 75W" panose="020B0804020202020204" charset="-122"/>
                  <a:ea typeface="汉仪雅酷黑 75W" panose="020B0804020202020204" charset="-122"/>
                  <a:sym typeface="微软雅黑" panose="020B0503020204020204" pitchFamily="34" charset="-122"/>
                </a:rPr>
                <a:t>绍兴二模</a:t>
              </a:r>
              <a:endParaRPr lang="zh-CN" altLang="en-US" sz="2000" b="1" dirty="0" smtClean="0">
                <a:solidFill>
                  <a:schemeClr val="bg1"/>
                </a:solidFill>
                <a:latin typeface="汉仪雅酷黑 75W" panose="020B0804020202020204" charset="-122"/>
                <a:ea typeface="汉仪雅酷黑 75W" panose="020B0804020202020204" charset="-122"/>
                <a:sym typeface="微软雅黑" panose="020B0503020204020204" pitchFamily="34" charset="-122"/>
              </a:endParaRPr>
            </a:p>
          </p:txBody>
        </p:sp>
      </p:grpSp>
      <p:pic>
        <p:nvPicPr>
          <p:cNvPr id="49" name="图片 48"/>
          <p:cNvPicPr>
            <a:picLocks noChangeAspect="1"/>
          </p:cNvPicPr>
          <p:nvPr/>
        </p:nvPicPr>
        <p:blipFill rotWithShape="1">
          <a:blip r:embed="rId37" cstate="print">
            <a:extLst>
              <a:ext uri="{28A0092B-C50C-407E-A947-70E740481C1C}">
                <a14:useLocalDpi xmlns:a14="http://schemas.microsoft.com/office/drawing/2010/main" val="0"/>
              </a:ext>
            </a:extLst>
          </a:blip>
          <a:srcRect/>
          <a:stretch>
            <a:fillRect/>
          </a:stretch>
        </p:blipFill>
        <p:spPr>
          <a:xfrm>
            <a:off x="8696532" y="2042812"/>
            <a:ext cx="3074372" cy="3643699"/>
          </a:xfrm>
          <a:prstGeom prst="rect">
            <a:avLst/>
          </a:prstGeom>
        </p:spPr>
      </p:pic>
      <p:sp>
        <p:nvSpPr>
          <p:cNvPr id="46" name="矩形 45"/>
          <p:cNvSpPr/>
          <p:nvPr/>
        </p:nvSpPr>
        <p:spPr>
          <a:xfrm>
            <a:off x="1181041" y="454055"/>
            <a:ext cx="4773930" cy="645160"/>
          </a:xfrm>
          <a:prstGeom prst="rect">
            <a:avLst/>
          </a:prstGeom>
        </p:spPr>
        <p:txBody>
          <a:bodyPr wrap="none">
            <a:spAutoFit/>
          </a:bodyPr>
          <a:p>
            <a:pPr algn="ctr" defTabSz="685800">
              <a:defRPr/>
            </a:pPr>
            <a:r>
              <a:rPr lang="zh-CN" altLang="en-US" sz="3600" b="1" dirty="0" smtClean="0">
                <a:solidFill>
                  <a:schemeClr val="accent5">
                    <a:lumMod val="50000"/>
                  </a:schemeClr>
                </a:solidFill>
                <a:latin typeface="方正楷体_GB2312" panose="02000000000000000000" charset="-122"/>
                <a:ea typeface="方正楷体_GB2312" panose="02000000000000000000" charset="-122"/>
                <a:sym typeface="Arial" panose="020B0604020202020204" pitchFamily="34" charset="0"/>
              </a:rPr>
              <a:t>科技类话题模考与高考</a:t>
            </a:r>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47" name="菱形 46"/>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菱形 47"/>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5124" name="图片 6" descr="logo横版 png"/>
          <p:cNvPicPr>
            <a:picLocks noChangeAspect="1"/>
          </p:cNvPicPr>
          <p:nvPr/>
        </p:nvPicPr>
        <p:blipFill>
          <a:blip r:embed="rId38"/>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0-#ppt_w/2"/>
                                          </p:val>
                                        </p:tav>
                                        <p:tav tm="100000">
                                          <p:val>
                                            <p:strVal val="#ppt_x"/>
                                          </p:val>
                                        </p:tav>
                                      </p:tavLst>
                                    </p:anim>
                                    <p:anim calcmode="lin" valueType="num">
                                      <p:cBhvr additive="base">
                                        <p:cTn id="16" dur="5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0-#ppt_w/2"/>
                                          </p:val>
                                        </p:tav>
                                        <p:tav tm="100000">
                                          <p:val>
                                            <p:strVal val="#ppt_x"/>
                                          </p:val>
                                        </p:tav>
                                      </p:tavLst>
                                    </p:anim>
                                    <p:anim calcmode="lin" valueType="num">
                                      <p:cBhvr additive="base">
                                        <p:cTn id="20"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1+#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框 1"/>
          <p:cNvSpPr txBox="1"/>
          <p:nvPr/>
        </p:nvSpPr>
        <p:spPr>
          <a:xfrm>
            <a:off x="1271270" y="388620"/>
            <a:ext cx="6646545" cy="859155"/>
          </a:xfrm>
          <a:prstGeom prst="rect">
            <a:avLst/>
          </a:prstGeom>
          <a:noFill/>
        </p:spPr>
        <p:txBody>
          <a:bodyPr wrap="square" rtlCol="0">
            <a:noAutofit/>
          </a:bodyPr>
          <a:p>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sp>
        <p:nvSpPr>
          <p:cNvPr id="8" name="文本框 7"/>
          <p:cNvSpPr txBox="1"/>
          <p:nvPr/>
        </p:nvSpPr>
        <p:spPr>
          <a:xfrm>
            <a:off x="1271270" y="445770"/>
            <a:ext cx="6646545" cy="859155"/>
          </a:xfrm>
          <a:prstGeom prst="rect">
            <a:avLst/>
          </a:prstGeom>
          <a:noFill/>
        </p:spPr>
        <p:txBody>
          <a:bodyPr wrap="square" rtlCol="0">
            <a:noAutofit/>
          </a:bodyPr>
          <a:p>
            <a:r>
              <a:rPr lang="en-US" altLang="zh-CN" sz="2800" b="1" dirty="0" smtClean="0">
                <a:solidFill>
                  <a:schemeClr val="accent5">
                    <a:lumMod val="50000"/>
                  </a:schemeClr>
                </a:solidFill>
                <a:latin typeface="Times New Roman" panose="02020603050405020304" charset="0"/>
                <a:ea typeface="方正楷体_GB2312" panose="02000000000000000000" charset="-122"/>
                <a:cs typeface="Times New Roman" panose="02020603050405020304" charset="0"/>
              </a:rPr>
              <a:t>2025.1</a:t>
            </a:r>
            <a:r>
              <a:rPr lang="zh-CN" altLang="en-US" sz="2800" b="1" dirty="0" smtClean="0">
                <a:solidFill>
                  <a:schemeClr val="accent5">
                    <a:lumMod val="50000"/>
                  </a:schemeClr>
                </a:solidFill>
                <a:latin typeface="Times New Roman" panose="02020603050405020304" charset="0"/>
                <a:ea typeface="方正楷体_GB2312" panose="02000000000000000000" charset="-122"/>
                <a:cs typeface="Times New Roman" panose="02020603050405020304" charset="0"/>
              </a:rPr>
              <a:t>浙江首考</a:t>
            </a:r>
            <a:endParaRPr lang="zh-CN" altLang="en-US" sz="2800" b="1" dirty="0" smtClean="0">
              <a:solidFill>
                <a:schemeClr val="accent5">
                  <a:lumMod val="50000"/>
                </a:schemeClr>
              </a:solidFill>
              <a:latin typeface="Times New Roman" panose="02020603050405020304" charset="0"/>
              <a:ea typeface="方正楷体_GB2312" panose="02000000000000000000" charset="-122"/>
              <a:cs typeface="Times New Roman" panose="02020603050405020304" charset="0"/>
            </a:endParaRPr>
          </a:p>
        </p:txBody>
      </p:sp>
      <p:sp>
        <p:nvSpPr>
          <p:cNvPr id="3" name="文本框 2"/>
          <p:cNvSpPr txBox="1"/>
          <p:nvPr/>
        </p:nvSpPr>
        <p:spPr>
          <a:xfrm>
            <a:off x="640080" y="1136015"/>
            <a:ext cx="11019790" cy="1753235"/>
          </a:xfrm>
          <a:prstGeom prst="rect">
            <a:avLst/>
          </a:prstGeom>
          <a:noFill/>
        </p:spPr>
        <p:txBody>
          <a:bodyPr wrap="square" rtlCol="0">
            <a:spAutoFit/>
          </a:bodyPr>
          <a:p>
            <a:r>
              <a:rPr 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你将参加英语课上的</a:t>
            </a: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一分钟演讲</a:t>
            </a: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活动。请你针对部分同学在校园内用手机拍摄短视频的现象写一篇演讲稿，内容包括：（</a:t>
            </a: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）陈述看法；（</a:t>
            </a: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）提出建议</a:t>
            </a:r>
            <a:endPar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marL="0" indent="0">
              <a:buNone/>
            </a:pP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注意：</a:t>
            </a:r>
            <a:endPar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）写作词数应为</a:t>
            </a: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80</a:t>
            </a: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左右；</a:t>
            </a:r>
            <a:endPar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）请按如下格式在答题纸的相应位置作答</a:t>
            </a:r>
            <a:endPar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endParaRPr>
          </a:p>
          <a:p>
            <a:endPar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449580" y="2769870"/>
            <a:ext cx="11007725" cy="3481705"/>
          </a:xfrm>
          <a:prstGeom prst="rect">
            <a:avLst/>
          </a:prstGeom>
          <a:solidFill>
            <a:schemeClr val="accent6">
              <a:lumMod val="20000"/>
              <a:lumOff val="80000"/>
            </a:schemeClr>
          </a:solidFill>
        </p:spPr>
        <p:txBody>
          <a:bodyPr wrap="square" rtlCol="0">
            <a:noAutofit/>
          </a:bodyPr>
          <a:p>
            <a:pPr algn="ctr"/>
            <a:r>
              <a:rPr lang="en-US" altLang="zh-CN" sz="2000" b="1">
                <a:latin typeface="Calibri" panose="020F0502020204030204" pitchFamily="34" charset="0"/>
                <a:cs typeface="Calibri" panose="020F0502020204030204" pitchFamily="34" charset="0"/>
              </a:rPr>
              <a:t>     My Views on Filming Short Videos on Campus</a:t>
            </a:r>
            <a:endParaRPr lang="en-US" altLang="zh-CN" sz="2000" b="1">
              <a:latin typeface="Calibri" panose="020F0502020204030204" pitchFamily="34" charset="0"/>
              <a:cs typeface="Calibri" panose="020F0502020204030204" pitchFamily="34" charset="0"/>
            </a:endParaRPr>
          </a:p>
          <a:p>
            <a:r>
              <a:rPr lang="en-US" altLang="zh-CN" sz="2000" b="1">
                <a:latin typeface="Calibri" panose="020F0502020204030204" pitchFamily="34" charset="0"/>
                <a:cs typeface="Calibri" panose="020F0502020204030204" pitchFamily="34" charset="0"/>
              </a:rPr>
              <a:t>     Good morning!Today,I'd like to share my views on the trend of filming short videos on our campus.</a:t>
            </a:r>
            <a:endParaRPr lang="en-US" altLang="zh-CN" sz="2000" b="1">
              <a:latin typeface="Calibri" panose="020F0502020204030204" pitchFamily="34" charset="0"/>
              <a:cs typeface="Calibri" panose="020F0502020204030204" pitchFamily="34" charset="0"/>
            </a:endParaRPr>
          </a:p>
          <a:p>
            <a:r>
              <a:rPr lang="en-US" altLang="zh-CN" sz="2000" b="1">
                <a:latin typeface="Calibri" panose="020F0502020204030204" pitchFamily="34" charset="0"/>
                <a:cs typeface="Calibri" panose="020F0502020204030204" pitchFamily="34" charset="0"/>
              </a:rPr>
              <a:t>     Admittedly, it is a fantastic way to unleash students’ creativity, and capture memorable moments,creating a digital archive of memories. Nevertheless, it is not without issues, including distraction for the students involved and those around, impacting their studies and potential violation of privacy without explicit consent.</a:t>
            </a:r>
            <a:endParaRPr lang="en-US" altLang="zh-CN" sz="2000" b="1">
              <a:latin typeface="Calibri" panose="020F0502020204030204" pitchFamily="34" charset="0"/>
              <a:cs typeface="Calibri" panose="020F0502020204030204" pitchFamily="34" charset="0"/>
            </a:endParaRPr>
          </a:p>
          <a:p>
            <a:r>
              <a:rPr lang="en-US" altLang="zh-CN" sz="2000" b="1">
                <a:latin typeface="Calibri" panose="020F0502020204030204" pitchFamily="34" charset="0"/>
                <a:cs typeface="Calibri" panose="020F0502020204030204" pitchFamily="34" charset="0"/>
              </a:rPr>
              <a:t>    To address the concern,I propose we film videos more responsibly-be mindful of when, and what we film, respecting privacy, and set specific times for video creations to avoid interference with with our academic responsibilities.When used thoughtfully and responsibly,I believe, filming short videos can be a powerful tool for education, creativity, and personal growth!Thank you!</a:t>
            </a:r>
            <a:endParaRPr lang="en-US" altLang="zh-CN" sz="2000" b="1">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zh-CN" altLang="en-US" b="1">
                <a:solidFill>
                  <a:srgbClr val="0070C0"/>
                </a:solidFill>
                <a:latin typeface="华文楷体" panose="02010600040101010101" charset="-122"/>
                <a:ea typeface="华文楷体" panose="02010600040101010101" charset="-122"/>
                <a:sym typeface="+mn-ea"/>
              </a:rPr>
              <a:t>学校英语俱乐部将组织关于</a:t>
            </a:r>
            <a:r>
              <a:rPr lang="en-US" altLang="zh-CN" b="1">
                <a:solidFill>
                  <a:srgbClr val="0070C0"/>
                </a:solidFill>
                <a:latin typeface="华文楷体" panose="02010600040101010101" charset="-122"/>
                <a:ea typeface="华文楷体" panose="02010600040101010101" charset="-122"/>
                <a:sym typeface="+mn-ea"/>
              </a:rPr>
              <a:t>“</a:t>
            </a:r>
            <a:r>
              <a:rPr lang="zh-CN" altLang="en-US" b="1">
                <a:solidFill>
                  <a:srgbClr val="0070C0"/>
                </a:solidFill>
                <a:latin typeface="华文楷体" panose="02010600040101010101" charset="-122"/>
                <a:ea typeface="华文楷体" panose="02010600040101010101" charset="-122"/>
                <a:sym typeface="+mn-ea"/>
              </a:rPr>
              <a:t>生活中具有重大影响的科技产品</a:t>
            </a:r>
            <a:r>
              <a:rPr lang="en-US" altLang="zh-CN" b="1">
                <a:solidFill>
                  <a:srgbClr val="0070C0"/>
                </a:solidFill>
                <a:latin typeface="华文楷体" panose="02010600040101010101" charset="-122"/>
                <a:ea typeface="华文楷体" panose="02010600040101010101" charset="-122"/>
                <a:sym typeface="+mn-ea"/>
              </a:rPr>
              <a:t>”</a:t>
            </a:r>
            <a:r>
              <a:rPr lang="zh-CN" altLang="en-US" b="1">
                <a:solidFill>
                  <a:srgbClr val="0070C0"/>
                </a:solidFill>
                <a:latin typeface="华文楷体" panose="02010600040101010101" charset="-122"/>
                <a:ea typeface="华文楷体" panose="02010600040101010101" charset="-122"/>
                <a:sym typeface="+mn-ea"/>
              </a:rPr>
              <a:t>的讨论，请你作为代表发言，内容包括：</a:t>
            </a:r>
            <a:endParaRPr lang="zh-CN" altLang="en-US" b="1">
              <a:solidFill>
                <a:srgbClr val="0070C0"/>
              </a:solidFill>
              <a:latin typeface="华文楷体" panose="02010600040101010101" charset="-122"/>
              <a:ea typeface="华文楷体" panose="02010600040101010101" charset="-122"/>
            </a:endParaRPr>
          </a:p>
          <a:p>
            <a:pPr marL="0" indent="0">
              <a:buNone/>
            </a:pPr>
            <a:r>
              <a:rPr lang="en-US" altLang="zh-CN" b="1">
                <a:solidFill>
                  <a:srgbClr val="0070C0"/>
                </a:solidFill>
                <a:latin typeface="华文楷体" panose="02010600040101010101" charset="-122"/>
                <a:ea typeface="华文楷体" panose="02010600040101010101" charset="-122"/>
                <a:sym typeface="+mn-ea"/>
              </a:rPr>
              <a:t>1. </a:t>
            </a:r>
            <a:r>
              <a:rPr lang="zh-CN" altLang="en-US" b="1">
                <a:solidFill>
                  <a:srgbClr val="0070C0"/>
                </a:solidFill>
                <a:latin typeface="华文楷体" panose="02010600040101010101" charset="-122"/>
                <a:ea typeface="华文楷体" panose="02010600040101010101" charset="-122"/>
                <a:sym typeface="+mn-ea"/>
              </a:rPr>
              <a:t>介绍一项产品及其影响</a:t>
            </a:r>
            <a:endParaRPr lang="zh-CN" altLang="en-US" b="1">
              <a:solidFill>
                <a:srgbClr val="0070C0"/>
              </a:solidFill>
              <a:latin typeface="华文楷体" panose="02010600040101010101" charset="-122"/>
              <a:ea typeface="华文楷体" panose="02010600040101010101" charset="-122"/>
            </a:endParaRPr>
          </a:p>
          <a:p>
            <a:pPr marL="0" indent="0">
              <a:buNone/>
            </a:pPr>
            <a:r>
              <a:rPr lang="en-US" altLang="zh-CN" b="1">
                <a:solidFill>
                  <a:srgbClr val="0070C0"/>
                </a:solidFill>
                <a:latin typeface="华文楷体" panose="02010600040101010101" charset="-122"/>
                <a:ea typeface="华文楷体" panose="02010600040101010101" charset="-122"/>
                <a:sym typeface="+mn-ea"/>
              </a:rPr>
              <a:t>2. </a:t>
            </a:r>
            <a:r>
              <a:rPr lang="zh-CN" altLang="en-US" b="1">
                <a:solidFill>
                  <a:srgbClr val="0070C0"/>
                </a:solidFill>
                <a:latin typeface="华文楷体" panose="02010600040101010101" charset="-122"/>
                <a:ea typeface="华文楷体" panose="02010600040101010101" charset="-122"/>
                <a:sym typeface="+mn-ea"/>
              </a:rPr>
              <a:t>对该产品的展望</a:t>
            </a:r>
            <a:endParaRPr lang="zh-CN" altLang="en-US" b="1">
              <a:solidFill>
                <a:srgbClr val="0070C0"/>
              </a:solidFill>
              <a:latin typeface="华文楷体" panose="02010600040101010101" charset="-122"/>
              <a:ea typeface="华文楷体" panose="02010600040101010101" charset="-122"/>
            </a:endParaRPr>
          </a:p>
          <a:p>
            <a:pPr marL="0" indent="0">
              <a:buNone/>
            </a:pPr>
            <a:r>
              <a:rPr lang="zh-CN" altLang="en-US" b="1">
                <a:solidFill>
                  <a:srgbClr val="0070C0"/>
                </a:solidFill>
                <a:latin typeface="华文楷体" panose="02010600040101010101" charset="-122"/>
                <a:ea typeface="华文楷体" panose="02010600040101010101" charset="-122"/>
                <a:sym typeface="+mn-ea"/>
              </a:rPr>
              <a:t>注意：</a:t>
            </a:r>
            <a:endParaRPr lang="zh-CN" altLang="en-US" b="1">
              <a:solidFill>
                <a:srgbClr val="0070C0"/>
              </a:solidFill>
              <a:latin typeface="华文楷体" panose="02010600040101010101" charset="-122"/>
              <a:ea typeface="华文楷体" panose="02010600040101010101" charset="-122"/>
            </a:endParaRPr>
          </a:p>
          <a:p>
            <a:pPr marL="0" indent="0">
              <a:buNone/>
            </a:pPr>
            <a:r>
              <a:rPr lang="zh-CN" altLang="en-US" b="1">
                <a:solidFill>
                  <a:srgbClr val="0070C0"/>
                </a:solidFill>
                <a:latin typeface="华文楷体" panose="02010600040101010101" charset="-122"/>
                <a:ea typeface="华文楷体" panose="02010600040101010101" charset="-122"/>
                <a:sym typeface="+mn-ea"/>
              </a:rPr>
              <a:t>（</a:t>
            </a:r>
            <a:r>
              <a:rPr lang="en-US" altLang="zh-CN" b="1">
                <a:solidFill>
                  <a:srgbClr val="0070C0"/>
                </a:solidFill>
                <a:latin typeface="华文楷体" panose="02010600040101010101" charset="-122"/>
                <a:ea typeface="华文楷体" panose="02010600040101010101" charset="-122"/>
                <a:sym typeface="+mn-ea"/>
              </a:rPr>
              <a:t>1</a:t>
            </a:r>
            <a:r>
              <a:rPr lang="zh-CN" altLang="en-US" b="1">
                <a:solidFill>
                  <a:srgbClr val="0070C0"/>
                </a:solidFill>
                <a:latin typeface="华文楷体" panose="02010600040101010101" charset="-122"/>
                <a:ea typeface="华文楷体" panose="02010600040101010101" charset="-122"/>
                <a:sym typeface="+mn-ea"/>
              </a:rPr>
              <a:t>）写作词数应为</a:t>
            </a:r>
            <a:r>
              <a:rPr lang="en-US" altLang="zh-CN" b="1">
                <a:solidFill>
                  <a:srgbClr val="0070C0"/>
                </a:solidFill>
                <a:latin typeface="华文楷体" panose="02010600040101010101" charset="-122"/>
                <a:ea typeface="华文楷体" panose="02010600040101010101" charset="-122"/>
                <a:sym typeface="+mn-ea"/>
              </a:rPr>
              <a:t>80</a:t>
            </a:r>
            <a:r>
              <a:rPr lang="zh-CN" altLang="en-US" b="1">
                <a:solidFill>
                  <a:srgbClr val="0070C0"/>
                </a:solidFill>
                <a:latin typeface="华文楷体" panose="02010600040101010101" charset="-122"/>
                <a:ea typeface="华文楷体" panose="02010600040101010101" charset="-122"/>
                <a:sym typeface="+mn-ea"/>
              </a:rPr>
              <a:t>左右；</a:t>
            </a:r>
            <a:endParaRPr lang="zh-CN" altLang="en-US" b="1">
              <a:solidFill>
                <a:srgbClr val="0070C0"/>
              </a:solidFill>
              <a:latin typeface="华文楷体" panose="02010600040101010101" charset="-122"/>
              <a:ea typeface="华文楷体" panose="02010600040101010101" charset="-122"/>
            </a:endParaRPr>
          </a:p>
          <a:p>
            <a:pPr marL="0" indent="0">
              <a:buNone/>
            </a:pPr>
            <a:r>
              <a:rPr lang="zh-CN" altLang="en-US" b="1">
                <a:solidFill>
                  <a:srgbClr val="0070C0"/>
                </a:solidFill>
                <a:latin typeface="华文楷体" panose="02010600040101010101" charset="-122"/>
                <a:ea typeface="华文楷体" panose="02010600040101010101" charset="-122"/>
                <a:sym typeface="+mn-ea"/>
              </a:rPr>
              <a:t>（</a:t>
            </a:r>
            <a:r>
              <a:rPr lang="en-US" altLang="zh-CN" b="1">
                <a:solidFill>
                  <a:srgbClr val="0070C0"/>
                </a:solidFill>
                <a:latin typeface="华文楷体" panose="02010600040101010101" charset="-122"/>
                <a:ea typeface="华文楷体" panose="02010600040101010101" charset="-122"/>
                <a:sym typeface="+mn-ea"/>
              </a:rPr>
              <a:t>2</a:t>
            </a:r>
            <a:r>
              <a:rPr lang="zh-CN" altLang="en-US" b="1">
                <a:solidFill>
                  <a:srgbClr val="0070C0"/>
                </a:solidFill>
                <a:latin typeface="华文楷体" panose="02010600040101010101" charset="-122"/>
                <a:ea typeface="华文楷体" panose="02010600040101010101" charset="-122"/>
                <a:sym typeface="+mn-ea"/>
              </a:rPr>
              <a:t>）请按如下格式在答题纸的相应位置作答</a:t>
            </a:r>
            <a:endParaRPr lang="zh-CN" altLang="en-US"/>
          </a:p>
        </p:txBody>
      </p:sp>
      <p:sp>
        <p:nvSpPr>
          <p:cNvPr id="22" name="矩形 21"/>
          <p:cNvSpPr/>
          <p:nvPr/>
        </p:nvSpPr>
        <p:spPr>
          <a:xfrm>
            <a:off x="211092" y="15431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zh-CN" b="1">
              <a:solidFill>
                <a:schemeClr val="tx1"/>
              </a:solidFill>
              <a:latin typeface="Calibri" panose="020F0502020204030204" pitchFamily="34" charset="0"/>
              <a:cs typeface="Calibri" panose="020F0502020204030204" pitchFamily="34" charset="0"/>
              <a:sym typeface="+mn-ea"/>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框 7"/>
          <p:cNvSpPr txBox="1"/>
          <p:nvPr/>
        </p:nvSpPr>
        <p:spPr>
          <a:xfrm>
            <a:off x="1271270" y="445770"/>
            <a:ext cx="6646545" cy="859155"/>
          </a:xfrm>
          <a:prstGeom prst="rect">
            <a:avLst/>
          </a:prstGeom>
          <a:noFill/>
        </p:spPr>
        <p:txBody>
          <a:bodyPr wrap="square" rtlCol="0">
            <a:noAutofit/>
          </a:bodyPr>
          <a:p>
            <a:r>
              <a:rPr lang="en-US" altLang="zh-CN" sz="2800" b="1" dirty="0" smtClean="0">
                <a:solidFill>
                  <a:schemeClr val="accent5">
                    <a:lumMod val="50000"/>
                  </a:schemeClr>
                </a:solidFill>
                <a:latin typeface="Times New Roman" panose="02020603050405020304" charset="0"/>
                <a:ea typeface="方正楷体_GB2312" panose="02000000000000000000" charset="-122"/>
                <a:cs typeface="Times New Roman" panose="02020603050405020304" charset="0"/>
              </a:rPr>
              <a:t>2024.11</a:t>
            </a:r>
            <a:r>
              <a:rPr lang="zh-CN" altLang="en-US" sz="2800" b="1" dirty="0" smtClean="0">
                <a:solidFill>
                  <a:schemeClr val="accent5">
                    <a:lumMod val="50000"/>
                  </a:schemeClr>
                </a:solidFill>
                <a:latin typeface="Times New Roman" panose="02020603050405020304" charset="0"/>
                <a:ea typeface="方正楷体_GB2312" panose="02000000000000000000" charset="-122"/>
                <a:cs typeface="Times New Roman" panose="02020603050405020304" charset="0"/>
              </a:rPr>
              <a:t>宁波市一模</a:t>
            </a:r>
            <a:endParaRPr lang="zh-CN" altLang="en-US" sz="2800" b="1" dirty="0" smtClean="0">
              <a:solidFill>
                <a:schemeClr val="accent5">
                  <a:lumMod val="50000"/>
                </a:schemeClr>
              </a:solidFill>
              <a:latin typeface="Times New Roman" panose="02020603050405020304" charset="0"/>
              <a:ea typeface="方正楷体_GB2312" panose="02000000000000000000" charset="-122"/>
              <a:cs typeface="Times New Roman" panose="02020603050405020304" charset="0"/>
            </a:endParaRPr>
          </a:p>
        </p:txBody>
      </p:sp>
      <p:sp>
        <p:nvSpPr>
          <p:cNvPr id="3" name="内容占位符 2"/>
          <p:cNvSpPr/>
          <p:nvPr>
            <p:ph idx="1"/>
            <p:custDataLst>
              <p:tags r:id="rId2"/>
            </p:custDataLst>
          </p:nvPr>
        </p:nvSpPr>
        <p:spPr>
          <a:xfrm>
            <a:off x="350520" y="2732405"/>
            <a:ext cx="11484610" cy="3752215"/>
          </a:xfrm>
          <a:solidFill>
            <a:schemeClr val="bg2"/>
          </a:solidFill>
        </p:spPr>
        <p:txBody>
          <a:bodyPr>
            <a:noAutofit/>
          </a:bodyPr>
          <a:p>
            <a:pPr marL="0" indent="0" algn="just">
              <a:lnSpc>
                <a:spcPct val="100000"/>
              </a:lnSpc>
              <a:buClrTx/>
              <a:buSzTx/>
              <a:buNone/>
            </a:pPr>
            <a:r>
              <a:rPr lang="en-US" altLang="zh-CN" sz="2000" b="1" spc="0">
                <a:solidFill>
                  <a:schemeClr val="tx1"/>
                </a:solidFill>
                <a:latin typeface="Calibri" panose="020F0502020204030204" pitchFamily="34" charset="0"/>
                <a:cs typeface="Calibri" panose="020F0502020204030204" pitchFamily="34" charset="0"/>
              </a:rPr>
              <a:t>Good morning, everyone.</a:t>
            </a:r>
            <a:endParaRPr lang="en-US" altLang="zh-CN" sz="2000" b="1" spc="0">
              <a:solidFill>
                <a:schemeClr val="tx1"/>
              </a:solidFill>
              <a:latin typeface="Calibri" panose="020F0502020204030204" pitchFamily="34" charset="0"/>
              <a:cs typeface="Calibri" panose="020F0502020204030204" pitchFamily="34" charset="0"/>
            </a:endParaRPr>
          </a:p>
          <a:p>
            <a:pPr marL="0" indent="0" algn="just">
              <a:lnSpc>
                <a:spcPct val="100000"/>
              </a:lnSpc>
              <a:buClrTx/>
              <a:buSzTx/>
              <a:buNone/>
            </a:pPr>
            <a:r>
              <a:rPr lang="en-US" altLang="zh-CN" sz="2000" b="1" spc="0">
                <a:solidFill>
                  <a:schemeClr val="tx1"/>
                </a:solidFill>
                <a:latin typeface="Calibri" panose="020F0502020204030204" pitchFamily="34" charset="0"/>
                <a:cs typeface="Calibri" panose="020F0502020204030204" pitchFamily="34" charset="0"/>
              </a:rPr>
              <a:t>     It is my honor to give a speech</a:t>
            </a:r>
            <a:r>
              <a:rPr lang="en-US" altLang="zh-CN" sz="2000" b="1" spc="0">
                <a:solidFill>
                  <a:srgbClr val="0070C0"/>
                </a:solidFill>
                <a:latin typeface="Calibri" panose="020F0502020204030204" pitchFamily="34" charset="0"/>
                <a:cs typeface="Calibri" panose="020F0502020204030204" pitchFamily="34" charset="0"/>
              </a:rPr>
              <a:t> on behalf of</a:t>
            </a:r>
            <a:r>
              <a:rPr lang="en-US" altLang="zh-CN" sz="2000" b="1" spc="0">
                <a:solidFill>
                  <a:schemeClr val="tx1"/>
                </a:solidFill>
                <a:latin typeface="Calibri" panose="020F0502020204030204" pitchFamily="34" charset="0"/>
                <a:cs typeface="Calibri" panose="020F0502020204030204" pitchFamily="34" charset="0"/>
              </a:rPr>
              <a:t> the English Club. Today, I would like to discuss </a:t>
            </a:r>
            <a:r>
              <a:rPr lang="en-US" altLang="zh-CN" sz="2000" b="1" spc="0">
                <a:solidFill>
                  <a:srgbClr val="0070C0"/>
                </a:solidFill>
                <a:latin typeface="Calibri" panose="020F0502020204030204" pitchFamily="34" charset="0"/>
                <a:cs typeface="Calibri" panose="020F0502020204030204" pitchFamily="34" charset="0"/>
              </a:rPr>
              <a:t>a technological product</a:t>
            </a:r>
            <a:r>
              <a:rPr lang="en-US" altLang="zh-CN" sz="2000" b="1" spc="0">
                <a:solidFill>
                  <a:schemeClr val="tx1"/>
                </a:solidFill>
                <a:latin typeface="Calibri" panose="020F0502020204030204" pitchFamily="34" charset="0"/>
                <a:cs typeface="Calibri" panose="020F0502020204030204" pitchFamily="34" charset="0"/>
              </a:rPr>
              <a:t> </a:t>
            </a:r>
            <a:r>
              <a:rPr lang="en-US" altLang="zh-CN" sz="2000" b="1" spc="0">
                <a:solidFill>
                  <a:schemeClr val="tx1"/>
                </a:solidFill>
                <a:highlight>
                  <a:srgbClr val="FFFF00"/>
                </a:highlight>
                <a:latin typeface="Calibri" panose="020F0502020204030204" pitchFamily="34" charset="0"/>
                <a:cs typeface="Calibri" panose="020F0502020204030204" pitchFamily="34" charset="0"/>
              </a:rPr>
              <a:t>that </a:t>
            </a:r>
            <a:r>
              <a:rPr lang="en-US" altLang="zh-CN" sz="2000" b="1" spc="0">
                <a:solidFill>
                  <a:schemeClr val="tx1"/>
                </a:solidFill>
                <a:latin typeface="Calibri" panose="020F0502020204030204" pitchFamily="34" charset="0"/>
                <a:cs typeface="Calibri" panose="020F0502020204030204" pitchFamily="34" charset="0"/>
              </a:rPr>
              <a:t>has </a:t>
            </a:r>
            <a:r>
              <a:rPr lang="en-US" altLang="zh-CN" sz="2000" b="1" spc="0">
                <a:solidFill>
                  <a:srgbClr val="0070C0"/>
                </a:solidFill>
                <a:latin typeface="Calibri" panose="020F0502020204030204" pitchFamily="34" charset="0"/>
                <a:cs typeface="Calibri" panose="020F0502020204030204" pitchFamily="34" charset="0"/>
              </a:rPr>
              <a:t>profoundly reshaped our daily lives</a:t>
            </a:r>
            <a:r>
              <a:rPr lang="en-US" altLang="zh-CN" sz="2000" b="1" spc="0">
                <a:solidFill>
                  <a:schemeClr val="tx1"/>
                </a:solidFill>
                <a:latin typeface="Calibri" panose="020F0502020204030204" pitchFamily="34" charset="0"/>
                <a:cs typeface="Calibri" panose="020F0502020204030204" pitchFamily="34" charset="0"/>
              </a:rPr>
              <a:t>—the smartphone. </a:t>
            </a:r>
            <a:endParaRPr lang="en-US" altLang="zh-CN" sz="2000" b="1" spc="0">
              <a:solidFill>
                <a:schemeClr val="tx1"/>
              </a:solidFill>
              <a:latin typeface="Calibri" panose="020F0502020204030204" pitchFamily="34" charset="0"/>
              <a:cs typeface="Calibri" panose="020F0502020204030204" pitchFamily="34" charset="0"/>
            </a:endParaRPr>
          </a:p>
          <a:p>
            <a:pPr marL="0" indent="0" algn="just">
              <a:lnSpc>
                <a:spcPct val="100000"/>
              </a:lnSpc>
              <a:buClrTx/>
              <a:buSzTx/>
              <a:buNone/>
            </a:pPr>
            <a:r>
              <a:rPr lang="en-US" altLang="zh-CN" sz="2000" b="1" spc="0">
                <a:solidFill>
                  <a:schemeClr val="tx1"/>
                </a:solidFill>
                <a:latin typeface="Calibri" panose="020F0502020204030204" pitchFamily="34" charset="0"/>
                <a:cs typeface="Calibri" panose="020F0502020204030204" pitchFamily="34" charset="0"/>
              </a:rPr>
              <a:t>    </a:t>
            </a:r>
            <a:r>
              <a:rPr lang="en-US" altLang="zh-CN" sz="2000" b="1" spc="0">
                <a:solidFill>
                  <a:schemeClr val="tx1"/>
                </a:solidFill>
                <a:highlight>
                  <a:srgbClr val="FFFF00"/>
                </a:highlight>
                <a:latin typeface="Calibri" panose="020F0502020204030204" pitchFamily="34" charset="0"/>
                <a:cs typeface="Calibri" panose="020F0502020204030204" pitchFamily="34" charset="0"/>
              </a:rPr>
              <a:t>Designed in various types and colors</a:t>
            </a:r>
            <a:r>
              <a:rPr lang="en-US" altLang="zh-CN" sz="2000" b="1" spc="0">
                <a:solidFill>
                  <a:schemeClr val="tx1"/>
                </a:solidFill>
                <a:latin typeface="Calibri" panose="020F0502020204030204" pitchFamily="34" charset="0"/>
                <a:cs typeface="Calibri" panose="020F0502020204030204" pitchFamily="34" charset="0"/>
              </a:rPr>
              <a:t>, smartphones have </a:t>
            </a:r>
            <a:r>
              <a:rPr lang="en-US" altLang="zh-CN" sz="2000" b="1" spc="0">
                <a:solidFill>
                  <a:schemeClr val="tx1"/>
                </a:solidFill>
                <a:highlight>
                  <a:srgbClr val="FFFF00"/>
                </a:highlight>
                <a:latin typeface="Calibri" panose="020F0502020204030204" pitchFamily="34" charset="0"/>
                <a:cs typeface="Calibri" panose="020F0502020204030204" pitchFamily="34" charset="0"/>
              </a:rPr>
              <a:t>not only </a:t>
            </a:r>
            <a:r>
              <a:rPr lang="en-US" altLang="zh-CN" sz="2000" b="1" spc="0">
                <a:solidFill>
                  <a:schemeClr val="tx1"/>
                </a:solidFill>
                <a:latin typeface="Calibri" panose="020F0502020204030204" pitchFamily="34" charset="0"/>
                <a:cs typeface="Calibri" panose="020F0502020204030204" pitchFamily="34" charset="0"/>
              </a:rPr>
              <a:t>revolutionized communication, making it instant and convenient, </a:t>
            </a:r>
            <a:r>
              <a:rPr lang="en-US" altLang="zh-CN" sz="2000" b="1" spc="0">
                <a:solidFill>
                  <a:schemeClr val="tx1"/>
                </a:solidFill>
                <a:highlight>
                  <a:srgbClr val="FFFF00"/>
                </a:highlight>
                <a:latin typeface="Calibri" panose="020F0502020204030204" pitchFamily="34" charset="0"/>
                <a:cs typeface="Calibri" panose="020F0502020204030204" pitchFamily="34" charset="0"/>
              </a:rPr>
              <a:t>but also</a:t>
            </a:r>
            <a:r>
              <a:rPr lang="en-US" altLang="zh-CN" sz="2000" b="1" spc="0">
                <a:solidFill>
                  <a:schemeClr val="tx1"/>
                </a:solidFill>
                <a:latin typeface="Calibri" panose="020F0502020204030204" pitchFamily="34" charset="0"/>
                <a:cs typeface="Calibri" panose="020F0502020204030204" pitchFamily="34" charset="0"/>
              </a:rPr>
              <a:t> transformed how we access information, shop, and entertain ourselves. With a single device, endless information is at our fingertips,</a:t>
            </a:r>
            <a:r>
              <a:rPr lang="en-US" altLang="zh-CN" sz="2000" b="1" spc="0">
                <a:solidFill>
                  <a:schemeClr val="tx1"/>
                </a:solidFill>
                <a:highlight>
                  <a:srgbClr val="FFFF00"/>
                </a:highlight>
                <a:latin typeface="Calibri" panose="020F0502020204030204" pitchFamily="34" charset="0"/>
                <a:cs typeface="Calibri" panose="020F0502020204030204" pitchFamily="34" charset="0"/>
              </a:rPr>
              <a:t> allowing us to connect anytime and anywhere</a:t>
            </a:r>
            <a:r>
              <a:rPr lang="en-US" altLang="zh-CN" sz="2000" b="1" spc="0">
                <a:solidFill>
                  <a:schemeClr val="tx1"/>
                </a:solidFill>
                <a:latin typeface="Calibri" panose="020F0502020204030204" pitchFamily="34" charset="0"/>
                <a:cs typeface="Calibri" panose="020F0502020204030204" pitchFamily="34" charset="0"/>
              </a:rPr>
              <a:t>.</a:t>
            </a:r>
            <a:endParaRPr lang="en-US" altLang="zh-CN" sz="2000" b="1" spc="0">
              <a:solidFill>
                <a:schemeClr val="tx1"/>
              </a:solidFill>
              <a:latin typeface="Calibri" panose="020F0502020204030204" pitchFamily="34" charset="0"/>
              <a:cs typeface="Calibri" panose="020F0502020204030204" pitchFamily="34" charset="0"/>
            </a:endParaRPr>
          </a:p>
          <a:p>
            <a:pPr marL="0" indent="0" algn="just">
              <a:lnSpc>
                <a:spcPct val="100000"/>
              </a:lnSpc>
              <a:buClrTx/>
              <a:buSzTx/>
              <a:buNone/>
            </a:pPr>
            <a:r>
              <a:rPr lang="en-US" altLang="zh-CN" sz="2000" b="1" spc="0">
                <a:solidFill>
                  <a:schemeClr val="tx1"/>
                </a:solidFill>
                <a:latin typeface="Calibri" panose="020F0502020204030204" pitchFamily="34" charset="0"/>
                <a:cs typeface="Calibri" panose="020F0502020204030204" pitchFamily="34" charset="0"/>
              </a:rPr>
              <a:t>    Looking to the future, it is anticipated that smartphones,</a:t>
            </a:r>
            <a:r>
              <a:rPr lang="en-US" altLang="zh-CN" sz="2000" b="1" spc="0">
                <a:solidFill>
                  <a:schemeClr val="tx1"/>
                </a:solidFill>
                <a:highlight>
                  <a:srgbClr val="FFFF00"/>
                </a:highlight>
                <a:latin typeface="Calibri" panose="020F0502020204030204" pitchFamily="34" charset="0"/>
                <a:cs typeface="Calibri" panose="020F0502020204030204" pitchFamily="34" charset="0"/>
              </a:rPr>
              <a:t> equipped with advanced AI</a:t>
            </a:r>
            <a:r>
              <a:rPr lang="en-US" altLang="zh-CN" sz="2000" b="1" spc="0">
                <a:solidFill>
                  <a:schemeClr val="tx1"/>
                </a:solidFill>
                <a:latin typeface="Calibri" panose="020F0502020204030204" pitchFamily="34" charset="0"/>
                <a:cs typeface="Calibri" panose="020F0502020204030204" pitchFamily="34" charset="0"/>
              </a:rPr>
              <a:t>, will continue to evolve,</a:t>
            </a:r>
            <a:r>
              <a:rPr lang="en-US" altLang="zh-CN" sz="2000" b="1" spc="0">
                <a:solidFill>
                  <a:schemeClr val="tx1"/>
                </a:solidFill>
                <a:highlight>
                  <a:srgbClr val="FFFF00"/>
                </a:highlight>
                <a:latin typeface="Calibri" panose="020F0502020204030204" pitchFamily="34" charset="0"/>
                <a:cs typeface="Calibri" panose="020F0502020204030204" pitchFamily="34" charset="0"/>
              </a:rPr>
              <a:t> becoming smarter and even more personalized</a:t>
            </a:r>
            <a:r>
              <a:rPr lang="en-US" altLang="zh-CN" sz="2000" b="1" spc="0">
                <a:solidFill>
                  <a:schemeClr val="tx1"/>
                </a:solidFill>
                <a:latin typeface="Calibri" panose="020F0502020204030204" pitchFamily="34" charset="0"/>
                <a:cs typeface="Calibri" panose="020F0502020204030204" pitchFamily="34" charset="0"/>
              </a:rPr>
              <a:t>. Their capabilities expanding as technology advances, smartphones will enhance productivity and transform learning and health management.</a:t>
            </a:r>
            <a:endParaRPr lang="en-US" altLang="zh-CN" sz="2000" b="1" spc="0">
              <a:solidFill>
                <a:schemeClr val="tx1"/>
              </a:solidFill>
              <a:latin typeface="Calibri" panose="020F0502020204030204" pitchFamily="34" charset="0"/>
              <a:cs typeface="Calibri" panose="020F0502020204030204" pitchFamily="34" charset="0"/>
            </a:endParaRPr>
          </a:p>
          <a:p>
            <a:pPr marL="0" indent="0" algn="just">
              <a:lnSpc>
                <a:spcPct val="100000"/>
              </a:lnSpc>
              <a:buClrTx/>
              <a:buSzTx/>
              <a:buNone/>
            </a:pPr>
            <a:r>
              <a:rPr lang="en-US" altLang="zh-CN" sz="2000" b="1" spc="0">
                <a:solidFill>
                  <a:schemeClr val="tx1"/>
                </a:solidFill>
                <a:latin typeface="Calibri" panose="020F0502020204030204" pitchFamily="34" charset="0"/>
                <a:cs typeface="Calibri" panose="020F0502020204030204" pitchFamily="34" charset="0"/>
              </a:rPr>
              <a:t>    Thanks for your listening!</a:t>
            </a:r>
            <a:endParaRPr lang="en-US" altLang="zh-CN" sz="2000" b="1" spc="0">
              <a:solidFill>
                <a:schemeClr val="tx1"/>
              </a:solidFill>
              <a:latin typeface="Calibri" panose="020F0502020204030204" pitchFamily="34" charset="0"/>
              <a:cs typeface="Calibri" panose="020F0502020204030204" pitchFamily="34" charset="0"/>
            </a:endParaRPr>
          </a:p>
          <a:p>
            <a:endParaRPr lang="en-US" altLang="zh-CN" sz="2000" b="1" spc="0">
              <a:solidFill>
                <a:schemeClr val="tx1"/>
              </a:solidFill>
              <a:latin typeface="Calibri" panose="020F0502020204030204" pitchFamily="34" charset="0"/>
              <a:cs typeface="Calibri" panose="020F0502020204030204" pitchFamily="34" charset="0"/>
            </a:endParaRPr>
          </a:p>
        </p:txBody>
      </p:sp>
      <p:sp>
        <p:nvSpPr>
          <p:cNvPr id="2" name="文本框 1"/>
          <p:cNvSpPr txBox="1"/>
          <p:nvPr/>
        </p:nvSpPr>
        <p:spPr>
          <a:xfrm>
            <a:off x="640080" y="913130"/>
            <a:ext cx="11019790" cy="2030095"/>
          </a:xfrm>
          <a:prstGeom prst="rect">
            <a:avLst/>
          </a:prstGeom>
          <a:noFill/>
        </p:spPr>
        <p:txBody>
          <a:bodyPr wrap="square" rtlCol="0">
            <a:spAutoFit/>
          </a:bodyPr>
          <a:p>
            <a:pPr marL="0" indent="0">
              <a:buNone/>
            </a:pP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学校英语俱乐部将组织关于</a:t>
            </a: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生活中具有重大影响的科技产品</a:t>
            </a: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的讨论，请你作为代表发言，内容包括：</a:t>
            </a:r>
            <a:endPar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1. </a:t>
            </a: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介绍一项产品及其影响</a:t>
            </a:r>
            <a:endPar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2. </a:t>
            </a: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对该产品的展望</a:t>
            </a:r>
            <a:endPar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注意：</a:t>
            </a:r>
            <a:endPar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）写作词数应为</a:t>
            </a: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80</a:t>
            </a: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左右；</a:t>
            </a:r>
            <a:endPar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sym typeface="+mn-ea"/>
              </a:rPr>
              <a:t>）请按如下格式在答题纸的相应位置作答</a:t>
            </a:r>
            <a:endPar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endParaRPr>
          </a:p>
          <a:p>
            <a:endParaRPr lang="zh-CN" altLang="en-US"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矩形 1"/>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273125" y="741355"/>
            <a:ext cx="2891003" cy="1411605"/>
          </a:xfrm>
          <a:prstGeom prst="rect">
            <a:avLst/>
          </a:prstGeom>
          <a:noFill/>
        </p:spPr>
        <p:txBody>
          <a:bodyPr wrap="square" rtlCol="0">
            <a:spAutoFit/>
          </a:bodyPr>
          <a:lstStyle/>
          <a:p>
            <a:pPr algn="just">
              <a:lnSpc>
                <a:spcPct val="130000"/>
              </a:lnSpc>
            </a:pPr>
            <a:r>
              <a:rPr lang="zh-CN" altLang="en-US" sz="6600" b="1" dirty="0">
                <a:solidFill>
                  <a:schemeClr val="bg1"/>
                </a:solidFill>
                <a:latin typeface="汉仪雅酷黑 75W" panose="020B0804020202020204" charset="-122"/>
                <a:ea typeface="汉仪雅酷黑 75W" panose="020B0804020202020204" charset="-122"/>
                <a:cs typeface="汉仪雅酷黑 75W" panose="020B0804020202020204" charset="-122"/>
                <a:sym typeface="Arial" panose="020B0604020202020204" pitchFamily="34" charset="0"/>
              </a:rPr>
              <a:t>目 录</a:t>
            </a:r>
            <a:endParaRPr lang="zh-CN" altLang="en-US" sz="6600" b="1" dirty="0">
              <a:solidFill>
                <a:schemeClr val="bg1"/>
              </a:solidFill>
              <a:latin typeface="汉仪雅酷黑 75W" panose="020B0804020202020204" charset="-122"/>
              <a:ea typeface="汉仪雅酷黑 75W" panose="020B0804020202020204" charset="-122"/>
              <a:cs typeface="汉仪雅酷黑 75W" panose="020B0804020202020204" charset="-122"/>
              <a:sym typeface="Arial" panose="020B0604020202020204" pitchFamily="34" charset="0"/>
            </a:endParaRPr>
          </a:p>
        </p:txBody>
      </p:sp>
      <p:sp>
        <p:nvSpPr>
          <p:cNvPr id="5" name="文本框 4"/>
          <p:cNvSpPr txBox="1"/>
          <p:nvPr/>
        </p:nvSpPr>
        <p:spPr>
          <a:xfrm>
            <a:off x="3106176" y="1470141"/>
            <a:ext cx="2822276" cy="650875"/>
          </a:xfrm>
          <a:prstGeom prst="rect">
            <a:avLst/>
          </a:prstGeom>
          <a:noFill/>
        </p:spPr>
        <p:txBody>
          <a:bodyPr wrap="square" rtlCol="0">
            <a:spAutoFit/>
          </a:bodyPr>
          <a:lstStyle/>
          <a:p>
            <a:pPr algn="ctr">
              <a:lnSpc>
                <a:spcPct val="130000"/>
              </a:lnSpc>
            </a:pPr>
            <a:r>
              <a:rPr lang="en-US" altLang="zh-CN" sz="2800" b="1" dirty="0">
                <a:solidFill>
                  <a:schemeClr val="bg1"/>
                </a:solidFill>
                <a:latin typeface="汉仪雅酷黑 75W" panose="020B0804020202020204" charset="-122"/>
                <a:ea typeface="汉仪雅酷黑 75W" panose="020B0804020202020204" charset="-122"/>
                <a:cs typeface="+mn-ea"/>
                <a:sym typeface="Arial" panose="020B0604020202020204" pitchFamily="34" charset="0"/>
              </a:rPr>
              <a:t>CONTNETS</a:t>
            </a:r>
            <a:endParaRPr lang="en-US" altLang="zh-CN" sz="2800" b="1" dirty="0">
              <a:solidFill>
                <a:schemeClr val="bg1"/>
              </a:solidFill>
              <a:latin typeface="汉仪雅酷黑 75W" panose="020B0804020202020204" charset="-122"/>
              <a:ea typeface="汉仪雅酷黑 75W" panose="020B0804020202020204" charset="-122"/>
              <a:cs typeface="+mn-ea"/>
              <a:sym typeface="Arial" panose="020B0604020202020204" pitchFamily="34" charset="0"/>
            </a:endParaRPr>
          </a:p>
        </p:txBody>
      </p:sp>
      <p:sp>
        <p:nvSpPr>
          <p:cNvPr id="6" name="圆角矩形 5"/>
          <p:cNvSpPr/>
          <p:nvPr>
            <p:custDataLst>
              <p:tags r:id="rId1"/>
            </p:custDataLst>
          </p:nvPr>
        </p:nvSpPr>
        <p:spPr>
          <a:xfrm>
            <a:off x="2446210" y="2506814"/>
            <a:ext cx="3837841" cy="5478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3200" b="1" dirty="0" smtClean="0">
                <a:solidFill>
                  <a:schemeClr val="tx1">
                    <a:lumMod val="85000"/>
                    <a:lumOff val="15000"/>
                  </a:schemeClr>
                </a:solidFill>
                <a:latin typeface="方正楷体_GB2312" panose="02000000000000000000" charset="-122"/>
                <a:ea typeface="方正楷体_GB2312" panose="02000000000000000000" charset="-122"/>
                <a:cs typeface="汉仪雅酷黑 75W" panose="020B0804020202020204" charset="-122"/>
                <a:sym typeface="Arial" panose="020B0604020202020204" pitchFamily="34" charset="0"/>
              </a:rPr>
              <a:t>写作存在的问题</a:t>
            </a:r>
            <a:endParaRPr lang="zh-CN" altLang="en-US" sz="3200" b="1" dirty="0" smtClean="0">
              <a:solidFill>
                <a:schemeClr val="tx1">
                  <a:lumMod val="85000"/>
                  <a:lumOff val="15000"/>
                </a:schemeClr>
              </a:solidFill>
              <a:latin typeface="方正楷体_GB2312" panose="02000000000000000000" charset="-122"/>
              <a:ea typeface="方正楷体_GB2312" panose="02000000000000000000" charset="-122"/>
              <a:cs typeface="汉仪雅酷黑 75W" panose="020B0804020202020204" charset="-122"/>
              <a:sym typeface="Arial" panose="020B0604020202020204" pitchFamily="34" charset="0"/>
            </a:endParaRPr>
          </a:p>
        </p:txBody>
      </p:sp>
      <p:sp>
        <p:nvSpPr>
          <p:cNvPr id="7" name="圆角矩形 6"/>
          <p:cNvSpPr/>
          <p:nvPr>
            <p:custDataLst>
              <p:tags r:id="rId2"/>
            </p:custDataLst>
          </p:nvPr>
        </p:nvSpPr>
        <p:spPr>
          <a:xfrm>
            <a:off x="2446210" y="5354766"/>
            <a:ext cx="3837841" cy="5478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SzTx/>
              <a:buFontTx/>
              <a:defRPr/>
            </a:pPr>
            <a:r>
              <a:rPr lang="zh-CN" altLang="en-US" sz="3200" b="1" dirty="0" smtClean="0">
                <a:solidFill>
                  <a:schemeClr val="tx1">
                    <a:lumMod val="85000"/>
                    <a:lumOff val="15000"/>
                  </a:schemeClr>
                </a:solidFill>
                <a:latin typeface="方正楷体_GB2312" panose="02000000000000000000" charset="-122"/>
                <a:ea typeface="方正楷体_GB2312" panose="02000000000000000000" charset="-122"/>
                <a:cs typeface="汉仪雅酷黑 75W" panose="020B0804020202020204" charset="-122"/>
                <a:sym typeface="Arial" panose="020B0604020202020204" pitchFamily="34" charset="0"/>
              </a:rPr>
              <a:t>对接模考与高考</a:t>
            </a:r>
            <a:endParaRPr lang="zh-CN" altLang="en-US" sz="3200" b="1" dirty="0" smtClean="0">
              <a:solidFill>
                <a:schemeClr val="tx1">
                  <a:lumMod val="85000"/>
                  <a:lumOff val="15000"/>
                </a:schemeClr>
              </a:solidFill>
              <a:latin typeface="方正楷体_GB2312" panose="02000000000000000000" charset="-122"/>
              <a:ea typeface="方正楷体_GB2312" panose="02000000000000000000" charset="-122"/>
              <a:cs typeface="汉仪雅酷黑 75W" panose="020B0804020202020204" charset="-122"/>
              <a:sym typeface="Arial" panose="020B0604020202020204" pitchFamily="34" charset="0"/>
            </a:endParaRPr>
          </a:p>
        </p:txBody>
      </p:sp>
      <p:sp>
        <p:nvSpPr>
          <p:cNvPr id="9" name="圆角矩形 8"/>
          <p:cNvSpPr/>
          <p:nvPr>
            <p:custDataLst>
              <p:tags r:id="rId3"/>
            </p:custDataLst>
          </p:nvPr>
        </p:nvSpPr>
        <p:spPr>
          <a:xfrm>
            <a:off x="2446210" y="4443548"/>
            <a:ext cx="3837841" cy="5478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800" dirty="0">
              <a:solidFill>
                <a:schemeClr val="tx1">
                  <a:lumMod val="85000"/>
                  <a:lumOff val="15000"/>
                </a:schemeClr>
              </a:solidFill>
              <a:latin typeface="汉仪雅酷黑 75W" panose="020B0804020202020204" charset="-122"/>
              <a:ea typeface="汉仪雅酷黑 75W" panose="020B0804020202020204" charset="-122"/>
              <a:cs typeface="+mn-ea"/>
              <a:sym typeface="Arial" panose="020B0604020202020204" pitchFamily="34" charset="0"/>
            </a:endParaRPr>
          </a:p>
        </p:txBody>
      </p:sp>
      <p:sp>
        <p:nvSpPr>
          <p:cNvPr id="13" name="圆角矩形 12"/>
          <p:cNvSpPr/>
          <p:nvPr>
            <p:custDataLst>
              <p:tags r:id="rId4"/>
            </p:custDataLst>
          </p:nvPr>
        </p:nvSpPr>
        <p:spPr>
          <a:xfrm>
            <a:off x="2446210" y="3475181"/>
            <a:ext cx="3837841" cy="5478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3200" b="1" dirty="0" smtClean="0">
                <a:solidFill>
                  <a:schemeClr val="tx1">
                    <a:lumMod val="85000"/>
                    <a:lumOff val="15000"/>
                  </a:schemeClr>
                </a:solidFill>
                <a:latin typeface="Times New Roman" panose="02020603050405020304" charset="0"/>
                <a:ea typeface="方正楷体_GB2312" panose="02000000000000000000" charset="-122"/>
                <a:cs typeface="Times New Roman" panose="02020603050405020304" charset="0"/>
                <a:sym typeface="Arial" panose="020B0604020202020204" pitchFamily="34" charset="0"/>
              </a:rPr>
              <a:t>SDL</a:t>
            </a:r>
            <a:r>
              <a:rPr lang="zh-CN" altLang="en-US" sz="3200" b="1" dirty="0" smtClean="0">
                <a:solidFill>
                  <a:schemeClr val="tx1">
                    <a:lumMod val="85000"/>
                    <a:lumOff val="15000"/>
                  </a:schemeClr>
                </a:solidFill>
                <a:latin typeface="方正楷体_GB2312" panose="02000000000000000000" charset="-122"/>
                <a:ea typeface="方正楷体_GB2312" panose="02000000000000000000" charset="-122"/>
                <a:cs typeface="汉仪雅酷黑 75W" panose="020B0804020202020204" charset="-122"/>
                <a:sym typeface="Arial" panose="020B0604020202020204" pitchFamily="34" charset="0"/>
              </a:rPr>
              <a:t>模式的运用</a:t>
            </a:r>
            <a:endParaRPr lang="zh-CN" altLang="en-US" sz="2800" dirty="0">
              <a:solidFill>
                <a:schemeClr val="tx1">
                  <a:lumMod val="85000"/>
                  <a:lumOff val="15000"/>
                </a:schemeClr>
              </a:solidFill>
              <a:latin typeface="汉仪雅酷黑 75W" panose="020B0804020202020204" charset="-122"/>
              <a:ea typeface="汉仪雅酷黑 75W" panose="020B0804020202020204" charset="-122"/>
              <a:cs typeface="汉仪雅酷黑 75W" panose="020B0804020202020204" charset="-122"/>
              <a:sym typeface="Arial" panose="020B0604020202020204" pitchFamily="34" charset="0"/>
            </a:endParaRPr>
          </a:p>
        </p:txBody>
      </p:sp>
      <p:grpSp>
        <p:nvGrpSpPr>
          <p:cNvPr id="15" name="组合 14"/>
          <p:cNvGrpSpPr/>
          <p:nvPr>
            <p:custDataLst>
              <p:tags r:id="rId5"/>
            </p:custDataLst>
          </p:nvPr>
        </p:nvGrpSpPr>
        <p:grpSpPr>
          <a:xfrm>
            <a:off x="1536064" y="2382291"/>
            <a:ext cx="771176" cy="720632"/>
            <a:chOff x="3107520" y="1228799"/>
            <a:chExt cx="533400" cy="533400"/>
          </a:xfrm>
          <a:solidFill>
            <a:srgbClr val="009900"/>
          </a:solidFill>
        </p:grpSpPr>
        <p:sp>
          <p:nvSpPr>
            <p:cNvPr id="16" name="菱形 15"/>
            <p:cNvSpPr/>
            <p:nvPr>
              <p:custDataLst>
                <p:tags r:id="rId6"/>
              </p:custDataLst>
            </p:nvPr>
          </p:nvSpPr>
          <p:spPr>
            <a:xfrm>
              <a:off x="3107520" y="1228799"/>
              <a:ext cx="533400" cy="5334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200">
                <a:solidFill>
                  <a:schemeClr val="tx1">
                    <a:lumMod val="85000"/>
                    <a:lumOff val="15000"/>
                  </a:schemeClr>
                </a:solidFill>
                <a:latin typeface="汉仪雅酷黑 75W" panose="020B0804020202020204" charset="-122"/>
                <a:ea typeface="汉仪雅酷黑 75W" panose="020B0804020202020204" charset="-122"/>
                <a:cs typeface="+mn-ea"/>
                <a:sym typeface="Arial" panose="020B0604020202020204" pitchFamily="34" charset="0"/>
              </a:endParaRPr>
            </a:p>
          </p:txBody>
        </p:sp>
        <p:sp>
          <p:nvSpPr>
            <p:cNvPr id="17" name="文本框 16"/>
            <p:cNvSpPr txBox="1"/>
            <p:nvPr>
              <p:custDataLst>
                <p:tags r:id="rId7"/>
              </p:custDataLst>
            </p:nvPr>
          </p:nvSpPr>
          <p:spPr>
            <a:xfrm>
              <a:off x="3225197" y="1319768"/>
              <a:ext cx="263087" cy="386354"/>
            </a:xfrm>
            <a:prstGeom prst="rect">
              <a:avLst/>
            </a:prstGeom>
            <a:noFill/>
          </p:spPr>
          <p:txBody>
            <a:bodyPr wrap="none" rtlCol="0">
              <a:spAutoFit/>
            </a:bodyPr>
            <a:lstStyle/>
            <a:p>
              <a:pPr defTabSz="685800">
                <a:defRPr/>
              </a:pPr>
              <a:r>
                <a:rPr lang="en-US" altLang="zh-CN" sz="2800" dirty="0" smtClean="0">
                  <a:solidFill>
                    <a:schemeClr val="tx1">
                      <a:lumMod val="85000"/>
                      <a:lumOff val="15000"/>
                    </a:schemeClr>
                  </a:solidFill>
                  <a:latin typeface="汉仪雅酷黑 75W" panose="020B0804020202020204" charset="-122"/>
                  <a:ea typeface="汉仪雅酷黑 75W" panose="020B0804020202020204" charset="-122"/>
                  <a:cs typeface="+mn-ea"/>
                  <a:sym typeface="Arial" panose="020B0604020202020204" pitchFamily="34" charset="0"/>
                </a:rPr>
                <a:t>1</a:t>
              </a:r>
              <a:endParaRPr lang="en-US" altLang="zh-CN" sz="2800" dirty="0" smtClean="0">
                <a:solidFill>
                  <a:schemeClr val="tx1">
                    <a:lumMod val="85000"/>
                    <a:lumOff val="15000"/>
                  </a:schemeClr>
                </a:solidFill>
                <a:latin typeface="汉仪雅酷黑 75W" panose="020B0804020202020204" charset="-122"/>
                <a:ea typeface="汉仪雅酷黑 75W" panose="020B0804020202020204" charset="-122"/>
                <a:cs typeface="+mn-ea"/>
                <a:sym typeface="Arial" panose="020B0604020202020204" pitchFamily="34" charset="0"/>
              </a:endParaRPr>
            </a:p>
          </p:txBody>
        </p:sp>
      </p:grpSp>
      <p:grpSp>
        <p:nvGrpSpPr>
          <p:cNvPr id="18" name="组合 17"/>
          <p:cNvGrpSpPr/>
          <p:nvPr>
            <p:custDataLst>
              <p:tags r:id="rId8"/>
            </p:custDataLst>
          </p:nvPr>
        </p:nvGrpSpPr>
        <p:grpSpPr>
          <a:xfrm>
            <a:off x="1536064" y="3434303"/>
            <a:ext cx="771176" cy="720631"/>
            <a:chOff x="3107520" y="1228799"/>
            <a:chExt cx="533400" cy="533400"/>
          </a:xfrm>
          <a:solidFill>
            <a:srgbClr val="009900"/>
          </a:solidFill>
        </p:grpSpPr>
        <p:sp>
          <p:nvSpPr>
            <p:cNvPr id="19" name="菱形 18"/>
            <p:cNvSpPr/>
            <p:nvPr>
              <p:custDataLst>
                <p:tags r:id="rId9"/>
              </p:custDataLst>
            </p:nvPr>
          </p:nvSpPr>
          <p:spPr>
            <a:xfrm>
              <a:off x="3107520" y="1228799"/>
              <a:ext cx="533400" cy="5334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200">
                <a:solidFill>
                  <a:schemeClr val="tx1">
                    <a:lumMod val="85000"/>
                    <a:lumOff val="15000"/>
                  </a:schemeClr>
                </a:solidFill>
                <a:latin typeface="汉仪雅酷黑 75W" panose="020B0804020202020204" charset="-122"/>
                <a:ea typeface="汉仪雅酷黑 75W" panose="020B0804020202020204" charset="-122"/>
                <a:cs typeface="+mn-ea"/>
                <a:sym typeface="Arial" panose="020B0604020202020204" pitchFamily="34" charset="0"/>
              </a:endParaRPr>
            </a:p>
          </p:txBody>
        </p:sp>
        <p:sp>
          <p:nvSpPr>
            <p:cNvPr id="20" name="文本框 19"/>
            <p:cNvSpPr txBox="1"/>
            <p:nvPr>
              <p:custDataLst>
                <p:tags r:id="rId10"/>
              </p:custDataLst>
            </p:nvPr>
          </p:nvSpPr>
          <p:spPr>
            <a:xfrm>
              <a:off x="3232683" y="1314659"/>
              <a:ext cx="263087" cy="386354"/>
            </a:xfrm>
            <a:prstGeom prst="rect">
              <a:avLst/>
            </a:prstGeom>
            <a:noFill/>
          </p:spPr>
          <p:txBody>
            <a:bodyPr wrap="none" rtlCol="0">
              <a:spAutoFit/>
            </a:bodyPr>
            <a:lstStyle/>
            <a:p>
              <a:pPr defTabSz="685800">
                <a:defRPr/>
              </a:pPr>
              <a:r>
                <a:rPr lang="en-US" altLang="zh-CN" sz="2800" dirty="0" smtClean="0">
                  <a:solidFill>
                    <a:schemeClr val="tx1">
                      <a:lumMod val="85000"/>
                      <a:lumOff val="15000"/>
                    </a:schemeClr>
                  </a:solidFill>
                  <a:latin typeface="汉仪雅酷黑 75W" panose="020B0804020202020204" charset="-122"/>
                  <a:ea typeface="汉仪雅酷黑 75W" panose="020B0804020202020204" charset="-122"/>
                  <a:cs typeface="+mn-ea"/>
                  <a:sym typeface="Arial" panose="020B0604020202020204" pitchFamily="34" charset="0"/>
                </a:rPr>
                <a:t>2</a:t>
              </a:r>
              <a:endParaRPr lang="en-US" altLang="zh-CN" sz="2800" dirty="0" smtClean="0">
                <a:solidFill>
                  <a:schemeClr val="tx1">
                    <a:lumMod val="85000"/>
                    <a:lumOff val="15000"/>
                  </a:schemeClr>
                </a:solidFill>
                <a:latin typeface="汉仪雅酷黑 75W" panose="020B0804020202020204" charset="-122"/>
                <a:ea typeface="汉仪雅酷黑 75W" panose="020B0804020202020204" charset="-122"/>
                <a:cs typeface="+mn-ea"/>
                <a:sym typeface="Arial" panose="020B0604020202020204" pitchFamily="34" charset="0"/>
              </a:endParaRPr>
            </a:p>
          </p:txBody>
        </p:sp>
      </p:grpSp>
      <p:grpSp>
        <p:nvGrpSpPr>
          <p:cNvPr id="21" name="组合 20"/>
          <p:cNvGrpSpPr/>
          <p:nvPr>
            <p:custDataLst>
              <p:tags r:id="rId11"/>
            </p:custDataLst>
          </p:nvPr>
        </p:nvGrpSpPr>
        <p:grpSpPr>
          <a:xfrm>
            <a:off x="1551117" y="4402649"/>
            <a:ext cx="771176" cy="720631"/>
            <a:chOff x="3107520" y="1228799"/>
            <a:chExt cx="533400" cy="533400"/>
          </a:xfrm>
          <a:solidFill>
            <a:srgbClr val="009900"/>
          </a:solidFill>
        </p:grpSpPr>
        <p:sp>
          <p:nvSpPr>
            <p:cNvPr id="22" name="菱形 21"/>
            <p:cNvSpPr/>
            <p:nvPr>
              <p:custDataLst>
                <p:tags r:id="rId12"/>
              </p:custDataLst>
            </p:nvPr>
          </p:nvSpPr>
          <p:spPr>
            <a:xfrm>
              <a:off x="3107520" y="1228799"/>
              <a:ext cx="533400" cy="5334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200">
                <a:solidFill>
                  <a:schemeClr val="tx1">
                    <a:lumMod val="85000"/>
                    <a:lumOff val="15000"/>
                  </a:schemeClr>
                </a:solidFill>
                <a:latin typeface="汉仪雅酷黑 75W" panose="020B0804020202020204" charset="-122"/>
                <a:ea typeface="汉仪雅酷黑 75W" panose="020B0804020202020204" charset="-122"/>
                <a:cs typeface="+mn-ea"/>
                <a:sym typeface="Arial" panose="020B0604020202020204" pitchFamily="34" charset="0"/>
              </a:endParaRPr>
            </a:p>
          </p:txBody>
        </p:sp>
        <p:sp>
          <p:nvSpPr>
            <p:cNvPr id="23" name="文本框 22"/>
            <p:cNvSpPr txBox="1"/>
            <p:nvPr>
              <p:custDataLst>
                <p:tags r:id="rId13"/>
              </p:custDataLst>
            </p:nvPr>
          </p:nvSpPr>
          <p:spPr>
            <a:xfrm>
              <a:off x="3231634" y="1310044"/>
              <a:ext cx="263087" cy="386354"/>
            </a:xfrm>
            <a:prstGeom prst="rect">
              <a:avLst/>
            </a:prstGeom>
            <a:noFill/>
          </p:spPr>
          <p:txBody>
            <a:bodyPr wrap="none" rtlCol="0">
              <a:spAutoFit/>
            </a:bodyPr>
            <a:lstStyle/>
            <a:p>
              <a:pPr defTabSz="685800">
                <a:defRPr/>
              </a:pPr>
              <a:r>
                <a:rPr lang="en-US" altLang="zh-CN" sz="2800" dirty="0" smtClean="0">
                  <a:solidFill>
                    <a:schemeClr val="tx1">
                      <a:lumMod val="85000"/>
                      <a:lumOff val="15000"/>
                    </a:schemeClr>
                  </a:solidFill>
                  <a:latin typeface="汉仪雅酷黑 75W" panose="020B0804020202020204" charset="-122"/>
                  <a:ea typeface="汉仪雅酷黑 75W" panose="020B0804020202020204" charset="-122"/>
                  <a:cs typeface="+mn-ea"/>
                  <a:sym typeface="Arial" panose="020B0604020202020204" pitchFamily="34" charset="0"/>
                </a:rPr>
                <a:t>3</a:t>
              </a:r>
              <a:endParaRPr lang="en-US" altLang="zh-CN" sz="2800" dirty="0" smtClean="0">
                <a:solidFill>
                  <a:schemeClr val="tx1">
                    <a:lumMod val="85000"/>
                    <a:lumOff val="15000"/>
                  </a:schemeClr>
                </a:solidFill>
                <a:latin typeface="汉仪雅酷黑 75W" panose="020B0804020202020204" charset="-122"/>
                <a:ea typeface="汉仪雅酷黑 75W" panose="020B0804020202020204" charset="-122"/>
                <a:cs typeface="+mn-ea"/>
                <a:sym typeface="Arial" panose="020B0604020202020204" pitchFamily="34" charset="0"/>
              </a:endParaRPr>
            </a:p>
          </p:txBody>
        </p:sp>
      </p:grpSp>
      <p:grpSp>
        <p:nvGrpSpPr>
          <p:cNvPr id="24" name="组合 23"/>
          <p:cNvGrpSpPr/>
          <p:nvPr>
            <p:custDataLst>
              <p:tags r:id="rId14"/>
            </p:custDataLst>
          </p:nvPr>
        </p:nvGrpSpPr>
        <p:grpSpPr>
          <a:xfrm>
            <a:off x="1536064" y="5330138"/>
            <a:ext cx="771176" cy="720632"/>
            <a:chOff x="3107520" y="1228799"/>
            <a:chExt cx="533400" cy="533400"/>
          </a:xfrm>
          <a:solidFill>
            <a:srgbClr val="009900"/>
          </a:solidFill>
        </p:grpSpPr>
        <p:sp>
          <p:nvSpPr>
            <p:cNvPr id="25" name="菱形 24"/>
            <p:cNvSpPr/>
            <p:nvPr>
              <p:custDataLst>
                <p:tags r:id="rId15"/>
              </p:custDataLst>
            </p:nvPr>
          </p:nvSpPr>
          <p:spPr>
            <a:xfrm>
              <a:off x="3107520" y="1228799"/>
              <a:ext cx="533400" cy="5334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200">
                <a:solidFill>
                  <a:schemeClr val="tx1">
                    <a:lumMod val="85000"/>
                    <a:lumOff val="15000"/>
                  </a:schemeClr>
                </a:solidFill>
                <a:latin typeface="汉仪雅酷黑 75W" panose="020B0804020202020204" charset="-122"/>
                <a:ea typeface="汉仪雅酷黑 75W" panose="020B0804020202020204" charset="-122"/>
                <a:cs typeface="+mn-ea"/>
                <a:sym typeface="Arial" panose="020B0604020202020204" pitchFamily="34" charset="0"/>
              </a:endParaRPr>
            </a:p>
          </p:txBody>
        </p:sp>
        <p:sp>
          <p:nvSpPr>
            <p:cNvPr id="26" name="文本框 25"/>
            <p:cNvSpPr txBox="1"/>
            <p:nvPr>
              <p:custDataLst>
                <p:tags r:id="rId16"/>
              </p:custDataLst>
            </p:nvPr>
          </p:nvSpPr>
          <p:spPr>
            <a:xfrm>
              <a:off x="3232683" y="1323993"/>
              <a:ext cx="263087" cy="386354"/>
            </a:xfrm>
            <a:prstGeom prst="rect">
              <a:avLst/>
            </a:prstGeom>
            <a:noFill/>
          </p:spPr>
          <p:txBody>
            <a:bodyPr wrap="none" rtlCol="0">
              <a:spAutoFit/>
            </a:bodyPr>
            <a:lstStyle/>
            <a:p>
              <a:pPr defTabSz="685800">
                <a:defRPr/>
              </a:pPr>
              <a:r>
                <a:rPr lang="en-US" altLang="zh-CN" sz="2800" dirty="0" smtClean="0">
                  <a:solidFill>
                    <a:schemeClr val="tx1">
                      <a:lumMod val="85000"/>
                      <a:lumOff val="15000"/>
                    </a:schemeClr>
                  </a:solidFill>
                  <a:latin typeface="汉仪雅酷黑 75W" panose="020B0804020202020204" charset="-122"/>
                  <a:ea typeface="汉仪雅酷黑 75W" panose="020B0804020202020204" charset="-122"/>
                  <a:cs typeface="+mn-ea"/>
                  <a:sym typeface="Arial" panose="020B0604020202020204" pitchFamily="34" charset="0"/>
                </a:rPr>
                <a:t>4</a:t>
              </a:r>
              <a:endParaRPr lang="en-US" altLang="zh-CN" sz="2800" dirty="0" smtClean="0">
                <a:solidFill>
                  <a:schemeClr val="tx1">
                    <a:lumMod val="85000"/>
                    <a:lumOff val="15000"/>
                  </a:schemeClr>
                </a:solidFill>
                <a:latin typeface="汉仪雅酷黑 75W" panose="020B0804020202020204" charset="-122"/>
                <a:ea typeface="汉仪雅酷黑 75W" panose="020B0804020202020204" charset="-122"/>
                <a:cs typeface="+mn-ea"/>
                <a:sym typeface="Arial" panose="020B0604020202020204" pitchFamily="34" charset="0"/>
              </a:endParaRPr>
            </a:p>
          </p:txBody>
        </p:sp>
      </p:grpSp>
      <p:pic>
        <p:nvPicPr>
          <p:cNvPr id="27" name="图片 26"/>
          <p:cNvPicPr>
            <a:picLocks noChangeAspect="1"/>
          </p:cNvPicPr>
          <p:nvPr/>
        </p:nvPicPr>
        <p:blipFill rotWithShape="1">
          <a:blip r:embed="rId17" cstate="print">
            <a:extLst>
              <a:ext uri="{28A0092B-C50C-407E-A947-70E740481C1C}">
                <a14:useLocalDpi xmlns:a14="http://schemas.microsoft.com/office/drawing/2010/main" val="0"/>
              </a:ext>
            </a:extLst>
          </a:blip>
          <a:srcRect/>
          <a:stretch>
            <a:fillRect/>
          </a:stretch>
        </p:blipFill>
        <p:spPr>
          <a:xfrm>
            <a:off x="6791591" y="1288898"/>
            <a:ext cx="4420421" cy="5044776"/>
          </a:xfrm>
          <a:prstGeom prst="rect">
            <a:avLst/>
          </a:prstGeom>
        </p:spPr>
      </p:pic>
      <p:sp>
        <p:nvSpPr>
          <p:cNvPr id="28" name="矩形 27"/>
          <p:cNvSpPr/>
          <p:nvPr>
            <p:custDataLst>
              <p:tags r:id="rId18"/>
            </p:custDataLst>
          </p:nvPr>
        </p:nvSpPr>
        <p:spPr>
          <a:xfrm>
            <a:off x="2310130" y="4455795"/>
            <a:ext cx="4191000" cy="583565"/>
          </a:xfrm>
          <a:prstGeom prst="rect">
            <a:avLst/>
          </a:prstGeom>
        </p:spPr>
        <p:txBody>
          <a:bodyPr wrap="square">
            <a:spAutoFit/>
          </a:bodyPr>
          <a:lstStyle/>
          <a:p>
            <a:pPr algn="ctr" defTabSz="685800">
              <a:defRPr/>
            </a:pPr>
            <a:r>
              <a:rPr lang="zh-CN" altLang="en-US" sz="3200" b="1" dirty="0" smtClean="0">
                <a:solidFill>
                  <a:schemeClr val="tx1">
                    <a:lumMod val="85000"/>
                    <a:lumOff val="15000"/>
                  </a:schemeClr>
                </a:solidFill>
                <a:latin typeface="方正楷体_GB2312" panose="02000000000000000000" charset="-122"/>
                <a:ea typeface="方正楷体_GB2312" panose="02000000000000000000" charset="-122"/>
                <a:cs typeface="汉仪雅酷黑 75W" panose="020B0804020202020204" charset="-122"/>
                <a:sym typeface="Arial" panose="020B0604020202020204" pitchFamily="34" charset="0"/>
              </a:rPr>
              <a:t>参考范文和下水作文</a:t>
            </a:r>
            <a:endParaRPr lang="zh-CN" altLang="en-US" sz="3200" b="1" dirty="0" smtClean="0">
              <a:solidFill>
                <a:schemeClr val="tx1">
                  <a:lumMod val="85000"/>
                  <a:lumOff val="15000"/>
                </a:schemeClr>
              </a:solidFill>
              <a:latin typeface="方正楷体_GB2312" panose="02000000000000000000" charset="-122"/>
              <a:ea typeface="方正楷体_GB2312" panose="02000000000000000000" charset="-122"/>
              <a:cs typeface="汉仪雅酷黑 75W" panose="020B0804020202020204" charset="-122"/>
              <a:sym typeface="Arial" panose="020B0604020202020204" pitchFamily="34" charset="0"/>
            </a:endParaRPr>
          </a:p>
        </p:txBody>
      </p:sp>
      <p:pic>
        <p:nvPicPr>
          <p:cNvPr id="29" name="图片 2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V="1">
            <a:off x="10116456" y="5031976"/>
            <a:ext cx="2075543" cy="1826024"/>
          </a:xfrm>
          <a:prstGeom prst="rect">
            <a:avLst/>
          </a:prstGeom>
        </p:spPr>
      </p:pic>
      <p:pic>
        <p:nvPicPr>
          <p:cNvPr id="5124" name="图片 6" descr="logo横版 png"/>
          <p:cNvPicPr>
            <a:picLocks noChangeAspect="1"/>
          </p:cNvPicPr>
          <p:nvPr/>
        </p:nvPicPr>
        <p:blipFill>
          <a:blip r:embed="rId20"/>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p:tgtEl>
                                          <p:spTgt spid="4"/>
                                        </p:tgtEl>
                                        <p:attrNameLst>
                                          <p:attrName>ppt_x</p:attrName>
                                        </p:attrNameLst>
                                      </p:cBhvr>
                                      <p:tavLst>
                                        <p:tav tm="0">
                                          <p:val>
                                            <p:strVal val="#ppt_x-#ppt_w*1.125000"/>
                                          </p:val>
                                        </p:tav>
                                        <p:tav tm="100000">
                                          <p:val>
                                            <p:strVal val="#ppt_x"/>
                                          </p:val>
                                        </p:tav>
                                      </p:tavLst>
                                    </p:anim>
                                    <p:animEffect transition="in" filter="wipe(right)">
                                      <p:cBhvr>
                                        <p:cTn id="11" dur="500"/>
                                        <p:tgtEl>
                                          <p:spTgt spid="4"/>
                                        </p:tgtEl>
                                      </p:cBhvr>
                                    </p:animEffect>
                                  </p:childTnLst>
                                </p:cTn>
                              </p:par>
                            </p:childTnLst>
                          </p:cTn>
                        </p:par>
                        <p:par>
                          <p:cTn id="12" fill="hold">
                            <p:stCondLst>
                              <p:cond delay="500"/>
                            </p:stCondLst>
                            <p:childTnLst>
                              <p:par>
                                <p:cTn id="13" presetID="49" presetClass="entr" presetSubtype="0" decel="10000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 calcmode="lin" valueType="num">
                                      <p:cBhvr>
                                        <p:cTn id="17" dur="500" fill="hold"/>
                                        <p:tgtEl>
                                          <p:spTgt spid="15"/>
                                        </p:tgtEl>
                                        <p:attrNameLst>
                                          <p:attrName>style.rotation</p:attrName>
                                        </p:attrNameLst>
                                      </p:cBhvr>
                                      <p:tavLst>
                                        <p:tav tm="0">
                                          <p:val>
                                            <p:fltVal val="360"/>
                                          </p:val>
                                        </p:tav>
                                        <p:tav tm="100000">
                                          <p:val>
                                            <p:fltVal val="0"/>
                                          </p:val>
                                        </p:tav>
                                      </p:tavLst>
                                    </p:anim>
                                    <p:animEffect transition="in" filter="fade">
                                      <p:cBhvr>
                                        <p:cTn id="18" dur="500"/>
                                        <p:tgtEl>
                                          <p:spTgt spid="15"/>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1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2500"/>
                            </p:stCondLst>
                            <p:childTnLst>
                              <p:par>
                                <p:cTn id="35" presetID="49" presetClass="entr" presetSubtype="0" decel="10000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 calcmode="lin" valueType="num">
                                      <p:cBhvr>
                                        <p:cTn id="39" dur="500" fill="hold"/>
                                        <p:tgtEl>
                                          <p:spTgt spid="21"/>
                                        </p:tgtEl>
                                        <p:attrNameLst>
                                          <p:attrName>style.rotation</p:attrName>
                                        </p:attrNameLst>
                                      </p:cBhvr>
                                      <p:tavLst>
                                        <p:tav tm="0">
                                          <p:val>
                                            <p:fltVal val="360"/>
                                          </p:val>
                                        </p:tav>
                                        <p:tav tm="100000">
                                          <p:val>
                                            <p:fltVal val="0"/>
                                          </p:val>
                                        </p:tav>
                                      </p:tavLst>
                                    </p:anim>
                                    <p:animEffect transition="in" filter="fade">
                                      <p:cBhvr>
                                        <p:cTn id="40" dur="500"/>
                                        <p:tgtEl>
                                          <p:spTgt spid="21"/>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par>
                          <p:cTn id="45" fill="hold">
                            <p:stCondLst>
                              <p:cond delay="3500"/>
                            </p:stCondLst>
                            <p:childTnLst>
                              <p:par>
                                <p:cTn id="46" presetID="49" presetClass="entr" presetSubtype="0" decel="10000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 calcmode="lin" valueType="num">
                                      <p:cBhvr>
                                        <p:cTn id="50" dur="500" fill="hold"/>
                                        <p:tgtEl>
                                          <p:spTgt spid="24"/>
                                        </p:tgtEl>
                                        <p:attrNameLst>
                                          <p:attrName>style.rotation</p:attrName>
                                        </p:attrNameLst>
                                      </p:cBhvr>
                                      <p:tavLst>
                                        <p:tav tm="0">
                                          <p:val>
                                            <p:fltVal val="360"/>
                                          </p:val>
                                        </p:tav>
                                        <p:tav tm="100000">
                                          <p:val>
                                            <p:fltVal val="0"/>
                                          </p:val>
                                        </p:tav>
                                      </p:tavLst>
                                    </p:anim>
                                    <p:animEffect transition="in" filter="fade">
                                      <p:cBhvr>
                                        <p:cTn id="51" dur="500"/>
                                        <p:tgtEl>
                                          <p:spTgt spid="24"/>
                                        </p:tgtEl>
                                      </p:cBhvr>
                                    </p:animEffect>
                                  </p:childTnLst>
                                </p:cTn>
                              </p:par>
                            </p:childTnLst>
                          </p:cTn>
                        </p:par>
                        <p:par>
                          <p:cTn id="52" fill="hold">
                            <p:stCondLst>
                              <p:cond delay="40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bldLvl="0" animBg="1"/>
      <p:bldP spid="7" grpId="0" bldLvl="0" animBg="1"/>
      <p:bldP spid="9" grpId="0" bldLvl="0" animBg="1"/>
      <p:bldP spid="1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p:cNvPicPr>
            <a:picLocks noChangeAspect="1"/>
          </p:cNvPicPr>
          <p:nvPr/>
        </p:nvPicPr>
        <p:blipFill>
          <a:blip r:embed="rId2"/>
          <a:stretch>
            <a:fillRect/>
          </a:stretch>
        </p:blipFill>
        <p:spPr>
          <a:xfrm>
            <a:off x="514350" y="1492250"/>
            <a:ext cx="10754360" cy="4119880"/>
          </a:xfrm>
          <a:prstGeom prst="rect">
            <a:avLst/>
          </a:prstGeom>
        </p:spPr>
      </p:pic>
      <p:sp>
        <p:nvSpPr>
          <p:cNvPr id="3" name="文本框 2"/>
          <p:cNvSpPr txBox="1"/>
          <p:nvPr/>
        </p:nvSpPr>
        <p:spPr>
          <a:xfrm>
            <a:off x="1300480" y="453390"/>
            <a:ext cx="3517265" cy="645160"/>
          </a:xfrm>
          <a:prstGeom prst="rect">
            <a:avLst/>
          </a:prstGeom>
          <a:noFill/>
        </p:spPr>
        <p:txBody>
          <a:bodyPr wrap="square" rtlCol="0">
            <a:sp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题目呈现</a:t>
            </a:r>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0855" y="178743"/>
            <a:ext cx="11350171" cy="6487885"/>
          </a:xfrm>
          <a:prstGeom prst="rect">
            <a:avLst/>
          </a:prstGeom>
          <a:gradFill>
            <a:gsLst>
              <a:gs pos="0">
                <a:schemeClr val="accent1">
                  <a:lumMod val="5000"/>
                  <a:lumOff val="95000"/>
                </a:schemeClr>
              </a:gs>
              <a:gs pos="64000">
                <a:schemeClr val="accent1">
                  <a:lumMod val="62000"/>
                  <a:lumOff val="38000"/>
                  <a:alpha val="100000"/>
                </a:schemeClr>
              </a:gs>
              <a:gs pos="83000">
                <a:schemeClr val="accent1">
                  <a:lumMod val="45000"/>
                  <a:lumOff val="55000"/>
                </a:schemeClr>
              </a:gs>
              <a:gs pos="0">
                <a:srgbClr val="0070C0"/>
              </a:gs>
            </a:gsLst>
            <a:lin ang="162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299778" y="2918398"/>
            <a:ext cx="5692140" cy="829945"/>
          </a:xfrm>
          <a:prstGeom prst="rect">
            <a:avLst/>
          </a:prstGeom>
        </p:spPr>
        <p:txBody>
          <a:bodyPr wrap="none">
            <a:spAutoFit/>
          </a:bodyPr>
          <a:lstStyle/>
          <a:p>
            <a:pPr algn="ctr" defTabSz="685800">
              <a:defRPr/>
            </a:pPr>
            <a:r>
              <a:rPr lang="zh-CN" altLang="en-US" sz="4800" b="1" dirty="0">
                <a:solidFill>
                  <a:schemeClr val="bg1"/>
                </a:solidFill>
                <a:latin typeface="方正楷体_GB2312" panose="02000000000000000000" charset="-122"/>
                <a:ea typeface="方正楷体_GB2312" panose="02000000000000000000" charset="-122"/>
                <a:cs typeface="+mn-ea"/>
                <a:sym typeface="Arial" panose="020B0604020202020204" pitchFamily="34" charset="0"/>
              </a:rPr>
              <a:t>考场写作存在的问题</a:t>
            </a:r>
            <a:endParaRPr lang="zh-CN" altLang="en-US" sz="4800" b="1" dirty="0">
              <a:solidFill>
                <a:schemeClr val="bg1"/>
              </a:solidFill>
              <a:latin typeface="方正楷体_GB2312" panose="02000000000000000000" charset="-122"/>
              <a:ea typeface="方正楷体_GB2312" panose="02000000000000000000" charset="-122"/>
              <a:cs typeface="+mn-ea"/>
              <a:sym typeface="Arial" panose="020B0604020202020204" pitchFamily="34" charset="0"/>
            </a:endParaRPr>
          </a:p>
        </p:txBody>
      </p:sp>
      <p:grpSp>
        <p:nvGrpSpPr>
          <p:cNvPr id="6" name="组合 5"/>
          <p:cNvGrpSpPr/>
          <p:nvPr/>
        </p:nvGrpSpPr>
        <p:grpSpPr>
          <a:xfrm>
            <a:off x="5336540" y="793115"/>
            <a:ext cx="1618615" cy="1574800"/>
            <a:chOff x="3095602" y="1257786"/>
            <a:chExt cx="533400" cy="533400"/>
          </a:xfrm>
          <a:solidFill>
            <a:srgbClr val="009900"/>
          </a:solidFill>
        </p:grpSpPr>
        <p:sp>
          <p:nvSpPr>
            <p:cNvPr id="7" name="菱形 6"/>
            <p:cNvSpPr/>
            <p:nvPr/>
          </p:nvSpPr>
          <p:spPr>
            <a:xfrm>
              <a:off x="3095602" y="1257786"/>
              <a:ext cx="533400" cy="5334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000" b="1">
                <a:solidFill>
                  <a:schemeClr val="bg1"/>
                </a:solidFill>
                <a:latin typeface="汉仪雅酷黑 75W" panose="020B0804020202020204" charset="-122"/>
                <a:ea typeface="汉仪雅酷黑 75W" panose="020B0804020202020204" charset="-122"/>
                <a:cs typeface="+mn-ea"/>
                <a:sym typeface="Arial" panose="020B0604020202020204" pitchFamily="34" charset="0"/>
              </a:endParaRPr>
            </a:p>
          </p:txBody>
        </p:sp>
        <p:sp>
          <p:nvSpPr>
            <p:cNvPr id="8" name="文本框 7"/>
            <p:cNvSpPr txBox="1"/>
            <p:nvPr/>
          </p:nvSpPr>
          <p:spPr>
            <a:xfrm>
              <a:off x="3219327" y="1404710"/>
              <a:ext cx="326473" cy="239385"/>
            </a:xfrm>
            <a:prstGeom prst="rect">
              <a:avLst/>
            </a:prstGeom>
            <a:noFill/>
          </p:spPr>
          <p:txBody>
            <a:bodyPr wrap="square" rtlCol="0">
              <a:spAutoFit/>
            </a:bodyPr>
            <a:lstStyle/>
            <a:p>
              <a:pPr defTabSz="685800">
                <a:defRPr/>
              </a:pPr>
              <a:r>
                <a:rPr lang="en-US" altLang="zh-CN" sz="4000" b="1" dirty="0" smtClean="0">
                  <a:latin typeface="汉仪雅酷黑简" panose="00020600040101010101" charset="-122"/>
                  <a:ea typeface="汉仪雅酷黑简" panose="00020600040101010101" charset="-122"/>
                  <a:cs typeface="+mn-ea"/>
                  <a:sym typeface="Arial" panose="020B0604020202020204" pitchFamily="34" charset="0"/>
                </a:rPr>
                <a:t>01</a:t>
              </a:r>
              <a:endParaRPr lang="en-US" altLang="zh-CN" sz="4000" b="1" dirty="0" smtClean="0">
                <a:latin typeface="汉仪雅酷黑简" panose="00020600040101010101" charset="-122"/>
                <a:ea typeface="汉仪雅酷黑简" panose="00020600040101010101" charset="-122"/>
                <a:cs typeface="+mn-ea"/>
                <a:sym typeface="Arial" panose="020B0604020202020204" pitchFamily="34" charset="0"/>
              </a:endParaRPr>
            </a:p>
          </p:txBody>
        </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116456" y="5031976"/>
            <a:ext cx="2075543" cy="1826024"/>
          </a:xfrm>
          <a:prstGeom prst="rect">
            <a:avLst/>
          </a:prstGeom>
        </p:spPr>
      </p:pic>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0" y="5031975"/>
            <a:ext cx="2075543" cy="1826024"/>
          </a:xfrm>
          <a:prstGeom prst="rect">
            <a:avLst/>
          </a:prstGeom>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10" name="稻壳儿 夏至夏末"/>
          <p:cNvSpPr txBox="1"/>
          <p:nvPr>
            <p:custDataLst>
              <p:tags r:id="rId2"/>
            </p:custDataLst>
          </p:nvPr>
        </p:nvSpPr>
        <p:spPr>
          <a:xfrm>
            <a:off x="8050301" y="2072589"/>
            <a:ext cx="1402080" cy="460375"/>
          </a:xfrm>
          <a:prstGeom prst="rect">
            <a:avLst/>
          </a:prstGeom>
          <a:noFill/>
        </p:spPr>
        <p:txBody>
          <a:bodyPr wrap="none" rtlCol="0">
            <a:spAutoFit/>
          </a:bodyPr>
          <a:lstStyle/>
          <a:p>
            <a:r>
              <a:rPr lang="zh-CN" altLang="en-US" sz="2400" b="1" dirty="0" smtClean="0">
                <a:solidFill>
                  <a:srgbClr val="FF0000"/>
                </a:solidFill>
                <a:latin typeface="汉仪雅酷黑 75W" panose="020B0804020202020204" charset="-122"/>
                <a:ea typeface="汉仪雅酷黑 75W" panose="020B0804020202020204" charset="-122"/>
              </a:rPr>
              <a:t>要点遗漏</a:t>
            </a:r>
            <a:endParaRPr lang="zh-CN" altLang="en-US" sz="2400" b="1" dirty="0" smtClean="0">
              <a:solidFill>
                <a:srgbClr val="FF0000"/>
              </a:solidFill>
              <a:latin typeface="汉仪雅酷黑 75W" panose="020B0804020202020204" charset="-122"/>
              <a:ea typeface="汉仪雅酷黑 75W" panose="020B0804020202020204" charset="-122"/>
            </a:endParaRPr>
          </a:p>
        </p:txBody>
      </p:sp>
      <p:sp>
        <p:nvSpPr>
          <p:cNvPr id="11" name="稻壳儿 夏至夏末"/>
          <p:cNvSpPr txBox="1"/>
          <p:nvPr>
            <p:custDataLst>
              <p:tags r:id="rId3"/>
            </p:custDataLst>
          </p:nvPr>
        </p:nvSpPr>
        <p:spPr>
          <a:xfrm>
            <a:off x="8005329" y="2441921"/>
            <a:ext cx="2546557" cy="922020"/>
          </a:xfrm>
          <a:prstGeom prst="rect">
            <a:avLst/>
          </a:prstGeom>
          <a:noFill/>
        </p:spPr>
        <p:txBody>
          <a:bodyPr wrap="square" rtlCol="0">
            <a:spAutoFit/>
          </a:bodyPr>
          <a:lstStyle/>
          <a:p>
            <a:pPr>
              <a:lnSpc>
                <a:spcPct val="150000"/>
              </a:lnSpc>
            </a:pPr>
            <a:r>
              <a:rPr lang="zh-CN" altLang="en-US" sz="1800" b="1" dirty="0" smtClean="0">
                <a:latin typeface="+mn-ea"/>
                <a:sym typeface="+mn-ea"/>
              </a:rPr>
              <a:t>部分考生未写全要点，遗漏了要点2或要点3</a:t>
            </a:r>
            <a:endParaRPr lang="zh-CN" altLang="en-US" sz="1800" b="1" dirty="0" smtClean="0">
              <a:latin typeface="+mn-ea"/>
            </a:endParaRPr>
          </a:p>
        </p:txBody>
      </p:sp>
      <p:sp>
        <p:nvSpPr>
          <p:cNvPr id="12" name="稻壳儿 夏至夏末"/>
          <p:cNvSpPr txBox="1"/>
          <p:nvPr>
            <p:custDataLst>
              <p:tags r:id="rId4"/>
            </p:custDataLst>
          </p:nvPr>
        </p:nvSpPr>
        <p:spPr>
          <a:xfrm>
            <a:off x="8054111" y="4010092"/>
            <a:ext cx="1402080" cy="460375"/>
          </a:xfrm>
          <a:prstGeom prst="rect">
            <a:avLst/>
          </a:prstGeom>
          <a:noFill/>
        </p:spPr>
        <p:txBody>
          <a:bodyPr wrap="none" rtlCol="0">
            <a:spAutoFit/>
          </a:bodyPr>
          <a:lstStyle/>
          <a:p>
            <a:pPr algn="r">
              <a:buClrTx/>
              <a:buSzTx/>
              <a:buFontTx/>
            </a:pPr>
            <a:r>
              <a:rPr lang="zh-CN" altLang="en-US" sz="2400" b="1" dirty="0" smtClean="0">
                <a:solidFill>
                  <a:srgbClr val="FF0000"/>
                </a:solidFill>
                <a:latin typeface="汉仪雅酷黑 75W" panose="020B0804020202020204" charset="-122"/>
                <a:ea typeface="汉仪雅酷黑 75W" panose="020B0804020202020204" charset="-122"/>
              </a:rPr>
              <a:t>卷面潦草</a:t>
            </a:r>
            <a:endParaRPr lang="zh-CN" altLang="en-US" sz="2400" b="1" dirty="0" smtClean="0">
              <a:solidFill>
                <a:srgbClr val="FF0000"/>
              </a:solidFill>
              <a:latin typeface="汉仪雅酷黑 75W" panose="020B0804020202020204" charset="-122"/>
              <a:ea typeface="汉仪雅酷黑 75W" panose="020B0804020202020204" charset="-122"/>
            </a:endParaRPr>
          </a:p>
        </p:txBody>
      </p:sp>
      <p:sp>
        <p:nvSpPr>
          <p:cNvPr id="13" name="稻壳儿 夏至夏末"/>
          <p:cNvSpPr txBox="1"/>
          <p:nvPr>
            <p:custDataLst>
              <p:tags r:id="rId5"/>
            </p:custDataLst>
          </p:nvPr>
        </p:nvSpPr>
        <p:spPr>
          <a:xfrm>
            <a:off x="8005329" y="4379424"/>
            <a:ext cx="2546557" cy="922020"/>
          </a:xfrm>
          <a:prstGeom prst="rect">
            <a:avLst/>
          </a:prstGeom>
          <a:noFill/>
        </p:spPr>
        <p:txBody>
          <a:bodyPr wrap="square" rtlCol="0">
            <a:spAutoFit/>
          </a:bodyPr>
          <a:lstStyle/>
          <a:p>
            <a:pPr>
              <a:lnSpc>
                <a:spcPct val="150000"/>
              </a:lnSpc>
            </a:pPr>
            <a:r>
              <a:rPr lang="zh-CN" altLang="en-US" sz="1800" b="1" dirty="0" smtClean="0">
                <a:latin typeface="+mn-ea"/>
                <a:sym typeface="+mn-ea"/>
              </a:rPr>
              <a:t>部分考生书写潦草，卷面字迹难以辨认</a:t>
            </a:r>
            <a:endParaRPr lang="zh-CN" altLang="en-US" sz="1800" b="1" dirty="0" smtClean="0">
              <a:latin typeface="+mn-ea"/>
            </a:endParaRPr>
          </a:p>
        </p:txBody>
      </p:sp>
      <p:sp>
        <p:nvSpPr>
          <p:cNvPr id="14" name="稻壳儿 夏至夏末"/>
          <p:cNvSpPr txBox="1"/>
          <p:nvPr>
            <p:custDataLst>
              <p:tags r:id="rId6"/>
            </p:custDataLst>
          </p:nvPr>
        </p:nvSpPr>
        <p:spPr>
          <a:xfrm>
            <a:off x="2431799" y="2072589"/>
            <a:ext cx="1402080" cy="460375"/>
          </a:xfrm>
          <a:prstGeom prst="rect">
            <a:avLst/>
          </a:prstGeom>
          <a:noFill/>
        </p:spPr>
        <p:txBody>
          <a:bodyPr wrap="none" rtlCol="0">
            <a:spAutoFit/>
          </a:bodyPr>
          <a:lstStyle/>
          <a:p>
            <a:pPr algn="r"/>
            <a:r>
              <a:rPr lang="zh-CN" altLang="en-US" sz="2400" b="1" dirty="0" smtClean="0">
                <a:solidFill>
                  <a:srgbClr val="FF0000"/>
                </a:solidFill>
                <a:latin typeface="汉仪雅酷黑 75W" panose="020B0804020202020204" charset="-122"/>
                <a:ea typeface="汉仪雅酷黑 75W" panose="020B0804020202020204" charset="-122"/>
              </a:rPr>
              <a:t>体裁错误</a:t>
            </a:r>
            <a:endParaRPr lang="zh-CN" altLang="en-US" sz="2400" b="1" dirty="0" smtClean="0">
              <a:solidFill>
                <a:srgbClr val="FF0000"/>
              </a:solidFill>
              <a:latin typeface="汉仪雅酷黑 75W" panose="020B0804020202020204" charset="-122"/>
              <a:ea typeface="汉仪雅酷黑 75W" panose="020B0804020202020204" charset="-122"/>
            </a:endParaRPr>
          </a:p>
        </p:txBody>
      </p:sp>
      <p:sp>
        <p:nvSpPr>
          <p:cNvPr id="15" name="稻壳儿 夏至夏末"/>
          <p:cNvSpPr txBox="1"/>
          <p:nvPr>
            <p:custDataLst>
              <p:tags r:id="rId7"/>
            </p:custDataLst>
          </p:nvPr>
        </p:nvSpPr>
        <p:spPr>
          <a:xfrm>
            <a:off x="1635760" y="2442210"/>
            <a:ext cx="3027045" cy="922020"/>
          </a:xfrm>
          <a:prstGeom prst="rect">
            <a:avLst/>
          </a:prstGeom>
          <a:noFill/>
        </p:spPr>
        <p:txBody>
          <a:bodyPr wrap="square" rtlCol="0">
            <a:spAutoFit/>
          </a:bodyPr>
          <a:lstStyle/>
          <a:p>
            <a:pPr algn="l">
              <a:lnSpc>
                <a:spcPct val="150000"/>
              </a:lnSpc>
            </a:pPr>
            <a:r>
              <a:rPr lang="zh-CN" altLang="en-US" b="1" dirty="0" smtClean="0">
                <a:latin typeface="+mn-ea"/>
                <a:sym typeface="+mn-ea"/>
              </a:rPr>
              <a:t>部分考生写成了个人</a:t>
            </a:r>
            <a:endParaRPr lang="zh-CN" altLang="en-US" b="1" dirty="0" smtClean="0">
              <a:latin typeface="+mn-ea"/>
              <a:sym typeface="+mn-ea"/>
            </a:endParaRPr>
          </a:p>
          <a:p>
            <a:pPr algn="l">
              <a:lnSpc>
                <a:spcPct val="150000"/>
              </a:lnSpc>
            </a:pPr>
            <a:r>
              <a:rPr lang="zh-CN" altLang="en-US" b="1" dirty="0" smtClean="0">
                <a:latin typeface="+mn-ea"/>
                <a:sym typeface="+mn-ea"/>
              </a:rPr>
              <a:t>书信或演讲稿</a:t>
            </a:r>
            <a:endParaRPr lang="zh-CN" altLang="en-US" b="1" dirty="0" smtClean="0">
              <a:solidFill>
                <a:schemeClr val="tx1">
                  <a:lumMod val="85000"/>
                  <a:lumOff val="15000"/>
                </a:schemeClr>
              </a:solidFill>
              <a:latin typeface="+mn-ea"/>
              <a:ea typeface="汉仪旗黑-55简" panose="00020600040101010101" charset="-128"/>
              <a:sym typeface="+mn-ea"/>
            </a:endParaRPr>
          </a:p>
        </p:txBody>
      </p:sp>
      <p:sp>
        <p:nvSpPr>
          <p:cNvPr id="16" name="稻壳儿 夏至夏末"/>
          <p:cNvSpPr txBox="1"/>
          <p:nvPr>
            <p:custDataLst>
              <p:tags r:id="rId8"/>
            </p:custDataLst>
          </p:nvPr>
        </p:nvSpPr>
        <p:spPr>
          <a:xfrm>
            <a:off x="1822199" y="4010092"/>
            <a:ext cx="2011680" cy="460375"/>
          </a:xfrm>
          <a:prstGeom prst="rect">
            <a:avLst/>
          </a:prstGeom>
          <a:noFill/>
        </p:spPr>
        <p:txBody>
          <a:bodyPr wrap="none" rtlCol="0">
            <a:spAutoFit/>
          </a:bodyPr>
          <a:lstStyle/>
          <a:p>
            <a:pPr algn="r"/>
            <a:r>
              <a:rPr lang="zh-CN" altLang="en-US" sz="2400" b="1" dirty="0" smtClean="0">
                <a:solidFill>
                  <a:srgbClr val="FF0000"/>
                </a:solidFill>
                <a:latin typeface="汉仪雅酷黑 75W" panose="020B0804020202020204" charset="-122"/>
                <a:ea typeface="汉仪雅酷黑 75W" panose="020B0804020202020204" charset="-122"/>
              </a:rPr>
              <a:t>要点比重失衡</a:t>
            </a:r>
            <a:endParaRPr lang="zh-CN" altLang="en-US" sz="2400" b="1" dirty="0" smtClean="0">
              <a:solidFill>
                <a:srgbClr val="FF0000"/>
              </a:solidFill>
              <a:latin typeface="汉仪雅酷黑 75W" panose="020B0804020202020204" charset="-122"/>
              <a:ea typeface="汉仪雅酷黑 75W" panose="020B0804020202020204" charset="-122"/>
            </a:endParaRPr>
          </a:p>
        </p:txBody>
      </p:sp>
      <p:sp>
        <p:nvSpPr>
          <p:cNvPr id="17" name="稻壳儿 夏至夏末"/>
          <p:cNvSpPr txBox="1"/>
          <p:nvPr>
            <p:custDataLst>
              <p:tags r:id="rId9"/>
            </p:custDataLst>
          </p:nvPr>
        </p:nvSpPr>
        <p:spPr>
          <a:xfrm>
            <a:off x="1096645" y="4379595"/>
            <a:ext cx="2736850" cy="922020"/>
          </a:xfrm>
          <a:prstGeom prst="rect">
            <a:avLst/>
          </a:prstGeom>
          <a:noFill/>
        </p:spPr>
        <p:txBody>
          <a:bodyPr wrap="square" rtlCol="0">
            <a:spAutoFit/>
          </a:bodyPr>
          <a:lstStyle/>
          <a:p>
            <a:pPr algn="r">
              <a:lnSpc>
                <a:spcPct val="150000"/>
              </a:lnSpc>
            </a:pPr>
            <a:r>
              <a:rPr lang="zh-CN" altLang="en-US" sz="1800" b="1" dirty="0" smtClean="0">
                <a:latin typeface="+mn-ea"/>
                <a:sym typeface="+mn-ea"/>
              </a:rPr>
              <a:t>部分考生要点1和要点2比重失衡，重优势轻问题</a:t>
            </a:r>
            <a:endParaRPr lang="zh-CN" altLang="en-US" sz="1400" dirty="0" smtClean="0">
              <a:solidFill>
                <a:schemeClr val="tx1">
                  <a:lumMod val="85000"/>
                  <a:lumOff val="15000"/>
                </a:schemeClr>
              </a:solidFill>
              <a:latin typeface="Arial" panose="020B0604020202020204" pitchFamily="34" charset="0"/>
              <a:ea typeface="汉仪旗黑-55简" panose="00020600040101010101" charset="-128"/>
            </a:endParaRPr>
          </a:p>
        </p:txBody>
      </p:sp>
      <p:pic>
        <p:nvPicPr>
          <p:cNvPr id="8" name="图片 7"/>
          <p:cNvPicPr>
            <a:picLocks noChangeAspect="1"/>
          </p:cNvPicPr>
          <p:nvPr>
            <p:custDataLst>
              <p:tags r:id="rId10"/>
            </p:custDataLst>
          </p:nvPr>
        </p:nvPicPr>
        <p:blipFill rotWithShape="1">
          <a:blip r:embed="rId11" cstate="print">
            <a:extLst>
              <a:ext uri="{28A0092B-C50C-407E-A947-70E740481C1C}">
                <a14:useLocalDpi xmlns:a14="http://schemas.microsoft.com/office/drawing/2010/main" val="0"/>
              </a:ext>
            </a:extLst>
          </a:blip>
          <a:srcRect l="-8572" t="18221" r="-4020" b="-2391"/>
          <a:stretch>
            <a:fillRect/>
          </a:stretch>
        </p:blipFill>
        <p:spPr>
          <a:xfrm>
            <a:off x="4521200" y="2214245"/>
            <a:ext cx="3149600" cy="3959225"/>
          </a:xfrm>
          <a:prstGeom prst="rect">
            <a:avLst/>
          </a:prstGeom>
        </p:spPr>
      </p:pic>
      <p:sp>
        <p:nvSpPr>
          <p:cNvPr id="3" name="菱形 2"/>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菱形 3"/>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矩形 17"/>
          <p:cNvSpPr/>
          <p:nvPr/>
        </p:nvSpPr>
        <p:spPr>
          <a:xfrm>
            <a:off x="1229936" y="454055"/>
            <a:ext cx="3396615" cy="645160"/>
          </a:xfrm>
          <a:prstGeom prst="rect">
            <a:avLst/>
          </a:prstGeom>
        </p:spPr>
        <p:txBody>
          <a:bodyPr wrap="none">
            <a:spAutoFit/>
          </a:bodyPr>
          <a:p>
            <a:pPr algn="l"/>
            <a:r>
              <a:rPr lang="zh-CN" altLang="en-US" sz="3600" b="1" dirty="0" smtClean="0">
                <a:solidFill>
                  <a:schemeClr val="accent5">
                    <a:lumMod val="50000"/>
                  </a:schemeClr>
                </a:solidFill>
                <a:latin typeface="方正楷体_GB2312" panose="02000000000000000000" charset="-122"/>
                <a:ea typeface="方正楷体_GB2312" panose="02000000000000000000" charset="-122"/>
              </a:rPr>
              <a:t>写作存在的问题</a:t>
            </a:r>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pic>
        <p:nvPicPr>
          <p:cNvPr id="5124" name="图片 6" descr="logo横版 png"/>
          <p:cNvPicPr>
            <a:picLocks noChangeAspect="1"/>
          </p:cNvPicPr>
          <p:nvPr/>
        </p:nvPicPr>
        <p:blipFill>
          <a:blip r:embed="rId1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0855" y="178743"/>
            <a:ext cx="11350171" cy="6487885"/>
          </a:xfrm>
          <a:prstGeom prst="rect">
            <a:avLst/>
          </a:prstGeom>
          <a:gradFill>
            <a:gsLst>
              <a:gs pos="0">
                <a:schemeClr val="accent1">
                  <a:lumMod val="5000"/>
                  <a:lumOff val="95000"/>
                </a:schemeClr>
              </a:gs>
              <a:gs pos="64000">
                <a:schemeClr val="accent1">
                  <a:lumMod val="62000"/>
                  <a:lumOff val="38000"/>
                  <a:alpha val="100000"/>
                </a:schemeClr>
              </a:gs>
              <a:gs pos="83000">
                <a:schemeClr val="accent1">
                  <a:lumMod val="45000"/>
                  <a:lumOff val="55000"/>
                </a:schemeClr>
              </a:gs>
              <a:gs pos="0">
                <a:srgbClr val="0070C0"/>
              </a:gs>
            </a:gsLst>
            <a:lin ang="162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851150" y="3014345"/>
            <a:ext cx="7639050" cy="829945"/>
          </a:xfrm>
          <a:prstGeom prst="rect">
            <a:avLst/>
          </a:prstGeom>
        </p:spPr>
        <p:txBody>
          <a:bodyPr wrap="square">
            <a:spAutoFit/>
          </a:bodyPr>
          <a:lstStyle/>
          <a:p>
            <a:pPr algn="ctr" defTabSz="685800">
              <a:defRPr/>
            </a:pPr>
            <a:r>
              <a:rPr lang="en-US" altLang="zh-CN" sz="4800" b="1" dirty="0">
                <a:solidFill>
                  <a:schemeClr val="bg1"/>
                </a:solidFill>
                <a:latin typeface="汉仪雅酷黑 75W" panose="020B0804020202020204" charset="-122"/>
                <a:ea typeface="汉仪雅酷黑 75W" panose="020B0804020202020204" charset="-122"/>
                <a:cs typeface="汉仪雅酷黑 75W" panose="020B0804020202020204" charset="-122"/>
                <a:sym typeface="Arial" panose="020B0604020202020204" pitchFamily="34" charset="0"/>
              </a:rPr>
              <a:t>SDL</a:t>
            </a:r>
            <a:r>
              <a:rPr lang="zh-CN" altLang="en-US" sz="4800" b="1" dirty="0">
                <a:solidFill>
                  <a:schemeClr val="bg1"/>
                </a:solidFill>
                <a:latin typeface="方正楷体_GB2312" panose="02000000000000000000" charset="-122"/>
                <a:ea typeface="方正楷体_GB2312" panose="02000000000000000000" charset="-122"/>
                <a:cs typeface="+mn-ea"/>
                <a:sym typeface="Arial" panose="020B0604020202020204" pitchFamily="34" charset="0"/>
              </a:rPr>
              <a:t>应用文写作模式的运用</a:t>
            </a:r>
            <a:endParaRPr lang="zh-CN" altLang="en-US" sz="4800" b="1" dirty="0">
              <a:solidFill>
                <a:schemeClr val="bg1"/>
              </a:solidFill>
              <a:latin typeface="汉仪雅酷黑 75W" panose="020B0804020202020204" charset="-122"/>
              <a:ea typeface="汉仪雅酷黑 75W" panose="020B0804020202020204" charset="-122"/>
              <a:cs typeface="汉仪雅酷黑 75W" panose="020B0804020202020204" charset="-122"/>
              <a:sym typeface="Arial" panose="020B0604020202020204" pitchFamily="34" charset="0"/>
            </a:endParaRPr>
          </a:p>
        </p:txBody>
      </p:sp>
      <p:grpSp>
        <p:nvGrpSpPr>
          <p:cNvPr id="6" name="组合 5"/>
          <p:cNvGrpSpPr/>
          <p:nvPr/>
        </p:nvGrpSpPr>
        <p:grpSpPr>
          <a:xfrm>
            <a:off x="5336540" y="793115"/>
            <a:ext cx="1618615" cy="1574800"/>
            <a:chOff x="3095602" y="1257786"/>
            <a:chExt cx="533400" cy="533400"/>
          </a:xfrm>
          <a:solidFill>
            <a:srgbClr val="009900"/>
          </a:solidFill>
        </p:grpSpPr>
        <p:sp>
          <p:nvSpPr>
            <p:cNvPr id="7" name="菱形 6"/>
            <p:cNvSpPr/>
            <p:nvPr/>
          </p:nvSpPr>
          <p:spPr>
            <a:xfrm>
              <a:off x="3095602" y="1257786"/>
              <a:ext cx="533400" cy="5334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000" b="1">
                <a:solidFill>
                  <a:schemeClr val="bg1"/>
                </a:solidFill>
                <a:latin typeface="汉仪雅酷黑 75W" panose="020B0804020202020204" charset="-122"/>
                <a:ea typeface="汉仪雅酷黑 75W" panose="020B0804020202020204" charset="-122"/>
                <a:cs typeface="+mn-ea"/>
                <a:sym typeface="Arial" panose="020B0604020202020204" pitchFamily="34" charset="0"/>
              </a:endParaRPr>
            </a:p>
          </p:txBody>
        </p:sp>
        <p:sp>
          <p:nvSpPr>
            <p:cNvPr id="8" name="文本框 7"/>
            <p:cNvSpPr txBox="1"/>
            <p:nvPr/>
          </p:nvSpPr>
          <p:spPr>
            <a:xfrm>
              <a:off x="3219327" y="1404710"/>
              <a:ext cx="326473" cy="239385"/>
            </a:xfrm>
            <a:prstGeom prst="rect">
              <a:avLst/>
            </a:prstGeom>
            <a:noFill/>
          </p:spPr>
          <p:txBody>
            <a:bodyPr wrap="square" rtlCol="0">
              <a:spAutoFit/>
            </a:bodyPr>
            <a:lstStyle/>
            <a:p>
              <a:pPr defTabSz="685800">
                <a:defRPr/>
              </a:pPr>
              <a:r>
                <a:rPr lang="en-US" altLang="zh-CN" sz="4000" b="1" dirty="0" smtClean="0">
                  <a:latin typeface="汉仪雅酷黑简" panose="00020600040101010101" charset="-122"/>
                  <a:ea typeface="汉仪雅酷黑简" panose="00020600040101010101" charset="-122"/>
                  <a:cs typeface="+mn-ea"/>
                  <a:sym typeface="Arial" panose="020B0604020202020204" pitchFamily="34" charset="0"/>
                </a:rPr>
                <a:t>02</a:t>
              </a:r>
              <a:endParaRPr lang="en-US" altLang="zh-CN" sz="4000" b="1" dirty="0" smtClean="0">
                <a:latin typeface="汉仪雅酷黑简" panose="00020600040101010101" charset="-122"/>
                <a:ea typeface="汉仪雅酷黑简" panose="00020600040101010101" charset="-122"/>
                <a:cs typeface="+mn-ea"/>
                <a:sym typeface="Arial" panose="020B0604020202020204" pitchFamily="34" charset="0"/>
              </a:endParaRPr>
            </a:p>
          </p:txBody>
        </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116456" y="5031976"/>
            <a:ext cx="2075543" cy="1826024"/>
          </a:xfrm>
          <a:prstGeom prst="rect">
            <a:avLst/>
          </a:prstGeom>
        </p:spPr>
      </p:pic>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flipV="1">
            <a:off x="0" y="5031975"/>
            <a:ext cx="2075543" cy="1826024"/>
          </a:xfrm>
          <a:prstGeom prst="rect">
            <a:avLst/>
          </a:prstGeom>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9" name="表格 8"/>
          <p:cNvGraphicFramePr/>
          <p:nvPr>
            <p:custDataLst>
              <p:tags r:id="rId2"/>
            </p:custDataLst>
          </p:nvPr>
        </p:nvGraphicFramePr>
        <p:xfrm>
          <a:off x="313690" y="1029335"/>
          <a:ext cx="11562715" cy="4947285"/>
        </p:xfrm>
        <a:graphic>
          <a:graphicData uri="http://schemas.openxmlformats.org/drawingml/2006/table">
            <a:tbl>
              <a:tblPr firstRow="1" bandRow="1">
                <a:effectLst/>
                <a:tableStyleId>{5940675A-B579-460E-94D1-54222C63F5DA}</a:tableStyleId>
              </a:tblPr>
              <a:tblGrid>
                <a:gridCol w="1492885"/>
                <a:gridCol w="10069830"/>
              </a:tblGrid>
              <a:tr h="817245">
                <a:tc>
                  <a:txBody>
                    <a:bodyPr/>
                    <a:p>
                      <a:pPr>
                        <a:lnSpc>
                          <a:spcPct val="140000"/>
                        </a:lnSpc>
                        <a:buNone/>
                      </a:pPr>
                      <a:r>
                        <a:rPr lang="zh-CN" altLang="en-US" sz="2400" b="1">
                          <a:solidFill>
                            <a:srgbClr val="92D050">
                              <a:lumMod val="50000"/>
                            </a:srgbClr>
                          </a:solidFill>
                          <a:latin typeface="微软雅黑" panose="020B0503020204020204" pitchFamily="34" charset="-122"/>
                        </a:rPr>
                        <a:t>体裁</a:t>
                      </a:r>
                      <a:endParaRPr lang="zh-CN" altLang="en-US" sz="2400" b="1">
                        <a:solidFill>
                          <a:srgbClr val="92D050">
                            <a:lumMod val="50000"/>
                          </a:srgbClr>
                        </a:solidFill>
                        <a:latin typeface="微软雅黑" panose="020B0503020204020204" pitchFamily="34" charset="-122"/>
                      </a:endParaRPr>
                    </a:p>
                  </a:txBody>
                  <a:tcPr>
                    <a:lnL w="12700" cmpd="sng">
                      <a:solidFill>
                        <a:srgbClr val="92D050"/>
                      </a:solidFill>
                    </a:lnL>
                    <a:lnR>
                      <a:noFill/>
                    </a:lnR>
                    <a:lnT w="12700" cmpd="sng">
                      <a:solidFill>
                        <a:srgbClr val="92D050"/>
                      </a:solidFill>
                    </a:lnT>
                    <a:lnB w="12700" cmpd="sng">
                      <a:solidFill>
                        <a:srgbClr val="92D050"/>
                      </a:solidFill>
                    </a:lnB>
                    <a:solidFill>
                      <a:srgbClr val="FFFFFF"/>
                    </a:solidFill>
                  </a:tcPr>
                </a:tc>
                <a:tc>
                  <a:txBody>
                    <a:bodyPr/>
                    <a:p>
                      <a:pPr>
                        <a:lnSpc>
                          <a:spcPct val="140000"/>
                        </a:lnSpc>
                        <a:buNone/>
                      </a:pPr>
                      <a:r>
                        <a:rPr lang="zh-CN" altLang="en-US" sz="2400" b="1">
                          <a:solidFill>
                            <a:srgbClr val="160B11"/>
                          </a:solidFill>
                          <a:latin typeface="微软雅黑" panose="020B0503020204020204" pitchFamily="34" charset="-122"/>
                        </a:rPr>
                        <a:t>投稿</a:t>
                      </a:r>
                      <a:endParaRPr lang="zh-CN" altLang="en-US" sz="2400" b="1">
                        <a:solidFill>
                          <a:srgbClr val="160B11"/>
                        </a:solidFill>
                        <a:latin typeface="微软雅黑" panose="020B0503020204020204" pitchFamily="34" charset="-122"/>
                      </a:endParaRPr>
                    </a:p>
                  </a:txBody>
                  <a:tcPr>
                    <a:lnL>
                      <a:noFill/>
                    </a:lnL>
                    <a:lnR w="12700" cmpd="sng">
                      <a:solidFill>
                        <a:srgbClr val="92D050"/>
                      </a:solidFill>
                    </a:lnR>
                    <a:lnT w="12700" cmpd="sng">
                      <a:solidFill>
                        <a:srgbClr val="92D050"/>
                      </a:solidFill>
                    </a:lnT>
                    <a:lnB w="12700" cmpd="sng">
                      <a:solidFill>
                        <a:srgbClr val="92D050"/>
                      </a:solidFill>
                    </a:lnB>
                    <a:solidFill>
                      <a:srgbClr val="FFFFFF"/>
                    </a:solidFill>
                  </a:tcPr>
                </a:tc>
              </a:tr>
              <a:tr h="878205">
                <a:tc>
                  <a:txBody>
                    <a:bodyPr/>
                    <a:p>
                      <a:pPr algn="l">
                        <a:lnSpc>
                          <a:spcPct val="150000"/>
                        </a:lnSpc>
                        <a:buClrTx/>
                        <a:buSzTx/>
                        <a:buFontTx/>
                        <a:buNone/>
                      </a:pPr>
                      <a:r>
                        <a:rPr lang="zh-CN" altLang="en-US" sz="2400" b="1">
                          <a:solidFill>
                            <a:srgbClr val="92D050">
                              <a:lumMod val="50000"/>
                            </a:srgbClr>
                          </a:solidFill>
                          <a:latin typeface="微软雅黑" panose="020B0503020204020204" pitchFamily="34" charset="-122"/>
                        </a:rPr>
                        <a:t>人称</a:t>
                      </a:r>
                      <a:endParaRPr lang="zh-CN" altLang="en-US" sz="2400" b="1">
                        <a:solidFill>
                          <a:srgbClr val="92D050">
                            <a:lumMod val="50000"/>
                          </a:srgbClr>
                        </a:solidFill>
                        <a:latin typeface="微软雅黑" panose="020B0503020204020204" pitchFamily="34" charset="-122"/>
                      </a:endParaRPr>
                    </a:p>
                  </a:txBody>
                  <a:tcPr>
                    <a:lnL w="12700" cmpd="sng">
                      <a:solidFill>
                        <a:srgbClr val="92D050"/>
                      </a:solidFill>
                    </a:lnL>
                    <a:lnR>
                      <a:noFill/>
                    </a:lnR>
                    <a:lnT w="12700" cmpd="sng">
                      <a:solidFill>
                        <a:srgbClr val="92D050"/>
                      </a:solidFill>
                    </a:lnT>
                    <a:lnB>
                      <a:noFill/>
                    </a:lnB>
                    <a:solidFill>
                      <a:srgbClr val="FFFFFF"/>
                    </a:solidFill>
                  </a:tcPr>
                </a:tc>
                <a:tc>
                  <a:txBody>
                    <a:bodyPr/>
                    <a:p>
                      <a:pPr>
                        <a:lnSpc>
                          <a:spcPct val="150000"/>
                        </a:lnSpc>
                        <a:buNone/>
                      </a:pPr>
                      <a:r>
                        <a:rPr lang="zh-CN" altLang="en-US" sz="2400" b="1">
                          <a:solidFill>
                            <a:srgbClr val="160B11"/>
                          </a:solidFill>
                          <a:latin typeface="微软雅黑" panose="020B0503020204020204" pitchFamily="34" charset="-122"/>
                        </a:rPr>
                        <a:t>第一人称，第三人称</a:t>
                      </a:r>
                      <a:endParaRPr lang="zh-CN" altLang="en-US" sz="2400" b="1">
                        <a:solidFill>
                          <a:srgbClr val="160B11"/>
                        </a:solidFill>
                        <a:latin typeface="微软雅黑" panose="020B0503020204020204" pitchFamily="34" charset="-122"/>
                      </a:endParaRPr>
                    </a:p>
                  </a:txBody>
                  <a:tcPr>
                    <a:lnL>
                      <a:noFill/>
                    </a:lnL>
                    <a:lnR w="12700" cmpd="sng">
                      <a:solidFill>
                        <a:srgbClr val="92D050"/>
                      </a:solidFill>
                    </a:lnR>
                    <a:lnT w="12700" cmpd="sng">
                      <a:solidFill>
                        <a:srgbClr val="92D050"/>
                      </a:solidFill>
                    </a:lnT>
                    <a:lnB>
                      <a:noFill/>
                    </a:lnB>
                    <a:solidFill>
                      <a:srgbClr val="FFFFFF"/>
                    </a:solidFill>
                  </a:tcPr>
                </a:tc>
              </a:tr>
              <a:tr h="863600">
                <a:tc>
                  <a:txBody>
                    <a:bodyPr/>
                    <a:p>
                      <a:pPr algn="l">
                        <a:lnSpc>
                          <a:spcPct val="160000"/>
                        </a:lnSpc>
                        <a:buClrTx/>
                        <a:buSzTx/>
                        <a:buFontTx/>
                        <a:buNone/>
                      </a:pPr>
                      <a:r>
                        <a:rPr lang="zh-CN" altLang="en-US" sz="2400" b="1">
                          <a:solidFill>
                            <a:srgbClr val="92D050">
                              <a:lumMod val="50000"/>
                            </a:srgbClr>
                          </a:solidFill>
                          <a:latin typeface="微软雅黑" panose="020B0503020204020204" pitchFamily="34" charset="-122"/>
                        </a:rPr>
                        <a:t>时态</a:t>
                      </a:r>
                      <a:endParaRPr lang="zh-CN" altLang="en-US" sz="2400" b="1">
                        <a:solidFill>
                          <a:srgbClr val="92D050">
                            <a:lumMod val="50000"/>
                          </a:srgbClr>
                        </a:solidFill>
                        <a:latin typeface="微软雅黑" panose="020B0503020204020204" pitchFamily="34" charset="-122"/>
                      </a:endParaRPr>
                    </a:p>
                  </a:txBody>
                  <a:tcPr>
                    <a:lnL w="12700" cmpd="sng">
                      <a:solidFill>
                        <a:srgbClr val="92D050"/>
                      </a:solidFill>
                    </a:lnL>
                    <a:lnR>
                      <a:noFill/>
                    </a:lnR>
                    <a:lnT w="12700" cmpd="sng">
                      <a:solidFill>
                        <a:srgbClr val="92D050"/>
                      </a:solidFill>
                    </a:lnT>
                    <a:lnB>
                      <a:noFill/>
                    </a:lnB>
                    <a:solidFill>
                      <a:srgbClr val="92D050">
                        <a:lumMod val="10000"/>
                        <a:lumOff val="90000"/>
                      </a:srgbClr>
                    </a:solidFill>
                  </a:tcPr>
                </a:tc>
                <a:tc>
                  <a:txBody>
                    <a:bodyPr/>
                    <a:p>
                      <a:pPr>
                        <a:lnSpc>
                          <a:spcPct val="160000"/>
                        </a:lnSpc>
                        <a:buNone/>
                      </a:pPr>
                      <a:r>
                        <a:rPr lang="zh-CN" altLang="en-US" sz="2400" b="1">
                          <a:solidFill>
                            <a:srgbClr val="160B11"/>
                          </a:solidFill>
                          <a:latin typeface="微软雅黑" panose="020B0503020204020204" pitchFamily="34" charset="-122"/>
                        </a:rPr>
                        <a:t>一般现在时</a:t>
                      </a:r>
                      <a:endParaRPr lang="zh-CN" altLang="en-US" sz="2400" b="1">
                        <a:solidFill>
                          <a:srgbClr val="160B11"/>
                        </a:solidFill>
                        <a:latin typeface="微软雅黑" panose="020B0503020204020204" pitchFamily="34" charset="-122"/>
                      </a:endParaRPr>
                    </a:p>
                  </a:txBody>
                  <a:tcPr>
                    <a:lnL>
                      <a:noFill/>
                    </a:lnL>
                    <a:lnR w="12700" cmpd="sng">
                      <a:solidFill>
                        <a:srgbClr val="92D050"/>
                      </a:solidFill>
                    </a:lnR>
                    <a:lnT w="12700" cmpd="sng">
                      <a:solidFill>
                        <a:srgbClr val="92D050"/>
                      </a:solidFill>
                    </a:lnT>
                    <a:lnB>
                      <a:noFill/>
                    </a:lnB>
                    <a:solidFill>
                      <a:srgbClr val="92D050">
                        <a:lumMod val="10000"/>
                        <a:lumOff val="90000"/>
                      </a:srgbClr>
                    </a:solidFill>
                  </a:tcPr>
                </a:tc>
              </a:tr>
              <a:tr h="2388235">
                <a:tc>
                  <a:txBody>
                    <a:bodyPr/>
                    <a:p>
                      <a:pPr algn="l">
                        <a:buClrTx/>
                        <a:buSzTx/>
                        <a:buFontTx/>
                        <a:buNone/>
                      </a:pPr>
                      <a:endParaRPr lang="zh-CN" altLang="en-US" sz="2400" b="1">
                        <a:solidFill>
                          <a:srgbClr val="C00000"/>
                        </a:solidFill>
                        <a:latin typeface="微软雅黑" panose="020B0503020204020204" pitchFamily="34" charset="-122"/>
                      </a:endParaRPr>
                    </a:p>
                    <a:p>
                      <a:pPr algn="l">
                        <a:buClrTx/>
                        <a:buSzTx/>
                        <a:buFontTx/>
                        <a:buNone/>
                      </a:pPr>
                      <a:endParaRPr lang="zh-CN" altLang="en-US" sz="2400" b="1">
                        <a:solidFill>
                          <a:srgbClr val="C00000"/>
                        </a:solidFill>
                        <a:latin typeface="微软雅黑" panose="020B0503020204020204" pitchFamily="34" charset="-122"/>
                      </a:endParaRPr>
                    </a:p>
                    <a:p>
                      <a:pPr algn="l">
                        <a:buClrTx/>
                        <a:buSzTx/>
                        <a:buFontTx/>
                        <a:buNone/>
                      </a:pPr>
                      <a:r>
                        <a:rPr lang="zh-CN" altLang="en-US" sz="2400" b="1">
                          <a:solidFill>
                            <a:srgbClr val="C00000"/>
                          </a:solidFill>
                          <a:latin typeface="微软雅黑" panose="020B0503020204020204" pitchFamily="34" charset="-122"/>
                        </a:rPr>
                        <a:t>结构</a:t>
                      </a:r>
                      <a:endParaRPr lang="zh-CN" altLang="en-US" sz="2400" b="1">
                        <a:solidFill>
                          <a:srgbClr val="C00000"/>
                        </a:solidFill>
                        <a:latin typeface="微软雅黑" panose="020B0503020204020204" pitchFamily="34" charset="-122"/>
                      </a:endParaRPr>
                    </a:p>
                  </a:txBody>
                  <a:tcPr>
                    <a:lnL w="12700" cmpd="sng">
                      <a:solidFill>
                        <a:srgbClr val="92D050"/>
                      </a:solidFill>
                    </a:lnL>
                    <a:lnR>
                      <a:noFill/>
                    </a:lnR>
                    <a:lnT w="12700" cmpd="sng">
                      <a:solidFill>
                        <a:srgbClr val="92D050"/>
                      </a:solidFill>
                    </a:lnT>
                    <a:lnB w="12700" cmpd="sng">
                      <a:solidFill>
                        <a:srgbClr val="92D050"/>
                      </a:solidFill>
                    </a:lnB>
                    <a:solidFill>
                      <a:srgbClr val="FFFFFF"/>
                    </a:solidFill>
                  </a:tcPr>
                </a:tc>
                <a:tc>
                  <a:txBody>
                    <a:bodyPr/>
                    <a:p>
                      <a:pPr>
                        <a:buNone/>
                      </a:pPr>
                      <a:endParaRPr lang="en-US" altLang="zh-CN" sz="2400" b="1">
                        <a:latin typeface="Calibri" panose="020F0502020204030204" pitchFamily="34" charset="0"/>
                        <a:cs typeface="Calibri" panose="020F0502020204030204" pitchFamily="34" charset="0"/>
                      </a:endParaRPr>
                    </a:p>
                    <a:p>
                      <a:pPr>
                        <a:lnSpc>
                          <a:spcPct val="130000"/>
                        </a:lnSpc>
                        <a:buNone/>
                      </a:pPr>
                      <a:r>
                        <a:rPr lang="en-US" altLang="zh-CN" sz="2400" b="1">
                          <a:latin typeface="Calibri" panose="020F0502020204030204" pitchFamily="34" charset="0"/>
                          <a:cs typeface="Calibri" panose="020F0502020204030204" pitchFamily="34" charset="0"/>
                        </a:rPr>
                        <a:t>Para 1: </a:t>
                      </a:r>
                      <a:r>
                        <a:rPr lang="zh-CN" altLang="en-US" sz="2400" b="1">
                          <a:latin typeface="Calibri" panose="020F0502020204030204" pitchFamily="34" charset="0"/>
                          <a:cs typeface="Calibri" panose="020F0502020204030204" pitchFamily="34" charset="0"/>
                        </a:rPr>
                        <a:t>投稿背景</a:t>
                      </a:r>
                      <a:r>
                        <a:rPr lang="en-US" altLang="zh-CN" sz="2400" b="1">
                          <a:latin typeface="Calibri" panose="020F0502020204030204" pitchFamily="34" charset="0"/>
                          <a:cs typeface="Calibri" panose="020F0502020204030204" pitchFamily="34" charset="0"/>
                        </a:rPr>
                        <a:t>+</a:t>
                      </a:r>
                      <a:r>
                        <a:rPr lang="zh-CN" altLang="en-US" sz="2400" b="1">
                          <a:latin typeface="Calibri" panose="020F0502020204030204" pitchFamily="34" charset="0"/>
                          <a:cs typeface="Calibri" panose="020F0502020204030204" pitchFamily="34" charset="0"/>
                        </a:rPr>
                        <a:t>投稿目的</a:t>
                      </a:r>
                      <a:r>
                        <a:rPr lang="en-US" altLang="zh-CN" sz="2400" b="1">
                          <a:latin typeface="Calibri" panose="020F0502020204030204" pitchFamily="34" charset="0"/>
                          <a:cs typeface="Calibri" panose="020F0502020204030204" pitchFamily="34" charset="0"/>
                        </a:rPr>
                        <a:t>/AI</a:t>
                      </a:r>
                      <a:r>
                        <a:rPr lang="zh-CN" altLang="en-US" sz="2400" b="1">
                          <a:latin typeface="Calibri" panose="020F0502020204030204" pitchFamily="34" charset="0"/>
                          <a:cs typeface="Calibri" panose="020F0502020204030204" pitchFamily="34" charset="0"/>
                        </a:rPr>
                        <a:t>的巨大影响</a:t>
                      </a:r>
                      <a:r>
                        <a:rPr lang="en-US" altLang="zh-CN" sz="2400" b="1">
                          <a:latin typeface="Calibri" panose="020F0502020204030204" pitchFamily="34" charset="0"/>
                          <a:cs typeface="Calibri" panose="020F0502020204030204" pitchFamily="34" charset="0"/>
                        </a:rPr>
                        <a:t>(background information+writing purpose/the great influence of AI)</a:t>
                      </a:r>
                      <a:endParaRPr lang="zh-CN" altLang="en-US" sz="2400" b="1">
                        <a:latin typeface="Calibri" panose="020F0502020204030204" pitchFamily="34" charset="0"/>
                        <a:cs typeface="Calibri" panose="020F0502020204030204" pitchFamily="34" charset="0"/>
                      </a:endParaRPr>
                    </a:p>
                    <a:p>
                      <a:pPr>
                        <a:lnSpc>
                          <a:spcPct val="130000"/>
                        </a:lnSpc>
                        <a:buNone/>
                      </a:pPr>
                      <a:r>
                        <a:rPr lang="en-US" altLang="zh-CN" sz="2400" b="1">
                          <a:latin typeface="Calibri" panose="020F0502020204030204" pitchFamily="34" charset="0"/>
                          <a:cs typeface="Calibri" panose="020F0502020204030204" pitchFamily="34" charset="0"/>
                        </a:rPr>
                        <a:t>Para 2:AI</a:t>
                      </a:r>
                      <a:r>
                        <a:rPr lang="zh-CN" altLang="en-US" sz="2400" b="1">
                          <a:latin typeface="Calibri" panose="020F0502020204030204" pitchFamily="34" charset="0"/>
                          <a:cs typeface="Calibri" panose="020F0502020204030204" pitchFamily="34" charset="0"/>
                        </a:rPr>
                        <a:t>的利弊</a:t>
                      </a:r>
                      <a:r>
                        <a:rPr lang="en-US" altLang="zh-CN" sz="2400" b="1">
                          <a:latin typeface="Calibri" panose="020F0502020204030204" pitchFamily="34" charset="0"/>
                          <a:cs typeface="Calibri" panose="020F0502020204030204" pitchFamily="34" charset="0"/>
                        </a:rPr>
                        <a:t>(advantages and disadvantages of AI)</a:t>
                      </a:r>
                      <a:endParaRPr lang="zh-CN" altLang="en-US" sz="2400" b="1">
                        <a:latin typeface="Calibri" panose="020F0502020204030204" pitchFamily="34" charset="0"/>
                        <a:cs typeface="Calibri" panose="020F0502020204030204" pitchFamily="34" charset="0"/>
                      </a:endParaRPr>
                    </a:p>
                    <a:p>
                      <a:pPr>
                        <a:lnSpc>
                          <a:spcPct val="130000"/>
                        </a:lnSpc>
                        <a:buNone/>
                      </a:pPr>
                      <a:r>
                        <a:rPr lang="en-US" altLang="zh-CN" sz="2400" b="1">
                          <a:latin typeface="Calibri" panose="020F0502020204030204" pitchFamily="34" charset="0"/>
                          <a:cs typeface="Calibri" panose="020F0502020204030204" pitchFamily="34" charset="0"/>
                        </a:rPr>
                        <a:t>Para 3: </a:t>
                      </a:r>
                      <a:r>
                        <a:rPr lang="zh-CN" sz="2400" b="1">
                          <a:latin typeface="Calibri" panose="020F0502020204030204" pitchFamily="34" charset="0"/>
                          <a:cs typeface="Calibri" panose="020F0502020204030204" pitchFamily="34" charset="0"/>
                        </a:rPr>
                        <a:t>个人观点</a:t>
                      </a:r>
                      <a:r>
                        <a:rPr lang="en-US" altLang="zh-CN" sz="2400" b="1">
                          <a:latin typeface="Calibri" panose="020F0502020204030204" pitchFamily="34" charset="0"/>
                          <a:cs typeface="Calibri" panose="020F0502020204030204" pitchFamily="34" charset="0"/>
                        </a:rPr>
                        <a:t>(personal opinion towards AI)</a:t>
                      </a:r>
                      <a:endParaRPr lang="en-US" altLang="zh-CN" sz="2400" b="1">
                        <a:latin typeface="Calibri" panose="020F0502020204030204" pitchFamily="34" charset="0"/>
                        <a:cs typeface="Calibri" panose="020F0502020204030204" pitchFamily="34" charset="0"/>
                      </a:endParaRPr>
                    </a:p>
                    <a:p>
                      <a:pPr>
                        <a:lnSpc>
                          <a:spcPct val="130000"/>
                        </a:lnSpc>
                        <a:buNone/>
                      </a:pPr>
                      <a:endParaRPr lang="en-US" altLang="zh-CN" sz="2400" b="1">
                        <a:latin typeface="Calibri" panose="020F0502020204030204" pitchFamily="34" charset="0"/>
                        <a:cs typeface="Calibri" panose="020F0502020204030204" pitchFamily="34" charset="0"/>
                      </a:endParaRPr>
                    </a:p>
                  </a:txBody>
                  <a:tcPr>
                    <a:lnL>
                      <a:noFill/>
                    </a:lnL>
                    <a:lnR w="12700" cmpd="sng">
                      <a:solidFill>
                        <a:srgbClr val="92D050"/>
                      </a:solidFill>
                    </a:lnR>
                    <a:lnT w="12700" cmpd="sng">
                      <a:solidFill>
                        <a:srgbClr val="92D050"/>
                      </a:solidFill>
                    </a:lnT>
                    <a:lnB w="12700" cmpd="sng">
                      <a:solidFill>
                        <a:srgbClr val="92D050"/>
                      </a:solidFill>
                    </a:lnB>
                    <a:solidFill>
                      <a:srgbClr val="FFFFFF"/>
                    </a:solidFill>
                  </a:tcPr>
                </a:tc>
              </a:tr>
            </a:tbl>
          </a:graphicData>
        </a:graphic>
      </p:graphicFrame>
      <p:sp>
        <p:nvSpPr>
          <p:cNvPr id="2" name="文本框 1"/>
          <p:cNvSpPr txBox="1"/>
          <p:nvPr/>
        </p:nvSpPr>
        <p:spPr>
          <a:xfrm>
            <a:off x="1271270" y="388620"/>
            <a:ext cx="6646545" cy="859155"/>
          </a:xfrm>
          <a:prstGeom prst="rect">
            <a:avLst/>
          </a:prstGeom>
          <a:noFill/>
        </p:spPr>
        <p:txBody>
          <a:bodyPr wrap="square" rtlCol="0">
            <a:noAutofit/>
          </a:bodyPr>
          <a:p>
            <a:r>
              <a:rPr lang="zh-CN" altLang="en-US" sz="3600" b="1" dirty="0" smtClean="0">
                <a:solidFill>
                  <a:schemeClr val="accent5">
                    <a:lumMod val="50000"/>
                  </a:schemeClr>
                </a:solidFill>
                <a:latin typeface="方正楷体_GB2312" panose="02000000000000000000" charset="-122"/>
                <a:ea typeface="方正楷体_GB2312" panose="02000000000000000000" charset="-122"/>
              </a:rPr>
              <a:t>第一步：仔细审题，拟定结构</a:t>
            </a:r>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12628"/>
            <a:ext cx="12192000" cy="6870628"/>
          </a:xfrm>
          <a:prstGeom prst="rect">
            <a:avLst/>
          </a:prstGeom>
          <a:gradFill flip="none">
            <a:gsLst>
              <a:gs pos="0">
                <a:schemeClr val="accent1">
                  <a:lumMod val="5000"/>
                  <a:lumOff val="95000"/>
                </a:schemeClr>
              </a:gs>
              <a:gs pos="74000">
                <a:schemeClr val="accent1">
                  <a:lumMod val="45000"/>
                  <a:lumOff val="55000"/>
                </a:schemeClr>
              </a:gs>
              <a:gs pos="83000">
                <a:schemeClr val="accent1">
                  <a:lumMod val="45000"/>
                  <a:lumOff val="55000"/>
                </a:schemeClr>
              </a:gs>
              <a:gs pos="0">
                <a:srgbClr val="0070C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10457" y="168281"/>
            <a:ext cx="11771086" cy="650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ym typeface="+mn-ea"/>
              </a:rPr>
              <a:t>基于SDL模式的应用文写作步骤</a:t>
            </a: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10248900" y="5138420"/>
            <a:ext cx="1732915" cy="1524635"/>
          </a:xfrm>
          <a:prstGeom prst="rect">
            <a:avLst/>
          </a:prstGeom>
        </p:spPr>
      </p:pic>
      <p:sp>
        <p:nvSpPr>
          <p:cNvPr id="4" name="菱形 3"/>
          <p:cNvSpPr/>
          <p:nvPr/>
        </p:nvSpPr>
        <p:spPr>
          <a:xfrm>
            <a:off x="449446" y="509935"/>
            <a:ext cx="457200" cy="4572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菱形 4"/>
          <p:cNvSpPr/>
          <p:nvPr/>
        </p:nvSpPr>
        <p:spPr>
          <a:xfrm>
            <a:off x="639946" y="509935"/>
            <a:ext cx="457200" cy="4572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矩形 6"/>
          <p:cNvSpPr/>
          <p:nvPr/>
        </p:nvSpPr>
        <p:spPr>
          <a:xfrm>
            <a:off x="422275" y="1173480"/>
            <a:ext cx="11236325" cy="5213350"/>
          </a:xfrm>
          <a:prstGeom prst="rect">
            <a:avLst/>
          </a:prstGeom>
          <a:solidFill>
            <a:srgbClr val="FFFFFF"/>
          </a:solidFill>
          <a:ln w="28575">
            <a:solidFill>
              <a:srgbClr val="5DBED9"/>
            </a:solidFill>
          </a:ln>
        </p:spPr>
        <p:style>
          <a:lnRef idx="2">
            <a:srgbClr val="771FF9">
              <a:lumMod val="75000"/>
            </a:srgbClr>
          </a:lnRef>
          <a:fillRef idx="1">
            <a:srgbClr val="771FF9"/>
          </a:fillRef>
          <a:effectRef idx="0">
            <a:srgbClr val="FFFFFF"/>
          </a:effectRef>
          <a:fontRef idx="minor">
            <a:srgbClr val="FFFFFF"/>
          </a:fontRef>
        </p:style>
        <p:txBody>
          <a:bodyPr rtlCol="0" anchor="ctr"/>
          <a:p>
            <a:pPr algn="ctr"/>
            <a:endParaRPr lang="zh-CN" altLang="en-US">
              <a:solidFill>
                <a:srgbClr val="FFFFFF"/>
              </a:solidFill>
              <a:latin typeface="Arial" panose="020B0604020202020204" pitchFamily="34" charset="0"/>
              <a:ea typeface="微软雅黑" panose="020B0503020204020204" pitchFamily="34" charset="-122"/>
            </a:endParaRPr>
          </a:p>
        </p:txBody>
      </p:sp>
      <p:sp>
        <p:nvSpPr>
          <p:cNvPr id="3" name="Freeform 6"/>
          <p:cNvSpPr/>
          <p:nvPr>
            <p:custDataLst>
              <p:tags r:id="rId2"/>
            </p:custDataLst>
          </p:nvPr>
        </p:nvSpPr>
        <p:spPr bwMode="auto">
          <a:xfrm>
            <a:off x="5805413" y="1773247"/>
            <a:ext cx="2515807" cy="1306732"/>
          </a:xfrm>
          <a:custGeom>
            <a:avLst/>
            <a:gdLst>
              <a:gd name="T0" fmla="*/ 25 w 229"/>
              <a:gd name="T1" fmla="*/ 0 h 119"/>
              <a:gd name="T2" fmla="*/ 204 w 229"/>
              <a:gd name="T3" fmla="*/ 0 h 119"/>
              <a:gd name="T4" fmla="*/ 229 w 229"/>
              <a:gd name="T5" fmla="*/ 25 h 119"/>
              <a:gd name="T6" fmla="*/ 229 w 229"/>
              <a:gd name="T7" fmla="*/ 94 h 119"/>
              <a:gd name="T8" fmla="*/ 204 w 229"/>
              <a:gd name="T9" fmla="*/ 119 h 119"/>
              <a:gd name="T10" fmla="*/ 57 w 229"/>
              <a:gd name="T11" fmla="*/ 119 h 119"/>
              <a:gd name="T12" fmla="*/ 57 w 229"/>
              <a:gd name="T13" fmla="*/ 103 h 119"/>
              <a:gd name="T14" fmla="*/ 204 w 229"/>
              <a:gd name="T15" fmla="*/ 103 h 119"/>
              <a:gd name="T16" fmla="*/ 213 w 229"/>
              <a:gd name="T17" fmla="*/ 94 h 119"/>
              <a:gd name="T18" fmla="*/ 213 w 229"/>
              <a:gd name="T19" fmla="*/ 25 h 119"/>
              <a:gd name="T20" fmla="*/ 204 w 229"/>
              <a:gd name="T21" fmla="*/ 16 h 119"/>
              <a:gd name="T22" fmla="*/ 25 w 229"/>
              <a:gd name="T23" fmla="*/ 16 h 119"/>
              <a:gd name="T24" fmla="*/ 16 w 229"/>
              <a:gd name="T25" fmla="*/ 25 h 119"/>
              <a:gd name="T26" fmla="*/ 16 w 229"/>
              <a:gd name="T27" fmla="*/ 94 h 119"/>
              <a:gd name="T28" fmla="*/ 25 w 229"/>
              <a:gd name="T29" fmla="*/ 103 h 119"/>
              <a:gd name="T30" fmla="*/ 41 w 229"/>
              <a:gd name="T31" fmla="*/ 103 h 119"/>
              <a:gd name="T32" fmla="*/ 41 w 229"/>
              <a:gd name="T33" fmla="*/ 119 h 119"/>
              <a:gd name="T34" fmla="*/ 25 w 229"/>
              <a:gd name="T35" fmla="*/ 119 h 119"/>
              <a:gd name="T36" fmla="*/ 0 w 229"/>
              <a:gd name="T37" fmla="*/ 94 h 119"/>
              <a:gd name="T38" fmla="*/ 0 w 229"/>
              <a:gd name="T39" fmla="*/ 25 h 119"/>
              <a:gd name="T40" fmla="*/ 25 w 229"/>
              <a:gd name="T4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9" h="119">
                <a:moveTo>
                  <a:pt x="25" y="0"/>
                </a:moveTo>
                <a:cubicBezTo>
                  <a:pt x="204" y="0"/>
                  <a:pt x="204" y="0"/>
                  <a:pt x="204" y="0"/>
                </a:cubicBezTo>
                <a:cubicBezTo>
                  <a:pt x="218" y="0"/>
                  <a:pt x="229" y="12"/>
                  <a:pt x="229" y="25"/>
                </a:cubicBezTo>
                <a:cubicBezTo>
                  <a:pt x="229" y="94"/>
                  <a:pt x="229" y="94"/>
                  <a:pt x="229" y="94"/>
                </a:cubicBezTo>
                <a:cubicBezTo>
                  <a:pt x="229" y="108"/>
                  <a:pt x="218" y="119"/>
                  <a:pt x="204" y="119"/>
                </a:cubicBezTo>
                <a:cubicBezTo>
                  <a:pt x="57" y="119"/>
                  <a:pt x="57" y="119"/>
                  <a:pt x="57" y="119"/>
                </a:cubicBezTo>
                <a:cubicBezTo>
                  <a:pt x="57" y="103"/>
                  <a:pt x="57" y="103"/>
                  <a:pt x="57" y="103"/>
                </a:cubicBezTo>
                <a:cubicBezTo>
                  <a:pt x="204" y="103"/>
                  <a:pt x="204" y="103"/>
                  <a:pt x="204" y="103"/>
                </a:cubicBezTo>
                <a:cubicBezTo>
                  <a:pt x="209" y="103"/>
                  <a:pt x="213" y="99"/>
                  <a:pt x="213" y="94"/>
                </a:cubicBezTo>
                <a:cubicBezTo>
                  <a:pt x="213" y="25"/>
                  <a:pt x="213" y="25"/>
                  <a:pt x="213" y="25"/>
                </a:cubicBezTo>
                <a:cubicBezTo>
                  <a:pt x="213" y="20"/>
                  <a:pt x="209" y="16"/>
                  <a:pt x="204" y="16"/>
                </a:cubicBezTo>
                <a:cubicBezTo>
                  <a:pt x="25" y="16"/>
                  <a:pt x="25" y="16"/>
                  <a:pt x="25" y="16"/>
                </a:cubicBezTo>
                <a:cubicBezTo>
                  <a:pt x="20" y="16"/>
                  <a:pt x="16" y="20"/>
                  <a:pt x="16" y="25"/>
                </a:cubicBezTo>
                <a:cubicBezTo>
                  <a:pt x="16" y="94"/>
                  <a:pt x="16" y="94"/>
                  <a:pt x="16" y="94"/>
                </a:cubicBezTo>
                <a:cubicBezTo>
                  <a:pt x="16" y="99"/>
                  <a:pt x="20" y="103"/>
                  <a:pt x="25" y="103"/>
                </a:cubicBezTo>
                <a:cubicBezTo>
                  <a:pt x="41" y="103"/>
                  <a:pt x="41" y="103"/>
                  <a:pt x="41" y="103"/>
                </a:cubicBezTo>
                <a:cubicBezTo>
                  <a:pt x="41" y="119"/>
                  <a:pt x="41" y="119"/>
                  <a:pt x="41" y="119"/>
                </a:cubicBezTo>
                <a:cubicBezTo>
                  <a:pt x="25" y="119"/>
                  <a:pt x="25" y="119"/>
                  <a:pt x="25" y="119"/>
                </a:cubicBezTo>
                <a:cubicBezTo>
                  <a:pt x="12" y="119"/>
                  <a:pt x="0" y="108"/>
                  <a:pt x="0" y="94"/>
                </a:cubicBezTo>
                <a:cubicBezTo>
                  <a:pt x="0" y="25"/>
                  <a:pt x="0" y="25"/>
                  <a:pt x="0" y="25"/>
                </a:cubicBezTo>
                <a:cubicBezTo>
                  <a:pt x="0" y="12"/>
                  <a:pt x="12" y="0"/>
                  <a:pt x="25" y="0"/>
                </a:cubicBezTo>
                <a:close/>
              </a:path>
            </a:pathLst>
          </a:custGeom>
          <a:gradFill>
            <a:gsLst>
              <a:gs pos="42000">
                <a:srgbClr val="EC5763"/>
              </a:gs>
              <a:gs pos="0">
                <a:srgbClr val="F28F97"/>
              </a:gs>
              <a:gs pos="100000">
                <a:srgbClr val="E51E2E"/>
              </a:gs>
            </a:gsLst>
            <a:lin ang="5400000" scaled="1"/>
          </a:gradFill>
          <a:ln w="5" cap="flat">
            <a:noFill/>
            <a:prstDash val="solid"/>
            <a:miter lim="800000"/>
          </a:ln>
        </p:spPr>
        <p:txBody>
          <a:bodyPr vert="horz" wrap="square" lIns="91416" tIns="45708" rIns="91416" bIns="45708" numCol="1" anchor="t" anchorCtr="0" compatLnSpc="1"/>
          <a:lstStyle/>
          <a:p>
            <a:endParaRPr lang="zh-CN" altLang="en-US" sz="1350">
              <a:cs typeface="微软雅黑" panose="020B0503020204020204" pitchFamily="34" charset="-122"/>
              <a:sym typeface="Arial" panose="020B0604020202020204" pitchFamily="34" charset="0"/>
            </a:endParaRPr>
          </a:p>
        </p:txBody>
      </p:sp>
      <p:sp>
        <p:nvSpPr>
          <p:cNvPr id="8" name="Freeform 7"/>
          <p:cNvSpPr/>
          <p:nvPr>
            <p:custDataLst>
              <p:tags r:id="rId3"/>
            </p:custDataLst>
          </p:nvPr>
        </p:nvSpPr>
        <p:spPr bwMode="auto">
          <a:xfrm>
            <a:off x="3917397" y="2298733"/>
            <a:ext cx="2515807" cy="1297431"/>
          </a:xfrm>
          <a:custGeom>
            <a:avLst/>
            <a:gdLst>
              <a:gd name="T0" fmla="*/ 25 w 229"/>
              <a:gd name="T1" fmla="*/ 0 h 118"/>
              <a:gd name="T2" fmla="*/ 172 w 229"/>
              <a:gd name="T3" fmla="*/ 0 h 118"/>
              <a:gd name="T4" fmla="*/ 172 w 229"/>
              <a:gd name="T5" fmla="*/ 16 h 118"/>
              <a:gd name="T6" fmla="*/ 25 w 229"/>
              <a:gd name="T7" fmla="*/ 16 h 118"/>
              <a:gd name="T8" fmla="*/ 16 w 229"/>
              <a:gd name="T9" fmla="*/ 24 h 118"/>
              <a:gd name="T10" fmla="*/ 16 w 229"/>
              <a:gd name="T11" fmla="*/ 93 h 118"/>
              <a:gd name="T12" fmla="*/ 25 w 229"/>
              <a:gd name="T13" fmla="*/ 102 h 118"/>
              <a:gd name="T14" fmla="*/ 143 w 229"/>
              <a:gd name="T15" fmla="*/ 102 h 118"/>
              <a:gd name="T16" fmla="*/ 143 w 229"/>
              <a:gd name="T17" fmla="*/ 118 h 118"/>
              <a:gd name="T18" fmla="*/ 25 w 229"/>
              <a:gd name="T19" fmla="*/ 118 h 118"/>
              <a:gd name="T20" fmla="*/ 0 w 229"/>
              <a:gd name="T21" fmla="*/ 93 h 118"/>
              <a:gd name="T22" fmla="*/ 0 w 229"/>
              <a:gd name="T23" fmla="*/ 24 h 118"/>
              <a:gd name="T24" fmla="*/ 25 w 229"/>
              <a:gd name="T25" fmla="*/ 0 h 118"/>
              <a:gd name="T26" fmla="*/ 159 w 229"/>
              <a:gd name="T27" fmla="*/ 102 h 118"/>
              <a:gd name="T28" fmla="*/ 205 w 229"/>
              <a:gd name="T29" fmla="*/ 102 h 118"/>
              <a:gd name="T30" fmla="*/ 213 w 229"/>
              <a:gd name="T31" fmla="*/ 93 h 118"/>
              <a:gd name="T32" fmla="*/ 213 w 229"/>
              <a:gd name="T33" fmla="*/ 24 h 118"/>
              <a:gd name="T34" fmla="*/ 205 w 229"/>
              <a:gd name="T35" fmla="*/ 16 h 118"/>
              <a:gd name="T36" fmla="*/ 188 w 229"/>
              <a:gd name="T37" fmla="*/ 16 h 118"/>
              <a:gd name="T38" fmla="*/ 188 w 229"/>
              <a:gd name="T39" fmla="*/ 0 h 118"/>
              <a:gd name="T40" fmla="*/ 205 w 229"/>
              <a:gd name="T41" fmla="*/ 0 h 118"/>
              <a:gd name="T42" fmla="*/ 229 w 229"/>
              <a:gd name="T43" fmla="*/ 24 h 118"/>
              <a:gd name="T44" fmla="*/ 229 w 229"/>
              <a:gd name="T45" fmla="*/ 93 h 118"/>
              <a:gd name="T46" fmla="*/ 205 w 229"/>
              <a:gd name="T47" fmla="*/ 118 h 118"/>
              <a:gd name="T48" fmla="*/ 159 w 229"/>
              <a:gd name="T49" fmla="*/ 118 h 118"/>
              <a:gd name="T50" fmla="*/ 159 w 229"/>
              <a:gd name="T51" fmla="*/ 10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118">
                <a:moveTo>
                  <a:pt x="25" y="0"/>
                </a:moveTo>
                <a:cubicBezTo>
                  <a:pt x="172" y="0"/>
                  <a:pt x="172" y="0"/>
                  <a:pt x="172" y="0"/>
                </a:cubicBezTo>
                <a:cubicBezTo>
                  <a:pt x="172" y="16"/>
                  <a:pt x="172" y="16"/>
                  <a:pt x="172" y="16"/>
                </a:cubicBezTo>
                <a:cubicBezTo>
                  <a:pt x="25" y="16"/>
                  <a:pt x="25" y="16"/>
                  <a:pt x="25" y="16"/>
                </a:cubicBezTo>
                <a:cubicBezTo>
                  <a:pt x="20" y="16"/>
                  <a:pt x="16" y="20"/>
                  <a:pt x="16" y="24"/>
                </a:cubicBezTo>
                <a:cubicBezTo>
                  <a:pt x="16" y="93"/>
                  <a:pt x="16" y="93"/>
                  <a:pt x="16" y="93"/>
                </a:cubicBezTo>
                <a:cubicBezTo>
                  <a:pt x="16" y="98"/>
                  <a:pt x="20" y="102"/>
                  <a:pt x="25" y="102"/>
                </a:cubicBezTo>
                <a:cubicBezTo>
                  <a:pt x="143" y="102"/>
                  <a:pt x="143" y="102"/>
                  <a:pt x="143" y="102"/>
                </a:cubicBezTo>
                <a:cubicBezTo>
                  <a:pt x="143" y="118"/>
                  <a:pt x="143" y="118"/>
                  <a:pt x="143" y="118"/>
                </a:cubicBezTo>
                <a:cubicBezTo>
                  <a:pt x="25" y="118"/>
                  <a:pt x="25" y="118"/>
                  <a:pt x="25" y="118"/>
                </a:cubicBezTo>
                <a:cubicBezTo>
                  <a:pt x="12" y="118"/>
                  <a:pt x="0" y="107"/>
                  <a:pt x="0" y="93"/>
                </a:cubicBezTo>
                <a:cubicBezTo>
                  <a:pt x="0" y="24"/>
                  <a:pt x="0" y="24"/>
                  <a:pt x="0" y="24"/>
                </a:cubicBezTo>
                <a:cubicBezTo>
                  <a:pt x="0" y="11"/>
                  <a:pt x="12" y="0"/>
                  <a:pt x="25" y="0"/>
                </a:cubicBezTo>
                <a:close/>
                <a:moveTo>
                  <a:pt x="159" y="102"/>
                </a:moveTo>
                <a:cubicBezTo>
                  <a:pt x="205" y="102"/>
                  <a:pt x="205" y="102"/>
                  <a:pt x="205" y="102"/>
                </a:cubicBezTo>
                <a:cubicBezTo>
                  <a:pt x="209" y="102"/>
                  <a:pt x="213" y="98"/>
                  <a:pt x="213" y="93"/>
                </a:cubicBezTo>
                <a:cubicBezTo>
                  <a:pt x="213" y="24"/>
                  <a:pt x="213" y="24"/>
                  <a:pt x="213" y="24"/>
                </a:cubicBezTo>
                <a:cubicBezTo>
                  <a:pt x="213" y="20"/>
                  <a:pt x="209" y="16"/>
                  <a:pt x="205" y="16"/>
                </a:cubicBezTo>
                <a:cubicBezTo>
                  <a:pt x="188" y="16"/>
                  <a:pt x="188" y="16"/>
                  <a:pt x="188" y="16"/>
                </a:cubicBezTo>
                <a:cubicBezTo>
                  <a:pt x="188" y="0"/>
                  <a:pt x="188" y="0"/>
                  <a:pt x="188" y="0"/>
                </a:cubicBezTo>
                <a:cubicBezTo>
                  <a:pt x="205" y="0"/>
                  <a:pt x="205" y="0"/>
                  <a:pt x="205" y="0"/>
                </a:cubicBezTo>
                <a:cubicBezTo>
                  <a:pt x="218" y="0"/>
                  <a:pt x="229" y="11"/>
                  <a:pt x="229" y="24"/>
                </a:cubicBezTo>
                <a:cubicBezTo>
                  <a:pt x="229" y="93"/>
                  <a:pt x="229" y="93"/>
                  <a:pt x="229" y="93"/>
                </a:cubicBezTo>
                <a:cubicBezTo>
                  <a:pt x="229" y="107"/>
                  <a:pt x="218" y="118"/>
                  <a:pt x="205" y="118"/>
                </a:cubicBezTo>
                <a:cubicBezTo>
                  <a:pt x="159" y="118"/>
                  <a:pt x="159" y="118"/>
                  <a:pt x="159" y="118"/>
                </a:cubicBezTo>
                <a:lnTo>
                  <a:pt x="159" y="102"/>
                </a:lnTo>
                <a:close/>
              </a:path>
            </a:pathLst>
          </a:custGeom>
          <a:solidFill>
            <a:srgbClr val="FFB923"/>
          </a:solidFill>
          <a:ln w="5" cap="flat">
            <a:noFill/>
            <a:prstDash val="solid"/>
            <a:miter lim="800000"/>
          </a:ln>
        </p:spPr>
        <p:txBody>
          <a:bodyPr vert="horz" wrap="square" lIns="91416" tIns="45708" rIns="91416" bIns="45708" numCol="1" anchor="t" anchorCtr="0" compatLnSpc="1"/>
          <a:lstStyle/>
          <a:p>
            <a:endParaRPr lang="zh-CN" altLang="en-US" sz="1350">
              <a:cs typeface="微软雅黑" panose="020B0503020204020204" pitchFamily="34" charset="-122"/>
              <a:sym typeface="Arial" panose="020B0604020202020204" pitchFamily="34" charset="0"/>
            </a:endParaRPr>
          </a:p>
        </p:txBody>
      </p:sp>
      <p:sp>
        <p:nvSpPr>
          <p:cNvPr id="13" name="Freeform 8"/>
          <p:cNvSpPr/>
          <p:nvPr>
            <p:custDataLst>
              <p:tags r:id="rId4"/>
            </p:custDataLst>
          </p:nvPr>
        </p:nvSpPr>
        <p:spPr bwMode="auto">
          <a:xfrm>
            <a:off x="5489196" y="3079980"/>
            <a:ext cx="1297431" cy="1283479"/>
          </a:xfrm>
          <a:custGeom>
            <a:avLst/>
            <a:gdLst>
              <a:gd name="T0" fmla="*/ 21 w 118"/>
              <a:gd name="T1" fmla="*/ 16 h 117"/>
              <a:gd name="T2" fmla="*/ 70 w 118"/>
              <a:gd name="T3" fmla="*/ 16 h 117"/>
              <a:gd name="T4" fmla="*/ 70 w 118"/>
              <a:gd name="T5" fmla="*/ 0 h 117"/>
              <a:gd name="T6" fmla="*/ 21 w 118"/>
              <a:gd name="T7" fmla="*/ 0 h 117"/>
              <a:gd name="T8" fmla="*/ 0 w 118"/>
              <a:gd name="T9" fmla="*/ 20 h 117"/>
              <a:gd name="T10" fmla="*/ 0 w 118"/>
              <a:gd name="T11" fmla="*/ 97 h 117"/>
              <a:gd name="T12" fmla="*/ 21 w 118"/>
              <a:gd name="T13" fmla="*/ 117 h 117"/>
              <a:gd name="T14" fmla="*/ 29 w 118"/>
              <a:gd name="T15" fmla="*/ 117 h 117"/>
              <a:gd name="T16" fmla="*/ 29 w 118"/>
              <a:gd name="T17" fmla="*/ 102 h 117"/>
              <a:gd name="T18" fmla="*/ 21 w 118"/>
              <a:gd name="T19" fmla="*/ 102 h 117"/>
              <a:gd name="T20" fmla="*/ 16 w 118"/>
              <a:gd name="T21" fmla="*/ 97 h 117"/>
              <a:gd name="T22" fmla="*/ 16 w 118"/>
              <a:gd name="T23" fmla="*/ 20 h 117"/>
              <a:gd name="T24" fmla="*/ 21 w 118"/>
              <a:gd name="T25" fmla="*/ 16 h 117"/>
              <a:gd name="T26" fmla="*/ 45 w 118"/>
              <a:gd name="T27" fmla="*/ 117 h 117"/>
              <a:gd name="T28" fmla="*/ 98 w 118"/>
              <a:gd name="T29" fmla="*/ 117 h 117"/>
              <a:gd name="T30" fmla="*/ 118 w 118"/>
              <a:gd name="T31" fmla="*/ 97 h 117"/>
              <a:gd name="T32" fmla="*/ 118 w 118"/>
              <a:gd name="T33" fmla="*/ 20 h 117"/>
              <a:gd name="T34" fmla="*/ 98 w 118"/>
              <a:gd name="T35" fmla="*/ 0 h 117"/>
              <a:gd name="T36" fmla="*/ 86 w 118"/>
              <a:gd name="T37" fmla="*/ 0 h 117"/>
              <a:gd name="T38" fmla="*/ 86 w 118"/>
              <a:gd name="T39" fmla="*/ 16 h 117"/>
              <a:gd name="T40" fmla="*/ 98 w 118"/>
              <a:gd name="T41" fmla="*/ 16 h 117"/>
              <a:gd name="T42" fmla="*/ 102 w 118"/>
              <a:gd name="T43" fmla="*/ 20 h 117"/>
              <a:gd name="T44" fmla="*/ 102 w 118"/>
              <a:gd name="T45" fmla="*/ 97 h 117"/>
              <a:gd name="T46" fmla="*/ 98 w 118"/>
              <a:gd name="T47" fmla="*/ 102 h 117"/>
              <a:gd name="T48" fmla="*/ 45 w 118"/>
              <a:gd name="T49" fmla="*/ 102 h 117"/>
              <a:gd name="T50" fmla="*/ 45 w 118"/>
              <a:gd name="T5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7">
                <a:moveTo>
                  <a:pt x="21" y="16"/>
                </a:moveTo>
                <a:cubicBezTo>
                  <a:pt x="70" y="16"/>
                  <a:pt x="70" y="16"/>
                  <a:pt x="70" y="16"/>
                </a:cubicBezTo>
                <a:cubicBezTo>
                  <a:pt x="70" y="0"/>
                  <a:pt x="70" y="0"/>
                  <a:pt x="70" y="0"/>
                </a:cubicBezTo>
                <a:cubicBezTo>
                  <a:pt x="21" y="0"/>
                  <a:pt x="21" y="0"/>
                  <a:pt x="21" y="0"/>
                </a:cubicBezTo>
                <a:cubicBezTo>
                  <a:pt x="10" y="0"/>
                  <a:pt x="0" y="9"/>
                  <a:pt x="0" y="20"/>
                </a:cubicBezTo>
                <a:cubicBezTo>
                  <a:pt x="0" y="97"/>
                  <a:pt x="0" y="97"/>
                  <a:pt x="0" y="97"/>
                </a:cubicBezTo>
                <a:cubicBezTo>
                  <a:pt x="0" y="108"/>
                  <a:pt x="10" y="117"/>
                  <a:pt x="21" y="117"/>
                </a:cubicBezTo>
                <a:cubicBezTo>
                  <a:pt x="29" y="117"/>
                  <a:pt x="29" y="117"/>
                  <a:pt x="29" y="117"/>
                </a:cubicBezTo>
                <a:cubicBezTo>
                  <a:pt x="29" y="102"/>
                  <a:pt x="29" y="102"/>
                  <a:pt x="29" y="102"/>
                </a:cubicBezTo>
                <a:cubicBezTo>
                  <a:pt x="21" y="102"/>
                  <a:pt x="21" y="102"/>
                  <a:pt x="21" y="102"/>
                </a:cubicBezTo>
                <a:cubicBezTo>
                  <a:pt x="18" y="102"/>
                  <a:pt x="16" y="99"/>
                  <a:pt x="16" y="97"/>
                </a:cubicBezTo>
                <a:cubicBezTo>
                  <a:pt x="16" y="20"/>
                  <a:pt x="16" y="20"/>
                  <a:pt x="16" y="20"/>
                </a:cubicBezTo>
                <a:cubicBezTo>
                  <a:pt x="16" y="18"/>
                  <a:pt x="18" y="16"/>
                  <a:pt x="21" y="16"/>
                </a:cubicBezTo>
                <a:close/>
                <a:moveTo>
                  <a:pt x="45" y="117"/>
                </a:moveTo>
                <a:cubicBezTo>
                  <a:pt x="98" y="117"/>
                  <a:pt x="98" y="117"/>
                  <a:pt x="98" y="117"/>
                </a:cubicBezTo>
                <a:cubicBezTo>
                  <a:pt x="109" y="117"/>
                  <a:pt x="118" y="108"/>
                  <a:pt x="118" y="97"/>
                </a:cubicBezTo>
                <a:cubicBezTo>
                  <a:pt x="118" y="20"/>
                  <a:pt x="118" y="20"/>
                  <a:pt x="118" y="20"/>
                </a:cubicBezTo>
                <a:cubicBezTo>
                  <a:pt x="118" y="9"/>
                  <a:pt x="109" y="0"/>
                  <a:pt x="98" y="0"/>
                </a:cubicBezTo>
                <a:cubicBezTo>
                  <a:pt x="86" y="0"/>
                  <a:pt x="86" y="0"/>
                  <a:pt x="86" y="0"/>
                </a:cubicBezTo>
                <a:cubicBezTo>
                  <a:pt x="86" y="16"/>
                  <a:pt x="86" y="16"/>
                  <a:pt x="86" y="16"/>
                </a:cubicBezTo>
                <a:cubicBezTo>
                  <a:pt x="98" y="16"/>
                  <a:pt x="98" y="16"/>
                  <a:pt x="98" y="16"/>
                </a:cubicBezTo>
                <a:cubicBezTo>
                  <a:pt x="100" y="16"/>
                  <a:pt x="102" y="18"/>
                  <a:pt x="102" y="20"/>
                </a:cubicBezTo>
                <a:cubicBezTo>
                  <a:pt x="102" y="97"/>
                  <a:pt x="102" y="97"/>
                  <a:pt x="102" y="97"/>
                </a:cubicBezTo>
                <a:cubicBezTo>
                  <a:pt x="102" y="99"/>
                  <a:pt x="100" y="102"/>
                  <a:pt x="98" y="102"/>
                </a:cubicBezTo>
                <a:cubicBezTo>
                  <a:pt x="45" y="102"/>
                  <a:pt x="45" y="102"/>
                  <a:pt x="45" y="102"/>
                </a:cubicBezTo>
                <a:lnTo>
                  <a:pt x="45" y="117"/>
                </a:lnTo>
                <a:close/>
              </a:path>
            </a:pathLst>
          </a:custGeom>
          <a:solidFill>
            <a:schemeClr val="bg2">
              <a:lumMod val="50000"/>
            </a:schemeClr>
          </a:solidFill>
          <a:ln w="5" cap="flat">
            <a:noFill/>
            <a:prstDash val="solid"/>
            <a:miter lim="800000"/>
          </a:ln>
        </p:spPr>
        <p:txBody>
          <a:bodyPr vert="horz" wrap="square" lIns="91416" tIns="45708" rIns="91416" bIns="45708" numCol="1" anchor="t" anchorCtr="0" compatLnSpc="1"/>
          <a:lstStyle/>
          <a:p>
            <a:endParaRPr lang="zh-CN" altLang="en-US" sz="1350">
              <a:cs typeface="微软雅黑" panose="020B0503020204020204" pitchFamily="34" charset="-122"/>
              <a:sym typeface="Arial" panose="020B0604020202020204" pitchFamily="34" charset="0"/>
            </a:endParaRPr>
          </a:p>
        </p:txBody>
      </p:sp>
      <p:sp>
        <p:nvSpPr>
          <p:cNvPr id="15" name="Freeform 9"/>
          <p:cNvSpPr/>
          <p:nvPr>
            <p:custDataLst>
              <p:tags r:id="rId5"/>
            </p:custDataLst>
          </p:nvPr>
        </p:nvSpPr>
        <p:spPr bwMode="auto">
          <a:xfrm>
            <a:off x="5805413" y="3870530"/>
            <a:ext cx="2515807" cy="1297431"/>
          </a:xfrm>
          <a:custGeom>
            <a:avLst/>
            <a:gdLst>
              <a:gd name="T0" fmla="*/ 25 w 229"/>
              <a:gd name="T1" fmla="*/ 0 h 118"/>
              <a:gd name="T2" fmla="*/ 73 w 229"/>
              <a:gd name="T3" fmla="*/ 0 h 118"/>
              <a:gd name="T4" fmla="*/ 73 w 229"/>
              <a:gd name="T5" fmla="*/ 16 h 118"/>
              <a:gd name="T6" fmla="*/ 25 w 229"/>
              <a:gd name="T7" fmla="*/ 16 h 118"/>
              <a:gd name="T8" fmla="*/ 16 w 229"/>
              <a:gd name="T9" fmla="*/ 25 h 118"/>
              <a:gd name="T10" fmla="*/ 16 w 229"/>
              <a:gd name="T11" fmla="*/ 45 h 118"/>
              <a:gd name="T12" fmla="*/ 0 w 229"/>
              <a:gd name="T13" fmla="*/ 45 h 118"/>
              <a:gd name="T14" fmla="*/ 0 w 229"/>
              <a:gd name="T15" fmla="*/ 25 h 118"/>
              <a:gd name="T16" fmla="*/ 25 w 229"/>
              <a:gd name="T17" fmla="*/ 0 h 118"/>
              <a:gd name="T18" fmla="*/ 16 w 229"/>
              <a:gd name="T19" fmla="*/ 61 h 118"/>
              <a:gd name="T20" fmla="*/ 16 w 229"/>
              <a:gd name="T21" fmla="*/ 94 h 118"/>
              <a:gd name="T22" fmla="*/ 25 w 229"/>
              <a:gd name="T23" fmla="*/ 103 h 118"/>
              <a:gd name="T24" fmla="*/ 204 w 229"/>
              <a:gd name="T25" fmla="*/ 103 h 118"/>
              <a:gd name="T26" fmla="*/ 213 w 229"/>
              <a:gd name="T27" fmla="*/ 94 h 118"/>
              <a:gd name="T28" fmla="*/ 213 w 229"/>
              <a:gd name="T29" fmla="*/ 25 h 118"/>
              <a:gd name="T30" fmla="*/ 204 w 229"/>
              <a:gd name="T31" fmla="*/ 16 h 118"/>
              <a:gd name="T32" fmla="*/ 89 w 229"/>
              <a:gd name="T33" fmla="*/ 16 h 118"/>
              <a:gd name="T34" fmla="*/ 89 w 229"/>
              <a:gd name="T35" fmla="*/ 0 h 118"/>
              <a:gd name="T36" fmla="*/ 204 w 229"/>
              <a:gd name="T37" fmla="*/ 0 h 118"/>
              <a:gd name="T38" fmla="*/ 229 w 229"/>
              <a:gd name="T39" fmla="*/ 25 h 118"/>
              <a:gd name="T40" fmla="*/ 229 w 229"/>
              <a:gd name="T41" fmla="*/ 94 h 118"/>
              <a:gd name="T42" fmla="*/ 204 w 229"/>
              <a:gd name="T43" fmla="*/ 118 h 118"/>
              <a:gd name="T44" fmla="*/ 25 w 229"/>
              <a:gd name="T45" fmla="*/ 118 h 118"/>
              <a:gd name="T46" fmla="*/ 0 w 229"/>
              <a:gd name="T47" fmla="*/ 94 h 118"/>
              <a:gd name="T48" fmla="*/ 0 w 229"/>
              <a:gd name="T49" fmla="*/ 61 h 118"/>
              <a:gd name="T50" fmla="*/ 16 w 229"/>
              <a:gd name="T51" fmla="*/ 6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118">
                <a:moveTo>
                  <a:pt x="25" y="0"/>
                </a:moveTo>
                <a:cubicBezTo>
                  <a:pt x="73" y="0"/>
                  <a:pt x="73" y="0"/>
                  <a:pt x="73" y="0"/>
                </a:cubicBezTo>
                <a:cubicBezTo>
                  <a:pt x="73" y="16"/>
                  <a:pt x="73" y="16"/>
                  <a:pt x="73" y="16"/>
                </a:cubicBezTo>
                <a:cubicBezTo>
                  <a:pt x="25" y="16"/>
                  <a:pt x="25" y="16"/>
                  <a:pt x="25" y="16"/>
                </a:cubicBezTo>
                <a:cubicBezTo>
                  <a:pt x="20" y="16"/>
                  <a:pt x="16" y="20"/>
                  <a:pt x="16" y="25"/>
                </a:cubicBezTo>
                <a:cubicBezTo>
                  <a:pt x="16" y="45"/>
                  <a:pt x="16" y="45"/>
                  <a:pt x="16" y="45"/>
                </a:cubicBezTo>
                <a:cubicBezTo>
                  <a:pt x="0" y="45"/>
                  <a:pt x="0" y="45"/>
                  <a:pt x="0" y="45"/>
                </a:cubicBezTo>
                <a:cubicBezTo>
                  <a:pt x="0" y="25"/>
                  <a:pt x="0" y="25"/>
                  <a:pt x="0" y="25"/>
                </a:cubicBezTo>
                <a:cubicBezTo>
                  <a:pt x="0" y="11"/>
                  <a:pt x="12" y="0"/>
                  <a:pt x="25" y="0"/>
                </a:cubicBezTo>
                <a:close/>
                <a:moveTo>
                  <a:pt x="16" y="61"/>
                </a:moveTo>
                <a:cubicBezTo>
                  <a:pt x="16" y="94"/>
                  <a:pt x="16" y="94"/>
                  <a:pt x="16" y="94"/>
                </a:cubicBezTo>
                <a:cubicBezTo>
                  <a:pt x="16" y="99"/>
                  <a:pt x="20" y="103"/>
                  <a:pt x="25" y="103"/>
                </a:cubicBezTo>
                <a:cubicBezTo>
                  <a:pt x="85" y="103"/>
                  <a:pt x="145" y="103"/>
                  <a:pt x="204" y="103"/>
                </a:cubicBezTo>
                <a:cubicBezTo>
                  <a:pt x="209" y="103"/>
                  <a:pt x="213" y="99"/>
                  <a:pt x="213" y="94"/>
                </a:cubicBezTo>
                <a:cubicBezTo>
                  <a:pt x="213" y="25"/>
                  <a:pt x="213" y="25"/>
                  <a:pt x="213" y="25"/>
                </a:cubicBezTo>
                <a:cubicBezTo>
                  <a:pt x="213" y="20"/>
                  <a:pt x="209" y="16"/>
                  <a:pt x="204" y="16"/>
                </a:cubicBezTo>
                <a:cubicBezTo>
                  <a:pt x="89" y="16"/>
                  <a:pt x="89" y="16"/>
                  <a:pt x="89" y="16"/>
                </a:cubicBezTo>
                <a:cubicBezTo>
                  <a:pt x="89" y="0"/>
                  <a:pt x="89" y="0"/>
                  <a:pt x="89" y="0"/>
                </a:cubicBezTo>
                <a:cubicBezTo>
                  <a:pt x="204" y="0"/>
                  <a:pt x="204" y="0"/>
                  <a:pt x="204" y="0"/>
                </a:cubicBezTo>
                <a:cubicBezTo>
                  <a:pt x="218" y="0"/>
                  <a:pt x="229" y="11"/>
                  <a:pt x="229" y="25"/>
                </a:cubicBezTo>
                <a:cubicBezTo>
                  <a:pt x="229" y="94"/>
                  <a:pt x="229" y="94"/>
                  <a:pt x="229" y="94"/>
                </a:cubicBezTo>
                <a:cubicBezTo>
                  <a:pt x="229" y="107"/>
                  <a:pt x="218" y="118"/>
                  <a:pt x="204" y="118"/>
                </a:cubicBezTo>
                <a:cubicBezTo>
                  <a:pt x="145" y="118"/>
                  <a:pt x="85" y="118"/>
                  <a:pt x="25" y="118"/>
                </a:cubicBezTo>
                <a:cubicBezTo>
                  <a:pt x="12" y="118"/>
                  <a:pt x="0" y="107"/>
                  <a:pt x="0" y="94"/>
                </a:cubicBezTo>
                <a:cubicBezTo>
                  <a:pt x="0" y="61"/>
                  <a:pt x="0" y="61"/>
                  <a:pt x="0" y="61"/>
                </a:cubicBezTo>
                <a:lnTo>
                  <a:pt x="16" y="61"/>
                </a:lnTo>
                <a:close/>
              </a:path>
            </a:pathLst>
          </a:custGeom>
          <a:solidFill>
            <a:srgbClr val="771FF9"/>
          </a:solidFill>
          <a:ln w="5" cap="flat">
            <a:noFill/>
            <a:prstDash val="solid"/>
            <a:miter lim="800000"/>
          </a:ln>
        </p:spPr>
        <p:txBody>
          <a:bodyPr vert="horz" wrap="square" lIns="91416" tIns="45708" rIns="91416" bIns="45708" numCol="1" anchor="t" anchorCtr="0" compatLnSpc="1"/>
          <a:lstStyle/>
          <a:p>
            <a:endParaRPr lang="zh-CN" altLang="en-US" sz="1350">
              <a:cs typeface="微软雅黑" panose="020B0503020204020204" pitchFamily="34" charset="-122"/>
              <a:sym typeface="Arial" panose="020B0604020202020204" pitchFamily="34" charset="0"/>
            </a:endParaRPr>
          </a:p>
        </p:txBody>
      </p:sp>
      <p:sp>
        <p:nvSpPr>
          <p:cNvPr id="17" name="Freeform 10"/>
          <p:cNvSpPr/>
          <p:nvPr>
            <p:custDataLst>
              <p:tags r:id="rId6"/>
            </p:custDataLst>
          </p:nvPr>
        </p:nvSpPr>
        <p:spPr bwMode="auto">
          <a:xfrm>
            <a:off x="3917397" y="4363456"/>
            <a:ext cx="2515807" cy="1306732"/>
          </a:xfrm>
          <a:custGeom>
            <a:avLst/>
            <a:gdLst>
              <a:gd name="T0" fmla="*/ 25 w 229"/>
              <a:gd name="T1" fmla="*/ 0 h 119"/>
              <a:gd name="T2" fmla="*/ 205 w 229"/>
              <a:gd name="T3" fmla="*/ 0 h 119"/>
              <a:gd name="T4" fmla="*/ 229 w 229"/>
              <a:gd name="T5" fmla="*/ 25 h 119"/>
              <a:gd name="T6" fmla="*/ 229 w 229"/>
              <a:gd name="T7" fmla="*/ 58 h 119"/>
              <a:gd name="T8" fmla="*/ 213 w 229"/>
              <a:gd name="T9" fmla="*/ 58 h 119"/>
              <a:gd name="T10" fmla="*/ 213 w 229"/>
              <a:gd name="T11" fmla="*/ 25 h 119"/>
              <a:gd name="T12" fmla="*/ 205 w 229"/>
              <a:gd name="T13" fmla="*/ 16 h 119"/>
              <a:gd name="T14" fmla="*/ 25 w 229"/>
              <a:gd name="T15" fmla="*/ 16 h 119"/>
              <a:gd name="T16" fmla="*/ 16 w 229"/>
              <a:gd name="T17" fmla="*/ 25 h 119"/>
              <a:gd name="T18" fmla="*/ 16 w 229"/>
              <a:gd name="T19" fmla="*/ 94 h 119"/>
              <a:gd name="T20" fmla="*/ 25 w 229"/>
              <a:gd name="T21" fmla="*/ 103 h 119"/>
              <a:gd name="T22" fmla="*/ 205 w 229"/>
              <a:gd name="T23" fmla="*/ 103 h 119"/>
              <a:gd name="T24" fmla="*/ 213 w 229"/>
              <a:gd name="T25" fmla="*/ 94 h 119"/>
              <a:gd name="T26" fmla="*/ 213 w 229"/>
              <a:gd name="T27" fmla="*/ 73 h 119"/>
              <a:gd name="T28" fmla="*/ 229 w 229"/>
              <a:gd name="T29" fmla="*/ 73 h 119"/>
              <a:gd name="T30" fmla="*/ 229 w 229"/>
              <a:gd name="T31" fmla="*/ 94 h 119"/>
              <a:gd name="T32" fmla="*/ 205 w 229"/>
              <a:gd name="T33" fmla="*/ 119 h 119"/>
              <a:gd name="T34" fmla="*/ 25 w 229"/>
              <a:gd name="T35" fmla="*/ 119 h 119"/>
              <a:gd name="T36" fmla="*/ 0 w 229"/>
              <a:gd name="T37" fmla="*/ 94 h 119"/>
              <a:gd name="T38" fmla="*/ 0 w 229"/>
              <a:gd name="T39" fmla="*/ 25 h 119"/>
              <a:gd name="T40" fmla="*/ 25 w 229"/>
              <a:gd name="T4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9" h="119">
                <a:moveTo>
                  <a:pt x="25" y="0"/>
                </a:moveTo>
                <a:cubicBezTo>
                  <a:pt x="85" y="0"/>
                  <a:pt x="145" y="0"/>
                  <a:pt x="205" y="0"/>
                </a:cubicBezTo>
                <a:cubicBezTo>
                  <a:pt x="218" y="0"/>
                  <a:pt x="229" y="12"/>
                  <a:pt x="229" y="25"/>
                </a:cubicBezTo>
                <a:cubicBezTo>
                  <a:pt x="229" y="58"/>
                  <a:pt x="229" y="58"/>
                  <a:pt x="229" y="58"/>
                </a:cubicBezTo>
                <a:cubicBezTo>
                  <a:pt x="213" y="58"/>
                  <a:pt x="213" y="58"/>
                  <a:pt x="213" y="58"/>
                </a:cubicBezTo>
                <a:cubicBezTo>
                  <a:pt x="213" y="25"/>
                  <a:pt x="213" y="25"/>
                  <a:pt x="213" y="25"/>
                </a:cubicBezTo>
                <a:cubicBezTo>
                  <a:pt x="213" y="20"/>
                  <a:pt x="209" y="16"/>
                  <a:pt x="205" y="16"/>
                </a:cubicBezTo>
                <a:cubicBezTo>
                  <a:pt x="145" y="16"/>
                  <a:pt x="85" y="16"/>
                  <a:pt x="25" y="16"/>
                </a:cubicBezTo>
                <a:cubicBezTo>
                  <a:pt x="20" y="16"/>
                  <a:pt x="16" y="20"/>
                  <a:pt x="16" y="25"/>
                </a:cubicBezTo>
                <a:cubicBezTo>
                  <a:pt x="16" y="94"/>
                  <a:pt x="16" y="94"/>
                  <a:pt x="16" y="94"/>
                </a:cubicBezTo>
                <a:cubicBezTo>
                  <a:pt x="16" y="99"/>
                  <a:pt x="20" y="103"/>
                  <a:pt x="25" y="103"/>
                </a:cubicBezTo>
                <a:cubicBezTo>
                  <a:pt x="85" y="103"/>
                  <a:pt x="145" y="103"/>
                  <a:pt x="205" y="103"/>
                </a:cubicBezTo>
                <a:cubicBezTo>
                  <a:pt x="209" y="103"/>
                  <a:pt x="213" y="99"/>
                  <a:pt x="213" y="94"/>
                </a:cubicBezTo>
                <a:cubicBezTo>
                  <a:pt x="213" y="73"/>
                  <a:pt x="213" y="73"/>
                  <a:pt x="213" y="73"/>
                </a:cubicBezTo>
                <a:cubicBezTo>
                  <a:pt x="229" y="73"/>
                  <a:pt x="229" y="73"/>
                  <a:pt x="229" y="73"/>
                </a:cubicBezTo>
                <a:cubicBezTo>
                  <a:pt x="229" y="94"/>
                  <a:pt x="229" y="94"/>
                  <a:pt x="229" y="94"/>
                </a:cubicBezTo>
                <a:cubicBezTo>
                  <a:pt x="229" y="108"/>
                  <a:pt x="218" y="119"/>
                  <a:pt x="205" y="119"/>
                </a:cubicBezTo>
                <a:cubicBezTo>
                  <a:pt x="145" y="119"/>
                  <a:pt x="85" y="119"/>
                  <a:pt x="25" y="119"/>
                </a:cubicBezTo>
                <a:cubicBezTo>
                  <a:pt x="12" y="119"/>
                  <a:pt x="0" y="108"/>
                  <a:pt x="0" y="94"/>
                </a:cubicBezTo>
                <a:cubicBezTo>
                  <a:pt x="0" y="25"/>
                  <a:pt x="0" y="25"/>
                  <a:pt x="0" y="25"/>
                </a:cubicBezTo>
                <a:cubicBezTo>
                  <a:pt x="0" y="12"/>
                  <a:pt x="12" y="0"/>
                  <a:pt x="25" y="0"/>
                </a:cubicBezTo>
                <a:close/>
              </a:path>
            </a:pathLst>
          </a:custGeom>
          <a:solidFill>
            <a:srgbClr val="DC33FF"/>
          </a:solidFill>
          <a:ln w="5" cap="flat">
            <a:noFill/>
            <a:prstDash val="solid"/>
            <a:miter lim="800000"/>
          </a:ln>
        </p:spPr>
        <p:txBody>
          <a:bodyPr vert="horz" wrap="square" lIns="91416" tIns="45708" rIns="91416" bIns="45708" numCol="1" anchor="t" anchorCtr="0" compatLnSpc="1"/>
          <a:lstStyle/>
          <a:p>
            <a:endParaRPr lang="zh-CN" altLang="en-US" sz="1350">
              <a:cs typeface="微软雅黑" panose="020B0503020204020204" pitchFamily="34" charset="-122"/>
              <a:sym typeface="Arial" panose="020B0604020202020204" pitchFamily="34" charset="0"/>
            </a:endParaRPr>
          </a:p>
        </p:txBody>
      </p:sp>
      <p:sp>
        <p:nvSpPr>
          <p:cNvPr id="18" name="Rectangle 12"/>
          <p:cNvSpPr/>
          <p:nvPr>
            <p:custDataLst>
              <p:tags r:id="rId7"/>
            </p:custDataLst>
          </p:nvPr>
        </p:nvSpPr>
        <p:spPr bwMode="auto">
          <a:xfrm>
            <a:off x="8586285" y="2126672"/>
            <a:ext cx="483630" cy="413878"/>
          </a:xfrm>
          <a:prstGeom prst="rect">
            <a:avLst/>
          </a:prstGeom>
          <a:gradFill>
            <a:gsLst>
              <a:gs pos="42000">
                <a:srgbClr val="EC5763"/>
              </a:gs>
              <a:gs pos="0">
                <a:srgbClr val="F28F97"/>
              </a:gs>
              <a:gs pos="100000">
                <a:srgbClr val="E51E2E"/>
              </a:gs>
            </a:gsLst>
            <a:lin ang="5400000" scaled="1"/>
          </a:gradFill>
          <a:ln w="5" cap="flat">
            <a:noFill/>
            <a:prstDash val="solid"/>
            <a:miter lim="800000"/>
          </a:ln>
        </p:spPr>
        <p:txBody>
          <a:bodyPr vert="horz" wrap="square" lIns="91416" tIns="45708" rIns="91416" bIns="45708" numCol="1" anchor="ctr" anchorCtr="0" compatLnSpc="1"/>
          <a:lstStyle/>
          <a:p>
            <a:pPr algn="ctr"/>
            <a:r>
              <a:rPr lang="en-US" altLang="zh-CN" sz="1350" dirty="0">
                <a:solidFill>
                  <a:srgbClr val="FFFFFF"/>
                </a:solidFill>
                <a:cs typeface="微软雅黑" panose="020B0503020204020204" pitchFamily="34" charset="-122"/>
                <a:sym typeface="Arial" panose="020B0604020202020204" pitchFamily="34" charset="0"/>
              </a:rPr>
              <a:t>02</a:t>
            </a:r>
            <a:endParaRPr lang="en-US" altLang="zh-CN" sz="1350" dirty="0">
              <a:solidFill>
                <a:srgbClr val="FFFFFF"/>
              </a:solidFill>
              <a:cs typeface="微软雅黑" panose="020B0503020204020204" pitchFamily="34" charset="-122"/>
              <a:sym typeface="Arial" panose="020B0604020202020204" pitchFamily="34" charset="0"/>
            </a:endParaRPr>
          </a:p>
        </p:txBody>
      </p:sp>
      <p:sp>
        <p:nvSpPr>
          <p:cNvPr id="19" name="Rectangle 14"/>
          <p:cNvSpPr/>
          <p:nvPr>
            <p:custDataLst>
              <p:tags r:id="rId8"/>
            </p:custDataLst>
          </p:nvPr>
        </p:nvSpPr>
        <p:spPr bwMode="auto">
          <a:xfrm>
            <a:off x="8586285" y="4256501"/>
            <a:ext cx="483630" cy="413878"/>
          </a:xfrm>
          <a:prstGeom prst="rect">
            <a:avLst/>
          </a:prstGeom>
          <a:solidFill>
            <a:srgbClr val="771FF9"/>
          </a:solidFill>
          <a:ln w="5" cap="flat">
            <a:noFill/>
            <a:prstDash val="solid"/>
            <a:miter lim="800000"/>
          </a:ln>
        </p:spPr>
        <p:txBody>
          <a:bodyPr vert="horz" wrap="square" lIns="91416" tIns="45708" rIns="91416" bIns="45708" numCol="1" anchor="ctr" anchorCtr="0" compatLnSpc="1"/>
          <a:lstStyle/>
          <a:p>
            <a:pPr algn="ctr"/>
            <a:r>
              <a:rPr lang="en-US" altLang="zh-CN" sz="1350" dirty="0">
                <a:solidFill>
                  <a:schemeClr val="bg1"/>
                </a:solidFill>
                <a:cs typeface="微软雅黑" panose="020B0503020204020204" pitchFamily="34" charset="-122"/>
                <a:sym typeface="Arial" panose="020B0604020202020204" pitchFamily="34" charset="0"/>
              </a:rPr>
              <a:t>04</a:t>
            </a:r>
            <a:endParaRPr lang="en-US" altLang="zh-CN" sz="1350" dirty="0">
              <a:solidFill>
                <a:schemeClr val="bg1"/>
              </a:solidFill>
              <a:cs typeface="微软雅黑" panose="020B0503020204020204" pitchFamily="34" charset="-122"/>
              <a:sym typeface="Arial" panose="020B0604020202020204" pitchFamily="34" charset="0"/>
            </a:endParaRPr>
          </a:p>
        </p:txBody>
      </p:sp>
      <p:sp>
        <p:nvSpPr>
          <p:cNvPr id="20" name="TextBox 19"/>
          <p:cNvSpPr txBox="1"/>
          <p:nvPr>
            <p:custDataLst>
              <p:tags r:id="rId9"/>
            </p:custDataLst>
          </p:nvPr>
        </p:nvSpPr>
        <p:spPr>
          <a:xfrm>
            <a:off x="764540" y="1443990"/>
            <a:ext cx="3565525" cy="2215515"/>
          </a:xfrm>
          <a:prstGeom prst="rect">
            <a:avLst/>
          </a:prstGeom>
          <a:noFill/>
        </p:spPr>
        <p:txBody>
          <a:bodyPr wrap="square" tIns="0" bIns="0" rtlCol="0" anchor="t">
            <a:spAutoFit/>
          </a:bodyPr>
          <a:lstStyle/>
          <a:p>
            <a:pPr algn="l">
              <a:lnSpc>
                <a:spcPct val="150000"/>
              </a:lnSpc>
            </a:pPr>
            <a:r>
              <a:rPr lang="zh-CN" altLang="en-US" sz="3200" b="1" dirty="0">
                <a:solidFill>
                  <a:srgbClr val="FFB923">
                    <a:lumMod val="50000"/>
                  </a:srgbClr>
                </a:solidFill>
                <a:cs typeface="微软雅黑" panose="020B0503020204020204" pitchFamily="34" charset="-122"/>
                <a:sym typeface="Arial" panose="020B0604020202020204" pitchFamily="34" charset="0"/>
              </a:rPr>
              <a:t>仔细审题</a:t>
            </a:r>
            <a:endParaRPr lang="zh-CN" altLang="en-US" sz="3200" b="1" dirty="0">
              <a:solidFill>
                <a:srgbClr val="FFB923">
                  <a:lumMod val="50000"/>
                </a:srgbClr>
              </a:solidFill>
              <a:cs typeface="微软雅黑" panose="020B0503020204020204" pitchFamily="34" charset="-122"/>
              <a:sym typeface="Arial" panose="020B0604020202020204" pitchFamily="34" charset="0"/>
            </a:endParaRPr>
          </a:p>
          <a:p>
            <a:pPr algn="l">
              <a:lnSpc>
                <a:spcPct val="150000"/>
              </a:lnSpc>
            </a:pPr>
            <a:r>
              <a:rPr lang="zh-CN" altLang="en-US" sz="3200" b="1" dirty="0">
                <a:solidFill>
                  <a:srgbClr val="FFB923">
                    <a:lumMod val="50000"/>
                  </a:srgbClr>
                </a:solidFill>
                <a:cs typeface="微软雅黑" panose="020B0503020204020204" pitchFamily="34" charset="-122"/>
                <a:sym typeface="Arial" panose="020B0604020202020204" pitchFamily="34" charset="0"/>
              </a:rPr>
              <a:t>拟定结构</a:t>
            </a:r>
            <a:endParaRPr lang="zh-CN" altLang="en-US" sz="3200" b="1" dirty="0">
              <a:solidFill>
                <a:srgbClr val="FFB923">
                  <a:lumMod val="50000"/>
                </a:srgbClr>
              </a:solidFill>
              <a:cs typeface="微软雅黑" panose="020B0503020204020204" pitchFamily="34" charset="-122"/>
              <a:sym typeface="Arial" panose="020B0604020202020204" pitchFamily="34" charset="0"/>
            </a:endParaRPr>
          </a:p>
          <a:p>
            <a:pPr algn="l">
              <a:lnSpc>
                <a:spcPct val="150000"/>
              </a:lnSpc>
            </a:pPr>
            <a:r>
              <a:rPr lang="en-US" altLang="zh-CN" sz="3200" b="1" dirty="0">
                <a:solidFill>
                  <a:srgbClr val="FFB923">
                    <a:lumMod val="50000"/>
                  </a:srgbClr>
                </a:solidFill>
                <a:cs typeface="Calibri" panose="020F0502020204030204" pitchFamily="34" charset="0"/>
                <a:sym typeface="Arial" panose="020B0604020202020204" pitchFamily="34" charset="0"/>
              </a:rPr>
              <a:t>(</a:t>
            </a:r>
            <a:r>
              <a:rPr lang="en-US" altLang="zh-CN" sz="3200" b="1" dirty="0">
                <a:solidFill>
                  <a:srgbClr val="FFB923">
                    <a:lumMod val="50000"/>
                  </a:srgbClr>
                </a:solidFill>
                <a:highlight>
                  <a:srgbClr val="FFFF00"/>
                </a:highlight>
                <a:cs typeface="Calibri" panose="020F0502020204030204" pitchFamily="34" charset="0"/>
                <a:sym typeface="Arial" panose="020B0604020202020204" pitchFamily="34" charset="0"/>
              </a:rPr>
              <a:t>S</a:t>
            </a:r>
            <a:r>
              <a:rPr lang="en-US" altLang="zh-CN" sz="3200" b="1" dirty="0">
                <a:solidFill>
                  <a:srgbClr val="FFB923">
                    <a:lumMod val="50000"/>
                  </a:srgbClr>
                </a:solidFill>
                <a:cs typeface="Calibri" panose="020F0502020204030204" pitchFamily="34" charset="0"/>
                <a:sym typeface="Arial" panose="020B0604020202020204" pitchFamily="34" charset="0"/>
              </a:rPr>
              <a:t>tructure)</a:t>
            </a:r>
            <a:endParaRPr lang="en-US" altLang="zh-CN" sz="3200" b="1" dirty="0">
              <a:solidFill>
                <a:srgbClr val="FFB923">
                  <a:lumMod val="50000"/>
                </a:srgbClr>
              </a:solidFill>
              <a:cs typeface="Calibri" panose="020F0502020204030204" pitchFamily="34" charset="0"/>
              <a:sym typeface="Arial" panose="020B0604020202020204" pitchFamily="34" charset="0"/>
            </a:endParaRPr>
          </a:p>
        </p:txBody>
      </p:sp>
      <p:sp>
        <p:nvSpPr>
          <p:cNvPr id="25" name="TextBox 22"/>
          <p:cNvSpPr txBox="1"/>
          <p:nvPr>
            <p:custDataLst>
              <p:tags r:id="rId10"/>
            </p:custDataLst>
          </p:nvPr>
        </p:nvSpPr>
        <p:spPr>
          <a:xfrm>
            <a:off x="9130665" y="3797300"/>
            <a:ext cx="2527935" cy="2011045"/>
          </a:xfrm>
          <a:prstGeom prst="rect">
            <a:avLst/>
          </a:prstGeom>
          <a:noFill/>
        </p:spPr>
        <p:txBody>
          <a:bodyPr wrap="square" rtlCol="0">
            <a:spAutoFit/>
          </a:bodyPr>
          <a:lstStyle/>
          <a:p>
            <a:pPr>
              <a:lnSpc>
                <a:spcPct val="130000"/>
              </a:lnSpc>
            </a:pPr>
            <a:r>
              <a:rPr lang="zh-CN" altLang="en-US" sz="3200" b="1" dirty="0">
                <a:solidFill>
                  <a:srgbClr val="516EFD">
                    <a:lumMod val="75000"/>
                  </a:srgbClr>
                </a:solidFill>
                <a:cs typeface="微软雅黑" panose="020B0503020204020204" pitchFamily="34" charset="-122"/>
                <a:sym typeface="Arial" panose="020B0604020202020204" pitchFamily="34" charset="0"/>
              </a:rPr>
              <a:t>巧用策略</a:t>
            </a:r>
            <a:endParaRPr lang="zh-CN" altLang="en-US" sz="3200" b="1" dirty="0">
              <a:solidFill>
                <a:srgbClr val="516EFD">
                  <a:lumMod val="75000"/>
                </a:srgbClr>
              </a:solidFill>
              <a:cs typeface="微软雅黑" panose="020B0503020204020204" pitchFamily="34" charset="-122"/>
              <a:sym typeface="Arial" panose="020B0604020202020204" pitchFamily="34" charset="0"/>
            </a:endParaRPr>
          </a:p>
          <a:p>
            <a:pPr>
              <a:lnSpc>
                <a:spcPct val="130000"/>
              </a:lnSpc>
            </a:pPr>
            <a:r>
              <a:rPr lang="zh-CN" altLang="en-US" sz="3200" b="1" dirty="0">
                <a:solidFill>
                  <a:srgbClr val="516EFD">
                    <a:lumMod val="75000"/>
                  </a:srgbClr>
                </a:solidFill>
                <a:cs typeface="微软雅黑" panose="020B0503020204020204" pitchFamily="34" charset="-122"/>
                <a:sym typeface="Arial" panose="020B0604020202020204" pitchFamily="34" charset="0"/>
              </a:rPr>
              <a:t>升级语料</a:t>
            </a:r>
            <a:r>
              <a:rPr lang="en-US" altLang="zh-CN" sz="3200" b="1" dirty="0">
                <a:solidFill>
                  <a:srgbClr val="516EFD">
                    <a:lumMod val="75000"/>
                  </a:srgbClr>
                </a:solidFill>
                <a:cs typeface="微软雅黑" panose="020B0503020204020204" pitchFamily="34" charset="-122"/>
                <a:sym typeface="Arial" panose="020B0604020202020204" pitchFamily="34" charset="0"/>
              </a:rPr>
              <a:t>(</a:t>
            </a:r>
            <a:r>
              <a:rPr lang="en-US" altLang="zh-CN" sz="3200" b="1" dirty="0">
                <a:solidFill>
                  <a:srgbClr val="516EFD">
                    <a:lumMod val="75000"/>
                  </a:srgbClr>
                </a:solidFill>
                <a:highlight>
                  <a:srgbClr val="FFFF00"/>
                </a:highlight>
                <a:cs typeface="Calibri" panose="020F0502020204030204" pitchFamily="34" charset="0"/>
                <a:sym typeface="Arial" panose="020B0604020202020204" pitchFamily="34" charset="0"/>
              </a:rPr>
              <a:t>L</a:t>
            </a:r>
            <a:r>
              <a:rPr lang="en-US" altLang="zh-CN" sz="3200" b="1" dirty="0">
                <a:solidFill>
                  <a:srgbClr val="516EFD">
                    <a:lumMod val="75000"/>
                  </a:srgbClr>
                </a:solidFill>
                <a:cs typeface="Calibri" panose="020F0502020204030204" pitchFamily="34" charset="0"/>
                <a:sym typeface="Arial" panose="020B0604020202020204" pitchFamily="34" charset="0"/>
              </a:rPr>
              <a:t>anguage</a:t>
            </a:r>
            <a:r>
              <a:rPr lang="en-US" altLang="zh-CN" sz="3200" b="1" dirty="0">
                <a:solidFill>
                  <a:srgbClr val="516EFD">
                    <a:lumMod val="75000"/>
                  </a:srgbClr>
                </a:solidFill>
                <a:cs typeface="微软雅黑" panose="020B0503020204020204" pitchFamily="34" charset="-122"/>
                <a:sym typeface="Arial" panose="020B0604020202020204" pitchFamily="34" charset="0"/>
              </a:rPr>
              <a:t>)</a:t>
            </a:r>
            <a:endParaRPr lang="en-US" altLang="zh-CN" sz="3200" b="1" dirty="0">
              <a:solidFill>
                <a:srgbClr val="516EFD">
                  <a:lumMod val="75000"/>
                </a:srgbClr>
              </a:solidFill>
              <a:cs typeface="微软雅黑" panose="020B0503020204020204" pitchFamily="34" charset="-122"/>
              <a:sym typeface="Arial" panose="020B0604020202020204" pitchFamily="34" charset="0"/>
            </a:endParaRPr>
          </a:p>
        </p:txBody>
      </p:sp>
      <p:sp>
        <p:nvSpPr>
          <p:cNvPr id="27" name="TextBox 24"/>
          <p:cNvSpPr txBox="1"/>
          <p:nvPr>
            <p:custDataLst>
              <p:tags r:id="rId11"/>
            </p:custDataLst>
          </p:nvPr>
        </p:nvSpPr>
        <p:spPr>
          <a:xfrm>
            <a:off x="-551180" y="4152900"/>
            <a:ext cx="4240530" cy="2011045"/>
          </a:xfrm>
          <a:prstGeom prst="rect">
            <a:avLst/>
          </a:prstGeom>
          <a:noFill/>
        </p:spPr>
        <p:txBody>
          <a:bodyPr wrap="square" rtlCol="0">
            <a:spAutoFit/>
          </a:bodyPr>
          <a:lstStyle/>
          <a:p>
            <a:pPr algn="l">
              <a:lnSpc>
                <a:spcPct val="130000"/>
              </a:lnSpc>
            </a:pPr>
            <a:r>
              <a:rPr lang="en-US" altLang="zh-CN" sz="3200" b="1" dirty="0">
                <a:solidFill>
                  <a:srgbClr val="00A8E6">
                    <a:lumMod val="50000"/>
                  </a:srgbClr>
                </a:solidFill>
                <a:cs typeface="微软雅黑" panose="020B0503020204020204" pitchFamily="34" charset="-122"/>
                <a:sym typeface="Arial" panose="020B0604020202020204" pitchFamily="34" charset="0"/>
              </a:rPr>
              <a:t>        </a:t>
            </a:r>
            <a:r>
              <a:rPr lang="en-US" altLang="zh-CN" sz="3200" b="1" dirty="0">
                <a:solidFill>
                  <a:srgbClr val="DC33FF">
                    <a:lumMod val="75000"/>
                  </a:srgbClr>
                </a:solidFill>
                <a:cs typeface="微软雅黑" panose="020B0503020204020204" pitchFamily="34" charset="-122"/>
                <a:sym typeface="Arial" panose="020B0604020202020204" pitchFamily="34" charset="0"/>
              </a:rPr>
              <a:t>      </a:t>
            </a:r>
            <a:r>
              <a:rPr lang="zh-CN" altLang="en-US" sz="3200" b="1" dirty="0">
                <a:solidFill>
                  <a:srgbClr val="DC33FF">
                    <a:lumMod val="75000"/>
                  </a:srgbClr>
                </a:solidFill>
                <a:cs typeface="微软雅黑" panose="020B0503020204020204" pitchFamily="34" charset="-122"/>
                <a:sym typeface="Arial" panose="020B0604020202020204" pitchFamily="34" charset="0"/>
              </a:rPr>
              <a:t>结合教材</a:t>
            </a:r>
            <a:endParaRPr lang="zh-CN" altLang="en-US" sz="3200" b="1" dirty="0">
              <a:solidFill>
                <a:srgbClr val="DC33FF">
                  <a:lumMod val="75000"/>
                </a:srgbClr>
              </a:solidFill>
              <a:cs typeface="微软雅黑" panose="020B0503020204020204" pitchFamily="34" charset="-122"/>
              <a:sym typeface="Arial" panose="020B0604020202020204" pitchFamily="34" charset="0"/>
            </a:endParaRPr>
          </a:p>
          <a:p>
            <a:pPr algn="l">
              <a:lnSpc>
                <a:spcPct val="130000"/>
              </a:lnSpc>
            </a:pPr>
            <a:r>
              <a:rPr lang="en-US" altLang="zh-CN" sz="3200" b="1" dirty="0">
                <a:solidFill>
                  <a:srgbClr val="DC33FF">
                    <a:lumMod val="75000"/>
                  </a:srgbClr>
                </a:solidFill>
                <a:cs typeface="微软雅黑" panose="020B0503020204020204" pitchFamily="34" charset="-122"/>
                <a:sym typeface="Arial" panose="020B0604020202020204" pitchFamily="34" charset="0"/>
              </a:rPr>
              <a:t>              </a:t>
            </a:r>
            <a:r>
              <a:rPr lang="zh-CN" altLang="en-US" sz="3200" b="1" dirty="0">
                <a:solidFill>
                  <a:srgbClr val="DC33FF">
                    <a:lumMod val="75000"/>
                  </a:srgbClr>
                </a:solidFill>
                <a:cs typeface="微软雅黑" panose="020B0503020204020204" pitchFamily="34" charset="-122"/>
                <a:sym typeface="Arial" panose="020B0604020202020204" pitchFamily="34" charset="0"/>
              </a:rPr>
              <a:t>搭建语料</a:t>
            </a:r>
            <a:endParaRPr lang="zh-CN" altLang="en-US" sz="3200" b="1" dirty="0">
              <a:solidFill>
                <a:srgbClr val="DC33FF">
                  <a:lumMod val="75000"/>
                </a:srgbClr>
              </a:solidFill>
              <a:cs typeface="微软雅黑" panose="020B0503020204020204" pitchFamily="34" charset="-122"/>
              <a:sym typeface="Arial" panose="020B0604020202020204" pitchFamily="34" charset="0"/>
            </a:endParaRPr>
          </a:p>
          <a:p>
            <a:pPr algn="l">
              <a:lnSpc>
                <a:spcPct val="130000"/>
              </a:lnSpc>
            </a:pPr>
            <a:r>
              <a:rPr lang="en-US" altLang="zh-CN" sz="3200" b="1" dirty="0">
                <a:solidFill>
                  <a:srgbClr val="DC33FF">
                    <a:lumMod val="75000"/>
                  </a:srgbClr>
                </a:solidFill>
                <a:cs typeface="微软雅黑" panose="020B0503020204020204" pitchFamily="34" charset="-122"/>
                <a:sym typeface="Arial" panose="020B0604020202020204" pitchFamily="34" charset="0"/>
              </a:rPr>
              <a:t>            (</a:t>
            </a:r>
            <a:r>
              <a:rPr lang="en-US" altLang="zh-CN" sz="3200" b="1" dirty="0">
                <a:solidFill>
                  <a:srgbClr val="DC33FF">
                    <a:lumMod val="75000"/>
                  </a:srgbClr>
                </a:solidFill>
                <a:highlight>
                  <a:srgbClr val="FFFF00"/>
                </a:highlight>
                <a:cs typeface="Calibri" panose="020F0502020204030204" pitchFamily="34" charset="0"/>
                <a:sym typeface="Arial" panose="020B0604020202020204" pitchFamily="34" charset="0"/>
              </a:rPr>
              <a:t>L</a:t>
            </a:r>
            <a:r>
              <a:rPr lang="en-US" altLang="zh-CN" sz="3200" b="1" dirty="0">
                <a:solidFill>
                  <a:srgbClr val="DC33FF">
                    <a:lumMod val="75000"/>
                  </a:srgbClr>
                </a:solidFill>
                <a:cs typeface="Calibri" panose="020F0502020204030204" pitchFamily="34" charset="0"/>
                <a:sym typeface="Arial" panose="020B0604020202020204" pitchFamily="34" charset="0"/>
              </a:rPr>
              <a:t>anguage</a:t>
            </a:r>
            <a:r>
              <a:rPr lang="en-US" altLang="zh-CN" sz="3200" b="1" dirty="0">
                <a:solidFill>
                  <a:srgbClr val="DC33FF">
                    <a:lumMod val="75000"/>
                  </a:srgbClr>
                </a:solidFill>
                <a:cs typeface="微软雅黑" panose="020B0503020204020204" pitchFamily="34" charset="-122"/>
                <a:sym typeface="Arial" panose="020B0604020202020204" pitchFamily="34" charset="0"/>
              </a:rPr>
              <a:t>)</a:t>
            </a:r>
            <a:endParaRPr lang="en-US" altLang="zh-CN" sz="3200" b="1" dirty="0">
              <a:solidFill>
                <a:srgbClr val="DC33FF">
                  <a:lumMod val="75000"/>
                </a:srgbClr>
              </a:solidFill>
              <a:cs typeface="微软雅黑" panose="020B0503020204020204" pitchFamily="34" charset="-122"/>
              <a:sym typeface="Arial" panose="020B0604020202020204" pitchFamily="34" charset="0"/>
            </a:endParaRPr>
          </a:p>
        </p:txBody>
      </p:sp>
      <p:sp>
        <p:nvSpPr>
          <p:cNvPr id="29" name="TextBox 26"/>
          <p:cNvSpPr txBox="1"/>
          <p:nvPr>
            <p:custDataLst>
              <p:tags r:id="rId12"/>
            </p:custDataLst>
          </p:nvPr>
        </p:nvSpPr>
        <p:spPr>
          <a:xfrm>
            <a:off x="9137015" y="1421130"/>
            <a:ext cx="2132965" cy="2011045"/>
          </a:xfrm>
          <a:prstGeom prst="rect">
            <a:avLst/>
          </a:prstGeom>
          <a:noFill/>
        </p:spPr>
        <p:txBody>
          <a:bodyPr wrap="square" rtlCol="0">
            <a:spAutoFit/>
          </a:bodyPr>
          <a:lstStyle/>
          <a:p>
            <a:pPr>
              <a:lnSpc>
                <a:spcPct val="130000"/>
              </a:lnSpc>
            </a:pPr>
            <a:r>
              <a:rPr lang="zh-CN" altLang="en-US" sz="3200" b="1" dirty="0">
                <a:solidFill>
                  <a:srgbClr val="C00000"/>
                </a:solidFill>
                <a:cs typeface="微软雅黑" panose="020B0503020204020204" pitchFamily="34" charset="-122"/>
                <a:sym typeface="Arial" panose="020B0604020202020204" pitchFamily="34" charset="0"/>
              </a:rPr>
              <a:t>研读要点</a:t>
            </a:r>
            <a:endParaRPr lang="zh-CN" altLang="en-US" sz="3200" b="1" dirty="0">
              <a:solidFill>
                <a:srgbClr val="C00000"/>
              </a:solidFill>
              <a:cs typeface="微软雅黑" panose="020B0503020204020204" pitchFamily="34" charset="-122"/>
              <a:sym typeface="Arial" panose="020B0604020202020204" pitchFamily="34" charset="0"/>
            </a:endParaRPr>
          </a:p>
          <a:p>
            <a:pPr>
              <a:lnSpc>
                <a:spcPct val="130000"/>
              </a:lnSpc>
            </a:pPr>
            <a:r>
              <a:rPr lang="zh-CN" altLang="en-US" sz="3200" b="1" dirty="0">
                <a:solidFill>
                  <a:srgbClr val="C00000"/>
                </a:solidFill>
                <a:cs typeface="微软雅黑" panose="020B0503020204020204" pitchFamily="34" charset="-122"/>
                <a:sym typeface="Arial" panose="020B0604020202020204" pitchFamily="34" charset="0"/>
              </a:rPr>
              <a:t>拓展细节</a:t>
            </a:r>
            <a:r>
              <a:rPr lang="en-US" altLang="zh-CN" sz="3200" b="1" dirty="0">
                <a:solidFill>
                  <a:srgbClr val="C00000"/>
                </a:solidFill>
                <a:cs typeface="微软雅黑" panose="020B0503020204020204" pitchFamily="34" charset="-122"/>
                <a:sym typeface="Arial" panose="020B0604020202020204" pitchFamily="34" charset="0"/>
              </a:rPr>
              <a:t>(</a:t>
            </a:r>
            <a:r>
              <a:rPr lang="en-US" altLang="zh-CN" sz="3200" b="1" dirty="0">
                <a:solidFill>
                  <a:srgbClr val="C00000"/>
                </a:solidFill>
                <a:highlight>
                  <a:srgbClr val="FFFF00"/>
                </a:highlight>
                <a:cs typeface="Calibri" panose="020F0502020204030204" pitchFamily="34" charset="0"/>
                <a:sym typeface="Arial" panose="020B0604020202020204" pitchFamily="34" charset="0"/>
              </a:rPr>
              <a:t>D</a:t>
            </a:r>
            <a:r>
              <a:rPr lang="en-US" altLang="zh-CN" sz="3200" b="1" dirty="0">
                <a:solidFill>
                  <a:srgbClr val="C00000"/>
                </a:solidFill>
                <a:cs typeface="Calibri" panose="020F0502020204030204" pitchFamily="34" charset="0"/>
                <a:sym typeface="Arial" panose="020B0604020202020204" pitchFamily="34" charset="0"/>
              </a:rPr>
              <a:t>etails</a:t>
            </a:r>
            <a:r>
              <a:rPr lang="en-US" altLang="zh-CN" sz="3200" b="1" dirty="0">
                <a:solidFill>
                  <a:srgbClr val="C00000"/>
                </a:solidFill>
                <a:cs typeface="微软雅黑" panose="020B0503020204020204" pitchFamily="34" charset="-122"/>
                <a:sym typeface="Arial" panose="020B0604020202020204" pitchFamily="34" charset="0"/>
              </a:rPr>
              <a:t>)</a:t>
            </a:r>
            <a:endParaRPr lang="en-US" altLang="zh-CN" sz="3200" b="1" dirty="0">
              <a:solidFill>
                <a:srgbClr val="C00000"/>
              </a:solidFill>
              <a:cs typeface="微软雅黑" panose="020B0503020204020204" pitchFamily="34" charset="-122"/>
              <a:sym typeface="Arial" panose="020B0604020202020204" pitchFamily="34" charset="0"/>
            </a:endParaRPr>
          </a:p>
        </p:txBody>
      </p:sp>
      <p:sp>
        <p:nvSpPr>
          <p:cNvPr id="41" name="Freeform 20"/>
          <p:cNvSpPr/>
          <p:nvPr>
            <p:custDataLst>
              <p:tags r:id="rId13"/>
            </p:custDataLst>
          </p:nvPr>
        </p:nvSpPr>
        <p:spPr bwMode="auto">
          <a:xfrm>
            <a:off x="4976081" y="4720687"/>
            <a:ext cx="398439" cy="592274"/>
          </a:xfrm>
          <a:custGeom>
            <a:avLst/>
            <a:gdLst>
              <a:gd name="T0" fmla="*/ 63 w 94"/>
              <a:gd name="T1" fmla="*/ 23 h 140"/>
              <a:gd name="T2" fmla="*/ 58 w 94"/>
              <a:gd name="T3" fmla="*/ 12 h 140"/>
              <a:gd name="T4" fmla="*/ 47 w 94"/>
              <a:gd name="T5" fmla="*/ 0 h 140"/>
              <a:gd name="T6" fmla="*/ 36 w 94"/>
              <a:gd name="T7" fmla="*/ 12 h 140"/>
              <a:gd name="T8" fmla="*/ 32 w 94"/>
              <a:gd name="T9" fmla="*/ 23 h 140"/>
              <a:gd name="T10" fmla="*/ 0 w 94"/>
              <a:gd name="T11" fmla="*/ 30 h 140"/>
              <a:gd name="T12" fmla="*/ 8 w 94"/>
              <a:gd name="T13" fmla="*/ 140 h 140"/>
              <a:gd name="T14" fmla="*/ 94 w 94"/>
              <a:gd name="T15" fmla="*/ 132 h 140"/>
              <a:gd name="T16" fmla="*/ 86 w 94"/>
              <a:gd name="T17" fmla="*/ 23 h 140"/>
              <a:gd name="T18" fmla="*/ 56 w 94"/>
              <a:gd name="T19" fmla="*/ 11 h 140"/>
              <a:gd name="T20" fmla="*/ 38 w 94"/>
              <a:gd name="T21" fmla="*/ 11 h 140"/>
              <a:gd name="T22" fmla="*/ 83 w 94"/>
              <a:gd name="T23" fmla="*/ 124 h 140"/>
              <a:gd name="T24" fmla="*/ 11 w 94"/>
              <a:gd name="T25" fmla="*/ 29 h 140"/>
              <a:gd name="T26" fmla="*/ 22 w 94"/>
              <a:gd name="T27" fmla="*/ 35 h 140"/>
              <a:gd name="T28" fmla="*/ 70 w 94"/>
              <a:gd name="T29" fmla="*/ 29 h 140"/>
              <a:gd name="T30" fmla="*/ 83 w 94"/>
              <a:gd name="T31" fmla="*/ 124 h 140"/>
              <a:gd name="T32" fmla="*/ 54 w 94"/>
              <a:gd name="T33" fmla="*/ 11 h 140"/>
              <a:gd name="T34" fmla="*/ 40 w 94"/>
              <a:gd name="T35" fmla="*/ 11 h 140"/>
              <a:gd name="T36" fmla="*/ 47 w 94"/>
              <a:gd name="T37" fmla="*/ 6 h 140"/>
              <a:gd name="T38" fmla="*/ 47 w 94"/>
              <a:gd name="T39" fmla="*/ 16 h 140"/>
              <a:gd name="T40" fmla="*/ 47 w 94"/>
              <a:gd name="T41" fmla="*/ 6 h 140"/>
              <a:gd name="T42" fmla="*/ 37 w 94"/>
              <a:gd name="T43" fmla="*/ 88 h 140"/>
              <a:gd name="T44" fmla="*/ 25 w 94"/>
              <a:gd name="T45" fmla="*/ 102 h 140"/>
              <a:gd name="T46" fmla="*/ 18 w 94"/>
              <a:gd name="T47" fmla="*/ 94 h 140"/>
              <a:gd name="T48" fmla="*/ 25 w 94"/>
              <a:gd name="T49" fmla="*/ 95 h 140"/>
              <a:gd name="T50" fmla="*/ 35 w 94"/>
              <a:gd name="T51" fmla="*/ 67 h 140"/>
              <a:gd name="T52" fmla="*/ 26 w 94"/>
              <a:gd name="T53" fmla="*/ 81 h 140"/>
              <a:gd name="T54" fmla="*/ 24 w 94"/>
              <a:gd name="T55" fmla="*/ 81 h 140"/>
              <a:gd name="T56" fmla="*/ 20 w 94"/>
              <a:gd name="T57" fmla="*/ 72 h 140"/>
              <a:gd name="T58" fmla="*/ 35 w 94"/>
              <a:gd name="T59" fmla="*/ 67 h 140"/>
              <a:gd name="T60" fmla="*/ 37 w 94"/>
              <a:gd name="T61" fmla="*/ 50 h 140"/>
              <a:gd name="T62" fmla="*/ 25 w 94"/>
              <a:gd name="T63" fmla="*/ 63 h 140"/>
              <a:gd name="T64" fmla="*/ 18 w 94"/>
              <a:gd name="T65" fmla="*/ 55 h 140"/>
              <a:gd name="T66" fmla="*/ 25 w 94"/>
              <a:gd name="T67" fmla="*/ 5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40">
                <a:moveTo>
                  <a:pt x="86" y="23"/>
                </a:moveTo>
                <a:cubicBezTo>
                  <a:pt x="63" y="23"/>
                  <a:pt x="63" y="23"/>
                  <a:pt x="63" y="23"/>
                </a:cubicBezTo>
                <a:cubicBezTo>
                  <a:pt x="58" y="19"/>
                  <a:pt x="58" y="12"/>
                  <a:pt x="58" y="12"/>
                </a:cubicBezTo>
                <a:cubicBezTo>
                  <a:pt x="58" y="12"/>
                  <a:pt x="58" y="12"/>
                  <a:pt x="58" y="12"/>
                </a:cubicBezTo>
                <a:cubicBezTo>
                  <a:pt x="58" y="12"/>
                  <a:pt x="58" y="11"/>
                  <a:pt x="58" y="11"/>
                </a:cubicBezTo>
                <a:cubicBezTo>
                  <a:pt x="58" y="5"/>
                  <a:pt x="53" y="0"/>
                  <a:pt x="47" y="0"/>
                </a:cubicBezTo>
                <a:cubicBezTo>
                  <a:pt x="41" y="0"/>
                  <a:pt x="36" y="5"/>
                  <a:pt x="36" y="11"/>
                </a:cubicBezTo>
                <a:cubicBezTo>
                  <a:pt x="36" y="11"/>
                  <a:pt x="36" y="12"/>
                  <a:pt x="36" y="12"/>
                </a:cubicBezTo>
                <a:cubicBezTo>
                  <a:pt x="36" y="12"/>
                  <a:pt x="36" y="12"/>
                  <a:pt x="36" y="12"/>
                </a:cubicBezTo>
                <a:cubicBezTo>
                  <a:pt x="36" y="12"/>
                  <a:pt x="37" y="19"/>
                  <a:pt x="32" y="23"/>
                </a:cubicBezTo>
                <a:cubicBezTo>
                  <a:pt x="8" y="23"/>
                  <a:pt x="8" y="23"/>
                  <a:pt x="8" y="23"/>
                </a:cubicBezTo>
                <a:cubicBezTo>
                  <a:pt x="4" y="23"/>
                  <a:pt x="0" y="26"/>
                  <a:pt x="0" y="30"/>
                </a:cubicBezTo>
                <a:cubicBezTo>
                  <a:pt x="0" y="132"/>
                  <a:pt x="0" y="132"/>
                  <a:pt x="0" y="132"/>
                </a:cubicBezTo>
                <a:cubicBezTo>
                  <a:pt x="0" y="137"/>
                  <a:pt x="4" y="140"/>
                  <a:pt x="8" y="140"/>
                </a:cubicBezTo>
                <a:cubicBezTo>
                  <a:pt x="86" y="140"/>
                  <a:pt x="86" y="140"/>
                  <a:pt x="86" y="140"/>
                </a:cubicBezTo>
                <a:cubicBezTo>
                  <a:pt x="91" y="140"/>
                  <a:pt x="94" y="137"/>
                  <a:pt x="94" y="132"/>
                </a:cubicBezTo>
                <a:cubicBezTo>
                  <a:pt x="94" y="30"/>
                  <a:pt x="94" y="30"/>
                  <a:pt x="94" y="30"/>
                </a:cubicBezTo>
                <a:cubicBezTo>
                  <a:pt x="94" y="26"/>
                  <a:pt x="91" y="23"/>
                  <a:pt x="86" y="23"/>
                </a:cubicBezTo>
                <a:close/>
                <a:moveTo>
                  <a:pt x="47" y="2"/>
                </a:moveTo>
                <a:cubicBezTo>
                  <a:pt x="52" y="2"/>
                  <a:pt x="56" y="6"/>
                  <a:pt x="56" y="11"/>
                </a:cubicBezTo>
                <a:cubicBezTo>
                  <a:pt x="56" y="16"/>
                  <a:pt x="52" y="20"/>
                  <a:pt x="47" y="20"/>
                </a:cubicBezTo>
                <a:cubicBezTo>
                  <a:pt x="42" y="20"/>
                  <a:pt x="38" y="16"/>
                  <a:pt x="38" y="11"/>
                </a:cubicBezTo>
                <a:cubicBezTo>
                  <a:pt x="38" y="6"/>
                  <a:pt x="42" y="2"/>
                  <a:pt x="47" y="2"/>
                </a:cubicBezTo>
                <a:close/>
                <a:moveTo>
                  <a:pt x="83" y="124"/>
                </a:moveTo>
                <a:cubicBezTo>
                  <a:pt x="11" y="124"/>
                  <a:pt x="11" y="124"/>
                  <a:pt x="11" y="124"/>
                </a:cubicBezTo>
                <a:cubicBezTo>
                  <a:pt x="11" y="29"/>
                  <a:pt x="11" y="29"/>
                  <a:pt x="11" y="29"/>
                </a:cubicBezTo>
                <a:cubicBezTo>
                  <a:pt x="24" y="29"/>
                  <a:pt x="24" y="29"/>
                  <a:pt x="24" y="29"/>
                </a:cubicBezTo>
                <a:cubicBezTo>
                  <a:pt x="22" y="35"/>
                  <a:pt x="22" y="35"/>
                  <a:pt x="22" y="35"/>
                </a:cubicBezTo>
                <a:cubicBezTo>
                  <a:pt x="72" y="35"/>
                  <a:pt x="72" y="35"/>
                  <a:pt x="72" y="35"/>
                </a:cubicBezTo>
                <a:cubicBezTo>
                  <a:pt x="70" y="29"/>
                  <a:pt x="70" y="29"/>
                  <a:pt x="70" y="29"/>
                </a:cubicBezTo>
                <a:cubicBezTo>
                  <a:pt x="83" y="29"/>
                  <a:pt x="83" y="29"/>
                  <a:pt x="83" y="29"/>
                </a:cubicBezTo>
                <a:lnTo>
                  <a:pt x="83" y="124"/>
                </a:lnTo>
                <a:close/>
                <a:moveTo>
                  <a:pt x="47" y="18"/>
                </a:moveTo>
                <a:cubicBezTo>
                  <a:pt x="51" y="18"/>
                  <a:pt x="54" y="15"/>
                  <a:pt x="54" y="11"/>
                </a:cubicBezTo>
                <a:cubicBezTo>
                  <a:pt x="54" y="7"/>
                  <a:pt x="51" y="4"/>
                  <a:pt x="47" y="4"/>
                </a:cubicBezTo>
                <a:cubicBezTo>
                  <a:pt x="43" y="4"/>
                  <a:pt x="40" y="7"/>
                  <a:pt x="40" y="11"/>
                </a:cubicBezTo>
                <a:cubicBezTo>
                  <a:pt x="40" y="15"/>
                  <a:pt x="43" y="18"/>
                  <a:pt x="47" y="18"/>
                </a:cubicBezTo>
                <a:close/>
                <a:moveTo>
                  <a:pt x="47" y="6"/>
                </a:moveTo>
                <a:cubicBezTo>
                  <a:pt x="50" y="6"/>
                  <a:pt x="52" y="8"/>
                  <a:pt x="52" y="11"/>
                </a:cubicBezTo>
                <a:cubicBezTo>
                  <a:pt x="52" y="14"/>
                  <a:pt x="50" y="16"/>
                  <a:pt x="47" y="16"/>
                </a:cubicBezTo>
                <a:cubicBezTo>
                  <a:pt x="44" y="16"/>
                  <a:pt x="42" y="14"/>
                  <a:pt x="42" y="11"/>
                </a:cubicBezTo>
                <a:cubicBezTo>
                  <a:pt x="42" y="8"/>
                  <a:pt x="44" y="6"/>
                  <a:pt x="47" y="6"/>
                </a:cubicBezTo>
                <a:close/>
                <a:moveTo>
                  <a:pt x="35" y="86"/>
                </a:moveTo>
                <a:cubicBezTo>
                  <a:pt x="37" y="88"/>
                  <a:pt x="37" y="88"/>
                  <a:pt x="37" y="88"/>
                </a:cubicBezTo>
                <a:cubicBezTo>
                  <a:pt x="26" y="101"/>
                  <a:pt x="26" y="101"/>
                  <a:pt x="26" y="101"/>
                </a:cubicBezTo>
                <a:cubicBezTo>
                  <a:pt x="25" y="102"/>
                  <a:pt x="25" y="102"/>
                  <a:pt x="25" y="102"/>
                </a:cubicBezTo>
                <a:cubicBezTo>
                  <a:pt x="24" y="100"/>
                  <a:pt x="24" y="100"/>
                  <a:pt x="24" y="100"/>
                </a:cubicBezTo>
                <a:cubicBezTo>
                  <a:pt x="18" y="94"/>
                  <a:pt x="18" y="94"/>
                  <a:pt x="18" y="94"/>
                </a:cubicBezTo>
                <a:cubicBezTo>
                  <a:pt x="20" y="91"/>
                  <a:pt x="20" y="91"/>
                  <a:pt x="20" y="91"/>
                </a:cubicBezTo>
                <a:cubicBezTo>
                  <a:pt x="25" y="95"/>
                  <a:pt x="25" y="95"/>
                  <a:pt x="25" y="95"/>
                </a:cubicBezTo>
                <a:lnTo>
                  <a:pt x="35" y="86"/>
                </a:lnTo>
                <a:close/>
                <a:moveTo>
                  <a:pt x="35" y="67"/>
                </a:moveTo>
                <a:cubicBezTo>
                  <a:pt x="37" y="69"/>
                  <a:pt x="37" y="69"/>
                  <a:pt x="37" y="69"/>
                </a:cubicBezTo>
                <a:cubicBezTo>
                  <a:pt x="26" y="81"/>
                  <a:pt x="26" y="81"/>
                  <a:pt x="26" y="81"/>
                </a:cubicBezTo>
                <a:cubicBezTo>
                  <a:pt x="25" y="83"/>
                  <a:pt x="25" y="83"/>
                  <a:pt x="25" y="83"/>
                </a:cubicBezTo>
                <a:cubicBezTo>
                  <a:pt x="24" y="81"/>
                  <a:pt x="24" y="81"/>
                  <a:pt x="24" y="81"/>
                </a:cubicBezTo>
                <a:cubicBezTo>
                  <a:pt x="18" y="74"/>
                  <a:pt x="18" y="74"/>
                  <a:pt x="18" y="74"/>
                </a:cubicBezTo>
                <a:cubicBezTo>
                  <a:pt x="20" y="72"/>
                  <a:pt x="20" y="72"/>
                  <a:pt x="20" y="72"/>
                </a:cubicBezTo>
                <a:cubicBezTo>
                  <a:pt x="25" y="76"/>
                  <a:pt x="25" y="76"/>
                  <a:pt x="25" y="76"/>
                </a:cubicBezTo>
                <a:lnTo>
                  <a:pt x="35" y="67"/>
                </a:lnTo>
                <a:close/>
                <a:moveTo>
                  <a:pt x="35" y="48"/>
                </a:moveTo>
                <a:cubicBezTo>
                  <a:pt x="37" y="50"/>
                  <a:pt x="37" y="50"/>
                  <a:pt x="37" y="50"/>
                </a:cubicBezTo>
                <a:cubicBezTo>
                  <a:pt x="26" y="62"/>
                  <a:pt x="26" y="62"/>
                  <a:pt x="26" y="62"/>
                </a:cubicBezTo>
                <a:cubicBezTo>
                  <a:pt x="25" y="63"/>
                  <a:pt x="25" y="63"/>
                  <a:pt x="25" y="63"/>
                </a:cubicBezTo>
                <a:cubicBezTo>
                  <a:pt x="24" y="62"/>
                  <a:pt x="24" y="62"/>
                  <a:pt x="24" y="62"/>
                </a:cubicBezTo>
                <a:cubicBezTo>
                  <a:pt x="18" y="55"/>
                  <a:pt x="18" y="55"/>
                  <a:pt x="18" y="55"/>
                </a:cubicBezTo>
                <a:cubicBezTo>
                  <a:pt x="20" y="53"/>
                  <a:pt x="20" y="53"/>
                  <a:pt x="20" y="53"/>
                </a:cubicBezTo>
                <a:cubicBezTo>
                  <a:pt x="25" y="57"/>
                  <a:pt x="25" y="57"/>
                  <a:pt x="25" y="57"/>
                </a:cubicBezTo>
                <a:lnTo>
                  <a:pt x="35" y="48"/>
                </a:lnTo>
                <a:close/>
              </a:path>
            </a:pathLst>
          </a:custGeom>
          <a:solidFill>
            <a:srgbClr val="DC33FF"/>
          </a:solidFill>
          <a:ln>
            <a:noFill/>
          </a:ln>
        </p:spPr>
        <p:txBody>
          <a:bodyPr vert="horz" wrap="square" lIns="91416" tIns="45708" rIns="91416" bIns="45708" numCol="1" anchor="t" anchorCtr="0" compatLnSpc="1"/>
          <a:p>
            <a:endParaRPr lang="zh-CN" altLang="en-US" sz="1350">
              <a:cs typeface="微软雅黑" panose="020B0503020204020204" pitchFamily="34" charset="-122"/>
              <a:sym typeface="Arial" panose="020B0604020202020204" pitchFamily="34" charset="0"/>
            </a:endParaRPr>
          </a:p>
        </p:txBody>
      </p:sp>
      <p:sp>
        <p:nvSpPr>
          <p:cNvPr id="42" name="Freeform 22"/>
          <p:cNvSpPr/>
          <p:nvPr>
            <p:custDataLst>
              <p:tags r:id="rId14"/>
            </p:custDataLst>
          </p:nvPr>
        </p:nvSpPr>
        <p:spPr bwMode="auto">
          <a:xfrm>
            <a:off x="4835503" y="2653846"/>
            <a:ext cx="679595" cy="587199"/>
          </a:xfrm>
          <a:custGeom>
            <a:avLst/>
            <a:gdLst>
              <a:gd name="T0" fmla="*/ 34 w 140"/>
              <a:gd name="T1" fmla="*/ 0 h 121"/>
              <a:gd name="T2" fmla="*/ 30 w 140"/>
              <a:gd name="T3" fmla="*/ 49 h 121"/>
              <a:gd name="T4" fmla="*/ 50 w 140"/>
              <a:gd name="T5" fmla="*/ 19 h 121"/>
              <a:gd name="T6" fmla="*/ 54 w 140"/>
              <a:gd name="T7" fmla="*/ 32 h 121"/>
              <a:gd name="T8" fmla="*/ 55 w 140"/>
              <a:gd name="T9" fmla="*/ 21 h 121"/>
              <a:gd name="T10" fmla="*/ 17 w 140"/>
              <a:gd name="T11" fmla="*/ 28 h 121"/>
              <a:gd name="T12" fmla="*/ 7 w 140"/>
              <a:gd name="T13" fmla="*/ 32 h 121"/>
              <a:gd name="T14" fmla="*/ 14 w 140"/>
              <a:gd name="T15" fmla="*/ 22 h 121"/>
              <a:gd name="T16" fmla="*/ 14 w 140"/>
              <a:gd name="T17" fmla="*/ 18 h 121"/>
              <a:gd name="T18" fmla="*/ 13 w 140"/>
              <a:gd name="T19" fmla="*/ 21 h 121"/>
              <a:gd name="T20" fmla="*/ 10 w 140"/>
              <a:gd name="T21" fmla="*/ 16 h 121"/>
              <a:gd name="T22" fmla="*/ 19 w 140"/>
              <a:gd name="T23" fmla="*/ 20 h 121"/>
              <a:gd name="T24" fmla="*/ 15 w 140"/>
              <a:gd name="T25" fmla="*/ 28 h 121"/>
              <a:gd name="T26" fmla="*/ 31 w 140"/>
              <a:gd name="T27" fmla="*/ 28 h 121"/>
              <a:gd name="T28" fmla="*/ 27 w 140"/>
              <a:gd name="T29" fmla="*/ 28 h 121"/>
              <a:gd name="T30" fmla="*/ 26 w 140"/>
              <a:gd name="T31" fmla="*/ 15 h 121"/>
              <a:gd name="T32" fmla="*/ 33 w 140"/>
              <a:gd name="T33" fmla="*/ 25 h 121"/>
              <a:gd name="T34" fmla="*/ 46 w 140"/>
              <a:gd name="T35" fmla="*/ 13 h 121"/>
              <a:gd name="T36" fmla="*/ 34 w 140"/>
              <a:gd name="T37" fmla="*/ 36 h 121"/>
              <a:gd name="T38" fmla="*/ 27 w 140"/>
              <a:gd name="T39" fmla="*/ 21 h 121"/>
              <a:gd name="T40" fmla="*/ 24 w 140"/>
              <a:gd name="T41" fmla="*/ 25 h 121"/>
              <a:gd name="T42" fmla="*/ 65 w 140"/>
              <a:gd name="T43" fmla="*/ 71 h 121"/>
              <a:gd name="T44" fmla="*/ 43 w 140"/>
              <a:gd name="T45" fmla="*/ 81 h 121"/>
              <a:gd name="T46" fmla="*/ 65 w 140"/>
              <a:gd name="T47" fmla="*/ 71 h 121"/>
              <a:gd name="T48" fmla="*/ 106 w 140"/>
              <a:gd name="T49" fmla="*/ 13 h 121"/>
              <a:gd name="T50" fmla="*/ 98 w 140"/>
              <a:gd name="T51" fmla="*/ 35 h 121"/>
              <a:gd name="T52" fmla="*/ 66 w 140"/>
              <a:gd name="T53" fmla="*/ 72 h 121"/>
              <a:gd name="T54" fmla="*/ 88 w 140"/>
              <a:gd name="T55" fmla="*/ 60 h 121"/>
              <a:gd name="T56" fmla="*/ 88 w 140"/>
              <a:gd name="T57" fmla="*/ 60 h 121"/>
              <a:gd name="T58" fmla="*/ 117 w 140"/>
              <a:gd name="T59" fmla="*/ 17 h 121"/>
              <a:gd name="T60" fmla="*/ 80 w 140"/>
              <a:gd name="T61" fmla="*/ 92 h 121"/>
              <a:gd name="T62" fmla="*/ 81 w 140"/>
              <a:gd name="T63" fmla="*/ 118 h 121"/>
              <a:gd name="T64" fmla="*/ 57 w 140"/>
              <a:gd name="T65" fmla="*/ 112 h 121"/>
              <a:gd name="T66" fmla="*/ 57 w 140"/>
              <a:gd name="T67" fmla="*/ 101 h 121"/>
              <a:gd name="T68" fmla="*/ 61 w 140"/>
              <a:gd name="T69" fmla="*/ 109 h 121"/>
              <a:gd name="T70" fmla="*/ 83 w 140"/>
              <a:gd name="T71" fmla="*/ 115 h 121"/>
              <a:gd name="T72" fmla="*/ 87 w 140"/>
              <a:gd name="T73" fmla="*/ 120 h 121"/>
              <a:gd name="T74" fmla="*/ 99 w 140"/>
              <a:gd name="T75" fmla="*/ 103 h 121"/>
              <a:gd name="T76" fmla="*/ 104 w 140"/>
              <a:gd name="T77" fmla="*/ 119 h 121"/>
              <a:gd name="T78" fmla="*/ 108 w 140"/>
              <a:gd name="T79" fmla="*/ 103 h 121"/>
              <a:gd name="T80" fmla="*/ 126 w 140"/>
              <a:gd name="T81" fmla="*/ 107 h 121"/>
              <a:gd name="T82" fmla="*/ 113 w 140"/>
              <a:gd name="T83" fmla="*/ 115 h 121"/>
              <a:gd name="T84" fmla="*/ 126 w 140"/>
              <a:gd name="T85" fmla="*/ 107 h 121"/>
              <a:gd name="T86" fmla="*/ 127 w 140"/>
              <a:gd name="T87" fmla="*/ 120 h 121"/>
              <a:gd name="T88" fmla="*/ 139 w 140"/>
              <a:gd name="T89" fmla="*/ 10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121">
                <a:moveTo>
                  <a:pt x="45" y="49"/>
                </a:moveTo>
                <a:cubicBezTo>
                  <a:pt x="59" y="45"/>
                  <a:pt x="68" y="36"/>
                  <a:pt x="68" y="25"/>
                </a:cubicBezTo>
                <a:cubicBezTo>
                  <a:pt x="68" y="11"/>
                  <a:pt x="53" y="0"/>
                  <a:pt x="34" y="0"/>
                </a:cubicBezTo>
                <a:cubicBezTo>
                  <a:pt x="15" y="0"/>
                  <a:pt x="0" y="11"/>
                  <a:pt x="0" y="25"/>
                </a:cubicBezTo>
                <a:cubicBezTo>
                  <a:pt x="0" y="37"/>
                  <a:pt x="13" y="48"/>
                  <a:pt x="30" y="49"/>
                </a:cubicBezTo>
                <a:cubicBezTo>
                  <a:pt x="30" y="49"/>
                  <a:pt x="30" y="49"/>
                  <a:pt x="30" y="49"/>
                </a:cubicBezTo>
                <a:cubicBezTo>
                  <a:pt x="30" y="49"/>
                  <a:pt x="39" y="59"/>
                  <a:pt x="48" y="61"/>
                </a:cubicBezTo>
                <a:cubicBezTo>
                  <a:pt x="48" y="61"/>
                  <a:pt x="44" y="55"/>
                  <a:pt x="45" y="49"/>
                </a:cubicBezTo>
                <a:close/>
                <a:moveTo>
                  <a:pt x="50" y="19"/>
                </a:moveTo>
                <a:cubicBezTo>
                  <a:pt x="50" y="15"/>
                  <a:pt x="50" y="15"/>
                  <a:pt x="50" y="15"/>
                </a:cubicBezTo>
                <a:cubicBezTo>
                  <a:pt x="62" y="15"/>
                  <a:pt x="62" y="15"/>
                  <a:pt x="62" y="15"/>
                </a:cubicBezTo>
                <a:cubicBezTo>
                  <a:pt x="54" y="32"/>
                  <a:pt x="54" y="32"/>
                  <a:pt x="54" y="32"/>
                </a:cubicBezTo>
                <a:cubicBezTo>
                  <a:pt x="49" y="32"/>
                  <a:pt x="49" y="32"/>
                  <a:pt x="49" y="32"/>
                </a:cubicBezTo>
                <a:cubicBezTo>
                  <a:pt x="54" y="23"/>
                  <a:pt x="54" y="23"/>
                  <a:pt x="54" y="23"/>
                </a:cubicBezTo>
                <a:cubicBezTo>
                  <a:pt x="54" y="22"/>
                  <a:pt x="54" y="21"/>
                  <a:pt x="55" y="21"/>
                </a:cubicBezTo>
                <a:cubicBezTo>
                  <a:pt x="55" y="20"/>
                  <a:pt x="55" y="19"/>
                  <a:pt x="56" y="19"/>
                </a:cubicBezTo>
                <a:lnTo>
                  <a:pt x="50" y="19"/>
                </a:lnTo>
                <a:close/>
                <a:moveTo>
                  <a:pt x="17" y="28"/>
                </a:moveTo>
                <a:cubicBezTo>
                  <a:pt x="18" y="28"/>
                  <a:pt x="18" y="28"/>
                  <a:pt x="19" y="28"/>
                </a:cubicBezTo>
                <a:cubicBezTo>
                  <a:pt x="19" y="32"/>
                  <a:pt x="19" y="32"/>
                  <a:pt x="19" y="32"/>
                </a:cubicBezTo>
                <a:cubicBezTo>
                  <a:pt x="7" y="32"/>
                  <a:pt x="7" y="32"/>
                  <a:pt x="7" y="32"/>
                </a:cubicBezTo>
                <a:cubicBezTo>
                  <a:pt x="12" y="26"/>
                  <a:pt x="12" y="26"/>
                  <a:pt x="12" y="26"/>
                </a:cubicBezTo>
                <a:cubicBezTo>
                  <a:pt x="13" y="25"/>
                  <a:pt x="13" y="24"/>
                  <a:pt x="13" y="24"/>
                </a:cubicBezTo>
                <a:cubicBezTo>
                  <a:pt x="14" y="23"/>
                  <a:pt x="14" y="23"/>
                  <a:pt x="14" y="22"/>
                </a:cubicBezTo>
                <a:cubicBezTo>
                  <a:pt x="15" y="21"/>
                  <a:pt x="15" y="21"/>
                  <a:pt x="15" y="20"/>
                </a:cubicBezTo>
                <a:cubicBezTo>
                  <a:pt x="15" y="19"/>
                  <a:pt x="15" y="19"/>
                  <a:pt x="15" y="19"/>
                </a:cubicBezTo>
                <a:cubicBezTo>
                  <a:pt x="14" y="18"/>
                  <a:pt x="14" y="18"/>
                  <a:pt x="14" y="18"/>
                </a:cubicBezTo>
                <a:cubicBezTo>
                  <a:pt x="13" y="18"/>
                  <a:pt x="13" y="19"/>
                  <a:pt x="13" y="20"/>
                </a:cubicBezTo>
                <a:cubicBezTo>
                  <a:pt x="13" y="20"/>
                  <a:pt x="13" y="21"/>
                  <a:pt x="13" y="21"/>
                </a:cubicBezTo>
                <a:cubicBezTo>
                  <a:pt x="13" y="21"/>
                  <a:pt x="13" y="21"/>
                  <a:pt x="13" y="21"/>
                </a:cubicBezTo>
                <a:cubicBezTo>
                  <a:pt x="8" y="21"/>
                  <a:pt x="8" y="21"/>
                  <a:pt x="8" y="21"/>
                </a:cubicBezTo>
                <a:cubicBezTo>
                  <a:pt x="8" y="20"/>
                  <a:pt x="8" y="20"/>
                  <a:pt x="8" y="20"/>
                </a:cubicBezTo>
                <a:cubicBezTo>
                  <a:pt x="8" y="19"/>
                  <a:pt x="9" y="17"/>
                  <a:pt x="10" y="16"/>
                </a:cubicBezTo>
                <a:cubicBezTo>
                  <a:pt x="11" y="15"/>
                  <a:pt x="12" y="15"/>
                  <a:pt x="14" y="15"/>
                </a:cubicBezTo>
                <a:cubicBezTo>
                  <a:pt x="15" y="15"/>
                  <a:pt x="17" y="15"/>
                  <a:pt x="18" y="16"/>
                </a:cubicBezTo>
                <a:cubicBezTo>
                  <a:pt x="19" y="17"/>
                  <a:pt x="19" y="19"/>
                  <a:pt x="19" y="20"/>
                </a:cubicBezTo>
                <a:cubicBezTo>
                  <a:pt x="19" y="22"/>
                  <a:pt x="19" y="23"/>
                  <a:pt x="18" y="24"/>
                </a:cubicBezTo>
                <a:cubicBezTo>
                  <a:pt x="18" y="25"/>
                  <a:pt x="17" y="25"/>
                  <a:pt x="17" y="26"/>
                </a:cubicBezTo>
                <a:cubicBezTo>
                  <a:pt x="16" y="27"/>
                  <a:pt x="16" y="27"/>
                  <a:pt x="15" y="28"/>
                </a:cubicBezTo>
                <a:cubicBezTo>
                  <a:pt x="16" y="28"/>
                  <a:pt x="16" y="28"/>
                  <a:pt x="17" y="28"/>
                </a:cubicBezTo>
                <a:close/>
                <a:moveTo>
                  <a:pt x="33" y="28"/>
                </a:moveTo>
                <a:cubicBezTo>
                  <a:pt x="31" y="28"/>
                  <a:pt x="31" y="28"/>
                  <a:pt x="31" y="28"/>
                </a:cubicBezTo>
                <a:cubicBezTo>
                  <a:pt x="31" y="32"/>
                  <a:pt x="31" y="32"/>
                  <a:pt x="31" y="32"/>
                </a:cubicBezTo>
                <a:cubicBezTo>
                  <a:pt x="27" y="32"/>
                  <a:pt x="27" y="32"/>
                  <a:pt x="27" y="32"/>
                </a:cubicBezTo>
                <a:cubicBezTo>
                  <a:pt x="27" y="28"/>
                  <a:pt x="27" y="28"/>
                  <a:pt x="27" y="28"/>
                </a:cubicBezTo>
                <a:cubicBezTo>
                  <a:pt x="21" y="28"/>
                  <a:pt x="21" y="28"/>
                  <a:pt x="21" y="28"/>
                </a:cubicBezTo>
                <a:cubicBezTo>
                  <a:pt x="21" y="25"/>
                  <a:pt x="21" y="25"/>
                  <a:pt x="21" y="25"/>
                </a:cubicBezTo>
                <a:cubicBezTo>
                  <a:pt x="26" y="15"/>
                  <a:pt x="26" y="15"/>
                  <a:pt x="26" y="15"/>
                </a:cubicBezTo>
                <a:cubicBezTo>
                  <a:pt x="31" y="15"/>
                  <a:pt x="31" y="15"/>
                  <a:pt x="31" y="15"/>
                </a:cubicBezTo>
                <a:cubicBezTo>
                  <a:pt x="31" y="25"/>
                  <a:pt x="31" y="25"/>
                  <a:pt x="31" y="25"/>
                </a:cubicBezTo>
                <a:cubicBezTo>
                  <a:pt x="33" y="25"/>
                  <a:pt x="33" y="25"/>
                  <a:pt x="33" y="25"/>
                </a:cubicBezTo>
                <a:lnTo>
                  <a:pt x="33" y="28"/>
                </a:lnTo>
                <a:close/>
                <a:moveTo>
                  <a:pt x="34" y="36"/>
                </a:moveTo>
                <a:cubicBezTo>
                  <a:pt x="46" y="13"/>
                  <a:pt x="46" y="13"/>
                  <a:pt x="46" y="13"/>
                </a:cubicBezTo>
                <a:cubicBezTo>
                  <a:pt x="48" y="14"/>
                  <a:pt x="48" y="14"/>
                  <a:pt x="48" y="14"/>
                </a:cubicBezTo>
                <a:cubicBezTo>
                  <a:pt x="36" y="37"/>
                  <a:pt x="36" y="37"/>
                  <a:pt x="36" y="37"/>
                </a:cubicBezTo>
                <a:lnTo>
                  <a:pt x="34" y="36"/>
                </a:lnTo>
                <a:close/>
                <a:moveTo>
                  <a:pt x="26" y="21"/>
                </a:moveTo>
                <a:cubicBezTo>
                  <a:pt x="27" y="20"/>
                  <a:pt x="27" y="20"/>
                  <a:pt x="27" y="20"/>
                </a:cubicBezTo>
                <a:cubicBezTo>
                  <a:pt x="27" y="20"/>
                  <a:pt x="27" y="20"/>
                  <a:pt x="27" y="21"/>
                </a:cubicBezTo>
                <a:cubicBezTo>
                  <a:pt x="27" y="21"/>
                  <a:pt x="27" y="21"/>
                  <a:pt x="27" y="21"/>
                </a:cubicBezTo>
                <a:cubicBezTo>
                  <a:pt x="27" y="25"/>
                  <a:pt x="27" y="25"/>
                  <a:pt x="27" y="25"/>
                </a:cubicBezTo>
                <a:cubicBezTo>
                  <a:pt x="24" y="25"/>
                  <a:pt x="24" y="25"/>
                  <a:pt x="24" y="25"/>
                </a:cubicBezTo>
                <a:cubicBezTo>
                  <a:pt x="25" y="24"/>
                  <a:pt x="25" y="24"/>
                  <a:pt x="25" y="23"/>
                </a:cubicBezTo>
                <a:cubicBezTo>
                  <a:pt x="26" y="22"/>
                  <a:pt x="26" y="22"/>
                  <a:pt x="26" y="21"/>
                </a:cubicBezTo>
                <a:close/>
                <a:moveTo>
                  <a:pt x="65" y="71"/>
                </a:moveTo>
                <a:cubicBezTo>
                  <a:pt x="47" y="91"/>
                  <a:pt x="47" y="91"/>
                  <a:pt x="47" y="91"/>
                </a:cubicBezTo>
                <a:cubicBezTo>
                  <a:pt x="43" y="88"/>
                  <a:pt x="43" y="88"/>
                  <a:pt x="43" y="88"/>
                </a:cubicBezTo>
                <a:cubicBezTo>
                  <a:pt x="41" y="86"/>
                  <a:pt x="41" y="83"/>
                  <a:pt x="43" y="81"/>
                </a:cubicBezTo>
                <a:cubicBezTo>
                  <a:pt x="55" y="68"/>
                  <a:pt x="55" y="68"/>
                  <a:pt x="55" y="68"/>
                </a:cubicBezTo>
                <a:cubicBezTo>
                  <a:pt x="56" y="66"/>
                  <a:pt x="59" y="66"/>
                  <a:pt x="61" y="68"/>
                </a:cubicBezTo>
                <a:lnTo>
                  <a:pt x="65" y="71"/>
                </a:lnTo>
                <a:close/>
                <a:moveTo>
                  <a:pt x="94" y="32"/>
                </a:moveTo>
                <a:cubicBezTo>
                  <a:pt x="92" y="30"/>
                  <a:pt x="92" y="28"/>
                  <a:pt x="94" y="26"/>
                </a:cubicBezTo>
                <a:cubicBezTo>
                  <a:pt x="106" y="13"/>
                  <a:pt x="106" y="13"/>
                  <a:pt x="106" y="13"/>
                </a:cubicBezTo>
                <a:cubicBezTo>
                  <a:pt x="107" y="11"/>
                  <a:pt x="110" y="11"/>
                  <a:pt x="112" y="13"/>
                </a:cubicBezTo>
                <a:cubicBezTo>
                  <a:pt x="116" y="16"/>
                  <a:pt x="116" y="16"/>
                  <a:pt x="116" y="16"/>
                </a:cubicBezTo>
                <a:cubicBezTo>
                  <a:pt x="98" y="35"/>
                  <a:pt x="98" y="35"/>
                  <a:pt x="98" y="35"/>
                </a:cubicBezTo>
                <a:lnTo>
                  <a:pt x="94" y="32"/>
                </a:lnTo>
                <a:close/>
                <a:moveTo>
                  <a:pt x="48" y="92"/>
                </a:moveTo>
                <a:cubicBezTo>
                  <a:pt x="66" y="72"/>
                  <a:pt x="66" y="72"/>
                  <a:pt x="66" y="72"/>
                </a:cubicBezTo>
                <a:cubicBezTo>
                  <a:pt x="66" y="72"/>
                  <a:pt x="72" y="77"/>
                  <a:pt x="87" y="61"/>
                </a:cubicBezTo>
                <a:cubicBezTo>
                  <a:pt x="88" y="60"/>
                  <a:pt x="88" y="60"/>
                  <a:pt x="88" y="60"/>
                </a:cubicBezTo>
                <a:cubicBezTo>
                  <a:pt x="88" y="60"/>
                  <a:pt x="88" y="60"/>
                  <a:pt x="88" y="60"/>
                </a:cubicBezTo>
                <a:cubicBezTo>
                  <a:pt x="88" y="60"/>
                  <a:pt x="88" y="60"/>
                  <a:pt x="88" y="60"/>
                </a:cubicBezTo>
                <a:cubicBezTo>
                  <a:pt x="88" y="60"/>
                  <a:pt x="88" y="60"/>
                  <a:pt x="88" y="60"/>
                </a:cubicBezTo>
                <a:cubicBezTo>
                  <a:pt x="88" y="60"/>
                  <a:pt x="88" y="60"/>
                  <a:pt x="88" y="60"/>
                </a:cubicBezTo>
                <a:cubicBezTo>
                  <a:pt x="89" y="59"/>
                  <a:pt x="89" y="59"/>
                  <a:pt x="89" y="59"/>
                </a:cubicBezTo>
                <a:cubicBezTo>
                  <a:pt x="104" y="42"/>
                  <a:pt x="99" y="36"/>
                  <a:pt x="99" y="36"/>
                </a:cubicBezTo>
                <a:cubicBezTo>
                  <a:pt x="117" y="17"/>
                  <a:pt x="117" y="17"/>
                  <a:pt x="117" y="17"/>
                </a:cubicBezTo>
                <a:cubicBezTo>
                  <a:pt x="131" y="27"/>
                  <a:pt x="124" y="42"/>
                  <a:pt x="119" y="49"/>
                </a:cubicBezTo>
                <a:cubicBezTo>
                  <a:pt x="116" y="54"/>
                  <a:pt x="109" y="62"/>
                  <a:pt x="101" y="72"/>
                </a:cubicBezTo>
                <a:cubicBezTo>
                  <a:pt x="93" y="81"/>
                  <a:pt x="85" y="88"/>
                  <a:pt x="80" y="92"/>
                </a:cubicBezTo>
                <a:cubicBezTo>
                  <a:pt x="73" y="97"/>
                  <a:pt x="59" y="105"/>
                  <a:pt x="48" y="92"/>
                </a:cubicBezTo>
                <a:close/>
                <a:moveTo>
                  <a:pt x="83" y="115"/>
                </a:moveTo>
                <a:cubicBezTo>
                  <a:pt x="83" y="117"/>
                  <a:pt x="82" y="118"/>
                  <a:pt x="81" y="118"/>
                </a:cubicBezTo>
                <a:cubicBezTo>
                  <a:pt x="78" y="119"/>
                  <a:pt x="75" y="119"/>
                  <a:pt x="72" y="119"/>
                </a:cubicBezTo>
                <a:cubicBezTo>
                  <a:pt x="72" y="119"/>
                  <a:pt x="72" y="119"/>
                  <a:pt x="72" y="119"/>
                </a:cubicBezTo>
                <a:cubicBezTo>
                  <a:pt x="64" y="119"/>
                  <a:pt x="59" y="116"/>
                  <a:pt x="57" y="112"/>
                </a:cubicBezTo>
                <a:cubicBezTo>
                  <a:pt x="55" y="108"/>
                  <a:pt x="54" y="104"/>
                  <a:pt x="54" y="103"/>
                </a:cubicBezTo>
                <a:cubicBezTo>
                  <a:pt x="54" y="103"/>
                  <a:pt x="54" y="103"/>
                  <a:pt x="54" y="103"/>
                </a:cubicBezTo>
                <a:cubicBezTo>
                  <a:pt x="54" y="102"/>
                  <a:pt x="56" y="101"/>
                  <a:pt x="57" y="101"/>
                </a:cubicBezTo>
                <a:cubicBezTo>
                  <a:pt x="58" y="101"/>
                  <a:pt x="59" y="102"/>
                  <a:pt x="59" y="103"/>
                </a:cubicBezTo>
                <a:cubicBezTo>
                  <a:pt x="59" y="103"/>
                  <a:pt x="59" y="103"/>
                  <a:pt x="59" y="103"/>
                </a:cubicBezTo>
                <a:cubicBezTo>
                  <a:pt x="59" y="104"/>
                  <a:pt x="59" y="107"/>
                  <a:pt x="61" y="109"/>
                </a:cubicBezTo>
                <a:cubicBezTo>
                  <a:pt x="63" y="112"/>
                  <a:pt x="65" y="114"/>
                  <a:pt x="72" y="115"/>
                </a:cubicBezTo>
                <a:cubicBezTo>
                  <a:pt x="74" y="115"/>
                  <a:pt x="77" y="114"/>
                  <a:pt x="80" y="114"/>
                </a:cubicBezTo>
                <a:cubicBezTo>
                  <a:pt x="81" y="113"/>
                  <a:pt x="82" y="114"/>
                  <a:pt x="83" y="115"/>
                </a:cubicBezTo>
                <a:close/>
                <a:moveTo>
                  <a:pt x="100" y="107"/>
                </a:moveTo>
                <a:cubicBezTo>
                  <a:pt x="91" y="119"/>
                  <a:pt x="91" y="119"/>
                  <a:pt x="91" y="119"/>
                </a:cubicBezTo>
                <a:cubicBezTo>
                  <a:pt x="90" y="120"/>
                  <a:pt x="88" y="121"/>
                  <a:pt x="87" y="120"/>
                </a:cubicBezTo>
                <a:cubicBezTo>
                  <a:pt x="85" y="119"/>
                  <a:pt x="85" y="117"/>
                  <a:pt x="86" y="115"/>
                </a:cubicBezTo>
                <a:cubicBezTo>
                  <a:pt x="95" y="103"/>
                  <a:pt x="95" y="103"/>
                  <a:pt x="95" y="103"/>
                </a:cubicBezTo>
                <a:cubicBezTo>
                  <a:pt x="96" y="102"/>
                  <a:pt x="98" y="102"/>
                  <a:pt x="99" y="103"/>
                </a:cubicBezTo>
                <a:cubicBezTo>
                  <a:pt x="100" y="104"/>
                  <a:pt x="101" y="106"/>
                  <a:pt x="100" y="107"/>
                </a:cubicBezTo>
                <a:close/>
                <a:moveTo>
                  <a:pt x="113" y="107"/>
                </a:moveTo>
                <a:cubicBezTo>
                  <a:pt x="104" y="119"/>
                  <a:pt x="104" y="119"/>
                  <a:pt x="104" y="119"/>
                </a:cubicBezTo>
                <a:cubicBezTo>
                  <a:pt x="103" y="120"/>
                  <a:pt x="101" y="121"/>
                  <a:pt x="100" y="120"/>
                </a:cubicBezTo>
                <a:cubicBezTo>
                  <a:pt x="99" y="119"/>
                  <a:pt x="98" y="117"/>
                  <a:pt x="99" y="115"/>
                </a:cubicBezTo>
                <a:cubicBezTo>
                  <a:pt x="108" y="103"/>
                  <a:pt x="108" y="103"/>
                  <a:pt x="108" y="103"/>
                </a:cubicBezTo>
                <a:cubicBezTo>
                  <a:pt x="109" y="102"/>
                  <a:pt x="111" y="102"/>
                  <a:pt x="112" y="103"/>
                </a:cubicBezTo>
                <a:cubicBezTo>
                  <a:pt x="114" y="104"/>
                  <a:pt x="114" y="106"/>
                  <a:pt x="113" y="107"/>
                </a:cubicBezTo>
                <a:close/>
                <a:moveTo>
                  <a:pt x="126" y="107"/>
                </a:moveTo>
                <a:cubicBezTo>
                  <a:pt x="118" y="119"/>
                  <a:pt x="118" y="119"/>
                  <a:pt x="118" y="119"/>
                </a:cubicBezTo>
                <a:cubicBezTo>
                  <a:pt x="117" y="120"/>
                  <a:pt x="115" y="121"/>
                  <a:pt x="113" y="120"/>
                </a:cubicBezTo>
                <a:cubicBezTo>
                  <a:pt x="112" y="119"/>
                  <a:pt x="112" y="117"/>
                  <a:pt x="113" y="115"/>
                </a:cubicBezTo>
                <a:cubicBezTo>
                  <a:pt x="121" y="103"/>
                  <a:pt x="121" y="103"/>
                  <a:pt x="121" y="103"/>
                </a:cubicBezTo>
                <a:cubicBezTo>
                  <a:pt x="122" y="102"/>
                  <a:pt x="124" y="102"/>
                  <a:pt x="125" y="103"/>
                </a:cubicBezTo>
                <a:cubicBezTo>
                  <a:pt x="127" y="104"/>
                  <a:pt x="127" y="106"/>
                  <a:pt x="126" y="107"/>
                </a:cubicBezTo>
                <a:close/>
                <a:moveTo>
                  <a:pt x="139" y="107"/>
                </a:moveTo>
                <a:cubicBezTo>
                  <a:pt x="131" y="119"/>
                  <a:pt x="131" y="119"/>
                  <a:pt x="131" y="119"/>
                </a:cubicBezTo>
                <a:cubicBezTo>
                  <a:pt x="130" y="120"/>
                  <a:pt x="128" y="121"/>
                  <a:pt x="127" y="120"/>
                </a:cubicBezTo>
                <a:cubicBezTo>
                  <a:pt x="125" y="119"/>
                  <a:pt x="125" y="117"/>
                  <a:pt x="126" y="115"/>
                </a:cubicBezTo>
                <a:cubicBezTo>
                  <a:pt x="134" y="103"/>
                  <a:pt x="134" y="103"/>
                  <a:pt x="134" y="103"/>
                </a:cubicBezTo>
                <a:cubicBezTo>
                  <a:pt x="135" y="102"/>
                  <a:pt x="137" y="102"/>
                  <a:pt x="139" y="103"/>
                </a:cubicBezTo>
                <a:cubicBezTo>
                  <a:pt x="140" y="104"/>
                  <a:pt x="140" y="106"/>
                  <a:pt x="139" y="107"/>
                </a:cubicBezTo>
                <a:close/>
              </a:path>
            </a:pathLst>
          </a:custGeom>
          <a:solidFill>
            <a:srgbClr val="FFB923"/>
          </a:solidFill>
          <a:ln>
            <a:noFill/>
          </a:ln>
        </p:spPr>
        <p:txBody>
          <a:bodyPr vert="horz" wrap="square" lIns="91416" tIns="45708" rIns="91416" bIns="45708" numCol="1" anchor="t" anchorCtr="0" compatLnSpc="1"/>
          <a:p>
            <a:endParaRPr lang="zh-CN" altLang="en-US" sz="1350">
              <a:cs typeface="微软雅黑" panose="020B0503020204020204" pitchFamily="34" charset="-122"/>
              <a:sym typeface="Arial" panose="020B0604020202020204" pitchFamily="34" charset="0"/>
            </a:endParaRPr>
          </a:p>
        </p:txBody>
      </p:sp>
      <p:sp>
        <p:nvSpPr>
          <p:cNvPr id="43" name="Freeform 26"/>
          <p:cNvSpPr/>
          <p:nvPr>
            <p:custDataLst>
              <p:tags r:id="rId15"/>
            </p:custDataLst>
          </p:nvPr>
        </p:nvSpPr>
        <p:spPr bwMode="auto">
          <a:xfrm>
            <a:off x="6808404" y="2121267"/>
            <a:ext cx="509826" cy="610692"/>
          </a:xfrm>
          <a:custGeom>
            <a:avLst/>
            <a:gdLst>
              <a:gd name="T0" fmla="*/ 11 w 118"/>
              <a:gd name="T1" fmla="*/ 90 h 141"/>
              <a:gd name="T2" fmla="*/ 13 w 118"/>
              <a:gd name="T3" fmla="*/ 121 h 141"/>
              <a:gd name="T4" fmla="*/ 13 w 118"/>
              <a:gd name="T5" fmla="*/ 61 h 141"/>
              <a:gd name="T6" fmla="*/ 16 w 118"/>
              <a:gd name="T7" fmla="*/ 130 h 141"/>
              <a:gd name="T8" fmla="*/ 13 w 118"/>
              <a:gd name="T9" fmla="*/ 110 h 141"/>
              <a:gd name="T10" fmla="*/ 101 w 118"/>
              <a:gd name="T11" fmla="*/ 112 h 141"/>
              <a:gd name="T12" fmla="*/ 101 w 118"/>
              <a:gd name="T13" fmla="*/ 55 h 141"/>
              <a:gd name="T14" fmla="*/ 107 w 118"/>
              <a:gd name="T15" fmla="*/ 127 h 141"/>
              <a:gd name="T16" fmla="*/ 0 w 118"/>
              <a:gd name="T17" fmla="*/ 127 h 141"/>
              <a:gd name="T18" fmla="*/ 73 w 118"/>
              <a:gd name="T19" fmla="*/ 3 h 141"/>
              <a:gd name="T20" fmla="*/ 114 w 118"/>
              <a:gd name="T21" fmla="*/ 62 h 141"/>
              <a:gd name="T22" fmla="*/ 69 w 118"/>
              <a:gd name="T23" fmla="*/ 48 h 141"/>
              <a:gd name="T24" fmla="*/ 47 w 118"/>
              <a:gd name="T25" fmla="*/ 48 h 141"/>
              <a:gd name="T26" fmla="*/ 53 w 118"/>
              <a:gd name="T27" fmla="*/ 40 h 141"/>
              <a:gd name="T28" fmla="*/ 60 w 118"/>
              <a:gd name="T29" fmla="*/ 47 h 141"/>
              <a:gd name="T30" fmla="*/ 78 w 118"/>
              <a:gd name="T31" fmla="*/ 28 h 141"/>
              <a:gd name="T32" fmla="*/ 75 w 118"/>
              <a:gd name="T33" fmla="*/ 25 h 141"/>
              <a:gd name="T34" fmla="*/ 74 w 118"/>
              <a:gd name="T35" fmla="*/ 25 h 141"/>
              <a:gd name="T36" fmla="*/ 71 w 118"/>
              <a:gd name="T37" fmla="*/ 25 h 141"/>
              <a:gd name="T38" fmla="*/ 69 w 118"/>
              <a:gd name="T39" fmla="*/ 27 h 141"/>
              <a:gd name="T40" fmla="*/ 68 w 118"/>
              <a:gd name="T41" fmla="*/ 30 h 141"/>
              <a:gd name="T42" fmla="*/ 68 w 118"/>
              <a:gd name="T43" fmla="*/ 32 h 141"/>
              <a:gd name="T44" fmla="*/ 69 w 118"/>
              <a:gd name="T45" fmla="*/ 34 h 141"/>
              <a:gd name="T46" fmla="*/ 71 w 118"/>
              <a:gd name="T47" fmla="*/ 35 h 141"/>
              <a:gd name="T48" fmla="*/ 72 w 118"/>
              <a:gd name="T49" fmla="*/ 35 h 141"/>
              <a:gd name="T50" fmla="*/ 74 w 118"/>
              <a:gd name="T51" fmla="*/ 35 h 141"/>
              <a:gd name="T52" fmla="*/ 75 w 118"/>
              <a:gd name="T53" fmla="*/ 35 h 141"/>
              <a:gd name="T54" fmla="*/ 77 w 118"/>
              <a:gd name="T55" fmla="*/ 34 h 141"/>
              <a:gd name="T56" fmla="*/ 78 w 118"/>
              <a:gd name="T57" fmla="*/ 32 h 141"/>
              <a:gd name="T58" fmla="*/ 93 w 118"/>
              <a:gd name="T59" fmla="*/ 45 h 141"/>
              <a:gd name="T60" fmla="*/ 64 w 118"/>
              <a:gd name="T61" fmla="*/ 6 h 141"/>
              <a:gd name="T62" fmla="*/ 63 w 118"/>
              <a:gd name="T63" fmla="*/ 12 h 141"/>
              <a:gd name="T64" fmla="*/ 72 w 118"/>
              <a:gd name="T65" fmla="*/ 11 h 141"/>
              <a:gd name="T66" fmla="*/ 92 w 118"/>
              <a:gd name="T67" fmla="*/ 41 h 141"/>
              <a:gd name="T68" fmla="*/ 93 w 118"/>
              <a:gd name="T69" fmla="*/ 45 h 141"/>
              <a:gd name="T70" fmla="*/ 111 w 118"/>
              <a:gd name="T71" fmla="*/ 105 h 141"/>
              <a:gd name="T72" fmla="*/ 97 w 118"/>
              <a:gd name="T73" fmla="*/ 128 h 141"/>
              <a:gd name="T74" fmla="*/ 78 w 118"/>
              <a:gd name="T75" fmla="*/ 130 h 141"/>
              <a:gd name="T76" fmla="*/ 11 w 118"/>
              <a:gd name="T77" fmla="*/ 79 h 141"/>
              <a:gd name="T78" fmla="*/ 100 w 118"/>
              <a:gd name="T79" fmla="*/ 126 h 141"/>
              <a:gd name="T80" fmla="*/ 64 w 118"/>
              <a:gd name="T81" fmla="*/ 59 h 141"/>
              <a:gd name="T82" fmla="*/ 78 w 118"/>
              <a:gd name="T83" fmla="*/ 59 h 141"/>
              <a:gd name="T84" fmla="*/ 61 w 118"/>
              <a:gd name="T85" fmla="*/ 130 h 141"/>
              <a:gd name="T86" fmla="*/ 75 w 118"/>
              <a:gd name="T87" fmla="*/ 61 h 141"/>
              <a:gd name="T88" fmla="*/ 101 w 118"/>
              <a:gd name="T89" fmla="*/ 76 h 141"/>
              <a:gd name="T90" fmla="*/ 103 w 118"/>
              <a:gd name="T91" fmla="*/ 65 h 141"/>
              <a:gd name="T92" fmla="*/ 23 w 118"/>
              <a:gd name="T93" fmla="*/ 61 h 141"/>
              <a:gd name="T94" fmla="*/ 23 w 118"/>
              <a:gd name="T95" fmla="*/ 61 h 141"/>
              <a:gd name="T96" fmla="*/ 27 w 118"/>
              <a:gd name="T97" fmla="*/ 128 h 141"/>
              <a:gd name="T98" fmla="*/ 30 w 118"/>
              <a:gd name="T99" fmla="*/ 128 h 141"/>
              <a:gd name="T100" fmla="*/ 36 w 118"/>
              <a:gd name="T101" fmla="*/ 61 h 141"/>
              <a:gd name="T102" fmla="*/ 54 w 118"/>
              <a:gd name="T103" fmla="*/ 61 h 141"/>
              <a:gd name="T104" fmla="*/ 47 w 118"/>
              <a:gd name="T105" fmla="*/ 128 h 141"/>
              <a:gd name="T106" fmla="*/ 84 w 118"/>
              <a:gd name="T107" fmla="*/ 8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141">
                <a:moveTo>
                  <a:pt x="11" y="93"/>
                </a:moveTo>
                <a:cubicBezTo>
                  <a:pt x="13" y="93"/>
                  <a:pt x="13" y="93"/>
                  <a:pt x="13" y="93"/>
                </a:cubicBezTo>
                <a:cubicBezTo>
                  <a:pt x="13" y="100"/>
                  <a:pt x="13" y="100"/>
                  <a:pt x="13" y="100"/>
                </a:cubicBezTo>
                <a:cubicBezTo>
                  <a:pt x="11" y="100"/>
                  <a:pt x="11" y="100"/>
                  <a:pt x="11" y="100"/>
                </a:cubicBezTo>
                <a:lnTo>
                  <a:pt x="11" y="93"/>
                </a:lnTo>
                <a:close/>
                <a:moveTo>
                  <a:pt x="11" y="90"/>
                </a:moveTo>
                <a:cubicBezTo>
                  <a:pt x="13" y="90"/>
                  <a:pt x="13" y="90"/>
                  <a:pt x="13" y="90"/>
                </a:cubicBezTo>
                <a:cubicBezTo>
                  <a:pt x="13" y="82"/>
                  <a:pt x="13" y="82"/>
                  <a:pt x="13" y="82"/>
                </a:cubicBezTo>
                <a:cubicBezTo>
                  <a:pt x="11" y="82"/>
                  <a:pt x="11" y="82"/>
                  <a:pt x="11" y="82"/>
                </a:cubicBezTo>
                <a:lnTo>
                  <a:pt x="11" y="90"/>
                </a:lnTo>
                <a:close/>
                <a:moveTo>
                  <a:pt x="11" y="121"/>
                </a:moveTo>
                <a:cubicBezTo>
                  <a:pt x="13" y="121"/>
                  <a:pt x="13" y="121"/>
                  <a:pt x="13" y="121"/>
                </a:cubicBezTo>
                <a:cubicBezTo>
                  <a:pt x="13" y="113"/>
                  <a:pt x="13" y="113"/>
                  <a:pt x="13" y="113"/>
                </a:cubicBezTo>
                <a:cubicBezTo>
                  <a:pt x="11" y="113"/>
                  <a:pt x="11" y="113"/>
                  <a:pt x="11" y="113"/>
                </a:cubicBezTo>
                <a:lnTo>
                  <a:pt x="11" y="121"/>
                </a:lnTo>
                <a:close/>
                <a:moveTo>
                  <a:pt x="13" y="65"/>
                </a:moveTo>
                <a:cubicBezTo>
                  <a:pt x="13" y="64"/>
                  <a:pt x="14" y="63"/>
                  <a:pt x="14" y="63"/>
                </a:cubicBezTo>
                <a:cubicBezTo>
                  <a:pt x="13" y="61"/>
                  <a:pt x="13" y="61"/>
                  <a:pt x="13" y="61"/>
                </a:cubicBezTo>
                <a:cubicBezTo>
                  <a:pt x="12" y="62"/>
                  <a:pt x="11" y="64"/>
                  <a:pt x="11" y="65"/>
                </a:cubicBezTo>
                <a:cubicBezTo>
                  <a:pt x="11" y="69"/>
                  <a:pt x="11" y="69"/>
                  <a:pt x="11" y="69"/>
                </a:cubicBezTo>
                <a:cubicBezTo>
                  <a:pt x="13" y="69"/>
                  <a:pt x="13" y="69"/>
                  <a:pt x="13" y="69"/>
                </a:cubicBezTo>
                <a:lnTo>
                  <a:pt x="13" y="65"/>
                </a:lnTo>
                <a:close/>
                <a:moveTo>
                  <a:pt x="11" y="124"/>
                </a:moveTo>
                <a:cubicBezTo>
                  <a:pt x="11" y="127"/>
                  <a:pt x="14" y="129"/>
                  <a:pt x="16" y="130"/>
                </a:cubicBezTo>
                <a:cubicBezTo>
                  <a:pt x="17" y="128"/>
                  <a:pt x="17" y="128"/>
                  <a:pt x="17" y="128"/>
                </a:cubicBezTo>
                <a:cubicBezTo>
                  <a:pt x="15" y="127"/>
                  <a:pt x="13" y="126"/>
                  <a:pt x="13" y="124"/>
                </a:cubicBezTo>
                <a:cubicBezTo>
                  <a:pt x="13" y="124"/>
                  <a:pt x="13" y="124"/>
                  <a:pt x="13" y="124"/>
                </a:cubicBezTo>
                <a:cubicBezTo>
                  <a:pt x="11" y="124"/>
                  <a:pt x="11" y="124"/>
                  <a:pt x="11" y="124"/>
                </a:cubicBezTo>
                <a:close/>
                <a:moveTo>
                  <a:pt x="11" y="110"/>
                </a:moveTo>
                <a:cubicBezTo>
                  <a:pt x="13" y="110"/>
                  <a:pt x="13" y="110"/>
                  <a:pt x="13" y="110"/>
                </a:cubicBezTo>
                <a:cubicBezTo>
                  <a:pt x="13" y="103"/>
                  <a:pt x="13" y="103"/>
                  <a:pt x="13" y="103"/>
                </a:cubicBezTo>
                <a:cubicBezTo>
                  <a:pt x="11" y="103"/>
                  <a:pt x="11" y="103"/>
                  <a:pt x="11" y="103"/>
                </a:cubicBezTo>
                <a:lnTo>
                  <a:pt x="11" y="110"/>
                </a:lnTo>
                <a:close/>
                <a:moveTo>
                  <a:pt x="103" y="116"/>
                </a:moveTo>
                <a:cubicBezTo>
                  <a:pt x="101" y="116"/>
                  <a:pt x="101" y="116"/>
                  <a:pt x="101" y="116"/>
                </a:cubicBezTo>
                <a:cubicBezTo>
                  <a:pt x="101" y="112"/>
                  <a:pt x="101" y="112"/>
                  <a:pt x="101" y="112"/>
                </a:cubicBezTo>
                <a:cubicBezTo>
                  <a:pt x="83" y="112"/>
                  <a:pt x="83" y="112"/>
                  <a:pt x="83" y="112"/>
                </a:cubicBezTo>
                <a:cubicBezTo>
                  <a:pt x="73" y="112"/>
                  <a:pt x="65" y="104"/>
                  <a:pt x="65" y="94"/>
                </a:cubicBezTo>
                <a:cubicBezTo>
                  <a:pt x="65" y="84"/>
                  <a:pt x="73" y="76"/>
                  <a:pt x="83" y="76"/>
                </a:cubicBezTo>
                <a:cubicBezTo>
                  <a:pt x="107" y="76"/>
                  <a:pt x="107" y="76"/>
                  <a:pt x="107" y="76"/>
                </a:cubicBezTo>
                <a:cubicBezTo>
                  <a:pt x="107" y="62"/>
                  <a:pt x="107" y="62"/>
                  <a:pt x="107" y="62"/>
                </a:cubicBezTo>
                <a:cubicBezTo>
                  <a:pt x="107" y="58"/>
                  <a:pt x="104" y="55"/>
                  <a:pt x="101" y="55"/>
                </a:cubicBezTo>
                <a:cubicBezTo>
                  <a:pt x="14" y="55"/>
                  <a:pt x="14" y="55"/>
                  <a:pt x="14" y="55"/>
                </a:cubicBezTo>
                <a:cubicBezTo>
                  <a:pt x="10" y="55"/>
                  <a:pt x="7" y="58"/>
                  <a:pt x="7" y="62"/>
                </a:cubicBezTo>
                <a:cubicBezTo>
                  <a:pt x="7" y="127"/>
                  <a:pt x="7" y="127"/>
                  <a:pt x="7" y="127"/>
                </a:cubicBezTo>
                <a:cubicBezTo>
                  <a:pt x="7" y="131"/>
                  <a:pt x="10" y="134"/>
                  <a:pt x="14" y="134"/>
                </a:cubicBezTo>
                <a:cubicBezTo>
                  <a:pt x="101" y="134"/>
                  <a:pt x="101" y="134"/>
                  <a:pt x="101" y="134"/>
                </a:cubicBezTo>
                <a:cubicBezTo>
                  <a:pt x="104" y="134"/>
                  <a:pt x="107" y="131"/>
                  <a:pt x="107" y="127"/>
                </a:cubicBezTo>
                <a:cubicBezTo>
                  <a:pt x="107" y="113"/>
                  <a:pt x="107" y="113"/>
                  <a:pt x="107" y="113"/>
                </a:cubicBezTo>
                <a:cubicBezTo>
                  <a:pt x="114" y="113"/>
                  <a:pt x="114" y="113"/>
                  <a:pt x="114" y="113"/>
                </a:cubicBezTo>
                <a:cubicBezTo>
                  <a:pt x="114" y="127"/>
                  <a:pt x="114" y="127"/>
                  <a:pt x="114" y="127"/>
                </a:cubicBezTo>
                <a:cubicBezTo>
                  <a:pt x="114" y="135"/>
                  <a:pt x="108" y="141"/>
                  <a:pt x="101" y="141"/>
                </a:cubicBezTo>
                <a:cubicBezTo>
                  <a:pt x="14" y="141"/>
                  <a:pt x="14" y="141"/>
                  <a:pt x="14" y="141"/>
                </a:cubicBezTo>
                <a:cubicBezTo>
                  <a:pt x="6" y="141"/>
                  <a:pt x="0" y="135"/>
                  <a:pt x="0" y="127"/>
                </a:cubicBezTo>
                <a:cubicBezTo>
                  <a:pt x="0" y="62"/>
                  <a:pt x="0" y="62"/>
                  <a:pt x="0" y="62"/>
                </a:cubicBezTo>
                <a:cubicBezTo>
                  <a:pt x="0" y="54"/>
                  <a:pt x="6" y="48"/>
                  <a:pt x="14" y="48"/>
                </a:cubicBezTo>
                <a:cubicBezTo>
                  <a:pt x="19" y="48"/>
                  <a:pt x="19" y="48"/>
                  <a:pt x="19" y="48"/>
                </a:cubicBezTo>
                <a:cubicBezTo>
                  <a:pt x="22" y="45"/>
                  <a:pt x="22" y="45"/>
                  <a:pt x="22" y="45"/>
                </a:cubicBezTo>
                <a:cubicBezTo>
                  <a:pt x="64" y="3"/>
                  <a:pt x="64" y="3"/>
                  <a:pt x="64" y="3"/>
                </a:cubicBezTo>
                <a:cubicBezTo>
                  <a:pt x="66" y="0"/>
                  <a:pt x="70" y="0"/>
                  <a:pt x="73" y="3"/>
                </a:cubicBezTo>
                <a:cubicBezTo>
                  <a:pt x="101" y="32"/>
                  <a:pt x="101" y="32"/>
                  <a:pt x="101" y="32"/>
                </a:cubicBezTo>
                <a:cubicBezTo>
                  <a:pt x="104" y="34"/>
                  <a:pt x="104" y="38"/>
                  <a:pt x="101" y="41"/>
                </a:cubicBezTo>
                <a:cubicBezTo>
                  <a:pt x="96" y="46"/>
                  <a:pt x="96" y="46"/>
                  <a:pt x="96" y="46"/>
                </a:cubicBezTo>
                <a:cubicBezTo>
                  <a:pt x="94" y="48"/>
                  <a:pt x="94" y="48"/>
                  <a:pt x="94" y="48"/>
                </a:cubicBezTo>
                <a:cubicBezTo>
                  <a:pt x="101" y="48"/>
                  <a:pt x="101" y="48"/>
                  <a:pt x="101" y="48"/>
                </a:cubicBezTo>
                <a:cubicBezTo>
                  <a:pt x="108" y="48"/>
                  <a:pt x="114" y="54"/>
                  <a:pt x="114" y="62"/>
                </a:cubicBezTo>
                <a:cubicBezTo>
                  <a:pt x="114" y="76"/>
                  <a:pt x="114" y="76"/>
                  <a:pt x="114" y="76"/>
                </a:cubicBezTo>
                <a:cubicBezTo>
                  <a:pt x="118" y="76"/>
                  <a:pt x="118" y="76"/>
                  <a:pt x="118" y="76"/>
                </a:cubicBezTo>
                <a:cubicBezTo>
                  <a:pt x="118" y="112"/>
                  <a:pt x="118" y="112"/>
                  <a:pt x="118" y="112"/>
                </a:cubicBezTo>
                <a:cubicBezTo>
                  <a:pt x="103" y="112"/>
                  <a:pt x="103" y="112"/>
                  <a:pt x="103" y="112"/>
                </a:cubicBezTo>
                <a:lnTo>
                  <a:pt x="103" y="116"/>
                </a:lnTo>
                <a:close/>
                <a:moveTo>
                  <a:pt x="69" y="48"/>
                </a:moveTo>
                <a:cubicBezTo>
                  <a:pt x="69" y="47"/>
                  <a:pt x="69" y="46"/>
                  <a:pt x="69" y="45"/>
                </a:cubicBezTo>
                <a:cubicBezTo>
                  <a:pt x="69" y="42"/>
                  <a:pt x="68" y="40"/>
                  <a:pt x="66" y="38"/>
                </a:cubicBezTo>
                <a:cubicBezTo>
                  <a:pt x="60" y="32"/>
                  <a:pt x="50" y="33"/>
                  <a:pt x="44" y="39"/>
                </a:cubicBezTo>
                <a:cubicBezTo>
                  <a:pt x="42" y="41"/>
                  <a:pt x="41" y="43"/>
                  <a:pt x="40" y="45"/>
                </a:cubicBezTo>
                <a:cubicBezTo>
                  <a:pt x="40" y="46"/>
                  <a:pt x="39" y="47"/>
                  <a:pt x="39" y="48"/>
                </a:cubicBezTo>
                <a:cubicBezTo>
                  <a:pt x="47" y="48"/>
                  <a:pt x="47" y="48"/>
                  <a:pt x="47" y="48"/>
                </a:cubicBezTo>
                <a:cubicBezTo>
                  <a:pt x="47" y="47"/>
                  <a:pt x="47" y="46"/>
                  <a:pt x="48" y="45"/>
                </a:cubicBezTo>
                <a:cubicBezTo>
                  <a:pt x="48" y="45"/>
                  <a:pt x="48" y="44"/>
                  <a:pt x="48" y="44"/>
                </a:cubicBezTo>
                <a:cubicBezTo>
                  <a:pt x="46" y="42"/>
                  <a:pt x="46" y="42"/>
                  <a:pt x="46" y="42"/>
                </a:cubicBezTo>
                <a:cubicBezTo>
                  <a:pt x="48" y="41"/>
                  <a:pt x="48" y="41"/>
                  <a:pt x="48" y="41"/>
                </a:cubicBezTo>
                <a:cubicBezTo>
                  <a:pt x="50" y="42"/>
                  <a:pt x="50" y="42"/>
                  <a:pt x="50" y="42"/>
                </a:cubicBezTo>
                <a:cubicBezTo>
                  <a:pt x="51" y="41"/>
                  <a:pt x="52" y="41"/>
                  <a:pt x="53" y="40"/>
                </a:cubicBezTo>
                <a:cubicBezTo>
                  <a:pt x="54" y="43"/>
                  <a:pt x="54" y="43"/>
                  <a:pt x="54" y="43"/>
                </a:cubicBezTo>
                <a:cubicBezTo>
                  <a:pt x="54" y="43"/>
                  <a:pt x="52" y="43"/>
                  <a:pt x="51" y="45"/>
                </a:cubicBezTo>
                <a:cubicBezTo>
                  <a:pt x="51" y="45"/>
                  <a:pt x="51" y="45"/>
                  <a:pt x="51" y="45"/>
                </a:cubicBezTo>
                <a:cubicBezTo>
                  <a:pt x="50" y="46"/>
                  <a:pt x="50" y="47"/>
                  <a:pt x="50" y="47"/>
                </a:cubicBezTo>
                <a:cubicBezTo>
                  <a:pt x="51" y="48"/>
                  <a:pt x="52" y="48"/>
                  <a:pt x="54" y="47"/>
                </a:cubicBezTo>
                <a:cubicBezTo>
                  <a:pt x="57" y="45"/>
                  <a:pt x="59" y="45"/>
                  <a:pt x="60" y="47"/>
                </a:cubicBezTo>
                <a:cubicBezTo>
                  <a:pt x="61" y="47"/>
                  <a:pt x="61" y="48"/>
                  <a:pt x="61" y="48"/>
                </a:cubicBezTo>
                <a:lnTo>
                  <a:pt x="69" y="48"/>
                </a:lnTo>
                <a:close/>
                <a:moveTo>
                  <a:pt x="79" y="30"/>
                </a:moveTo>
                <a:cubicBezTo>
                  <a:pt x="79" y="30"/>
                  <a:pt x="79" y="29"/>
                  <a:pt x="79" y="28"/>
                </a:cubicBezTo>
                <a:cubicBezTo>
                  <a:pt x="78" y="28"/>
                  <a:pt x="78" y="28"/>
                  <a:pt x="78" y="28"/>
                </a:cubicBezTo>
                <a:cubicBezTo>
                  <a:pt x="78" y="28"/>
                  <a:pt x="78" y="28"/>
                  <a:pt x="78" y="28"/>
                </a:cubicBezTo>
                <a:cubicBezTo>
                  <a:pt x="78" y="28"/>
                  <a:pt x="78" y="28"/>
                  <a:pt x="78" y="28"/>
                </a:cubicBezTo>
                <a:cubicBezTo>
                  <a:pt x="78" y="27"/>
                  <a:pt x="78" y="27"/>
                  <a:pt x="78" y="27"/>
                </a:cubicBezTo>
                <a:cubicBezTo>
                  <a:pt x="78" y="27"/>
                  <a:pt x="78" y="27"/>
                  <a:pt x="78" y="27"/>
                </a:cubicBezTo>
                <a:cubicBezTo>
                  <a:pt x="78" y="27"/>
                  <a:pt x="78" y="27"/>
                  <a:pt x="78" y="27"/>
                </a:cubicBezTo>
                <a:cubicBezTo>
                  <a:pt x="77" y="27"/>
                  <a:pt x="77" y="26"/>
                  <a:pt x="77" y="26"/>
                </a:cubicBezTo>
                <a:cubicBezTo>
                  <a:pt x="77" y="26"/>
                  <a:pt x="76" y="25"/>
                  <a:pt x="75" y="25"/>
                </a:cubicBezTo>
                <a:cubicBezTo>
                  <a:pt x="75" y="25"/>
                  <a:pt x="75" y="25"/>
                  <a:pt x="75" y="25"/>
                </a:cubicBezTo>
                <a:cubicBezTo>
                  <a:pt x="75" y="25"/>
                  <a:pt x="75" y="25"/>
                  <a:pt x="75" y="25"/>
                </a:cubicBezTo>
                <a:cubicBezTo>
                  <a:pt x="75" y="25"/>
                  <a:pt x="75" y="25"/>
                  <a:pt x="74" y="25"/>
                </a:cubicBezTo>
                <a:cubicBezTo>
                  <a:pt x="74" y="25"/>
                  <a:pt x="74" y="25"/>
                  <a:pt x="74" y="25"/>
                </a:cubicBezTo>
                <a:cubicBezTo>
                  <a:pt x="74" y="25"/>
                  <a:pt x="74" y="25"/>
                  <a:pt x="74" y="25"/>
                </a:cubicBezTo>
                <a:cubicBezTo>
                  <a:pt x="74" y="25"/>
                  <a:pt x="74" y="25"/>
                  <a:pt x="74" y="25"/>
                </a:cubicBezTo>
                <a:cubicBezTo>
                  <a:pt x="73" y="24"/>
                  <a:pt x="73" y="24"/>
                  <a:pt x="73" y="25"/>
                </a:cubicBezTo>
                <a:cubicBezTo>
                  <a:pt x="73" y="25"/>
                  <a:pt x="73" y="25"/>
                  <a:pt x="73" y="25"/>
                </a:cubicBezTo>
                <a:cubicBezTo>
                  <a:pt x="73" y="25"/>
                  <a:pt x="72" y="25"/>
                  <a:pt x="72" y="25"/>
                </a:cubicBezTo>
                <a:cubicBezTo>
                  <a:pt x="72" y="25"/>
                  <a:pt x="72" y="25"/>
                  <a:pt x="72" y="25"/>
                </a:cubicBezTo>
                <a:cubicBezTo>
                  <a:pt x="72" y="25"/>
                  <a:pt x="72" y="25"/>
                  <a:pt x="71" y="25"/>
                </a:cubicBezTo>
                <a:cubicBezTo>
                  <a:pt x="71" y="25"/>
                  <a:pt x="71" y="25"/>
                  <a:pt x="71" y="25"/>
                </a:cubicBezTo>
                <a:cubicBezTo>
                  <a:pt x="71" y="25"/>
                  <a:pt x="71" y="25"/>
                  <a:pt x="71" y="25"/>
                </a:cubicBezTo>
                <a:cubicBezTo>
                  <a:pt x="71" y="25"/>
                  <a:pt x="71" y="25"/>
                  <a:pt x="71" y="25"/>
                </a:cubicBezTo>
                <a:cubicBezTo>
                  <a:pt x="70" y="25"/>
                  <a:pt x="70" y="25"/>
                  <a:pt x="70" y="26"/>
                </a:cubicBezTo>
                <a:cubicBezTo>
                  <a:pt x="70" y="26"/>
                  <a:pt x="70" y="26"/>
                  <a:pt x="70" y="26"/>
                </a:cubicBezTo>
                <a:cubicBezTo>
                  <a:pt x="70" y="26"/>
                  <a:pt x="69" y="26"/>
                  <a:pt x="69" y="26"/>
                </a:cubicBezTo>
                <a:cubicBezTo>
                  <a:pt x="69" y="26"/>
                  <a:pt x="69" y="27"/>
                  <a:pt x="69" y="27"/>
                </a:cubicBezTo>
                <a:cubicBezTo>
                  <a:pt x="69" y="27"/>
                  <a:pt x="69" y="27"/>
                  <a:pt x="69" y="27"/>
                </a:cubicBezTo>
                <a:cubicBezTo>
                  <a:pt x="68" y="27"/>
                  <a:pt x="68" y="27"/>
                  <a:pt x="68" y="28"/>
                </a:cubicBezTo>
                <a:cubicBezTo>
                  <a:pt x="68" y="28"/>
                  <a:pt x="68" y="28"/>
                  <a:pt x="68" y="28"/>
                </a:cubicBezTo>
                <a:cubicBezTo>
                  <a:pt x="68" y="28"/>
                  <a:pt x="68" y="28"/>
                  <a:pt x="68" y="29"/>
                </a:cubicBezTo>
                <a:cubicBezTo>
                  <a:pt x="68" y="29"/>
                  <a:pt x="68" y="29"/>
                  <a:pt x="68" y="29"/>
                </a:cubicBezTo>
                <a:cubicBezTo>
                  <a:pt x="68" y="29"/>
                  <a:pt x="68" y="29"/>
                  <a:pt x="68" y="30"/>
                </a:cubicBezTo>
                <a:cubicBezTo>
                  <a:pt x="68" y="30"/>
                  <a:pt x="68" y="30"/>
                  <a:pt x="68" y="30"/>
                </a:cubicBezTo>
                <a:cubicBezTo>
                  <a:pt x="68" y="30"/>
                  <a:pt x="68" y="30"/>
                  <a:pt x="68" y="31"/>
                </a:cubicBezTo>
                <a:cubicBezTo>
                  <a:pt x="68" y="31"/>
                  <a:pt x="68" y="31"/>
                  <a:pt x="68" y="31"/>
                </a:cubicBezTo>
                <a:cubicBezTo>
                  <a:pt x="68" y="31"/>
                  <a:pt x="68" y="31"/>
                  <a:pt x="68" y="32"/>
                </a:cubicBezTo>
                <a:cubicBezTo>
                  <a:pt x="68" y="32"/>
                  <a:pt x="68" y="32"/>
                  <a:pt x="68" y="32"/>
                </a:cubicBezTo>
                <a:cubicBezTo>
                  <a:pt x="68" y="32"/>
                  <a:pt x="68" y="32"/>
                  <a:pt x="68" y="32"/>
                </a:cubicBezTo>
                <a:cubicBezTo>
                  <a:pt x="68" y="32"/>
                  <a:pt x="68" y="33"/>
                  <a:pt x="68" y="33"/>
                </a:cubicBezTo>
                <a:cubicBezTo>
                  <a:pt x="68" y="33"/>
                  <a:pt x="69" y="33"/>
                  <a:pt x="69" y="33"/>
                </a:cubicBezTo>
                <a:cubicBezTo>
                  <a:pt x="69" y="33"/>
                  <a:pt x="69" y="33"/>
                  <a:pt x="69" y="33"/>
                </a:cubicBezTo>
                <a:cubicBezTo>
                  <a:pt x="69" y="33"/>
                  <a:pt x="69" y="33"/>
                  <a:pt x="69" y="33"/>
                </a:cubicBezTo>
                <a:cubicBezTo>
                  <a:pt x="69" y="34"/>
                  <a:pt x="69" y="34"/>
                  <a:pt x="69" y="34"/>
                </a:cubicBezTo>
                <a:cubicBezTo>
                  <a:pt x="69" y="34"/>
                  <a:pt x="69" y="34"/>
                  <a:pt x="69" y="34"/>
                </a:cubicBezTo>
                <a:cubicBezTo>
                  <a:pt x="69" y="34"/>
                  <a:pt x="70" y="34"/>
                  <a:pt x="70" y="34"/>
                </a:cubicBezTo>
                <a:cubicBezTo>
                  <a:pt x="70" y="34"/>
                  <a:pt x="70" y="34"/>
                  <a:pt x="70" y="34"/>
                </a:cubicBezTo>
                <a:cubicBezTo>
                  <a:pt x="70" y="34"/>
                  <a:pt x="70" y="35"/>
                  <a:pt x="70" y="35"/>
                </a:cubicBezTo>
                <a:cubicBezTo>
                  <a:pt x="70" y="35"/>
                  <a:pt x="70" y="35"/>
                  <a:pt x="70" y="35"/>
                </a:cubicBezTo>
                <a:cubicBezTo>
                  <a:pt x="70" y="35"/>
                  <a:pt x="71" y="35"/>
                  <a:pt x="71" y="35"/>
                </a:cubicBezTo>
                <a:cubicBezTo>
                  <a:pt x="71" y="35"/>
                  <a:pt x="71" y="35"/>
                  <a:pt x="71" y="35"/>
                </a:cubicBezTo>
                <a:cubicBezTo>
                  <a:pt x="71" y="35"/>
                  <a:pt x="71" y="35"/>
                  <a:pt x="71" y="35"/>
                </a:cubicBezTo>
                <a:cubicBezTo>
                  <a:pt x="71" y="35"/>
                  <a:pt x="71" y="35"/>
                  <a:pt x="71" y="35"/>
                </a:cubicBezTo>
                <a:cubicBezTo>
                  <a:pt x="71" y="35"/>
                  <a:pt x="71" y="35"/>
                  <a:pt x="72" y="35"/>
                </a:cubicBezTo>
                <a:cubicBezTo>
                  <a:pt x="72" y="35"/>
                  <a:pt x="72" y="35"/>
                  <a:pt x="72" y="35"/>
                </a:cubicBezTo>
                <a:cubicBezTo>
                  <a:pt x="72" y="35"/>
                  <a:pt x="72" y="35"/>
                  <a:pt x="72" y="35"/>
                </a:cubicBezTo>
                <a:cubicBezTo>
                  <a:pt x="72" y="35"/>
                  <a:pt x="72" y="35"/>
                  <a:pt x="72" y="35"/>
                </a:cubicBezTo>
                <a:cubicBezTo>
                  <a:pt x="72" y="35"/>
                  <a:pt x="73" y="35"/>
                  <a:pt x="73" y="35"/>
                </a:cubicBezTo>
                <a:cubicBezTo>
                  <a:pt x="73" y="35"/>
                  <a:pt x="73" y="35"/>
                  <a:pt x="73" y="35"/>
                </a:cubicBezTo>
                <a:cubicBezTo>
                  <a:pt x="73" y="35"/>
                  <a:pt x="73" y="36"/>
                  <a:pt x="73" y="36"/>
                </a:cubicBezTo>
                <a:cubicBezTo>
                  <a:pt x="73" y="36"/>
                  <a:pt x="73" y="36"/>
                  <a:pt x="73" y="35"/>
                </a:cubicBezTo>
                <a:cubicBezTo>
                  <a:pt x="73" y="36"/>
                  <a:pt x="73" y="36"/>
                  <a:pt x="73" y="35"/>
                </a:cubicBezTo>
                <a:cubicBezTo>
                  <a:pt x="73" y="35"/>
                  <a:pt x="74" y="35"/>
                  <a:pt x="74" y="35"/>
                </a:cubicBezTo>
                <a:cubicBezTo>
                  <a:pt x="74" y="35"/>
                  <a:pt x="74" y="35"/>
                  <a:pt x="74" y="35"/>
                </a:cubicBezTo>
                <a:cubicBezTo>
                  <a:pt x="74" y="35"/>
                  <a:pt x="74" y="35"/>
                  <a:pt x="74" y="35"/>
                </a:cubicBezTo>
                <a:cubicBezTo>
                  <a:pt x="74" y="35"/>
                  <a:pt x="74" y="35"/>
                  <a:pt x="74" y="35"/>
                </a:cubicBezTo>
                <a:cubicBezTo>
                  <a:pt x="75" y="35"/>
                  <a:pt x="75" y="35"/>
                  <a:pt x="75" y="35"/>
                </a:cubicBezTo>
                <a:cubicBezTo>
                  <a:pt x="75" y="35"/>
                  <a:pt x="75" y="35"/>
                  <a:pt x="75" y="35"/>
                </a:cubicBezTo>
                <a:cubicBezTo>
                  <a:pt x="75" y="35"/>
                  <a:pt x="75" y="35"/>
                  <a:pt x="75" y="35"/>
                </a:cubicBezTo>
                <a:cubicBezTo>
                  <a:pt x="75" y="35"/>
                  <a:pt x="75" y="35"/>
                  <a:pt x="75" y="35"/>
                </a:cubicBezTo>
                <a:cubicBezTo>
                  <a:pt x="76" y="35"/>
                  <a:pt x="76" y="35"/>
                  <a:pt x="76" y="35"/>
                </a:cubicBezTo>
                <a:cubicBezTo>
                  <a:pt x="76" y="35"/>
                  <a:pt x="76" y="35"/>
                  <a:pt x="76" y="35"/>
                </a:cubicBezTo>
                <a:cubicBezTo>
                  <a:pt x="76" y="35"/>
                  <a:pt x="76" y="35"/>
                  <a:pt x="76" y="35"/>
                </a:cubicBezTo>
                <a:cubicBezTo>
                  <a:pt x="76" y="35"/>
                  <a:pt x="76" y="35"/>
                  <a:pt x="76" y="34"/>
                </a:cubicBezTo>
                <a:cubicBezTo>
                  <a:pt x="76" y="34"/>
                  <a:pt x="77" y="34"/>
                  <a:pt x="77" y="34"/>
                </a:cubicBezTo>
                <a:cubicBezTo>
                  <a:pt x="77" y="34"/>
                  <a:pt x="77" y="34"/>
                  <a:pt x="77" y="34"/>
                </a:cubicBezTo>
                <a:cubicBezTo>
                  <a:pt x="77" y="34"/>
                  <a:pt x="77" y="34"/>
                  <a:pt x="77" y="34"/>
                </a:cubicBezTo>
                <a:cubicBezTo>
                  <a:pt x="77" y="34"/>
                  <a:pt x="77" y="34"/>
                  <a:pt x="77" y="34"/>
                </a:cubicBezTo>
                <a:cubicBezTo>
                  <a:pt x="77" y="34"/>
                  <a:pt x="78" y="33"/>
                  <a:pt x="78" y="33"/>
                </a:cubicBezTo>
                <a:cubicBezTo>
                  <a:pt x="78" y="33"/>
                  <a:pt x="78" y="33"/>
                  <a:pt x="78" y="33"/>
                </a:cubicBezTo>
                <a:cubicBezTo>
                  <a:pt x="78" y="33"/>
                  <a:pt x="78" y="33"/>
                  <a:pt x="78" y="32"/>
                </a:cubicBezTo>
                <a:cubicBezTo>
                  <a:pt x="78" y="32"/>
                  <a:pt x="78" y="32"/>
                  <a:pt x="78" y="32"/>
                </a:cubicBezTo>
                <a:cubicBezTo>
                  <a:pt x="78" y="32"/>
                  <a:pt x="78" y="32"/>
                  <a:pt x="79" y="31"/>
                </a:cubicBezTo>
                <a:cubicBezTo>
                  <a:pt x="79" y="31"/>
                  <a:pt x="79" y="31"/>
                  <a:pt x="79" y="31"/>
                </a:cubicBezTo>
                <a:cubicBezTo>
                  <a:pt x="79" y="31"/>
                  <a:pt x="79" y="31"/>
                  <a:pt x="79" y="30"/>
                </a:cubicBezTo>
                <a:cubicBezTo>
                  <a:pt x="79" y="30"/>
                  <a:pt x="79" y="30"/>
                  <a:pt x="79" y="30"/>
                </a:cubicBezTo>
                <a:close/>
                <a:moveTo>
                  <a:pt x="93" y="45"/>
                </a:moveTo>
                <a:cubicBezTo>
                  <a:pt x="99" y="39"/>
                  <a:pt x="99" y="39"/>
                  <a:pt x="99" y="39"/>
                </a:cubicBezTo>
                <a:cubicBezTo>
                  <a:pt x="99" y="39"/>
                  <a:pt x="99" y="39"/>
                  <a:pt x="99" y="39"/>
                </a:cubicBezTo>
                <a:cubicBezTo>
                  <a:pt x="100" y="38"/>
                  <a:pt x="100" y="35"/>
                  <a:pt x="99" y="34"/>
                </a:cubicBezTo>
                <a:cubicBezTo>
                  <a:pt x="71" y="6"/>
                  <a:pt x="71" y="6"/>
                  <a:pt x="71" y="6"/>
                </a:cubicBezTo>
                <a:cubicBezTo>
                  <a:pt x="69" y="4"/>
                  <a:pt x="67" y="4"/>
                  <a:pt x="65" y="6"/>
                </a:cubicBezTo>
                <a:cubicBezTo>
                  <a:pt x="64" y="6"/>
                  <a:pt x="64" y="6"/>
                  <a:pt x="64" y="6"/>
                </a:cubicBezTo>
                <a:cubicBezTo>
                  <a:pt x="26" y="45"/>
                  <a:pt x="26" y="45"/>
                  <a:pt x="26" y="45"/>
                </a:cubicBezTo>
                <a:cubicBezTo>
                  <a:pt x="23" y="48"/>
                  <a:pt x="23" y="48"/>
                  <a:pt x="23" y="48"/>
                </a:cubicBezTo>
                <a:cubicBezTo>
                  <a:pt x="27" y="48"/>
                  <a:pt x="27" y="48"/>
                  <a:pt x="27" y="48"/>
                </a:cubicBezTo>
                <a:cubicBezTo>
                  <a:pt x="30" y="45"/>
                  <a:pt x="30" y="45"/>
                  <a:pt x="30" y="45"/>
                </a:cubicBezTo>
                <a:cubicBezTo>
                  <a:pt x="63" y="12"/>
                  <a:pt x="63" y="12"/>
                  <a:pt x="63" y="12"/>
                </a:cubicBezTo>
                <a:cubicBezTo>
                  <a:pt x="63" y="12"/>
                  <a:pt x="63" y="12"/>
                  <a:pt x="63" y="12"/>
                </a:cubicBezTo>
                <a:cubicBezTo>
                  <a:pt x="63" y="12"/>
                  <a:pt x="64" y="12"/>
                  <a:pt x="64" y="12"/>
                </a:cubicBezTo>
                <a:cubicBezTo>
                  <a:pt x="64" y="12"/>
                  <a:pt x="64" y="13"/>
                  <a:pt x="64" y="13"/>
                </a:cubicBezTo>
                <a:cubicBezTo>
                  <a:pt x="66" y="14"/>
                  <a:pt x="69" y="14"/>
                  <a:pt x="71" y="12"/>
                </a:cubicBezTo>
                <a:cubicBezTo>
                  <a:pt x="71" y="12"/>
                  <a:pt x="71" y="12"/>
                  <a:pt x="71" y="12"/>
                </a:cubicBezTo>
                <a:cubicBezTo>
                  <a:pt x="71" y="11"/>
                  <a:pt x="72" y="11"/>
                  <a:pt x="72" y="11"/>
                </a:cubicBezTo>
                <a:cubicBezTo>
                  <a:pt x="72" y="11"/>
                  <a:pt x="72" y="11"/>
                  <a:pt x="72" y="11"/>
                </a:cubicBezTo>
                <a:cubicBezTo>
                  <a:pt x="93" y="32"/>
                  <a:pt x="93" y="32"/>
                  <a:pt x="93" y="32"/>
                </a:cubicBezTo>
                <a:cubicBezTo>
                  <a:pt x="93" y="32"/>
                  <a:pt x="93" y="32"/>
                  <a:pt x="93" y="32"/>
                </a:cubicBezTo>
                <a:cubicBezTo>
                  <a:pt x="93" y="33"/>
                  <a:pt x="93" y="33"/>
                  <a:pt x="93" y="33"/>
                </a:cubicBezTo>
                <a:cubicBezTo>
                  <a:pt x="92" y="33"/>
                  <a:pt x="92" y="33"/>
                  <a:pt x="92" y="34"/>
                </a:cubicBezTo>
                <a:cubicBezTo>
                  <a:pt x="90" y="35"/>
                  <a:pt x="90" y="38"/>
                  <a:pt x="91" y="40"/>
                </a:cubicBezTo>
                <a:cubicBezTo>
                  <a:pt x="92" y="40"/>
                  <a:pt x="92" y="40"/>
                  <a:pt x="92" y="41"/>
                </a:cubicBezTo>
                <a:cubicBezTo>
                  <a:pt x="92" y="41"/>
                  <a:pt x="93" y="41"/>
                  <a:pt x="93" y="41"/>
                </a:cubicBezTo>
                <a:cubicBezTo>
                  <a:pt x="93" y="41"/>
                  <a:pt x="93" y="41"/>
                  <a:pt x="92" y="41"/>
                </a:cubicBezTo>
                <a:cubicBezTo>
                  <a:pt x="89" y="45"/>
                  <a:pt x="89" y="45"/>
                  <a:pt x="89" y="45"/>
                </a:cubicBezTo>
                <a:cubicBezTo>
                  <a:pt x="86" y="48"/>
                  <a:pt x="86" y="48"/>
                  <a:pt x="86" y="48"/>
                </a:cubicBezTo>
                <a:cubicBezTo>
                  <a:pt x="90" y="48"/>
                  <a:pt x="90" y="48"/>
                  <a:pt x="90" y="48"/>
                </a:cubicBezTo>
                <a:lnTo>
                  <a:pt x="93" y="45"/>
                </a:lnTo>
                <a:close/>
                <a:moveTo>
                  <a:pt x="111" y="105"/>
                </a:moveTo>
                <a:cubicBezTo>
                  <a:pt x="111" y="84"/>
                  <a:pt x="111" y="84"/>
                  <a:pt x="111" y="84"/>
                </a:cubicBezTo>
                <a:cubicBezTo>
                  <a:pt x="83" y="84"/>
                  <a:pt x="83" y="84"/>
                  <a:pt x="83" y="84"/>
                </a:cubicBezTo>
                <a:cubicBezTo>
                  <a:pt x="77" y="84"/>
                  <a:pt x="72" y="88"/>
                  <a:pt x="72" y="94"/>
                </a:cubicBezTo>
                <a:cubicBezTo>
                  <a:pt x="72" y="100"/>
                  <a:pt x="77" y="105"/>
                  <a:pt x="83" y="105"/>
                </a:cubicBezTo>
                <a:lnTo>
                  <a:pt x="111" y="105"/>
                </a:lnTo>
                <a:close/>
                <a:moveTo>
                  <a:pt x="92" y="128"/>
                </a:moveTo>
                <a:cubicBezTo>
                  <a:pt x="92" y="130"/>
                  <a:pt x="92" y="130"/>
                  <a:pt x="92" y="130"/>
                </a:cubicBezTo>
                <a:cubicBezTo>
                  <a:pt x="97" y="130"/>
                  <a:pt x="97" y="130"/>
                  <a:pt x="97" y="130"/>
                </a:cubicBezTo>
                <a:cubicBezTo>
                  <a:pt x="98" y="130"/>
                  <a:pt x="99" y="130"/>
                  <a:pt x="99" y="129"/>
                </a:cubicBezTo>
                <a:cubicBezTo>
                  <a:pt x="99" y="128"/>
                  <a:pt x="99" y="128"/>
                  <a:pt x="99" y="128"/>
                </a:cubicBezTo>
                <a:cubicBezTo>
                  <a:pt x="98" y="128"/>
                  <a:pt x="97" y="128"/>
                  <a:pt x="97" y="128"/>
                </a:cubicBezTo>
                <a:lnTo>
                  <a:pt x="92" y="128"/>
                </a:lnTo>
                <a:close/>
                <a:moveTo>
                  <a:pt x="78" y="130"/>
                </a:moveTo>
                <a:cubicBezTo>
                  <a:pt x="78" y="128"/>
                  <a:pt x="78" y="128"/>
                  <a:pt x="78" y="128"/>
                </a:cubicBezTo>
                <a:cubicBezTo>
                  <a:pt x="71" y="128"/>
                  <a:pt x="71" y="128"/>
                  <a:pt x="71" y="128"/>
                </a:cubicBezTo>
                <a:cubicBezTo>
                  <a:pt x="71" y="130"/>
                  <a:pt x="71" y="130"/>
                  <a:pt x="71" y="130"/>
                </a:cubicBezTo>
                <a:lnTo>
                  <a:pt x="78" y="130"/>
                </a:lnTo>
                <a:close/>
                <a:moveTo>
                  <a:pt x="82" y="130"/>
                </a:moveTo>
                <a:cubicBezTo>
                  <a:pt x="89" y="130"/>
                  <a:pt x="89" y="130"/>
                  <a:pt x="89" y="130"/>
                </a:cubicBezTo>
                <a:cubicBezTo>
                  <a:pt x="89" y="128"/>
                  <a:pt x="89" y="128"/>
                  <a:pt x="89" y="128"/>
                </a:cubicBezTo>
                <a:cubicBezTo>
                  <a:pt x="82" y="128"/>
                  <a:pt x="82" y="128"/>
                  <a:pt x="82" y="128"/>
                </a:cubicBezTo>
                <a:lnTo>
                  <a:pt x="82" y="130"/>
                </a:lnTo>
                <a:close/>
                <a:moveTo>
                  <a:pt x="11" y="79"/>
                </a:moveTo>
                <a:cubicBezTo>
                  <a:pt x="13" y="79"/>
                  <a:pt x="13" y="79"/>
                  <a:pt x="13" y="79"/>
                </a:cubicBezTo>
                <a:cubicBezTo>
                  <a:pt x="13" y="72"/>
                  <a:pt x="13" y="72"/>
                  <a:pt x="13" y="72"/>
                </a:cubicBezTo>
                <a:cubicBezTo>
                  <a:pt x="11" y="72"/>
                  <a:pt x="11" y="72"/>
                  <a:pt x="11" y="72"/>
                </a:cubicBezTo>
                <a:lnTo>
                  <a:pt x="11" y="79"/>
                </a:lnTo>
                <a:close/>
                <a:moveTo>
                  <a:pt x="101" y="124"/>
                </a:moveTo>
                <a:cubicBezTo>
                  <a:pt x="101" y="125"/>
                  <a:pt x="101" y="125"/>
                  <a:pt x="100" y="126"/>
                </a:cubicBezTo>
                <a:cubicBezTo>
                  <a:pt x="102" y="127"/>
                  <a:pt x="102" y="127"/>
                  <a:pt x="102" y="127"/>
                </a:cubicBezTo>
                <a:cubicBezTo>
                  <a:pt x="103" y="126"/>
                  <a:pt x="103" y="125"/>
                  <a:pt x="103" y="124"/>
                </a:cubicBezTo>
                <a:cubicBezTo>
                  <a:pt x="103" y="119"/>
                  <a:pt x="103" y="119"/>
                  <a:pt x="103" y="119"/>
                </a:cubicBezTo>
                <a:cubicBezTo>
                  <a:pt x="101" y="119"/>
                  <a:pt x="101" y="119"/>
                  <a:pt x="101" y="119"/>
                </a:cubicBezTo>
                <a:lnTo>
                  <a:pt x="101" y="124"/>
                </a:lnTo>
                <a:close/>
                <a:moveTo>
                  <a:pt x="64" y="59"/>
                </a:moveTo>
                <a:cubicBezTo>
                  <a:pt x="57" y="59"/>
                  <a:pt x="57" y="59"/>
                  <a:pt x="57" y="59"/>
                </a:cubicBezTo>
                <a:cubicBezTo>
                  <a:pt x="57" y="61"/>
                  <a:pt x="57" y="61"/>
                  <a:pt x="57" y="61"/>
                </a:cubicBezTo>
                <a:cubicBezTo>
                  <a:pt x="64" y="61"/>
                  <a:pt x="64" y="61"/>
                  <a:pt x="64" y="61"/>
                </a:cubicBezTo>
                <a:lnTo>
                  <a:pt x="64" y="59"/>
                </a:lnTo>
                <a:close/>
                <a:moveTo>
                  <a:pt x="85" y="59"/>
                </a:moveTo>
                <a:cubicBezTo>
                  <a:pt x="78" y="59"/>
                  <a:pt x="78" y="59"/>
                  <a:pt x="78" y="59"/>
                </a:cubicBezTo>
                <a:cubicBezTo>
                  <a:pt x="78" y="61"/>
                  <a:pt x="78" y="61"/>
                  <a:pt x="78" y="61"/>
                </a:cubicBezTo>
                <a:cubicBezTo>
                  <a:pt x="85" y="61"/>
                  <a:pt x="85" y="61"/>
                  <a:pt x="85" y="61"/>
                </a:cubicBezTo>
                <a:lnTo>
                  <a:pt x="85" y="59"/>
                </a:lnTo>
                <a:close/>
                <a:moveTo>
                  <a:pt x="68" y="128"/>
                </a:moveTo>
                <a:cubicBezTo>
                  <a:pt x="61" y="128"/>
                  <a:pt x="61" y="128"/>
                  <a:pt x="61" y="128"/>
                </a:cubicBezTo>
                <a:cubicBezTo>
                  <a:pt x="61" y="130"/>
                  <a:pt x="61" y="130"/>
                  <a:pt x="61" y="130"/>
                </a:cubicBezTo>
                <a:cubicBezTo>
                  <a:pt x="68" y="130"/>
                  <a:pt x="68" y="130"/>
                  <a:pt x="68" y="130"/>
                </a:cubicBezTo>
                <a:lnTo>
                  <a:pt x="68" y="128"/>
                </a:lnTo>
                <a:close/>
                <a:moveTo>
                  <a:pt x="75" y="59"/>
                </a:moveTo>
                <a:cubicBezTo>
                  <a:pt x="67" y="59"/>
                  <a:pt x="67" y="59"/>
                  <a:pt x="67" y="59"/>
                </a:cubicBezTo>
                <a:cubicBezTo>
                  <a:pt x="67" y="61"/>
                  <a:pt x="67" y="61"/>
                  <a:pt x="67" y="61"/>
                </a:cubicBezTo>
                <a:cubicBezTo>
                  <a:pt x="75" y="61"/>
                  <a:pt x="75" y="61"/>
                  <a:pt x="75" y="61"/>
                </a:cubicBezTo>
                <a:lnTo>
                  <a:pt x="75" y="59"/>
                </a:lnTo>
                <a:close/>
                <a:moveTo>
                  <a:pt x="101" y="76"/>
                </a:moveTo>
                <a:cubicBezTo>
                  <a:pt x="103" y="76"/>
                  <a:pt x="103" y="76"/>
                  <a:pt x="103" y="76"/>
                </a:cubicBezTo>
                <a:cubicBezTo>
                  <a:pt x="103" y="69"/>
                  <a:pt x="103" y="69"/>
                  <a:pt x="103" y="69"/>
                </a:cubicBezTo>
                <a:cubicBezTo>
                  <a:pt x="101" y="69"/>
                  <a:pt x="101" y="69"/>
                  <a:pt x="101" y="69"/>
                </a:cubicBezTo>
                <a:lnTo>
                  <a:pt x="101" y="76"/>
                </a:lnTo>
                <a:close/>
                <a:moveTo>
                  <a:pt x="88" y="59"/>
                </a:moveTo>
                <a:cubicBezTo>
                  <a:pt x="88" y="61"/>
                  <a:pt x="88" y="61"/>
                  <a:pt x="88" y="61"/>
                </a:cubicBezTo>
                <a:cubicBezTo>
                  <a:pt x="95" y="61"/>
                  <a:pt x="95" y="61"/>
                  <a:pt x="95" y="61"/>
                </a:cubicBezTo>
                <a:cubicBezTo>
                  <a:pt x="95" y="59"/>
                  <a:pt x="95" y="59"/>
                  <a:pt x="95" y="59"/>
                </a:cubicBezTo>
                <a:lnTo>
                  <a:pt x="88" y="59"/>
                </a:lnTo>
                <a:close/>
                <a:moveTo>
                  <a:pt x="103" y="65"/>
                </a:moveTo>
                <a:cubicBezTo>
                  <a:pt x="103" y="62"/>
                  <a:pt x="101" y="60"/>
                  <a:pt x="98" y="59"/>
                </a:cubicBezTo>
                <a:cubicBezTo>
                  <a:pt x="98" y="61"/>
                  <a:pt x="98" y="61"/>
                  <a:pt x="98" y="61"/>
                </a:cubicBezTo>
                <a:cubicBezTo>
                  <a:pt x="100" y="62"/>
                  <a:pt x="101" y="63"/>
                  <a:pt x="101" y="65"/>
                </a:cubicBezTo>
                <a:cubicBezTo>
                  <a:pt x="101" y="65"/>
                  <a:pt x="101" y="65"/>
                  <a:pt x="101" y="65"/>
                </a:cubicBezTo>
                <a:cubicBezTo>
                  <a:pt x="103" y="65"/>
                  <a:pt x="103" y="65"/>
                  <a:pt x="103" y="65"/>
                </a:cubicBezTo>
                <a:close/>
                <a:moveTo>
                  <a:pt x="23" y="61"/>
                </a:moveTo>
                <a:cubicBezTo>
                  <a:pt x="23" y="59"/>
                  <a:pt x="23" y="59"/>
                  <a:pt x="23" y="59"/>
                </a:cubicBezTo>
                <a:cubicBezTo>
                  <a:pt x="18" y="59"/>
                  <a:pt x="18" y="59"/>
                  <a:pt x="18" y="59"/>
                </a:cubicBezTo>
                <a:cubicBezTo>
                  <a:pt x="17" y="59"/>
                  <a:pt x="16" y="59"/>
                  <a:pt x="15" y="59"/>
                </a:cubicBezTo>
                <a:cubicBezTo>
                  <a:pt x="16" y="61"/>
                  <a:pt x="16" y="61"/>
                  <a:pt x="16" y="61"/>
                </a:cubicBezTo>
                <a:cubicBezTo>
                  <a:pt x="17" y="61"/>
                  <a:pt x="17" y="61"/>
                  <a:pt x="18" y="61"/>
                </a:cubicBezTo>
                <a:lnTo>
                  <a:pt x="23" y="61"/>
                </a:lnTo>
                <a:close/>
                <a:moveTo>
                  <a:pt x="33" y="59"/>
                </a:moveTo>
                <a:cubicBezTo>
                  <a:pt x="26" y="59"/>
                  <a:pt x="26" y="59"/>
                  <a:pt x="26" y="59"/>
                </a:cubicBezTo>
                <a:cubicBezTo>
                  <a:pt x="26" y="61"/>
                  <a:pt x="26" y="61"/>
                  <a:pt x="26" y="61"/>
                </a:cubicBezTo>
                <a:cubicBezTo>
                  <a:pt x="33" y="61"/>
                  <a:pt x="33" y="61"/>
                  <a:pt x="33" y="61"/>
                </a:cubicBezTo>
                <a:lnTo>
                  <a:pt x="33" y="59"/>
                </a:lnTo>
                <a:close/>
                <a:moveTo>
                  <a:pt x="27" y="128"/>
                </a:moveTo>
                <a:cubicBezTo>
                  <a:pt x="20" y="128"/>
                  <a:pt x="20" y="128"/>
                  <a:pt x="20" y="128"/>
                </a:cubicBezTo>
                <a:cubicBezTo>
                  <a:pt x="20" y="130"/>
                  <a:pt x="20" y="130"/>
                  <a:pt x="20" y="130"/>
                </a:cubicBezTo>
                <a:cubicBezTo>
                  <a:pt x="27" y="130"/>
                  <a:pt x="27" y="130"/>
                  <a:pt x="27" y="130"/>
                </a:cubicBezTo>
                <a:lnTo>
                  <a:pt x="27" y="128"/>
                </a:lnTo>
                <a:close/>
                <a:moveTo>
                  <a:pt x="37" y="128"/>
                </a:moveTo>
                <a:cubicBezTo>
                  <a:pt x="30" y="128"/>
                  <a:pt x="30" y="128"/>
                  <a:pt x="30" y="128"/>
                </a:cubicBezTo>
                <a:cubicBezTo>
                  <a:pt x="30" y="130"/>
                  <a:pt x="30" y="130"/>
                  <a:pt x="30" y="130"/>
                </a:cubicBezTo>
                <a:cubicBezTo>
                  <a:pt x="37" y="130"/>
                  <a:pt x="37" y="130"/>
                  <a:pt x="37" y="130"/>
                </a:cubicBezTo>
                <a:lnTo>
                  <a:pt x="37" y="128"/>
                </a:lnTo>
                <a:close/>
                <a:moveTo>
                  <a:pt x="44" y="59"/>
                </a:moveTo>
                <a:cubicBezTo>
                  <a:pt x="36" y="59"/>
                  <a:pt x="36" y="59"/>
                  <a:pt x="36" y="59"/>
                </a:cubicBezTo>
                <a:cubicBezTo>
                  <a:pt x="36" y="61"/>
                  <a:pt x="36" y="61"/>
                  <a:pt x="36" y="61"/>
                </a:cubicBezTo>
                <a:cubicBezTo>
                  <a:pt x="44" y="61"/>
                  <a:pt x="44" y="61"/>
                  <a:pt x="44" y="61"/>
                </a:cubicBezTo>
                <a:lnTo>
                  <a:pt x="44" y="59"/>
                </a:lnTo>
                <a:close/>
                <a:moveTo>
                  <a:pt x="54" y="59"/>
                </a:moveTo>
                <a:cubicBezTo>
                  <a:pt x="47" y="59"/>
                  <a:pt x="47" y="59"/>
                  <a:pt x="47" y="59"/>
                </a:cubicBezTo>
                <a:cubicBezTo>
                  <a:pt x="47" y="61"/>
                  <a:pt x="47" y="61"/>
                  <a:pt x="47" y="61"/>
                </a:cubicBezTo>
                <a:cubicBezTo>
                  <a:pt x="54" y="61"/>
                  <a:pt x="54" y="61"/>
                  <a:pt x="54" y="61"/>
                </a:cubicBezTo>
                <a:lnTo>
                  <a:pt x="54" y="59"/>
                </a:lnTo>
                <a:close/>
                <a:moveTo>
                  <a:pt x="47" y="128"/>
                </a:moveTo>
                <a:cubicBezTo>
                  <a:pt x="40" y="128"/>
                  <a:pt x="40" y="128"/>
                  <a:pt x="40" y="128"/>
                </a:cubicBezTo>
                <a:cubicBezTo>
                  <a:pt x="40" y="130"/>
                  <a:pt x="40" y="130"/>
                  <a:pt x="40" y="130"/>
                </a:cubicBezTo>
                <a:cubicBezTo>
                  <a:pt x="47" y="130"/>
                  <a:pt x="47" y="130"/>
                  <a:pt x="47" y="130"/>
                </a:cubicBezTo>
                <a:lnTo>
                  <a:pt x="47" y="128"/>
                </a:lnTo>
                <a:close/>
                <a:moveTo>
                  <a:pt x="58" y="128"/>
                </a:moveTo>
                <a:cubicBezTo>
                  <a:pt x="51" y="128"/>
                  <a:pt x="51" y="128"/>
                  <a:pt x="51" y="128"/>
                </a:cubicBezTo>
                <a:cubicBezTo>
                  <a:pt x="51" y="130"/>
                  <a:pt x="51" y="130"/>
                  <a:pt x="51" y="130"/>
                </a:cubicBezTo>
                <a:cubicBezTo>
                  <a:pt x="58" y="130"/>
                  <a:pt x="58" y="130"/>
                  <a:pt x="58" y="130"/>
                </a:cubicBezTo>
                <a:lnTo>
                  <a:pt x="58" y="128"/>
                </a:lnTo>
                <a:close/>
                <a:moveTo>
                  <a:pt x="84" y="88"/>
                </a:moveTo>
                <a:cubicBezTo>
                  <a:pt x="81" y="88"/>
                  <a:pt x="78" y="91"/>
                  <a:pt x="78" y="94"/>
                </a:cubicBezTo>
                <a:cubicBezTo>
                  <a:pt x="78" y="98"/>
                  <a:pt x="81" y="100"/>
                  <a:pt x="84" y="100"/>
                </a:cubicBezTo>
                <a:cubicBezTo>
                  <a:pt x="88" y="100"/>
                  <a:pt x="91" y="98"/>
                  <a:pt x="91" y="94"/>
                </a:cubicBezTo>
                <a:cubicBezTo>
                  <a:pt x="91" y="91"/>
                  <a:pt x="88" y="88"/>
                  <a:pt x="84" y="88"/>
                </a:cubicBezTo>
                <a:close/>
              </a:path>
            </a:pathLst>
          </a:custGeom>
          <a:solidFill>
            <a:srgbClr val="00A8E6"/>
          </a:solidFill>
          <a:ln>
            <a:noFill/>
          </a:ln>
        </p:spPr>
        <p:txBody>
          <a:bodyPr vert="horz" wrap="square" lIns="91416" tIns="45708" rIns="91416" bIns="45708" numCol="1" anchor="t" anchorCtr="0" compatLnSpc="1"/>
          <a:p>
            <a:endParaRPr lang="zh-CN" altLang="en-US" sz="1350">
              <a:cs typeface="微软雅黑" panose="020B0503020204020204" pitchFamily="34" charset="-122"/>
              <a:sym typeface="Arial" panose="020B0604020202020204" pitchFamily="34" charset="0"/>
            </a:endParaRPr>
          </a:p>
        </p:txBody>
      </p:sp>
      <p:sp>
        <p:nvSpPr>
          <p:cNvPr id="44" name="Freeform 30"/>
          <p:cNvSpPr/>
          <p:nvPr>
            <p:custDataLst>
              <p:tags r:id="rId16"/>
            </p:custDataLst>
          </p:nvPr>
        </p:nvSpPr>
        <p:spPr bwMode="auto">
          <a:xfrm>
            <a:off x="6779097" y="4312303"/>
            <a:ext cx="568440" cy="413879"/>
          </a:xfrm>
          <a:custGeom>
            <a:avLst/>
            <a:gdLst>
              <a:gd name="T0" fmla="*/ 9 w 140"/>
              <a:gd name="T1" fmla="*/ 0 h 102"/>
              <a:gd name="T2" fmla="*/ 0 w 140"/>
              <a:gd name="T3" fmla="*/ 93 h 102"/>
              <a:gd name="T4" fmla="*/ 131 w 140"/>
              <a:gd name="T5" fmla="*/ 102 h 102"/>
              <a:gd name="T6" fmla="*/ 140 w 140"/>
              <a:gd name="T7" fmla="*/ 9 h 102"/>
              <a:gd name="T8" fmla="*/ 136 w 140"/>
              <a:gd name="T9" fmla="*/ 93 h 102"/>
              <a:gd name="T10" fmla="*/ 9 w 140"/>
              <a:gd name="T11" fmla="*/ 98 h 102"/>
              <a:gd name="T12" fmla="*/ 4 w 140"/>
              <a:gd name="T13" fmla="*/ 9 h 102"/>
              <a:gd name="T14" fmla="*/ 131 w 140"/>
              <a:gd name="T15" fmla="*/ 4 h 102"/>
              <a:gd name="T16" fmla="*/ 136 w 140"/>
              <a:gd name="T17" fmla="*/ 93 h 102"/>
              <a:gd name="T18" fmla="*/ 129 w 140"/>
              <a:gd name="T19" fmla="*/ 11 h 102"/>
              <a:gd name="T20" fmla="*/ 11 w 140"/>
              <a:gd name="T21" fmla="*/ 32 h 102"/>
              <a:gd name="T22" fmla="*/ 11 w 140"/>
              <a:gd name="T23" fmla="*/ 70 h 102"/>
              <a:gd name="T24" fmla="*/ 129 w 140"/>
              <a:gd name="T25" fmla="*/ 91 h 102"/>
              <a:gd name="T26" fmla="*/ 11 w 140"/>
              <a:gd name="T27" fmla="*/ 70 h 102"/>
              <a:gd name="T28" fmla="*/ 51 w 140"/>
              <a:gd name="T29" fmla="*/ 65 h 102"/>
              <a:gd name="T30" fmla="*/ 62 w 140"/>
              <a:gd name="T31" fmla="*/ 37 h 102"/>
              <a:gd name="T32" fmla="*/ 49 w 140"/>
              <a:gd name="T33" fmla="*/ 37 h 102"/>
              <a:gd name="T34" fmla="*/ 39 w 140"/>
              <a:gd name="T35" fmla="*/ 65 h 102"/>
              <a:gd name="T36" fmla="*/ 28 w 140"/>
              <a:gd name="T37" fmla="*/ 37 h 102"/>
              <a:gd name="T38" fmla="*/ 38 w 140"/>
              <a:gd name="T39" fmla="*/ 58 h 102"/>
              <a:gd name="T40" fmla="*/ 95 w 140"/>
              <a:gd name="T41" fmla="*/ 59 h 102"/>
              <a:gd name="T42" fmla="*/ 106 w 140"/>
              <a:gd name="T43" fmla="*/ 65 h 102"/>
              <a:gd name="T44" fmla="*/ 107 w 140"/>
              <a:gd name="T45" fmla="*/ 37 h 102"/>
              <a:gd name="T46" fmla="*/ 86 w 140"/>
              <a:gd name="T47" fmla="*/ 65 h 102"/>
              <a:gd name="T48" fmla="*/ 95 w 140"/>
              <a:gd name="T49" fmla="*/ 59 h 102"/>
              <a:gd name="T50" fmla="*/ 105 w 140"/>
              <a:gd name="T51" fmla="*/ 54 h 102"/>
              <a:gd name="T52" fmla="*/ 103 w 140"/>
              <a:gd name="T53" fmla="*/ 43 h 102"/>
              <a:gd name="T54" fmla="*/ 79 w 140"/>
              <a:gd name="T55" fmla="*/ 57 h 102"/>
              <a:gd name="T56" fmla="*/ 74 w 140"/>
              <a:gd name="T57" fmla="*/ 53 h 102"/>
              <a:gd name="T58" fmla="*/ 67 w 140"/>
              <a:gd name="T59" fmla="*/ 48 h 102"/>
              <a:gd name="T60" fmla="*/ 69 w 140"/>
              <a:gd name="T61" fmla="*/ 39 h 102"/>
              <a:gd name="T62" fmla="*/ 83 w 140"/>
              <a:gd name="T63" fmla="*/ 39 h 102"/>
              <a:gd name="T64" fmla="*/ 81 w 140"/>
              <a:gd name="T65" fmla="*/ 45 h 102"/>
              <a:gd name="T66" fmla="*/ 76 w 140"/>
              <a:gd name="T67" fmla="*/ 41 h 102"/>
              <a:gd name="T68" fmla="*/ 72 w 140"/>
              <a:gd name="T69" fmla="*/ 44 h 102"/>
              <a:gd name="T70" fmla="*/ 77 w 140"/>
              <a:gd name="T71" fmla="*/ 48 h 102"/>
              <a:gd name="T72" fmla="*/ 84 w 140"/>
              <a:gd name="T73" fmla="*/ 56 h 102"/>
              <a:gd name="T74" fmla="*/ 74 w 140"/>
              <a:gd name="T75" fmla="*/ 65 h 102"/>
              <a:gd name="T76" fmla="*/ 64 w 140"/>
              <a:gd name="T77" fmla="*/ 61 h 102"/>
              <a:gd name="T78" fmla="*/ 68 w 140"/>
              <a:gd name="T79" fmla="*/ 56 h 102"/>
              <a:gd name="T80" fmla="*/ 74 w 140"/>
              <a:gd name="T81" fmla="*/ 6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 h="102">
                <a:moveTo>
                  <a:pt x="131" y="0"/>
                </a:moveTo>
                <a:cubicBezTo>
                  <a:pt x="9" y="0"/>
                  <a:pt x="9" y="0"/>
                  <a:pt x="9" y="0"/>
                </a:cubicBezTo>
                <a:cubicBezTo>
                  <a:pt x="4" y="0"/>
                  <a:pt x="0" y="4"/>
                  <a:pt x="0" y="9"/>
                </a:cubicBezTo>
                <a:cubicBezTo>
                  <a:pt x="0" y="93"/>
                  <a:pt x="0" y="93"/>
                  <a:pt x="0" y="93"/>
                </a:cubicBezTo>
                <a:cubicBezTo>
                  <a:pt x="0" y="98"/>
                  <a:pt x="4" y="102"/>
                  <a:pt x="9" y="102"/>
                </a:cubicBezTo>
                <a:cubicBezTo>
                  <a:pt x="131" y="102"/>
                  <a:pt x="131" y="102"/>
                  <a:pt x="131" y="102"/>
                </a:cubicBezTo>
                <a:cubicBezTo>
                  <a:pt x="136" y="102"/>
                  <a:pt x="140" y="98"/>
                  <a:pt x="140" y="93"/>
                </a:cubicBezTo>
                <a:cubicBezTo>
                  <a:pt x="140" y="9"/>
                  <a:pt x="140" y="9"/>
                  <a:pt x="140" y="9"/>
                </a:cubicBezTo>
                <a:cubicBezTo>
                  <a:pt x="140" y="4"/>
                  <a:pt x="136" y="0"/>
                  <a:pt x="131" y="0"/>
                </a:cubicBezTo>
                <a:close/>
                <a:moveTo>
                  <a:pt x="136" y="93"/>
                </a:moveTo>
                <a:cubicBezTo>
                  <a:pt x="136" y="96"/>
                  <a:pt x="134" y="98"/>
                  <a:pt x="131" y="98"/>
                </a:cubicBezTo>
                <a:cubicBezTo>
                  <a:pt x="9" y="98"/>
                  <a:pt x="9" y="98"/>
                  <a:pt x="9" y="98"/>
                </a:cubicBezTo>
                <a:cubicBezTo>
                  <a:pt x="6" y="98"/>
                  <a:pt x="4" y="96"/>
                  <a:pt x="4" y="93"/>
                </a:cubicBezTo>
                <a:cubicBezTo>
                  <a:pt x="4" y="9"/>
                  <a:pt x="4" y="9"/>
                  <a:pt x="4" y="9"/>
                </a:cubicBezTo>
                <a:cubicBezTo>
                  <a:pt x="4" y="6"/>
                  <a:pt x="6" y="4"/>
                  <a:pt x="9" y="4"/>
                </a:cubicBezTo>
                <a:cubicBezTo>
                  <a:pt x="131" y="4"/>
                  <a:pt x="131" y="4"/>
                  <a:pt x="131" y="4"/>
                </a:cubicBezTo>
                <a:cubicBezTo>
                  <a:pt x="134" y="4"/>
                  <a:pt x="136" y="6"/>
                  <a:pt x="136" y="9"/>
                </a:cubicBezTo>
                <a:lnTo>
                  <a:pt x="136" y="93"/>
                </a:lnTo>
                <a:close/>
                <a:moveTo>
                  <a:pt x="11" y="11"/>
                </a:moveTo>
                <a:cubicBezTo>
                  <a:pt x="129" y="11"/>
                  <a:pt x="129" y="11"/>
                  <a:pt x="129" y="11"/>
                </a:cubicBezTo>
                <a:cubicBezTo>
                  <a:pt x="129" y="32"/>
                  <a:pt x="129" y="32"/>
                  <a:pt x="129" y="32"/>
                </a:cubicBezTo>
                <a:cubicBezTo>
                  <a:pt x="11" y="32"/>
                  <a:pt x="11" y="32"/>
                  <a:pt x="11" y="32"/>
                </a:cubicBezTo>
                <a:lnTo>
                  <a:pt x="11" y="11"/>
                </a:lnTo>
                <a:close/>
                <a:moveTo>
                  <a:pt x="11" y="70"/>
                </a:moveTo>
                <a:cubicBezTo>
                  <a:pt x="129" y="70"/>
                  <a:pt x="129" y="70"/>
                  <a:pt x="129" y="70"/>
                </a:cubicBezTo>
                <a:cubicBezTo>
                  <a:pt x="129" y="91"/>
                  <a:pt x="129" y="91"/>
                  <a:pt x="129" y="91"/>
                </a:cubicBezTo>
                <a:cubicBezTo>
                  <a:pt x="11" y="91"/>
                  <a:pt x="11" y="91"/>
                  <a:pt x="11" y="91"/>
                </a:cubicBezTo>
                <a:lnTo>
                  <a:pt x="11" y="70"/>
                </a:lnTo>
                <a:close/>
                <a:moveTo>
                  <a:pt x="57" y="65"/>
                </a:moveTo>
                <a:cubicBezTo>
                  <a:pt x="51" y="65"/>
                  <a:pt x="51" y="65"/>
                  <a:pt x="51" y="65"/>
                </a:cubicBezTo>
                <a:cubicBezTo>
                  <a:pt x="57" y="37"/>
                  <a:pt x="57" y="37"/>
                  <a:pt x="57" y="37"/>
                </a:cubicBezTo>
                <a:cubicBezTo>
                  <a:pt x="62" y="37"/>
                  <a:pt x="62" y="37"/>
                  <a:pt x="62" y="37"/>
                </a:cubicBezTo>
                <a:lnTo>
                  <a:pt x="57" y="65"/>
                </a:lnTo>
                <a:close/>
                <a:moveTo>
                  <a:pt x="49" y="37"/>
                </a:moveTo>
                <a:cubicBezTo>
                  <a:pt x="55" y="37"/>
                  <a:pt x="55" y="37"/>
                  <a:pt x="55" y="37"/>
                </a:cubicBezTo>
                <a:cubicBezTo>
                  <a:pt x="39" y="65"/>
                  <a:pt x="39" y="65"/>
                  <a:pt x="39" y="65"/>
                </a:cubicBezTo>
                <a:cubicBezTo>
                  <a:pt x="33" y="65"/>
                  <a:pt x="33" y="65"/>
                  <a:pt x="33" y="65"/>
                </a:cubicBezTo>
                <a:cubicBezTo>
                  <a:pt x="28" y="37"/>
                  <a:pt x="28" y="37"/>
                  <a:pt x="28" y="37"/>
                </a:cubicBezTo>
                <a:cubicBezTo>
                  <a:pt x="34" y="37"/>
                  <a:pt x="34" y="37"/>
                  <a:pt x="34" y="37"/>
                </a:cubicBezTo>
                <a:cubicBezTo>
                  <a:pt x="38" y="58"/>
                  <a:pt x="38" y="58"/>
                  <a:pt x="38" y="58"/>
                </a:cubicBezTo>
                <a:lnTo>
                  <a:pt x="49" y="37"/>
                </a:lnTo>
                <a:close/>
                <a:moveTo>
                  <a:pt x="95" y="59"/>
                </a:moveTo>
                <a:cubicBezTo>
                  <a:pt x="106" y="59"/>
                  <a:pt x="106" y="59"/>
                  <a:pt x="106" y="59"/>
                </a:cubicBezTo>
                <a:cubicBezTo>
                  <a:pt x="106" y="65"/>
                  <a:pt x="106" y="65"/>
                  <a:pt x="106" y="65"/>
                </a:cubicBezTo>
                <a:cubicBezTo>
                  <a:pt x="112" y="65"/>
                  <a:pt x="112" y="65"/>
                  <a:pt x="112" y="65"/>
                </a:cubicBezTo>
                <a:cubicBezTo>
                  <a:pt x="107" y="37"/>
                  <a:pt x="107" y="37"/>
                  <a:pt x="107" y="37"/>
                </a:cubicBezTo>
                <a:cubicBezTo>
                  <a:pt x="101" y="37"/>
                  <a:pt x="101" y="37"/>
                  <a:pt x="101" y="37"/>
                </a:cubicBezTo>
                <a:cubicBezTo>
                  <a:pt x="86" y="65"/>
                  <a:pt x="86" y="65"/>
                  <a:pt x="86" y="65"/>
                </a:cubicBezTo>
                <a:cubicBezTo>
                  <a:pt x="91" y="65"/>
                  <a:pt x="91" y="65"/>
                  <a:pt x="91" y="65"/>
                </a:cubicBezTo>
                <a:lnTo>
                  <a:pt x="95" y="59"/>
                </a:lnTo>
                <a:close/>
                <a:moveTo>
                  <a:pt x="103" y="43"/>
                </a:moveTo>
                <a:cubicBezTo>
                  <a:pt x="105" y="54"/>
                  <a:pt x="105" y="54"/>
                  <a:pt x="105" y="54"/>
                </a:cubicBezTo>
                <a:cubicBezTo>
                  <a:pt x="97" y="54"/>
                  <a:pt x="97" y="54"/>
                  <a:pt x="97" y="54"/>
                </a:cubicBezTo>
                <a:lnTo>
                  <a:pt x="103" y="43"/>
                </a:lnTo>
                <a:close/>
                <a:moveTo>
                  <a:pt x="78" y="59"/>
                </a:moveTo>
                <a:cubicBezTo>
                  <a:pt x="78" y="59"/>
                  <a:pt x="79" y="58"/>
                  <a:pt x="79" y="57"/>
                </a:cubicBezTo>
                <a:cubicBezTo>
                  <a:pt x="79" y="56"/>
                  <a:pt x="79" y="56"/>
                  <a:pt x="78" y="55"/>
                </a:cubicBezTo>
                <a:cubicBezTo>
                  <a:pt x="77" y="55"/>
                  <a:pt x="76" y="54"/>
                  <a:pt x="74" y="53"/>
                </a:cubicBezTo>
                <a:cubicBezTo>
                  <a:pt x="72" y="52"/>
                  <a:pt x="70" y="51"/>
                  <a:pt x="69" y="51"/>
                </a:cubicBezTo>
                <a:cubicBezTo>
                  <a:pt x="68" y="50"/>
                  <a:pt x="68" y="49"/>
                  <a:pt x="67" y="48"/>
                </a:cubicBezTo>
                <a:cubicBezTo>
                  <a:pt x="66" y="47"/>
                  <a:pt x="66" y="46"/>
                  <a:pt x="66" y="45"/>
                </a:cubicBezTo>
                <a:cubicBezTo>
                  <a:pt x="66" y="43"/>
                  <a:pt x="67" y="41"/>
                  <a:pt x="69" y="39"/>
                </a:cubicBezTo>
                <a:cubicBezTo>
                  <a:pt x="70" y="38"/>
                  <a:pt x="73" y="37"/>
                  <a:pt x="76" y="37"/>
                </a:cubicBezTo>
                <a:cubicBezTo>
                  <a:pt x="79" y="37"/>
                  <a:pt x="82" y="38"/>
                  <a:pt x="83" y="39"/>
                </a:cubicBezTo>
                <a:cubicBezTo>
                  <a:pt x="85" y="41"/>
                  <a:pt x="86" y="43"/>
                  <a:pt x="86" y="45"/>
                </a:cubicBezTo>
                <a:cubicBezTo>
                  <a:pt x="81" y="45"/>
                  <a:pt x="81" y="45"/>
                  <a:pt x="81" y="45"/>
                </a:cubicBezTo>
                <a:cubicBezTo>
                  <a:pt x="81" y="44"/>
                  <a:pt x="80" y="43"/>
                  <a:pt x="79" y="42"/>
                </a:cubicBezTo>
                <a:cubicBezTo>
                  <a:pt x="79" y="42"/>
                  <a:pt x="77" y="41"/>
                  <a:pt x="76" y="41"/>
                </a:cubicBezTo>
                <a:cubicBezTo>
                  <a:pt x="74" y="41"/>
                  <a:pt x="73" y="42"/>
                  <a:pt x="73" y="42"/>
                </a:cubicBezTo>
                <a:cubicBezTo>
                  <a:pt x="72" y="43"/>
                  <a:pt x="72" y="43"/>
                  <a:pt x="72" y="44"/>
                </a:cubicBezTo>
                <a:cubicBezTo>
                  <a:pt x="72" y="45"/>
                  <a:pt x="72" y="46"/>
                  <a:pt x="72" y="46"/>
                </a:cubicBezTo>
                <a:cubicBezTo>
                  <a:pt x="73" y="47"/>
                  <a:pt x="74" y="47"/>
                  <a:pt x="77" y="48"/>
                </a:cubicBezTo>
                <a:cubicBezTo>
                  <a:pt x="80" y="50"/>
                  <a:pt x="82" y="51"/>
                  <a:pt x="83" y="52"/>
                </a:cubicBezTo>
                <a:cubicBezTo>
                  <a:pt x="84" y="53"/>
                  <a:pt x="84" y="54"/>
                  <a:pt x="84" y="56"/>
                </a:cubicBezTo>
                <a:cubicBezTo>
                  <a:pt x="84" y="59"/>
                  <a:pt x="84" y="61"/>
                  <a:pt x="82" y="63"/>
                </a:cubicBezTo>
                <a:cubicBezTo>
                  <a:pt x="80" y="64"/>
                  <a:pt x="77" y="65"/>
                  <a:pt x="74" y="65"/>
                </a:cubicBezTo>
                <a:cubicBezTo>
                  <a:pt x="71" y="65"/>
                  <a:pt x="69" y="65"/>
                  <a:pt x="67" y="64"/>
                </a:cubicBezTo>
                <a:cubicBezTo>
                  <a:pt x="66" y="63"/>
                  <a:pt x="64" y="62"/>
                  <a:pt x="64" y="61"/>
                </a:cubicBezTo>
                <a:cubicBezTo>
                  <a:pt x="63" y="59"/>
                  <a:pt x="63" y="58"/>
                  <a:pt x="63" y="56"/>
                </a:cubicBezTo>
                <a:cubicBezTo>
                  <a:pt x="68" y="56"/>
                  <a:pt x="68" y="56"/>
                  <a:pt x="68" y="56"/>
                </a:cubicBezTo>
                <a:cubicBezTo>
                  <a:pt x="68" y="57"/>
                  <a:pt x="69" y="58"/>
                  <a:pt x="69" y="59"/>
                </a:cubicBezTo>
                <a:cubicBezTo>
                  <a:pt x="70" y="60"/>
                  <a:pt x="71" y="60"/>
                  <a:pt x="74" y="60"/>
                </a:cubicBezTo>
                <a:cubicBezTo>
                  <a:pt x="75" y="60"/>
                  <a:pt x="77" y="60"/>
                  <a:pt x="78" y="59"/>
                </a:cubicBezTo>
                <a:close/>
              </a:path>
            </a:pathLst>
          </a:custGeom>
          <a:solidFill>
            <a:srgbClr val="771FF9"/>
          </a:solidFill>
          <a:ln>
            <a:noFill/>
          </a:ln>
        </p:spPr>
        <p:txBody>
          <a:bodyPr vert="horz" wrap="square" lIns="91416" tIns="45708" rIns="91416" bIns="45708" numCol="1" anchor="t" anchorCtr="0" compatLnSpc="1"/>
          <a:p>
            <a:endParaRPr lang="zh-CN" altLang="en-US" sz="1350">
              <a:cs typeface="微软雅黑" panose="020B0503020204020204" pitchFamily="34" charset="-122"/>
              <a:sym typeface="Arial" panose="020B0604020202020204" pitchFamily="34" charset="0"/>
            </a:endParaRPr>
          </a:p>
        </p:txBody>
      </p:sp>
      <p:sp>
        <p:nvSpPr>
          <p:cNvPr id="46" name="Rectangle 11"/>
          <p:cNvSpPr/>
          <p:nvPr>
            <p:custDataLst>
              <p:tags r:id="rId17"/>
            </p:custDataLst>
          </p:nvPr>
        </p:nvSpPr>
        <p:spPr bwMode="auto">
          <a:xfrm>
            <a:off x="2982703" y="2349724"/>
            <a:ext cx="483630" cy="404577"/>
          </a:xfrm>
          <a:prstGeom prst="rect">
            <a:avLst/>
          </a:prstGeom>
          <a:solidFill>
            <a:srgbClr val="FFB923"/>
          </a:solidFill>
          <a:ln w="5" cap="flat">
            <a:noFill/>
            <a:prstDash val="solid"/>
            <a:miter lim="800000"/>
          </a:ln>
        </p:spPr>
        <p:txBody>
          <a:bodyPr vert="horz" wrap="square" lIns="91416" tIns="45708" rIns="91416" bIns="45708" numCol="1" anchor="ctr" anchorCtr="0" compatLnSpc="1"/>
          <a:lstStyle/>
          <a:p>
            <a:pPr algn="ctr"/>
            <a:r>
              <a:rPr lang="en-US" altLang="zh-CN" sz="1350" dirty="0">
                <a:solidFill>
                  <a:srgbClr val="21024F"/>
                </a:solidFill>
                <a:cs typeface="微软雅黑" panose="020B0503020204020204" pitchFamily="34" charset="-122"/>
                <a:sym typeface="Arial" panose="020B0604020202020204" pitchFamily="34" charset="0"/>
              </a:rPr>
              <a:t>01</a:t>
            </a:r>
            <a:endParaRPr lang="en-US" altLang="zh-CN" sz="1350" dirty="0">
              <a:solidFill>
                <a:srgbClr val="21024F"/>
              </a:solidFill>
              <a:cs typeface="微软雅黑" panose="020B0503020204020204" pitchFamily="34" charset="-122"/>
              <a:sym typeface="Arial" panose="020B0604020202020204" pitchFamily="34" charset="0"/>
            </a:endParaRPr>
          </a:p>
        </p:txBody>
      </p:sp>
      <p:sp>
        <p:nvSpPr>
          <p:cNvPr id="47" name="Rectangle 13"/>
          <p:cNvSpPr/>
          <p:nvPr>
            <p:custDataLst>
              <p:tags r:id="rId18"/>
            </p:custDataLst>
          </p:nvPr>
        </p:nvSpPr>
        <p:spPr bwMode="auto">
          <a:xfrm>
            <a:off x="3126848" y="4893589"/>
            <a:ext cx="483630" cy="404577"/>
          </a:xfrm>
          <a:prstGeom prst="rect">
            <a:avLst/>
          </a:prstGeom>
          <a:solidFill>
            <a:srgbClr val="DC33FF"/>
          </a:solidFill>
          <a:ln w="5" cap="flat">
            <a:noFill/>
            <a:prstDash val="solid"/>
            <a:miter lim="800000"/>
          </a:ln>
        </p:spPr>
        <p:txBody>
          <a:bodyPr vert="horz" wrap="square" lIns="91416" tIns="45708" rIns="91416" bIns="45708" numCol="1" anchor="ctr" anchorCtr="0" compatLnSpc="1"/>
          <a:p>
            <a:pPr algn="ctr"/>
            <a:r>
              <a:rPr lang="en-US" altLang="zh-CN" sz="1350" dirty="0">
                <a:solidFill>
                  <a:srgbClr val="FFFFFF"/>
                </a:solidFill>
                <a:cs typeface="微软雅黑" panose="020B0503020204020204" pitchFamily="34" charset="-122"/>
                <a:sym typeface="Arial" panose="020B0604020202020204" pitchFamily="34" charset="0"/>
              </a:rPr>
              <a:t>03</a:t>
            </a:r>
            <a:endParaRPr lang="en-US" altLang="zh-CN" sz="1350" dirty="0">
              <a:solidFill>
                <a:srgbClr val="FFFFFF"/>
              </a:solidFill>
              <a:cs typeface="微软雅黑" panose="020B0503020204020204" pitchFamily="34" charset="-122"/>
              <a:sym typeface="Arial" panose="020B0604020202020204" pitchFamily="34" charset="0"/>
            </a:endParaRPr>
          </a:p>
        </p:txBody>
      </p:sp>
      <p:sp>
        <p:nvSpPr>
          <p:cNvPr id="48" name="文本框 47"/>
          <p:cNvSpPr txBox="1"/>
          <p:nvPr/>
        </p:nvSpPr>
        <p:spPr>
          <a:xfrm>
            <a:off x="1300480" y="391795"/>
            <a:ext cx="6599555" cy="645160"/>
          </a:xfrm>
          <a:prstGeom prst="rect">
            <a:avLst/>
          </a:prstGeom>
          <a:noFill/>
        </p:spPr>
        <p:txBody>
          <a:bodyPr wrap="square" rtlCol="0">
            <a:spAutoFit/>
          </a:bodyPr>
          <a:p>
            <a:r>
              <a:rPr lang="en-US" altLang="zh-CN" sz="3600" b="1" dirty="0" smtClean="0">
                <a:solidFill>
                  <a:schemeClr val="accent5">
                    <a:lumMod val="50000"/>
                  </a:schemeClr>
                </a:solidFill>
                <a:latin typeface="Calibri" panose="020F0502020204030204" pitchFamily="34" charset="0"/>
                <a:ea typeface="方正楷体_GB2312" panose="02000000000000000000" charset="-122"/>
                <a:cs typeface="Calibri" panose="020F0502020204030204" pitchFamily="34" charset="0"/>
              </a:rPr>
              <a:t>SDL</a:t>
            </a:r>
            <a:r>
              <a:rPr lang="zh-CN" altLang="en-US" sz="3600" b="1" dirty="0" smtClean="0">
                <a:solidFill>
                  <a:schemeClr val="accent5">
                    <a:lumMod val="50000"/>
                  </a:schemeClr>
                </a:solidFill>
                <a:latin typeface="方正楷体_GB2312" panose="02000000000000000000" charset="-122"/>
                <a:ea typeface="方正楷体_GB2312" panose="02000000000000000000" charset="-122"/>
              </a:rPr>
              <a:t>应用文写作模式流程图</a:t>
            </a:r>
            <a:endParaRPr lang="zh-CN" altLang="en-US" sz="3600" b="1" dirty="0" smtClean="0">
              <a:solidFill>
                <a:schemeClr val="accent5">
                  <a:lumMod val="50000"/>
                </a:schemeClr>
              </a:solidFill>
              <a:latin typeface="方正楷体_GB2312" panose="02000000000000000000" charset="-122"/>
              <a:ea typeface="方正楷体_GB2312" panose="02000000000000000000" charset="-122"/>
            </a:endParaRPr>
          </a:p>
        </p:txBody>
      </p:sp>
      <p:pic>
        <p:nvPicPr>
          <p:cNvPr id="5124" name="图片 6" descr="logo横版 png"/>
          <p:cNvPicPr>
            <a:picLocks noChangeAspect="1"/>
          </p:cNvPicPr>
          <p:nvPr/>
        </p:nvPicPr>
        <p:blipFill>
          <a:blip r:embed="rId19"/>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2" presetClass="entr" presetSubtype="2" ac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accel="100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accel="10000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accel="10000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2" accel="10000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right)">
                                      <p:cBhvr>
                                        <p:cTn id="32" dur="500"/>
                                        <p:tgtEl>
                                          <p:spTgt spid="20"/>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8"/>
                                        </p:tgtEl>
                                        <p:attrNameLst>
                                          <p:attrName>ppt_y</p:attrName>
                                        </p:attrNameLst>
                                      </p:cBhvr>
                                      <p:tavLst>
                                        <p:tav tm="0">
                                          <p:val>
                                            <p:strVal val="#ppt_y"/>
                                          </p:val>
                                        </p:tav>
                                        <p:tav tm="100000">
                                          <p:val>
                                            <p:strVal val="#ppt_y"/>
                                          </p:val>
                                        </p:tav>
                                      </p:tavLst>
                                    </p:anim>
                                    <p:anim calcmode="lin" valueType="num">
                                      <p:cBhvr>
                                        <p:cTn id="37"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cTn>
                              </p:par>
                              <p:par>
                                <p:cTn id="46" presetID="41" presetClass="entr" presetSubtype="0" fill="hold" grpId="0" nodeType="withEffect">
                                  <p:stCondLst>
                                    <p:cond delay="0"/>
                                  </p:stCondLst>
                                  <p:iterate type="lt">
                                    <p:tmPct val="10000"/>
                                  </p:iterate>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19"/>
                                        </p:tgtEl>
                                        <p:attrNameLst>
                                          <p:attrName>ppt_y</p:attrName>
                                        </p:attrNameLst>
                                      </p:cBhvr>
                                      <p:tavLst>
                                        <p:tav tm="0">
                                          <p:val>
                                            <p:strVal val="#ppt_y"/>
                                          </p:val>
                                        </p:tav>
                                        <p:tav tm="100000">
                                          <p:val>
                                            <p:strVal val="#ppt_y"/>
                                          </p:val>
                                        </p:tav>
                                      </p:tavLst>
                                    </p:anim>
                                    <p:anim calcmode="lin" valueType="num">
                                      <p:cBhvr>
                                        <p:cTn id="50"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par>
                          <p:cTn id="56" fill="hold">
                            <p:stCondLst>
                              <p:cond delay="1549"/>
                            </p:stCondLst>
                            <p:childTnLst>
                              <p:par>
                                <p:cTn id="57" presetID="53" presetClass="entr" presetSubtype="16"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p:cTn id="59" dur="500" fill="hold"/>
                                        <p:tgtEl>
                                          <p:spTgt spid="43"/>
                                        </p:tgtEl>
                                        <p:attrNameLst>
                                          <p:attrName>ppt_w</p:attrName>
                                        </p:attrNameLst>
                                      </p:cBhvr>
                                      <p:tavLst>
                                        <p:tav tm="0">
                                          <p:val>
                                            <p:fltVal val="0"/>
                                          </p:val>
                                        </p:tav>
                                        <p:tav tm="100000">
                                          <p:val>
                                            <p:strVal val="#ppt_w"/>
                                          </p:val>
                                        </p:tav>
                                      </p:tavLst>
                                    </p:anim>
                                    <p:anim calcmode="lin" valueType="num">
                                      <p:cBhvr>
                                        <p:cTn id="60" dur="500" fill="hold"/>
                                        <p:tgtEl>
                                          <p:spTgt spid="43"/>
                                        </p:tgtEl>
                                        <p:attrNameLst>
                                          <p:attrName>ppt_h</p:attrName>
                                        </p:attrNameLst>
                                      </p:cBhvr>
                                      <p:tavLst>
                                        <p:tav tm="0">
                                          <p:val>
                                            <p:fltVal val="0"/>
                                          </p:val>
                                        </p:tav>
                                        <p:tav tm="100000">
                                          <p:val>
                                            <p:strVal val="#ppt_h"/>
                                          </p:val>
                                        </p:tav>
                                      </p:tavLst>
                                    </p:anim>
                                    <p:animEffect transition="in" filter="fade">
                                      <p:cBhvr>
                                        <p:cTn id="61" dur="500"/>
                                        <p:tgtEl>
                                          <p:spTgt spid="43"/>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anim calcmode="lin" valueType="num">
                                      <p:cBhvr>
                                        <p:cTn id="69" dur="500" fill="hold"/>
                                        <p:tgtEl>
                                          <p:spTgt spid="44"/>
                                        </p:tgtEl>
                                        <p:attrNameLst>
                                          <p:attrName>ppt_w</p:attrName>
                                        </p:attrNameLst>
                                      </p:cBhvr>
                                      <p:tavLst>
                                        <p:tav tm="0">
                                          <p:val>
                                            <p:fltVal val="0"/>
                                          </p:val>
                                        </p:tav>
                                        <p:tav tm="100000">
                                          <p:val>
                                            <p:strVal val="#ppt_w"/>
                                          </p:val>
                                        </p:tav>
                                      </p:tavLst>
                                    </p:anim>
                                    <p:anim calcmode="lin" valueType="num">
                                      <p:cBhvr>
                                        <p:cTn id="70" dur="500" fill="hold"/>
                                        <p:tgtEl>
                                          <p:spTgt spid="44"/>
                                        </p:tgtEl>
                                        <p:attrNameLst>
                                          <p:attrName>ppt_h</p:attrName>
                                        </p:attrNameLst>
                                      </p:cBhvr>
                                      <p:tavLst>
                                        <p:tav tm="0">
                                          <p:val>
                                            <p:fltVal val="0"/>
                                          </p:val>
                                        </p:tav>
                                        <p:tav tm="100000">
                                          <p:val>
                                            <p:strVal val="#ppt_h"/>
                                          </p:val>
                                        </p:tav>
                                      </p:tavLst>
                                    </p:anim>
                                    <p:animEffect transition="in" filter="fade">
                                      <p:cBhvr>
                                        <p:cTn id="71" dur="500"/>
                                        <p:tgtEl>
                                          <p:spTgt spid="4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 calcmode="lin" valueType="num">
                                      <p:cBhvr>
                                        <p:cTn id="74" dur="500" fill="hold"/>
                                        <p:tgtEl>
                                          <p:spTgt spid="41"/>
                                        </p:tgtEl>
                                        <p:attrNameLst>
                                          <p:attrName>ppt_w</p:attrName>
                                        </p:attrNameLst>
                                      </p:cBhvr>
                                      <p:tavLst>
                                        <p:tav tm="0">
                                          <p:val>
                                            <p:fltVal val="0"/>
                                          </p:val>
                                        </p:tav>
                                        <p:tav tm="100000">
                                          <p:val>
                                            <p:strVal val="#ppt_w"/>
                                          </p:val>
                                        </p:tav>
                                      </p:tavLst>
                                    </p:anim>
                                    <p:anim calcmode="lin" valueType="num">
                                      <p:cBhvr>
                                        <p:cTn id="75" dur="500" fill="hold"/>
                                        <p:tgtEl>
                                          <p:spTgt spid="41"/>
                                        </p:tgtEl>
                                        <p:attrNameLst>
                                          <p:attrName>ppt_h</p:attrName>
                                        </p:attrNameLst>
                                      </p:cBhvr>
                                      <p:tavLst>
                                        <p:tav tm="0">
                                          <p:val>
                                            <p:fltVal val="0"/>
                                          </p:val>
                                        </p:tav>
                                        <p:tav tm="100000">
                                          <p:val>
                                            <p:strVal val="#ppt_h"/>
                                          </p:val>
                                        </p:tav>
                                      </p:tavLst>
                                    </p:anim>
                                    <p:animEffect transition="in" filter="fade">
                                      <p:cBhvr>
                                        <p:cTn id="76" dur="500"/>
                                        <p:tgtEl>
                                          <p:spTgt spid="41"/>
                                        </p:tgtEl>
                                      </p:cBhvr>
                                    </p:animEffect>
                                  </p:childTnLst>
                                </p:cTn>
                              </p:par>
                              <p:par>
                                <p:cTn id="77" presetID="41" presetClass="entr" presetSubtype="0" fill="hold" grpId="0" nodeType="withEffect">
                                  <p:stCondLst>
                                    <p:cond delay="0"/>
                                  </p:stCondLst>
                                  <p:iterate type="lt">
                                    <p:tmPct val="10000"/>
                                  </p:iterate>
                                  <p:childTnLst>
                                    <p:set>
                                      <p:cBhvr>
                                        <p:cTn id="78" dur="1" fill="hold">
                                          <p:stCondLst>
                                            <p:cond delay="0"/>
                                          </p:stCondLst>
                                        </p:cTn>
                                        <p:tgtEl>
                                          <p:spTgt spid="46"/>
                                        </p:tgtEl>
                                        <p:attrNameLst>
                                          <p:attrName>style.visibility</p:attrName>
                                        </p:attrNameLst>
                                      </p:cBhvr>
                                      <p:to>
                                        <p:strVal val="visible"/>
                                      </p:to>
                                    </p:set>
                                    <p:anim calcmode="lin" valueType="num">
                                      <p:cBhvr>
                                        <p:cTn id="79"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46"/>
                                        </p:tgtEl>
                                        <p:attrNameLst>
                                          <p:attrName>ppt_y</p:attrName>
                                        </p:attrNameLst>
                                      </p:cBhvr>
                                      <p:tavLst>
                                        <p:tav tm="0">
                                          <p:val>
                                            <p:strVal val="#ppt_y"/>
                                          </p:val>
                                        </p:tav>
                                        <p:tav tm="100000">
                                          <p:val>
                                            <p:strVal val="#ppt_y"/>
                                          </p:val>
                                        </p:tav>
                                      </p:tavLst>
                                    </p:anim>
                                    <p:anim calcmode="lin" valueType="num">
                                      <p:cBhvr>
                                        <p:cTn id="81"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46"/>
                                        </p:tgtEl>
                                      </p:cBhvr>
                                    </p:animEffect>
                                  </p:childTnLst>
                                </p:cTn>
                              </p:par>
                              <p:par>
                                <p:cTn id="84" presetID="41" presetClass="entr" presetSubtype="0" fill="hold" grpId="0" nodeType="withEffect">
                                  <p:stCondLst>
                                    <p:cond delay="0"/>
                                  </p:stCondLst>
                                  <p:iterate type="lt">
                                    <p:tmPct val="10000"/>
                                  </p:iterate>
                                  <p:childTnLst>
                                    <p:set>
                                      <p:cBhvr>
                                        <p:cTn id="85" dur="1" fill="hold">
                                          <p:stCondLst>
                                            <p:cond delay="0"/>
                                          </p:stCondLst>
                                        </p:cTn>
                                        <p:tgtEl>
                                          <p:spTgt spid="47"/>
                                        </p:tgtEl>
                                        <p:attrNameLst>
                                          <p:attrName>style.visibility</p:attrName>
                                        </p:attrNameLst>
                                      </p:cBhvr>
                                      <p:to>
                                        <p:strVal val="visible"/>
                                      </p:to>
                                    </p:set>
                                    <p:anim calcmode="lin" valueType="num">
                                      <p:cBhvr>
                                        <p:cTn id="86"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7" dur="500" fill="hold"/>
                                        <p:tgtEl>
                                          <p:spTgt spid="47"/>
                                        </p:tgtEl>
                                        <p:attrNameLst>
                                          <p:attrName>ppt_y</p:attrName>
                                        </p:attrNameLst>
                                      </p:cBhvr>
                                      <p:tavLst>
                                        <p:tav tm="0">
                                          <p:val>
                                            <p:strVal val="#ppt_y"/>
                                          </p:val>
                                        </p:tav>
                                        <p:tav tm="100000">
                                          <p:val>
                                            <p:strVal val="#ppt_y"/>
                                          </p:val>
                                        </p:tav>
                                      </p:tavLst>
                                    </p:anim>
                                    <p:anim calcmode="lin" valueType="num">
                                      <p:cBhvr>
                                        <p:cTn id="88"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89"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90"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3" grpId="0" bldLvl="0" animBg="1"/>
      <p:bldP spid="8" grpId="0" bldLvl="0" animBg="1"/>
      <p:bldP spid="13" grpId="0" bldLvl="0" animBg="1"/>
      <p:bldP spid="15" grpId="0" bldLvl="0" animBg="1"/>
      <p:bldP spid="17" grpId="0" bldLvl="0" animBg="1"/>
      <p:bldP spid="18" grpId="0" animBg="1"/>
      <p:bldP spid="19" grpId="0" animBg="1"/>
      <p:bldP spid="20" grpId="0"/>
      <p:bldP spid="25" grpId="0"/>
      <p:bldP spid="27" grpId="0"/>
      <p:bldP spid="29" grpId="0"/>
      <p:bldP spid="41" grpId="0" bldLvl="0" animBg="1"/>
      <p:bldP spid="42" grpId="0" bldLvl="0" animBg="1"/>
      <p:bldP spid="43" grpId="0" bldLvl="0" animBg="1"/>
      <p:bldP spid="44" grpId="0" bldLvl="0" animBg="1"/>
      <p:bldP spid="46" grpId="0" animBg="1"/>
      <p:bldP spid="47" grpId="0" animBg="1"/>
    </p:bldLst>
  </p:timing>
</p:sld>
</file>

<file path=ppt/tags/tag1.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10.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11.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12.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13.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14.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15.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16.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17.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18.xml><?xml version="1.0" encoding="utf-8"?>
<p:tagLst xmlns:p="http://schemas.openxmlformats.org/presentationml/2006/main">
  <p:tag name="KSO_WM_DIAGRAM_VIRTUALLY_FRAME" val="{&quot;height&quot;:322.9040157480315,&quot;left&quot;:86.35,&quot;top&quot;:163.1959842519685,&quot;width&quot;:744.5071653543307}"/>
</p:tagLst>
</file>

<file path=ppt/tags/tag19.xml><?xml version="1.0" encoding="utf-8"?>
<p:tagLst xmlns:p="http://schemas.openxmlformats.org/presentationml/2006/main">
  <p:tag name="KSO_WM_DIAGRAM_VIRTUALLY_FRAME" val="{&quot;height&quot;:322.9040157480315,&quot;left&quot;:86.35,&quot;top&quot;:163.1959842519685,&quot;width&quot;:744.5071653543307}"/>
</p:tagLst>
</file>

<file path=ppt/tags/tag2.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20.xml><?xml version="1.0" encoding="utf-8"?>
<p:tagLst xmlns:p="http://schemas.openxmlformats.org/presentationml/2006/main">
  <p:tag name="KSO_WM_DIAGRAM_VIRTUALLY_FRAME" val="{&quot;height&quot;:322.9040157480315,&quot;left&quot;:86.35,&quot;top&quot;:163.1959842519685,&quot;width&quot;:744.5071653543307}"/>
</p:tagLst>
</file>

<file path=ppt/tags/tag21.xml><?xml version="1.0" encoding="utf-8"?>
<p:tagLst xmlns:p="http://schemas.openxmlformats.org/presentationml/2006/main">
  <p:tag name="KSO_WM_DIAGRAM_VIRTUALLY_FRAME" val="{&quot;height&quot;:322.9040157480315,&quot;left&quot;:86.35,&quot;top&quot;:163.1959842519685,&quot;width&quot;:744.5071653543307}"/>
</p:tagLst>
</file>

<file path=ppt/tags/tag22.xml><?xml version="1.0" encoding="utf-8"?>
<p:tagLst xmlns:p="http://schemas.openxmlformats.org/presentationml/2006/main">
  <p:tag name="KSO_WM_DIAGRAM_VIRTUALLY_FRAME" val="{&quot;height&quot;:322.9040157480315,&quot;left&quot;:86.35,&quot;top&quot;:163.1959842519685,&quot;width&quot;:744.5071653543307}"/>
</p:tagLst>
</file>

<file path=ppt/tags/tag23.xml><?xml version="1.0" encoding="utf-8"?>
<p:tagLst xmlns:p="http://schemas.openxmlformats.org/presentationml/2006/main">
  <p:tag name="KSO_WM_DIAGRAM_VIRTUALLY_FRAME" val="{&quot;height&quot;:322.9040157480315,&quot;left&quot;:86.35,&quot;top&quot;:163.1959842519685,&quot;width&quot;:744.5071653543307}"/>
</p:tagLst>
</file>

<file path=ppt/tags/tag24.xml><?xml version="1.0" encoding="utf-8"?>
<p:tagLst xmlns:p="http://schemas.openxmlformats.org/presentationml/2006/main">
  <p:tag name="KSO_WM_DIAGRAM_VIRTUALLY_FRAME" val="{&quot;height&quot;:322.9040157480315,&quot;left&quot;:86.35,&quot;top&quot;:163.1959842519685,&quot;width&quot;:744.5071653543307}"/>
</p:tagLst>
</file>

<file path=ppt/tags/tag25.xml><?xml version="1.0" encoding="utf-8"?>
<p:tagLst xmlns:p="http://schemas.openxmlformats.org/presentationml/2006/main">
  <p:tag name="KSO_WM_DIAGRAM_VIRTUALLY_FRAME" val="{&quot;height&quot;:322.9040157480315,&quot;left&quot;:86.35,&quot;top&quot;:163.1959842519685,&quot;width&quot;:744.5071653543307}"/>
</p:tagLst>
</file>

<file path=ppt/tags/tag26.xml><?xml version="1.0" encoding="utf-8"?>
<p:tagLst xmlns:p="http://schemas.openxmlformats.org/presentationml/2006/main">
  <p:tag name="KSO_WM_DIAGRAM_VIRTUALLY_FRAME" val="{&quot;height&quot;:322.9040157480315,&quot;left&quot;:86.35,&quot;top&quot;:163.1959842519685,&quot;width&quot;:744.5071653543307}"/>
</p:tagLst>
</file>

<file path=ppt/tags/tag27.xml><?xml version="1.0" encoding="utf-8"?>
<p:tagLst xmlns:p="http://schemas.openxmlformats.org/presentationml/2006/main">
  <p:tag name="TABLE_ENDDRAG_ORIGIN_RECT" val="910*389"/>
  <p:tag name="TABLE_ENDDRAG_RECT" val="24*81*910*389"/>
</p:tagLst>
</file>

<file path=ppt/tags/tag28.xml><?xml version="1.0" encoding="utf-8"?>
<p:tagLst xmlns:p="http://schemas.openxmlformats.org/presentationml/2006/main">
  <p:tag name="KSO_WM_DIAGRAM_VIRTUALLY_FRAME" val="{&quot;height&quot;:411.38700787401575,&quot;left&quot;:-9.6,&quot;top&quot;:126.68559055118112,&quot;width&quot;:903.6}"/>
</p:tagLst>
</file>

<file path=ppt/tags/tag29.xml><?xml version="1.0" encoding="utf-8"?>
<p:tagLst xmlns:p="http://schemas.openxmlformats.org/presentationml/2006/main">
  <p:tag name="KSO_WM_DIAGRAM_VIRTUALLY_FRAME" val="{&quot;height&quot;:411.38700787401575,&quot;left&quot;:-9.6,&quot;top&quot;:126.68559055118112,&quot;width&quot;:903.6}"/>
</p:tagLst>
</file>

<file path=ppt/tags/tag3.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30.xml><?xml version="1.0" encoding="utf-8"?>
<p:tagLst xmlns:p="http://schemas.openxmlformats.org/presentationml/2006/main">
  <p:tag name="KSO_WM_DIAGRAM_VIRTUALLY_FRAME" val="{&quot;height&quot;:411.38700787401575,&quot;left&quot;:-9.6,&quot;top&quot;:126.68559055118112,&quot;width&quot;:903.6}"/>
</p:tagLst>
</file>

<file path=ppt/tags/tag31.xml><?xml version="1.0" encoding="utf-8"?>
<p:tagLst xmlns:p="http://schemas.openxmlformats.org/presentationml/2006/main">
  <p:tag name="KSO_WM_DIAGRAM_VIRTUALLY_FRAME" val="{&quot;height&quot;:411.38700787401575,&quot;left&quot;:-9.6,&quot;top&quot;:126.68559055118112,&quot;width&quot;:903.6}"/>
</p:tagLst>
</file>

<file path=ppt/tags/tag32.xml><?xml version="1.0" encoding="utf-8"?>
<p:tagLst xmlns:p="http://schemas.openxmlformats.org/presentationml/2006/main">
  <p:tag name="KSO_WM_DIAGRAM_VIRTUALLY_FRAME" val="{&quot;height&quot;:411.38700787401575,&quot;left&quot;:-9.6,&quot;top&quot;:126.68559055118112,&quot;width&quot;:903.6}"/>
</p:tagLst>
</file>

<file path=ppt/tags/tag33.xml><?xml version="1.0" encoding="utf-8"?>
<p:tagLst xmlns:p="http://schemas.openxmlformats.org/presentationml/2006/main">
  <p:tag name="KSO_WM_DIAGRAM_VIRTUALLY_FRAME" val="{&quot;height&quot;:411.38700787401575,&quot;left&quot;:-9.6,&quot;top&quot;:126.68559055118112,&quot;width&quot;:903.6}"/>
  <p:tag name="KSO_WM_UNIT_INDEX" val="4"/>
  <p:tag name="KSO_WM_UNIT_TYPE" val="f"/>
  <p:tag name="KSO_WM_BEAUTIFY_FLAG" val="#wm#"/>
</p:tagLst>
</file>

<file path=ppt/tags/tag34.xml><?xml version="1.0" encoding="utf-8"?>
<p:tagLst xmlns:p="http://schemas.openxmlformats.org/presentationml/2006/main">
  <p:tag name="KSO_WM_DIAGRAM_VIRTUALLY_FRAME" val="{&quot;height&quot;:411.38700787401575,&quot;left&quot;:-9.6,&quot;top&quot;:126.68559055118112,&quot;width&quot;:903.6}"/>
  <p:tag name="KSO_WM_UNIT_INDEX" val="6"/>
  <p:tag name="KSO_WM_UNIT_TYPE" val="f"/>
  <p:tag name="KSO_WM_BEAUTIFY_FLAG" val="#wm#"/>
</p:tagLst>
</file>

<file path=ppt/tags/tag35.xml><?xml version="1.0" encoding="utf-8"?>
<p:tagLst xmlns:p="http://schemas.openxmlformats.org/presentationml/2006/main">
  <p:tag name="KSO_WM_DIAGRAM_VIRTUALLY_FRAME" val="{&quot;height&quot;:411.38700787401575,&quot;left&quot;:-9.6,&quot;top&quot;:126.68559055118112,&quot;width&quot;:903.6}"/>
  <p:tag name="KSO_WM_UNIT_INDEX" val="7"/>
  <p:tag name="KSO_WM_UNIT_TYPE" val="f"/>
  <p:tag name="KSO_WM_BEAUTIFY_FLAG" val="#wm#"/>
</p:tagLst>
</file>

<file path=ppt/tags/tag36.xml><?xml version="1.0" encoding="utf-8"?>
<p:tagLst xmlns:p="http://schemas.openxmlformats.org/presentationml/2006/main">
  <p:tag name="KSO_WM_DIAGRAM_VIRTUALLY_FRAME" val="{&quot;height&quot;:411.38700787401575,&quot;left&quot;:-9.6,&quot;top&quot;:126.68559055118112,&quot;width&quot;:903.6}"/>
  <p:tag name="KSO_WM_UNIT_INDEX" val="8"/>
  <p:tag name="KSO_WM_UNIT_TYPE" val="f"/>
  <p:tag name="KSO_WM_BEAUTIFY_FLAG" val="#wm#"/>
</p:tagLst>
</file>

<file path=ppt/tags/tag37.xml><?xml version="1.0" encoding="utf-8"?>
<p:tagLst xmlns:p="http://schemas.openxmlformats.org/presentationml/2006/main">
  <p:tag name="KSO_WM_DIAGRAM_VIRTUALLY_FRAME" val="{&quot;height&quot;:411.38700787401575,&quot;left&quot;:-9.6,&quot;top&quot;:126.68559055118112,&quot;width&quot;:903.6}"/>
  <p:tag name="KSO_WM_UNIT_INDEX" val="9"/>
  <p:tag name="KSO_WM_UNIT_TYPE" val="f"/>
  <p:tag name="KSO_WM_BEAUTIFY_FLAG" val="#wm#"/>
</p:tagLst>
</file>

<file path=ppt/tags/tag38.xml><?xml version="1.0" encoding="utf-8"?>
<p:tagLst xmlns:p="http://schemas.openxmlformats.org/presentationml/2006/main">
  <p:tag name="KSO_WM_DIAGRAM_VIRTUALLY_FRAME" val="{&quot;height&quot;:411.38700787401575,&quot;left&quot;:-9.6,&quot;top&quot;:126.68559055118112,&quot;width&quot;:903.6}"/>
  <p:tag name="KSO_WM_UNIT_INDEX" val="10"/>
  <p:tag name="KSO_WM_UNIT_TYPE" val="f"/>
  <p:tag name="KSO_WM_BEAUTIFY_FLAG" val="#wm#"/>
</p:tagLst>
</file>

<file path=ppt/tags/tag39.xml><?xml version="1.0" encoding="utf-8"?>
<p:tagLst xmlns:p="http://schemas.openxmlformats.org/presentationml/2006/main">
  <p:tag name="KSO_WM_DIAGRAM_VIRTUALLY_FRAME" val="{&quot;height&quot;:411.38700787401575,&quot;left&quot;:-9.6,&quot;top&quot;:126.68559055118112,&quot;width&quot;:903.6}"/>
</p:tagLst>
</file>

<file path=ppt/tags/tag4.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40.xml><?xml version="1.0" encoding="utf-8"?>
<p:tagLst xmlns:p="http://schemas.openxmlformats.org/presentationml/2006/main">
  <p:tag name="KSO_WM_DIAGRAM_VIRTUALLY_FRAME" val="{&quot;height&quot;:411.38700787401575,&quot;left&quot;:-9.6,&quot;top&quot;:126.68559055118112,&quot;width&quot;:903.6}"/>
</p:tagLst>
</file>

<file path=ppt/tags/tag41.xml><?xml version="1.0" encoding="utf-8"?>
<p:tagLst xmlns:p="http://schemas.openxmlformats.org/presentationml/2006/main">
  <p:tag name="KSO_WM_DIAGRAM_VIRTUALLY_FRAME" val="{&quot;height&quot;:411.38700787401575,&quot;left&quot;:-9.6,&quot;top&quot;:126.68559055118112,&quot;width&quot;:903.6}"/>
</p:tagLst>
</file>

<file path=ppt/tags/tag42.xml><?xml version="1.0" encoding="utf-8"?>
<p:tagLst xmlns:p="http://schemas.openxmlformats.org/presentationml/2006/main">
  <p:tag name="KSO_WM_DIAGRAM_VIRTUALLY_FRAME" val="{&quot;height&quot;:411.38700787401575,&quot;left&quot;:-9.6,&quot;top&quot;:126.68559055118112,&quot;width&quot;:903.6}"/>
</p:tagLst>
</file>

<file path=ppt/tags/tag43.xml><?xml version="1.0" encoding="utf-8"?>
<p:tagLst xmlns:p="http://schemas.openxmlformats.org/presentationml/2006/main">
  <p:tag name="KSO_WM_DIAGRAM_VIRTUALLY_FRAME" val="{&quot;height&quot;:411.38700787401575,&quot;left&quot;:-9.6,&quot;top&quot;:126.68559055118112,&quot;width&quot;:903.6}"/>
  <p:tag name="KSO_WM_UNIT_INDEX" val="3"/>
  <p:tag name="KSO_WM_UNIT_TYPE" val="f"/>
  <p:tag name="KSO_WM_BEAUTIFY_FLAG" val="#wm#"/>
</p:tagLst>
</file>

<file path=ppt/tags/tag44.xml><?xml version="1.0" encoding="utf-8"?>
<p:tagLst xmlns:p="http://schemas.openxmlformats.org/presentationml/2006/main">
  <p:tag name="KSO_WM_DIAGRAM_VIRTUALLY_FRAME" val="{&quot;height&quot;:411.38700787401575,&quot;left&quot;:-9.6,&quot;top&quot;:126.68559055118112,&quot;width&quot;:903.6}"/>
  <p:tag name="KSO_WM_UNIT_INDEX" val="5"/>
  <p:tag name="KSO_WM_UNIT_TYPE" val="f"/>
  <p:tag name="KSO_WM_BEAUTIFY_FLAG" val="#wm#"/>
</p:tagLst>
</file>

<file path=ppt/tags/tag45.xml><?xml version="1.0" encoding="utf-8"?>
<p:tagLst xmlns:p="http://schemas.openxmlformats.org/presentationml/2006/main">
  <p:tag name="KSO_WM_DIAGRAM_VIRTUALLY_FRAME" val="{&quot;height&quot;:275.3389763779527,&quot;left&quot;:40.00685039370073,&quot;top&quot;:154.4,&quot;width&quot;:622.0107086614174}"/>
</p:tagLst>
</file>

<file path=ppt/tags/tag46.xml><?xml version="1.0" encoding="utf-8"?>
<p:tagLst xmlns:p="http://schemas.openxmlformats.org/presentationml/2006/main">
  <p:tag name="KSO_WM_DIAGRAM_VIRTUALLY_FRAME" val="{&quot;height&quot;:275.3389763779527,&quot;left&quot;:40.00685039370073,&quot;top&quot;:154.4,&quot;width&quot;:622.0107086614174}"/>
</p:tagLst>
</file>

<file path=ppt/tags/tag47.xml><?xml version="1.0" encoding="utf-8"?>
<p:tagLst xmlns:p="http://schemas.openxmlformats.org/presentationml/2006/main">
  <p:tag name="KSO_WM_DIAGRAM_VIRTUALLY_FRAME" val="{&quot;height&quot;:275.3389763779527,&quot;left&quot;:40.00685039370073,&quot;top&quot;:154.4,&quot;width&quot;:622.0107086614174}"/>
</p:tagLst>
</file>

<file path=ppt/tags/tag48.xml><?xml version="1.0" encoding="utf-8"?>
<p:tagLst xmlns:p="http://schemas.openxmlformats.org/presentationml/2006/main">
  <p:tag name="KSO_WM_DIAGRAM_VIRTUALLY_FRAME" val="{&quot;height&quot;:275.3389763779527,&quot;left&quot;:40.00685039370073,&quot;top&quot;:154.4,&quot;width&quot;:622.0107086614174}"/>
</p:tagLst>
</file>

<file path=ppt/tags/tag49.xml><?xml version="1.0" encoding="utf-8"?>
<p:tagLst xmlns:p="http://schemas.openxmlformats.org/presentationml/2006/main">
  <p:tag name="KSO_WM_DIAGRAM_VIRTUALLY_FRAME" val="{&quot;height&quot;:275.3389763779527,&quot;left&quot;:40.00685039370073,&quot;top&quot;:154.4,&quot;width&quot;:616.5107086614174}"/>
</p:tagLst>
</file>

<file path=ppt/tags/tag5.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50.xml><?xml version="1.0" encoding="utf-8"?>
<p:tagLst xmlns:p="http://schemas.openxmlformats.org/presentationml/2006/main">
  <p:tag name="KSO_WM_DIAGRAM_VIRTUALLY_FRAME" val="{&quot;height&quot;:275.3389763779527,&quot;left&quot;:40.00685039370073,&quot;top&quot;:154.4,&quot;width&quot;:622.0107086614174}"/>
</p:tagLst>
</file>

<file path=ppt/tags/tag51.xml><?xml version="1.0" encoding="utf-8"?>
<p:tagLst xmlns:p="http://schemas.openxmlformats.org/presentationml/2006/main">
  <p:tag name="KSO_WM_DIAGRAM_VIRTUALLY_FRAME" val="{&quot;height&quot;:275.3389763779527,&quot;left&quot;:40.00685039370073,&quot;top&quot;:154.4,&quot;width&quot;:622.0107086614174}"/>
</p:tagLst>
</file>

<file path=ppt/tags/tag52.xml><?xml version="1.0" encoding="utf-8"?>
<p:tagLst xmlns:p="http://schemas.openxmlformats.org/presentationml/2006/main">
  <p:tag name="KSO_WM_DIAGRAM_VIRTUALLY_FRAME" val="{&quot;height&quot;:275.3389763779527,&quot;left&quot;:40.00685039370073,&quot;top&quot;:154.4,&quot;width&quot;:622.0107086614174}"/>
</p:tagLst>
</file>

<file path=ppt/tags/tag53.xml><?xml version="1.0" encoding="utf-8"?>
<p:tagLst xmlns:p="http://schemas.openxmlformats.org/presentationml/2006/main">
  <p:tag name="KSO_WM_DIAGRAM_VIRTUALLY_FRAME" val="{&quot;height&quot;:275.3389763779527,&quot;left&quot;:40.00685039370073,&quot;top&quot;:154.4,&quot;width&quot;:622.0107086614174}"/>
</p:tagLst>
</file>

<file path=ppt/tags/tag54.xml><?xml version="1.0" encoding="utf-8"?>
<p:tagLst xmlns:p="http://schemas.openxmlformats.org/presentationml/2006/main">
  <p:tag name="KSO_WM_DIAGRAM_VIRTUALLY_FRAME" val="{&quot;height&quot;:275.3389763779527,&quot;left&quot;:40.00685039370073,&quot;top&quot;:154.4,&quot;width&quot;:622.0107086614174}"/>
</p:tagLst>
</file>

<file path=ppt/tags/tag55.xml><?xml version="1.0" encoding="utf-8"?>
<p:tagLst xmlns:p="http://schemas.openxmlformats.org/presentationml/2006/main">
  <p:tag name="KSO_WM_DIAGRAM_VIRTUALLY_FRAME" val="{&quot;height&quot;:275.3389763779527,&quot;left&quot;:40.00685039370073,&quot;top&quot;:154.4,&quot;width&quot;:622.0107086614174}"/>
</p:tagLst>
</file>

<file path=ppt/tags/tag56.xml><?xml version="1.0" encoding="utf-8"?>
<p:tagLst xmlns:p="http://schemas.openxmlformats.org/presentationml/2006/main">
  <p:tag name="KSO_WM_DIAGRAM_VIRTUALLY_FRAME" val="{&quot;height&quot;:275.3389763779527,&quot;left&quot;:40.00685039370073,&quot;top&quot;:154.4,&quot;width&quot;:622.0107086614174}"/>
</p:tagLst>
</file>

<file path=ppt/tags/tag57.xml><?xml version="1.0" encoding="utf-8"?>
<p:tagLst xmlns:p="http://schemas.openxmlformats.org/presentationml/2006/main">
  <p:tag name="KSO_WM_DIAGRAM_VIRTUALLY_FRAME" val="{&quot;height&quot;:275.3389763779527,&quot;left&quot;:40.00685039370073,&quot;top&quot;:154.4,&quot;width&quot;:622.0107086614174}"/>
</p:tagLst>
</file>

<file path=ppt/tags/tag58.xml><?xml version="1.0" encoding="utf-8"?>
<p:tagLst xmlns:p="http://schemas.openxmlformats.org/presentationml/2006/main">
  <p:tag name="KSO_WM_DIAGRAM_VIRTUALLY_FRAME" val="{&quot;height&quot;:275.3389763779527,&quot;left&quot;:40.00685039370073,&quot;top&quot;:154.4,&quot;width&quot;:622.0107086614174}"/>
</p:tagLst>
</file>

<file path=ppt/tags/tag59.xml><?xml version="1.0" encoding="utf-8"?>
<p:tagLst xmlns:p="http://schemas.openxmlformats.org/presentationml/2006/main">
  <p:tag name="KSO_WM_DIAGRAM_VIRTUALLY_FRAME" val="{&quot;height&quot;:275.3389763779527,&quot;left&quot;:40.00685039370073,&quot;top&quot;:154.4,&quot;width&quot;:622.0107086614174}"/>
</p:tagLst>
</file>

<file path=ppt/tags/tag6.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60.xml><?xml version="1.0" encoding="utf-8"?>
<p:tagLst xmlns:p="http://schemas.openxmlformats.org/presentationml/2006/main">
  <p:tag name="KSO_WM_DIAGRAM_VIRTUALLY_FRAME" val="{&quot;height&quot;:275.3389763779527,&quot;left&quot;:40.00685039370073,&quot;top&quot;:154.4,&quot;width&quot;:622.0107086614174}"/>
</p:tagLst>
</file>

<file path=ppt/tags/tag61.xml><?xml version="1.0" encoding="utf-8"?>
<p:tagLst xmlns:p="http://schemas.openxmlformats.org/presentationml/2006/main">
  <p:tag name="KSO_WM_DIAGRAM_VIRTUALLY_FRAME" val="{&quot;height&quot;:275.3389763779527,&quot;left&quot;:40.00685039370073,&quot;top&quot;:154.4,&quot;width&quot;:622.0107086614174}"/>
</p:tagLst>
</file>

<file path=ppt/tags/tag62.xml><?xml version="1.0" encoding="utf-8"?>
<p:tagLst xmlns:p="http://schemas.openxmlformats.org/presentationml/2006/main">
  <p:tag name="KSO_WM_DIAGRAM_VIRTUALLY_FRAME" val="{&quot;height&quot;:275.3389763779527,&quot;left&quot;:40.00685039370073,&quot;top&quot;:154.4,&quot;width&quot;:622.0107086614174}"/>
</p:tagLst>
</file>

<file path=ppt/tags/tag63.xml><?xml version="1.0" encoding="utf-8"?>
<p:tagLst xmlns:p="http://schemas.openxmlformats.org/presentationml/2006/main">
  <p:tag name="KSO_WM_DIAGRAM_VIRTUALLY_FRAME" val="{&quot;height&quot;:275.3389763779527,&quot;left&quot;:40.00685039370073,&quot;top&quot;:154.4,&quot;width&quot;:622.0107086614174}"/>
</p:tagLst>
</file>

<file path=ppt/tags/tag64.xml><?xml version="1.0" encoding="utf-8"?>
<p:tagLst xmlns:p="http://schemas.openxmlformats.org/presentationml/2006/main">
  <p:tag name="KSO_WM_DIAGRAM_VIRTUALLY_FRAME" val="{&quot;height&quot;:275.3389763779527,&quot;left&quot;:40.00685039370073,&quot;top&quot;:154.4,&quot;width&quot;:622.0107086614174}"/>
</p:tagLst>
</file>

<file path=ppt/tags/tag65.xml><?xml version="1.0" encoding="utf-8"?>
<p:tagLst xmlns:p="http://schemas.openxmlformats.org/presentationml/2006/main">
  <p:tag name="KSO_WM_DIAGRAM_VIRTUALLY_FRAME" val="{&quot;height&quot;:275.3389763779527,&quot;left&quot;:40.00685039370073,&quot;top&quot;:154.4,&quot;width&quot;:622.0107086614174}"/>
</p:tagLst>
</file>

<file path=ppt/tags/tag66.xml><?xml version="1.0" encoding="utf-8"?>
<p:tagLst xmlns:p="http://schemas.openxmlformats.org/presentationml/2006/main">
  <p:tag name="KSO_WM_DIAGRAM_VIRTUALLY_FRAME" val="{&quot;height&quot;:275.3389763779527,&quot;left&quot;:40.00685039370073,&quot;top&quot;:154.4,&quot;width&quot;:616.5107086614174}"/>
</p:tagLst>
</file>

<file path=ppt/tags/tag67.xml><?xml version="1.0" encoding="utf-8"?>
<p:tagLst xmlns:p="http://schemas.openxmlformats.org/presentationml/2006/main">
  <p:tag name="KSO_WM_DIAGRAM_VIRTUALLY_FRAME" val="{&quot;height&quot;:275.3389763779527,&quot;left&quot;:40.00685039370073,&quot;top&quot;:154.4,&quot;width&quot;:622.0107086614174}"/>
</p:tagLst>
</file>

<file path=ppt/tags/tag68.xml><?xml version="1.0" encoding="utf-8"?>
<p:tagLst xmlns:p="http://schemas.openxmlformats.org/presentationml/2006/main">
  <p:tag name="KSO_WM_DIAGRAM_VIRTUALLY_FRAME" val="{&quot;height&quot;:275.3389763779527,&quot;left&quot;:40.00685039370073,&quot;top&quot;:154.4,&quot;width&quot;:622.0107086614174}"/>
</p:tagLst>
</file>

<file path=ppt/tags/tag69.xml><?xml version="1.0" encoding="utf-8"?>
<p:tagLst xmlns:p="http://schemas.openxmlformats.org/presentationml/2006/main">
  <p:tag name="KSO_WM_DIAGRAM_VIRTUALLY_FRAME" val="{&quot;height&quot;:275.3389763779527,&quot;left&quot;:40.00685039370073,&quot;top&quot;:154.4,&quot;width&quot;:622.0107086614174}"/>
</p:tagLst>
</file>

<file path=ppt/tags/tag7.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70.xml><?xml version="1.0" encoding="utf-8"?>
<p:tagLst xmlns:p="http://schemas.openxmlformats.org/presentationml/2006/main">
  <p:tag name="KSO_WM_DIAGRAM_VIRTUALLY_FRAME" val="{&quot;height&quot;:275.3389763779527,&quot;left&quot;:40.00685039370073,&quot;top&quot;:154.4,&quot;width&quot;:616.5107086614174}"/>
</p:tagLst>
</file>

<file path=ppt/tags/tag71.xml><?xml version="1.0" encoding="utf-8"?>
<p:tagLst xmlns:p="http://schemas.openxmlformats.org/presentationml/2006/main">
  <p:tag name="KSO_WM_DIAGRAM_VIRTUALLY_FRAME" val="{&quot;height&quot;:275.3389763779527,&quot;left&quot;:40.00685039370073,&quot;top&quot;:154.4,&quot;width&quot;:622.0107086614174}"/>
</p:tagLst>
</file>

<file path=ppt/tags/tag72.xml><?xml version="1.0" encoding="utf-8"?>
<p:tagLst xmlns:p="http://schemas.openxmlformats.org/presentationml/2006/main">
  <p:tag name="KSO_WM_DIAGRAM_VIRTUALLY_FRAME" val="{&quot;height&quot;:275.3389763779527,&quot;left&quot;:40.00685039370073,&quot;top&quot;:154.4,&quot;width&quot;:622.0107086614174}"/>
</p:tagLst>
</file>

<file path=ppt/tags/tag73.xml><?xml version="1.0" encoding="utf-8"?>
<p:tagLst xmlns:p="http://schemas.openxmlformats.org/presentationml/2006/main">
  <p:tag name="KSO_WM_DIAGRAM_VIRTUALLY_FRAME" val="{&quot;height&quot;:275.3389763779527,&quot;left&quot;:40.00685039370073,&quot;top&quot;:154.4,&quot;width&quot;:622.0107086614174}"/>
</p:tagLst>
</file>

<file path=ppt/tags/tag74.xml><?xml version="1.0" encoding="utf-8"?>
<p:tagLst xmlns:p="http://schemas.openxmlformats.org/presentationml/2006/main">
  <p:tag name="KSO_WM_DIAGRAM_VIRTUALLY_FRAME" val="{&quot;height&quot;:275.3389763779527,&quot;left&quot;:40.00685039370073,&quot;top&quot;:154.4,&quot;width&quot;:622.0107086614174}"/>
</p:tagLst>
</file>

<file path=ppt/tags/tag75.xml><?xml version="1.0" encoding="utf-8"?>
<p:tagLst xmlns:p="http://schemas.openxmlformats.org/presentationml/2006/main">
  <p:tag name="KSO_WM_DIAGRAM_VIRTUALLY_FRAME" val="{&quot;height&quot;:275.3389763779527,&quot;left&quot;:40.00685039370073,&quot;top&quot;:154.4,&quot;width&quot;:622.0107086614174}"/>
</p:tagLst>
</file>

<file path=ppt/tags/tag76.xml><?xml version="1.0" encoding="utf-8"?>
<p:tagLst xmlns:p="http://schemas.openxmlformats.org/presentationml/2006/main">
  <p:tag name="KSO_WM_DIAGRAM_VIRTUALLY_FRAME" val="{&quot;height&quot;:275.3389763779527,&quot;left&quot;:40.00685039370073,&quot;top&quot;:154.4,&quot;width&quot;:616.5107086614174}"/>
</p:tagLst>
</file>

<file path=ppt/tags/tag77.xml><?xml version="1.0" encoding="utf-8"?>
<p:tagLst xmlns:p="http://schemas.openxmlformats.org/presentationml/2006/main">
  <p:tag name="KSO_WM_DIAGRAM_VIRTUALLY_FRAME" val="{&quot;height&quot;:275.3389763779527,&quot;left&quot;:40.00685039370073,&quot;top&quot;:154.4,&quot;width&quot;:622.0107086614174}"/>
</p:tagLst>
</file>

<file path=ppt/tags/tag78.xml><?xml version="1.0" encoding="utf-8"?>
<p:tagLst xmlns:p="http://schemas.openxmlformats.org/presentationml/2006/main">
  <p:tag name="KSO_WM_DIAGRAM_VIRTUALLY_FRAME" val="{&quot;height&quot;:275.3389763779527,&quot;left&quot;:40.00685039370073,&quot;top&quot;:154.4,&quot;width&quot;:622.0107086614174}"/>
</p:tagLst>
</file>

<file path=ppt/tags/tag79.xml><?xml version="1.0" encoding="utf-8"?>
<p:tagLst xmlns:p="http://schemas.openxmlformats.org/presentationml/2006/main">
  <p:tag name="KSO_WM_DIAGRAM_VIRTUALLY_FRAME" val="{&quot;height&quot;:275.3389763779527,&quot;left&quot;:40.00685039370073,&quot;top&quot;:154.4,&quot;width&quot;:622.0107086614174}"/>
</p:tagLst>
</file>

<file path=ppt/tags/tag8.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DIAGRAM_VIRTUALLY_FRAME" val="{&quot;height&quot;:288.8566141732283,&quot;left&quot;:120.94992125984251,&quot;top&quot;:187.58196850393702,&quot;width&quot;:402.20007874015744}"/>
</p:tagLst>
</file>

<file path=ppt/theme/theme1.xml><?xml version="1.0" encoding="utf-8"?>
<a:theme xmlns:a="http://schemas.openxmlformats.org/drawingml/2006/main" name="Office 主题">
  <a:themeElements>
    <a:clrScheme name="自定义 297">
      <a:dk1>
        <a:sysClr val="windowText" lastClr="000000"/>
      </a:dk1>
      <a:lt1>
        <a:sysClr val="window" lastClr="FFFFFF"/>
      </a:lt1>
      <a:dk2>
        <a:srgbClr val="44546A"/>
      </a:dk2>
      <a:lt2>
        <a:srgbClr val="E7E6E6"/>
      </a:lt2>
      <a:accent1>
        <a:srgbClr val="4991AD"/>
      </a:accent1>
      <a:accent2>
        <a:srgbClr val="5DBED9"/>
      </a:accent2>
      <a:accent3>
        <a:srgbClr val="ADABB4"/>
      </a:accent3>
      <a:accent4>
        <a:srgbClr val="4991AD"/>
      </a:accent4>
      <a:accent5>
        <a:srgbClr val="5DBED9"/>
      </a:accent5>
      <a:accent6>
        <a:srgbClr val="ADABB4"/>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NDU4NDUzNjY4ODA0IiwKCSJHcm91cElkIiA6ICIzNzg0OTM2MCIsCgkiSW1hZ2UiIDogImlWQk9SdzBLR2dvQUFBQU5TVWhFVWdBQUE1b0FBQUpnQ0FJQUFBQms2WXNYQUFBQUFYTlNSMElBcnM0YzZRQUFJQUJKUkVGVWVKenMzWGRjVTFmL0IvQ1RSWUFROXBRbGU0aUlpQk1YS3RhRnN5cVBvOVc2dFZhdG94WmJPMnkxV2dYRk9sdGJ0ZnBUQ2s3RWhZS0RMYWdvRUpBaGV4T0JFSktROWZ2ajREVXl3eEtDMy9mcmVmVjF2ZHg3N2tsdTh1Unp6ejNuWEpKVUtrVUFBQUFBQUFBb0puSjNWd0FBQUFBQUFJRDJnemdMQUFBQUFBQVVHTVJaQUFBQUFBQ2d3Q0RPQWdBQUFBQUFCUVp4RmdBQUFBQUFLRENJc3dBQUFBQUFRSUZCbkFVQUFBQUFBQW9NNGl3QUFBQUFBRkJnRUdjQkFBQUFBSUFDZ3pnTEFBQUFBQUFVR01SWkFBQUFBQUNnd0NET0FnQUFBQUFBQlFaeEZnQUFBQUFBS0RDSXN3QUFBQUFBUUlGQm5BVUFBQUFBQUFvTTRpd0FBQUFBQUZCZ0VHY0JBQUFBQUlBQ2d6Z0xBQUFBQUFBVUdNUlpBQUFBQUFDZ3dDRE9BZ0FBQUFBQUJRWnhGZ0FBQUFBQUtEQ0lzd0FBQUFBQVFJRkJuQVVBQUFBQUFBb000aXdBQUFBQUFGQmdFR2NCQUFBQUFJQUNnemdMQUFBQUFBQVVHTVJaQUFBQUFBQ2d3Q0RPQWdBQUFBQUFCUVp4RmdBQUFBQUFLRENJc3dBQUFBQUFRSUZCbkFVQUFBQUFBQW9NNGl3QUFBQUFBRkJnRUdjQkFBQUFBSUFDZ3pnTEFBQUFBQUFVR01SWkFBQUFBQUNnd0NET0FnQUFBQUFBQlFaeEZnQUFBQUFBS0RDSXN3QUFBQUFBUUlGQm5BVUFBQUFBQUFvTTRpd0FBQUFBQUZCZ0VHY0JBQUFBQUlBQ2d6Z0xBQUFBQUFBVUdNUlpBQUFBQUFDZ3dDRE9BZ0FBQUFBQUJRWnhGZ0FBQUFBQUtEQ0lzd0FBQUFBQVFJRkJuQVVBQUFBQUFBb000aXdBQUFBQUFGQmdFR2NCQUFBQUFJQUNnemdMQUFBQUFBQVVHTVJaQUFBQUFBQ2d3Q0RPQWdBQUFBQUFCUVp4RmdBQUFBQUFLRENJc3dBQUFBQUFRSUZCbkFVQWdNNTM1TWdSTHkrdkRSczJjRGljN3E3THg0TE5abnQ2ZW5wNmVrNlpNcVc1YmJLeXNwWXNXVEp6NXN5Yk4yOSsyTnAxdnNURVJQeDZWNjFhMWR3MmUvYnN3ZHRjdlhyMXc5YXVXVDMyRkNRbEpmbjQrTXljT1hQU3BFbmJ0bTFyWVgyYnZ0MjF0YlZidG15Wk5tMmFyNjl2RjcrQ2p4ckVXUUFBNkdUVjFkVlhyMTdsOC9rcEtTbVJrWkhkWFIzd3pzMmJOd3NLQ3JoYzdybHo1N3E3TGgrcG5ua0s0dVBqTjIvZS9PVEpFeTZYS3hhTDJXeDJjK3ZiK3UxT1NFaElURXdVQ0FTM2J0MHFLaXJxK3BmeWtZSTRDd0FBbll6SlpOcloyU0dFbEpXVkhSMGR1N3M2NEIxWFYxY3ltWXdRY25OejYrNjZmS1I2NWluNDY2Ky9KQklKUXNqR3htYjU4dVVUSmt4b2JuMWJ2OTEyZG5acWFtb0lJVE16TTExZDNhNS9LUjhwYW5kWEFBQUFlaHNTaWVUbjU1ZVJrV0ZrWktTcHFkbmQxUUh2akJneDRzeVpNOVhWMWJhMnR0MWRsNDlVRHp3RlVxbjA5ZXZYZUhuSGpoM0d4c1l0cjIvVHQxdGZYLy9zMmJONWVYbFdWbFkwR3EzTFhzVEhEdUlzQUFCMFBocU41dURnMEwxMWtFZ2t1Qm5zWTRDYjBPUmhhR2hvYUdqWXhkWDU2TFRwdzliVFRvRkVJaUUrUHhvYUdxMnViK3UzbThsa3dsMmFyZ1p4RmdBQU9wKzN0M2RGUlFWQzZPVEpreFlXRm13MmUvNzgrZmlITURnNCtMLy8vcnQxNjFaNWVibXBxZWtYWDN3eGRPalFWNjllL2ZQUFB5a3BLUktKeE5YVjljc3Z2OVRUMDhORkxWMjZORDgvSHlIazcrOWZVRkFRRkJTVW01dkxZRERjM2QyWExWdkdaREliYkhidzRNSEl5TWpidDI4em1jd3paODdndjBaR1J0NjhlVE10TFkzRDRUQ1pUSHQ3K3hrelpnd2VQQmdoeE9WeTU4NmRLeFFLY2JPVGs1TVQzdVhPblR2NzkrOUhDRmxiV3g4N2Rnd2h4T2Z6QXdNRHc4UERpNHVMbFpTVTdPenM1czJiTjJqUW9DYmZBUjhmbnlkUG5pQ0VObTdjT0hYcVZJU1FRQ0NZTldzV1B0RHAwNmR4VzlmSmt5Y0RBd01SUXJ0Mzc4YjFZYlBaUVVGQnNiR3hKU1VsVXFuVTBOQnd4SWdSYytmT1ZWZFh4eVdIaDRmdjNyMGIzNjFldW5UcG9VT0hNak16dDJ6WjR1cnEycUFPYkRaNzJiSmxOVFUxQ0tGcDA2WnQyTERoNXMyYmZuNStDS0dSSTBmKzhNTVArTzBLQ1FsQkNDMWJ0c3pWMWZXdnYvNWlzVmdVQ3NYTnplM0xMNytVYlg1TFNrcjY5OTkvVTFOVEpSS0prNVBUMnJWcmx5OWZqdU5PVUZDUWJOd2hTQ1NTQnc4ZVJFVkZwYVdsbFplWFU2bFVDd3VMbVRObmpoczNqcWdoOGNHNGZ2MzYrZlBuNzk2OXkyYXpqWXlNRmk1Y09INzhlTm5TN3Q2OWUvWHExZXpzYkdWbDVaRWpSdzRmUHJ4ZG44MVd6aU9YeTcxOSszWjhmSHhXVmxabFpTV0R3WEIwZEZ5MGFKRzl2WDNqT2wrNGNNSFgxemNoSWNIRHcyUHo1czJ5bjlXaW9xS0FnSUM4dkR4MWRYVlBUOCtsUzVmaXZOdVJVMUJhV25yNjlHbmNrOVhNekd6cDBxV1hMbDE2OXV3WlF1ajc3NzhmUFhwMGN5KzVwS1RrL1BuemNYRnhsWldWR2hvYUxpNHVpeGN2TmpFeFFRaXRYNzgrTlRXVjJITFdyRm00SnBHUmtVMnU5L2IyYnZEdHhodlUxTlJjdlhvMUlpS2lvS0JBTEJacmFXbE5uRGp4ODg4L0x5Z29XTEprQ1E2MWx5OWZKZ3BNU2txNmVQRmljbkl5bjgvWDE5ZDNkM2RmdUhBaGc4Rm82NmVpb0tEZzBxVkxDUWtKWldWbEZBckZ3TUJneVpJbHo1OC92M2J0R2tMSTF0YjJ5SkVqeE1iZmZmZGRiR3dzUXVqSEgzOTBkM2R2Mytlblo0STRDd0FBSDlTdnYvNzYrUEZqdkp5VmxiVno1ODVObXpiNSsvdmpuSWNRaW9xS0tpMHR4UWxTVmxCUTBLTkhqL0J5WldWbFNFZ0lpOFg2NDQ4L0d0ekJEQXdNeENOVWNJODlxVlM2Zi8vK3UzZnZFaHRVVlZYRnhzYkd4c2JPblR0MzVjcVZEQWJEemMwdE9qb2FEM3doNGl3T293Z2gzSStRdytGczNyeVp1UGNxRkFxZlBuMzY5T25UVFpzMk5UbVRnSnViR3k2QnhXTGhPSnVjbkV5OHhxU2tKQnhuTXpJeThNKzJzN016UWlnMU5YWEhqaDNWMWRWRU9ibTV1Ym01dWZmdTNmdjk5OTl4L2lEd2VMd2RPM1pVVmxZMjkxWWZQbndZWjFrcks2dTFhOWUyZkY0eU1qTE9uajFMMVBEaHc0Y1ZGUlU0ZUNHRUlpSWlkdTNhUmJUVjRSRkNyVFlKVjFaVzd0bXpoL2luU0NSaXNWZ3NGdXZObXpkejVzeHBzUEZ2di8zMjhPRkR2SnlYbC9mYmI3OXBhMnNQSERnUXJ5RnlQMzd6YjkyNmxaQ1EwUExSbTlUcWVZeUxpenQrL0xqczlyR3hzUWtKQ2I2K3ZvMmJKUGZ1M1V0OFRtUUZCd2VIaG9iaTVZcUtpb3NYTDFJb0ZKenFXdER5S1Nnb0tOaTRjU054dWpNek0zZnUzRWxjNUxRZ0xTMXQrL2J0K0pPQXcySllXRmgwZExTdnI2KzF0WFdydThzak56ZjMyMisvTFMwdEpkYVVscGJHeHNaKy92bm5UVzRmRWhKeTZOQWhxVlNLLzFsWVdCZ1lHQmdYRjNmbzBDR2NhQWt0ZnlvaUlpTDI3TmxUVjFlSC95a1VDbk55Y3BLVGs2ZE1tWUxqN0t0WHJ5b3FLblIwZFBCbHpOT25UM0d3SGpKa1NLZTg4SjdqWTdrUEJRQUFQUUZPRDU5OTl0bk1tVE54WTVWRUlqbHc0SUNSa2RHeVpjdHc4eVQrWFgvMTZsV0RmUjg5ZXVUbTVyWnk1VXFpYlM4ckt5czRPTGpCWnBHUmtaYVdsck5uejhhdGxVRkJRVGpMa2tpa2lSTW5ybHk1Y3N5WU1Yakx3TUJBSEt6SGpoMkwxeERSUkNLUjRGOCtNcG5zNGVHQkVQTDE5Y1VaYU9yVXFjZU9IZHUxYXhkdVB6NTI3RmhWVlZYalYwcTA5cVdscGVFRjNJcUdKU2NuNDRYMDlIU0VVUC8rL2VsME9vL0gyN2x6Sjg2eUppWW1uMy8rK2FKRmkvVDE5UkZDNWVYbFAvLzhjNFA0bUp5Y3pPVnlQVDA5dmJ5OEdqZU9Sa1JFUkVSRUlJUlVWVlcvLy83N1Zyc3RQbno0ME03T2JzV0tGUU1HRE1CcmtwS1Njbkp5Y01QYi92Mzc4ZEhOek16d1BGTnlUc0dtbzZPemVQSGkvZnYzSHo5Ky9LdXZ2c0luL2Q5Ly95VkNHeVlVQ21OaVl1YlBuNzlnd1FKbFpXVzg4c2FORzNqaHhZc1hSSllkTkdqUWloVXIzTjNkWmNPVC9PUTVqMVpXVmw5KythVy92eitla1FvSDhjWVRFUWlGd2lkUG5yaTV1YzJlUGR2YzNGejJUNkdob1JNbVRGaTJiQm5ScVlCNExTMW80UlRnbXVNc3E2YW01dTN0L2Rsbm4ybG9hTFJ3TVlNSkJJSWZmL3l4cHFhR1FxR3NYYnYyeElrVEd6ZHVKSlBKUEI3djBLRkQrTGJHdDk5K1MyeS9lZk5tSHgrZkVTTkdOTGUrOFNGRUl0SE9uVHZ4NlZCV1Z2Ynk4bHExYXRYMDZkUHg5V1JqbVptWi92NytVcWxVVjFmM2h4OStPSDc4K015Wk14RkNPVGs1Rnk1Y2tOMnk1VTlGWGw3ZTd0MjdjWmJWMTllZlAzLytpaFVyeG93WlE2RlFMQzB0aWE3SnVEa1dYNFBoVDkzWXNXTjdYeTllYUowRkFJQld2Q3dxLy9sdTdDSTNoeG45TER0ZTJ0YXRXL0Z0UGp4M0QwSklTVW5wOTk5LzE5YlduamR2M3VMRmkvSHZZazVPVG9PeE1xTkhqLzcrKysveE1wUEp4SzB2ang4L25qMTd0dXhtOXZiMnZyNisrT2RLS3BVU01XajE2dFhFbHZyNituajk1Y3VYUjQwYU5XTEVDRHFkTGhBSTB0UFRxNnFxTkRRMFVsTlRjVndiT0hDZ3RyWjJZV0Voam9aT1RrNGJOMjdFUFJEeTgvTlBuRGpCNS9NVEVoS0loRTB3TnpmWDFkVXRMeS9QeWNuaDhYZ3FLaW80SDF0WldXVm1adUk0VzFSVWhOdk04Q0QzZS9mdXZYbnpCaUdrcTZ0NzlPaFJGUlVWaE5EMDZkTS8rK3d6UHAvLyt2WHJ4TVJFb2wwSysrNjc3NGlFUVV5dWhBUG80Y09IOGZMWFgzOU5ET0pwZ1lXRnhZRURCOGhrOHF4WnN4WXNXSUJ6VWxaV2xybTVlWGg0T0pmTHhkbjA4T0hEcXFxcWVNVDYzcjE3V3k2VHlXU2VQbjJhQ0NKV1ZsWXhNVEZ4Y1hGY0xqYzdPOXZHeGtaMjQ2MWJ0K0lyRFUxTnphTkhqK0tqNHo5ZHYzNGRMd3dkT25UWHJsMGtFZ25ITy96NWtaODg1M0hJa0NGang0N0ZoOEFiM0x0M2o4Zmp2WHo1c25HQnMyZlBYck5tVGVQMVhsNWVYMzMxRlVKb3lKQWhlRnJjcXFvcU5wdXRyYTNkUXZWYU9BVzV1Ymt2WHJ6QW0rM2R1eGQvTmNhTkc3ZGl4WW9HRndZTmhJZUhsNWVYSTRUbXo1K1BPd3hZV2xyR3hNVEV4TVNrcHFaV1ZGUzR1cnFLeFdLaUVYM2t5SkhFUkFSTnJtL3M0Y09IQlFVRk9Nc2VPM2FNdUlmUVhNV0Nnb0x3cGRIV3JWdnhOZWVhTld0Q1EwTzVYRzVFUk1UeTVjdGxOMjdoVXhFWUdJZ1BZV1ZsZGZEZ1FlSmpobGRPbmp3Wlh4SkhSMGZqZHZlb3FDaThnYWVuWnd2dm1JS0NPQXNBQUMzSnJLaWErVSt3dnBxS3BYYnJ0elhsUVRUQjJ0alk0RGhpYjIrUGYrYkpaTEtOalEyT3M3VzF0UTEybkR4NU1yRThiTmd3SEdmeDc2aXNhZE9tRVUwdmhZV0ZPQ0NTU0tScDA2WVIyNHdmUHg3SFdkeDBxcXlzUEhUbzBFZVBIa21sVXB4cGlHWmEzRkdQaURJcEtTbEUxd0tpcmJTa3BLVEpWenBvMEtBN2QrNUlwZEpYcjE1WlcxdG5aR1NRU0NSM2QvZk16TXpjM0Z3T2gwTzBRT000bTVTVWhQODVZY0lFbkdVUlFscGFXcTZ1cnZpWE9EVTFWVGJPR2hnWU5ObGFoaEE2ZnZ3NFRyZlRwMDhuV3FOYk5uVG9VTngwU3FQUmJHMXQ0K0xpaUxQQVlySHdOdVBHamNOWkZpRTBac3lZMzMvL3ZlWCtCalFhamMvbmg0ZUh2M3o1TWo4L3Y2aW9pR2hObE8xUWdSRjlZWWxoUThSbmdLaUFsNWNYRVRROVBEemFHbWZsT1k4TUJxT2dvQ0FxS2lvbEphV29xS2l3c0pESDQrR3VIU0tSaUVwOUx6YmdnTmdZY1Y0c0xTM3hsUkorT1MzSFdYbE9nYTJ0TFhHWloyeHNiR2RuUjN4c21rU0U0SUNBQU9MU1Rpd1dFeThaMzRqdkNPSzJ3NlJKazJUN3d6VFhBa3BVNmJ2dnZpTlc0Z3phK0t2VXdxZUNPTzZpUll1SUxFc2NkOXk0Y2ZncTVlblRwd0tCZ0VhajRXWmFZMlBqYmgrbDJoVWd6Z0lBUUV0V0JkNFRTU1RYdjVpaHA2YlM4ZEpvTkpxU2toSmVKaFprVzMzb2REcGVJUHJWRVdSL2Q0bFExYmdGeU1qSWlGZ21NaE9UeVNRT0p6dE1XeWdVQ29WQ0dvM200ZUdCTytiR3g4Y1RjWlpPcDQ4Y09SSWhoRE54ZzdIZWhPWmFvWENjeFRHVXkrVktKQkpiVzl0aHc0YWRQWHNXZHhYQVBRMTBkSFR3ZUJxaXRnMm01eVJxMnlEaU56YzZYaXdXRXcxUnpZMVVhMHkyenlJUnB2R0xKVElvN3ZtQTBXZzBHbzJHZzFweldDeld6cDA3OGU0MEdnM3Zqdi9aNEcyVS9XQTBPTHJzK3k5YkFlSXpJRDk1em1Od2NQRFJvMGRGSWhGK1R3d05EZlB6OC9HZkd1eENKcE5sNnlPcndadUozNlZXdXhxMzlSVEk4eVlRTDFrc0ZoTXB0c0ZMN2lEaXRrQ2ZQbjNrMlo2b1V1T2o0N2VkMFBLbm91WGpxcXFxamg0OSt1N2R1M1YxZGMrZVBWTlZWY1hmcjE3Wk5BdHhGZ0FBV25JM0xlZFpRZG5PaVVNN0pjdDJFTDdmalJVWEYrT0Z4ak5meXJZSkVVR1p3K0hJTnEwUlA0UU1CZ052UDJUSUVCVVZGUjZQOStUSms2cXFLdHh1NnU3dWpuOUVpWi9TTVdQR3lEWXB0WXlZYWlBMU5SWGY4SFYxZGJXeXNtSXdHRnd1TnprNUdSK0ZtRTZmcUMzeGU5K2d0bHBhV3MyOVVsa1VDbVhseXBVSERoekFjelU0T0RnMDJMR3RpQVBKOXBldHFhbHBPY3NpaFBidjMxOVpXVW1uMDMvODhVZjgrSURkdTNlSGg0ZTN0UUpLU2tvNCtzaFdvQjE5WjFzOWoyVmxaVGpMbXB1Yjc5eTUwOHpNRE4rbWwrM0lRYUJRS0I5c0pyZ21Ud0h1Vk4zeWpzUkwvdXFycjNBLzRFNUhYSUxLZVVaVVZGVHcyVHgxNmhSK2g5dDlYTnh4dHJTMDFOS3lpWDVRa3lkUHh2M21vNk9qaWZlaHdjUUl2UVlNQlFNQWdHYjlHWlBFcENzdEcrclUzUlZCZUNnWVhwQklKTVJ3a0pibnN6UTJOc1l6ZVVtbDBudjM3aEhyaVZIbnhEd0dTa3BLK0FaeFpXWGw5ZXZYY2RzdzhjdG5aV1dGRjU0K2ZkcGc4QTIrRTkwa0RRME5QSEk4UFQwZGQ1YkZrUTRmTkRVMUZmY0NKT0lzY1E4MFBEeWNhTGdxTHkvSG5XNWxhOXVxU1pNbTRXNEpsWldWKy9idGE5elUzU2FtcHFhTks5YnEyS2FhbXByYzNGemMvZFROelkxTUpndUZRdUttZVpzUW9lZisvZnQ0UVNxVjRzbXQycVRWOC9qcTFTdmNRT2p1N280UG1wK2YzMlNXL2NDSVU1Q1VsRlJZV0lpWFdTd1cwWkcwT2NSTERnc0xhL0F4NFBQNW5WSTMvSkF3aE5EdDI3ZGw0M1Z6VGI5RWxZaXpTV3pmdVAxWW51TUdCQVRJSG90WWRuSnl3aWN4T1RrWmY0bjY5Ky9mbzJiODdVVFFPZ3NBQUUycjVBa2VaT1l2Y0xWVFUrb1JvNEN2WExsU1ZWVmxhV2taR3h0TGRJS1U3UkhiR0I1VmcyL3UrL241c1Znc0V4T1R0TFEwWXVxZmVmUG1FUnQ3ZUhqZzMxZmNvcU9wcVVuY3FYZDBkRFF6TThNZFhqZHUzRGhuemh3REE0UHk4dktFaEFRTkRRMDg2S2RKYm01dUdSa1paV1ZsVlZWVk5CcXRYNzkrQ0NGblorZlkyTmpNekV3T2gwTWlrWWhHWEU5UHozLy8vYmVtcHFhd3NIRGR1blZqeG93UmlVUjM3dHpCUDg4dUxpNXRlbzdVcGsyYlZxeFlJUkFJNHVQakwxMjY5T21ubjhxL2J3T2pSNDhPQ0FqQVk4azNidHc0ZXZUb3ZMdzgzSStpQlhRNm5Vd21TeVFTRm90MStmSmxRMFBENE9CZ29sbTlUY2FNR1lOejhNMmJOMnRxYXV6czdPTGo0MlZuaXBCVHErZVJhTU83ZS9ldWhZVkZreE1hZEFzWEZ4Y05EWTJxcWlxeFdQejExMTlQblRxMXJxNk9HQ0hYZ2drVEpwdzdkMDRrRWlVbEpYM3p6VGVmZlBLSm1wcGFZV0hoL2Z2MzU4eVpnMmZ0NktCSmt5WmR1SENodHJhMnBxWm01Y3FWbnA2ZWVucDZlWGw1QlFVRmVPYm14dHZqYzNmeDRzV3FxaXA4T1plZG5SMFNFbkxreUpHV3V4Zkxtak5uVG54OFBJNzRxMWV2SGpWcWxJcUtTa3BLaW9tSnlZb1ZLNGhqblR4NUVsOVc5ZUtlQmhCbkFRQ2dXVUV2MGlWUzZVeW56cG1ac3VPTWpZM0R3c0xDd3NLSU5kN2UzcTJPNmxpd1lFRjZlbnAwZExSRUlybDU4NmJzbjFhdFdvVm5lOFVHRFJxa3BxWldVMU9ESTlmWXNXTXBGQXIrRTVsTTNyNTkrN1p0MjJwcWFnb0tDdno5L1ltOThKeXl6UmswYU5ERml4Y2xFZ21meng4NGNDRHVDSWdQaXU4YTI5cmFFbE9ITXBuTW5UdDMvdkRERHp3ZTcvWHIxOFRjcUxoeGJ2djI3WEsvVlFqM0lmNzg4ODlQbmp5SjcrcTZ1TGkwZTVKUlcxdmI2ZE9uNC9EMDZ0VXIzRWRpNk5DaFQ1NDh3UjBaaWVGWnNtZzAyc2lSSXg4OWVpU1JTUEFzd2lvcUtuWjJkc1RNWmZLYlBuMzZ2WHYzOEJ5OWp4NDl3dTMwVGs1T0xZK0NhcXpWOCtqbzZHaGdZRkJTVWxKZVh2N3JyNy9pMlFiVTFkVWJEMXo3d0dnMDJ2cjE2My81NVJjOGtTMitRdFBYMXpjeU1zck16R3p1Rk9EeGd1dlhyejk0OEtCVUtuMzI3Rms3cmdGYXBhbXB1V1BIanA5Ly9sa2dFSEE0SE9KWkNRMW1yaUNNR3pjdVBqNCtORFJVSXBHRWhJUzBvNVVkYzNOeisreXp6L0Jia1p1YmUvNzhlYnhlOXNyTjA5UHo3Ny8veGkzdU5CcXRoU2ROS0Ryb2JBQUFBRTI3OUNKRGhVWWRiU25YOEk0UFlNT0dEVE5uenRUUTBLRFJhRlpXVmx1M2JsMjJiRm1yZTFFb2xKOSsrbW5idG0wREJneGdNQmhrTWxsYlczdjA2TkVIRHg1czBHQkpwVkx4d0M4TVB6MkJZR05qYy96NGNTOHZMME5EUXlxVnltQXd6TXpNdkx5ODhKU1p6ZW5Ycng4eDVwcVlsTURHeG9aWVNmUTBJTFk1Y2VJRVBncU5SbE5XVnJhMnR2N2lpeStPSERuU2poSG9jK2JNd1EyNklwSG8xMTkvN2NqTjVTKy8vSExObWpXbXBxWlVLbFZIUjJmdTNMbGJ0bXdoQnVVME55RHA2NisvbmpadG1yYTJOcDFPSHpCZ3dJRURCK1NaTXF3eEdvMjJmLy8rbVRObjZ1am9VS2xVRXhPVHRXdlhOamRGZjh0YVBvL0t5c3A3OXV3Wk1tUUlnOEZRVTFNYlAzNzh2bjM3ZXNnY3BXUEdqTm05ZTdlam82T1NraEtEd1JnOWVyU2ZueC9SZWJmQjB3ZGtUWmt5eGMvUGIrVElrWnFhbW1ReVdWTlQwOGJHNXZQUFAyLzhHTGwyR3pKa3lMRmp4ejc1NUJNOVBUMEtoY0prTW0xdGJWdTRjN0p0MjdadnZ2bkcyZG1ad1dCUXFWUmRYZDBCQXdaczJyU3B5V2ZMdFdEeDRzVy8vZmJiMEtGRG1Vd21oVUxSMHRJYU5HaVE3T1BpTkRVMWh3MGJocGRIakJqUndydWs2RWdkN0ZFRUFBQzlVaFZQWUxuN24ybU9GbWYrOTBuMzFrVDJ3YUc5Y29ZZEJmWHk1Y3V2di80YXQvLzFrRHZ5SHhzK256OTM3bHg4bFhMdTNEa0RBNFB1cmxGUHRHblRKdHlLLzhzdnZ3d2RPclM3cTlOVm9IVVdBQUNhOFBoMUlVSm92RTM3eHgyRDNxU29xRWoybjN3Ky84OC8vOFRMdlRnaTlDakZ4Y1d5RFhCU3FmVFVxVk00eTVxYm0wT1diZEtyVjY5d2x0WFgxeWRtdk82Vm9POHNBQUEwSWZKMUlVTEkweGJpTEVDNFpVdEZSV1hvMEtHYW1wcEZSVVdob2FHNGg3R3FxcXJzY0RyUWRhNWR1eFliR3p0NjlHaGpZK00zYjk1RVIwY1RYWWVYTEZuUzNiWHJXWEp6YzBORFE1V1ZsWW5SY2dzWEx2eGdzNnAxQzRpekFBRFFoTmpjSWd0dGRTUDFYdHZWRExTSlZDcE5URXhNVEV5VVhhbW1wclp6NTA1b0YveGc4dkx5aUFGUEdJbEVXckZpaFd5ZmI0RG5xTDU0OFNMeFQzZDNkOWxuQ3ZaS0VHY0JBS0Fob1ZpY1hNeWUzYjlIekdrd1k4WU1QSzY4d2JPeXdJZTBjZU5HUExNWWZsNG9rOG5zMDZlUHZiMDlNYk1WNkdvelpzeXd0clorOCtZTmZub0ZnOEV3TURDd3Q3ZnY0RE15ZWlVakk2T1ZLMWZ5K1h4VlZWVnJhK3YrL2ZzM04vTkRyd0ZEd1FBQW9LR25CYVdleHkvdjl4cTFkRWkvN3E0TEFBQ0FWdlRtamhRQUFOQStMd3JMRVVKRHpIcm40M01BQUtDWGdUZ0xBQUFOdlNncVY2WlNIUFRsZlR3UEFBQ0FiZ1J4RmdBQUdrb3FLdTl2cEVzbTkvTGVaZ0FBMER0QW5BVUFnUGRJSk5MRXd2SUJmZlM2dXlJQUFBRGtBbkVXQUFEZWsxNWVLWkpJblB2QU5BSUFBS0FZSU00Q0FNQjdrb29yRUVMT1JoQm5BUUJBTVVDY0JRQ0E5NlNVVkpCSXlGNGZKck1FQUFERkFJOVJBS0NqM3ZBRU41S3puaGVXNWJ5cGZzMnV6bVpYZDNlTmVxMisydW8ydXByMit0cGpyRXc4ckUyNjZDZ3BKV3hiUFMwYWhkSkY1UU1BQU9oY0VHY0JhTDhIbWZrSEh6MTduRldBRUhLMzZLUExVQmxuYmFxdHFrenU3YzlmNlJaU3FiU2lsbDlXd3d2THlEc2M4WnhKcDAxMXNOZzhkcENsamtibkhpaWx1QUptbkFVQUFBVUNjUmFBZGpvVzlXTG43V2hsS21YRk1LZXZSZzNzbzg3bzdocDlST0x6U281R0p2NlhtQjZja3ZYYjFGRUxYTzA2cStUYU9tRitWYzFTUTUzT0toQUFBRUJYZ3pnTFFIdHN1UHJ3WEFLcm42SE8rWVdUVERXWjNWMmRqNDZicWNIZjNoTmZGSlV2dVhCbi9aWHdzSXk4ditaTjZKU1NrMHZZQ0tGK0VHY0JBRUJ4d0ZBd0FOcHNYM2o4dVFUV0ZJZSt0MWZPZ2l6YmpaeU5kQ1BXei8vZlFMc3JMek44YmtaMlNwa3B4UlVJd1Rnd0FBQlFKTkE2QzBEYkZGVnovUjQrN1dlbzgvZDhUeGd0MU8xVWFkUS9abnU4cWVXZmlIN3BvSys5Mk0yaGd3V21sTEJWYUZTNFNnRUFBQVVDcmJNQXRNMis4SGdhaGZ6dmdrbVFaWHVPditaN09odnBicnoyc0taTzJNR2lVa29xWU1aWkFBQlFMQkJuQVdnRGdVZ2NsSmkrZkdoL2N5MW92ZXRCVkdqVVg2ZTRJNFN1SldWMnNLaWs0Z3BINkRnTEFBQUtCZUlzQUcxdytXVkdyVkMwZEloamQxY0VORFRjM0xDUE91UGlzN1NPRkZKWXphM20xL1V6ME82OGVnRUFBT2h5RUdjQmFJTUx6OUtHbUJsQ3g4b2VpRVFpelhHMmljc3RrVXFsN1M2RUJkTWFBQUNBQW9JNEM0QzhwRkpwNU92Q0VYMk51cnNpb0dtRFRQVkZFa2xKRGEvZEpid3NLa2NJOVllK3N3QUFvRkFnemdJZ3I0cGFQa0xJQ0I2WDBGTnBxeW9qaEFxcmE5cGR3b3VpY2tzZERSVWFUUGtDQUFDS0JPSXNBUElxcStFaGhBeVpFR2Q3S0IxVlpZUlFjWFZ0dTB0NFVWZ0dUYk1BQUtCd0lNNENJQysrU0l3UW9sSGdXOU5EVWNoa2hCQlBLR3JmN2p5aDZEVzdHbWJwQWdBQWhRTS96QUFBZ0JCQ3p3cktvT01zQUFBb0lvaXpBQUNBRUVLSmhXVUlvY0dtK3QxZEVRQUFBRzBEY1JZQUFCQkM2RmxCYVI5MWhyb3l2YnNyQWdBQW9HMGd6Z0lBQUVJSXhlZVZERFl6N081YUFBQUFhRE9Jc3dBQWdOaTEvSnczbk1HbUJ0MWRFUUFBQUcwR2NSWUFCY2F2YStrSldGSXA0Z25hOW9nc3NiajFiU1NTVmphb3JwRms1QWtyT1pMbW5zOVZ5NWR5dUZJT1Z5cG9zZjRmVWx4dUNVSUlXbWNCQUVBUndXemhBQ2l3WFNmWUpSVmlRMTJLcVNGdDVSeDFFdW05djZabEMzLzlpMjFwUW5PMFZQSVlyS0t2VFdtNXRKZnBkU2VDcWhaTll3N3JyOXpjTnV4cXlhNFQ3SW5EVlNlNXF6WTRIQ0Vxa1g4dWhJTVFNdGFuN04zWXhFUUJ1LzlpWnhlS0VFSVRocWt1bWQ0am5oZ2NtVjJvUkNHN3dMUUdBQUNnZ0tCMUZnQkZ4Uk5JYzR0Ri9EcHBkcUdvbWl0dUhDNGpuL09rVXBTWkp3eCt5RzIxMmZWbVJPMiswMjhxT1pJakY2dGlYdktiM0VZb1FuNy92aWw3SXo1L2svUFRjWFpGWmRQdHRKbDVRcnhnYmtScngrdnFGZzh5OHR3dCtsQmhVbUVBQUZCQTBEb0x3QWQxTlp3YkZQcnVLYXhPMWtyYnY5QnFja3VoQ0MzZFdVTDg4OWdPZlNianZjU2FuRkZIM00wZjZ0U3dQVlVvUXJGdlU2bWxNZFZJcjVXbVdTY3JKUlU2cVpZdmxVclIwWUFxSlNySjFlRzlNZjVTS1RvUldQVzZvUDRoQldxcVpBMW0wK0V2TTc4K3pscWJLVWFjTGVmeVVrclljNXh0dXJzaUFBQUEyZ1BpTEFBZlZNUXpudXcva3pQcjNsUkx0TlRiMENoWVV5dk5LeGJpeGxkaXBZRU9OYStrUG1nYTZsQnBWQlR6Z2wvTHIwKzdRL29yTitobFN5R1RhTzkvKzgyTXFGOHYxdnJ0YjdaSWpDUVNkUGhDNVk3bDJySjU5TjhiSEtMVjFzV2V2bkdoSnJXcGhGeGRJeWxsMXpjRlc1c3B5Zis2dXRIdDFCejU4ZVJ0QUFBZ0FFbEVRVlNFMEJncmswNHNjK25TcGZuNStRZ2hmMzkvQndlSFRpd1o5QUxoNGVHN2QrOUdDTG01dWUzWnM2ZlR5eGNJQkJjdVhBZ1BEeThwS2FIVDZUdDM3aHcwYUZDbkg2VWQyR3oyL1BuekVVSTBHdTNtelp0ZGVpeHZiKytLaWdxRTBNbVRKeTBzTEhwQ2xVRFhnVGdMd0llVG5pc3NMbi92cnI5VWlxSVMrVk5IcWJhbGtMb0RaeXNick54MWtrMHM3OW1nWTJwQXZSOVhTNnk1ZUx2bTR1MGEyZTBIOTZOdldLaFp5NWRXY3Q1MUdGQlhJMDhkemJnV3pzVkpsRVlqRlpiVjF6WTZrWGMzdXI1QWN5UHF2SWxxUkdaRkNLa3FrelRmdHRTK1NLOGoxdTg4VXRHZ25yaHU4ci9ZRCtQS3l3d2pkY1pBWTczdXJzakhxN3k4WEZlM0N6c3V5MTkrVjlma0E1QklKRDQrUGk5ZXZNRC9ySzJ0NVhLNTNWMnBucVdpb2tKSFI2ZTdhd0U2VTQvN1hRR2dGM3Y4dEw0OVZZVk9JcE1SbHlmRjdiVnRpclB5U004Vlp1UUtXOWlBUWlFaGhLSVQrZjljcTI1eUExWlczWTdERGNNb2xsTWs4dkYvNzA5ajNGUld6RmJIeTgvVEJHMnRiVUdwU0NoQ2ZmdDB6LzhkVmZJRWo3SUtObzRlMkMxSC84angrZngvLy8wM0xpNnV1TGc0T0RpNEc4dnY2cHA4U0RFeE1UakxVaWlVR1RObXFLbXBHUnJDbEIwSUlWUlFVQkFRRUJBWEYyZHRiZjNMTDc5MGQzVkFaNEk0Q3o1U3haeGFDcGxVemErcjV0ZHhCTy85bHljVUNVVGlPckZZSUpMVWljUUNzUmovVjRYV29lK0xVSVJpWHJ6dHpHcENFNG1sYWRsQ2hGQmVzU2kzU0dSbTFKbGZ4dXNQV21tTW9iVFNrN2FkeEJMME1yME5jVllxa1FZLzVGNjZWNlBPSVAreVhrZWQwUTBqc1M2OXlKQklwUXRkN1QvOG9RR0h3L252di84UVFzckt6VTZtOFdISzcrcWFmRWlabVpsNFljeVlNV3ZXck9udTZ2UWdMQmJyMXExYkNDRnJhK3Z1cmd2b1pCQm5RYS9GclJNVlZOVVVjN2hGMWR5aWFpNnhVRlROTGFtcEZVdmFQT09wdGE1bVIrcVR3SHJYbWRYSldra2tSampPNGdiYUJVYnRtYTlxeHdwdEkxMEtRaWdscSs1b1FCVmVtWkVyZkpaYW55bjcyeWpOOUZBanRqLzJYMVY1cFJnaFJDV1RFRUlhYW1RcjB5WkdhMVZXaTBra1VvT1JYcVZzRVFtUjlKcWE3Y3ZnN2NybnFRTGM1RXdpb2Q4MjZEQlV5QWdoZHBWNDU5SDZ2aEJLMVBkR3M1V3d4UThUZUNJeFlsZEwvcmhRdGYwTExmS0hEYlFTaWZSazlBc25RNTIrMnVvZjlNQkFZVWtrRXZJSC9waTJrVWhVMzQxZVEwT2pHNnZSODk4bzBKdEFuQVc5QkxkT3hDcXBTQ2xoczByWXJGSTJxNFJkenVYSnNkK0hRL1EwUUFpNTlWTVdpNldYN3RYM1o0MUs1SHRQWXJiai8vblZWT3M3cmVMZ2lCSEZra2hvNFJTbWlVeGZWYVczMlJXM3pycjFvN3YxZTIvNmdscSs5UG9EN3Awb3JpYVRzbW1SSnRFamxsMGwyWDZvdkpZdnNUQ21UaDdKY0xKdWVvelhnL2o2MTlpM0Q5Vll2LzY0c3Ixc3RkVGZTOE9HdXRUK052UUx0emc0a1FmZHE1azNVUTE5UVArOVNNK29xUHB6M29TdVBwQlVLdDI0Y1dOS1NncEN5TXJLeXQvZlgwbEpDU0dVbEpSMDhlTEY1T1JrUHArdnI2L3Y3dTYrY09GQ0JvTkI3RmhTVW5MKy9QbTR1TGpLeWtvTkRRMFhGNWZGaXhlYm1OU1BXcE1kY0ZaUVVCQVVGSlNibTh0Z01OemQzWmN0Vzhaa3RuU05KSkZJUWtORFEwTkRzN0t5YW10cm1VeW1vNlBqZDk5OVI2UFJFRUpDb1RBNE9QakJnd2U1dWJrQ2dVQmJXOXZGeFdYZXZIbm01dVo0ZDlrQk5OZXZYejkvL3Z6ZHUzZlpiTGFSa2RIQ2hRdkhqeDlQSEtpeXN2TEtsU3RSVVZFbEpTVlNxVlJQVDIvaXhJbmUzdDVFNWZHOWZrOVBUNFNRajQrUGg0Y0hsOHU5ZmZ0MmZIeDhWbFpXWldVbGc4RndkSFJjdEdpUnZYMTlJN3JzVUtwdDI3YWRQSGt5TmphV3orZmIyZG10V2JQRzF0Wlc5czFwWEg2RHQ2S0ZMWWsvSFR4NE1ESXk4dmJ0MjB3bTg4eVpNNjNXRUNzb0tMaDA2VkpDUWtKWldSbUZRakV3TUZpeVpNbklrU01ibjQ3NCtQaHZ2LzBXTCsvWXNXUHMyTEZObnJXV3o4dVRKMDk4Zkh5SWphOWN1WExseXBXV1J6aEZSa2JldkhrekxTMk53K0V3bVV4N2Uvc1pNMllNSGp3WS8xVXNGaythTklrb1RVMU5EU0ZVVTFNemE5WXN2REkwTkxUQmgrSENoUXUrdnI0SkNRa2VIaDZiTjI5dTdyajR0Wnc5ZXpZME5MUzZ1dHJNekd6SmtpWERoZzBqL2lxVlNrTkRRMi9jdVBINjlXdXBWR3BxYWpwNThtUXZMeS9TMnlrSms1S1M3dDI3bDVLU1VsaFlLSkZJakl5TXhvNGQ2KzN0alQvQURSQTF4R0pqWS9GWkRnZ0lrTDlLb0NlRE9Bc1VrbEFzZVZYMmhsWEtUaW11RDY5NWxaenVybFJMS2ptU0Y2L3F4MGlaR0ZCeGs2cVJMcVdvWEl6L21wUlo1MnpUT2ZNQUxKbXUvakpkOENDQk45SkZ4ZVQ5Y1ZmaXQrTytLT1NHczlRS1JlaGVUTzNWOEJyY3ZGcjJScnozbnpjL3JOWldWaUloaEU1ZXFzSk55NG12NmhKZjFaa2FVQ2VOVkhWM1VaR2QzSUJkSlVsOFZkOHFYRkgxYm9RWkVXZjF0U2xLalg1b3BveFVUVWpodjhvUklvU0NIM0tkckpVY0xUL1FmQWhGMWR3ZE55TmRUZlJuOSsveU80L1hybDNEV1ZaVlZmWDc3Ny9IV1RZa0pPVFFvVVBTdDlPdEZSWVdCZ1lHeHNYRkhUcDBDQ2ZhdExTMDdkdTMxOVRVWDUrdzJleXdzTERvNkdoZlg5OEdkMHVEZ29JZVBYcUVseXNySzBOQ1FsZ3MxaDkvL05Ia1R6c09iZDkvLy8zejU4K0pOWldWbFZGUlVTS1JpRWFqVlZkWGI5dTJqYmhualJBcUxTMjllL2R1ZUhpNGo0OVA0elQyMjIrL1BYejRFQy9uNWVYOTl0dHYydHJhQXdjT3hHTnUxcTFiaHdlWUV4c2tKaVo2ZTN1MzhIYkZ4Y1VkUDM2YytDZUh3NG1OalUxSVNQRDE5VzB3VFFTWHk5MjBhVk5CUVFIK1oxSlMwamZmZkhQNjlPbE9iNWdNREF5TWpJeEVDT0ZJSjA4Tkl5SWk5dXpaVTFkWC84VVhDb1U1T1RuSnljbU4zMEErbisvbjU0ZVh2Ynk4bXN1eWJUMHZMWk5LcGZ2Mzc3OTc5eTZ4cHFxcUtqWTJOalkyZHU3Y3VTdFhybXhUYVlTOWUvYytlZkpFbnFQLyt1dXYrQzNGSFNSKytPR0h3NGNQNDBzUnFWUzZiOSsrZS9mdUVkdG5aR1FjUG53NEpTVmwrL2J0ZU0yQkF3ZUlpeENFVUc1dTd0bXpaOVBUMDMvKytlZjIxYnpsS29FZUR1SXNVQmdjUVYxVWRsRjBkbEZNVHRIendqS2h1TFZucmZZa1VjLzV4Qnl4Zzk4MmlMcjFVdzUrV04vSk5lSXByN1BpcklFdXhhMmYrb1RocXBkQ2EyNCtycDBpTTg2TWVENnRiTjlaZHJVa1BLNDJMSTVYVmZQdUxkWFZwTXp3WU9Bc2l4QmFPSVY1L1FFMzVtWDlxOGdyRWYxNXFmcFNhTTJVVVF5UElTcDBHZ2toZERXOGhpaS91a1pTVWlFMjBLSElQbFhCd3JpSmFFVWlvVlZ6TmJZZkxCZUtrRlNLanYxWHRlY3JYVFhWWmg0NDFubUVZdkdDYzdjcWVRTGY2YU83K2xpbHBhV25UcDNDeTE5Ly9iV3hzVEgrc2ZUMzk1ZEtwYnE2dXV2V3JUTXlNcnA5Ky9iVnExZHpjbkl1WExpd2ZQbHlnVUR3NDQ4LzF0VFVVQ2lVVmF0V0RSZ3dnTVZpK2Z2NzgzaThRNGNPSFQ1OFdQWVFqeDQ5Y25OemMzVjF6Y2pJQ0FzTFF3aGxaV1VGQndmUG5qMjd5U29kUG55WXlMS2pSbzJ5dDdmbmNEaEVKTjIzYngvT1RBd0dZOHFVS2VycTZ0SFIwU2twS1VLaGNNK2VQYWRQbjliVGV6Y0xoRkFvakltSm1UOS9Qb1ZDdVh6NU1wL1BSd2pkdUhFRHg5bVFrQkNjWlFjT0hMaGt5UklTaVpTZG5WMVNVb0lRV3IxNmRVbEpDWDRoTkJwdDY5YXRDS0YrL2ZyaFlxMnNyQ1pQbm14cmEwdWhVRzdmdmgwY0hDd1NpYzZkTy9mcnI3L0t2aEFXaTJWZ1lQREZGMThVRkJUY3VYTUh0eDArZlBodyt2VHBMWmN2UzU0dEl5TWpMUzB0WFZ4Y0JBS0JQRFhNeTh2YnZYdTNVQ2hFQ09ucjYzdDRlS2lycTc5NjlZclNWTC8xVTZkT2xaYVc0akpiNk8zYTZubXhzckx5OGZGNStQQWh6bVNEQncvMjlQUnM3bzUvVUZBUXpySWtFc25UMDdOdjM3NXBhV240TXhBWUdPamc0REJxMUtqbWF0SWNvVkQ0NU1rVE56YzNNek16MlE5Sll5S1JLQ0Vod2R2Ym0wd21YN3AwU1NBUVNDU1NrSkFRbkIydlhidUdzNnlUazlPeVpjdElKTkkvLy95VG1KaDQvLzc5OGVQSDQ4WmpPcDArYmRxMFljT0c2ZW5wRlJjWEh6NTh1THk4UERvNk9pMHR6YzdPcnNIaDFOVFVmSHg4a3BLU3JsKy9qdDluM0ZpcnBxWkdYQzYyWENYUXcwR2NCVDFhR1pmM09Lc2dKcWNvT3J1SVZjcVd0cm0vYTA4aDI5Tmc4TnRISGd4eGVoZG40MVA0L0RwMUlqN0thZS9mYi9DUG8vRDlhUXpTYzRYSC82c3FZWXNUV0FJTFk2ckQyL1pPb3Njd2xVTENRVFBrTVRjK1JTQ1J1VFJRVlNaNWpXRk1jbWZJam53ek5hU3U4OWFZTzFIdCtnUHU0NmM4ZkNuQnJwYWNDK0ZjZTFDemNJcTZyVG50WWZ4N3ZUc1NYd2ttRGxkRkNMRmUxN2RPMlprMzNWSm9vRTJaUGxZTjk1R281a3JTc3VzR09kS2IzRkllZjBRay9oSWEyL0kyRWlTdHFPWHo2a1NUSGZyZVNzMitsWm90VDhsZWpwWU9CdHJ0cU5MQmd3ZHh5SnMrZmZxWU1XUHd5cUNnSUlsRWdoRGF1bldycTZzclFtak5taldob2FGY0xqY2lJbUw1OHVYaDRlSGw1ZVVJb2ZuejUrTjd1NWFXbGpFeE1URXhNYW1wcVExbUdobzlldlQzMzMrUGw1bE01clZyMXhCQ2p4OC9iakxPbHBhVzRudkVDS0Z2di8xMjNMaHhlSG5Ka2lWa01qazNOemMyTmhhbm5QMzc5K05tNEhuejVtM1lzQ0UxTmJXdXJpNGtKR1RKa2lXeUJXN2R1aFcvTGsxTnphTkhqK0l3amY5VVZWWGZwZHZVMU5UUjBSRWhSRFJlRGgwNnRLeXNESWRJQ29VaTJ3ZGd5SkFoWThlT0pXNHJXMXRiMzd0M2o4Zmp2WHo1c3NGcm9kRm92cjYrK3ZyNk9NamlHSWVQM2tMNURjaXpwYjI5dmErdkw5SGEzV29OQXdNRGNaYTFzckk2ZVBBZ01jSk1LR3c0NVVoS1NnbytYNnFxcWp0MzdteXVRVjNPOCtMaDRaR2RuWTNmQnhNVGsrWmV0VlFxRFF3TXhNdXJWNjhtUGlmNit2cDQvZVhMbDlzUlp4RkNzMmZQbG5QODJkYXRXMGVQSG8wUVVsRlJ3ZGQ3eE1lR0dKYjN5eSsvNERzVnExYXRXcnQyTFc3enhuSDI5OTkvSjdyVFdGcGE1dWZuLy9ubm53aWhseTlmTm82elNrcEtIaDRlWXJFWXgxbGRYZDBtMzVrV3FnUjZPSWl6b01mSktLK0t5U21Nemk2S3ppbktlZE9qdXhESUtidFFSRHpqd0VDYlltWlkvNzJ6TUticWFsTHcyS3c2SVhxU0pCamwyclpSMWJLenhzcEt5NjRyWVl2eHZMYUhMMWJ0K1VwSFE0Mk1FQks5N2NXS0grWmFWU09KUzNwdklnSzNmdlJwb3htcXl1U3lOMDAvRlhmS0tNWmdKK1ZyNFRXNGV3QkNpTU9WNm1sUlJHTFVvTG44U2JKZzRuRFZnbEp4L3R2WFB0Q2gyWkE2YlRRajhqbVBTaUd0bmFmUndVa2VVa3Jab2xZZjZmdldMVmIyTFpaY1dSWWhaS1dqMlk0NEd4b2FpdSs5V2x0YnIxNjltbGhQVEF2NjNYZmZFU3R4MXNHTmw4UUdBUUVCUlBJUXYzMXBKU1Vsc25GMjh1VEp4UEt3WWNOd1BDSnV3VGVRbUppSWV6aFlXRmdRV1JZbk9YeS9Idi9UM3Q2ZTZOSkFKcE05UER4U1UxTVJRdmkvc29ZUEg0NFhjR0RGYzUzaUJTY25KeHdncmwrLy92TGxTMDlQejA4KytVUmR2WldCZHd3R282Q2dJQ29xS2lVbHBhaW9xTEN3a01maklZUjRQSjVJSktKUzMzMUNySzJ0Y1piRlI4Y3hqamg2SjVvMmJacHMwR3kxaHMrZVBjTmJMbHEwU0hhMmhBWnBWU2dVSGpod0FKK096WnMzOStuVHA3a0t0T084dEtDd3NQRE5temM0SEUrYk5vMVlQMzc4ZVB4aFMwdExrNzgwV1VTMzJsWVJIeHNpZmVJVFYxeGNYRlpXaHZ0Z3pKMDd0OEZlK051QjAzOUVSTVR6NTgrenM3T0xpb3J3THJoTFJ2dHEza0tWUU04SGNSYjBGUEg1cGRlVE1xOGxaZVpYMWNpeHVTS1JiWnExczFBcXFSREwvSk5XL3F6K254SFBlRzJOczgyWk9vcVIrS3FPbFZXSDcvdi9lYWw2eStlYUNDR1JxTDUxRnM4NzYrcEFIOXlQL2lUNVhhS05UeGJFSjdkdDRsajNnY3AyZldrSW9ZSDI5R2VwZ2lGTzlNUzBPb0ZReXNxcUsyV0xIOFRYL3hpWUdWSDF0SnFkSG94R1Jac1hhK2xxVVRvMkdScENDQjJkN1RISHVaVytzSlU4UWRDTDlHOXVSTXp1YjkzVjQ4QWVQMzZNRjV5ZG5XV2pEQTRUVFRiWDRaSHB4QVppc1ZqY0tLQTMyRXMyMnFxcXFqWlhNc1ptMTA4MDBXUjRJdEpBZzZjSkVMMVJHL3pBMDJnMDNCVVl0Mm5oQmNuYkJuOFBEdy9jK2lpVlNsKy9mbjN5NU1relo4NXMyTEFCRDhScFRuQnc4TkdqUi9IN3dHQXdEQTBOOC9QejhjdVJTTjY3YkpJZE50ZjQ2SjNJeU1pb1RUVnMrVTBtWkdkbjR3WnNaV1ZsNG1LZ1NXMDlMeTBqU21NeW1jVHBreTFOS0JRS2hjSzJUazFBSnBPSnE0dVcwV2cwNHV0QXhIMzgxaEdmL0NZL3czaU5iRGRpTXBtc3E2dHJhR2hZVkZUVWtiUGZRcFZBendkeEZuU3orUHpTYTBtWjEzdGppc1hFRWhTVitDN09Qa3JnUFVwb2VzcUZsS3c2ZHJWRXV5MFB2SjB6UVExUFBsQlFLcm9kK2U3SGpFUkNhK1pxZkhPd25DZVE0a2NiM0l2bFRSaXFJbTdVZC9iejZlcU9Wdnd6MTl2WkNyNWtoanJSRlhqYWFFWnlwbUR4TkhVbEdpZmlHUjhoRkhDbjV2bmJLY09HOW04bHFSdnBkYzFjdUUzUlZLRXZIK3FFRVBybVJzUVlLNU5GZzdwdzB0bmx5NWNmT25SSUtCUmV2bng1MkxCaHVFY3B6bDc0aC9uVXFWTm1abWFOZHlUQzJWZGZmZVhsNWRYeVVXUWYrMVJjWEl3WE5EV2JubHFPVHE4L1piaS9aZ040cUZPRFZDR2J6N1MwdEZxdVRBUHIxcTJiT1hQbTdkdTM3OSsvWDFaV0poQUk5dS9mNytMaTBsemZ5ckt5TXB3VXpjM05kKzdjaWQrYytmUG5FeFhvRnJLWEl2TFVrRTZuNDBGZ3BhV2xscGFXelJWclkyT2pxYWw1Nzk0OVBwLy8yMisvN2R1M3I3a0UyYm5uaFNpTncrSElObmdUcFRFWURCcU5KaHZtQkFJQjNxdUYzRXloVURvK09SZnh5ZGZVMUNUdVN6UncrdlJwbkdWWHJsdzVmZnAwT3AwZUVoSnk4T0RCRGg0YUtDNllFdzUwai9pOGt1OXVSVG52UC9mSmljdEhJeE43YTVaRkNDV21DVGhjdWZyOFNxVW82bm5iSmhkejYwZjNHS3ppTVZpbHYwM0QrL2phR3VTNU1wTmVzYXZFQ0NHUitHM3I3TnV2dmlhVFBHN0l1N0ZpTm1ZMEZ6czZNVCtYdmpiRnhZNXUvdmJ1djdJU3ljV09Qc0R1WFZ0T1h5TXE3c2FBRUxMclMxczNYMU5ML1YyQnNTLzVBcUVVN3poK1NDYy8rYXpqbGc5MThyUTErL1ZlYksxUTFIVkhNVE16VzdCZ0FWN2V1M2N2MFpmVXlzb0tMOXkvZjE5MmU2RlFpTnRpaVEzQ3dzS2s3M2NieHoxeFpSSFRHa2dra2hzM2J1RGw1bHI3aUJ1cDZlbnB1RHNtSmhLSnBGSXAwYmMxSlNXRkdEa3VGb3VKZWpvNU9jbi84bkVlTWpZMlhyWnMyWmt6Wi9DaEpSSUp6aUpFUnVUeitVUklldlhxRlc3MWRIZDN4MGt4UHorL2ZWbTJ5Zkk3dUtXY05TVGU1SUNBQU5rbXhzYk5qV3ZXck1FWEhvbUppUmN2WG16dW9KMTdYb3lOalhISFU2bFVLanVCQU5HcEdwZEdKcE9KY0VsMFA0aVBqNWYvUU8xZ2JHeU1yN2dxS3l1ZlBuMHEreWZjb3dNaGxKeWNqQmRtelpxRk55WTY1N1NBT012ZGUya0V1Z0swem9JUDZnMVA4Rzg4NjJ4OHltdDIrN3MzS1paSFQ5dVFVQ09lOGFlTlpzaXhvVnc4aDZsR1BPVzk0VWhXejlYb1o2V0VFQ0p1V2VPaFlJMTVUMkxhOWFYOWNhRXE1aVVmRDFiem5xUVcvWUovNUdJVlFraEhrN0xsYzAyeEJIMytYVW1UdStNaFhMYm10SDVXU3NtWmRjVDZUMGFvZm9ESkN0cmg1MG5EUnh3T09QQWc0WHZQb1YxM0ZHOXY3MGVQSHIxKy9icWlvdUxBZ1FONElxRkpreWJoN3BVWEwxNnNxcXB5YzNQRHQ1NURRa0tPSERtaXJhMDlZY0tFYytmT2lVUWlQUG5VSjU5OG9xYW1WbGhZZVAvKy9UbHo1alFZeUhMbHlwV3FxaXBMUzh2WTJGaGlOSkpzbjBoWkRnNE9EZzRPTEJZTEliUno1ODd4NDhkYldscXkyZXdIRHg2Y09uWEt5c3Bxd0lBQmlZbUpFb2xrdzRZTlU2Wk1ZVEFZVVZGUk9JQXltVXhpSWxKNUhENThXQ0tSREI0ODJNREFvS3lzREE5dVF3Z1pHQmpnVzl0S1NrcTRGWFBYcmwzT3pzNERCZ3dnOHRQZHUzY3RMQ3p3ZEFIdGUrZWJMTC9KbEMvL2xyTE5oeTNVY002Y09UajJKU1VsclY2OWV0U29VU29xS2lrcEtTWW1KaXRXckpEZFVsMWRmZTNhdFhnYTNUTm56Z3djT0xEQlpHUlk1NTRYTXBrOGE5YXNzMmZQSW9UOC9QeFlMSmFKaVFreHN3RWVaSVlYYkd4c2NGTDA4L043L2ZvMWw4dTlldldxL0FkcUJ4cU5Objc4ZUR4WDdzOC8vengzN2x4cmErdWFtcHJVMU5UazVHUTgxcEE0QlVlT0hCazJiRmg4ZkR5ZTBLTmxSRWVJOVBUMHc0Y1BNeGlNeG4xemdZS0NPQXMra0lqWGhhZWZwTnhJeVZLc0NiWTZxS1pXU2p5Z0N5RzBkcjdHaUFFTjc3ay9UeFBzUDFPSmwvTkxSTm1Gb3I1OU91ZUxTU0toZGQ2YWFxcGtoZ3BKZGh4WTF6M2tsakRaWFZVMnpvNXdVZW5hNDdXWHJaN1duUDQyZjhVa2JSazdxSU1QTVc0QmxVcjkrdXV2di9ycUs2bFVHaDBkZmUzYXRSa3pab3diTnk0K1BqNDBOQlJQQmhRU0V0SmdMd01EZy9YcjF4ODhlRkFxbFQ1Nzlvd1lXdFFrWTJQanNMQXcyVjkwYjIvdkpsTVI1dVBqczJYTGxwS1NFdnd3aFFaLzNiNTkrNVl0V3dvS0NxcXJxMlhiQzFWVlZYLzQ0WWVXbjg3UWdFQWdDQTBOYlRDTi80UUpFeXdzTFBBNHBISGp4dDIrZlJ1MytjWEh4L3Y0K0F3ZlB0ekF3S0NrcEtTOHZCeFBlbVZoWWFHdXJ0Nk9JVDVObHQ5a1NKVi9TOXpzM1dvTjNkemNQdnZzTTV3WGMzTnp6NTgvajlkLyt1bW5qUXYwOFBDNGYvOStiR3lzUkNMWnZYdjNpUk1uaUE3UXNqcnh2Q0NFRml4WWtKNmVIaDBkTFpGSUdweWdWYXRXT1RzNzQrVlpzMmJoT0Z0WldYbjY5R21FME1pUkl5TWlJdHAwckxaYXVYSWxpOFhDNlJrZkZDTWVJREp1M0RqY1FIdmp4ZzE4TzJMZ3dJRXRmMGNRUXJhMnRxYW1wbmw1ZVhoc0lrSm81c3laWGZwQ3dBY0RjUlowclNwK1hjRHp0Rk94U1JubFZkMWRsL2RvcWRCSkpKSzZzcEk2WFVsZFdZbEpWMkxTbGRTVmxUUlY2RXBVQ3AxQ1VhS1M2UlNLRXBWQ3AxS1VLQlE2bFZKUnkxOTNxZlVHQUZuUkwzaEVneWlkUm1weS9xbitOblIxQnJtYVc1L3lJNTd4K3ZhUjkyZXBzbHFpckNURzQ3MmEzQURQL0lyeEJlOXVXRGZYT3RzcHFybVMvN3YxWG1mY1hTY3JGazlWSCtHaVRPcDVUYlFyaHZjUGVwRitKeTFucHBOVjF4M0YzdDUrMXF4Wmx5OWZSZ2lkT0hIQzJkblp3c0ppMjdadHJxNnV0MjdkeXN6TUZBZ0VtcHFheHNiRzQ4YU5JNGJqVEpreXhkemNQQ2dvS0NrcHFicTZXbDFkWFU5UGI4U0lFWGhpTDFrYk5teUlpb29LRHcrdnJhMDFNek9iUFh2MnhJa1RXNmlQb2FIaHNXUEg4S01CaW9xS3FGU3FqbzdPc0dIRDhLZ2dYVjNkbzBlUFhybHk1ZkhqeC9uNStSS0pSRTlQejgzTmJkNjhlYmhWVlg3RGhnMHJMUzNOenM2dXFhblIxTlEwTXpPYk9uV3E3QXhRYTlhc29kRm8wZEhSbFpXVnVycTYrdnI2eXNyS2UvYnNPWDc4ZUhKeU1vbEVHanAwNk9yVnEyVW5oV2lUeHVWM2ZFczVhN2g0OFdKSFI4Y3JWNjZrcEtUVTF0YXFxNnRiV2xvU1krY2IyTEJodzdKbHkzZzhYbkZ4c2IrL1AvR3dBRm1kZUY1d1A5ZWZmdnJwM3IxN2QrN2N5Y2pJNFBGNG1wcWFUazVPczJmUGxwMXpkK1RJa1Z1MmJBa0lDQ2dzTE5UUjBaazhlZkwwNmRPN09zNHlHQXgvZi85TGx5NDlldlFvUHorZlJDSnBhMnRiVzF0UG1USUZiK0RsNVZWWFZ4Y2NIRnhXVm1ac2JQeS8vLzJQeitlM0dtY3BGTXF1WGJ1T0hUdVdrcElpRUFoTVRVM3BkRG94a1RCUWFDU3A0czdrQ1hxMm1KeWkwMDlTcmlkbkNVVHl6cHJVNlpoMFdoOE5OV1BpZityMUM2YWFhblJxbTlzbm54V1VUVGgrNmY4V1RmN0V6bHpPWFhZZXFjZ3FxTytYNmU2aXZHWmUwMDhxK3ZjRzUwNVVmWGM5ZFRYeUg5djF5R1FrRktHbE85L2QweisyUTUvSklDR0VucVVLRHB5dGJPR2dlemJvbUJvMGNhVWFsY2cvR2xCL1VmSGwvelNHdlIyYkpkdDU0UHVWMnJLZERhYU5ac2gyTmpEV3ArN2RxQ083L1krcnRhM04zcHQ0cUtSQ3ZPK2ZOeVhzSms2NnRnWjUxRUFWVndkNjRxczZITjhkTEdpdERoR1RYM3A1NWJCREYwL09uZERxekFZTk9PdzlNOGpFNE56Q050eXI3U0ZrSDNMYlFsc3NBQUQwYnRBNkN6cmZyZFRzL2VFSnp3dkxQdkJ4ZFZTVjdRMjA3ZlMwN1BXMTdmUzE3UFMxOUJqZGVZKzdwbFpLWkZtRTBJZ0J6VlptNUVBVklzNVcxMGhlcHRmSkRyZHFINTVBNnY5L2xUUXFpVTRqVWFta0tvNzRaY2E3dS8vYTZoU0UwTmxnVGxHNUNNbGMwdjdmTFk2cU1pbTNxTDdhc1MvNU9VWENxcmV6MjVaWGl2Zis4MFoyKzNNaEhCVmxrcDRXNVl1WjZnaWhtSmY4VTVlcmVXK2JnZTM2MHN3TWFhRXg5UytOWFNXNTlvQjc3UUdYUkVKR3VoUXRkVW9sUi93OHJZNUtRV0lKRWt1a2RYVlNua0E2ekZsNXJOc0hQWEZ6bkczK2pFbmlDT3FZOUEvMGZGMEFBQUNkQ09JczZFd2hyTmY3d3VLVGlpdmsyTFlURERjM2NqRFF0dGZYdGpmUWNqVFEwVkpwLzZPa3VvS2FLdW5jYnJudUFGb1lVeHR2U2FNaU9YZHZrZ3FkVk1XUjVCWTNNV1pmaFU3cTI0ZUdFSHFWVTVkZCtONEd4QU5wc2JJM1l0bm5LUWpxcEMvVDYyUTN5TWdUNGxaYm5rQjZQTEFxSWVYZGJUdDdDOXJXejdYb1NxVCtOa3JuUWppbE11MjFVaWtxTEJNWGxqWGRiUCtaVnl0ejdIZTZHVTVXeDZKZTNFbkwrZFRaNWdNZkdnQUFRTWRCbkFXZFFDcEZWNU15RGp4OHlpcnAydGxQVkduVXdXWUdJL3IyY2JmbzQyWmlRS044N0RQTmJmMWN5MUNYZ2hCS3phNzc4MUxEZ1RJT2xrcE54dGw1bjZncE5mMGN6ZlpUb1pNWUt1OU9oNHM5ZmYzL05PaTArb2MxdU5qUlkxN3lIOGJ6VWwvWHRUd1UwTlNBMnVjRFRrQ0xEVExXWnloUkgyVVdRSndGQUFCRkJIRVdkSWhFS3IzMElzUDNZY0tyc3BaNmMzYUVtaEp0aUxtaGU5OCs3aFo5QmhyclVUczhSM2R2b3ExSnhvTzkyTlZVSGMzNmQ0WVk1bVZwUXNQekcxQXBpRVlscWFtU3pReXBZOTFVWE96cm03R1h6bERuQ1RxaDk3eXlFZ2toOU1WTTljSlMwZXRDNGZ4UG1KUGRWV1ZIZlpISmFNUUE1UkVEbEd2NTByVHN1dndTVVhHNW1GTXI0UW1rZFVLcFVDZ1ZpYVVpTVJKTHBNTWF6Znp3QVpESnBGR1d4byt5bW40a0xBQUFnQjRPNGl4b0o3RkUrbC9pSzcrSFR6TXJ1bVRLQWlNbVk3SkQzeWtPRnFNcyswQ0VsVFhRbnQ2NEU0S0RCZTNRdG9iUFdISjNVWFozYVNrZFdwbDJaaU10bFlLK1dxQlp6WlcwTU5HWXFqSnBvRDE5b0gzUDZoYUNFQnBsYVhJN05hZWdxc1pZUTAyT3pYdUtmLzc1cDd1ckFBQUEzUS9pTEdpUDJOemlMeStIWjNWQmtMWFYwNXppWURIRndXS1FpVndQL2dZOWlyWUdXVnRESWE4OWhwc2I0WWZWS1ZhY0JRQUFBSEVXdEZreHA5Ym5adVMxcE16T0xkYk4xR0NxZzhVTUp5dHpyYmJOQkE1QXAraHZxRU1sazUva2xjem95dGxuQVFBQWRBV0lzMEJlUXJIa1NHVGlnUWNKbmZpQSt6N3FqQVd1OXArNU9VQ1RHT2hlWkRMSjFVUS9QcS9waC9jQ0FBRG95U0RPQXJsRVpoZXV2eHllODRZang3YXRvNUJKRTIzTkY3czVlTnFha1h2Z2M2TEFSMm1RaWY2Zk1VbENzWmpXMVk4QUJnQUEwS2tnem9KV0ZGWnp0OStJQ0dHOTdwVFN6TFdZaXdZNUxIWno2TjRISEFEUTJFQmpmWkZFd2lwOTQyeWsyOTExQVRxQmF4OEFBQ0FBU1VSQlZBQUEwQVlRWjBGTHpqeEorZTVXVk1kN0Y5QW81Q2tPRm9zSE9ZeTFNb0hXV05BejlUZlNSUWk5S0N5SE9Bc0FBSW9GNGl4b0dydVcvK1hsOER0cE9SMHNSNWxLV1RMWWNjTm9WMzAxaFcrT2hTRGV3NUVRQ1NGRWJ1OXBzdFhUVktGUlh4YVZkM0sxQUFBQWRER0lzNkFKOTlQejFsNEtLK2Z5T2xLSUtvMjZkRWkvcjBhNTZQYVdmZ1U2cXNvSW9Rb3V2N3NyQXBwV1VzTkZDT21wcWJhN0JDZERuUmNRWndFQVFORkFuQVh2NFl2RTM5MksraWN1dVNPRk1KU295NGYyWHovS1JVdWx4ODJXM3hHR1RGV0VVQkdIMjkwVkFVM0xZWE53Lyt4MmwrRGNSL2YvbnFaMWFxVUFBQUIwT1lpejRKMFhSZVhMQWtJNzhuQUVKcDIyY2xqL2RTTmROSlNWT3JWcVBRS05RdEZscUJSVlE1enRvZklxT1dRU3lWU3ovWEcydjZFdVQ1aWNWVkZscWFQUnFWVURBQURRaFNET0FvUVFra2lsZm8rZTdRdUxGMGtrN1N0QlhWbHA5WERuTlNPYzFYdGprQ1VNTXplTXlDcm83bHFBcG9WbjVJMnk3Tk9SRWh3TmRSQkN5U1VWRUdjQkFFQ0JLT1RqS0VIbktxem1Udjd6NnU1N2NlM09zZ3RkN1o5OXZmQ2JjVzY5TzhzaWhENGRZSk5lWGhtZlg5cmRGUUVOcFphd24rU1ZMQjdrMEpGQytodnFJSVJZSmV6T3F4Y0FBSUF1QjYyekg3dTQzT0lGNTI2OTRRbmF0N3VqZ2ZiQm1XTUhtZWgzZHIxNktDOUhTeVpkNlh3Q3krMmplY21LNGxqMEMwMFYrcXorMWgwcFJJbEtzZFRSU0M2dTZMeDZBUUFBNkhJUVp6OXFnWW5wNnk2SGlTWFNkdXlycGtUYlBuN3dxdUg5UDdiSGVzMXdzdnkvcDJtZk90dTRXM1Rvdmpib1JCR3ZDODhscE82WjZ0N3hvdm9aNkNTWFFKd0ZBQUJGQXAwTlBsSVNxWFRIemNqVlFmZmJsMlZuT0ZuRmJmcmZtaEhPSDF1V1JRanRtRERFZ0ttNjRQeXR6SXJLN3E0TFFBZ2hEcjl1NVgvM0Jwc2FyQnpXditPbDlUUFN5YXFvcWhPSk82TnFBQUFBUGdTSXN4OGpqcUR1MHpNM2prZS9iTWUrZmJYVnJ5ejErbnUrcDBFSFp2ZFVhUHBxcXRlKzhLS1J5WitjdUhMeCthdnVyczdIcnBqRG5YcnFHa2RROTllOENaMVNvRlA5YUREb1Bnc0FBQW9ENHV4SEo2dWl5dU5vME1QTTlnelBYekxZTVdyOS9OR1d4bDFRTDBWaW9hMFJ2dlpUS3gyTmRaZkNadjRUSEphUjE5MDEra2c5eU13ZjlVZGdOYjh1ZVBrTWt3N016eVhMUVY4YklaUmNEQTlUQUFBQWhRRjlaejh1RHpMemwxeTR3eEVJMjdxamhyTFM4VS9IVDdRejc1cDZLUjVUVGVhZFZiUDMzSCt5LzBIQzQ2d0NMUlg2SEdjYlZ4TjlCd050WnlQZDdxNWRyOFd1NWJOckJSVzF2SWVaK2YvM05DMnZralBCMXV6UHVSTTZjVXFOdnRycXFqUnFjakcwemdJQWdNSWdTYVh0NlRvSkZORzFwTXhsLzRXMjQ0UVBOVFA4MjNzaWZpWVdhS0NncXVac1BPdDhRaW84TGV4RDBtT296T3B2UFdlQVRWZE1NVEh4eEdWbEd2WDZGOU03dldRQUFBQmRBZUxzeCtKY1F1cUdxdy9hdWhlRlROcnE0Ylo1ak90SE9PU3JyYUt5aTBvNDNISXUvdzJQRDkrcXJrQWlJV01OTlVzZERYTXQ5VDdxaks0NzBJYXJEMjZrdk03MFdkcDFod0FBQU5DSm9MUEJSK0ZZMUl2dmJrVzFkYTgrNm94L3ZDZTZtUnAwVGFWNm14RjlqYnE3Q3FCek9Cam9uRXRJTGF6bWRtbG9CZ0FBMEZrZ3p2WisrOExqOTRiRnQzV3ZjVGFtcCtaNTl2cW5mQUhRR0o3YzRHVlJPY1JaQUFCUUNEQ3pRUyszNDJaa083THNXdmNCQVl1blFKWUZIeWY4cU52RXdyTHVyZ2dBQUFDNVFPdHNyeVdWb2cxWEg1eC9tdHFtdldnVTh1RlpIbk1IMkhSWnZRRG82VFJVNkthYXpHY0ZFR2NCQUVBeFFKenRuU1JTNlpxZ3NLQVg2VzNhUzVlaGNtSHhaRmZqemg4cURvQmk2VytrOHlTM3BMdHJBUUFBUUM3UTJhQjNXaFY0djYxWjFsNWYrOEc2VHlITEFvQVE2bStrVzhibEZYTnF1N3NpQUFBQVdnZHh0aGY2OFU3TTVaY1piZHBsc24zZjBOV3pqWmd3OEFVQWhCQWEwRWNQSVJTZkJ3MjBBQUNnQUNETzlqYkhvMThlam5qZXBsMldEdW4zNzRKSnFqVG9lUUpBUFh5YklqYTN1THNyQWdBQW9IVVFaM3VWU3k4eWR0eU1iTk11cTRmMzMrODFDaDZTQUlBc1BUVVZZdzIxdUp5aTdxNElBQUNBMWtHYzdUM0NNdkpXQjkxdjB5N2J4dy8rZFlwN2w5VUlBQVUyeUVUL2VXRTVUeWpxN29vQUFBQm9CY1RaWHVKcFFlbWk4N2NsYlhtNDZ1OWVvN2FPSGRTVmxRSkFnUTB4TXhSSkpORGZBQUFBZWo2SXM3MUJSbm5Wbk5NM0JDS3gvTHNjbWpuMml5SDl1ckpTQUNpMjRYMk5FRUpoNlhuZFhaR0d3c1BEUFQwOVBUMDl2LzMyMis2dVMwZmR2SGtUdjVhZmZ2b0pyN2wvLy83czJiTVhMMTZjbXZyZW5ObEpTVWsrUGo0elo4NmNOR25TdG0zYnVxbStvRU9PSERuaTVlVzFZY01HRG9mVDNYVUJ2UTNFV1lWWHhPSE8rUHRhTmI5T3p1MUpKUFQzZk05RmcreTd1RjRBS0RhWFBucWFLdlN3akI0WFozdTNpeGN2Y2ppYzR1TGlhOWV1RVN2ajQrTTNiOTc4NU1rVExwY3JGb3ZaYkhhMzFoRzBSM1YxOWRXclYvbDhma3BLU21SazI4WjR5Sytpb3FLTFNnWTlITVJaeFNZUWllZWVDWkYvZGt3cW1YejJmNU5tT0ZsMWNiMEE2QTJtT1Zxd1N0ajVsZENTOU9FTUhqd1lMN2k2dWhJci8vcnJMNGxFZ2hDeXNiRlp2bno1aEFrVHVxK0NvSjJZVEthZG5SMUNTRmxaMmRIUnNYTUxMeWdvOFBYMTlmYjI5dlB6Njl5U2dhS0F1WmtVMi9vcjRhd1NlUnNxU0NSMCtuOFRKOXYzN2VKS0FkQkxUTzluZFM0aE5laEZ4c2JSQTd1N0xoK0xsU3RYamg4L1hsbFoyZGpZR0srUlNxV3ZYNy9HeXp0MjdDRFdBOFZDSXBIOC9Qd3lNaktNakl3ME5UVTd0M0FXaTNYcjFpMkVrTFcxZGVlV0RCUUZ0TTRxc0pNeEx5KzlhTVBqRWc3T0dBTlpGZ0Q1amJVeVZsT2lYVTNLN082SzlBYTRlVlVlVmxaV3NwbFZJcEVRKzJwb2FIUk43YnFLL0svNlkwQ2owUndjSERvOXl3SUFyYk1LTEQ2dlpNZk5LUG0zM3pUYWRkRWdoNjZzRVFDOURZVk0vbUpvUC8vSHp4TUx5L0J6d3VTM2RPblMvUHg4aEpDL3YzOVpXVmxBUUVCMmRyYW1wdWFNR1RQbXpadFhXVm41MTE5L3hjYkdjcmxjUzB2TDFhdFhPems1NFIyNVhPN3QyN2ZqNCtPenNySXFLeXNaRElham8rT2lSWXZzN1p2dDd4NGZIMDhNQzl1eFk4ZllzV01SUWlVbEplZlBuNCtMaTZ1c3JOVFEwSEJ4Y1ZtOGVMR0ppVWtMZFJZS2hjSEJ3UThlUE1qTnpSVUlCTnJhMmk0dUx2UG16VE0zTjhjYlBIMzY5SnR2dmtFSVdWcGFuamh4QXErTWpJejg4Y2NmRVVMT3pzNEhEaHpBZzlWMjc5Nk5FSEp6YzF1NmRPbWhRNGN5TXpPM2JOa2lUeWVCUFh2MmhJV0ZJWVRXclZzM2MrYk05ZXZYeTQ0Sm16VnJGa0pvMmJKbDN0N2VDQ0Urbng4WUdCZ2VIbDVjWEt5a3BHUm5aemR2M3J4Qmc1cWRzS1hkSjRWNHBUZHYza3hMUytOd09Fd20wOTdlZnNhTUdVVHZDTm55RHg0OEdCa1plZnYyYlNhVGVlYk1HZHpHSEJvYWV1UEdqZGV2WDB1bFVsTlQwOG1USjN0NWVaRmFuUFM3b0tEZzBxVkxDUWtKWldWbEZBckZ3TUJneVpJbEkwZU94SC9Oek15OGRPbFNZbUlpbTgxV1VsSXlOemVmTUdIQzFLbFRLUlFLM3VEZ3dZTWhJU0g0SFhOMWRmM3JyNzlZTEJhRlFuRnpjL3Z5eXk4MU5UVzVYTzdjdVhPRlFpRkN5TS9QajNpOWQrN2MyYjkvUDI3c1BIYnNXS3R2ZGFzSHdwdDVlM3ZqdnEwblQ1NjBzTERBSzF2K29NcWVzcUtpb29DQWdMeThQSFYxZFU5UHo2VkxsNUxKWkRhYlBYLytmT0lkaTQyTjlmVDBSQWdGQkFSb2EydTMrbmtEdlFiRVdZVlV4dVV0Yk11MFhITUgySHpuT2FTTEt3VkFML1RWcUlGL3hpUjlmenY2K2hmVDIxZkMxYXRYY1Q1RENKV1dsdjc1NTU5aXNmam16WnZGeGZWVGdLV2xwWDM3N2JlblQ1L1cwZEZCQ01YRnhSMC9mcHpZbmNQaHhNYkdKaVFrK1ByNk9qZzBjVVhLNS9PSi9vSmVYbDQ0eTZhbHBXM2Z2cjJtcGdhdlo3UFpZV0ZoMGRIUnZyNit6ZDJOcmE2dTNyWnRXMmJtdTZibzB0TFN1M2Z2aG9lSCsvajRFQkdxVFhnODNvNGRPeW9ySzl1eGI2czRITTdtelp1SmZnaENvZkRwMDZkUG56N2R0R25UbENsVFd0NjNyU2RGS3BYdTM3Ly83dDI3UkFsVlZWV3hzYkd4c2JGejU4NWR1WEpsZy9JREF3UHhhQ2MxTlRXOCs3NTkrKzdkdTBkc2tKR1JjZmp3NFpTVWxPM2J0emRYeVlpSWlEMTc5dFRWMVJFdk1DY25Kems1R1orTGtKQVFmMzkvb3ZWWEpCS3hXQ3dXaS9YdzRjUGR1M2ZUNlhUWm9qSXlNczZlUFl0akswTG80Y09IRlJVVmZuNStEQWJEemMwdE9qb2FYeFFSY2ZiSmt5ZDRBVitCeVA5V04zZWc1bDZqL0IvVTRPRGcwTkJRdkZ4UlVYSHg0a1VLaGJKa3laTG1TZ1lmRytoc29IakVFdW1pYzdmS3VUdzV0eDluWTNwazlyZ3VyaFFBdlpPV0N2M1F6TEdScndzM1hIM1l2aExDd3NLbVRadTJaTWtTSnBPSjEvejk5OThjRHVlenp6N3o4dkxDYS9oOFBwR3U4TjMyTDcvODB0L2ZIMDlzaE1QS3VYUG5taXovMUtsVHBhV2xlSzgxYTlZZ2hBUUN3WTgvL2xoVFUwT2hVTmF1WFh2aXhJbU5HemVTeVdRZWozZm8wS0htNnJsdjN6NmNaUmtNeHR5NWM1Y3RXNGJINndpRndqMTc5cFNWbGJYanRTY25KM081WEU5UFR5OHZyL2IxRTFpNmRLbnNmR1NiTjIvMjhmRVpNV0lFUXNqWDF4Y0hyS2xUcHg0N2RtelhybDE2ZW5vSW9XUEhqbFZWVmJWY2JGdFBTbEJRRU02eUpCSnA0c1NKSzFldUhETm1EUDVUWUdEZzQ4ZVBHNVFmR1JscGFXazVlL1pzUEtEdDJyVnJPTXM2T1RuNStma2RQSGh3d0lBQmVGWXlJamcya0plWHQzdjNicHhsOWZYMTU4K2Z2MkxGaWpGanh1Q1cxOVRVMUVPSC9wKzkrdzVzcXR6N0FQN0wzazMzb0l0T29JelNVaWlqUUZ0RW9ZREtFQlhRRjBVUnIxNXhvcGZMUmRHcmVGVVFVWEVyNExnaWlGeEdaY2tzWUV0YktOMEZ1dWllYWRQczVKejNqNmNlUXJyUzBwR1UzK2V2azVQbm5Ed25LZUdiNXp6akk1SmxJeUlpbm5qaWlmbno1NU1JZStYS2xhKysrc3JpYktkUG54NDJiTmlUVHo1SlhwZE1mRlpTVWdJQTVQZVBlWVNsS0NvOVBSMEEyR3gyWEZ4Y3Q5N3FUbDZvclc3OW9SNDdkdXl1dSs1YXNXS0ZwNmNuMlhQdzRFSHlnMkh0MnJYMzN0djZhek1vS0dqdDJyVnIxNjRsUHlUUW5RTmJaKzNQUDM4L2wxcFdZMlhoU0cvMzc1Zk00ckJ4RVZ1RWVtamhtT0JMNVRXZm5iOHlMZEI3NFpodUR6U1pQMy8rMy83Mk53RHc5UFI4OTkxM3ljNDFhOWFRVEtaV3EvLzQ0dzhBWVA3TG56QmhRbXhzTEhNUE9qZzQrUGp4NHhxTkpqTXpzKzNKYzNKeXlJUldZckY0L2ZyMVBCNlAzT3V2cTZzRGdBY2ZmSkRjblE4TURQenp6ei8vL1BQUHZMeTgrdnA2MHVKb3JyUzBORGs1bWNTMUR6NzRnRFNNTFY2OGVQWHExWGw1ZVhxOS90Q2hRejFyQ1Z1M2JoMjUwcDZKakl3MG1Vd2JOMjRrRDJOaVlraE1xYWlvU0VwS0lnSHgrZWVmSjI5VVdWblpGMTk4b2RWcTA5TFM0dU03K3czZnJRK0ZwdW5kdTNlVE1xdFdyVnF3WUFIWmRuZDNKL3YzN3QwN2RlcFU4L01QSHo1ODgrYk41T01BZ0Y5KytZV002UC8zdi84dGtVZ0E0S21ubmlJVlNFcEtNdSt1d05pOWV6ZHA0d3dLQ3RxeVpZdFFLQ1Q3eWM0OWUvYlFOQTBBVTZaTUlUMDlBR0RjdUhIcjFxMGpzL2srOGNRVHpDRUFFQkFRc0duVEpqYWJQWC8rL0NWTGxwRDI4c0xDUW45Ly84bVRKd3NFQXAxT2QvWHExYWFtSnJsY25wZVhSK2FGallpSWNIWjI3dFpiM2NrTHRiM0didjJoenBzMzc3bm5uaVAvUUo1NjZpblNRTjdRME9EczdCd1hGMmN5bWZidjN3OEFycTZ1SklLak93M0dXVHV6NThyVnIvN01zckt3cDB6OHkvL05FWEk1ZlZ3cGhBYTVmOCtlZk8vSVFMbFFZRVZaU3hNbXRQYnpDUWtKSVJ0c05qczZPcHBzRHhzMmpDUW50YnAxdWoySlJGSmVYbjcrL1BtY25Kekt5c3FLaWdxTlJrTnUzQnVOUmk3MzVwZTJ3V0RZdEdrVGlUVXZ2ZlRTa0NGRHlQNHJWNjZRalYyN2RqRTV6R1JxWFdhbHVycTZiWnpOeW1yOVZoaytmRGh6azVjMHpwR3VxeGFMR2xqSnc4UGpkckpzSjVod241T1R3OXp2WnU2OFYxZFhkMzU0dHo2VWlvcUt4c1pHa3ZYbnpwM0xuR1RHakJuazdjM1B6N2M0Lzl5NWM1a3NXMVZWUmRxMnRWcnRBdzg4WUZHeW82cGV1blNKYkN4YnRzdzhtSkxUTXArWGVYMmlvNk1sRW9sS3BUSVlESVdGaGVhVFlVVkhSN1BaYkhKNGFHaG9Ta29LYzNWQ29UQTZPdnJNbVRNMFRaTnN5alRUenBneG83dHZkU2N2MUZhMy9sQ1pQNlRBd0VDU3Y4bVpzWU1zSWpETzJwT2lodWJuZmp0bFpXRXVtLzNUc2dRblVVLytBMFlJV1pqZzU5bXpBMGxySEFEdytYeXlJUktKbU1FNlRCOUgrcSt1OEFjT0hOaTJiWnZSYUNUSGVucDZscFdWa1RZNWkySHl4Y1hGNUZhdnhVU2VKSHVSWk1DRUF3YlRyOUZjYzNNejJYQjFkVFhmei9RUTZDaVJkSTY1TDl6cm1HczBuL2VBMGU0MW11dldoOEs4T1RLWmpDbHYvdVlZREFhRHdjRGtWd0R3OHZKcVc5VjJLOVpSVlptbElwaGZLZVk2K2J4VUtsWGJ6NHU1WG5LbFpJTjUzK0xpNHM2Y09VTzZ6ekp4VmlBUWtFNjYzWHFyTzM4aEM5MzZRN1U0TTRtek9IRUVZbUNjdFJzMERTdDJIYlYrSmR2TjkwMExIK0pxUlVHRWtLMm9yYTBsV2RiZjMzLzkrdlYrZm43a1ZteTc2MkNGaElRNE9qb2VQMzVjcTlXKysrNjc3NzMzSG1rWVkyTEVjODg5eC9RRTdSelQwZEE4ZTVtSEtpY25KOUk4U1I2U01FRjBrblRORTE3dllxNXgrdlRwNUE1NzMySGVIS1ZTYWQ1QXpydzVFb25FNGtyTkh6SlZkWFIwWk5vZ3V5UVFDRWpIMlpxYW1zREF3TFpWSXA5VVkyUGowS0d0MHkvU05HM3hlVmxwd29RSklwRklvOUZjdkhpeHFhbXBvS0NBZEdNZ05lKzd0N29IZjZnSWRRU0hndG1OajVNdVoxVFVXVm40c1FramwwYmlNcllJMlptQ2dnTFNManRseWhTU1pjdkt5anBaMC9YcHA1OG1zeUJsWkdUOC9QUFBaR2RRVU91eWZ5ZE9uS0J2bmY5RXE5VzJleDVtem9TY25Cd3lMeEpwTXlQMzNFbS9TZk5nVjExZHpjeFhrSnFhZW5zWDNSUE1OYWFucDF2TW5FRDZadlFpYjI5dk1tS01wbW56MlFtWWdmWVc4M20xUFp3MDl5b1VDakxFeXBxcWtnVzB5STE0ODNaS3NzMThYdWFUTFp3N2Q0NTh2aEtKaE1tNDF1RHorZVJXdmtLaDJMOS9QL21iSVQwTit2U3Q3c0VmYWtlWTN3KzRBUElkQzF0bjdVTkJyZUtkUDFLc0xCemw0NzR4WVVvZjF3Z2gxUHVZOXFxalI0OEdCQVIwTXFFQjRlRGc4TGUvL1kxTThycGp4NDZJaUlnUkkwYmNkZGRkUC96d2c5Rm96TXJLZXZYVlYrKzU1eDZwVkZwUlVmSEhIMzhzWExpdzNZRXlRVUZCNGVIaEdSa1pGRVd0WHIwNklTRkJJcEdjUDMrZXpIVWdrOGxtelpvRkFMNit2bncrWDYvWEc0M0dmL3pqSC9IeDhkZXVYVE9mazZIZmhJV0YrZm41bFphV0twWEs1NTkvZnVIQ2hSNGVIblYxZFdscGFYSzVuSXdaNmkxa1lOUE9uVHZKNUt5NXViaytQajc1K2ZtblQ3ZE9kckY0OGVKT0R1ZnhlRE5tekVoTVRBU0FOOTk4ODRFSEhnZ09EbTVwYWNuTHk4dk96dDYyYlZ1N1J5MWN1SkQ4VHNqS3lscTFhdFhVcVZORklsRk9UbzZQajgrVFR6NjVZTUdDOCtmUEE4RHg0OGVWU21WNGVIaHRiUzBaNlE4QWl4WXRZanBPV0NrdUxvNzhkQ0g1Mk5IUmtabFR0dS9lNmg3OG9YYkUzZDJkYkZ5OWV2WGpqejhtczNNdzAxYWdPd0hHV1R0Z3BLZ1Z1NDRhVEZaMUVuS1ZpSDVZTnB2SHdYWjNoT3hQV0ZpWWg0ZEhkWFYxWFYzZDIyKy9UWWFLT3pnNE1IMGwyeUpCSkRrNW1hS29kOTU1NTRzdnZ2RHc4UGo3My8rK1pjc1dtcVl2WGJyRURDcnEzR3V2dmZieXl5K1hsNWMzTnpjekRiMWt6b1RYWDMrZEpBT2hVSmlRa0xCdjN6NHl3K2kxYTlmSWJBTms1SHQvWXJQWnI3MzIycG8xYTFwYVdzckx5N2R1M2NvOE5XZk9uRjUvdVNWTGxseTlldlhDaFFzVVJaRmd5bmpxcWFmR2pCblQrZUVyVjY3TXpjMHRLaXBTcVZUYnQyOW45bmV5cWtWVVZOU2pqejVLTW5ScGFlbVBQLzVJOWk5YXRBZ0F3c1BEVjZ4WThjMDMzNUNGQThpc0ZFUk1UTXlTSlV1NmU0SGp4bzJUU3FVdExTMWs1dDNZMkZnbUVQZmRXOTJ6UDlSMmhZYUcrdnI2M3JoeEF3RElGQWYzMzMvLzdkUU4yUjJNczNiZ1B5ZFNjNnF0dW9IQ1piTi9YRHJMVFNMcSswb2hoSHFmVUNqY3VISGo1NTkvbnAyZHpXS3hvcU9qVjYxYXRXclZxczZQV3IxNjlZb1ZLelFhVFZWVjFkYXRXMTk3N2JXRWhBUi9mLzg5ZS9aa1pXVTFOemM3T0RpNHVibE5uanlaVElQYUxsZFgxMjNidHYzMjIyOW56NTR0S3l1aktNck56UzBxS21yeDRzVWVIaDVNc2FlZWVvckg0NTA0Y2FLcHFjblgxM2Zac21VY0RxZi80eXpwT3Z6NTU1L3YyclhyNHNXTGRYVjFBb0hBeGNVbFBEeWNtWUswRjNFNG5BMGJOaHcvZnZ6SWtTUFhybDNUYURTT2pvNmpSbzFhc0dEQnlKRWp1enhjSXBGczNicjExMTkvUFhQbVRGbFpHWXZGY25aMkRnNE83bnk1aDBjZWVTUXNMT3kzMzM3THljbFJxOVVPRGc2QmdZR1RKazBpeno3MDBFTWpSNDdjdTNkdmRuWjJVMU9UV0N3T0RnNmVOV3RXZkh4ODV5dU50WXZMNWNiRXhCdytmSmc4dEZpL3JlL2U2aDc4b2JhTHcrRzg5ZFpibjMzMldVNU9qazZuOC9YMXRWaElBZzE2TE5ycWxhWFFnTGhjVVh2WDU3OWErU2x0dW5mYTh2RmhWaFJFQ0NHRUVCb2s4SmEwVGRNYVRTdDJIYk15eTg0ZVBoU3pMRUlJSVlUdU5CaG5iZHAvVGx3c2J1aXd6NXc1RjdId2t3VzRGQXBDQ0NHRTdqZ1laMjFYY1VQenRuTlhyQ3o4K2FJWmpyaGlBa0lJSVlUdVBCaG5iZGZxZmFlTTFpMTU4a2pVaVBnUTM3NnZFVUlJSVlTUXpjRTRhNlAyWlYxUEtxcXdwcVMzWFByMmJKeGxGaUdFRUVKM0tJeXp0a2hqTVA3amtMVVQzM3k5K0M0Skh5ZGNRd2doaE5BZEN1T3NMWHIzeE1XYUZxc1dEM3cySm55Q24yZmYxd2doaEJCQ3lFWmhuTFU1VitzVW41L1B0S1praUt2alArK0s3dnNhSVlRUVFnalpMb3l6TnVmdmUwOWFPUUxzczBVeitMaVlMVUlJSVlUdWJCaUdiTXZlekdzWGIxUmJVM0pwNVBBSWI3ZStyeEZDQ0NHRWtFM0RPR3RETkFialB4UFBXVk5TeXVlOWZzL0V2cThSUWdnaGhKQ3R3emhyUXo0NmM4bktFV0QvdWp2YVJTenMreG9oaEJCQ0NOazZqTE8yb2xtci8vUmNoalVsUjNnNHI1Z3dxdTlyaEJCQ0NDRmtCekRPMm9vUHo2U3JEVVpyU240OFA0N0Y2dnNLSVlRUVFnalpBNHl6TnFGQnJmM2lnbFdUY3owNE5oUkhnQ0dFRUVJSU1URE8yb1FQVHFYcGpLWXVpMG41dkxkbVQrNlhHaUdFRUVJSTJRZU1zd092dWtYOWJVcTJOU1gvY2RjRUhBR0dFRUlJSVdRTzQrekErOCtKVklPcDYzVVQvSjFrVDBiakNEQ0VFRUlJb1Z0Z25CMWc1VTB0MzZmbVdsTnlUZng0RGh1SGdDR0VFRUlJM1FMajdBRGIrTWRGaXFhN0xPYnZKRnNjSHRJdk5VSUlJWVFRc2ljWVp3ZFNSYlBxNTh2NTFwVDgxOHhvTnM3T2hSQkNDQ0hVQnNiWmdiVHRYSVlWTGJNUTR1bzRmM1J3ZjFRSUlZUVFRc2plWUp3ZE1FcWR3Y3Blcyt0bVJ2ZDlkUkJDQ0NHRTdCTEcyUUh6UTFwdWk5N1FaYkdSbmk1end3TDZwVVlJSVlRUVF2WUg0K3pBb0dqNjA2UU1hMHIrQzV0bUVVSUlJWVE2aG5GMllPelBMcXhVcXJvc0Z1bnRQalBVcjE5cWhCQkNDQ0ZrbHpET0RveFBraTViVSt5bDJIRjlYeGVFRUVJSUlUdUdjWFlBcEpSV1hTcXY3YktZbjVQc25tSCsvVklqaEJCQ0NDRjdoWEYyQUd3N2Q4V2FZbitQR1l0VHpTS0VFRUlJZFE3amJIOHJhVlFlekMzc3NwaGN5SDg0WWxpLzFBZ2hoQkJDeUk1aG5PMXZYLzJaYWMzU0NZOVBHQ1hpY2Z1alFnZ2hoQkJDOWd6amJMOHltS2dmMHZLNkxNWmhzNTZhUExwZmFvUVFRZ2doWk44d3p2YXJ4TndpcFU3ZlpiR0ZvMFBjSktKK3FSRkNDQ0dFa0gzRE9OdXZma2p2dW1rV0FKNk5DZS83dWlDRUVFSUlEUVlZWi90UGxWSjk0dXFOTG90TkNSZ3kwdE9sWDJxRUVFSUlJV1QzTU03Mm41K3NhNXBkT1JGN3pTS0VFRUlJV1F2amJQL1pjVEdueXpMT1lpRXVuWUFRUWdnaFpEMk1zLzBrcWFpaXJLbWx5MklQamczbGNmQkRRUWdoaEJDeUZpYW5mdktqRmZOekFjRHk4U1A3dmk0SUlZUVFRb01IeHRuK29OSWI5MlZkNjdMWU9CLzNZRmQ1djlRSUlZUVFRbWlRd0RqYkgvWmtGT2hOVkpmRmxrWU83NWZxSUlRUVFnZ05IaGhuKzRNMUs0SHhPZXhGNGFIOVVoMkVFRUlJb2NFRDQyeWZLMnRxU1MrdjZiTFkvTkhCRWo2M1gycUVFRUlJSVRSNFlKenRjNzlsZHQxckZnQ1dqUnZSOTNWQkNDR0VFQnBzTU03MnVZUFpoVjJXOFpGTEp3LzE2cGZxSUlRUVFnZ05LaGhuKzFaMWl6cTFyT3VlQnNzbmhQVkxkUkJDQ0NHRUJodU1zMzFyZjFiWFRiTUE4QUFPQWtNSUlZUVE2aEdNczMzcllFN1hjWGFNbDZ1UFhOb3YxVUVJSVlRUUdtd3d6dmFoUm8zdWZIRmxsOFhtalF6c2wrb2doQkJDQ0ExQ0dHZjcwS0djSW9xbXV5eDIzNmlnZnFrT1FnZ2hoTkFnaEhHMkR4MndvcWRCcUp0amtBc3ViSXNRUWdnaDFFTVlaL3VLVW1jNGZiMnN5Mkp6dzdDbkFVSUlJWVJRejJHYzdTdEg4MHNNSnFyTFl0aHhGaUdFRUVMb2RtQ2M3U3ZXekduZ0xaZU84WEx0bCtvZ2hCQkNDQTFPR0dmN2hKR2lqaGVVZGxuc1hteWFSUWdoaEJDNlBSaG4rMFI2V1kzYVlPeXlHUFkwUUFnaGhCQzZUUmhuKzhUcHd2SXV5OGdFL0FtK252MVNIWVFRUWdpaFFRdmpiSjg0WThXY0J2SEJQaXhXdjlRR0lZUVFRbWp3d2pqYiszUkdVM0pwVlpmRjRvSjkrNlU2Q0NHRUVFS0RHY2JaM25ldXFNSkVkYjBZMkl4UXYzNnBEa0lJSVlUUVlJWnh0dmVkc3FLblFaQ0xmSWlEcEYrcWd4QkNDQ0UwbUdHYzdYMW5yQmdIRmh2czB5OTFRUWdoaEJBYTVERE85ckltclQ2enNxN0xZckZCMkhFV0lZUVFRcWdYWUp6dFphZXUzZWl5REp2Rm1oNkVyYk1JSVlRUVFyMEE0Mnd2czJiRzJTaGZEd21mMnkvVlFRZ2hoQkFhNURETzlyTFRWb3dEaThPT3N3amR3ZFJxOWNzdnZ6eDM3dHpObXpmM3hmay8vZlRUZWZQbXJWNjlXcWxVbXU4L2V2VG9NODg4TTJmT25JU0VoTysvLzc2dnEzSDd5c3ZMbjNqaWlYdnZ2ZmVYWDM3cDFvR1BQZmJZekprelo4NmNtWnViMjJlMTY0bkV4RVJTc1EwYk5neDBYUkFhVkRETzlxWjZ0YmE0b2JuTFlqampMRUozc3JTMHRJeU1ESjFPOS92dnYxZFdWdmJ1eVp1Ym0vZnQyNmZWYW5OeWNzNmRPOGZzMzc1OSsvdnZ2MTlRVUtEWDZ3MEdnMEtoNk5OcVdJTlVvNU1DeDQ0ZEt5a3AwV2cwTzNiczZNZDZvYjVTVjlmMXdCS0VlZ2JqYkc5S3NXTDFCQ0dYTTg3SHZWK3FneEN5UmNPR0RaTktwUURnNStmbjZ1cmF1eWVYeVdURGhnMERBS0ZRR0JZV1JuWTJOemYvOTcvL0pkdFRwMDVkc1dMRjZOR2orN1FhblV0TFMzdmpqVGNXTGx4NDdOaXhUb3FOSFR1V3crRUF3SVFKRS9xeGRxaVhhYlhhcjc3NjZza25uM3pzc2NjR3VpNW8wTUllbkwwcDdVWk5sMlhHZXJ1emNYRmJoTzVnN3U3dU8zZnV2SEhqUmxCUUVJL0g2OTJUczFpc0R6Lzg4TnExYTE1ZVhvNk9qbVJuY1hFeFJWRUE0T0xpOHE5Ly9ZdjExMWRRMzFXamM2ZE9uVEp2T2U3STJMRmp2Ly8rKzRhR2hwQ1FrSDZwRitvVFNxV1NqY2pnVUFBQUlBQkpSRUZVZEJjUkNvVURYUmMwYUdHYzdVM3A1ZFZkbG9ueXhhWlpoTzUwTXBtTWFUcnRkVHdlYjhTSUVlWjdqRVlqMlpETDVTeXpuOU45V28xZTRlYm01dWJtTm9BVm9DaUt6Y2JibUFqWk9veXp2U205ck92VzJTaGZqMzZwQzBKb2dLV2twT3pidDYrb3FFaWhVRWdra3NEQXdCZGZmTkhUMDdPOHZIejU4dVVrVGU3ZHU1Y3BmL2p3NGYvOTczOGxKU1Vpa1NnbUptYnk1TW5yMXEwREFIOS8vNisvL2hvQVRwNDgrYzQ3N3dCQVZGVFVtalZydnZ6eXkrVGtaSzFXTzJ6WXNLZWZmam8wTkpTYzU2R0hIcXF2cndlQUw3LzgwdHZiZTg2Y09jeExGQllXenB3NUV3QzJidDNxNE9EUWJqWEt5OHQvL2ZYWHRMUzAydHBhRG9majRlR3hmUG55bUpnWWlxSk9uVHAxL3Z6NS9Qejh1cm82THBjYkVCQncvLzMzeDhmSGt3TWJHaG9lZlBCQmtxZjM3OS8vNDQ4L0hqMTZ0S0dod2N2TGErblNwVE5tekRDL0JPTExMNy84OHNzdmZYeDh2dnZ1dTdadjRKa3paOTU2NnkwQWlJaUllTys5OTVqOTU4NmRTMHhNek0vUFZ5cVZNcGxzK1BEaDk5MTMzL2p4NDl2OUZFNmRPclZyMTY2U2toS0pSREpwMHFRVksxYkk1ZktPUHJMSEhudXNyS3dNQUxaczJYTHUzTG5EaHcvTFpETFNjMWVyMWU3ZXZmdmt5Wk5WVlZWOFBuL1lzR0dMRnk4ZU4yNGNPZEQ4bzNubGxWZSsrdXFybEpRVWpVWVRFQkN3ZE9uU3laTW5kL1NLS3BYcThPSERxYW1waFlXRjVPOGtMQ3hzMmJKbHc0Y1BOeS9XMFlkQ25zM0t5dnI1NTUrenM3TzFXcTI3dS91VUtWT1dMbDBxa1Vnc1BwUURCdzc4OHNzdnYvLytlMTFkbmErdjcrT1BQeDRkSFYxUVVQRGRkOS9sNU9SUUZCVVpHZm5zczgrYS8zN28vS3EzYk5seTZOQWhBRml4WWtWa1pPVFhYMytkbTV2TDRYQ2lvcUtlZmZaWmNuT0FlVXZKMmNpZjM5cTFhK1BpNGpwNlR4RHFBWXl6dmVacW5VS3BNM1JaYlBMUUlmMVNIWVRRUVByKysrOTM3dHpKUEd4cWFycDA2VkpqWTZPbnAyZTc1VC83N0RNbVV4b01oc1RFeE9UazVJNU9ybEtwWG5qaGhmTHkxbWtCczdLeVhuMzExZTNidDNjUzFLeVVsSlMwY2VOR3ZWN1AxS1NrcENRN096c21Ka2FoVUd6Y3VKRXBhVFFhYzNOemMzTnpHeHNiRnk1Y2FIR2VkOTk5OS9UcDAyVDd4bzBiNzc3N3JyT3pjMFJFeEcxV2o2YnBEejc0NE9qUm84eWVwcWFtNU9UazVPVGtCeDU0WU9YS2xSYmxEeHc0d0hUUFZTZ1V2Ly8rZTNaMjlyWnQyd1FDUWVjdnRIdjNidElkZ25RdlZpcVZMNzMwVWxGUkVYbldZRENrcDZlbnA2ZS84TUlMQ1FrSjVnYzJOemV2WHIyNnFxcDFIRVZCUWNIcnI3L2VTWHBMU1VuNS9QUFBtWWRLcFRJNU9Ua3RMVzN6NXMxTUUzc25Id29BSERwMDZLT1BQcUpwbWp4YlVWR3hlL2Z1bEpTVWp6NzZpQ1JheHR0dnYzMzI3Rm15WFZoWXVINzkraGRlZUdIcjFxMEdRK3YvWE9mUG42K3BxZm5zczgrWXlsaDUxZGV1WGR1NWN5ZHpudE9uVDlmWDEzLzQ0WWVkdjhrSTlTS01zNzNHbXFiWklRNFNGekYySGtKb2tOUHI5V1RvRlp2TmZ1R0ZGMEpDUWhvYkc1T1RrenZxTzVpUmtjRmsyWEhqeGtWR1J1Ym01aVlsSlhWMC90emNYQThQajhjZmY3eTh2UHpJa1NNQTBOTFNjdnIwNlh2dnZkZWlKSmZMWGJ0MmJYRng4VTgvL1VTNjdUN3h4Qk1BNE8zdGJUR05GOG1kNzd6ekRna2w3dTd1Y1hGeERnNE9CUVVGWkR3VzZYcWJrSkFRSGg0dWxVcHpjbkkrK2VRVGlxSysvLzc3ZSsrOTE3ejNyY0ZnK1BQUFB4OTg4RUVPaDdOMzcxNnRWZ3NBQnc4ZWpJaUlHRGx5NU5xMWF3OGRPcFNSa1FFQThmSHhFeWRPRkl2RlZyNnhlL2JzSVZtV3hXTE5uRGx6Nk5DaCtmbjVKRGZ2M3IxN3hJZ1JVNmRPTlM5LzdOaXg4ZVBIUjBSRTVPWGxuVGx6QmdCS1MwdjM3OS8vd0FNUGRQNUM1ODZkQ3d3TUhEdDJyRTZuQTRETm16ZVRWRGRuenB5NWMrZlcxZFZ0M2JxMXRyYjJzODgrbXpKbGl2bXZpSUtDQXFsVSt2REREL1A1L0NOSGpwQmN1MjNidHBpWW1JNDZLQWNGQmMyZVBUczBOSlRENFJ3K2ZQakFnUU5Hby9HSEgzNTQrKzIzdS94UXJsKy92blhyVnBxbVhWMWRuM25tR1M4dnI4T0hEKy9idDYra3BPUy8vLzB2K2F5WkR5VTlQZjNSUng5dGJtN2V2MzgvUlZFVVJXM2F0TW5QejIvbXpKbFhybHk1ZVBFaUNhWUZCUVdrcGQvNnF6NTkrdlNvVWFNbVRacVVrcEpDUHRtc3JLeVNraEovZi85VnExWlZWMWQvL1BISHBJWDRsVmRlQVlDUkkwZGErWWtqWkNXTXM3M0dtamc3SG5zYUlHU2ZtbS9vQlE0Y2daeGpUV0dOUmtQeUI0L0hpNGlJOFBEd0lMZWhPeXAvNE1BQnNqRnAwcVFOR3phUTdxMmJObTA2ZlBod3UrVjVQTjdtelp2ZDNkMUprQ1h0aUlXRmhXMUxzdG5zdUxpNDlQUjBFbWVsVWluVFROZzJ6dTdldlp0VU95Z29hTXVXTFV6NEpqdGxNdG4yN2R1Wm5VRkJRWC8rK1dkS1NvcEtwU291THJZWXJmWEtLNjlNbno0ZEFCd2RIYmR0MjhaVXo5M2QzZDNkUFQwOW5ZU2U0T0JnNjI4NjB6UzllL2R1c3IxcTFhb0ZDeGFRYlhkM2Q3Si83OTY5Rm5FMkxpNXU3ZHExWlB1RER6NGcwZi9jdVhOZHh0bmh3NGR2M3J5WkJOQ0tpZ3J5MDJMVXFGSFBQLzg4cVhaWldka1hYM3loMVdyVDB0S1k3aGJrRGQrMGFWTmdZQ0FBekpvMTY5RkhIeVh6a1dWbFpiWGJPRDFod29UWTJGaW1RM053Y1BEeDQ4YzFHazFtWnFZMUg4cWVQWHZJSUw5WFhua2xNaklTQUo1Kyt1bGp4NDZwVktxa3BDVHpPRXZLVEpreUJRREk3R3dBd09mejMzLy9mV2RuNThXTEZ6L3l5Q00xTlRVQVVGSlNFaG9hMnEyckRnZ0kyTFJwRTV2Tm5qOS8vcElsUzhqOGE0V0ZoZjcrL3RIUjBiVzF0U1RPY2pnYzdHT0ErZ2pHMlY2VFZtYk5PRENNc3dqWm4vSUxTa1doem1lS3pNbzRLNWZMZlh4OHlzcktkRHJkaWhVcnBrMmJkdmZkZDQ4ZE83YWo4c3hzLzNQbXpHR1NUWHg4ZkVkeE5qZzRtR1JaQUFnTEN5TnhWcTFXZC8vS2JuSHAwaVd5c1d6Wk12T0daSkxxZUR5ZVZxczllZkprWm1abVdWbFpaV1VsTTJ0c2M3UGxmTnVUSmsxaXFrYzJicjk2RlJVVmpZMk5wR2wyN3R5NXpQNFpNMmFRT0p1Zm4yOXh5T3paczVudDJOaFlFbWVaVGhxZG1EdDNMdE9ZeWlUTG5Kd2M1aVk3Q1pFQVVGMTl5emYvc0dIRFNKWUZBRmRYMStEZ1lQTGhscGVYdHh0bkpSSkplWG41K2ZQbmMzSnlLaXNyS3lvcU5Cb04rVVZrTkJxNVhHN25IOHFWSzFmSVE5TE5taUJKMTZKaUFNQjBMdzRKQ1NGeGR2anc0YzdPemlTRmg0U0VrRGhMUHFsdVhYVjBkRFFaTU1majhVSkRRMU5TVW5ybEUwZkllaGhuZTRmQlJHVlcxbmRaRE9Nc1FuYW5QaytqS05TNWp4SExoM2JSNGRMYzJyVnIzM3p6emFxcUtwMU9kK3pZc1dQSGpvMGVQWHJEaGcweW1heHRZU1lYTWlFVkFEcTVCVy9lSjFJa0VwRU5KbXIwV0VOREE5a1lNcVNkTHY2NXVibnIxNjhuVmVYeGVLU3E1S0hGUy9ONFBENmYzK3ZWWTBLelRDWmp6azkrUEpBTmc4RmdNQmpNNytrelU1V1p2NS9NUEErZDhQTHlZclpKaGlhWDBQWXFtQTZqaEl1TGkvbEQ1a1V0aWpFT0hEaXdiZHMyVWlXSlJPTHA2VmxXVmtZS2s5ZnEvRU5oNnRiMi9CYVhhZjZoTUJ1a1p6REI5Q2NtM1hDN2RkVjk5QWVKa1BVd3p2YU9LNVYxeHE3KzZYTFo3QWh2bktVTElYdWlielpWcGFra0hqeTMwZGIyN3lSQ1FrSysrKzY3cEtTazQ4ZVBwNlNrMERTZG1abjU3YmZmcmw2OXVtMWhIbzlIQnZxWWR3RG8veVdVQkFJQnFVWk5UUTNUeE1qNDRJTVBGQXFGUUNCNDQ0MDNJaU1qMld6Mk8rKzhjL0xreVg2ckhwTzlsRW9sYWJra0Q1bkFKNUZJTFBxbmtwWk9naG1lNWVUazFPVnJtWitIeVdmVHAwODNid1J0bDBxbE1uL0l2S2g1c0diVTF0YVNMT3Z2Nzc5Ky9Yby9QejhBZVBEQkI1a3I2dkpERVlsRUpGbCs4ODAzNVBEZTBxMnJSbWpBNFhSNnZjT2Fqck9qdlZ4NEhIekRFYkluOVFVYUFQQ0lrRmhSOWliU0xzWGxjbU5qWS8vOTczKy84Y1liWkgvYnUrR0VyMi9yd3RmTW1IMmFwaE1URTIrdjd0MUdsaE1EZ0YyN2RwazN2eGtNaHBhV2x0TFNVdExQSVNvcWlzMW1Hd3dHcG85RWR6RmgwVHkzZGNuYjI1dTBiZE0wZmZ6NGNXWS9NM2ZCcUZHakxBNWhabGVnS09yZ3dZTmsyMkpTM2k0RkJRV1JqZlQwZEl0VmVjM2pNcEdibTh2OERrbExTMk02TnJUN29nVUZCYVFOZGNxVUtTU01scFdWV2J3bm5Yd281blg3NDQ4L3pJOHlHQXdtazZsYmwybWhXMWZkT2ViajFtcTEyQU1COVJGc25lMGRHUlcxWFpZWk0yUWdKd05IQ0hVWFphUVYxM1Y4S1Z2azByMnZ5cHFhbXZYcjF5Y2tKQVFGQlhHNTNOVFVWTEtmakFscmEvcjA2WGw1ZVFCdzVNZ1J0Vm85ZlBqdzFOUlVwdE5rdjFtNGNDR3BhbFpXMXFwVnE2Wk9uU29TaVhKeWNueDhmSll2WDg1bXN5bUt5czNOM2J0M3I2ZW41NEVEQjVpbXgrNWkrbFFrSmlaS0pCSTJtNzFreVpJdWp5SWpqY2owWng5KytHRnVicTZQanc4enN3RUFMRjY4Mk9LUXZYdjNLaFNLd01EQTVPUmtwak9vZWI5YmE0U0ZoZm41K1pXV2xpcVZ5dWVmZjM3aHdvVWVIaDUxZFhWcGFXbHl1Znk1NTU0ekw2elZhbGV2WHAyUWtLQlNxWmdSZmxGUlVlMU8wTWEwZ0I0OWVqUWdJSUJNYUdCUnBwTVA1Y2tubjV3MWF4YjVPL241NTUrYm1wckljTVBpNHVKRGh3NTkrdW1ucEY5c3ozVHJxanNubDh2NWZENXBZMzdycmJmR2pCa1RIaDV1NCt0M0lMdURjYlozNUZaMzNjWXd5dE9seXpJSUlkdWhMTmRUUnRvcHBIdmRESWlpb3FKUFAvM1VmSTlZTEY2MmJGbTdoZSs3Nzc0VEowNWN2WG9WQU02ZVBVc21CNTAwYWRLRkN4Zkl5S2VlWGtIM1JFVkZQZnJvb3lRdmxwYVcvdmpqajJUL29rV0xlRHhlVEV6TW1UTm5LSW9pODVLS1JLSmh3NFoxMU43Y3VXblRwdTNZc2NOb05LclY2aDA3ZHZqNCtGZ1Rad0ZneVpJbFY2OWV2WERoQWtWUkZxM1hUejMxMUpneFl5ekt1N3E2bmpoeDRzU0pFOHllQng5OHNMdXRzMncyKzdYWFhsdXpaazFMUzB0NWVmbldyVnVacDh5WHFDRGMzZDBiR3h1M2I5L083SEYyZG02M2h3bUpqQjRlSHRYVjFYVjFkV1Jhcm9DQUFBY0hCL09oZFoxOEtHUzhZR3BxNnJGanh5aUtPblRvRUZuVW9GZDA2Nm83eDJLeG1IR05xYW1wcWFtcGE5ZXV4VGlMZWhmZSsrNGRXVlZkandNYmlYRVdJYnVpTE5NRGdId28zNHF5dDVESlpMTm16ZkwyOWhZS2hVS2gwTS9QYjhHQ0JWOSsrU1Z6QTljQ2o4ZDcvLzMzNzcvL2ZoY1hGeTZYNitmblp6NVR2Y1ZrK0gzcWtVY2VlZmZkZDZPam8yVXlHWWZEY1hKeUdqZHVISm1tNE1VWFg1dzdkNjZ6czdOQUlBZ1BEOSswYVpPM3QzZlBYbVhJa0NGdnZmVldhR2lvVUNpVVNDUVdLMkIxZ3NQaGJOaXdZYzJhTmVIaDRhUloxOW5aZWRxMGFWdTJiQ0h4enNKTEw3MDBaODRjQndjSEhvOFhGQlQwOHNzdlc4eGRaYVdRa0pEUFAvOTgzcng1bnA2ZVhDNVhJcEg0K2ZuTm16ZnYvdnZ2dHlqcDUrZjM5dHR2aDRhRzhuZzh1VncrYytiTVR6NzVwS08xTTRSQzRjYU5HeWRNbUNDUlNLUlM2WXdaTTk1Nzc3MjIwOU4yOHFFQXdKbzFhMTU5OWRVeFk4WklKQkl1bCt2cTZob2VIdjdDQ3kvYy9wb2ExbDkxbDU1Kyt1bDU4K2E1dXJweXVWeFBUMC96SVk4STlRb1dzNVNJeldveGFqTVVKZm5ORmRkYnFodDB5a2E5V2tkMXZmalc0Q0RqaWtZNStvYkt2RUprbmlQbHZnTmRIWVR1TExtNzYzbENkdkM4cmtjTzlZVWZmdmlCTEs5Njk5MTNrOG5uN3pSSGpoejU0SU1QQUdEeTVNa2JObXdZNk9wMHhueVJXL08xMHhCQy9jT21PeHRjVVpRbVZseEtycjg2MEJVWk1FcWo1a0pkd1lXNkFnQndGY2p1ODQ2YTZ6MXVvQ3VGMEIxQjIyaWs5TFEwc050TnN6MWdNcG5xNit2Tm02d3FLeXYzN05sRHRxT2pvL3VoRGphSTZjblE0MlpnaE5BZHdrYmpiSTJ1YVdQMnZtSlYxK09yN2h4MU91VTNoU2NQbEtjdkM1ZzYxYzNhZTNNSW9aNVJWUnNBUU9yVkgzRldyOWN2WDc1ODh1VEpZOGFNNGZGNHhjWEZpWW1KWkczWTRPRGdtSmlZZnFpRDdTZ3ZMejkwNkJCTjAweFAwSWtUSnc1MHBSQkNOczBXNDJ4aFM4M3JtYiswR0xVRFhSRmJWS05yMnB4M01Mbis2dDlDN2hGeit1TS9Xb1R1VE9vYUE0c05ZbzkrK3BJMEdBeW5UNTltQnVrVFE0Y08zYkJoQTFsdjZjNmgxV3FaeFd3QklDWW1wdTBZTDRRUU1tZHpjYlpNWFk5WnRrdm5hdk9MV21yV2hzMzNGdmQ4SGhhRVVDZlU5VWFSSzQvTjZZOVpCZmg4L3FKRmkxSlRVK3ZxNnRScXRWUXFEUXdNbkRadDJqMzMzR08rL05VZFFpd1drem1oM04zZFo4eVlZZVdrQndpaE81bHREUVZUR1hXcjA3Ylg2NVZXbEVYZ0kzYjVZT3d5QWNkeUdDeEM2RFladFZUK3J3MnVZYUx1THFDQUVFS28vOW5XUGF5ZFJXY3d5MXF2VEYzL3hmWGpWaFJFQ0hXUHBzNElBQ0pYL0sySUVFSjJ3SWJpYkxXMjZYalZsWUd1aFowNVhaMVRyVzBhNkZvZ05OaG9Hb3dBSUhhenVlNVlDQ0dFMnJLaE9IdWtNb01DRytyNVlCY29vUGZlU0Jub1dpQTAyR2diakR3eG15dTBvVzlJaEJCQ0hiR1ZMMnNqWmZxak9uT2dhMkdYa3VzTGpKUnBvR3VCMEtDaWFUUmlUd09FRUxJWHRoSm4weG9MbXcyYWdhNkZYV295YVBLVUZRTmRDNFFHRDVPZU1xb3BrUXYyTkVBSUlmdGdLM0UydDZsOG9LdGd4NjRwcXdhNkNnZ05IdG9HRXdBSUhUSE9Jb1NRZmJDVk9GdUNDNERkQmx3K0RhRmVwRzAwQW9EUWlUUFFGVUVJSVdRVlcybCtLRlhYRDNRVjdCaXVPbUVMakZyYTBHTFNLMDE2bFltbUJybzJneEdMQlh3cGgrL0FFY2k1N0w3ODZ0SXFqR3dlaXl1eWxWLzdDQ0dFT21jcmNiWkIzekxRVmJCamFxTnVvS3R3NTFMWEdwcEw5YzJsT29NYU0yei9FYnR4SFh3RkRuNENucVQzUTZkV1lSSTUyOHAzSTBJSW9TN1p4RmMyenM1MW0vU1VjYUNyY0NjeTZlblMwODNxR2dNQU9BVUxIUU1FSEFHYksyUnpCUDJ4TE9xZHlhU2pqUnBLcnpUVkYyaXEwbFZWNlNxbllLRlhsSlRWcS8wQ3RJMUc1MUJSYjU0UklZUlFYN0tKT0l1UTNkRTFtVXBPTmhsVWxIT0kwRDFjZ2hHMmYzQUVMSTZBSTNEa3lIejV1aVpUZFlhcThacFdWVzN3blNvVE92WE90NW0raFFJYU84NGloSkE5d2M1aENIV2J5VUFWLzlGazFGQStNVEt2Q1ZMTXNnTkNJT2Y0VFhNWU1sRnFVSnNLanlqSU9sNjNUNmN3NHJRR0NDRmtYekRPSXRSdFZXbHFvNFlLbU9rbzl4Y01kRjN1ZEU1QndxRFpUaXdXcS9SMHMwblhDeDJYdEFxYzFnQWhoT3dNeGxtRXVxZWxTcSs0cnZXTWxJaGNzUUhQSmdqa0hML3BNcU9HcWtydmhSR2wya1lqWDhaaHNiSEZIU0dFN0FiR1dZUzZwenBkTFhianVZekFvVUkyUk9MSmR3d1FLQXAxUnUzdE50QnFGU2FoSXpiTklvU1FQY0U0aTFBMzZKcE4ya2FqeXpEaFFGY0VXWElKRXdGQVE4RnRyWlZOVTdTKzJkUmJvOG9RUWdqMUQ0eXpDSFZENDFVdG04ZVMrZklIdWlMSWtsRE9GYnZ6bE9YNjJ6bUpUbUVDQUFHT0EwTUlJYnVDY1JhaGJtaXAwa3M4ZU5peDBqWkp2WGo2WnRQdG5FR3JNQUVBZGpaQUNDSDdnbkVXb1c3UU41c0VEcGgxYkJSUHdxR010T2sydXM5cUc0MHNEdkJsK0JFamhKQTl3VGlMa0xXTWFvcW1NT3ZZTHI2RURRQTZaYzhub05VMEdFWE92RjZ0RkVJSW9UNkhjUlloYXhtMUZBQndSZml2eGtaeGhXd0FNS2lwSHA5QlUyOFFPV1BIV1lRUXNqUDRIek5DMXFKN1laSisxUGQ2K2pIcGxTYmFCRUtNc3dnaFpHOHd6aUtFRUFDQXRzRUlBTmc2aXhCQ2RnZmpMRUlJQVFDbzY0MHNEdkRsK0sySUVFSjJadkMwUTdnS1pNNThLZGx1TXFpcnRVMERXQmtXZ0tmUTBWL2lObFRxNWlkMisrTGFzU2FEZWdEcmd4RHFrcWJPSUhMbXNWZzRDeHRDQ05tWndSTm41dzZKdk05blBOaytYcFg1NmRVajVzL3kyVnczZ1lNMTU2blRLWFdVb1pNQ3pueXBqOWpGUit6c0szWVJjZmhiOGhQYmxwbm1IdmI4c0FUbVlWNXorZjd5VktzdkJTSFUzMmlhMXRRYlhZYmoyc1VJSVdSL0JrK2M3VnlnMUgxaitCSnJTcjZkdlRlMW9aQjU2Q1p3bURNa3dsa2djK0ZMblFVeVo3NkV6NzdsVGZ2bStnbWxVV3R4a25PMWVZOEZ4c3A1WXZJdzNtTWt4bG1FYkptdTBVUlRJSExCV2JvUVFzaiszQ2x4dHNkRDBnVnNMdFBvMjY1UWh5SFBoczRTY2l6L0Z6UlB2ZjRTdC85T1dkM3U0WjlkUFhxbUpyZW50VU4zT2xwclpBazcvbGRNQTYweHNNUldSelNLTmhZMUFBQkx4T01NYWVkdUJ0MmlaMG40ME9YZGVMM0pwTkJ5M0NVZFBXL0lyVEhWcWdDQTZ5UG5CanBiVzcyK3BLb3hBSURZOVU3NVNrUUlvY0hrVHZudUZyQjcyT2hTbzJ2dXZNQndoeUZDRGsvWTFmazdLc0JsNGJnVDFITU42NCthcXBTY0lRNDhQMGVIcHlkWkJFMURiazNEbThkNWdjNzhVWjZpR2NFY0QybTdKMUh0eWFTVU90bGpVYlRlVlArUHd3REFIK1hwdEg2R3FieTU2WXMvNVgrYnhQR1VBUURRVVA5YUl0V3M0dzUxY25vMWxpWGh0ejJWcWFwRm5aaW5PVlBJY1pXNHZKY0FIYXdHckVyTTB5WGZBQUR4M0JFeUc0bXpWUWFlbU0wVjQ3OUhoQkN5UDNkS25KVnhoY3kya2FhdUtpdk5udzJWZVhFNmlKVjZ5dGhrVURQZEJoaWw2cnE4NXZJYnF2cnNwcks1M3VQNnB0WUlkWVpXRzR5bENxQm9ZMkVEV3k1czIyaXFTU29DaWpaY3F6ZGNxeGZGQnJaN0VzM3hxeTIvWEFFQVlJSDBvYkhNZmtxaGJkeDR3bFNqcXYvbkViZXQ5N0lrZkgxR3BhbEdSWjV0TjhzQ0FLWFFxQS9uQTRDeFZLRTlYeUtNR1VyMnQveDBXWjlWQlFBT1QwL2krc3JiSHRpMDlaeXBTZ2tBVHV2djZxeTl1Vy9RTk4xU3BaY1BGVnBSRmlHRWtNMng3empMWWJHZkNibUhiQWZKUEpqOVlYS2Y1MEpuQTBDUnF1WkFlUm9BREJIZmJBRnFNcWpYWnZ6WC9EdzdKejBqNDdZT0FXRzFDUVVIeXRONGJJNUNyeHJ0NkQvWk5aVHMvRi9aeFJQVjJXVDcrYlR0YlkreWtzS2c2dG1CeUU2cGZzMXEyWlhCUE9TUDhYUmFONlA5b25wVDliS2ZtVWZ1WHk5aU9RaHVlVDZyQ3FqV2ZqVENTZjV0RDlkZUtDV2IzQ0NYZGpzUEFJQm9XcURtYkxFaHQwYWRtQzhZTzRUWjMveDFpcWxHQld5V3c0cnhKTHlxajE4bFQ3RkVQTlcrYlBPVHNMaHM4ZHdSQU1BYjdzWWI3bWJJcXdXQWxqMlp3c24rcElIV1dObHN1RllQQUxTbS9YR1d4dUpHWTFrVEFJQ3A1MnQ2OVppMjNrU2JRT3FKSFdjUlFzZ3UyWGVjWlFNcnptTmsyLzFEUkU1RFJFNEFJR3NRa1RnYjRUU1VlVmFoN3l4QlJqb0hYR3k0YnI3bjF4dkpaTU9STHdFSWJYdEl0YlpKemhNL0ZoaHJmYzAxSnNNWDE0NVpYeDROR3BvemhlWVA5WmxWVklPRzdkeU5BZlcwVW1jb1ZRQ0E1bXdSczVQcklUV1dLbHEzdlJ5QXg5WmVLS0ZWZXJKSE9OR1AxaHJOVDhKaXM0RFBBUURnc3AxZW10YncxbkhKdldHOFVEZm1SUnhXUmplcDlNS3BBY0pvUDZCb3cvVjZYY3FOMWpwZnF0QmZxcmpsYkFJT2liTUFJRWtZcnNpcjViaExSYkdCWUtSYVg4VzJOWlhvZ0FWU0x4dUtzNFdGaFcrKythWkNvVmk1Y21WQ1FvSVZSd3dBMjZ5a1dxMWV2MzU5WGw1ZWZIejhpeSsrT05EVlFRajFCL3VPczFhS2RBb1k0ZUROUEx6ZVVtVlJnREpidlhTVzE5ZzRqNUVhazRFRjhHN092cnptQ3JDQ2lNT2Y3aDVtZlpXVVJnM0cyVHVRb2FET1ZLbThaUmNOMnFRaThiM2QrT1BSRjlRcC9uUEtZbWZENnpmL25GdyttTVAxYzFRZnU4cnNhZm54VXN1UGw4ekxDNko5SFYrYUJnQzFUKzJsbXJRQTBQVHgrWnN2a1ZWZCs4UWVBTkJuVnpkLy9xY3daaWpwQ2RBSldtMm9lL0VBQUpBR1kxcHJVQi9LVXgvS0F3RG5EVE52MW5QZExUUG9xUS9tcWc4TzhGQkltcVlWUlZxWk41OGpzS0dPczRtSmllWGw1UUR3d3c4LzJFNVN0R0NibFV4TFM4dkl5QUNBMzMvLy9lR0hIL2J5OGhyb0dpR0UrdHpnajdOQlVvOFhoczh4MzNPK3RzQ2lUSU8reGJ4M3JJRE5FN0I1Rk5CRkxiV2o1TDVSenEyZERvZWJaZUlwYnNQOXhLNWsrNmVTYzMxNUJWMmpqTFNxdXJPNWNsR3ZNS2h1OXo2NDVsUnIweXhMekFNMmkyN1JBNERtVFBmaXJEVU1CWFdHZ3JwT0NyQTQzWWh1dXZSeVd0MzZCeWE2SzVnLzBwTWtYYzN4cXdBZ25Pd3ZuT2dITkUwMWFKaERxR1lkczAwYkI2RC9nUFUwdFVhVGpwWVBGVmhSdHY5RVJrWWVPSENBb3Fpb3FLaUJya3VIYkxPU3c0WU5rMHFsTFMwdGZuNStycTZ1QTEwZGhGQi9zTzg0YTZJcFpybUVLYTdEeHY3Vm95QzN1ZnhFZFJZQUJFamMveDMra1Btc0FsZVZsUm1LRW92enBOWmZENUM0Vyt5OG9hclRVWVpRQjY5MkorcUtkQXFJZEFvZzI3L2VTREYvU20zU3JiL3lTOXREd3VRK2p3Zkc5ZWhDdTZCck1oVWZIOGhWME80UWZJZmJ1Mjl1b0xUbmk4a21MOGlGTnBoSUgxTmpxY0pZM01nZDZ0UTd0UVFBQU5WdldWMlU0TjRTWjRVeFF3WGpmTUJnYXRwMkFRQzR2bkxKZ3RFQW9OcVhaU3hSTUZrV0FJemx6UTRyb3dGQWQ3RzE3NEVvUHBnL3hwUHAyTkF1dGt4Z2JZZUtmbCtVcXo1ZnkrYUN6S2Y5d1cwRFpmTGt5VHQyN0dodWJnNE5iYWVEazQyd3pVcTZ1N3Z2M0xuenhvMGJRVUZCUEo0TmRTQkJDUFVkKzQ2ekZOREhxekxKdG8vSW1ZbXo1ZW9Hc2wvQ0VYaUxuY01kVzBmSmFDbkRKd1ZIMnA1bno0MWtFVmN3M1QzTWZBS0VJbFZ0ejJwbG9xbnJMZFZ0OXp2eE81eUdFOTBKdEJkdk1MbVFQOW9UakJTSnM2U0JWdGFqT092OHhrd3l4a3VmVmRXMHRmVXVnZUZxblM2dHZQV0Z3cjJrQzBjejVacytQa2NtZkxWb25lVU5kVExWcTVpSkMyaWRzZVdYRFBsVEU5bU9JaWhSOEVKZGplWE5RTkcweG1ESXJkRmZxZVQ2T3VyU3lnQ0FKUlB3dzl6SitEQ1hkMmNicTF0b2pZRVg2QXdBbXFSaWpvdVk0eWJoZXNwSUFyWkJPcVdwdVZUbkdpWmljMnhsYlZ1S290aHNOZ0I0ZW5wNmVub09kSFc2WUp1VmxNbGtZV0c5Zk1jRElXVEw3RHZPZGtsbDByMlp1ZWVwa0psM2U0N1JVb2FOMmZ0SzFlM2NnZFZUeG0rdW4vam0rZ2tCbThkaHNTaWdhUm9NbExHOVUzWk53aFYrSGIycTdYNCsydzdHeEtDK296bDljeENZY0lJdmJhSmJaOGdDMENZVnlaWkZkRFJMYXlkWVVqN2JVUWdBYk9uTnhzV2JNeWV3V2JKSHg5MHlNUll6TUt0Tlp3UHRxVUptd1FXMnM5aFkzS2o5cy9VK0JzZGRLbHNTd1hZVTFxODlUS3NOVGR2KzVBVTUwem9UQUlobkJMYzI5TEpaRFc4ZXA5VUdYcWlyS1A0ZVdtTlE3ODhCQUphUUswNFlyamwxSGF6bXVubGVONVordUQyMW1XbzJsK1U2cXZmWHRuM3NzY2ZLeXNvQVlPdldyZVhsNVh2MjdDa3RMWlZJSkZPbVRGbXhZb1ZNSnJNb3RtWExsblBuemgwK2ZGZ21rKzNZc1NNeE1mSEREejhFZ0ppWW1OZGZmLzNaWjUvTno4OEhnT1hMbHk5ZHVwUWNXMVZWOWNnamp3QUFoOFA1NVpkZjFHcjFvVU9ITWpJeWJ0eTRvZEZvbkp5Y3hvOGYvMy8vOTM4dUxpN21GU3N2TC8vMTExL1QwdEpxYTJzNUhJNkhoOGZ5NWNzdlg3Nzh2Ly85RHdCQ1EwTS8vZlJUcHZDNmRldVNrNU1CNEkwMzNwZ3laWXJGTlZwVWtsekZvVU9IQUdERmloV1JrWkZmZi8xMWJtNHVoOE9KaW9wNjl0bG5IUjBkVTFKUy92blBmd0tBVUNqY3UzY3YwM3I2M252dkhUdDJEQUFXTGx5NGF0V3FyS3lzNDhlUDUrVGtWRlJVVUJTNWg3TkpBQUFnQUVsRVFWVGw1ZVVWR3h2NzBFTVBtYmUycHFTazdOdTNyNmlvU0tGUVNDU1N3TURBRjE5ODBkUFRzN3k4ZlBueTVTVFU3dDI3bHlsLy9mcjFYMy85TlNNam82R2hnYy9uKy92NzMzWFhYWFBtek9Gd1d2OVJkRm41WHY0VFFRajFua0VlWndHQXhXSjlkLzFrbmE0NW83R2tWRlhYNVhvSFpGaVlpVFpSUUFOQWZuUEYzaHNwQU9BdWRJaHhHODRVUzJzb0xGRzFKbU1kWlpEQXpZNTNiR0M1OE51ZnJ4N2RzU2lGVnAvUk90c3gxMWRPbWxRNVF4eE1GYzJ0ejE2cDRvL3RuVEVyRGs5TTBHVlVhazVlRjAwTnNKemsxZFE2NnBIRnZTVTZteG8weHJJbTZRTmpTSTliRnBmREh6dEVtM3lENjl2Nlh6Z3Z6QjBBcEErR0s3OUxwUnJVdWdZMUNkT1NlU09ZazdEbFFwUGFZS3B1QVFCVHZicjFZbjNrdEVwdjNxMjJhM1NQVi9Icm51WXlYVk9SemlOQ3d1SDE0U0N3UFh2Mm5EbHpobXdyRklwRGh3N2w1dVorOHNrbkZ2ZkJkKy9lZmU3Y09RQ1FTdHY1OW9pTGl5TnhOalUxbFltekZ5OWVKQnNUSmt4d2NIRDQ5dHR2U1JvajZ1cnFmdi85OTdTMHRDKysrSUk1WjFKUzBzYU5HL1g2MXA0aEJvT2hwS1FrT3pzN0lTR0J4Tm1DZ29MNitucVNnTFZhYlhwNk9zbUZFeVpNNk5aVlg3dDJiZWZPblFaRDYrMkkwNmRQMTlmWGYvamhoK1BHalpQSlpFcWxVcXZWWm1WbFJVUkVrTkY0cWFtdHk0RGZkZGRkQUxCcDB5YVM4b25TMHRLZE8zZGV2WHIxelRmZkpIdSsvLzc3blR0M01nV2FtcG91WGJyVTJOallVVlB4b1VPSHRtN2RTbEd0M2JpTlJtTnVibTV1YnU3cDA2ZmZlZWNkZ2VDV250TWRWYjViN3dCQ3FEOE41ampMQWhCeStIRWVJNThNbWdFQVMveGpyRC8yZjJVWHR4ZWRCb0RzcHJMc3BqSUFlQ0lvM3J6QSticDhadDVac3Bpb2x1ckdZQ3l0Q1VkdTNWbTBaNHVZT1dJRjBYNWtRempCbDVuQVZYT21zTGZpTE1kVDVqREJWM3hQYU1zdlY5UUhjc1ZtaVJQKyt1L2NvblZXbjFsSmVpYkE3aXRNM1lDaXFRYTFlVEhSbEtFdGV6SnBaZXN3TDNGOE1FdDJNd2R3M0tXbVNpWFZwS1cxUnFydXJ6anJhNHR0V2lZOTNWU3NxN3pZSXZQbXU0YjFmdE9zdVRObnprUkZSVVZHUmw2N2R1M0VpUk5rZnFzREJ3NHNXTERBdk5pNWMrY0NBd1BIamgycjArbmFubVQ2OU9tZmYvNDVBT1RrNUtoVUtvbEVZaDVuWjh5WVFYNjZUNXc0TVM0dXp0L2ZYNjFXYjkrKy9jcVZLelUxTlltSmlZc1hMd2FBR3pkdXZQUE9PeVNsdWJ1N3g4WEZPVGc0RkJRVWNEaWN3TURBME5EUWdvSUNBRWhPVGliVEZLU21wcExDc2JHeDNlMkVldnIwNlZHalJrMmFOQ2tsSllYTU01Q1ZsVlZTVXVMdjd6OTE2dFRFeEVSU2Z4Sm5yMSsvM3RqWUNBQitmbjdCd2NFQUlCQUk1czZkTzNIaVJEYzN0NnFxcW84Ly9yaXVydTdDaFF2NStmbkRoZzNUNi9YLy9lOS9BWUROWnIvd3dnc2hJU0dOalkzSnljbENZZnNMWWVUbDVYMzAwVWMwVFFOQVJFVEV1SEhqNnV2ckV4TVRkVHJkbFN0WHZ2cnFxMmVmZmRiS3luZnJUVUFJOVp2QkdXZUhPd3paTVBxQllKblhudElMdXA3MkdUREhaM05qM1crWjRGYk1FY3ozR1grMk5xOU9weVJUeno1ODdxUGJmeUUwV04zUzA0Q0pzeFA5bURpclRibmhvRFYyZDBHc3hyZFB0QVpUL1MxLzU0YUN1cVpQenBtcVduU3BaZHhBWi83STFrVkdhS1oxOXRZNEs1d2F3QnZxeFBXN0dUMkZNVU9GTVVQclgvdWRQS1JxVlpyVGhhcERlZVpEdmxUN2MvVDV0YUs0SUVHNEY5dEZ6Q3lpYTZwU21ocVlPQ3NYenhvbVhSckJIR1VzYWlEVGlyRmtBcmRQNzI5N1ViZTVLbGpaZVdYWnVTNm1GUU9nYVpyRllyR1U1ZnJzSHp1YkFzS2N6eFJaRHlaQW1EWnQyci8rOVMreUxaUEpTQ1BvMmJObkxlTHM4T0hETjIvZTNGRnFkSFYxSFRWcVZGWldGa1ZSbHk1ZGlvbUpNUnFObHk5ZkJnQ3hXRHhwMGlRQWVQenh4NWsrREFDd2N1VktrdEl5TXpOSm5OMjllemVKcDBGQlFWdTJiR0hDSDlrNWUvWnNFbWN2WExoQTR1ejU4NjF6dDgyY09iUGRXblVpSUNCZzA2Wk5iRFo3L3Z6NVM1WXNVU2dVSk1mNysvdkh4c2FTT0p1YW1ycHk1VXJ6WEU2YVpnSGcvZmZmWjY0bE1EQ3dyS3pzcTYrK0l0Y3liTmd3alVaRDZzemo4U0lpSWp3OFBBQ2drOWtWOXV6WlE3THNsQ2xUM25qakRiSnozTGh4NjlhdEkxMG1ubmppQ2ZNbzNFbmx1L3MrSUlUNmgzM0hXVGF3aG9pY2hrcmRoMHJjb2x5Q21QMCtZaGNmc1F0cEJHWDF4a0RwYVc0akpOeGIvaHRiRVJRUEFPRk9RMzhvT3Z0VytJTTlPMjJoc3ZxZlYzNjJvaUN5YjhhaVJtYU5BNDZubE92Zm1ocTVnYzRjTndrWm13VjZreTY1VkRpOS9hVm9PMEkxdG44VFg1OWJZNnBxQVFDZzZLWXRTUzd2enlGZGJJR1pNK3ZXbVExWWJCWi83QkJtcVFYYWFLcGQ5UnRRRktYUWtra010RW5GTjB2ejJGeHZ1Ykc0RVFBTStiV0cvRnJCT0cvSFYyTzU3amZqTEhXenM0Rmw2Nnp4cnlsc2VlMk5mbU4xdndPeEJaRVR6Nmd6ZFZXS1pkUlN0SWwyQ2hMeUpOYjJOQkE2OXVRTGMvYnMyY3oyeElrVFNad2wwN1dhbXp0M2J1Y3RvSEZ4Y1ZsWldTVDh4Y1RFWkdWbGFUUWFBSmc2ZFNxZnp5ZFpPU3NyNitMRmk5ZXVYYXVvcUtpdWJoMlEydHpjVERZdVhXcWRlM2pac21YbTZZMjhibng4L0JkZmZFRTZHT2gwT2g2UFIzck5lbnQ3anhneG9yMGFkU1k2T3BvTWFPUHhlS0dob1NrcEtXU0JBd0FJRHc5M2NuSnFiR3dzS2lvaUhSdVlPQnNmMzNvVFRDd1dKeVVsWGI1OHViaTR1TEt5c3JhMjF2eGE1SEs1ajQ5UFdWbVpUcWRic1dMRnRHblQ3cjc3N3JGangzWlVHZksra1RmWnZJWVNpVVNsVWhrTWhzTENRdk9oWTUxVUhpRmttK3c3emlZTWlWaHhheDhBQzNyS3lHR3hyZWtHd0dXeHVheWJRN1VzNXNtY05hVDlMOHB3Ui84S3o4WXUrK04yUk1EQlNXVHVDSnJUTndkQzhZZTdteTlKd0J2aGJxb3QrcXRZVVhmamJFY2s4MGJvTDFmb3M2c0JnR3JTTm45K3dmRzFPUE1wWU51ZGQ1YkZabkY5NUFEQUhlSkFOZXRJdjE1Z3MwVDNEQ1BqdW9EUEVVMzJseTRldzNhVmFNOFVLWCs2UkRWb2dBV3lwUkdrc3dFNWo3RzZ4VlRmT2trQzEwK3VUc3hUL25DcDdjdnBNNnRxSHQxbHNWTVFPWVJVdGNkY1JnaXRiRU85L3J1aXFWUVhQTWZKK2tUYmsvcVlqY1FTaTF2bnQyYjZaVEs2bk8xLzJyUnBuMzc2S1VWUnBKdHAyeFpOWmpRVkFEZzZPdnI0K0JRVkZaR3BFc2pPaG9ZR3NqRmt5SkMyNXhlTHhkT21UVHQ2OUtoZXI3OTA2WkpZTENiWnNRZE5zd0JBdWtNUUlsRnJkdzVTRXphYlBYMzY5SDM3OXBFRzJxbFRwK2JrNUFEQTZOR2pTVHRyYzNQem1qVnJybCsvVGdxN3VycDZlbnBXVmxhYVg4dmF0V3ZmZlBQTnFxb3FuVTUzN05peFk4ZU9qUjQ5ZXNPR0RlYnQwd3dtMEZ0TVF5dVh5MVVxVmR1bzJrbmxFVUsyeWI3amJHT255OVdTbWJ6K3FMcHl0T29LQUFSTFBSOFBpdnU1NU53VlJhbEZNVGF3M290WUZpVDk2NFlzd05tYW15c1ZSYnVFTUU4eDlKU1J6K1lDd0QxZTRiMTBOV2lRTXRFYXM2Wk56YWxDWmpFRkMvcnNLcXBCelhZV3QvdHN1NlNMeDdDZFJBQmd2TkdrVHN5NytRU2JKWDkyY3QyTEIybU5BUUIwNlJXYW93V2l1MFBCeFBTZGJXMEVGYzhlUm1zTXZCQlhBQUErUi83M0tlb2orUUFBRkNXNWZ5Ukx6Qk5FZW5QOUhEbk9ZbTFLS1ZzbUFEWkxsMTRodWp0RU9DMUFPR1dvN2xLNXNheUo0eU1IQUk1SGE1SXdWU3ROTlMxa3RZaHVYVTQvODUvdWNPMVFZMVY2aSs5VWg3NTdGUktZaUtxcTFpVUoydzZUNzdKenFxT2pZM2g0K0tWTGwycHFha3BMUzBtY2RYVjFIVE5tRE9udVNiTHM5T25UeVREOHNyS3l4eDU3elB3TUFvR0FEQUtycWFrSkRHem5oOVBzMmJPUEhqMUsraHN3TVk1MHpPMWRUSnk5ZVBHaVJDSXhtVXptdVh6Nzl1MGt5NjVjdWZMZWUrOFZDQVNIRGgzYXNtV0wrUmxDUWtLKysrNjdwS1NrNDhlUHA2U2swRFNkbVpuNTdiZmZybDY5dXUzTFNhVlMwamUzc2JGeDZORFcrUnhwbW1ieXZaTlRiODc2akJEcWYvWWRaeHYwTGUzdUw5TTBISzNNeUd1dUtHeXBCZ0E1VDd3c1lPb01qOUVzZ0ZmRDdudjE4azlsNm5yejhvdjhKcG9IMWxQVjJVV3FHckxOQWxnNnRKMHhaTW4xMTZhNkRTZFJtTmxacTJ0dWR3RUZjMUt1OFAySVpkMjhVR1RIZEpmSzZlWjJCdmUwZ3diTjJXTEpmZDJZTDFNd3daZDBlTlZmcnJnbHpnS3dYY1RTaDhPVjM3WU9HQ2RURGRCdE9odElGb3d5UDhwUTNLQTVjUjBBK0NNOXBFdHUzcFFRSnd3ejFTalZpZmtBUUtuMG9ydERBQUE0TEVHVWp5REtoNVM1cGU5c2pZcE1hMkIrY3BhQUEzd3VHVW5Ha3ZMQlJKTzB6Wkx5QVlDc2tkYWZ1R0syMnhoeFZhcEtYV2NRdS9iVnJaSXpaODZNR2pXS05POGRQSGlRN096WnJLaHhjWEdrdzhEcDA2ZEp5MnQ4ZkR5NUxaNmQzZG9KT3lFaGdXVGxLMWV1V0J3K2JOZ3cwcks3YTlldWNlUEdNUUhhWURDUTdWR2pSdm41K1pXV2xtWm5aNVBUamg0OXVpK21sUjA1Y3FTN3UzdE5UVTFHUm9aY0xpZHBmdHEwYWVSWjVscm16NS9QNVhMYlhndVptcGZMNWNiR3hzYkd4cDQvZjU1TUUwWW1mMmhyeElnUnBCL3cwYU5IeWVBek12Wk9xOVdTdGxnbTR5S0U3TlFnaWJPMXVtWVRUWGtLV3hzODhwcktENVNuTWNWQ1pGNGt5NUloWE90SExWeVhzYXRHMTdxTVZwUno0SVArazVuQ0NvUDZ1OEpUek1QcDdtRys0dFo3aFRyS0lQaXJYOEdWeHBLUmNoOW52clJLMitRcGJQMC8yMFJUVlZxRmdNMGpEYmR0dFJnMUttN2ZEcU5HdHFhanR0aDJhYzhVZGl2T2RrNThkNmptZEJIVnFKWS9NNWsvMmhQTStzNlN6Z2JOWHlUcnM2ck1ENkgrV3VoQmY3V3U3dS8vdStXcHZ5WTAwRit1c0hpS1A4clQ0YWxvbHBqSGt2THBGcjJwcG9Xa1o0dHBEY1R6d2tUVEF1cWUyMDhXZ0REazFUWi9uUUlBVG10aUFhQmgvZEhldW5Eck9RVUw2M0kwdFpscS96aTVGY1Y3NHJmZmZtdHFhZ29NREV4T1RzN01iRjMyeGJ3VHAvVmlZbUkrK3Vnams4bEUybEROV3pTWnh0UWZmdmpCWUREY3VISERmQjRyWXVIQ2hTVE9abVZsclZxMWF1clVxU0tSS0Njbng4Zkg1OGtubnlSbFpzMmE5ZVdYWDVhV3R0N0M2bGxQZ3k2eFdLenAwNmZ2M3IxYm9WQ1FucW5SMGRITWJHTE10WHo2NmFjVEowNU1UVTBsTTBJd2FtcHExcTlmbjVDUUVCUVV4T1Z5bVVtK1NGK0Z0aFlzV0VEaTdQSGp4NVZLWlhoNGVHMXRMZlBUWXRHaVJjelVzd2doTzJYZmNiWmUxN0sxNFBjc3hZMWFYZlB5Z09udHJrWUxBS2tOMTM4cVRtSWFXZDBFRHU5RkxIMDdlKzlWWmRVWVI3OVhSdHpMdExEU0FKOFdIRllhYnc2djhSTGR2QWwxc2Y0Nk0vVXNCZFMrc291TmVsV050dWsvWTVlYXY5eGpnYkVkOVVCNEt1VkxUUjlNMGNYbXNjVHUyQTIzejNINExIMXpsMk9NYmtHMzZIWHBOd2Y5eUorYklveXhiQWZTcFZjbzNqMUp0bzAzbW94RmpkeUFYcnIxeVdZNXJwN0NsZ3BJOCtmTmNXQi9UZFJGTmFySk5MSHQwSnM2ZW9yV1dUNUZlYmQyUFhSNmVUcmJVUWdjTnNtN1hHOEhVNVd5bjJhUjdSRTJoK1VTS3FyT1VCbTFGRmZZSnoxb3ZiMjlUNXc0WVI3SUhucm9vUjRNcmlLRHZhS2lvcEtUazBtbmhZQ0FnSUNBMXFXMnAwMmI5dlBQUDFNVWxabVpTVUp6UkVRRU0vYUxpSXFLZXZUUlIwbk1MUzB0L2ZISEg4bitSWXNXTVdWbXpwejU3YmZmR28xR2l4YlRYaGNiRzd0NzkyNm1BNFo1bDRiNCtIalNRSHZ3NEVFU090dGVTMUZSa2ZseUQ2VHY3N0psN2QvNENnOFBYN0ZpeFRmZmZFT21JU05EM0lpWW1KZ2xTNWIwd2ZVaGhQcVZmY2RaSTIwNmFUYjVheWYyM1BqVFQrSTY5YTh3S3VlSi96M21vZDhyTHMzeGpqUWZBYmFyNUh4cXd5MXRhUmZxQ2hiN1RRS0FZbFZ0dWFiQi9DblNBQndxNjUyNVFtK0h3SUVURU5GWGJVdUlvYWszS3N1NmQwTmNrMVI4czBGVXdCR005MjFiUmhEdXhYWVFVSDkxU05DY0taUUZqTFB5L0ZTanhpVGtrWVVZMmkzQThidzVNb2JjMlcrdFRCOHNIRUJyalN3aDEzQzlYcC9UMmxkSHVUTmQrZE5sMlVNMjNiOWNQcFJmZlZtbEtOVDEwUVMwcTFldlBuLysvTW1USjlWcXRaK2YzNElGQys2KysrNGVueTAyTnBaSlkwelRMSmw3NjYyMzN0cXhZMGRKU1lsTUpwczFhMVpjWE55S0ZTc3NEbi9ra1VmQ3dzSisrKzIzbkp3Y3RWcnQ0T0FRR0JoSTV2a2lIQjBkSjA2Y21KU1VCQUNUSjA4Mkh4VFZ1MEpEUTRjTUdWSlJVVUZ1OTBkSDMxd0dlZDY4ZVhxOS9zQ0JBN1cxdGQ3ZTNnOC8vTEJXcXpXUHMrUUNNek16Nit2cnlSeTZVVkZSQ3hZczZLaDFsdnlFR0RseTVONjllN096czV1YW1zUmljWEJ3OEt4WnMrTGo0M3RsOWh1RTBNQ3k3empiTFIvbEovTFluSWt1SWVRaG44MjFhTTA5WFpPenEvUzh4VkhGcXRvS1RlTVFrVk5TYlI2dm02dlVYbFZXNWpkWDhEbTh1ejNIM0hiMWtWMHluMjVXTU1HUEpXanZUNGpERXNZTUpkMVNBVUNiVkN4N0pOTEtCVzhiM3o1aFJhbFd1citXSlFNQWxvZ0hBSTVyWW9GcE96VlJpczFuZE9rVkFBQjhqdHUyK1d3SjMveHc1YzQwOWUvNXBNT3U0d3RUYnprMUN3eTVOV1EyV1F0c1diY25hdTFuUEFsSDdNNVRYTmYyVVp3VkNvWFBQUFBNTTg4ODArNnozMzMzWGJ2N0V4SVN5T1N2RnU2NjZ5N3pGR3R1d29RSkZtdDNNUk1kbUJzM2J0eTRjWjM5WGlMVHJGclQwNkJ0Slo5Ly92bm5uMy9lb3RpNmRldklESzhXZHV6WTBlNXBXU3pXb2tXTHpOdU15V3N4MnhLSjVLV1hYdXFvVnQ3ZTN1MWUrT2pSbzBlUEh0M3gxWFN2OGdnaG0zSUh4VmtUVFgyUWUrRGxFZk9ZUkd2dWJHM2UxdnpmMnowd3ZhSFFiY2pZNDFXWnN6dVlycXNqbHh0TGZpcEpjdVNKTWM3ZW1lZ1d2Zkg2elVHSG9qYmRERzQrTlMyUWliTlVrMWFmVWNtUGFHY3FwZTY5dXRxZytQQXNpOGRoQ1Rnc0hzZWswT2l2M093bXkzRVJBd0FUbW8yRkRjMWZweGl1dGRaV0ZCdkVkbWdUUTFsbUd4ekx0RzNlRE14Z093Z0VrZDVXMWRiWXZWNGN2Y3N4UUZDUjNLS3BONHBjN3FDdnhIWVZGQlNRV1ZyZDNkM0hqMisvK3haQ0NObWFPK3U3ZTVUY1Y4NXJmOXFnUUtuN1haNmpUMVpuRzJqTC8xWXpGS1ZpcnFESjBPMDV0TGxzdHBETnc4bGw3MWdzS2Qvamw2VldGQVJ1b0hNN0pma2NLdzl2LzlYRlBFcWhNWllvMm5sS3hPTUZPSk50WTJHRDh1Y00vZVdLbTVYeGxjc2VpZXp1eTdHZFJHUWNHTWRIemc5ejV3OTM1NFc0a3JrT1d1ZXM3WmhpeTFsYVA1QnhWdWJMaDJSb3FkVGZzWEcydExUMDJMRmpRcUZ3Ly83OVpNL1NwVXZKNUFZSUlXVDdCczkzTjcvajFDamhDS2E2RDUvbE5kWmY0dFpSR1crUjg5TWhkeThaR25PNDhuSlNUVjZaV1RmWnJLYlNHbTFURDZvMDMyZkNmSjhKRmp2RlhINEh4UkhxTnFkL3hIRzhaR1Fac09iUC9yUjRsai9TbzkwNEszMTRMUEJidXoxd1BHWG1mV3A1b2E2T3IweHZ2MU5FbDVWNWVUclhSODVxMjZ6YkZhcmg1dURMQVptbmxpdGdDeHc1cWlxRDJ5Z3JTZzlHS3BYcTU1OXZybEE0WmNvVTg4WE1FRUxJeHRsM25CV3llUkhPQVhyS0tPZUp6THNRMEVDVDhWNlJ6Z0VUWFVJaW5RUE14M3N4VERURllkM1MvQ0RuaVIvMG0veWczK1F5ZGYyRnVxdEhxekxxZEVxdHlWQ3F0blpWOXk3RmVZeGt0bzNVUUxaSW9VR0E3U0ltZC9tNURScTJhK3VvSGRaZmM4cnlnbHlBOUEzZ3NsbDhMbHZLNS9vN2llS0R6RHNBc01ROHA3VnhEVy8rWVN4dGxNd0xreTRjRFQwZEpjWUxjMjkzUDBzcUlNMjBiS21BNHlaMS9lUitBT0E0aXpodUV2N1lJVURURGV1T1VFb2RTOERsQmJ0STdodlo3a242bXRTRFgxK2dvVXcwdTAwL2lwNjU3Nzc3eUdKVUZpdFIyU1l2TDYrVksxZHF0Vm95Um1yMDZORTRRQW9oWkVmc084N3FLZU96b2ZlSU9aYXRRVTBHdGEvWTVjUEkvN05JcXd3RGJmcTFOUGxnZWRwODN3bjMrWXpudGlubUkzYVo1czc5WC9uRjI2bmU5WmJxYThvcUFHQ3pXRE05eHdEQUI1R1B5cmczbDBydlFRY0doQVRqdk50MlF1Q0Z1YnR0dTk5aXAzQnFnSEJxUUpjblpJbDR6ditNcDlSNlpwWGFkc21XUjhtV1IvV2d3cUw0SUZGOEVQT1E0MzR6ZG5ORVBBQncrMnBoRDA3YnU4VHV2UHA4amJiZTJGdHozdDEvditYSFljc2NIUjBmZU9DQmdhNEZRZ2oxa0gzSFdRcm9MTVdOQ1M3QkZ2dXZLNnR2cU92MzNQanpRYi9KRmsvUkFFbTFlVDhWSjFWcEZRRHdRL0haVXpVNXE0Sm5qcFQ3bUJmVFU4Yi81UHhQWmJSdU1hY09wRGNVL1ZTU1JMWkRaVjcrRWpmekxBc0ErY3FLRGc1RnFGK3hwSHlPOUk3dUJpTjI1d0tBdXE3WDRpeENDS0YrWTk5eEZnQ3ltaXpqYkptbUlhWCtHZ0Q4VW5JaHdpbUFtUmZXU0ZQbmEvTi9LMHNwVnRYZVVsNWR2KzdLejVOY1ErN3pHVDlNMWpxYy9KdnJKNWwxYnJ2cis2SXp1MHN2QUlEYWRIT08wa3VOeFJZOWQrdjFMY2VyTW52MkVnaWgzc1VWc3JsaXRxYmVBSURyOWlHRWtKMngremliMjFST0dsT2JET3BLalNLNzZjYVJ5Z3dLYU5KMisxRis0b2VSLzllb1Y1MnF5VDVhZVlWWkZMZXRDM1ZYTDlSZEhlSGdmYi9QZUJOTkg2M0s2SEdWVkNhZHltVFpySnZkVkhhL3ozZ1RUYWxOK2lhOXFrQlp1YXZrUXJOQjA4RTVFRUw5VGV6S1ZkY1pCN29XQ0NHRXVvMUYwd08vQWlVTnNPRHNCMzEwY25lQnZFYlhrM2tKMm5JVnlOd0VEbVM3UXROSWVyNXlXR3ltQzRHSnBzMFh5TFhBQmhZRmZmSnVCMGs5UG9oNHBDL09qTXhwNm8yRmh4VitzUTR5N3p2NnZyek4wamVicmg1bzlKa2lrdy90eWRvTjlibWFxblRWOEFlY09YeWNvQW9oaE95SjNiZk9kcW0zc2l3QTFPbVVkVHFseFU0VFRTbXNHOUhWUjFrV0lkUXJ5S1N6bWpxVGRBakdXWVFRc2lmNHJZMFFRZ0FBUW1jdUFHZ2FERmFVUlFnaFpFTXd6aUprTFRJaktVME5kRDFRQnlnS0FJRE43ZUdFcVd3dWl5ZGhheHV4K3l4Q0NOa1pqTE1JV1lzclpnT0FVWTJMWDlnb1E0c0pBSGlTbml4cFJvaWN1Wm9HakxNSUlXUm5NTTRpWkMwT253VXNNS2l4ZWRaRzZWdE1BTUIzNlBuWG10Q1phMmloS0NOMmMwY0lJWHVDY1JhaGJ1QkwyQVlOeGxrYnBhb3hDQnc1dDdOS3JkQ1JDd0E2QlRiQUk0U1FQY0U0aTFBM1NEejVMWlY2bXNMV081dGowbEhLTXIxamdOQ0tzaDBTT25FQkFMdlBJb1NRZmNFNGkxQTNPQVVMVFZxNnVVUnZSVm5VcjVwTDlVQ0RmT2h0VFFuTWs3QlpITkFxTU00aWhKQTl3VGlMVURlSVhMaENKMDdWWlpWSmh3MjBOb1F5UW0yMld1ckY0NGw3UGc2TUVEbHp0ZGpaQUNHRTdBckdXWVM2eDJ1QzFLaWhTczgwMjhLS2VvaW9TbXN4YWltdmFPbnRuMHJveE5WaDZ5eENDTmtWakxNSWRZL1lsZWNWSlZYWEdFcE9OQnUxT0N4czROVmNVVGRlMDNxT2svSnZZNG91aHRDUmE5TFRScHkvQWlHRTdBZkdXWVM2elRsVUtQY1hxS29NMXc0MXRsUmlQOW9CUTlOMCtRVmxiYWJhUFZ6c0hISmJnOEFZWkRTWUJrZURJWVNRL2VBT2RBVVFza3MrTVRLUkM3YzZRMVZ5b2xua3lwWDdDeHovbjczN2pvdmlXdnNBZm1aMlp3dkxzalJCUUxCQXBJaGlqU1ZXTExGRWs2QVNZOHFieEtqcGVtTnU0dlhtNXFaNGI1b3hpU1lhMC9TYXByRWsxdGhiN0FXaklrVlJJaDNwTExCbGRtZmVQdzRaRVJVVzNNTGk3L3U1bi9jZFpwODU1OWtGNHNPWmM4NTBWTW1VemQ4aUNwcEV0SktLSzZiU2l3WkRzU1Ywa05ZclRHbXZscFhlTXJxNWdUYmt0bGFWQVFDQTA3U0ljaFlsQUxnanYyaTFycjN5NnRtYThqK05obUpMd2FscXpwTlZlY3VWT2ptRDJ4Nk9ZVFVKVnBOb01RazFSVHpETXI1M3FjSUdlZEdudGRsTDdhTnVzUm9NQU1COXRJaHlsaENpbGlrTVZ0eTBiU2F0M0Q2M1dhR3A1QjVzY0QvUHRyMDE1WmRObFZrbTNpRFVYT1gxT2ZoSmRoVE9nMVZvWlFwUG1TNU02ZDFKeGRoaHJ1eE5xTHpsSmt3MkFBQndIeTJsbkZYSk9KU3p6UmFnMHJrNmhUc2FLMmQ4TzZ0OE8rT1BpbFpDNlMzWDU1b0ZxM2c3RHhnREFBQ25hU24zUk5zb3ZWeWRnaHNMMC9pN09nV0Exa1BsSThPamJnRUEzRWhMS1djN2FBSmNuWUliaTlHMWMzVUtBSzJIeWx0T0NER1dZcjRCQUlCN2FDbmxiSXd1eE5VcHVDc3ZUdDBSZnd3QTJJL0NpeVVNTWFDY0JRQndFeTJsbk8zcmQ1ZVM1VnlkaFZzYUZ0REYxU2tBdENvTXc2aDk1U2huQVFEY1JVc3BaMVV5YmxDYktGZG40WmJHaHZSd2RRb0FyWTNLUjI0c3MrQTV4Z0FBYnFHbGxMT0VrRWxoL1RnSDdidlRldDNUSmpKQWlXME5BT3hNNVNzbklqR1dZalVZQUlBYmFFSGxiS0JLTnpHc3I2dXpjQ2NjSTN1MHcyQlhad0hRQ3FsOTVZU1FtaUxlMVlrQUFFRGpXbEE1U3doNUtHeEFUNStPcnM3Q2JjeUtHdHNXTzg0Q09JREtSMFlZbExNQUFPNmhaWld6aEpCL3hVNjhQNlMzcTdOd0F6TWpSdHpqSCtucUxBQmFKNFpsMUw3eW1pS3NCZ01BY0FNdHJwd2xoRHpSYWVqY21Qczk4ZURXVzN1cDg1alJRZDFkblFWQWErYlJock1ZQkxNZTAyY0JBRnE2bGxqTzBuMjdQdW4xUkMvZlRxNU9wTVhwNTNmWGdoNlBEUXZFNWx3QWpxVUo1QWdoVmZsM3hIeURPWFBtakJ3NWN1VElrWWNPSFhKMUxrMndjdVZLbXZhU0pVdGNuVXZyOU1rbm45QlBlTldxVmM3cDhkMTMzNlU5L3ZycnI4N3BFVm9IdWFzVHVDVS9oZWZyWFJLS1RKVUhycVllS2I1d3FhclExUm01VXJobllILy96c01DdS9ncVBGMmRDOEFkd1NOUVRnaXB5amY3ZHNhZEluQWJKU1VsZm41K3JzNEN3TmxhYmpsTHRWRjZUUXp0T3pHMEx5RWtyVEl2clRMWGFHMTVneVdDdFdwLzQyTURtdjVQTUNxdDdhMXE1RXB2aGNaZnFZMzJ3aVBUQUp4TnhyRnFmM2xWdmxrVVJZWmhYSjBPUUVOeWMzTlhyMTU5L1BqeGlJaUkrZlBudXpvZEFHZHI2ZVZzWFZGZXdWRmV3YTdPNHVhS2ZwNHJWQlUxSEtQci9aZ3Fjb0N6TWdLQTI2VUxVeHFLTGRVRkZzOGdQTE1RV3JUVTFOVGZmdnVORUJJUkVlSHFYQUJjb0lYT25YVTc4cURHSDJuR1ovL2hsRndBd0Q2MFlRcENTRVdtMGRXSk5JMGdDSGllR1FEY1VkeHBkTFlsVTRSMk4xLzh2ZUVZUHZ1TXM5SUJBRHRRYUdTZXdWeEZscWx0TDQxTTJlUS8vbm1lMzdScDA3NTkrN0t5c2t3bWs2K3ZiL2Z1M1JNVEU5dTNiMDhJcWE2dW5qeDVNcy96aEpDUFAvNDROamFXWHJWOSsvWUZDeGJRWWJhbFM1Y1NRb3hHNDVvMWEvYnUzVnRRVUtCUUtDSWpJeE1URTN2MTZrWGpQL25ra3kxYnRoQkNwazJiNXVmbnQzTGx5b0tDZ2g5Ly9MRk5temEzU3V6cTFhdi8rOS8vamg4L1hsMWRIUllXOXVTVFQ5NDB6UForNCtMaWxpOWZucHFheXJKczE2NWRwMDJiMXJIanRSM0VSVkhjdVhQbjVzMmJNek16UlZFTURRMGRNMmJNK1BIajZSU08wdExTaHg1NmlCRENjZHpHalJ0LytPR0hIVHQybEphV0JnVUZQZkxJSThPSEQ1ZmFNWmxNUC8zMDA1NDllNHFLaXZ6OC9PNjc3NzZicHQxd2QzdjM3djN2Zi85TENPbmR1L2Vycjc3NjVaZGZIanQyekdnMFJrWkdQdnZzczUwN2Q2N2IxSmt6WjM3OTlkZVVsSlNLaWdxMVd0MitmZnVYWDM0NUxDeXMwVjV1NWRLbFMrdldyVHR6NWt4cGFhbENvV2pmdnYySUVTUEdqUnNuazhsdS9GUjc5dXo1OWRkZnA2YW15bVN5M3IxN3YvRENDOTdlM2plMktYMkExUENJd3owQUFDQUFTVVJCVkxGangwYU9IRWtJV2IxNnRhK3ZMeUdrc0xEd2h4OStPSDc4ZUhsNXVVNm42OTY5KzJPUFBkYXVYVHZwRWtFUWR1N2N1WFBuenN1WEw5ZlUxR2kxMnBpWW1OZGZmNTNqcnJzcGtacWErdFZYWDZXbnA2dFVxZ0VEQmp6enpETWFqYVpKMzBGQ3lLRkRoN1p1M1pxZW5xN1g2N1ZhYlZSVTFQMzMzOStuVDU4R1ByUkdmNVVreWNuSjMzMzNYVnBhbWlBSXNiR3h6ejMzM05OUFB5MElBaUZrN2RxMVo4K2VmZnZ0dHdraE1wbHMzYnAxTkhsQ3lKbzFhNzc4OGt0Q3lJTVBQdmpjYzg4MW5BbTBXQ2huN1lOckY5ZG9ESjk3amxoNUlzTmRTd0MzMFNiV295cXZvdlNpc1Uyc1I1TXVyS3lzZlBYVlZ5OWR1aVNkdVhyMTZvNGRPL2J1M1R0djNyeUJBd2RxTkpyZXZYc2ZPWEtFRUhMeTVFbXBuRDF4NGdROUdERmlCQ0ZFcjlmUG1UTW5Nek9UbnVSNVBpa3BLU2twNlc5Lys5dllzV1ByOXBpYW1ucjQ4T0ZHRTh2THk1czllM1paV1JuOTh0S2xTLy8rOTc5MXV2b1BaTEc5MzVTVWxKVXJWOUs2bkpaVHljbkppeGN2RGcwTnBXWGZCeDk4c0d2WExpaytJeU5qOGVMRktTa3BjK2ZPcmRmcGUrKzl0My8vZm5xY25aMzkzbnZ2K2ZyNjl1alJneWJ3Mm11dm5UOS9ucjVhV0ZqNHpUZmZCQVFFMUd2Qjl1NnFxNnYvOXJlLzVlYm0waStUazVOZmUrMjFGU3RXU0IvRjExOS92WHIxYWltK3FxcnEvUG56ZVhsNVlXRmhUWHBUa2kxYnRpeGF0SWhXVjRRUWk4V1NtcHFhbXBxNmYvLysvLzczdjBxbHNtNXdSa1pHM1U5MS8vNzlKU1VsSDMvODhhMGF2NVgwOVBTNWMrZFdWVlhSTDB0TFMvZnMyWFBreUpHRkN4ZlNhUWxHby9GZi8vclhIMzljdTNsWVhsNSsrUEJoaThWU3Q1eE5TMHVUOGpHYnpkdTJiYXVzckh6cnJiZnFkZGZBZDFBVXhRVUxGdXpZc1VNS3JxaW9PSGJzMkxGanh5WlBuanhqeG94YnZZVkdmNVhveVlNSEQ3N3p6anZTeDN2eTVNazVjK1pJWHhKQyt2ZnY3KzN0WFY1ZWJyVmFUNXc0TVhUb1VIcGUrcTJodjNIZ3BqRFp3RDY0MEI2TkJ3a1dTMEdhTTdJQkFEdnhhTU41QkhERjUydU1GVTE3cE1JSEgzeEEvd0hXYURTVEowK2VObTFhVEV3TUxjdmVmZmZkb3FJaVFvajBENnBVd2dxQ2tKU1VSQWhoV1hiWXNHR0VrSVVMRjlLYWN0eTRjVXVYTG4zbm5YZm9zT3ZTcFVzcktpcnE5bmo0OEdGZlg5L3g0OGZIeDhmTDViY2NxbGk0Y0NHdFpUVWF6WlFwVXg1Ly9IR3RWbHRhV25wam1JMzlIamx5SkRnNCtLbW5ucG8wYVpKS3BhS1Y0dGRmZjAxZjNiQmhBeTM3WW1OalAvNzQ0MDgrK1NRdUxvNFFzbnYzYnVsZFV6elBIejE2OUtHSEhwbzZkU3B0aHhDeWVmTm1lckJxMVNwYXl6SU1NMmJNbUduVHBrVkVSRnk5ZXJWZTJyWjNsNXFhYXJGWW5ucnFxWHZ2dlplZXFhcXFra3F4SFR0MlNMVnNkSFQwNDQ4Ly9zUVRUM1R0MnJXcHZValMwdEkrL2ZSVFdsMzE2TkhqNmFlZmZ2REJCMmtKZS9iczJhKysrcXBlL1A3OSt5TWpJNmRQbjA1YnBnWDNsU3RYYm16WjA5Tnozcng1RXlaTW9GK0doNGZQbXpkdjNyeDVucDZlSnBQcHpUZmZyS3Fxa3Nsa3p6MzMzTEpseTJiUG5zMnlyTUZnK1BUVFQybjg0c1dMcFZwMjBLQkIwNmRQbnpKbFNsQlFVTDFlRGgwNkZCMGRQWDM2OUc3ZHV0RXpodzhmTGlrcHNmMDd1SGJ0V2xyTE1nd3phdFNvR1RObURCa3loTDYwWnMyYTMzKy81ZTFOVzM2VnFxcXFGaXhZUUQvZXNMQ3dKNTU0NG9FSEh0RHI5WFhia2N2bGROeWEvdERTZzRxS2lwU1VGSHBWdmJGNWNDOFluYlVQUnFXVitYV3dsdnpaY0pnNSt3OTVTRmRuSlFVQWRoRFN6L1B5dHZMTTdSVWRSK2hVdmpiOU56TXJLK3ZZc1dQMFgrNEZDeGJRWWJERXhNUlpzMmFscGFXWnplWXRXN1k4OGNRVEF3WU1VQ3FWSnBQcDRzV0xGUlVWT3AwdUxTMk4vaHZjbzBjUFgxL2Z2THk4Z3djUDBySnA5dXpaZEFaQ1RrN09zbVhMakVianFWT240dVBqcFU1Vkt0WG5uMy91Nys5UEM4clUxTlRyM2tWSWlKZVhWMVpXMXBrenRiT2Uzbi8vL2NqSVNFSklmSHo4OU9uVHBZRkFPb0pyZTc4QkFRR2ZmZllaTFY5aVltTG8vZHhqeDQ3eFBNOXgzTTgvLzB4em16OS9QcjI5TzNQbVRIcEw5K0RCZy9YdU12Lzk3MytuSlk2M3R6ZmRTdmJ5NWN2MHBVMmJOdEdENmRPblQ1NDhtUkF5Y2VMRVo1OTl0bDZGWjN0M0hNY3RYTGlRanU5V1ZWWFJEWGVsN243NDRRZDZNRzdjdUZtelp0RXBCSTg4OGdqOWxKcjBwcWkxYTlmU0NjMzMzSFBQbTIrK1NVLzI2dFhyOWRkZko0UnMzYnIxNmFlZmxrcEFRa2pIamgwLyt1Z2psbVVmZlBEQnFWT25scGVYMC9UcTNWNG5oQ2dVaW1IRGhsbXQxbzBiTnhKQy9QMzk2UjlDaEpCdDI3WVZGeGNUUWg1NjZLRUhIM3lRRU5LcFU2ZWpSNDhlUFhvMExTMnRwS1RFYXJYdTNMbVRCdi9qSC8rUXZxMVBQUEVFeTE0MzJ0V3hZOGNQUC95UVpka0hIbmpnb1ljZW9zTzlseTlmcnJjcDJLMitnNklvcmxtemhzWTg4OHd6Q1FrSjBnOFBQYjkrL2ZwQmd3YmQrTG5aK0t1MGQrL2U2dXBxUW9pZm45L2l4WXM5UER3SUlaR1JrZSsvLzM3ZDFzYU1HVU83TzM3OHVOVnFsY2xrUjQ4ZXBVV3dWT21DbTBJNWF6ZGN1N2hHeTFrKzV3d2hqemtySXdDd0E0VlcxbUdFcmlDcDJxeTMybGpPSmljbjA0T29xQ2hwcFRrZGNFMUxTNk5qZGJRZTZ0dTM3NEVEQjBSUnBEV2lOTFpIWnh5ZU8zZU9mcG1Ta2lMZDRwZnVueFlXWHJjYjk2QkJnMmd0UytQbnpadFg5OVY1OCtZTkd6Wk1xbkU3ZCs1TWExbGE2VVpHUmtvNU43WGYrUGg0cVE3cjE2OGZQYkJhclFVRkJSekgwY0V6bzlGSWE5QzY2clZEYndmVEF6cjhSZ2lwcWFraGhCUVVGRWl6STZRcHN4ekhEUnc0c0c0NVcxQlFZSHQzRVJFUjBseUZtSmdZV3M3UzdxNWV2WnFYbDBkZm1qWnRXdDNwc0J6SE5ha1hpZlR4MXAzeTI3ZHZYNDFHVTExZHpmUDg1Y3VYcFhkTlg2SUZKY2R4blR0M1BuNzh1SlNlN2M2ZVBVc1BWcTllTFZXVFZxdFZTalUzTjVjVzJSMDdkcXo3SjRvMGwvZkdmQlFLUlljT0hlamJ1VEdmVzMwSDgvTHk2SGVRWVppNm44RHc0Y05wWXVucDZRMS9iZzMvS2trLzJQSHg4YlNXSllRTUdUTGt3dzgvckR2ZklEUTBORFkyTmprNW1VNGQ2ZGF0RzUxcHdEQk12VG0rNEhZdzJjQnV1TkRHbnpxTHpRMEEzSkhLUjk1aHVNNnJ2ZEtHV0VKbis5RURxYjZrcEhtWlVoMGdEYVNkUEhsU21uV2dWQ3JwakVDcGhoTUVnZitMVkk3VUhVOGxoTng0Zy9oR1VvUDFacDFLRlVDOU1GdjZyVHMreDNHY05PR1M1M21wSGZxbDVLYnRjQnluVUNqb3NWcXRsaEtvbTQ5V3E1VmVhaUJ0VzdxVFZnTGQySjAwOWNMVDAxT3JyYjlaZUpONmtkaitJOUZvZXJhVFVyVmFyVktlVWlNOHowdnZORGk0a1UwdzYrWWovZlZTTDU4R3ZvUFMyOWRxdFZKTTNiZGY5ek9zeThiUGpZNWUxL3ZCcnZ2VEtCa3paZ3c5T0hMa2lObHNQblhxRkNHa2UvZnVEU3lkQkxlQTBWbTdVWVEydmhyTVdwb2xHdlZOZXBnQ0FMZ2RUOC9hcC9mVkxYM3Exa2srUGo3MDRPNjc3MWFyMVFhRDRjU0pFeFVWRlJjdVhLRDNvMmsxSU5VRVE0WU1vWGVsRzFEM1grNCtmZnBJTjVIcmtpcUpldE1LNjAxQ2JWSy85Q1l2VlZKU0loVWwzdDdlVWkzaTdlMHRqUTQyZzVSMmRYVzFJQWpTZmZCYnBYMmIzVW1yc3FxcXFxcXJxK3RXY3MzdXhkUFRrLzR3bEpXVmRlalFnWjRVUmZIR0h3azdrbEo5NmFXWHhvOGZmMk9BdE5Udnhsbkk5aVg5UnVqMWVvdkZJczN0bHQ2K1JxTzVzZlMwL1ZkSnVyYnVEM1pWVlpYSlpLclg0T0RCZzVjc1dWSmRYWDNreUpGdTNiclJBQ3dDYXdVd09tczM4cUFZd2piKzU0RTU2NVJUMGdFQWw0bU9qcVlIS1NrcE9UazU5TmhxdGU3ZXZac2VTL3NZS0JTS0FRTUcwT0dsalJzMzBqdS8wbjNQOFBCd2VwQ1VsQ1NOUDFFR2c2RVppZEZOcGdnaDU4K2ZMeWdvb01mSnljbC8vbm5kUktrbTlYdnc0RUZwbEc3RGhnMzBJREF3ME5mWE55UWtoSmFHNWVYbGRJbGI4L0lQQ1FtaEphd2dDUHYyN2FNbnE2cXFwR01wekM3ZGhZYUdTdU8rUC83NFk5MlhlSjV2WGkvU2owVGRwZjJIRGgweUdvMjBtSk5xM09hUjZybTZxL3FrNytPZVBYdnFiVVZNKzVVbW5GeThlSkZPVWFVc0ZvdDl0eTRPQ1FtaDQ5eWlLTmJkRVVMNm8wdjZqYWpIeGw4bHVvMEczWWhOK29OS1dvVldsMHFsb3JkRWNuTno5K3paUTgvY2ROb3V1QmVNenRvUHczTHR1dkZaU1ExSDhkbC9LRHNQZFZaT0FPQUM0ZUhoY1hGeFo4NmNFUVJoMXF4Wlk4ZU8xV2cwaHc4ZnBndTB0VnJ0Nk5HanBlQmh3NGJSZjV0cG9lUHQ3UzN0N1JvVEV4TVdGcGFWbGFYWDYyZlBuajF4NHNUQXdNRGk0dUpUcDA3cGRMcVhYbnFwcVluRnhjWHBkTHFLaWdxTHhUSjc5dXh4NDhhWnpXYTZoS2l1SnZXYmtaRXhaODZjL3YzN1oyWm1TcFVLblIvSmNkenc0Y08zYnQxS0NIbjc3YmNuVDU0Y0VSRlJWVldWbHBaMi92eDV1bFRJRm5TU01WMk52bURCZ3ZUMGRKMU90MlBIam5wN0xOaXJPN2xjUG1IQ2hGV3JWdEZWWHhrWkdUMTY5RENiemNlUEgzLzAwVWY3OWV2WGpGNFNFaExvTk0xZHUzYnA5ZnE0dUxpaW9pS3AzcG8wYWRLTjAxV2JSTHJKZnZIaXhjV0xGOU5OQUVhTUdQSDk5OTliTEJhNkRkbTk5OTdyNmVtWmw1ZTNlL2Z1aVJNbkRoczJMRG82T2pvNm1rNDhmZU9OTjRZUEg5NnBVNmZTMHRKOSsvWjk4ODAzZGVkMTNDYTZwbTNseXBWMGwrWFUxTlIyN2RxbHA2ZExXMGtrSmliZTlFSWJmNVVHRHg1TWQ2TEl6czZlUFh2MjRNR0RzN096dDIvZmZ0TTJ4NHdaUXo5NXVwMkNkRE1FM0JyS1dYdmlRcnMzWHM3bTRHRUtBSzNmM0xselgzbmxsZHpjM01yS1Nsb1lVUjRlSHYvKzk3L3J6c2pzMWF1WHA2ZG5WVlVWSFM0ZE9uU29WTm13TER0Mzd0eFhYMzIxcXFvcU56ZDMwYUpGMGxYanhvMXJSbFljeDczNDRvdno1OCtuRXdOb2VlSHQ3ZTNqNHlQdHdOclVma05DUXBLVGsrdXVKT3ZhdGV1a1NaUG84WXdaTTFKVFV6TXpNNnVycTFlc1dDSEYxTjNHM3hZelo4NDhkKzVjVlZVVnovUHIxNitueTNkaVltTG9Ma3NTZTNYMytPT1BaMlJrMEFuTmRNUGQyK3dsTGk1dTJyUnAzM3p6RGQzMm9lNVE2TUNCQTZkT25kcWs5RzdVdVhQbjBORFE3T3hzUWdqOSsrU0JCeDRJREF4ODhjVVhQL25rRTFFVVQ1OCtmZnIwNlJzdm5EZHYzaXV2dkZKWVdFZ2ZwbkNiYVRSZzZ0U3BGeTllUEhMa2lDQUk5SThCeWN5Wk02WDl2MjVreTY5UzU4NmRKMHlZUU4vNGhRc1g2S1Nkdm4zN25qaHhndDQ2cUx1ZXIzUG56dUhoNFpjdVhhTFR3VEhUb0hWQU9XdFBOajFNQWM4R0E3Z0QrUHY3TDFteTVKZGZmdm45OTk5emNuSUVRV2pUcGszdjNyMFRFeE1EQXdQclJzcmw4b0VEQjI3YnRvMStXZThmMTd2dXV1dUxMNzVZdlhyMWlSTW5pb3VMbFVxbG41OWZYRnljdE05b1V3MFpNa1N0VnYvd3d3OFpHUmtjeDhYRnhjMllNV1Bod29WMXk5a205VHQ2OUdpVlNyVnUzYnJpNG1KL2YvL2h3NGMvL1BERDB1UklqVWF6YU5HaWRldldIVGh3SUNjbmgyRVlYMS9maUlpSWVzOWlhRlJJU01pbm4zNzY3YmZmL3ZISEh6elBoNGVIUC83NDR5a3BLZlhLV1h0MXgzSGNmLzd6bjYxYnQrN1lzZVBQUC8rMFdDdytQajVkdTNidDFLbFRzM3VaTW1WS2x5NWQxcTlmZi83OCtZcUtDZzhQajRpSWlOR2pSOGZIeHpmOExERmJ5R1N5ZDk1NVorblNwU2twS1NhVEtUUTBsTTZJR0R0MmJQdjI3ZGV1WFp1Y25GeFpXZW5sNWRXbVRac0JBd2IwN05tVFh0aTJiZHVsUzVldVdiUG0wS0ZEK2ZuNWNybmN6OCt2WDc5K2RSZHMyWVZNSm52cnJiZDI3ZHExZmZ2MmpJd01nOEhnN2UwZEd4dWJrSkRRcFV1WEJpNjA4VmZwaFJkZUNBa0oyYng1YzM1K3ZrNm5pNCtQVDB4TWxMYWVxTGRxY1BUbzBaOS8vamxkeUNoOUZPRFdHRHphMjQ2RWlyeWlCWTFQSlBCLzZUZFptM0NuWkFRQTRCQjFIOGM2WmNvVVY2Y0RVTis1YytkZWZ2bGxPcFA3KysrL3IvdlNpaFVyNk5iQ0RUK1FETndJbG9MWkU2c0xaalcrallhWk1VQUxBQUJnUC9uNStYVy9OQnFOMHJQVyt2YnRXKzhsYWJaRFU0ZnRvY1hDWkFNNzQ4SjZtbEozTlJ4anpqeXE3cG5nckl3QUFBQmF1Zm56NTZ2VjZyNTkrM3A3ZStmbjUrL2N1Wk5PUnZmdzhKRFdtWDMyMldlQmdZSDc5dTJqMjM3Rng4YzNkVkkxdEZnb1orMk1DKzNlYURscnVyQ2ZpQ0s1N2NsU0FBQUFRTGNBTzNQbWpQUU1aOHJUMC9PTk45NlFwdGh1M2JwVjJzWXJPRGo0K2VlZmQwV200QkFvWiszTWx0VmdZazBabjN2V2xrZ0FBQUJvMUxoeDQ3WnYzNTZmbjE5WldhbFdxNE9EZysrKysrNEpFeWI0K2w2YkFSZ1VGSlNibTZ0V3EvdjM3ejlqeGd3dkx5K1hwZ3oyaEtWZzltWXhGODd2UWF3M2Y4NmhSRFBzQmMvNEp1OFpDUUFBQUFEMVlDbVl2Y2tWaXZBQmpVYVpMdXgzU2pZQUFBQUFyUnpLV2Z0VGRoN1NhSXdsOTV4UVhkcG9HQUFBQUFBMERPV3MvYW1pYlhyRWlQbkNQaHVpQUFBQUFLQWhLR2Z0ai9WcWE4dFRFb3pwS0djQkFBQUFiaGZLV1lld1piNkJPZU1nRWF4T1NRY0FBQUNnMVVJNTZ4QzJsTE9pcVlyUFNuSktPZ0FBQUFDdEZzcFpoMUIwdUp2aDFJMkdtZEwzT2lVZEFBQUFnRllMNWF4anNESkZ4TUJHbzdCZEZ3QUFBTUJ0UWpucktNcklvWTNHV0s1ZUZDb0xuSklPQUFBQVFPdUVjdFpSbEZIRGJRa3pwV0crQVFBQUFFRHpvWngxRkZiaksyOGIzV2lZQ2J2UEFnQUFBTndHbExNT1pNditCcWFMdjR2bWFxZWtBd0FBQU5BS29aeDFJR1ZrNCtVc0VTekdzMXVja1EwQUFBQkFhNFJ5MW9HNDBKNk0wclBSTU1NZkc1eVNEZ0FBQUVBcmhITFdrUmhHMmJueC9RMzRLeWV3dndFQUFBQkE4NkNjZFN4VjdMMjJoQm1TMWpzK0Z3QUFBSUJXQ09Xc1l5a2o0eG1WVjZOaGhxUjFUa2tIQUFBQW9MVkJPZXRnTWs0ZE43N1JLR3RaTnA5enhpa0pBUUFBQUxRcUtHY2RUdFg5QVZ2Q2pILzg2dmhjQUFBQUFGb2JsTE1PeDdXTGsvbUVOaHBtT0xPSldIbW5aQVFBQUFEUWVxQ2NkUVoxNzhSR1kwUmpwZW5DZnFla0F3QUFBTkI2b0p4MUJuWDMrMjBKd3dhMEFBQUFBRTJGY3RZWldLKzJpdkFCallhWjBuYUxoZ3FuWkFRQUFBRFFTcUNjZFJKMWp3Y2JEeElzeHVUZm5KRU5BQUFBUUd1QmN0WkpWRjFHTXdxUFJzTU0yTjhBQUFBQW9DbFF6anFMWEtucU1yclJLRDRyeVZxYTdaU0VBQUFBQUZvRGxMUE9vKzZaWUV1WTRlUnF4K2NDQUFBQTBFcWduSFVlcm4wZjFpdXcwYkNhWXorSXZNRXBHUUVBQUFDNFBaU3pUc1F3NnA0VEc0MFN6ZFdHVTJ1ZGtoQUFBQUNBMjBNNTYxVHFIbzJYczRTUW1zTXJpQ2c0UGgwQUFBQUF0NGR5MXFsa3ZxRmMrOTZOaGxuTHNrMXB1NTJTRVFBQUFJQjdRem5yYkpyK2o5c1NWbjN3VzhmbkFnQUFBT0QyVU00Nm16Sm1sQzBMd3Zpc1U1YjhWS2RrQkFBQUFPREdVTTQ2SGNOcUJrNjNKYkQ2d0RMSFp3TUFBQURnM2xET3VvQzY5MlJHb1drMHpIaitONkd5d0NrWkFRQUFBTGdybExNdXdIQnFqN3NmYmp4T0ZLc1BMWGRHUWdBQUFBQnVDK1dzYTNqMGY1eXdza2JERENkV2lUVmxUc2tJQUFBQXdDMmhuSFVOMXF1dEtuWnNvMkVpYjZqYXY5UXBHUUVBQUFDNEpaU3pMcU1aK0xRdFlUWEhmaENxaWh5ZkRnQUFBSUJiUWpuck12S2dhRVhIdm8zSFdmbXFQWXVka1JBQUFBQ0FHMEk1NjBvZTl6eGxTNWpoNU05Q1JiN2owd0VBQUFCd1B5aG5YVWtaT1V6ZU5xcnhPRkhRNzF6b2pJUUFBQUFBM0EzS1dSZnpIUEUzVzhLTVp6ZGFpeTQ1UGgwQUFBQUFONE55MXNXVWtjTzRrRzZOeDRtaWZ2Y256a2dJQUFBQXdLMmduSFU5ejFGemJBa3puZDl1S1VoMWZEb0FBQUFBN2dUbHJPc3BPdlhuMnZleEpiSnkwMXVPVHdjQUFBREFuYUNjYlJHMG8xKzFKWXpQU2pLZTIrejRkQUFBQUFEY0JzclpGb0ZyRjZmc1BOU1dTUDNXZDBYZTRQaU1BQUFBQU53RHl0bVd3bk9rVFZzY0NGVkYxWGlxQWdBQUFNQmZVTTYyRlBLMjBjb3U5OW9TV1gxNGhiVTAyL0VaQVFBQUFMZ0JsTE10aUhiNGJNSXdqY2NKbHNvTnJ6c2pJUUFBQUlBV0QrVnNDeUpyRTY3dS9aQXRrZWJMUjB6bnR6aytJd0FBQUlDV0R1VnN5NklkOVFxajB0b1NXYm41SGF3SkF3QUFBRUE1MjdJd0tpL3R2VFp0MmlWVUZWWHQvTWp4R1FFQUFBQzBhQ2huV3h4MXIwUjVTRmRiSW11T3JPU3pUamsrSXdBQUFJQ1dDK1ZzeThNd3VnZitZMk5zK2M5elJIT05neE1DQUFBQWFMbFF6clpFOHJaUk5xNEpFeXJ5OUZ2bk96NGpBQUFBZ0JZSzVXd0xwYjMzN3phdUNUT2NXbXUrc04veEdRRUFBQUMwUkNobld5aEc1YVVkOVhjYmd5dld2eVlheWgyY0VRQUFBRUJMaEhLMjVWTDNma2dlR0dsTHBGQmRXcm5wTGNkbkJBQUFBTkRpb0p4dHdSaEdOK2xEd3Nwc2lUV2UyMkpLM2VuNG5BQUFBQUJhRnBTekxacThiWlRuOE5rMkJsZjhNaytvTG5Gd1JnQUFoQkR5K2VlZmp4OC9mdGFzV1hxOTN0VzVBTUNkRHVWc1M2Y1pOSjBMN1dGTHBHaW9LUC9wSlNKWUhaOFVBTnh4aW91THBlUEt5c3BmZi8zVmFEU21wS1FjT25USXBYa0JBS0NjYmZrWTF2dWhqeGxPYlVzc2YrV0VmdHQ3anM4SkFPNFVScVB4cTYrK21qNTkrcE5QUGltZDFHcTFrWkdSaEJDVlNoVVRFK1BTQkFFQUNDT0tvcXR6Z01ZWlRxeXEzUGlHamNHNnlSK3B1bzEzY0VZQWNFY29LaXFhT25VcXJWdzNiZG9rbmVkNVBpTWpJeWdveU52YjI2VUpBZ0JnZE5aTnFQdE1VVVFNdERHNFl2MWNTMkc2Z3pNQ2dOWk1FSVNHQnpzNGpvdU9qa1l0Q3dBdEFVWm4zWVpRWFZyOHlTalJXR2xMTUtzTDhuOStBNlBHdnpRQXpuYjgrUEZmZi8wMU16T3p2THhjbzlGMDZ0VHA1WmRmYnR1MmJWSlMwbXV2dlVZSTZkU3AwN0pseTJqd29VT0gzbnp6VFVKSXQyN2RQdnJvSTBMSUo1OThzbVhMRmtMSXRHblQ0dUxpbGk5Zm5wcWF5ckpzMTY1ZHAwMmIxckZqUjNxaGpXRlNMMXUzYmsxUFQ5ZnI5VnF0TmlvcTZ2Nzc3Ky9UcDQ4VVVMYzFQeisvbFN0WEZoUVUvUGpqajYrKyttcE9UazY5TnpodjNyeGh3NFpObVRLbHBLU0VFUExsbDE4V0ZSWDk4NS8vcENPNDY5ZXY1emlPUm43d3dRYzdkKzRraEV5Y09QR1paNTZoVXhmV3JGbXpkKy9lZ29JQ2hVSVJHUm1abUpqWXExY3ZCMzlQQUtDVms3czZBYkFWcS9IVkpieFgvdU56dGdRTEZmbGxQenp2TyswN3dtQUFIc0I1dnZ2dXU1VXJWMHBmVmxSVW5ENTl1cXlzckczYnRrMXRLaVVsWmVYS2xUelAweStQSFR1V25KeThlUEhpME5CUTI4TkVVVnl3WU1HT0hUdnFwblRzMkxGang0NU5uang1eG93WjlUcE5UVTA5ZlBod1UxUHQxYXVYVnF2VjYvVkdvekU1T2JsSGp4NjA2NU1uVDlLQUVTTkdFRUwwZXYyY09YTXlNelBwU1o3bms1S1NrcEtTL3ZhM3Y0MGRPN2FwblFJQVNGRHJ1Qk5sOUFoVjEzRTJCdk5YVHVpM3ZlL2dqQURnR3JQWi9OTlBQeEZDV0phZE0yZk9GMTk4OGU2Nzd6N3d3QU1xbGFvWnJSMDVjaVE0T1BpcHA1NmFOR2tTYmFHNnV2cnJyNzl1VXRqYXRXdHBMY3N3ektoUm8yYk1tREZreUJENjBwbzFhMzcvL2ZkNnJSMCtmTmpYMTNmOCtQSHg4ZkZ5dWZ5Wlo1NTU4Y1VYNlVzY3g4MmJOMi9ldkhsZHVuU3BkNVZNSmhzMGFCQTlQbkhpQkQyNGRPbFNXVmtaSVNRc0xDd2lJb0lRc25EaFFsckxqaHMzYnVuU3BlKzg4MDZiTm0wSUlVdVhMcTJvcUdqR1J3UUFRR0YwMXMxNFBUQ2Z6ejFyTGMyMkpiam04SEo1UUlTNjEyVEg1d1hRQ2xueVUvVTdQdlRvbmFqc010cVdlSVBCUUVkSk9ZN3IwYU5IWUdBZ0lhUjM3OTdONnowZ0lPQ3p6ejZqRldwTVRNemJiNzlOQjE5NW5wZnU1amNjSnBmTDE2eFpROE9lZWVhWmhJUUU2Uko2ZnYzNjlWSVpTcWxVcXM4Ly85emYzNTkrMmJkdjM2S2lvc1dMRjlPYWRkaXdZYmZLZHVqUW9WdTNiaVdFbkR4NWtnNzZTblV0SFpyTnk4czdlUEFnSVNRMk5uYjI3Tm1Fa0lpSWlKeWNuR1hMbGhtTnhsT25Uc1hIeHpmdmd3SUFRRG5yWmhpRnh1ZlJMMHUrbUNpYWEyeUpyOXp3T3F2eFZVWU5kM3hxQUsyS3RlVFAwdVdQczU3K010LzJObDZpMCtuYXRXdVhrNU5qTXBtbVRaczJlUERnVWFOR2RlL2V2WGtKeE1mSFM4TzYvZnIxcTgzS2FpMG9LS2c3MzZDQk1KWmw2Zmdvd3pEMzNYZWZkTW53NGNOcE9adWVYbi9ONktCQmc2UmF0a25pNHVKOGZIekt5c295TXpOTFNrcjgvUHlrY3BiV3FlZk9uYU5mcHFTa1NGTUxCRUdnQjRXRmhjM29GQUNBd21RRDl5TnJFNjVML05qV2FGRXNYL1VTZitXa1kzTUNhSFhLMTh3aGdzWDNxZS9sUWRHMlh6VnYzanc2VGRaa011M2N1ZlB2Zi8vN3l5Ky8zTHpuWnZuNStVbkhITWRKSTdMU05ObEd3eW9yYTFlT2FyVmFoVUloaGVsME9pbW1YbXRCUVVITlNKWE9yNUNtTVp3OGViS21waVlsSllVUTByVnJWenBLVFF0cldzTHlmN0ZhclRkOVV3QUFUWUxSV2Jla2pCeW1HVHl6K3NBeW02S3RmTm5LNmI0elZzc0RPenM4TTRCV3daUysxNUo3em5QVUs2eW5udzNoMTl4MTExM0xseTgvZVBEZ3JsMjdqaDgvTG9yaXVYUG52djMyMjFtelpqRU1VOXU0eVNURjE5VGM4alpMZFhXMWRGeFNVaUlWZlBYMnhtb2dUSHBKcjlkYkxCYTV2UFkvK0tXbHBmUkFvOUhVbmJkQUMrSW12ZCs2aGd3Wjh1dXZ2OUpwQmhxTmhwYXFkS1lCSVVTdFZrdGhyNy8rZXJON0FRQzRFVVpuM1pYbmlMOHB3Z2ZZR0N5YXE4dVcvNTlRa2VmZ3BBQmFpWnFqM3pGS1Q0KytqelRwS25yclhDNlhEeDA2ZFA3OCtYUUhMdW1ldnFlbkovMnlzTEN3dkx5Y0hrdHIvMjkwOE9CQjZWNzhoZzBiNkVGZ1lLQ3ZyNitOWVNFaElWcXRsbTR5c0d2WEx1a1N1bmtXbmNiYTZKdVNDbHlqMGRoQThVMEk2ZEtsUzBCQUFDSGt6Smt6cDArZnB0Y09IanlZdmhvZUhrNFBrcEtTcExkUEdReUdSdE1BQUdnQVJtZmRGc042VDFsYy9ObDlRa1crTGVGQ2RVbnB0NC81elZ6TGVQZzRQamtBTnlZWUtzeVhEcXQ3SmpBS1RaTXV2SHIxNmh0dnZERjI3Tmp3OEhDNVhDNlZxdlJ1ZTJob3FFS2hNSnZORm92bEgvLzRSM3g4ZkVaR3hwNDllMjdWV2taR3hwdzVjL3IzNzUrWm1Ta1ZvM1dud0RZYXhyTHNndzgrU0RjTysvampqMU5UVTl1MWE1ZWVucjUvLzM0YWxwaVkyT2liMHVsME5HMUN5RHZ2dk5PdFc3ZTR1TGliUHRpV1laZ2hRNGFzV2JPbXZMejgrUEhqZENXWlZNVEh4TVNFaFlWbFpXWHA5ZnJaczJkUG5EZ3hNREN3dUxqNDFLbFRPcDN1cFpkZXN1MHpCZ0M0Q1pTemJveFJhWDBlKzdKazJXVENHMjJKdDVabWw2NTR3dmZwbnhpRmgrT3pBM0JYeHJPYmlDaW9ZbTNkRksrdXpNek16ei8vdk80WkR3K1BSeDk5bEc0YU1IYnNXSG83UGlNakl5TWpneEF5Y09CQXV0Ny9SaUVoSWNuSnljbkp5ZEtacmwyN1RwbzBxVWxoVTZkT3ZYang0cEVqUndSQm9Ec1BTR2JPbk5tdFc3ZEczeEhETVBIeDhkdTJiYU5qeVNkUG5wdzNiOTVOeTFtNnZ3RmRaRlpRVUVEWG5Fa3ZzU3c3ZCs3Y1YxOTl0YXFxS2pjM2Q5R2lSZEpMNDhZMTU2TUdBSkNnbkhWdjhzQkk3MGtmbHYvMG9vM3hsdnpVc2hWUCt2emZONHpTMDhHcEFiZ3I0OW5OaEZOeHE0RTd4d0FBSUFCSlJFRlVuZm8xOVVLdFZqdDY5T2h6NTg3UngyVUZCQVQwN3QwN0lTR0JqczdTQ3BManVEMTc5bFJVVklTR2hqNzY2S015bWV4VzVlem8wYU5WS3RXNmRldUtpNHY5L2YySER4Lys4TU1QUy9OZmJReVR5V1J2dmZYV3JsMjd0bS9mbnBHUllUQVl2TDI5WTJOakV4SVNidHcrOWxhZWZmWlpqdU9PSERsU1hsN3U3KzlQWnhUY1ZPZk9uWU9EZy9QeTh1akUzTDU5KzlaOTlhNjc3dnJpaXk5V3IxNTk0c1NKNHVKaXBWTHA1K2NYRnhjM1ljSUVHek1CQUxncFBPUzJOYWpldDZScTl5ZTJ4OHZiUnZzK3RaSlI2eHlaRklCYkVneVZSZi90cll3WjVmM3daeTVKb083elpxZE1tWEtiWVFBQWR3SXNCV3NOTkVPZmE5S2FGVXRCYXVuWEQ0czFaWTVNQ3NBdDhabEhDU0hLdXdiWkVBc0FBQzBDeXRsV1FqdnVEUnNmWEVSWnJtYVVmRFZGcU1UVzVRRFhNV2NlSjRRb09nOTFkU0lBQUdBcmxMT3RCY040Snk1VU5HVzJuN1U0cytUTGg0VHlYRWVtQmVCbXpGbW5aTDVoTXE5QVZ5Y0NBQUMyd2xLd1ZvU1Zlei95UmRtM2ovTzVaMjI4UXFqSUsvbHlpdTlULzVQNWQzSndjZ0J1UUxUeWxvSjBWVmRYTHJUdjE2OGYzVm0yNFUxaGJRd0RBTGdUWUNsWWF5TWFLMHVXVGJZV1o5cCtDYVB5OG5uc1N5NnNweVB6QW5BRGZPN1owaThtZVkxL1MzMzN3NjdPQlFBQWJJWEpCcTBOby9MeWZXb2xxNzNsVGpvM0VvMlZwZDg4WWtoYTU4aThBTnlBSlMrRkVNS0Y5WEIxSWdBQTBBUW9aMXNoVmh2bysvUlByQzY0Q2RjSTFzcGYvcUgvN1YwaUNnN01ES0JsNC9OVGlGd3BDK2pzNmtRQUFLQUpVTTYyVGpMZlVMOFpxMlUrb1UyNnF1Ync4ckwvUFNXYXF4MldGMENMWnNsUDVZSmlHQmIvWVFRQWNDZjRyM2FyeFhvRitzNVlMZlB2MktTcnpKY09seXlkYUMzTGNWaGVBQzJVS0FoODNua3UyTlpuWlFFQVFBdUJjclkxWXozOS9hYXZrcmVOYnRKVjF1TExKVXNlNExPU0hKWVhRRXRrTGI1TUJJc2M1U3dBZ0x0Qk9kdktNUjQrdnRPK2s0ZDBiZEpWb3JHeTlLc3AxUWUvZGxoZUFDMk9wU0NORU1JRnhiZzZFUUFBYUJxVXM2MGYzZXVBQzIzeVl1MnE3UitVZnYySVVGWGttTHdBV2haTFlUcGhHRmxBaEtzVEFRQ0Fwc0crczNjTTNsajJ3N1BtUzRlYWVoMmowdW9tZnFpTWluZE1XcTJCYUNnM250L0I1eVZieTdLdHBWblcwbXhYWjlUYXlIeEQ1ZjdoOG9BSVJmZzlpb2g3SE5STCtmY3pyV1haZmk5dWRWRDdBQURnSUNobjd5Uld2dUxYZnhyLytMVVpsNnA3Sm1qSC9ZdFJhQnlRbGhzelh6cFVmV0NaK2ZKUlFvaWk0OTJzeG8veDhHRTl2QW1EK3g3Mkk0cENUWmxRVldJdHZXSXBTR09VR21YMEtNK2h6OG44MnR1M242SUZReFZoUFhXSkMrM2JMQUFBT0JySzJUdE85ZTlmVmUzNHNCa1hzcnBnNzRjWGNTSGRISkNVVzZvNXZGeS83WDFHcmxUM21xUVpOSjMxYXV2cWpGby9QdnVQNmtQZm1sSjJNSnhLTys0TmRjOEVlN1VzbWcxWDM0bnpIRGxITTNpbXZkb0VBQURuUURsN0p6S2w3eTFmUFl2d3hpWmZ5YkNldzU3WERIbU9zREtIWk9ZK0tuLzlwK0hVR25uYktKOUhsckxlSWE1TzU4NWl5VThwLytsRmExbTJxdXM0WGVMSGRtbVR6ejVkK3VWRDNvOTlxZXc4MUM0TkFnQ0EwK0NXNkoxSUdUbk1iOGJQck1hdnlWZUtRdFdleGRqR3EzcnZZc09wTmNyb0ViNHpWcU9XZFQ1NVVJemZpNXZWUFJLTTU3Ym90ODYzUzV1V2duUkNDQmR3bDExYUF3QUFaMEk1ZTRlU3Q0M3llKzVYZVdCa002NjFGS2FYZmpXbFl1M2Y3OHhORDZ5VmhWWDd2NUMzamRJOTlDbkRxVjJkemgySzRkUmVDZThwSStOcmpxdzBuUHo1OWh1MEZGNGduQXAvbkFBQXVDT1VzM2N1MWl2UWQrYlB5c2hoemJ2Y2VHWkQ4U2VqYWc0dko0TFYzcW0xYU5WN1AyTmtuUGZVenhrWjUrcGM3blRlRDMwaUQ0cXAzUEQ2N1QrWm1TOU01NEx3QUFVQUFMZUVjdmFPeG5CcTcwZVhOWHZ0aTJpcTF2LzJidkZuOTVremo5azd0UlpLdEpnTlp6WjY5SDFVNWhQcTZseUFFRTdsTmZhZmhCQmo4cmJiYk1sU2tDWnYyOWxPYVFFQWdGT2huQVhpT1hLT3p4TXJXRS8vNWwxdUxicFU5dTFqRmF0bkMvcENlNmZXNHBqT2JTYThRWDMzdzY1T0JHckoyL2RtdmRvYVRxKy9uVWFFeWtMUnFPY0NvK3lYRndBQU9BL0tXU0NFRUVYNEFQOVoyNW85OFlBUVlremVXclJ3aFA2My93cFZ4WFpOcldVeG5GN1BoZldVWVlabGk4RXdqTHJiZlh6VzZkdlpwTVZTbUU0SWtiZHR6bFJ5QUFCd09aU3pVSXRSZVhrL3VzenJnZjgwZjNtVHhWUnplRVhSUjBQMVcrYTN5cUpXRkVWejVuRkZoejZ1VGdTdXc0WEdFY0VpM3NiQ1JENC9sVzZZWU5lOEFBREFTVkRPd25YVXZTYjd2YkJaSGhUZC9DWXM1cHFqSzRzV0RORnZma3ZRWDdWbmNxNG0xcFRSSlhTdVRnU3V3M3I0RUVLc2xRWE5ic0dTbnlMemE4OXdLcnZtQlFBQVRvSnlGdXFUK1liNlBiTk9NK1M1MjNwU3E1V3ZPZlpEMFVmREtqZjlXN2lOT3FORm9VUE9NbTJBcXhPQjZ6QWVQb1FRb2JMNWZ6dnhlZWM1RE0wQ0FMZ3RsTE53TTZ6Y2M4UnMzNmQvWkhYQnQ5V09sVGNjLzZub28ySGxxMTR5WHo1cXQvUmN4V0lpaEJEc3o5WENNS3lNRUNJMjR5bDNoTkFMcmFWWm1Ha0FBT0MrVU03Q0xYRmhQZjFuL2FZWk5KMnc4dHRxU0xDYXptOHJXLzU0OGFmMzFoejVuMmlzdEZ1S0FMZk5rbnVPRU1MZHpnUWJBQUJ3S1pTejBCQ0dVM3VPK3J2L2k1c1ZuZnJkZm12VzRrejkxdjljZmYrZXlsLytZY2xMdGtlQ0FMZUx6enRQQ0pHSDluQjFJZ0FBMEV3b1o2RnhNdjlPUGsrdTlINzRzOXVkZTBCWlRJYWtkU1ZMRTBxV0poaVMxcEhtM2lNR3NBcys5eXpyMVpaVmFWMmRDQUFBTkJQS1diQ1ZNbVpVbTluYk5VT2VzOWZrVVV0ZWN1VXYvN2o2WHIrSzFiT055YitKNWhxN05BdlFKSHoyR1VVWWhtWUJBTnpZN2MySmhEdU5YT2s1WXJhNjE2VEtqVytZTXc3YXBVblJYR05NM21wTTNrcmtDbVhFUUZXWGU1V1I4WXhhWjVmR0FSb20xSlJaeTdJOStqM202a1FBQUtENVVNNUNrOGw4MnZuODM3ZW05TDM2TGZPdFpkbDJhOWRpTnFYdE1hWHRJYXhNMGJHZnFzdTl5cGlSck1iUGJ1MjduTUFUMW02N0lvaDhEY041M1BKbGk1R3c4dHRkdzJjUG9yRlNxQ21seHpLZnNOdmEvYzBCK0t6VGhCQU9vN01BQU83TTlmL2FnWnRTUmc1VFJndzBuRjVmZldDWnRTekhuazBMVnZPbFErWkxoOGpHTitTQmtZcU9mUlVkNzFaMDdPdnVRN1kxaDc4MFo1OVNoZzlTZEJvazg0OGdoSmhTZjZzNXNvejFDcEo1QlhuMG04NTZCZG5ZbEdpdUx2czJnVkhyWk43dEZCMzZxK0ltMXdzdy9MSFc4TWZQWEZBc0Y5SmRGVHVCeUp2eWdBQ0wwVktVWVV1Z1RCZk1lUGcySEdOSzMxNXo1Q3Q2N1BQRUdrYlZzcjZKNWorUEV4a25EK3JpNmtRQUFLRDVVTTdDYlpCeDZ0NFBxWHRPTXA3ZFZMVi9xYlU0MCs0OVdBclRMWVhwTlVkWEVrTGtnWjBWSGU1V2RPeXI2TlNYVVh2YnZTOEhFMDJYZnhkclNnMUpQMWtLMDdUajN5ZUVtRFAyaWVZYWEvRWxvYktROWZTM3ZTMUx3WGxDUk5GUWJqR1VLOXJmWk5NSjA4VTl4R0xrczA5YVN6TlZjWk51a2sxTnFTaGFiNTZvb2JKeXc4dTJwT0V4OEhsVjdQMjJweTBZeWxuaDVwM1NiVFJJc3grdzNGem1qRU9Lam5jek12eVhFQURBamVFLzRuRGJXSm1xK3dPcXVBbkc4OXVxOXkyMUZLWTdxQjlMNFFWTDRZV2FZOThUUXVRQkVWeUh1eFVkK3lvNzlhTVBoV3JoTFBubnhiL3V1U3NpaHRDQ2tzODdRODl3SGZvU3E0VllMVGUvbUdIcURhL3kyU2VsWTBYNDRQcDlYVTBUS25MKzZpditwdmYzSzM3OW0xQ1pmNU8rV0U2WHNLaEpiODEyRmF1bk4vQ3F1dWZENnJ1ZmRGRFhOeVZVbDFvSzB6MjczZWZNVGdFQXdPNVF6b0tkTUt3cWRxd3FkcXdwYlhmVjNzOGR2YTJzNVdxRzVXcUc0ZmlQaEJCV0d5Z1BpSkMzQ1pjSFJNZ0R3dVVCblZ2Z3RBVFRoWjIxUjZ4TTBYRWdJY1NZdXBXSUFqMW52ckM3OU1MdVcxM0xlZ1Y1VC8wZklVU296Qk9xaWdnaDVpdkhhbC9TaFlpODBWcjZKMjFaNWgxS0NER2QzeXhkcStoMEQrRU4xelVuNHhxWVU4dmNTZnRWbWRMMkVFS1U0UU5jbllnYkd6bHlKRDM0NVpkZlBEMDlYWjBPQU55aFVNNkNuU21qaGl1amh2TlhUdFFjWDJVOHU4a0pQUXI2UXJPKzBIenBrSFNHOGZDUkIwVElBeUxrdm1Hc0xsaW1DNUxwZ2xpdlFDY2tjMU1pWDJPNnVKY2VLenIwWjFSZVJMQ2FVclkydFIzaitjM0dNMnZybmhFcWNpdCtua0dQR2FYVzU4bDFvcm5LZEdtL0ZGRDV5K3g2alRROFE0QlZlZFg5VXBmNEpTMlI2eXI3WDZKbzBqYzErUmJJZUc0TDZ4VW9EK25xNmtRQUFPQzJvSndGaCtEYTk5RzE3K00xN3ZXYVUyc01KMWJiY3dNRUc0ZzFaZnlmSi9nL1Q5UTd6K3FDWk40aE1xKzJNbDFiVmhkRUdJWlZhUm1sbGxWNU1rb3RvL1JrVlo2T21McGd2ckNIV0dxZkZxR01Ia3NJTVYzWUpWUVgyOXdBWTN0Znh1Uk54R0pxcUMxV1RnanhudkkxRWNWckdWNDVXclZqUGlHay9sWVNySXdJdkRuck9QMktDNDY3bmJWYzNvOThWNjljdm81eko3QUtoZ3J6NVNPYXdUT2QyU2tBQURnQ3lsbHdJTWJEUnpOb2htYlFEUFBGQXpVbmZ6YWw3SEJ0UGtKRnZsQ1J6OXNReVhCcUlsY3dNZ1VqVjlBRElsZkltemUrS3dxR3MrdHJtMVY0Y08xNkVzRnFTUHFSbm1FMWZ0NFBMNy9wQmw2VkcxK3hGSnduaE1oOE85amFsOFZrUFBkTEl6R3NqQkJDV0U0MDZjMVhqaW83ajZTelNPbUxNbDI3ZXVGQ1RSbXRkQWtoWHZkL0pBOXEvbGdtdzZtY3Y5anJWb3huTnhOUlVQVzh5VG81QUFCd0x5aG53UmtVZHcxVzNEVlkwQmZXbkZodE9QbXpvTC9xNm93YUlmSUd3aHZFZW1kTlZjMW95bno1ZDJsaEZwRXBDTU1hejYyWGxtR3BlMDZseTd4TTV6ZlM1NkxKQWlLNWtCNkVOMWl1cHRFWXJsMzlYVkVacGRiN29kcmRyd3hKUHhxVE45Smo0N2xmUkVNNVBWYjFlRWdSMXJmMjdaaXI5TCs5VVhzdEt5ZUVHRTUrWi9oakRiRVlaWm8yOHBEdWdyNlF2c3A2MXk5bnBRbSs5T0lHM3FsKzI1dDhUbEw5czhLMTlXMWwzOS84YVFYS3lGR2FRUzgwMExMZGlZSlFjMlNsdkcyMDNMZitWQW9BQUhBN0tHZkJlVmh0b0dmOFM1NURuemYvZWNKNGZwc3BaWWRRWmZzTmR6Y2xHcEpXWGZlMXNjSndZaVU5WnJWdGxkR2o2YkVoNlNlaHVvUVFvdXI2SUJmU2c4ODdRLzdhMDRvTHVja20vOWMyZlAxcjB3UFJhamFjcnUyTDlRenc2UDI0OURoaXFjWWwwdWlzS05ENUQ5V0hsK2ttZlM2VnpuSy9UZzI4R2FiaDV4dGJUZEtjaXB1NzFhdFdjME5YT1lEcDdBWnJTYVl1Y2FFakd1ZDVmdE9tVGZ2Mjdjdkt5aktaVEw2K3Z0MjdkMDlNVEd6ZnZyMFU4K1NUVCtiazVCQkNGaTFhbEp1YnUzYnQycXlzTEkxR2M4ODk5MHliTmsycjFUWXB6TVpPZVo3ZnZuMzc5dTNiOC9MeURBYUR0N2QzVEV6TTY2Ky9UbDhWUlhIbnpwMmJOMi9Pek13VVJURTBOSFRNbURIang0OW5tR3R6WFZKU1VyNzc3cnVVbEJSQkVMcDA2Zkw4ODg4NzRnTUVBR2dxbExQZ2RLeE0wYW1mb2xNL2N0Ky8rYXhUeHZQYmpPZTNDNVdGcms3TElVd1hkbGxMTHRVOXc2aTgxTDJtMWh6N2xvaUNadkJMRFR3blRCN2N6VnFjUWVRcW1VK1lMWDB4TW9YMjNqY01wMy9tczA5NDNQMEVxVk42aW5WM2UyWGxoQkJWOThuRzg1dEZZNFcxNUpJcFpZdmw2Z1g2a2p3Z3N0NUVaN0ZPRGNxMG1La0N0OE5hV1ZpNTliL3lkdDFVWGUyL1JWZGxaZVdycjc1NjZkSzFiL3JWcTFkMzdOaXhkKy9lZWZQbURSdzRzRjc4MnJWckR4dzRRSS9MeTh1M2JObVNtcHI2MldlZmNSeG5lNWd0blFxQzhNOS8vdlAwNmROU1RGRlIwZUhEaCtteEtJb2ZmUERCcmwyN3BGY3pNaklXTDE2Y2twSXlkKzVjZXVidzRjTnZ2ZldXSU5TTzFwODZkVXA2Q1FEQXRWRE9ndXN3RE5lK045ZSt0M2JzNjN6T0dXUHlOdFA1YmRieVhGZW5aVCtDeFhEczJ4dk9NcXJ1aVRML0NGUDZEbFp6eTBjbmNPMzdjZTM3RVNzdm1xdHQ3MUFlSEtjTmpqTm43RFdtL3NicWd1V0JNYlV2MUhsaUFwMXN3SEFlNmw2UDFCeGFRZ2lwUHZRRkVYaENpTHhOWnlKVDFHdFRORjdieElCUmFHeEpnMUZxdlIrKzhZMWYzNnlWTC85dXF1MXZ6VjVFSzEvKy9VelJVT0UxNFIxSHRQL0JCeC9Rc2xLajBZd2RPOWJMeSt2SWtTTXBLU2s4ejcvNzdyc3JWcXhvMDZaTjNmZ0RCdzcwN3QyN1o4K2VHUmtaZS9ic0lZUmN2bng1MDZaTkNRa0p0b2ZaMHVtNWMrZG9MZHVtVFp2WnMyZjcrdnJtNStjZlBIaVF0cjlod3daYXk4Ykd4azZiTm8xaG1PWExsNTg1YzJiMzd0M0Rody92MDZkUGRYWDFoeDkrU0d2WnNMQ3crUGo0OHZMeXpaczNFd0NBRmdEbExMUUlYTHM0cmwyY2R2UnJscnp6eHZQYmpPZTNXVXV1dURxcDJ5VVlLdWo4Z1J0eDdYcGFTeTVYL0R5RFVmc28ydmZWREwzdUtWeldzaXVtMUcxOHppbUc4L0I2OEpNYkx4ZE5WZVhmUHlvZDEzM0psTGF0K3RCU3dodXFkcnlqbTdTRVVmc1FRc2gxbzdNeSt2OVZYY1laejY0VDlJVzBsaVdFY0dHOWIvSXVqSlcxUnd4cis4UFlHdDBBZ2JIM0JBUER3Vy8wT3hjMEhNTVNVYWdwRmMwbVZmUndjOW91YzlxdWh1TXBaY3k5OHNET3RrUm1aV1VkTzNhTUVNSXd6SUlGQ3lJaUlnZ2hpWW1KczJiTlNrdExNNXZOVzdac2VlS0pKK3BlTW5qdzRILzk2MS8wV0t2VmJ0aXdnUkR5KysrLzF5dG5Hd2l6c2RPS2lncDZ1YmUzZDF4Y25GS3BqSWlJR0RSb0VEMzU4ODgvRTBKVUt0WDgrZk0xR2cwaFpPYk1tYzg5OXh3aDVPREJnMzM2OU5telowOVZWUlVoeE5mWGQ5R2lSVFFtS2lycXZmZmVzK1dUQVFCd0tKU3owTExJZzd0NEJuZnhIRG5IV3BiRFh6bHB2bkxTL09kSmEvRmxWK2ZWSEt4YVJ4ajJ1cVZVZFpndkh5U0VpSWF5YS9YaVg0VHFFdVBaZGJYSEZUbnNEYnNORUNJS1ZUZGZUbWUrZkpBK04wR29MdEh2L0svWCtQY0p3NHAxMW1OZGU0WUN5Nmw3UDFhOTkxb0pxT2hVL3dGamhCQnAxUnJyNGRmd1VqRFhNbCs5UUt5TjdGb2hmU2VNcWJ0SjZpMmZXMUdQeksramplVnNjbkx0MDBPaW9xSm9XVWtJWVZsMjJMQmhhV2xwaEJENmYrc2FNMmFNZE55dlh6OWFwK2JtMXI5SDBVQ1lqWjFHUlVYSjVYS0x4WEx4NHNYSEhudHN4SWdSbzBlUERnc0xJNFFVRkJRVUZSVVJRb3hHNCtUSmsrdDFYVmhZU0FoSlRVMmxYdzRmUHB6V3NyVEkvdUNERDZUcEJ3QUFyb0p5Rmxvb21VODdtVTg3VmZjSDZFb204NThuelZkTzhsZE84WG5uNnk2V2I5Rll1Y3l2bzdYNEVoZmFoOCsrYmhOY1FWOW9LVXloeDhwT2crcGR4d1hITVFwUDBWeEZDREZkM0tQdS9ianRmWG9PZTZYODV4bDA3WmNsNzR6eHpGcFY5OFM2ZFI1VDU1Rmd5czRqREVtcjZNWUxyRmZRVFNmcFdrb3o2WUdOVTNnSklhSzV1bkxESzQxRjJia0cwaVc4cjJyc2NiV2lvY0p3ZHBOKzg5dXFydmM1WWgxWVpXWHRYeWIrL3RkTkk5SHBhc2VxYTJwcTZsM2k1M2R0bzE4UER3OTZ3UFAxNi9JR3dtenNOQ0FnNE9XWFgxNjhlTEhCWUNncksxdXpaczJhTldzbVRKand3Z3N2bEpXVlNWZmQyRFU5SThVRUJBUklMM0VjeDNHY3lkVFFQc2NBQUU2QWNoYmNBS1AyVmthUFVFYVBJSVFRSzI4cHZNRG5wMW9LMHZpQ1ZFdEJXdDNKblMyTlBEQmFwZ3VSQjNXdFY4NmFMdjQxTk1qS3VRNzk2bC9HeXJpd1B1YU12WVFRMDhXOU55bG41U3JOUGMvU1EvUGxnM1ViWjlUZW5rTmZscmJscWptK2dndnRSZXFPbi8wMTJZRFduYUt4OWg2MG9DOFV5clBaRzU0QlpybWFYaHRnS0tzNStyVXlZbGpqYjFzVUxQbG5Hdzl6T2thdDgrajdLQ0ZFdi9sdFJmZ0FkUzg3YnpvclBlVzFib0ZJQ0NrdHJkM1cxOGVuL2tNNnFxdXZ6WTB1S0NpZ0I5N2U5U2QxTkJCbWU2Y2pSNDdzMTYvZnpwMDdkKzNhZGZIaVJVTEl4bzBidTNidDJxRkRCNm5CTld2VzNQU3RLUlMxazZyMSttdS9icFdWbGFobEFhQWxhTG0zRGdGdVRzYkpnN3VvZTAzU2pudmRkOW9QQWY4ODFlYVZmZDZQZk9FNWZMYXl5NzB5WDF0SEVKMURFZHBIYzg5ek41d1dUZWs3NlJFWDB1T202NnNVZjlXNFFrV3V0YVQrWEF0R3hpbWp4OUQveWZ3NjFudVZhOTlQMGVtdkZmUXl6bHBaSUFwMWh0enFqTTdXSEY5KzdYRzFvbEJ6L0gvMW1yS1cvaWxVMU43NHRwWmNOdjd4czdYMFQxdmVlRXZtMGZkUlplZWhWYnNXaXJ6QnZpMUhSMGZUZzVTVUZMckJGaUhFYXJYdTNsMzcxMHRzYkd5OVM2VDlDZ1JCa0ZaV3hjVEUyQjVtWTZkMFNvQldxMDFJU0ZpeVpJazBOemM5UFQwa0pFU3BWTkk5RTVLU3J0czUyR0NvL1lqb3RBUkN5UDc5KzYzVzJxbllXQW9HQUMwRVJtZkI3Ykc2WUtVdVdCa1ZYL3MxYitUelV5d0ZhWmJTYktFaTMxcFpLT2dMcldVNWpiVGlHRnlIL2plZTVITk9TeldpTW5MRXpTOE03VTBJUTRoSUNERmZPcUJ1Y0R2WUczbmM4enlmblNUejdlQTUvRFhXSzZqdVdLazAyY0JhZk5HVXNyWHVWZWJMQjZ4RkYyWGU3YndtZkVqUFNHVjNYZDVUdnFFVGdobUZ4M1dkM3YyVTBDM2h4dmhHV0Myc05zQ0dPSHZ5SFAxYXllS3gxZnVXZUk2Y1k4ZG13OFBENCtMaXpwdzVJd2pDckZtenhvNGRxOUZvRGg4K1RMY2QwR3ExbzBlUHJuZkpMNy84VWxGUjBhbFRwMlBIanAwN2Q0NmV2TysrK3JNbUdnaXpzZFBkdTNmdjNiczNQajYrWGJ0MlJxTXhJeU9ETmhJWUdNaHgzUERodzdkdTNVb0llZnZ0dHlkUG5od1JFVkZWVlpXV2xuYisvUGtsUzViUWFiS3JWcTBpaEZ5NWNtWDI3TmtEQnc3TXpzN2V2bjI3SFQ4OUFJQm1RemtMclE2bjRzSjZjbUU5NjUwV2E4cXNsWVdDdnNoYVdTQlVGbG9yQ3duTGlrYTlhS3dTVEZXaVVTK2FxZ1NqWHJ4aFlaYmRHYy85U2c4WWxlN2FNT3IxR0tWV0hoQkpuMjVnemp5b3Z2dUptNGJkQ3F2eDg3ci9RNWxmT0YyOEpWcnFqczdLYXA4VHR1TS90VldweW90UmVBcVZlWVNRbW1QZmF1OTdWeDRjUndpeEZsOHlYYmpKMm45RzdXMHR6VFFtYjFURlRwRDVYaHNicmpuK3JUd2dXdFhsdnRwSFBGaU1mTjVaSXVOcUh3TWhDcGJDVlBPZlIyVGU3WlJSbytsaU5WUEtabVBLRm8rK1Q4bjh3cHYwQm0rVHZFMjRxdXQ5TlVlLzF3eDludUZVZG14NTd0eTVyN3p5U201dWJtVmxKYTMvS0E4UGozLy8rOTkxSDN4QWhZU0U3Tm16aCs2OVJVMlpNa1VhY0xVeHpKWk9CVUU0Y2VMRWlSUFhUWG9KQ3dzYk5Xb1VJV1RHakJtcHFhbVptWm5WMWRVclZxeVFBdHExcTEyR2VOZGRkMDJZTUdIanhvMTBiUmxkWGhZYkd5c3RSQU1BY0NHVXMzQ25ZRHg4NUI0K3BHMlVMY0dpcVpwWXphTEZMRnJNdFFkV3MxRHlaL25hdjk5bUdvSytnTDl5bEI0cm8rNXQ0REVLWEx1ZXRKeTFsbVhWMzk5QUZBVjk3UVRLVzIxTUsvTy82MW80ZjIwRkVpUGpDQkdyZHI5UDYxZENpRWYvR1lRUXVzVUJuM1BLa3Z1SFBLUzdvQy9RLy9aNjdiWU1ETXNvUGVzVytvTCtxaWxsaXlsbGl6eWt1OWY0RHdnaC9KVmpmUFlwUHZ1VTRmUlBYdmU5WnkzTHJqNjBsQWk4ekQ5Y04ya3BJYVI2MzBKVCtnNUNDS3Rwbyt3OGtyQ3lta05MelpjUEVFSU1wMzZrWjVyOXFUYURSLy9IaldjM21kTDNxR0xIMnJGWmYzLy9KVXVXL1BMTEw3Ly8vbnRPVG80Z0NHM2F0T25kdTNkaVltSmdZT0NOOGJObXpUcDgrUERldlh0cmFtckN3c0lTRWhKb2ZkbWtNRnM2allpSXVPZWVlOUxUMHlzcUtsUXFWVkJRMExCaHc4YU9IVXNYbG1rMG1rV0xGcTFidCs3QWdRTTVPVGtNdy9qNitrWkVSSXdkZSszRGVlR0ZGMEpDUWpadjNweWZuKy9sNVRWNDhPQW5uM3p5L3Z2dnQrT25Cd0RRUENobkFXNkNVV29JMFREWG43VFlZNXNxVnR2V0syR1JNWG1ET1dPL0t1WmFyU0Rlc05zUjE2Nm5JZWxIUnVISnRlOUxSTEh1UzZLNXF2eUhKbXgzd0dlZmtvNFpoY2FTZTRhL2NveCtLUS9xcW93Y1JRU3I0ZVIzZ3I1UUhoak5ldnBiOHBPcmR2MVgyalJYMVcwaW4vdUh0VzQ1KzljMllXSk43ZktqYTgvWDlmQ1Z0KzFDNUVxNm5hMjErSksxTEV2bUU2WUlIMHpMV2FHNnlIejVnQ0ppbUxyblE3U2NGZlFGcGdzNzZaQ3QwM0R0NGxoUGYrT1pUZll0WittWTZDT1BQUExJSTQvWUVxeFNxWjUvL3ZsR254YmJhRmlqbllhSGg3LzU1cHNOZDlGd0N3ekRKQ1FrMU5zUWQrZk9tMHhIQVFCd01wU3pBTTRtRDRqeWpJOFNCendqMUpUeDJTY0pLN09XWGhFTmZ5MUwvNnRvbHJlTjF0NzNIaGNjMTlSaFMwditPVVBTS2thdUlISWxZVmhyV1phMTZFTHRheXpIcUx6a0lYRXkvN3VzeFJjWmhjWnoyQnhDQ0dGbDZsNlBpcVpLWmRSb3d4OC9HLzlZSTIyWEsvT1A4T2p6V0VYdUgvUkxhMFVPSVlUUFBTMjlTZ2poczA5WUNzN1RNK29lVXdncmx3ZEVzWjV0aEtvaVFvajU0aDcxM1U5d29iMVpqUjh0a1kzSkd4VVJ3MlQrZDNHaHZmbnNrNFFRd3g5cmxGSDNFc0xjK0hZY1I5WHR2cHFqM3d1bUtsYnA2Y3grQVFEQXZyQ3pBWUJyTUNxZHBUQkZ2MldlZnROcjlHR3pGS3Y1YTRkUmx1UGE5V3pHTFhpWlQzcys1NVE1ODVENTRoN3poVjNYYWxsQ3VPQ3VoR0VKWVRUM3pDU0VlQTUvamZVS3BpOHBvKzZWNmRxVi8vQi94dE9ycFZxVzlRcnlHdmNmSWxleEtpOTZ4bkRxaDlLdko5Qm5RQkJDdUhZOUNCRnJqdFkrMHBiMWJDTU5zaW82M2tNUFRKY09FRUlJd3lvNmo2Um5MQVhucmFXWmhCQjE5MFI2UmlqUGxnYU1uVVlWTzRZSUZuUDZYaWYzQ3dBQTlvVnlGc0JsNUFHUjlVK3hNcWtLYkFDajhQUitlRG45bnpKbVhQMVhWVjR5M3c0M3VVekdxZTkrc3Jicm9HN2FjZTl5N2EvYjhsWWVGTXVvcnExVmtyZnRvbnZ3VS9xWVhLNWRqMnR4RnVOZmFXZ1VuUWFhTHgreWxseWlaOVI5L28vSWFtY0RLem9Nb0FlQ3ZvRE85RlZGM1V2bzNncEJzYUtoZ2hBaUQrbE94M2NKSWNicnQxbHdBbmxJSEtQd01GOCs2dVIrQVFEQXZqRFpBTUJsWk41aHJDNkVpQ0xEeWdpbmx2bUVxcnBNWUwyQ0dyK1NZVmhkU0cwajJyYXNad0FoNUxwS05DRFNXbktaTUN5UmNZeGN5YXE5NVlFeHFtNEpkY3RjTHJSWC9WYVZXdTNvTnl2V3ZVQkVRUlUzeWFQUC8wbWIxS3E2SlFpR2NuUEdQcUc2bUJCQzVDcDVZSlRIM1U4eW5JZWk0d0ROMERtR2t5c1p6a1BaK2RxK1kvS2dydXBlajhxRFlqazZsWllRVmhlaUhUdGZIaGpOS0srbHF1NCsyWGgydlRMbVBtWEUwR1ova3MzRHNLeWl3OTNtVEdlUENnTUFnSDB4NHZWTFRBRGdWaXk1NTBxK21Pajk2REpscEExUHhuSmIvSitIV2U5UTJRMlBCMnVFbFJlcXJrcEZ0ak5aaXk4WGZ6cGFOM2xob3crNXZWSE53YS8xMnovd2YvV1FUTnZHTWRrQkFJRERZYklCQUZ5SDZ6Q2d5YlVzSVVUR3VhU1d2VTFjKzk2RUVQN1A0NjVPQkFBQW1nL2xMQURjdWVUQlhRZ3I1M1B4TEFBQUFEZUdjaFlBN2x5TWpKTzNqZUp6ejlvUUN3QUFMUlRLV1FDNG95bEM0L2djbExNQUFHNE01U3dBM05HNGR0Mkl4V1F0dXVUcVJBQUFvSmxRemdMQUhZMEw2VVlJTVdlZmNYVWlBQURRVENobkFXekdPUFVSckdBemh0ekdkMGZXSnB4d0trdCtpcDJUQWdBQVowRTVDMkFyMXNPSEVDSlVsN2s2RWJpT1VGVkVDR0U5L1p2ZEF0YzJta2M1Q3dEZ3RsRE9BdGo4cEVBL0FBQU4vRWxFUVZTSzBRYlFSN2E2T2hHNGpxVTBoeEFpOTJuWDdCYTQ0QmcrRDN0MUFRQzRLNVN6QUxaaVpCeXI4YlZXRnJvNkViaU90VHlITUN6cjNmeUhPTWpiUmhQZWFDM05zbXRlQUFEZ0pDaG5BWnFBYTkvYmZQbVlxN09BNjVnekRpazY5YnVkRnVSdEl3a2hsb0kwK3lVRkFBRE9nM0lXb0FuVWNlT3R4WmY1SEt5Q2J5a3NoUmY1N05QcVhwTnZweEY1d0YyRUVFdmhCZnZsQlFBQXpvTnlGcUFKbERIM01rcFB3Nm0xcms0RWF0VWNXYzZvZGFxdTQyNm5FVWJoSWZNTjVRdlM3WmNYQUFBNEQ4cFpnS1pSeFk0MkpLMHpaeDUzZFNKQXpKbkhES2ZXZXNhL2VQdE55UU9qTElVb1p3RUEzQkxLV1lDbTBZeDRtZFcyS2Y5aHBxWGtUMWZuY2tjVGpGVVZQNy9NaGZidzZQZjQ3YmNtYnh0cExmbFR0Smp0a1JvQUFEZ1Z5bG1BcHBGNSt2czg5UjFodWRKbGljWS9mbkYxT25jb3EvNXEyVGRUQlZPVkx2Rmp1elRJdFkwaWhGaXZZdm9zQUlEN1FUa0wwR1J5M3pELzUzNlIrN1d2V1BkYTJmTEh6UmtIWFozUm5jVjg2VkRKWitORm85N3Y2UjlrM3NGMmFWUGVOcG9Rd3VlbjJxVTFBQUJ3SnJtckV3QndTNngzaU8vTU5WVzdQNm5ldDhSOCtTaWo5bFozdTQ5cjEwMGUyRmtlRk9QcTdGb2JzYVpNcUNrWGFrck5sNDRZa3RaWnkzTVZuWWQ0VDE3SXFMVDI2a0xtRzBvNHRRV3J3UUFBM0JBamlxS3Jjd0J3WTBKRmZzM0oxWVpUNndROUhxL2djS3pHVDlWMW5DcHVQTmN1enU2Tmx5NmJ6SEJLbjZlK3QzdkxBQURnVUNobkFleUQvL09FVlg5VnFDNFZEUldpS0xnNm5kYURZVmhXRnlUM0M1UDVoTEZlZ1k3cnFQTFhlY2FVblFIelRqaXVDd0FBY0FSTU5nQ3dENjVESDg3Vk9jRHRrQWRHaXFmV0NwV0ZEaTJhQVFEQTdyQVVEQUNBRUVMa2JhTUlJWHgraXFzVEFRQ0Fwa0U1Q3dCQXBNME5MSG5Kcms0RUFBQ2FCdVVzQUFBaGhMQnFMNWwzQ0orTGNoWUF3TTJnbkFVQXFDVVBpdVp6enJvNkN3QUFhQnFVc3dBQXRiaWdhS0c2Uk5CZmRYVWlBQURRQkNobkFRQnF5WU5qQ1NGODloK3VUZ1FBQUpvQTVTd0FRQzB1cEJzaHhKeVY1T3BFQUFDZ0NWRE9BZ0RVWWozOVdGMFFmK1dVcXhNQkFJQW1RRGtMQUhBTjE2NGJuM2RlNUkydVRnUUFBR3lGY2hZQTRCcEZXRThpV1Bnc0ROQUNBTGdObExNQUFOY29PdlFoaEpndUhuUm9MMDgrK2VUSWtTTkhqaHlabXByYVFOaUtGU3ZHangvLzdMUFBGaFVWT1RTZjNidDNKeVFrUFBiWVkybHBhUTd0Q0FEQUVWRE9BZ0JjSXcrT1pkUTZjOGJ2cms2RVdDeVdIMy84MFdnMFptUms3Tm16eDc2TlYxZFhHNDNYSmxTc1dyVktyOWNYRkJSczJMREJ2aDBCQURnQnlsa0FnT3VvWWtaYUNpOVl5L05jbTRaY0x1L2V2VHNoaE9PNHVMZzRlelc3Y2VQR09YUG1KQ1FrWkdWbFNTZjc5T2xERDNyMjdHbXZqZ0FBbkVidTZnUUFBRm9XVlpmUmhsTnJqV2MzYVFiUGRHMG03Nzc3N29VTEZ3SURBMzE5ZmUzVjV0cTFhL1B6OCt1ZG5ERmp4dkRodzFVcVZVaElpTDA2QWdCd0dvek9BZ0JjaHd1L2gxRm9qTWxiWFowSWtjbGswZEhSZHF4bEd4QWVIbzVhRmdEY0ZFWm5BUUN1dzdBeWo3NVRxMy8vaXM4N3p3VjNhZXJsUE05djJyUnAzNzU5V1ZsWkpwUEoxOWUzZS9mdWlZbUo3ZHUzdjJuOHZuMzdWcTllZmVYS0ZZMUcwNzkvLzJuVHB1bDBPdnJTMDA4L2ZlWEtGVUxJeHg5L0hCc2JTMC8rZjN2M0Z0UFVsc2R4ZkZFc0Z3c0NTaVVtWGhHdm84Y2JhZ1lkeFlOR3BVZHpmQUFmakViSDZJTkd3V3NZeGtRVDQ1QVlZdFJFMFVqQ3d3eEdndkZTN3hnaElpS0sxcWdVOFJhTlVnS29TT3NXa05veUR5dXpRd3BPVU1tUk5mUDlQUDI3dS9iZXErWGxsOFYvcjliVjFlWG01dDY1YzZleHNURXNMR3ppeEluTGx5OGZPSEJnKzJzK2VQRGd6Smt6bFpXVlRxY3pPRGg0eUpBaG16ZHZQblhxMUlVTEYvUXg2OWV2RjBKWUxKYlUxTlNNakF6Wm5ydCsvZnA1OCtZbEpTVzUzVzZmKzE2NWNpVXpNMU1JRVJNVGs1V1ZKWVJvYVduSno4OHZLaXFxcmEwTkNBZ1lOV3BVY25MeWxDbFR2dlViQTRBZlJKd0ZBRittdjZ6NVZQWlA3WEpHeEYvLzlVMG51bHl1N2R1M3YzanhRajlTWDE5ZlVGQlFWRlNVbnA0K2MrWk1uL0huenAyN2V2V3FyQnNiR3k5ZHVtUzMydzhmUGh3WUdOanA5Wjg4ZVpLV2xxWnBtbnpaME5CUVdGaDQ2OWF0ZmZ2MnhjVEV5SVBaMmRsNWVYbjZLWnFtMmUzMm1wcXV0Z0tiVEtiWTJOaGJ0MjRKSWU3ZXZhdkgyZkx5Y2xuTW5UdFhDUEh4NDhjdFc3YThmUGxTSG5TNzNUYWJ6V2F6YmRxMEtURXhzWXYzQW9CdVFiTUJBUGp5Q3c0UCsvMGZyUy92dU03OC9adE8zTHQzcjh5eUpwTXBLU2xwOWVyVlk4ZU9sV2t2SXlPajQzNWJWNjllblRwMTZ0cTFhMmZObWlXUHZINzkybXExZG5yeHo1OC83OXExUzlNMGYzLy9kZXZXSFQxNk5EVTExV0F3TkRjM0h6aHdRSTRwS0NqUXMreVlNV05XckZpeGN1WEs4ZVBIQ3lFU0V4UFQwOVBEdzhQbHU2dFdyVXBQVCs4MGVzYkh4OHRDajdCZXI5ZG1zd2toREFiRG5EbHpoQkQ3OXUyVFdkWmlzV1JsWmUzZXZkdHNOZ3Noc3JLeW5FN25OMzFwQVBDRFdKMEZnRTRFL2ZLYjIvR29xVFFuSVByUFFiLzgxcFZUWHI5K2ZmdjJiU0dFbjU5ZlptYW1YQzVOVGs1T1NVbXBxcXBxYlcyOWNPSEN5cFVyMjU4eVo4NmM5UFIwV1dkbVpsNjVja1VJY2ZQbXphU2twSTdYTHlvcWV2ZnVuUkJpNmRLbFM1WXNFVUpFUjBlWGxaV1ZsWlZWVlZXOWYvKytYNzkrdWJtNWNyREZZa2xKU2ZIejh4TkNMRnUyek8xMkc0M0drU05INXVUa05EWTJDaUZpWTJOSGpoelo2UWVKaTRzTERBejgvUG56czJmUG5FNW5XRmhZVlZYVng0OGZoUkNUSmszcTI3ZHZUVTFOU1VtSkVHTGN1SEdwcWFteUE2RzZ1dnJvMGFNdExTMzM3dDM3OWRkZnYvMHJCNER2Ukp3RmdNNkZMdnhiMEovbSt3WDE2ZUw0aW9vS1dZd2VQVnIvMTc5Y3pwUS9UOUR4UndvV0xseW8xL0h4OFRMT09oeU9UcS8vOE9GRFdlVGw1ZVhuNTh2YTQvSElvcTZ1enVQeDZFMEZxMWV2bGxsV01ocU5YZndVUW9pZ29LRHAwNmNYRnhlM3RiWEpiS292MHlZa0pBZ2hIajE2SkY5V1ZsYnE2N3RlcjFlZlNkZnZCUUEvam1ZREFQZ3E0K0RKdmZySGRIR3d5K1dTUldSa1pQdmorcU5kVFUxTlBxZm8vL29YUXZUdTNWc1dYNzU4NmZUNkh6NThrSVhINDNIL2h4NGkzVzUzUTBPRHJFTkNRa0pEUTdzNDdVN0pqZ0xaUHF0M0hRUUdCc3IyWDMwbVhxOVhuNGtlck9WalpBRHdoMkYxRmdDNlIwaElpQ3owdENmcEtUTWlJc0xubE9ibVpyMnVyYTM5MmpBcE9EaFlGaHMzYmx5MGFGSEhBZnFEV1pxbWZmcjB5V1F5ZmU5SEVkT21UUXNPRG01dWJpNHZMM2M2blUrZlBoVkN6Smd4UTg1Qm44bnMyYk4zN05qeDNYY0JnRzdCNml3QWRJOHhZOGJJb3JLeXNycTZXdFllaitmYXRXdXkxbmNKMEYyL2ZsMFdYcS8zL1BuelB0ZnhNWHo0Y0ZrVUZoYTJ0YlcxZjB2K1l1MmdRWVAwSmQ3ang0KzNINkN2bU9wZEIzckk3bFJBUUVCY1hKemNiOEZxdGNyYnlVNkQ5ak94Mld5eUUxZlhQcUFEd0IvRGY5ZXVYVDk3RGdEd3Y2QnYzNzRQSHo2c3E2dHJhMnNyS2lyU05PM3AwNmZaMmRseWFUTTBOSFRidG0xeUI2NnpaOC9Lem9USGp4ODdISTZhbXBxY25CeTlJVFVsSlVYdUVtQzFXdVV1QVFzV0xPamZ2MzlVVkpUVmF2VjZ2ZlgxOVJVVkZRYUQ0ZTNidCtYbDVZY09IUW9ORFIwMmJKakJZR2hxYXBJdHZIYTczVzYzdjMvLzNtYXpIVHQyekd3Mnk3MXB5OHJLWkgvdDgrZlBXMXBhYW10cm82T2pTMHBLNU1ydXRHblRSbzhlTGFkaE5CcmxaclIxZFhXYXBvV0hoMi9jdU5GZ01NaHVpdUxpWXFmVDJkcmFXbHBhNnUvdjczUTZIeng0Y09MRUNidmRQbjM2OUovNmR3RHdmNGRtQXdEb05tbHBhVnUzYm5VNEhDNlg2OFNKRS9yeDNyMTc3OXk1czJNL2EyUmtaR0Zob1V5TjB0S2xTNysyT2hzVkZiVmh3NGI5Ky9lM3RiWGR2My8vL3YzN0hjZXNXTEhpK2ZQbnN1RlZiZ1RyTXlBaElVRysrK2JObSt6c2JJdkZJdmVSN1dqS2xDa2hJU0dhcHNrdWlQajRlSDkvZi9tV3dXQklTMHZidm4yN3Bta09oK1Bnd1lQNldSYUxwUXZmRXdCMEorSXNBSFNieU1qSXc0Y1BuejU5K3NhTkc5WFYxVjZ2MTJ3Mng4YkdKaWNuUjBWRmRSeS9aY3VXa3BLU0d6ZHVORGMzRHg0OGVNbVNKZlBuei84djEwOU1UQnd5Wk1qSmt5Y3JLaXBjTGxlZlBuM01abk5jWE56a3laUGxBS1BSdUdmUG5vc1hMeFlVRkx4NjllckxseThSRVJIang0K1BqbzZXQXhJU0Vsd3VsOVZxcmErdk41bE1RNGNPL2RxOWV2WHFOWFBtek11WEw4dVhQcWwzeElnUlI0NGN5Y3ZMS3k4dmYvZnVYV0JnWUw5Ky9TWk1tTEI0OGVMditlSUE0QWY0K1RSZ0FRQjZpR1hMbHRYWDF3c2hqaHc1b3JlckFnQjg4Q2dZQVBSRURRME44a2NUaEJBREJnejQyZE1CZ0o2TFpnTUE2Rm55OC9NOUhrOXhjYkhjVTNiQ2hBbjZmZ1VBZ0k2SXN3RFFzMVJVVkpTV2xzcmFhRFN1V2JQbVo4OElBSG8wZW1jQm9HZTVkKzllVlZXVndXQXdtODBUSjA3MCtZMHhBSUFQNGl3QUFBQVV4cU5nQUFBQVVCaHhGZ0FBQUFvanpnSUFBRUJoeEZrQUFBQW9qRGdMQUFBQWhSRm5BUUFBb0REaUxBQUFBQlJHbkFVQUFJRENpTE1BQUFCUUdIRVdBQUFBQ2lQT0FnQUFRR0hFV1FBQUFDaU1PQXNBQUFDRkVXY0JBQUNnTU9Jc0FBQUFGRWFjQlFBQWdNS0lzd0FBQUZBWWNSWUFBQUFLSTg0Q0FBQkFZY1JaQUFBQUtJdzRDd0FBQUlVUlp3RUFBS0F3NGl3QUFBQVVScHdGQUFDQXdvaXpBQUFBVUJoeEZnQUFBQW9qemdJQUFFQmh4RmtBQUFBb2pEZ0xBQUFBaFJGbkFRQUFvRERpTEFBQUFCUkduQVVBQUlEQ2lMTUFBQUJRR0hFV0FBQUFDaVBPQWdBQVFHSEVXUUFBQUNpTU9Bc0FBQUNGRVdjQkFBQ2dNT0lzQUFBQUZFYWNCUUFBZ01LSXN3QUFBRkFZY1JZQUFBQUtJODRDQUFCQVljUlpBQUFBS0l3NEN3QUFBSVVSWndFQUFLQXc0aXdBQUFBVVJwd0ZBQUNBd29pekFBQUFVQmh4RmdBQUFBb2p6Z0lBQUVCaC93WXdlbDArd0ZWcUpRQUFBQUJKUlU1RXJrSmdnZz09IiwKCSJUaGVtZSIgOiAiIiwKCSJUeXBlIiA6ICJtaW5kIiwKCSJVc2VySWQiIDogIjIwODg1MjI1IiwKCSJWZXJzaW9uIiA6ICIyMiIKfQo="/>
    </extobj>
  </extobjs>
</s:customData>
</file>

<file path=customXml/itemProps81.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9311</Words>
  <Application>WPS 演示</Application>
  <PresentationFormat>宽屏</PresentationFormat>
  <Paragraphs>342</Paragraphs>
  <Slides>29</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29</vt:i4>
      </vt:variant>
    </vt:vector>
  </HeadingPairs>
  <TitlesOfParts>
    <vt:vector size="49" baseType="lpstr">
      <vt:lpstr>Arial</vt:lpstr>
      <vt:lpstr>宋体</vt:lpstr>
      <vt:lpstr>Wingdings</vt:lpstr>
      <vt:lpstr>微软雅黑</vt:lpstr>
      <vt:lpstr>Calibri</vt:lpstr>
      <vt:lpstr>方正楷体_GB2312</vt:lpstr>
      <vt:lpstr>汉仪润圆-65简</vt:lpstr>
      <vt:lpstr>汉仪雅酷黑 75W</vt:lpstr>
      <vt:lpstr>Times New Roman</vt:lpstr>
      <vt:lpstr>汉仪雅酷黑简</vt:lpstr>
      <vt:lpstr>汉仪旗黑-55简</vt:lpstr>
      <vt:lpstr>Wingdings</vt:lpstr>
      <vt:lpstr>Arial Unicode MS</vt:lpstr>
      <vt:lpstr>Calibri Light</vt:lpstr>
      <vt:lpstr>华文楷体</vt:lpstr>
      <vt:lpstr>HelveticaNeue</vt:lpstr>
      <vt:lpstr>华文新魏</vt:lpstr>
      <vt:lpstr>Segoe Print</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夏至未至</dc:creator>
  <cp:lastModifiedBy>Administrator</cp:lastModifiedBy>
  <cp:revision>55</cp:revision>
  <dcterms:created xsi:type="dcterms:W3CDTF">2021-11-17T07:59:00Z</dcterms:created>
  <dcterms:modified xsi:type="dcterms:W3CDTF">2025-10-20T07:50:57Z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279C5031A4A240BA89CF846F0C634C11_11</vt:lpwstr>
  </property>
  <property fmtid="{D5CDD505-2E9C-101B-9397-08002B2CF9AE}" pid="3" name="KSOProductBuildVer">
    <vt:lpwstr>2052-11.8.2.7978</vt:lpwstr>
  </property>
  <property fmtid="{D5CDD505-2E9C-101B-9397-08002B2CF9AE}" pid="4" name="KSOTemplateUUID">
    <vt:lpwstr>v1.0_mb_AEHCIek5GxAGZI3b/f9VbQ==</vt:lpwstr>
  </property>
</Properties>
</file>